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notesSlides/notesSlide6.xml" ContentType="application/vnd.openxmlformats-officedocument.presentationml.notesSlide+xml"/>
  <Override PartName="/ppt/tags/tag5.xml" ContentType="application/vnd.openxmlformats-officedocument.presentationml.tags+xml"/>
  <Override PartName="/ppt/notesSlides/notesSlide7.xml" ContentType="application/vnd.openxmlformats-officedocument.presentationml.notesSl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ags/tag6.xml" ContentType="application/vnd.openxmlformats-officedocument.presentationml.tags+xml"/>
  <Override PartName="/ppt/notesSlides/notesSlide8.xml" ContentType="application/vnd.openxmlformats-officedocument.presentationml.notesSl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ags/tag7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</p:sldMasterIdLst>
  <p:notesMasterIdLst>
    <p:notesMasterId r:id="rId27"/>
  </p:notesMasterIdLst>
  <p:handoutMasterIdLst>
    <p:handoutMasterId r:id="rId28"/>
  </p:handoutMasterIdLst>
  <p:sldIdLst>
    <p:sldId id="418" r:id="rId3"/>
    <p:sldId id="419" r:id="rId4"/>
    <p:sldId id="420" r:id="rId5"/>
    <p:sldId id="401" r:id="rId6"/>
    <p:sldId id="410" r:id="rId7"/>
    <p:sldId id="404" r:id="rId8"/>
    <p:sldId id="402" r:id="rId9"/>
    <p:sldId id="422" r:id="rId10"/>
    <p:sldId id="400" r:id="rId11"/>
    <p:sldId id="392" r:id="rId12"/>
    <p:sldId id="405" r:id="rId13"/>
    <p:sldId id="403" r:id="rId14"/>
    <p:sldId id="423" r:id="rId15"/>
    <p:sldId id="413" r:id="rId16"/>
    <p:sldId id="407" r:id="rId17"/>
    <p:sldId id="409" r:id="rId18"/>
    <p:sldId id="411" r:id="rId19"/>
    <p:sldId id="424" r:id="rId20"/>
    <p:sldId id="406" r:id="rId21"/>
    <p:sldId id="408" r:id="rId22"/>
    <p:sldId id="398" r:id="rId23"/>
    <p:sldId id="414" r:id="rId24"/>
    <p:sldId id="425" r:id="rId25"/>
    <p:sldId id="426" r:id="rId26"/>
  </p:sldIdLst>
  <p:sldSz cx="9144000" cy="5143500" type="screen16x9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30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pos="657" userDrawn="1">
          <p15:clr>
            <a:srgbClr val="A4A3A4"/>
          </p15:clr>
        </p15:guide>
        <p15:guide id="4" pos="510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FCFC"/>
    <a:srgbClr val="6094E6"/>
    <a:srgbClr val="FFDA35"/>
    <a:srgbClr val="4CCCBB"/>
    <a:srgbClr val="85DBD9"/>
    <a:srgbClr val="00D1F6"/>
    <a:srgbClr val="56C3E7"/>
    <a:srgbClr val="FA66E5"/>
    <a:srgbClr val="FF46A5"/>
    <a:srgbClr val="ED4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90" autoAdjust="0"/>
    <p:restoredTop sz="96076" autoAdjust="0"/>
  </p:normalViewPr>
  <p:slideViewPr>
    <p:cSldViewPr>
      <p:cViewPr varScale="1">
        <p:scale>
          <a:sx n="143" d="100"/>
          <a:sy n="143" d="100"/>
        </p:scale>
        <p:origin x="726" y="120"/>
      </p:cViewPr>
      <p:guideLst>
        <p:guide orient="horz" pos="1030"/>
        <p:guide pos="2880"/>
        <p:guide pos="657"/>
        <p:guide pos="510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notesViewPr>
    <p:cSldViewPr>
      <p:cViewPr varScale="1">
        <p:scale>
          <a:sx n="86" d="100"/>
          <a:sy n="86" d="100"/>
        </p:scale>
        <p:origin x="-3810" y="-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Relationship Id="rId8" Type="http://schemas.openxmlformats.org/officeDocument/2006/relationships/slide" Target="slides/slide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53A075-29DF-4CAE-8BA7-CDA0ED456C88}" type="datetimeFigureOut">
              <a:rPr lang="zh-CN" altLang="en-US" smtClean="0"/>
              <a:t>2023/2/23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3924EE-29F1-4E68-A53A-86CBCBDF827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384430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2B73EA-EE91-4E33-A9C1-8BF5DD7139A2}" type="datetimeFigureOut">
              <a:rPr lang="zh-CN" altLang="en-US" smtClean="0"/>
              <a:t>2023/2/23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392B679-AE23-4750-8FB0-6513430B89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9301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14804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24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630487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72014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58465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53714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85172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13414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64069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68065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37602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31148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airplane"/>
      </p:transition>
    </mc:Choice>
    <mc:Fallback xmlns="">
      <p:transition spd="slow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1577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3578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8591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950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5121C1A9-F1CB-464B-97FC-6C71A6757DB4}"/>
              </a:ext>
            </a:extLst>
          </p:cNvPr>
          <p:cNvGrpSpPr/>
          <p:nvPr userDrawn="1"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6" name="组合 5">
              <a:extLst>
                <a:ext uri="{FF2B5EF4-FFF2-40B4-BE49-F238E27FC236}">
                  <a16:creationId xmlns="" xmlns:a16="http://schemas.microsoft.com/office/drawing/2014/main" id="{054DDD9A-DA2C-45E5-9476-F7BF7FCAB9A3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" name="组合 7">
                <a:extLst>
                  <a:ext uri="{FF2B5EF4-FFF2-40B4-BE49-F238E27FC236}">
                    <a16:creationId xmlns="" xmlns:a16="http://schemas.microsoft.com/office/drawing/2014/main" id="{11CEB693-B2F5-4521-A7E2-BDFA1561CCDF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12" name="图片 11">
                  <a:extLst>
                    <a:ext uri="{FF2B5EF4-FFF2-40B4-BE49-F238E27FC236}">
                      <a16:creationId xmlns="" xmlns:a16="http://schemas.microsoft.com/office/drawing/2014/main" id="{90E12384-D3B9-4521-BC15-E1B5140F3AD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13" name="图片 12">
                  <a:extLst>
                    <a:ext uri="{FF2B5EF4-FFF2-40B4-BE49-F238E27FC236}">
                      <a16:creationId xmlns="" xmlns:a16="http://schemas.microsoft.com/office/drawing/2014/main" id="{E6F5E98E-3DB8-4FFA-AC1F-4F1A18609B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9" name="组合 8">
                <a:extLst>
                  <a:ext uri="{FF2B5EF4-FFF2-40B4-BE49-F238E27FC236}">
                    <a16:creationId xmlns="" xmlns:a16="http://schemas.microsoft.com/office/drawing/2014/main" id="{2E625C3D-0D85-40C6-A9B7-6DD1363C1982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10" name="图片 9">
                  <a:extLst>
                    <a:ext uri="{FF2B5EF4-FFF2-40B4-BE49-F238E27FC236}">
                      <a16:creationId xmlns="" xmlns:a16="http://schemas.microsoft.com/office/drawing/2014/main" id="{8CA1864E-7D0A-4DD9-BACC-0B5CB06CDDF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11" name="图片 10">
                  <a:extLst>
                    <a:ext uri="{FF2B5EF4-FFF2-40B4-BE49-F238E27FC236}">
                      <a16:creationId xmlns="" xmlns:a16="http://schemas.microsoft.com/office/drawing/2014/main" id="{0CDAA0B5-E491-4831-A678-E7668A21771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7" name="矩形 6">
              <a:extLst>
                <a:ext uri="{FF2B5EF4-FFF2-40B4-BE49-F238E27FC236}">
                  <a16:creationId xmlns="" xmlns:a16="http://schemas.microsoft.com/office/drawing/2014/main" id="{C7053233-41EC-45E7-A5A3-A56A1FF0E5C5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94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14" name="任意多边形: 形状 13">
            <a:extLst>
              <a:ext uri="{FF2B5EF4-FFF2-40B4-BE49-F238E27FC236}">
                <a16:creationId xmlns="" xmlns:a16="http://schemas.microsoft.com/office/drawing/2014/main" id="{75E3C723-7DC9-45E3-87D5-C98F3B14E588}"/>
              </a:ext>
            </a:extLst>
          </p:cNvPr>
          <p:cNvSpPr/>
          <p:nvPr userDrawn="1"/>
        </p:nvSpPr>
        <p:spPr>
          <a:xfrm>
            <a:off x="3299239" y="4762882"/>
            <a:ext cx="4413718" cy="380618"/>
          </a:xfrm>
          <a:custGeom>
            <a:avLst/>
            <a:gdLst>
              <a:gd name="connsiteX0" fmla="*/ 2529020 w 4413718"/>
              <a:gd name="connsiteY0" fmla="*/ 13 h 380618"/>
              <a:gd name="connsiteX1" fmla="*/ 4322697 w 4413718"/>
              <a:gd name="connsiteY1" fmla="*/ 346336 h 380618"/>
              <a:gd name="connsiteX2" fmla="*/ 4413718 w 4413718"/>
              <a:gd name="connsiteY2" fmla="*/ 380618 h 380618"/>
              <a:gd name="connsiteX3" fmla="*/ 0 w 4413718"/>
              <a:gd name="connsiteY3" fmla="*/ 380618 h 380618"/>
              <a:gd name="connsiteX4" fmla="*/ 188847 w 4413718"/>
              <a:gd name="connsiteY4" fmla="*/ 336811 h 380618"/>
              <a:gd name="connsiteX5" fmla="*/ 2529020 w 4413718"/>
              <a:gd name="connsiteY5" fmla="*/ 13 h 38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3718" h="380618">
                <a:moveTo>
                  <a:pt x="2529020" y="13"/>
                </a:moveTo>
                <a:cubicBezTo>
                  <a:pt x="3217995" y="1601"/>
                  <a:pt x="3785526" y="154993"/>
                  <a:pt x="4322697" y="346336"/>
                </a:cubicBezTo>
                <a:lnTo>
                  <a:pt x="4413718" y="380618"/>
                </a:lnTo>
                <a:lnTo>
                  <a:pt x="0" y="380618"/>
                </a:lnTo>
                <a:lnTo>
                  <a:pt x="188847" y="336811"/>
                </a:lnTo>
                <a:cubicBezTo>
                  <a:pt x="1029626" y="148642"/>
                  <a:pt x="1840046" y="-1575"/>
                  <a:pt x="2529020" y="13"/>
                </a:cubicBezTo>
                <a:close/>
              </a:path>
            </a:pathLst>
          </a:custGeom>
          <a:solidFill>
            <a:srgbClr val="4CCC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="" xmlns:a16="http://schemas.microsoft.com/office/drawing/2014/main" id="{E3843F22-B6F3-4EB1-AC75-36A46A5D645F}"/>
              </a:ext>
            </a:extLst>
          </p:cNvPr>
          <p:cNvSpPr/>
          <p:nvPr userDrawn="1"/>
        </p:nvSpPr>
        <p:spPr>
          <a:xfrm>
            <a:off x="5720812" y="4634544"/>
            <a:ext cx="3423188" cy="508956"/>
          </a:xfrm>
          <a:custGeom>
            <a:avLst/>
            <a:gdLst>
              <a:gd name="connsiteX0" fmla="*/ 2463129 w 3423188"/>
              <a:gd name="connsiteY0" fmla="*/ 5 h 508956"/>
              <a:gd name="connsiteX1" fmla="*/ 3282744 w 3423188"/>
              <a:gd name="connsiteY1" fmla="*/ 33250 h 508956"/>
              <a:gd name="connsiteX2" fmla="*/ 3423188 w 3423188"/>
              <a:gd name="connsiteY2" fmla="*/ 44628 h 508956"/>
              <a:gd name="connsiteX3" fmla="*/ 3423188 w 3423188"/>
              <a:gd name="connsiteY3" fmla="*/ 508956 h 508956"/>
              <a:gd name="connsiteX4" fmla="*/ 0 w 3423188"/>
              <a:gd name="connsiteY4" fmla="*/ 508956 h 508956"/>
              <a:gd name="connsiteX5" fmla="*/ 16116 w 3423188"/>
              <a:gd name="connsiteY5" fmla="*/ 503696 h 508956"/>
              <a:gd name="connsiteX6" fmla="*/ 1645188 w 3423188"/>
              <a:gd name="connsiteY6" fmla="*/ 52151 h 508956"/>
              <a:gd name="connsiteX7" fmla="*/ 2463129 w 3423188"/>
              <a:gd name="connsiteY7" fmla="*/ 5 h 50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3188" h="508956">
                <a:moveTo>
                  <a:pt x="2463129" y="5"/>
                </a:moveTo>
                <a:cubicBezTo>
                  <a:pt x="2736111" y="-298"/>
                  <a:pt x="3009371" y="13629"/>
                  <a:pt x="3282744" y="33250"/>
                </a:cubicBezTo>
                <a:lnTo>
                  <a:pt x="3423188" y="44628"/>
                </a:lnTo>
                <a:lnTo>
                  <a:pt x="3423188" y="508956"/>
                </a:lnTo>
                <a:lnTo>
                  <a:pt x="0" y="508956"/>
                </a:lnTo>
                <a:lnTo>
                  <a:pt x="16116" y="503696"/>
                </a:lnTo>
                <a:cubicBezTo>
                  <a:pt x="558544" y="322820"/>
                  <a:pt x="1100675" y="126764"/>
                  <a:pt x="1645188" y="52151"/>
                </a:cubicBezTo>
                <a:cubicBezTo>
                  <a:pt x="1917445" y="14845"/>
                  <a:pt x="2190147" y="309"/>
                  <a:pt x="2463129" y="5"/>
                </a:cubicBezTo>
                <a:close/>
              </a:path>
            </a:pathLst>
          </a:custGeom>
          <a:solidFill>
            <a:srgbClr val="6094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6" name="图形 4">
            <a:extLst>
              <a:ext uri="{FF2B5EF4-FFF2-40B4-BE49-F238E27FC236}">
                <a16:creationId xmlns="" xmlns:a16="http://schemas.microsoft.com/office/drawing/2014/main" id="{F10A1715-6141-4587-82AE-B28C0BA5F436}"/>
              </a:ext>
            </a:extLst>
          </p:cNvPr>
          <p:cNvGrpSpPr/>
          <p:nvPr userDrawn="1"/>
        </p:nvGrpSpPr>
        <p:grpSpPr>
          <a:xfrm>
            <a:off x="8137528" y="4222161"/>
            <a:ext cx="808659" cy="793961"/>
            <a:chOff x="3666702" y="498845"/>
            <a:chExt cx="3647866" cy="3581563"/>
          </a:xfrm>
        </p:grpSpPr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C574B047-0728-4423-A827-5A10B457A4F9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33C432B0-B565-408C-B0C7-262EA946F81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243F7533-FA54-46C5-BA70-096B006049C8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4EBE3F3C-74E1-49BA-93AB-41104A4BB71F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9B9E04C0-2DF4-426B-B90B-39B23C7122A9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EF04295B-40A8-4C79-BEA8-DA30B7992E0B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679006B6-41DB-4083-A9FA-78BBAEC6181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9A5A0734-96FF-4A24-B5BC-F7EC3FD140C4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0CA317BA-B326-4545-A9BF-C8D59546BF9D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254D6211-E798-4264-8C96-A338BB29B575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9343879C-2461-4249-96D6-B14C7EE002E7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8C96764-428E-44D1-824A-96286E4A9C1F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B54909F9-0DC9-405E-A921-33D1F2750F29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98A93EB9-AA7F-442B-B909-2CD45B623ED7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81082700-B807-43D3-9F93-076CD39CD1C1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A0C93C9D-BF8A-49FC-9617-D3E74490CFD9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EE6E7AED-E2EA-4A0A-8E5E-3FD85E403DEF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119B0099-36BC-4510-B14C-82096EDD1D8A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33F3649C-1EA9-4B1E-90A1-63756F5B1787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B6DBE218-0C9F-48F0-AA6A-951FDA12AB46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="" xmlns:a16="http://schemas.microsoft.com/office/drawing/2014/main" id="{F32AE9CC-7688-4477-8DEE-DA404F81C31F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6BC0BFAB-B1CC-476C-85BC-4538E24D7285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6BE2C47F-0128-4C67-B9AE-C08000BFFAC8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0E15156E-EEC8-49D7-AAD6-52EB164C9DA1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EC43ABA3-4981-4EC5-943E-6C849E8CB01B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33852A3C-CCF6-4690-9C0B-D99B999991A5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AED6CA01-5323-4AF4-93D0-8537D0EA1CDD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42110D5D-8D55-4D7E-BD05-CBC20FE350AD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2D880DD2-B9B6-4E3D-B31F-E7F191A1F00C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018EBEEC-D94F-4021-9E57-4D50AAAAB19D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="" xmlns:a16="http://schemas.microsoft.com/office/drawing/2014/main" id="{40D176E0-385F-46E4-BC4B-513DE89F729C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="" xmlns:a16="http://schemas.microsoft.com/office/drawing/2014/main" id="{F86560E9-41A6-4C48-A9BF-B72C2400A44D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07F86D4F-648D-40A7-9E62-81B78DA8FDD6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="" xmlns:a16="http://schemas.microsoft.com/office/drawing/2014/main" id="{8E0262A7-25CE-4C7C-AE4F-0494E7CDBAA3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F2973D9E-3D80-4A33-A2E4-7E430DC306B7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="" xmlns:a16="http://schemas.microsoft.com/office/drawing/2014/main" id="{73C2E54A-B850-4FBB-BBC2-8DE4791DD1C9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CF673B00-EBFF-4F0E-923F-627F9F6D21A1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="" xmlns:a16="http://schemas.microsoft.com/office/drawing/2014/main" id="{ACFD98EC-92F3-499A-9A0B-9AFADC8259F2}"/>
              </a:ext>
            </a:extLst>
          </p:cNvPr>
          <p:cNvGrpSpPr/>
          <p:nvPr userDrawn="1"/>
        </p:nvGrpSpPr>
        <p:grpSpPr>
          <a:xfrm>
            <a:off x="7673119" y="4685105"/>
            <a:ext cx="474448" cy="350631"/>
            <a:chOff x="2468031" y="3594047"/>
            <a:chExt cx="1832684" cy="1354407"/>
          </a:xfrm>
        </p:grpSpPr>
        <p:sp>
          <p:nvSpPr>
            <p:cNvPr id="55" name="任意多边形: 形状 54">
              <a:extLst>
                <a:ext uri="{FF2B5EF4-FFF2-40B4-BE49-F238E27FC236}">
                  <a16:creationId xmlns="" xmlns:a16="http://schemas.microsoft.com/office/drawing/2014/main" id="{6F2963FD-0B46-4719-BB15-9AF461B35FB3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="" xmlns:a16="http://schemas.microsoft.com/office/drawing/2014/main" id="{0C77D0CE-1C23-44E6-AE45-CF34BFA728CD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="" xmlns:a16="http://schemas.microsoft.com/office/drawing/2014/main" id="{CB0472B6-1B13-40FC-B2C9-A53EBB595E2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="" xmlns:a16="http://schemas.microsoft.com/office/drawing/2014/main" id="{913EFEBA-A418-4E86-BED5-0C090340CAC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="" xmlns:a16="http://schemas.microsoft.com/office/drawing/2014/main" id="{B7C65036-349F-4EF7-9D6A-7E746216BAA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="" xmlns:a16="http://schemas.microsoft.com/office/drawing/2014/main" id="{A16FFFEB-B91A-4925-911B-EF1E309AB75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="" xmlns:a16="http://schemas.microsoft.com/office/drawing/2014/main" id="{DC087B4E-EFE4-46D7-BAA1-5AF759222B0D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="" xmlns:a16="http://schemas.microsoft.com/office/drawing/2014/main" id="{B8BDB1A6-2B3C-48DA-9713-A3970B343532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5367946C-499A-4EB4-B77E-14D5E6B6115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="" xmlns:a16="http://schemas.microsoft.com/office/drawing/2014/main" id="{9E9575AA-88C6-4663-BDAA-1BDEF8D87C1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="" xmlns:a16="http://schemas.microsoft.com/office/drawing/2014/main" id="{33A7DC56-F790-49B6-A9EF-A2DE01798AE9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="" xmlns:a16="http://schemas.microsoft.com/office/drawing/2014/main" id="{7BF1C4E3-5ED8-40AB-B975-D5BCB0B8F25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="" xmlns:a16="http://schemas.microsoft.com/office/drawing/2014/main" id="{B4B7FCC0-B62E-49BF-9E71-518E1DFD1A08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1AA0035-4A0E-48B3-962C-BE0E7D407195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EC502E7-6EDB-4CB3-9BF3-0DEE953210D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AC3B1CA7-A775-4DD2-B91B-2B819FEAC251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9C3C4D8-5A41-4601-A002-B892D4D6D55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="" xmlns:a16="http://schemas.microsoft.com/office/drawing/2014/main" id="{0FA8049E-8C51-49F1-8E45-CE92A311DEA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5EFC0F9A-1AD1-4D96-B87A-1F50493C70FD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8DB1761C-DF10-4026-AB50-46A7C27EF616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7067DDAB-794B-495D-8AEC-4B63412E386E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06CD345F-442B-411C-80F7-71EFB73AE83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D6668D11-B7FB-4810-8177-D13FD37E9B1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C2E66D64-51F9-475D-87B2-BA1175B45E56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CFB20505-F04D-4601-8EF7-26E2AE10B6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D28FDE5F-9FAE-4676-A5A5-F0AA720E6D3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7D3ADA2A-93A6-40B5-899E-CBB2BD40CEF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48EB085E-AF9F-4690-9B9E-8D0E2E405F25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="" xmlns:a16="http://schemas.microsoft.com/office/drawing/2014/main" id="{5473734C-3EF1-4810-B1D5-6F02213CE0E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1FB181CC-CF5A-4447-BDEC-940DE5B90E2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="" xmlns:a16="http://schemas.microsoft.com/office/drawing/2014/main" id="{71470D61-3D48-43EF-9408-ED2C80F6801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="" xmlns:a16="http://schemas.microsoft.com/office/drawing/2014/main" id="{99CD670F-921B-40CB-8FBA-7D31F768799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="" xmlns:a16="http://schemas.microsoft.com/office/drawing/2014/main" id="{7DD8138F-8EE6-420D-BF4C-52A891F94D8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="" xmlns:a16="http://schemas.microsoft.com/office/drawing/2014/main" id="{D3689706-B370-4C94-8472-E06D0995DCBE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="" xmlns:a16="http://schemas.microsoft.com/office/drawing/2014/main" id="{955476E2-1986-4AA2-A26A-75C026DA0559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="" xmlns:a16="http://schemas.microsoft.com/office/drawing/2014/main" id="{06414989-E1C9-4DA6-B88B-AB0FFA5CC80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="" xmlns:a16="http://schemas.microsoft.com/office/drawing/2014/main" id="{2915E135-8827-4FAD-B43E-2328CE01234A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C6B5212-51AE-49CD-B27E-6A14BD702CB4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D03F3267-B28E-4F3C-BB96-120E46D7143F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B0469E55-5779-4800-97D5-C1AEA6DB81E8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BCD6E4FB-715F-4529-BB5B-9233DBF15DED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73972A9B-95C2-4E44-87EB-4A06D1B7DC3F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56A6DC98-FEE4-417C-8F63-729893B5C9E4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FEDBBB06-55DA-423F-8881-6BC9DF94F0FC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892DDD9B-3199-4285-AA28-5D32C56F076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7D305844-3141-45FF-A735-DDEBE7140BA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21858D90-FD22-4904-A857-552DED1B4540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DB30DB4-8EFB-405D-A494-6B4F8D277DF0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1C8E297-24F2-482B-A2FF-94692F638CB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5CEF99EB-A6AB-44AF-9ABE-23E717B99658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024DBBDF-FD17-4DF2-A247-51B8D3C12C15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D3162EE3-7B86-47F0-A7CA-380BBE67A2D5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115E9CC3-F616-4EC1-AA1E-56BE7F87ED9C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F595DC57-36ED-4CFF-86AB-B167BFFB8BD5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FC60113F-9578-43C6-B656-0B5D85DE74D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D445C5CA-5C6C-4B55-9828-13702388F923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6ABE02FA-6F1A-44FE-9285-DA1837D8E7E7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F41B4358-D6CE-4405-A10C-8704800A50A7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B6E618BE-9F8B-466E-9822-2AE280F506BF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57C9A019-7186-4738-8CD9-39D8C695349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EECE11B6-B619-403F-A834-7053435C5B7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7E1D72D4-72A3-46C1-AA92-20CB2C1F0B7A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33B113ED-999F-4FBA-A61A-00304E7E9DE5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E8AD29C9-1FF3-4DE9-9D4D-FFB3C018D673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BAB6107F-D4A0-4CA3-A390-09030E38BCD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56576F11-368B-4317-A3AB-DFFD571D853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390256DE-B891-414B-8F78-6E245FEB720D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B92581A6-BB45-4485-AA09-D084A1ABB78A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6FD6271C-3EC2-4B21-A510-D2BE686EC403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ED8E1BF7-F3C8-430E-9F6D-6ACAB34F3A25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C68D404F-9C8A-4398-9823-F408A9B04954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D80EE5ED-8F13-416A-AC4F-0A937B16394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DAAED87F-90C5-4B97-A59C-A858DFC82E80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20FF6101-8EE7-419B-A794-43DC4118E470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EF04AB12-3ED3-4535-AD52-B1379EE01446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0497C181-FCE4-4019-9F23-5F07607A254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A0E53E56-D49F-496E-99A2-16EC295E4D6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A8AF8EDE-CAD7-4E9D-8D22-AE436CF6AAF9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EC643019-C0A1-4627-B865-CA13706DF1E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D6910847-5D1D-4A6D-B211-A71D771D4D2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71B32A56-AC3C-4726-BB3A-6925376E3F35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FD958F5C-E8B4-4ADC-AC21-5363FA19C24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41FC0154-0690-4BEA-B4C5-AFA7B535F93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57ED4F76-FD2A-44C2-9918-E7AD34052F36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F80E4378-161C-4598-ABAF-3B101451B1D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8029D711-997B-4BC1-87AB-F9E511924F68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21A0F232-03D9-417B-817F-0B6E9B19DFCA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90F1760A-44E0-4249-9E7C-4FDA7325344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994F761D-93F3-46BC-9D2F-23E2CC1B0970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7C14F434-D5C4-4A8F-B49B-E7EA0BB2ECF0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BA11A245-5EBC-413B-8A55-179C62543491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59683A2F-23D1-4C3C-9DE4-5855D7D721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2D6B71F1-39AF-401D-A98B-1D5B0E710D38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9E164783-8311-4FCA-90CE-D6508D15927A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13B8A47A-6877-4150-BEC1-E4381D5F7EE1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2FBBFFA2-ABC1-4A0B-9BB3-5CCF495036B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D431D201-B60A-4243-BF60-520CA6DFD65C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DDD723DB-9E0F-42B1-981C-9AA3ECE23CE9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B815E63E-B1B9-43EB-9269-1B67F70D7B36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0342CE12-075A-4B5A-8FD5-4C63324890A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ED810B25-E093-49C2-88F9-679794B39B81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93E86701-F460-4963-955C-F4868CD10137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54B6A6AB-589C-4EF2-99F1-72B730A5F77A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6F020FB6-ACC4-491A-AB5E-DCEA8049FE6E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AB4F20AF-0F23-495E-9A4A-EFF6BCA3B725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55BAA41C-A76F-458C-A2D3-1942EF62D9D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CDBAB60D-CB35-42F9-9A9A-7DA763D23C2C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D4293E07-E156-4D32-A82F-8A18DDFE906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5D18D4A2-99F9-49BD-AE37-9B43A89E8A4A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0981CE9B-D85B-45C4-9F0F-340DA2ADAF96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E15420AD-630C-48C7-99D8-270FCA5B570C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A6F69DEA-568A-4DA3-A8C1-7E6FFF96AA27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CC324DBD-A8E8-4755-9B62-7FBD017B6921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6C61BC52-3C94-40BD-9DF6-C7C40D797D2F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D1D4B68-B1D4-47F2-873F-78C226D2E2F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01C25688-788F-46C9-899F-5EF0E0102E6C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99B178B0-5637-4A3D-AF9E-7B51C176D73F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6A9E86C7-CDBF-42BE-B291-92421DCFED27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1D0B892B-3F14-4C4F-A52E-4FAC28755689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ACB2A961-EFB1-4B56-A641-019706B07D75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B3309A44-845F-42E4-91B2-B24BC56615F8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DE95BEB4-ED31-410F-B5D4-FF8AEBC02451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rgbClr val="4CCCBB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51212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airplane"/>
      </p:transition>
    </mc:Choice>
    <mc:Fallback xmlns="">
      <p:transition spd="slow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099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4352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2213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03400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1291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7915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2447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2023/2/23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23091" y="3407339"/>
            <a:ext cx="3620909" cy="1737750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="" xmlns:a16="http://schemas.microsoft.com/office/drawing/2014/main" id="{42643604-4AA1-431F-A3FD-A92279CD9E87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airplane"/>
      </p:transition>
    </mc:Choice>
    <mc:Fallback xmlns="">
      <p:transition spd="slow" advTm="0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253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6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7.xml"/><Relationship Id="rId1" Type="http://schemas.openxmlformats.org/officeDocument/2006/relationships/themeOverride" Target="../theme/themeOverride1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6" Type="http://schemas.openxmlformats.org/officeDocument/2006/relationships/image" Target="../media/image6.pn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8" name="矩形: 圆角 47">
            <a:extLst>
              <a:ext uri="{FF2B5EF4-FFF2-40B4-BE49-F238E27FC236}">
                <a16:creationId xmlns="" xmlns:a16="http://schemas.microsoft.com/office/drawing/2014/main" id="{10D61D19-62EB-4137-A9AB-2DB0EC83D332}"/>
              </a:ext>
            </a:extLst>
          </p:cNvPr>
          <p:cNvSpPr/>
          <p:nvPr/>
        </p:nvSpPr>
        <p:spPr>
          <a:xfrm>
            <a:off x="1802677" y="627534"/>
            <a:ext cx="5361611" cy="2574498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="" xmlns:a16="http://schemas.microsoft.com/office/drawing/2014/main" id="{C192925F-32E0-4FC2-AFA0-92B35B791100}"/>
              </a:ext>
            </a:extLst>
          </p:cNvPr>
          <p:cNvSpPr/>
          <p:nvPr/>
        </p:nvSpPr>
        <p:spPr>
          <a:xfrm>
            <a:off x="2379622" y="2889326"/>
            <a:ext cx="6764378" cy="2254175"/>
          </a:xfrm>
          <a:custGeom>
            <a:avLst/>
            <a:gdLst>
              <a:gd name="connsiteX0" fmla="*/ 6367900 w 6764378"/>
              <a:gd name="connsiteY0" fmla="*/ 1116 h 2254175"/>
              <a:gd name="connsiteX1" fmla="*/ 6761054 w 6764378"/>
              <a:gd name="connsiteY1" fmla="*/ 26069 h 2254175"/>
              <a:gd name="connsiteX2" fmla="*/ 6764378 w 6764378"/>
              <a:gd name="connsiteY2" fmla="*/ 26435 h 2254175"/>
              <a:gd name="connsiteX3" fmla="*/ 6764378 w 6764378"/>
              <a:gd name="connsiteY3" fmla="*/ 2254175 h 2254175"/>
              <a:gd name="connsiteX4" fmla="*/ 0 w 6764378"/>
              <a:gd name="connsiteY4" fmla="*/ 2254175 h 2254175"/>
              <a:gd name="connsiteX5" fmla="*/ 33378 w 6764378"/>
              <a:gd name="connsiteY5" fmla="*/ 1212775 h 2254175"/>
              <a:gd name="connsiteX6" fmla="*/ 2547978 w 6764378"/>
              <a:gd name="connsiteY6" fmla="*/ 666675 h 2254175"/>
              <a:gd name="connsiteX7" fmla="*/ 4224378 w 6764378"/>
              <a:gd name="connsiteY7" fmla="*/ 895275 h 2254175"/>
              <a:gd name="connsiteX8" fmla="*/ 5608678 w 6764378"/>
              <a:gd name="connsiteY8" fmla="*/ 82475 h 2254175"/>
              <a:gd name="connsiteX9" fmla="*/ 6367900 w 6764378"/>
              <a:gd name="connsiteY9" fmla="*/ 1116 h 225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4378" h="2254175">
                <a:moveTo>
                  <a:pt x="6367900" y="1116"/>
                </a:moveTo>
                <a:cubicBezTo>
                  <a:pt x="6497876" y="4225"/>
                  <a:pt x="6629143" y="13584"/>
                  <a:pt x="6761054" y="26069"/>
                </a:cubicBezTo>
                <a:lnTo>
                  <a:pt x="6764378" y="26435"/>
                </a:lnTo>
                <a:lnTo>
                  <a:pt x="6764378" y="2254175"/>
                </a:lnTo>
                <a:lnTo>
                  <a:pt x="0" y="2254175"/>
                </a:lnTo>
                <a:lnTo>
                  <a:pt x="33378" y="1212775"/>
                </a:lnTo>
                <a:cubicBezTo>
                  <a:pt x="941428" y="966183"/>
                  <a:pt x="1849478" y="719592"/>
                  <a:pt x="2547978" y="666675"/>
                </a:cubicBezTo>
                <a:cubicBezTo>
                  <a:pt x="3246478" y="613758"/>
                  <a:pt x="3906878" y="876225"/>
                  <a:pt x="4224378" y="895275"/>
                </a:cubicBezTo>
                <a:cubicBezTo>
                  <a:pt x="4685811" y="624342"/>
                  <a:pt x="5119728" y="220058"/>
                  <a:pt x="5608678" y="82475"/>
                </a:cubicBezTo>
                <a:cubicBezTo>
                  <a:pt x="5853153" y="13684"/>
                  <a:pt x="6107947" y="-5102"/>
                  <a:pt x="6367900" y="1116"/>
                </a:cubicBezTo>
                <a:close/>
              </a:path>
            </a:pathLst>
          </a:custGeom>
          <a:solidFill>
            <a:srgbClr val="4CCCBB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="" xmlns:a16="http://schemas.microsoft.com/office/drawing/2014/main" id="{2D72FCBD-1A90-4751-B7A6-42FF5D3FEF2A}"/>
              </a:ext>
            </a:extLst>
          </p:cNvPr>
          <p:cNvGrpSpPr/>
          <p:nvPr/>
        </p:nvGrpSpPr>
        <p:grpSpPr>
          <a:xfrm>
            <a:off x="1865720" y="211971"/>
            <a:ext cx="5595713" cy="2215991"/>
            <a:chOff x="1255615" y="-139809"/>
            <a:chExt cx="5595713" cy="2215991"/>
          </a:xfrm>
        </p:grpSpPr>
        <p:sp>
          <p:nvSpPr>
            <p:cNvPr id="47" name="TextBox 71">
              <a:extLst>
                <a:ext uri="{FF2B5EF4-FFF2-40B4-BE49-F238E27FC236}">
                  <a16:creationId xmlns="" xmlns:a16="http://schemas.microsoft.com/office/drawing/2014/main" id="{7FD6389A-C9D3-4BE3-AB46-5CC82227583A}"/>
                </a:ext>
              </a:extLst>
            </p:cNvPr>
            <p:cNvSpPr txBox="1"/>
            <p:nvPr/>
          </p:nvSpPr>
          <p:spPr>
            <a:xfrm>
              <a:off x="1255615" y="-139809"/>
              <a:ext cx="1954381" cy="22159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3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读</a:t>
              </a:r>
            </a:p>
          </p:txBody>
        </p:sp>
        <p:sp>
          <p:nvSpPr>
            <p:cNvPr id="51" name="TextBox 71">
              <a:extLst>
                <a:ext uri="{FF2B5EF4-FFF2-40B4-BE49-F238E27FC236}">
                  <a16:creationId xmlns="" xmlns:a16="http://schemas.microsoft.com/office/drawing/2014/main" id="{7FB75784-484D-4611-B7BA-8968B21C7FBE}"/>
                </a:ext>
              </a:extLst>
            </p:cNvPr>
            <p:cNvSpPr txBox="1"/>
            <p:nvPr/>
          </p:nvSpPr>
          <p:spPr>
            <a:xfrm>
              <a:off x="2522585" y="345858"/>
              <a:ext cx="1313180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书</a:t>
              </a:r>
            </a:p>
          </p:txBody>
        </p:sp>
        <p:sp>
          <p:nvSpPr>
            <p:cNvPr id="54" name="TextBox 71">
              <a:extLst>
                <a:ext uri="{FF2B5EF4-FFF2-40B4-BE49-F238E27FC236}">
                  <a16:creationId xmlns="" xmlns:a16="http://schemas.microsoft.com/office/drawing/2014/main" id="{0AF50ABA-9F03-4A64-A210-04EE0C974FFA}"/>
                </a:ext>
              </a:extLst>
            </p:cNvPr>
            <p:cNvSpPr txBox="1"/>
            <p:nvPr/>
          </p:nvSpPr>
          <p:spPr>
            <a:xfrm>
              <a:off x="3232990" y="468969"/>
              <a:ext cx="1210588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分</a:t>
              </a:r>
            </a:p>
          </p:txBody>
        </p:sp>
        <p:sp>
          <p:nvSpPr>
            <p:cNvPr id="57" name="TextBox 71">
              <a:extLst>
                <a:ext uri="{FF2B5EF4-FFF2-40B4-BE49-F238E27FC236}">
                  <a16:creationId xmlns="" xmlns:a16="http://schemas.microsoft.com/office/drawing/2014/main" id="{5EE19B0D-20F9-472A-8B89-E2E034729B4A}"/>
                </a:ext>
              </a:extLst>
            </p:cNvPr>
            <p:cNvSpPr txBox="1"/>
            <p:nvPr/>
          </p:nvSpPr>
          <p:spPr>
            <a:xfrm>
              <a:off x="3804287" y="407413"/>
              <a:ext cx="1313180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享</a:t>
              </a:r>
            </a:p>
          </p:txBody>
        </p:sp>
        <p:sp>
          <p:nvSpPr>
            <p:cNvPr id="60" name="TextBox 71">
              <a:extLst>
                <a:ext uri="{FF2B5EF4-FFF2-40B4-BE49-F238E27FC236}">
                  <a16:creationId xmlns="" xmlns:a16="http://schemas.microsoft.com/office/drawing/2014/main" id="{9DDE67DB-3796-4749-BF4C-1019EB440DB6}"/>
                </a:ext>
              </a:extLst>
            </p:cNvPr>
            <p:cNvSpPr txBox="1"/>
            <p:nvPr/>
          </p:nvSpPr>
          <p:spPr>
            <a:xfrm>
              <a:off x="4575466" y="605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活</a:t>
              </a:r>
              <a:endParaRPr lang="zh-CN" altLang="en-US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胡晓波骚包体" panose="02010600030101010101" pitchFamily="2" charset="-122"/>
                <a:ea typeface="胡晓波骚包体" panose="02010600030101010101" pitchFamily="2" charset="-122"/>
              </a:endParaRPr>
            </a:p>
          </p:txBody>
        </p:sp>
        <p:sp>
          <p:nvSpPr>
            <p:cNvPr id="63" name="TextBox 71">
              <a:extLst>
                <a:ext uri="{FF2B5EF4-FFF2-40B4-BE49-F238E27FC236}">
                  <a16:creationId xmlns="" xmlns:a16="http://schemas.microsoft.com/office/drawing/2014/main" id="{23E0FE60-297B-4D82-921E-115C1991019C}"/>
                </a:ext>
              </a:extLst>
            </p:cNvPr>
            <p:cNvSpPr txBox="1"/>
            <p:nvPr/>
          </p:nvSpPr>
          <p:spPr>
            <a:xfrm>
              <a:off x="5191899" y="133643"/>
              <a:ext cx="1659429" cy="186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15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动</a:t>
              </a:r>
            </a:p>
          </p:txBody>
        </p:sp>
      </p:grpSp>
      <p:sp>
        <p:nvSpPr>
          <p:cNvPr id="67" name="文本框 66">
            <a:extLst>
              <a:ext uri="{FF2B5EF4-FFF2-40B4-BE49-F238E27FC236}">
                <a16:creationId xmlns="" xmlns:a16="http://schemas.microsoft.com/office/drawing/2014/main" id="{E7413019-DDDE-45F5-B6F0-386D0A803A4C}"/>
              </a:ext>
            </a:extLst>
          </p:cNvPr>
          <p:cNvSpPr txBox="1"/>
          <p:nvPr/>
        </p:nvSpPr>
        <p:spPr>
          <a:xfrm>
            <a:off x="2531768" y="2057770"/>
            <a:ext cx="405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gradFill>
                  <a:gsLst>
                    <a:gs pos="0">
                      <a:schemeClr val="bg1">
                        <a:lumMod val="65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1"/>
                </a:gradFill>
                <a:latin typeface="Copperplate Gothic Bold" panose="020E0705020206020404" pitchFamily="34" charset="0"/>
              </a:rPr>
              <a:t>Reading And Sharing Education</a:t>
            </a:r>
          </a:p>
        </p:txBody>
      </p:sp>
      <p:sp>
        <p:nvSpPr>
          <p:cNvPr id="73" name="任意多边形: 形状 72">
            <a:extLst>
              <a:ext uri="{FF2B5EF4-FFF2-40B4-BE49-F238E27FC236}">
                <a16:creationId xmlns="" xmlns:a16="http://schemas.microsoft.com/office/drawing/2014/main" id="{F3F1298E-D727-4997-95FB-90FC9CFFC13B}"/>
              </a:ext>
            </a:extLst>
          </p:cNvPr>
          <p:cNvSpPr/>
          <p:nvPr/>
        </p:nvSpPr>
        <p:spPr>
          <a:xfrm>
            <a:off x="0" y="3795950"/>
            <a:ext cx="9144000" cy="1347551"/>
          </a:xfrm>
          <a:custGeom>
            <a:avLst/>
            <a:gdLst>
              <a:gd name="connsiteX0" fmla="*/ 8183941 w 9144000"/>
              <a:gd name="connsiteY0" fmla="*/ 5 h 1347551"/>
              <a:gd name="connsiteX1" fmla="*/ 9003556 w 9144000"/>
              <a:gd name="connsiteY1" fmla="*/ 33250 h 1347551"/>
              <a:gd name="connsiteX2" fmla="*/ 9144000 w 9144000"/>
              <a:gd name="connsiteY2" fmla="*/ 44628 h 1347551"/>
              <a:gd name="connsiteX3" fmla="*/ 9144000 w 9144000"/>
              <a:gd name="connsiteY3" fmla="*/ 1347551 h 1347551"/>
              <a:gd name="connsiteX4" fmla="*/ 0 w 9144000"/>
              <a:gd name="connsiteY4" fmla="*/ 1347551 h 1347551"/>
              <a:gd name="connsiteX5" fmla="*/ 0 w 9144000"/>
              <a:gd name="connsiteY5" fmla="*/ 588100 h 1347551"/>
              <a:gd name="connsiteX6" fmla="*/ 530027 w 9144000"/>
              <a:gd name="connsiteY6" fmla="*/ 465149 h 1347551"/>
              <a:gd name="connsiteX7" fmla="*/ 2870200 w 9144000"/>
              <a:gd name="connsiteY7" fmla="*/ 128351 h 1347551"/>
              <a:gd name="connsiteX8" fmla="*/ 5194300 w 9144000"/>
              <a:gd name="connsiteY8" fmla="*/ 674451 h 1347551"/>
              <a:gd name="connsiteX9" fmla="*/ 7366000 w 9144000"/>
              <a:gd name="connsiteY9" fmla="*/ 52151 h 1347551"/>
              <a:gd name="connsiteX10" fmla="*/ 8183941 w 9144000"/>
              <a:gd name="connsiteY10" fmla="*/ 5 h 134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44000" h="1347551">
                <a:moveTo>
                  <a:pt x="8183941" y="5"/>
                </a:moveTo>
                <a:cubicBezTo>
                  <a:pt x="8456923" y="-298"/>
                  <a:pt x="8730183" y="13629"/>
                  <a:pt x="9003556" y="33250"/>
                </a:cubicBezTo>
                <a:lnTo>
                  <a:pt x="9144000" y="44628"/>
                </a:lnTo>
                <a:lnTo>
                  <a:pt x="9144000" y="1347551"/>
                </a:lnTo>
                <a:lnTo>
                  <a:pt x="0" y="1347551"/>
                </a:lnTo>
                <a:lnTo>
                  <a:pt x="0" y="588100"/>
                </a:lnTo>
                <a:lnTo>
                  <a:pt x="530027" y="465149"/>
                </a:lnTo>
                <a:cubicBezTo>
                  <a:pt x="1370806" y="276980"/>
                  <a:pt x="2181226" y="126763"/>
                  <a:pt x="2870200" y="128351"/>
                </a:cubicBezTo>
                <a:cubicBezTo>
                  <a:pt x="3788833" y="130468"/>
                  <a:pt x="4491566" y="402459"/>
                  <a:pt x="5194300" y="674451"/>
                </a:cubicBezTo>
                <a:cubicBezTo>
                  <a:pt x="5918200" y="467018"/>
                  <a:pt x="6639983" y="151634"/>
                  <a:pt x="7366000" y="52151"/>
                </a:cubicBezTo>
                <a:cubicBezTo>
                  <a:pt x="7638257" y="14845"/>
                  <a:pt x="7910959" y="309"/>
                  <a:pt x="8183941" y="5"/>
                </a:cubicBezTo>
                <a:close/>
              </a:path>
            </a:pathLst>
          </a:custGeom>
          <a:solidFill>
            <a:srgbClr val="6094E6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395536" y="2602670"/>
            <a:ext cx="2269997" cy="2228738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2174441" y="4041825"/>
            <a:ext cx="1051286" cy="776931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sp>
        <p:nvSpPr>
          <p:cNvPr id="203" name="文本框 202">
            <a:extLst>
              <a:ext uri="{FF2B5EF4-FFF2-40B4-BE49-F238E27FC236}">
                <a16:creationId xmlns="" xmlns:a16="http://schemas.microsoft.com/office/drawing/2014/main" id="{EBC4F96B-0372-494F-914D-260B6B6B7054}"/>
              </a:ext>
            </a:extLst>
          </p:cNvPr>
          <p:cNvSpPr txBox="1"/>
          <p:nvPr/>
        </p:nvSpPr>
        <p:spPr>
          <a:xfrm>
            <a:off x="3711847" y="2705697"/>
            <a:ext cx="13628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演讲人</a:t>
            </a:r>
            <a:r>
              <a:rPr lang="zh-CN" alt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：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优</a:t>
            </a:r>
            <a:r>
              <a:rPr lang="zh-CN" alt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品</a:t>
            </a:r>
            <a:r>
              <a:rPr lang="en-US" altLang="zh-CN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PPT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sp>
        <p:nvSpPr>
          <p:cNvPr id="202" name="任意多边形: 形状 201">
            <a:extLst>
              <a:ext uri="{FF2B5EF4-FFF2-40B4-BE49-F238E27FC236}">
                <a16:creationId xmlns="" xmlns:a16="http://schemas.microsoft.com/office/drawing/2014/main" id="{5FB9E4A3-3CBA-44DE-985E-A04A2BC0BB3A}"/>
              </a:ext>
            </a:extLst>
          </p:cNvPr>
          <p:cNvSpPr/>
          <p:nvPr/>
        </p:nvSpPr>
        <p:spPr>
          <a:xfrm rot="900000">
            <a:off x="8519493" y="4691755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4" name="图形 2">
            <a:extLst>
              <a:ext uri="{FF2B5EF4-FFF2-40B4-BE49-F238E27FC236}">
                <a16:creationId xmlns="" xmlns:a16="http://schemas.microsoft.com/office/drawing/2014/main" id="{B232BD8B-376F-4127-9A3C-CA29B481AE16}"/>
              </a:ext>
            </a:extLst>
          </p:cNvPr>
          <p:cNvGrpSpPr/>
          <p:nvPr/>
        </p:nvGrpSpPr>
        <p:grpSpPr>
          <a:xfrm>
            <a:off x="3769329" y="4256162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46F033E9-909F-491D-8EFF-0F06293AEC6D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="" xmlns:a16="http://schemas.microsoft.com/office/drawing/2014/main" id="{DC23FB77-0BA8-4ECB-9554-3568C456224B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7" name="任意多边形: 形状 206">
            <a:extLst>
              <a:ext uri="{FF2B5EF4-FFF2-40B4-BE49-F238E27FC236}">
                <a16:creationId xmlns="" xmlns:a16="http://schemas.microsoft.com/office/drawing/2014/main" id="{76823F2D-4C74-4A30-AE68-7AD1400D14C5}"/>
              </a:ext>
            </a:extLst>
          </p:cNvPr>
          <p:cNvSpPr/>
          <p:nvPr/>
        </p:nvSpPr>
        <p:spPr>
          <a:xfrm>
            <a:off x="4441813" y="3805443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38" name="图形 2">
            <a:extLst>
              <a:ext uri="{FF2B5EF4-FFF2-40B4-BE49-F238E27FC236}">
                <a16:creationId xmlns="" xmlns:a16="http://schemas.microsoft.com/office/drawing/2014/main" id="{95802FCA-C3CE-45AC-9D0B-BE791FB202B9}"/>
              </a:ext>
            </a:extLst>
          </p:cNvPr>
          <p:cNvGrpSpPr/>
          <p:nvPr/>
        </p:nvGrpSpPr>
        <p:grpSpPr>
          <a:xfrm>
            <a:off x="6245388" y="3358060"/>
            <a:ext cx="400235" cy="319078"/>
            <a:chOff x="3018142" y="1100745"/>
            <a:chExt cx="400235" cy="319078"/>
          </a:xfrm>
        </p:grpSpPr>
        <p:sp>
          <p:nvSpPr>
            <p:cNvPr id="239" name="任意多边形: 形状 238">
              <a:extLst>
                <a:ext uri="{FF2B5EF4-FFF2-40B4-BE49-F238E27FC236}">
                  <a16:creationId xmlns="" xmlns:a16="http://schemas.microsoft.com/office/drawing/2014/main" id="{AAF467CE-7FFB-4F22-9718-3111AD8EE7C6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="" xmlns:a16="http://schemas.microsoft.com/office/drawing/2014/main" id="{FD8568E6-3598-482E-BEB7-F301520474C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1" name="任意多边形: 形状 240">
            <a:extLst>
              <a:ext uri="{FF2B5EF4-FFF2-40B4-BE49-F238E27FC236}">
                <a16:creationId xmlns="" xmlns:a16="http://schemas.microsoft.com/office/drawing/2014/main" id="{9ED1EB3B-D0B8-45E4-9BEF-602528279A23}"/>
              </a:ext>
            </a:extLst>
          </p:cNvPr>
          <p:cNvSpPr/>
          <p:nvPr/>
        </p:nvSpPr>
        <p:spPr>
          <a:xfrm rot="900000">
            <a:off x="6501294" y="4250856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2" name="图形 2">
            <a:extLst>
              <a:ext uri="{FF2B5EF4-FFF2-40B4-BE49-F238E27FC236}">
                <a16:creationId xmlns="" xmlns:a16="http://schemas.microsoft.com/office/drawing/2014/main" id="{B3AF3121-03E8-4D36-981C-F6BF7C446733}"/>
              </a:ext>
            </a:extLst>
          </p:cNvPr>
          <p:cNvGrpSpPr/>
          <p:nvPr/>
        </p:nvGrpSpPr>
        <p:grpSpPr>
          <a:xfrm>
            <a:off x="8351039" y="2522107"/>
            <a:ext cx="616588" cy="662047"/>
            <a:chOff x="3014726" y="2836646"/>
            <a:chExt cx="616588" cy="662047"/>
          </a:xfrm>
        </p:grpSpPr>
        <p:grpSp>
          <p:nvGrpSpPr>
            <p:cNvPr id="243" name="图形 2">
              <a:extLst>
                <a:ext uri="{FF2B5EF4-FFF2-40B4-BE49-F238E27FC236}">
                  <a16:creationId xmlns="" xmlns:a16="http://schemas.microsoft.com/office/drawing/2014/main" id="{BEE32A61-9E88-40AF-9E4B-C6813D15729A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55" name="任意多边形: 形状 254">
                <a:extLst>
                  <a:ext uri="{FF2B5EF4-FFF2-40B4-BE49-F238E27FC236}">
                    <a16:creationId xmlns="" xmlns:a16="http://schemas.microsoft.com/office/drawing/2014/main" id="{C1710269-F3A3-43DB-82E9-979EE8B36E30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="" xmlns:a16="http://schemas.microsoft.com/office/drawing/2014/main" id="{37E641B9-0B2F-411F-988E-CFF28767F342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="" xmlns:a16="http://schemas.microsoft.com/office/drawing/2014/main" id="{D9086C6A-57F3-4761-9B84-5959C090289C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="" xmlns:a16="http://schemas.microsoft.com/office/drawing/2014/main" id="{8B24F729-F33D-4599-96DB-39B85DDB748E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="" xmlns:a16="http://schemas.microsoft.com/office/drawing/2014/main" id="{98FE9683-EFA4-4261-9631-790C16B58965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="" xmlns:a16="http://schemas.microsoft.com/office/drawing/2014/main" id="{F4B08B9A-8836-41F9-9D4F-3183DCBA5512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="" xmlns:a16="http://schemas.microsoft.com/office/drawing/2014/main" id="{A64FF4CA-85BD-4FEF-908A-4E08A9E11048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4" name="图形 2">
              <a:extLst>
                <a:ext uri="{FF2B5EF4-FFF2-40B4-BE49-F238E27FC236}">
                  <a16:creationId xmlns="" xmlns:a16="http://schemas.microsoft.com/office/drawing/2014/main" id="{80601154-55BA-44D0-A69A-CD86AD107079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45" name="任意多边形: 形状 244">
                <a:extLst>
                  <a:ext uri="{FF2B5EF4-FFF2-40B4-BE49-F238E27FC236}">
                    <a16:creationId xmlns="" xmlns:a16="http://schemas.microsoft.com/office/drawing/2014/main" id="{B53912D0-036F-4F4B-9E64-4E408270F433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="" xmlns:a16="http://schemas.microsoft.com/office/drawing/2014/main" id="{8B3DAA5A-778D-4CB4-A4AC-77EB94EF04E3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="" xmlns:a16="http://schemas.microsoft.com/office/drawing/2014/main" id="{BC1CDC1B-F1DD-4D74-A4BB-F375178061B0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="" xmlns:a16="http://schemas.microsoft.com/office/drawing/2014/main" id="{27A85AB0-BB6B-4419-B15A-54B1239C18B8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="" xmlns:a16="http://schemas.microsoft.com/office/drawing/2014/main" id="{B82066BF-61E0-46D6-8AE9-83A13AAB920C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="" xmlns:a16="http://schemas.microsoft.com/office/drawing/2014/main" id="{BB4E1960-2F8A-4662-B187-D9B72C5F66F2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="" xmlns:a16="http://schemas.microsoft.com/office/drawing/2014/main" id="{327C7B12-2436-4B3A-8DF4-46CA6AAFC9C8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="" xmlns:a16="http://schemas.microsoft.com/office/drawing/2014/main" id="{C5CB7208-E4D9-43EF-8A80-429FEB666924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="" xmlns:a16="http://schemas.microsoft.com/office/drawing/2014/main" id="{89BF7E82-6E2A-4108-9115-AB58B9E85E26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="" xmlns:a16="http://schemas.microsoft.com/office/drawing/2014/main" id="{36D1B4F4-35CA-49B7-ADAB-FF7E5EE23016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8C108FAB-9F2D-407B-95AB-96A04621A02D}"/>
              </a:ext>
            </a:extLst>
          </p:cNvPr>
          <p:cNvGrpSpPr/>
          <p:nvPr/>
        </p:nvGrpSpPr>
        <p:grpSpPr>
          <a:xfrm>
            <a:off x="7456264" y="3300167"/>
            <a:ext cx="1070718" cy="1014284"/>
            <a:chOff x="7456264" y="3300167"/>
            <a:chExt cx="1070718" cy="1014284"/>
          </a:xfrm>
        </p:grpSpPr>
        <p:grpSp>
          <p:nvGrpSpPr>
            <p:cNvPr id="37" name="组合 36">
              <a:extLst>
                <a:ext uri="{FF2B5EF4-FFF2-40B4-BE49-F238E27FC236}">
                  <a16:creationId xmlns="" xmlns:a16="http://schemas.microsoft.com/office/drawing/2014/main" id="{1B040FFE-082D-45F2-B829-E4BF6652E590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09" name="任意多边形: 形状 208">
                <a:extLst>
                  <a:ext uri="{FF2B5EF4-FFF2-40B4-BE49-F238E27FC236}">
                    <a16:creationId xmlns="" xmlns:a16="http://schemas.microsoft.com/office/drawing/2014/main" id="{5FF67DB4-26EC-4BB1-BAD6-9D51FB7F134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="" xmlns:a16="http://schemas.microsoft.com/office/drawing/2014/main" id="{89BAEA71-C6E7-464E-AF5E-55738462E4E1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="" xmlns:a16="http://schemas.microsoft.com/office/drawing/2014/main" id="{9E6A8F89-B9C8-4150-BE14-FDCF721E43A9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="" xmlns:a16="http://schemas.microsoft.com/office/drawing/2014/main" id="{186BBA47-66C2-4E14-96B3-9FE4B5D14DC3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="" xmlns:a16="http://schemas.microsoft.com/office/drawing/2014/main" id="{C0F5B929-3969-46A9-90AB-BE1DFDE08162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="" xmlns:a16="http://schemas.microsoft.com/office/drawing/2014/main" id="{9103D064-D6D6-4A01-B75F-CA757A58DFDA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="" xmlns:a16="http://schemas.microsoft.com/office/drawing/2014/main" id="{1636C9C1-71EA-49D5-90B5-D97135EA0598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="" xmlns:a16="http://schemas.microsoft.com/office/drawing/2014/main" id="{B40B3BCA-00D5-4944-B313-EE19F7C12EB1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="" xmlns:a16="http://schemas.microsoft.com/office/drawing/2014/main" id="{E6C62431-9B48-4BD3-AC8D-5CCBEA289177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="" xmlns:a16="http://schemas.microsoft.com/office/drawing/2014/main" id="{FF47100F-C545-4DA5-ADD9-A0A69BF78CC5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="" xmlns:a16="http://schemas.microsoft.com/office/drawing/2014/main" id="{8B52A3AF-5ACF-4A5E-AF2F-FB206BE8C301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="" xmlns:a16="http://schemas.microsoft.com/office/drawing/2014/main" id="{673885B8-780C-4318-A6FC-21AC5B81A887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="" xmlns:a16="http://schemas.microsoft.com/office/drawing/2014/main" id="{730F2221-7506-4A38-B3AB-2ADE5553683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="" xmlns:a16="http://schemas.microsoft.com/office/drawing/2014/main" id="{461BF0F7-25EE-46ED-9C58-D88F99E46025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="" xmlns:a16="http://schemas.microsoft.com/office/drawing/2014/main" id="{8E2E475C-3544-405C-BCDE-4E34B8B875D8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="" xmlns:a16="http://schemas.microsoft.com/office/drawing/2014/main" id="{037E2891-0CED-4108-B7D8-31145593091F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19" name="任意多边形: 形状 218">
                <a:extLst>
                  <a:ext uri="{FF2B5EF4-FFF2-40B4-BE49-F238E27FC236}">
                    <a16:creationId xmlns="" xmlns:a16="http://schemas.microsoft.com/office/drawing/2014/main" id="{D4CD2D8C-35C7-4F91-9255-2CDDE63BAFAD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="" xmlns:a16="http://schemas.microsoft.com/office/drawing/2014/main" id="{E51E9456-AC98-4EE2-97F2-CD67A30C4BDA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="" xmlns:a16="http://schemas.microsoft.com/office/drawing/2014/main" id="{540F837E-85EE-411B-B45D-91990AB289ED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" name="组合 4">
                <a:extLst>
                  <a:ext uri="{FF2B5EF4-FFF2-40B4-BE49-F238E27FC236}">
                    <a16:creationId xmlns="" xmlns:a16="http://schemas.microsoft.com/office/drawing/2014/main" id="{E4C11A50-C10F-4148-BE76-FF0102D1327D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10" name="任意多边形: 形状 209">
                  <a:extLst>
                    <a:ext uri="{FF2B5EF4-FFF2-40B4-BE49-F238E27FC236}">
                      <a16:creationId xmlns="" xmlns:a16="http://schemas.microsoft.com/office/drawing/2014/main" id="{2F6A0091-A140-405E-8F00-46590EC5ABCE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="" xmlns:a16="http://schemas.microsoft.com/office/drawing/2014/main" id="{F450D000-093B-4934-BEF7-0C26B646676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="" xmlns:a16="http://schemas.microsoft.com/office/drawing/2014/main" id="{33B9B4A0-C411-49C2-B136-C5264AF2AAB7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="" xmlns:a16="http://schemas.microsoft.com/office/drawing/2014/main" id="{6F0D72E1-B20B-4689-995B-721063F38E51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="" xmlns:a16="http://schemas.microsoft.com/office/drawing/2014/main" id="{ACAF4778-D808-40F2-B079-660A739A3741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="" xmlns:a16="http://schemas.microsoft.com/office/drawing/2014/main" id="{01BA55E5-7A3D-4E72-959B-4F0D59AEF5BC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" name="任意多边形: 形状 231">
                  <a:extLst>
                    <a:ext uri="{FF2B5EF4-FFF2-40B4-BE49-F238E27FC236}">
                      <a16:creationId xmlns="" xmlns:a16="http://schemas.microsoft.com/office/drawing/2014/main" id="{745DC1E2-FA5C-4174-A4A5-EEB47DA25F51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="" xmlns:a16="http://schemas.microsoft.com/office/drawing/2014/main" id="{C9F87E05-3155-4D3B-A8F8-806C8C459F33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="" xmlns:a16="http://schemas.microsoft.com/office/drawing/2014/main" id="{C6C2342D-55F4-4E5A-AD80-3E24F8279E89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="" xmlns:a16="http://schemas.microsoft.com/office/drawing/2014/main" id="{E728C739-63A7-49B2-B402-D5DB5EC276E5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="" xmlns:a16="http://schemas.microsoft.com/office/drawing/2014/main" id="{E7446B94-E3E6-4C28-A72C-64338F992BC2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3470642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52A2CAD0-5B0D-4DB4-B366-CA4AB8F2CF96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1" name="组合 10">
              <a:extLst>
                <a:ext uri="{FF2B5EF4-FFF2-40B4-BE49-F238E27FC236}">
                  <a16:creationId xmlns="" xmlns:a16="http://schemas.microsoft.com/office/drawing/2014/main" id="{DDB0249B-EAB4-4F02-92EF-F01D3680DF3E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3" name="iconfont-10357-5072058">
                <a:extLst>
                  <a:ext uri="{FF2B5EF4-FFF2-40B4-BE49-F238E27FC236}">
                    <a16:creationId xmlns="" xmlns:a16="http://schemas.microsoft.com/office/drawing/2014/main" id="{8458490E-9514-448D-B1EF-F17356F07B1A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extBox 6">
                <a:extLst>
                  <a:ext uri="{FF2B5EF4-FFF2-40B4-BE49-F238E27FC236}">
                    <a16:creationId xmlns="" xmlns:a16="http://schemas.microsoft.com/office/drawing/2014/main" id="{B35646A4-01E7-45BA-95F6-BA0497734DFA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12" name="文本框 11">
              <a:extLst>
                <a:ext uri="{FF2B5EF4-FFF2-40B4-BE49-F238E27FC236}">
                  <a16:creationId xmlns="" xmlns:a16="http://schemas.microsoft.com/office/drawing/2014/main" id="{56051AF8-86F0-4B1F-B692-FFE5C9E1AB4A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5" name="图形 3">
            <a:extLst>
              <a:ext uri="{FF2B5EF4-FFF2-40B4-BE49-F238E27FC236}">
                <a16:creationId xmlns="" xmlns:a16="http://schemas.microsoft.com/office/drawing/2014/main" id="{F785091A-47FA-487F-A668-6A8A3EC47B17}"/>
              </a:ext>
            </a:extLst>
          </p:cNvPr>
          <p:cNvGrpSpPr/>
          <p:nvPr/>
        </p:nvGrpSpPr>
        <p:grpSpPr>
          <a:xfrm>
            <a:off x="3455485" y="1706820"/>
            <a:ext cx="2233030" cy="1729860"/>
            <a:chOff x="1762125" y="395287"/>
            <a:chExt cx="5624183" cy="4356884"/>
          </a:xfrm>
        </p:grpSpPr>
        <p:sp>
          <p:nvSpPr>
            <p:cNvPr id="6" name="任意多边形: 形状 5">
              <a:extLst>
                <a:ext uri="{FF2B5EF4-FFF2-40B4-BE49-F238E27FC236}">
                  <a16:creationId xmlns="" xmlns:a16="http://schemas.microsoft.com/office/drawing/2014/main" id="{7F23D9F6-E5A4-4407-A537-158CEFA9B02F}"/>
                </a:ext>
              </a:extLst>
            </p:cNvPr>
            <p:cNvSpPr/>
            <p:nvPr/>
          </p:nvSpPr>
          <p:spPr>
            <a:xfrm>
              <a:off x="1762125" y="395287"/>
              <a:ext cx="5624183" cy="4356884"/>
            </a:xfrm>
            <a:custGeom>
              <a:avLst/>
              <a:gdLst>
                <a:gd name="connsiteX0" fmla="*/ 5076825 w 5624183"/>
                <a:gd name="connsiteY0" fmla="*/ 1600200 h 4356884"/>
                <a:gd name="connsiteX1" fmla="*/ 5362575 w 5624183"/>
                <a:gd name="connsiteY1" fmla="*/ 1495425 h 4356884"/>
                <a:gd name="connsiteX2" fmla="*/ 5343525 w 5624183"/>
                <a:gd name="connsiteY2" fmla="*/ 1571625 h 4356884"/>
                <a:gd name="connsiteX3" fmla="*/ 5343525 w 5624183"/>
                <a:gd name="connsiteY3" fmla="*/ 1971675 h 4356884"/>
                <a:gd name="connsiteX4" fmla="*/ 5381625 w 5624183"/>
                <a:gd name="connsiteY4" fmla="*/ 2228850 h 4356884"/>
                <a:gd name="connsiteX5" fmla="*/ 5372100 w 5624183"/>
                <a:gd name="connsiteY5" fmla="*/ 2286000 h 4356884"/>
                <a:gd name="connsiteX6" fmla="*/ 5619750 w 5624183"/>
                <a:gd name="connsiteY6" fmla="*/ 2381250 h 4356884"/>
                <a:gd name="connsiteX7" fmla="*/ 5391150 w 5624183"/>
                <a:gd name="connsiteY7" fmla="*/ 2943225 h 4356884"/>
                <a:gd name="connsiteX8" fmla="*/ 5381625 w 5624183"/>
                <a:gd name="connsiteY8" fmla="*/ 3009900 h 4356884"/>
                <a:gd name="connsiteX9" fmla="*/ 5286375 w 5624183"/>
                <a:gd name="connsiteY9" fmla="*/ 3152775 h 4356884"/>
                <a:gd name="connsiteX10" fmla="*/ 5229225 w 5624183"/>
                <a:gd name="connsiteY10" fmla="*/ 3305175 h 4356884"/>
                <a:gd name="connsiteX11" fmla="*/ 5124450 w 5624183"/>
                <a:gd name="connsiteY11" fmla="*/ 3467100 h 4356884"/>
                <a:gd name="connsiteX12" fmla="*/ 5095875 w 5624183"/>
                <a:gd name="connsiteY12" fmla="*/ 3571875 h 4356884"/>
                <a:gd name="connsiteX13" fmla="*/ 5048250 w 5624183"/>
                <a:gd name="connsiteY13" fmla="*/ 3619500 h 4356884"/>
                <a:gd name="connsiteX14" fmla="*/ 5038725 w 5624183"/>
                <a:gd name="connsiteY14" fmla="*/ 3686175 h 4356884"/>
                <a:gd name="connsiteX15" fmla="*/ 4914900 w 5624183"/>
                <a:gd name="connsiteY15" fmla="*/ 3924300 h 4356884"/>
                <a:gd name="connsiteX16" fmla="*/ 4638675 w 5624183"/>
                <a:gd name="connsiteY16" fmla="*/ 4352925 h 4356884"/>
                <a:gd name="connsiteX17" fmla="*/ 4410075 w 5624183"/>
                <a:gd name="connsiteY17" fmla="*/ 4333875 h 4356884"/>
                <a:gd name="connsiteX18" fmla="*/ 3095625 w 5624183"/>
                <a:gd name="connsiteY18" fmla="*/ 4181475 h 4356884"/>
                <a:gd name="connsiteX19" fmla="*/ 2638425 w 5624183"/>
                <a:gd name="connsiteY19" fmla="*/ 4143375 h 4356884"/>
                <a:gd name="connsiteX20" fmla="*/ 2333625 w 5624183"/>
                <a:gd name="connsiteY20" fmla="*/ 4305300 h 4356884"/>
                <a:gd name="connsiteX21" fmla="*/ 1990725 w 5624183"/>
                <a:gd name="connsiteY21" fmla="*/ 4095750 h 4356884"/>
                <a:gd name="connsiteX22" fmla="*/ 1685925 w 5624183"/>
                <a:gd name="connsiteY22" fmla="*/ 4124325 h 4356884"/>
                <a:gd name="connsiteX23" fmla="*/ 1543050 w 5624183"/>
                <a:gd name="connsiteY23" fmla="*/ 4124325 h 4356884"/>
                <a:gd name="connsiteX24" fmla="*/ 1514475 w 5624183"/>
                <a:gd name="connsiteY24" fmla="*/ 4162425 h 4356884"/>
                <a:gd name="connsiteX25" fmla="*/ 1381125 w 5624183"/>
                <a:gd name="connsiteY25" fmla="*/ 4171950 h 4356884"/>
                <a:gd name="connsiteX26" fmla="*/ 1209675 w 5624183"/>
                <a:gd name="connsiteY26" fmla="*/ 4210050 h 4356884"/>
                <a:gd name="connsiteX27" fmla="*/ 923925 w 5624183"/>
                <a:gd name="connsiteY27" fmla="*/ 4219575 h 4356884"/>
                <a:gd name="connsiteX28" fmla="*/ 238125 w 5624183"/>
                <a:gd name="connsiteY28" fmla="*/ 4257675 h 4356884"/>
                <a:gd name="connsiteX29" fmla="*/ 9525 w 5624183"/>
                <a:gd name="connsiteY29" fmla="*/ 4219575 h 4356884"/>
                <a:gd name="connsiteX30" fmla="*/ 0 w 5624183"/>
                <a:gd name="connsiteY30" fmla="*/ 4133850 h 4356884"/>
                <a:gd name="connsiteX31" fmla="*/ 266700 w 5624183"/>
                <a:gd name="connsiteY31" fmla="*/ 3867150 h 4356884"/>
                <a:gd name="connsiteX32" fmla="*/ 419100 w 5624183"/>
                <a:gd name="connsiteY32" fmla="*/ 3962400 h 4356884"/>
                <a:gd name="connsiteX33" fmla="*/ 238125 w 5624183"/>
                <a:gd name="connsiteY33" fmla="*/ 4048125 h 4356884"/>
                <a:gd name="connsiteX34" fmla="*/ 276225 w 5624183"/>
                <a:gd name="connsiteY34" fmla="*/ 4095750 h 4356884"/>
                <a:gd name="connsiteX35" fmla="*/ 1028700 w 5624183"/>
                <a:gd name="connsiteY35" fmla="*/ 4038600 h 4356884"/>
                <a:gd name="connsiteX36" fmla="*/ 2009775 w 5624183"/>
                <a:gd name="connsiteY36" fmla="*/ 3962400 h 4356884"/>
                <a:gd name="connsiteX37" fmla="*/ 2085975 w 5624183"/>
                <a:gd name="connsiteY37" fmla="*/ 4133850 h 4356884"/>
                <a:gd name="connsiteX38" fmla="*/ 2247900 w 5624183"/>
                <a:gd name="connsiteY38" fmla="*/ 4229100 h 4356884"/>
                <a:gd name="connsiteX39" fmla="*/ 2543175 w 5624183"/>
                <a:gd name="connsiteY39" fmla="*/ 4000500 h 4356884"/>
                <a:gd name="connsiteX40" fmla="*/ 2562225 w 5624183"/>
                <a:gd name="connsiteY40" fmla="*/ 3990975 h 4356884"/>
                <a:gd name="connsiteX41" fmla="*/ 2781300 w 5624183"/>
                <a:gd name="connsiteY41" fmla="*/ 4019550 h 4356884"/>
                <a:gd name="connsiteX42" fmla="*/ 2895600 w 5624183"/>
                <a:gd name="connsiteY42" fmla="*/ 4019550 h 4356884"/>
                <a:gd name="connsiteX43" fmla="*/ 3057525 w 5624183"/>
                <a:gd name="connsiteY43" fmla="*/ 4038600 h 4356884"/>
                <a:gd name="connsiteX44" fmla="*/ 3581400 w 5624183"/>
                <a:gd name="connsiteY44" fmla="*/ 4114800 h 4356884"/>
                <a:gd name="connsiteX45" fmla="*/ 4495800 w 5624183"/>
                <a:gd name="connsiteY45" fmla="*/ 4210050 h 4356884"/>
                <a:gd name="connsiteX46" fmla="*/ 4438650 w 5624183"/>
                <a:gd name="connsiteY46" fmla="*/ 3667125 h 4356884"/>
                <a:gd name="connsiteX47" fmla="*/ 4324350 w 5624183"/>
                <a:gd name="connsiteY47" fmla="*/ 3571875 h 4356884"/>
                <a:gd name="connsiteX48" fmla="*/ 4057650 w 5624183"/>
                <a:gd name="connsiteY48" fmla="*/ 3629025 h 4356884"/>
                <a:gd name="connsiteX49" fmla="*/ 3343275 w 5624183"/>
                <a:gd name="connsiteY49" fmla="*/ 3514725 h 4356884"/>
                <a:gd name="connsiteX50" fmla="*/ 3143250 w 5624183"/>
                <a:gd name="connsiteY50" fmla="*/ 3448050 h 4356884"/>
                <a:gd name="connsiteX51" fmla="*/ 2400300 w 5624183"/>
                <a:gd name="connsiteY51" fmla="*/ 3571875 h 4356884"/>
                <a:gd name="connsiteX52" fmla="*/ 2286000 w 5624183"/>
                <a:gd name="connsiteY52" fmla="*/ 3667125 h 4356884"/>
                <a:gd name="connsiteX53" fmla="*/ 561975 w 5624183"/>
                <a:gd name="connsiteY53" fmla="*/ 3476625 h 4356884"/>
                <a:gd name="connsiteX54" fmla="*/ 390525 w 5624183"/>
                <a:gd name="connsiteY54" fmla="*/ 3457575 h 4356884"/>
                <a:gd name="connsiteX55" fmla="*/ 238125 w 5624183"/>
                <a:gd name="connsiteY55" fmla="*/ 3495675 h 4356884"/>
                <a:gd name="connsiteX56" fmla="*/ 323850 w 5624183"/>
                <a:gd name="connsiteY56" fmla="*/ 3524250 h 4356884"/>
                <a:gd name="connsiteX57" fmla="*/ 476250 w 5624183"/>
                <a:gd name="connsiteY57" fmla="*/ 3562350 h 4356884"/>
                <a:gd name="connsiteX58" fmla="*/ 1257300 w 5624183"/>
                <a:gd name="connsiteY58" fmla="*/ 3543300 h 4356884"/>
                <a:gd name="connsiteX59" fmla="*/ 1952625 w 5624183"/>
                <a:gd name="connsiteY59" fmla="*/ 3600450 h 4356884"/>
                <a:gd name="connsiteX60" fmla="*/ 2019300 w 5624183"/>
                <a:gd name="connsiteY60" fmla="*/ 3667125 h 4356884"/>
                <a:gd name="connsiteX61" fmla="*/ 1838325 w 5624183"/>
                <a:gd name="connsiteY61" fmla="*/ 3609975 h 4356884"/>
                <a:gd name="connsiteX62" fmla="*/ 1009650 w 5624183"/>
                <a:gd name="connsiteY62" fmla="*/ 3609975 h 4356884"/>
                <a:gd name="connsiteX63" fmla="*/ 542925 w 5624183"/>
                <a:gd name="connsiteY63" fmla="*/ 3609975 h 4356884"/>
                <a:gd name="connsiteX64" fmla="*/ 457200 w 5624183"/>
                <a:gd name="connsiteY64" fmla="*/ 3609975 h 4356884"/>
                <a:gd name="connsiteX65" fmla="*/ 228600 w 5624183"/>
                <a:gd name="connsiteY65" fmla="*/ 3629025 h 4356884"/>
                <a:gd name="connsiteX66" fmla="*/ 581025 w 5624183"/>
                <a:gd name="connsiteY66" fmla="*/ 3686175 h 4356884"/>
                <a:gd name="connsiteX67" fmla="*/ 1457325 w 5624183"/>
                <a:gd name="connsiteY67" fmla="*/ 3638550 h 4356884"/>
                <a:gd name="connsiteX68" fmla="*/ 1819275 w 5624183"/>
                <a:gd name="connsiteY68" fmla="*/ 3695700 h 4356884"/>
                <a:gd name="connsiteX69" fmla="*/ 1914525 w 5624183"/>
                <a:gd name="connsiteY69" fmla="*/ 3743325 h 4356884"/>
                <a:gd name="connsiteX70" fmla="*/ 885825 w 5624183"/>
                <a:gd name="connsiteY70" fmla="*/ 3743325 h 4356884"/>
                <a:gd name="connsiteX71" fmla="*/ 600075 w 5624183"/>
                <a:gd name="connsiteY71" fmla="*/ 3743325 h 4356884"/>
                <a:gd name="connsiteX72" fmla="*/ 247650 w 5624183"/>
                <a:gd name="connsiteY72" fmla="*/ 3781425 h 4356884"/>
                <a:gd name="connsiteX73" fmla="*/ 523875 w 5624183"/>
                <a:gd name="connsiteY73" fmla="*/ 3819525 h 4356884"/>
                <a:gd name="connsiteX74" fmla="*/ 1123950 w 5624183"/>
                <a:gd name="connsiteY74" fmla="*/ 3810000 h 4356884"/>
                <a:gd name="connsiteX75" fmla="*/ 1685925 w 5624183"/>
                <a:gd name="connsiteY75" fmla="*/ 3771900 h 4356884"/>
                <a:gd name="connsiteX76" fmla="*/ 1800225 w 5624183"/>
                <a:gd name="connsiteY76" fmla="*/ 3829050 h 4356884"/>
                <a:gd name="connsiteX77" fmla="*/ 466725 w 5624183"/>
                <a:gd name="connsiteY77" fmla="*/ 3886200 h 4356884"/>
                <a:gd name="connsiteX78" fmla="*/ 161925 w 5624183"/>
                <a:gd name="connsiteY78" fmla="*/ 3800475 h 4356884"/>
                <a:gd name="connsiteX79" fmla="*/ 228600 w 5624183"/>
                <a:gd name="connsiteY79" fmla="*/ 3695700 h 4356884"/>
                <a:gd name="connsiteX80" fmla="*/ 152400 w 5624183"/>
                <a:gd name="connsiteY80" fmla="*/ 3667125 h 4356884"/>
                <a:gd name="connsiteX81" fmla="*/ 219075 w 5624183"/>
                <a:gd name="connsiteY81" fmla="*/ 3552825 h 4356884"/>
                <a:gd name="connsiteX82" fmla="*/ 152400 w 5624183"/>
                <a:gd name="connsiteY82" fmla="*/ 3486150 h 4356884"/>
                <a:gd name="connsiteX83" fmla="*/ 209550 w 5624183"/>
                <a:gd name="connsiteY83" fmla="*/ 3409950 h 4356884"/>
                <a:gd name="connsiteX84" fmla="*/ 57150 w 5624183"/>
                <a:gd name="connsiteY84" fmla="*/ 3324225 h 4356884"/>
                <a:gd name="connsiteX85" fmla="*/ 209550 w 5624183"/>
                <a:gd name="connsiteY85" fmla="*/ 3228975 h 4356884"/>
                <a:gd name="connsiteX86" fmla="*/ 438150 w 5624183"/>
                <a:gd name="connsiteY86" fmla="*/ 2990850 h 4356884"/>
                <a:gd name="connsiteX87" fmla="*/ 552450 w 5624183"/>
                <a:gd name="connsiteY87" fmla="*/ 2800350 h 4356884"/>
                <a:gd name="connsiteX88" fmla="*/ 885825 w 5624183"/>
                <a:gd name="connsiteY88" fmla="*/ 2105025 h 4356884"/>
                <a:gd name="connsiteX89" fmla="*/ 847725 w 5624183"/>
                <a:gd name="connsiteY89" fmla="*/ 2047875 h 4356884"/>
                <a:gd name="connsiteX90" fmla="*/ 447675 w 5624183"/>
                <a:gd name="connsiteY90" fmla="*/ 2552700 h 4356884"/>
                <a:gd name="connsiteX91" fmla="*/ 371475 w 5624183"/>
                <a:gd name="connsiteY91" fmla="*/ 2543175 h 4356884"/>
                <a:gd name="connsiteX92" fmla="*/ 66675 w 5624183"/>
                <a:gd name="connsiteY92" fmla="*/ 1866900 h 4356884"/>
                <a:gd name="connsiteX93" fmla="*/ 962025 w 5624183"/>
                <a:gd name="connsiteY93" fmla="*/ 1323975 h 4356884"/>
                <a:gd name="connsiteX94" fmla="*/ 962025 w 5624183"/>
                <a:gd name="connsiteY94" fmla="*/ 990600 h 4356884"/>
                <a:gd name="connsiteX95" fmla="*/ 1085850 w 5624183"/>
                <a:gd name="connsiteY95" fmla="*/ 390525 h 4356884"/>
                <a:gd name="connsiteX96" fmla="*/ 1152525 w 5624183"/>
                <a:gd name="connsiteY96" fmla="*/ 342900 h 4356884"/>
                <a:gd name="connsiteX97" fmla="*/ 1400175 w 5624183"/>
                <a:gd name="connsiteY97" fmla="*/ 133350 h 4356884"/>
                <a:gd name="connsiteX98" fmla="*/ 1466850 w 5624183"/>
                <a:gd name="connsiteY98" fmla="*/ 123825 h 4356884"/>
                <a:gd name="connsiteX99" fmla="*/ 2200275 w 5624183"/>
                <a:gd name="connsiteY99" fmla="*/ 38100 h 4356884"/>
                <a:gd name="connsiteX100" fmla="*/ 2314575 w 5624183"/>
                <a:gd name="connsiteY100" fmla="*/ 57150 h 4356884"/>
                <a:gd name="connsiteX101" fmla="*/ 2486025 w 5624183"/>
                <a:gd name="connsiteY101" fmla="*/ 142875 h 4356884"/>
                <a:gd name="connsiteX102" fmla="*/ 2505075 w 5624183"/>
                <a:gd name="connsiteY102" fmla="*/ 190500 h 4356884"/>
                <a:gd name="connsiteX103" fmla="*/ 2705100 w 5624183"/>
                <a:gd name="connsiteY103" fmla="*/ 457200 h 4356884"/>
                <a:gd name="connsiteX104" fmla="*/ 3800475 w 5624183"/>
                <a:gd name="connsiteY104" fmla="*/ 19050 h 4356884"/>
                <a:gd name="connsiteX105" fmla="*/ 3819525 w 5624183"/>
                <a:gd name="connsiteY105" fmla="*/ 0 h 4356884"/>
                <a:gd name="connsiteX106" fmla="*/ 4410075 w 5624183"/>
                <a:gd name="connsiteY106" fmla="*/ 123825 h 4356884"/>
                <a:gd name="connsiteX107" fmla="*/ 4505325 w 5624183"/>
                <a:gd name="connsiteY107" fmla="*/ 200025 h 4356884"/>
                <a:gd name="connsiteX108" fmla="*/ 4810125 w 5624183"/>
                <a:gd name="connsiteY108" fmla="*/ 600075 h 4356884"/>
                <a:gd name="connsiteX109" fmla="*/ 4943475 w 5624183"/>
                <a:gd name="connsiteY109" fmla="*/ 942975 h 4356884"/>
                <a:gd name="connsiteX110" fmla="*/ 5010150 w 5624183"/>
                <a:gd name="connsiteY110" fmla="*/ 1104900 h 4356884"/>
                <a:gd name="connsiteX111" fmla="*/ 5000625 w 5624183"/>
                <a:gd name="connsiteY111" fmla="*/ 1152525 h 4356884"/>
                <a:gd name="connsiteX112" fmla="*/ 5038725 w 5624183"/>
                <a:gd name="connsiteY112" fmla="*/ 1257300 h 4356884"/>
                <a:gd name="connsiteX113" fmla="*/ 5076825 w 5624183"/>
                <a:gd name="connsiteY113" fmla="*/ 1600200 h 4356884"/>
                <a:gd name="connsiteX114" fmla="*/ 2457450 w 5624183"/>
                <a:gd name="connsiteY114" fmla="*/ 238125 h 4356884"/>
                <a:gd name="connsiteX115" fmla="*/ 2181225 w 5624183"/>
                <a:gd name="connsiteY115" fmla="*/ 123825 h 4356884"/>
                <a:gd name="connsiteX116" fmla="*/ 1371600 w 5624183"/>
                <a:gd name="connsiteY116" fmla="*/ 247650 h 4356884"/>
                <a:gd name="connsiteX117" fmla="*/ 1343025 w 5624183"/>
                <a:gd name="connsiteY117" fmla="*/ 295275 h 4356884"/>
                <a:gd name="connsiteX118" fmla="*/ 1295400 w 5624183"/>
                <a:gd name="connsiteY118" fmla="*/ 304800 h 4356884"/>
                <a:gd name="connsiteX119" fmla="*/ 990600 w 5624183"/>
                <a:gd name="connsiteY119" fmla="*/ 933450 h 4356884"/>
                <a:gd name="connsiteX120" fmla="*/ 1323975 w 5624183"/>
                <a:gd name="connsiteY120" fmla="*/ 1200150 h 4356884"/>
                <a:gd name="connsiteX121" fmla="*/ 1047750 w 5624183"/>
                <a:gd name="connsiteY121" fmla="*/ 1076325 h 4356884"/>
                <a:gd name="connsiteX122" fmla="*/ 1104900 w 5624183"/>
                <a:gd name="connsiteY122" fmla="*/ 1466850 h 4356884"/>
                <a:gd name="connsiteX123" fmla="*/ 1647825 w 5624183"/>
                <a:gd name="connsiteY123" fmla="*/ 1524000 h 4356884"/>
                <a:gd name="connsiteX124" fmla="*/ 1743075 w 5624183"/>
                <a:gd name="connsiteY124" fmla="*/ 1476375 h 4356884"/>
                <a:gd name="connsiteX125" fmla="*/ 2038350 w 5624183"/>
                <a:gd name="connsiteY125" fmla="*/ 1162050 h 4356884"/>
                <a:gd name="connsiteX126" fmla="*/ 2286000 w 5624183"/>
                <a:gd name="connsiteY126" fmla="*/ 1314450 h 4356884"/>
                <a:gd name="connsiteX127" fmla="*/ 2571750 w 5624183"/>
                <a:gd name="connsiteY127" fmla="*/ 895350 h 4356884"/>
                <a:gd name="connsiteX128" fmla="*/ 2514600 w 5624183"/>
                <a:gd name="connsiteY128" fmla="*/ 866775 h 4356884"/>
                <a:gd name="connsiteX129" fmla="*/ 2714625 w 5624183"/>
                <a:gd name="connsiteY129" fmla="*/ 647700 h 4356884"/>
                <a:gd name="connsiteX130" fmla="*/ 2457450 w 5624183"/>
                <a:gd name="connsiteY130" fmla="*/ 238125 h 4356884"/>
                <a:gd name="connsiteX131" fmla="*/ 2790825 w 5624183"/>
                <a:gd name="connsiteY131" fmla="*/ 1257300 h 4356884"/>
                <a:gd name="connsiteX132" fmla="*/ 3048000 w 5624183"/>
                <a:gd name="connsiteY132" fmla="*/ 904875 h 4356884"/>
                <a:gd name="connsiteX133" fmla="*/ 2971800 w 5624183"/>
                <a:gd name="connsiteY133" fmla="*/ 581025 h 4356884"/>
                <a:gd name="connsiteX134" fmla="*/ 2686050 w 5624183"/>
                <a:gd name="connsiteY134" fmla="*/ 942975 h 4356884"/>
                <a:gd name="connsiteX135" fmla="*/ 2543175 w 5624183"/>
                <a:gd name="connsiteY135" fmla="*/ 1057275 h 4356884"/>
                <a:gd name="connsiteX136" fmla="*/ 2438400 w 5624183"/>
                <a:gd name="connsiteY136" fmla="*/ 1247775 h 4356884"/>
                <a:gd name="connsiteX137" fmla="*/ 2324100 w 5624183"/>
                <a:gd name="connsiteY137" fmla="*/ 1438275 h 4356884"/>
                <a:gd name="connsiteX138" fmla="*/ 2343150 w 5624183"/>
                <a:gd name="connsiteY138" fmla="*/ 1600200 h 4356884"/>
                <a:gd name="connsiteX139" fmla="*/ 2295525 w 5624183"/>
                <a:gd name="connsiteY139" fmla="*/ 1724025 h 4356884"/>
                <a:gd name="connsiteX140" fmla="*/ 1971675 w 5624183"/>
                <a:gd name="connsiteY140" fmla="*/ 1800225 h 4356884"/>
                <a:gd name="connsiteX141" fmla="*/ 1714500 w 5624183"/>
                <a:gd name="connsiteY141" fmla="*/ 1600200 h 4356884"/>
                <a:gd name="connsiteX142" fmla="*/ 1733550 w 5624183"/>
                <a:gd name="connsiteY142" fmla="*/ 1762125 h 4356884"/>
                <a:gd name="connsiteX143" fmla="*/ 1790700 w 5624183"/>
                <a:gd name="connsiteY143" fmla="*/ 2057400 h 4356884"/>
                <a:gd name="connsiteX144" fmla="*/ 1962150 w 5624183"/>
                <a:gd name="connsiteY144" fmla="*/ 1809750 h 4356884"/>
                <a:gd name="connsiteX145" fmla="*/ 1990725 w 5624183"/>
                <a:gd name="connsiteY145" fmla="*/ 1847850 h 4356884"/>
                <a:gd name="connsiteX146" fmla="*/ 1838325 w 5624183"/>
                <a:gd name="connsiteY146" fmla="*/ 2124075 h 4356884"/>
                <a:gd name="connsiteX147" fmla="*/ 2600325 w 5624183"/>
                <a:gd name="connsiteY147" fmla="*/ 2162175 h 4356884"/>
                <a:gd name="connsiteX148" fmla="*/ 2771775 w 5624183"/>
                <a:gd name="connsiteY148" fmla="*/ 1323975 h 4356884"/>
                <a:gd name="connsiteX149" fmla="*/ 2705100 w 5624183"/>
                <a:gd name="connsiteY149" fmla="*/ 1266825 h 4356884"/>
                <a:gd name="connsiteX150" fmla="*/ 2790825 w 5624183"/>
                <a:gd name="connsiteY150" fmla="*/ 1257300 h 4356884"/>
                <a:gd name="connsiteX151" fmla="*/ 1866900 w 5624183"/>
                <a:gd name="connsiteY151" fmla="*/ 1295400 h 4356884"/>
                <a:gd name="connsiteX152" fmla="*/ 2219325 w 5624183"/>
                <a:gd name="connsiteY152" fmla="*/ 1666875 h 4356884"/>
                <a:gd name="connsiteX153" fmla="*/ 1866900 w 5624183"/>
                <a:gd name="connsiteY153" fmla="*/ 1295400 h 4356884"/>
                <a:gd name="connsiteX154" fmla="*/ 1219200 w 5624183"/>
                <a:gd name="connsiteY154" fmla="*/ 1485900 h 4356884"/>
                <a:gd name="connsiteX155" fmla="*/ 1171575 w 5624183"/>
                <a:gd name="connsiteY155" fmla="*/ 1600200 h 4356884"/>
                <a:gd name="connsiteX156" fmla="*/ 1190625 w 5624183"/>
                <a:gd name="connsiteY156" fmla="*/ 1695450 h 4356884"/>
                <a:gd name="connsiteX157" fmla="*/ 1609725 w 5624183"/>
                <a:gd name="connsiteY157" fmla="*/ 1704975 h 4356884"/>
                <a:gd name="connsiteX158" fmla="*/ 1504950 w 5624183"/>
                <a:gd name="connsiteY158" fmla="*/ 1514475 h 4356884"/>
                <a:gd name="connsiteX159" fmla="*/ 1219200 w 5624183"/>
                <a:gd name="connsiteY159" fmla="*/ 1485900 h 4356884"/>
                <a:gd name="connsiteX160" fmla="*/ 4619625 w 5624183"/>
                <a:gd name="connsiteY160" fmla="*/ 1743075 h 4356884"/>
                <a:gd name="connsiteX161" fmla="*/ 4362450 w 5624183"/>
                <a:gd name="connsiteY161" fmla="*/ 1743075 h 4356884"/>
                <a:gd name="connsiteX162" fmla="*/ 3800475 w 5624183"/>
                <a:gd name="connsiteY162" fmla="*/ 2428875 h 4356884"/>
                <a:gd name="connsiteX163" fmla="*/ 3771900 w 5624183"/>
                <a:gd name="connsiteY163" fmla="*/ 2295525 h 4356884"/>
                <a:gd name="connsiteX164" fmla="*/ 3276600 w 5624183"/>
                <a:gd name="connsiteY164" fmla="*/ 2047875 h 4356884"/>
                <a:gd name="connsiteX165" fmla="*/ 3581400 w 5624183"/>
                <a:gd name="connsiteY165" fmla="*/ 2238375 h 4356884"/>
                <a:gd name="connsiteX166" fmla="*/ 3476625 w 5624183"/>
                <a:gd name="connsiteY166" fmla="*/ 2600325 h 4356884"/>
                <a:gd name="connsiteX167" fmla="*/ 3400425 w 5624183"/>
                <a:gd name="connsiteY167" fmla="*/ 2638425 h 4356884"/>
                <a:gd name="connsiteX168" fmla="*/ 3190875 w 5624183"/>
                <a:gd name="connsiteY168" fmla="*/ 2886075 h 4356884"/>
                <a:gd name="connsiteX169" fmla="*/ 2895600 w 5624183"/>
                <a:gd name="connsiteY169" fmla="*/ 2809875 h 4356884"/>
                <a:gd name="connsiteX170" fmla="*/ 2705100 w 5624183"/>
                <a:gd name="connsiteY170" fmla="*/ 2667000 h 4356884"/>
                <a:gd name="connsiteX171" fmla="*/ 2238375 w 5624183"/>
                <a:gd name="connsiteY171" fmla="*/ 2962275 h 4356884"/>
                <a:gd name="connsiteX172" fmla="*/ 2219325 w 5624183"/>
                <a:gd name="connsiteY172" fmla="*/ 2867025 h 4356884"/>
                <a:gd name="connsiteX173" fmla="*/ 2724150 w 5624183"/>
                <a:gd name="connsiteY173" fmla="*/ 2343150 h 4356884"/>
                <a:gd name="connsiteX174" fmla="*/ 2752725 w 5624183"/>
                <a:gd name="connsiteY174" fmla="*/ 2295525 h 4356884"/>
                <a:gd name="connsiteX175" fmla="*/ 3000375 w 5624183"/>
                <a:gd name="connsiteY175" fmla="*/ 2162175 h 4356884"/>
                <a:gd name="connsiteX176" fmla="*/ 3114675 w 5624183"/>
                <a:gd name="connsiteY176" fmla="*/ 1905000 h 4356884"/>
                <a:gd name="connsiteX177" fmla="*/ 2876550 w 5624183"/>
                <a:gd name="connsiteY177" fmla="*/ 1847850 h 4356884"/>
                <a:gd name="connsiteX178" fmla="*/ 2543175 w 5624183"/>
                <a:gd name="connsiteY178" fmla="*/ 2276475 h 4356884"/>
                <a:gd name="connsiteX179" fmla="*/ 2362200 w 5624183"/>
                <a:gd name="connsiteY179" fmla="*/ 2314575 h 4356884"/>
                <a:gd name="connsiteX180" fmla="*/ 1447800 w 5624183"/>
                <a:gd name="connsiteY180" fmla="*/ 1971675 h 4356884"/>
                <a:gd name="connsiteX181" fmla="*/ 1238250 w 5624183"/>
                <a:gd name="connsiteY181" fmla="*/ 1924050 h 4356884"/>
                <a:gd name="connsiteX182" fmla="*/ 1133475 w 5624183"/>
                <a:gd name="connsiteY182" fmla="*/ 2209800 h 4356884"/>
                <a:gd name="connsiteX183" fmla="*/ 1447800 w 5624183"/>
                <a:gd name="connsiteY183" fmla="*/ 2390775 h 4356884"/>
                <a:gd name="connsiteX184" fmla="*/ 990600 w 5624183"/>
                <a:gd name="connsiteY184" fmla="*/ 2428875 h 4356884"/>
                <a:gd name="connsiteX185" fmla="*/ 619125 w 5624183"/>
                <a:gd name="connsiteY185" fmla="*/ 2886075 h 4356884"/>
                <a:gd name="connsiteX186" fmla="*/ 209550 w 5624183"/>
                <a:gd name="connsiteY186" fmla="*/ 3343275 h 4356884"/>
                <a:gd name="connsiteX187" fmla="*/ 1447800 w 5624183"/>
                <a:gd name="connsiteY187" fmla="*/ 3333750 h 4356884"/>
                <a:gd name="connsiteX188" fmla="*/ 2276475 w 5624183"/>
                <a:gd name="connsiteY188" fmla="*/ 3552825 h 4356884"/>
                <a:gd name="connsiteX189" fmla="*/ 2647950 w 5624183"/>
                <a:gd name="connsiteY189" fmla="*/ 2847975 h 4356884"/>
                <a:gd name="connsiteX190" fmla="*/ 2724150 w 5624183"/>
                <a:gd name="connsiteY190" fmla="*/ 2800350 h 4356884"/>
                <a:gd name="connsiteX191" fmla="*/ 2371725 w 5624183"/>
                <a:gd name="connsiteY191" fmla="*/ 3505200 h 4356884"/>
                <a:gd name="connsiteX192" fmla="*/ 2705100 w 5624183"/>
                <a:gd name="connsiteY192" fmla="*/ 3333750 h 4356884"/>
                <a:gd name="connsiteX193" fmla="*/ 3476625 w 5624183"/>
                <a:gd name="connsiteY193" fmla="*/ 3448050 h 4356884"/>
                <a:gd name="connsiteX194" fmla="*/ 4410075 w 5624183"/>
                <a:gd name="connsiteY194" fmla="*/ 3467100 h 4356884"/>
                <a:gd name="connsiteX195" fmla="*/ 4438650 w 5624183"/>
                <a:gd name="connsiteY195" fmla="*/ 3371850 h 4356884"/>
                <a:gd name="connsiteX196" fmla="*/ 4467225 w 5624183"/>
                <a:gd name="connsiteY196" fmla="*/ 3352800 h 4356884"/>
                <a:gd name="connsiteX197" fmla="*/ 4572000 w 5624183"/>
                <a:gd name="connsiteY197" fmla="*/ 3133725 h 4356884"/>
                <a:gd name="connsiteX198" fmla="*/ 4619625 w 5624183"/>
                <a:gd name="connsiteY198" fmla="*/ 2971800 h 4356884"/>
                <a:gd name="connsiteX199" fmla="*/ 4724400 w 5624183"/>
                <a:gd name="connsiteY199" fmla="*/ 2800350 h 4356884"/>
                <a:gd name="connsiteX200" fmla="*/ 4962525 w 5624183"/>
                <a:gd name="connsiteY200" fmla="*/ 2247900 h 4356884"/>
                <a:gd name="connsiteX201" fmla="*/ 5019675 w 5624183"/>
                <a:gd name="connsiteY201" fmla="*/ 2162175 h 4356884"/>
                <a:gd name="connsiteX202" fmla="*/ 5019675 w 5624183"/>
                <a:gd name="connsiteY202" fmla="*/ 2114550 h 4356884"/>
                <a:gd name="connsiteX203" fmla="*/ 5086350 w 5624183"/>
                <a:gd name="connsiteY203" fmla="*/ 2019300 h 4356884"/>
                <a:gd name="connsiteX204" fmla="*/ 5267325 w 5624183"/>
                <a:gd name="connsiteY204" fmla="*/ 1619250 h 4356884"/>
                <a:gd name="connsiteX205" fmla="*/ 5257800 w 5624183"/>
                <a:gd name="connsiteY205" fmla="*/ 1600200 h 4356884"/>
                <a:gd name="connsiteX206" fmla="*/ 4619625 w 5624183"/>
                <a:gd name="connsiteY206" fmla="*/ 1743075 h 4356884"/>
                <a:gd name="connsiteX207" fmla="*/ 5067300 w 5624183"/>
                <a:gd name="connsiteY207" fmla="*/ 2133600 h 4356884"/>
                <a:gd name="connsiteX208" fmla="*/ 4905375 w 5624183"/>
                <a:gd name="connsiteY208" fmla="*/ 2524125 h 4356884"/>
                <a:gd name="connsiteX209" fmla="*/ 4581525 w 5624183"/>
                <a:gd name="connsiteY209" fmla="*/ 3190875 h 4356884"/>
                <a:gd name="connsiteX210" fmla="*/ 4572000 w 5624183"/>
                <a:gd name="connsiteY210" fmla="*/ 3267075 h 4356884"/>
                <a:gd name="connsiteX211" fmla="*/ 4467225 w 5624183"/>
                <a:gd name="connsiteY211" fmla="*/ 3467100 h 4356884"/>
                <a:gd name="connsiteX212" fmla="*/ 4505325 w 5624183"/>
                <a:gd name="connsiteY212" fmla="*/ 3695700 h 4356884"/>
                <a:gd name="connsiteX213" fmla="*/ 4705350 w 5624183"/>
                <a:gd name="connsiteY213" fmla="*/ 3228975 h 4356884"/>
                <a:gd name="connsiteX214" fmla="*/ 4876800 w 5624183"/>
                <a:gd name="connsiteY214" fmla="*/ 2924175 h 4356884"/>
                <a:gd name="connsiteX215" fmla="*/ 5057775 w 5624183"/>
                <a:gd name="connsiteY215" fmla="*/ 2571750 h 4356884"/>
                <a:gd name="connsiteX216" fmla="*/ 4924425 w 5624183"/>
                <a:gd name="connsiteY216" fmla="*/ 2876550 h 4356884"/>
                <a:gd name="connsiteX217" fmla="*/ 4905375 w 5624183"/>
                <a:gd name="connsiteY217" fmla="*/ 2971800 h 4356884"/>
                <a:gd name="connsiteX218" fmla="*/ 4686300 w 5624183"/>
                <a:gd name="connsiteY218" fmla="*/ 3390900 h 4356884"/>
                <a:gd name="connsiteX219" fmla="*/ 4524375 w 5624183"/>
                <a:gd name="connsiteY219" fmla="*/ 3829050 h 4356884"/>
                <a:gd name="connsiteX220" fmla="*/ 5095875 w 5624183"/>
                <a:gd name="connsiteY220" fmla="*/ 2724150 h 4356884"/>
                <a:gd name="connsiteX221" fmla="*/ 5067300 w 5624183"/>
                <a:gd name="connsiteY221" fmla="*/ 2847975 h 4356884"/>
                <a:gd name="connsiteX222" fmla="*/ 5029200 w 5624183"/>
                <a:gd name="connsiteY222" fmla="*/ 2924175 h 4356884"/>
                <a:gd name="connsiteX223" fmla="*/ 4610100 w 5624183"/>
                <a:gd name="connsiteY223" fmla="*/ 3762375 h 4356884"/>
                <a:gd name="connsiteX224" fmla="*/ 4524375 w 5624183"/>
                <a:gd name="connsiteY224" fmla="*/ 3981450 h 4356884"/>
                <a:gd name="connsiteX225" fmla="*/ 4648200 w 5624183"/>
                <a:gd name="connsiteY225" fmla="*/ 3762375 h 4356884"/>
                <a:gd name="connsiteX226" fmla="*/ 4876800 w 5624183"/>
                <a:gd name="connsiteY226" fmla="*/ 3343275 h 4356884"/>
                <a:gd name="connsiteX227" fmla="*/ 5057775 w 5624183"/>
                <a:gd name="connsiteY227" fmla="*/ 2981325 h 4356884"/>
                <a:gd name="connsiteX228" fmla="*/ 4933950 w 5624183"/>
                <a:gd name="connsiteY228" fmla="*/ 3248025 h 4356884"/>
                <a:gd name="connsiteX229" fmla="*/ 4914900 w 5624183"/>
                <a:gd name="connsiteY229" fmla="*/ 3343275 h 4356884"/>
                <a:gd name="connsiteX230" fmla="*/ 4600575 w 5624183"/>
                <a:gd name="connsiteY230" fmla="*/ 3981450 h 4356884"/>
                <a:gd name="connsiteX231" fmla="*/ 4562475 w 5624183"/>
                <a:gd name="connsiteY231" fmla="*/ 4105275 h 4356884"/>
                <a:gd name="connsiteX232" fmla="*/ 4667250 w 5624183"/>
                <a:gd name="connsiteY232" fmla="*/ 3876675 h 4356884"/>
                <a:gd name="connsiteX233" fmla="*/ 4762500 w 5624183"/>
                <a:gd name="connsiteY233" fmla="*/ 3752850 h 4356884"/>
                <a:gd name="connsiteX234" fmla="*/ 4762500 w 5624183"/>
                <a:gd name="connsiteY234" fmla="*/ 3705225 h 4356884"/>
                <a:gd name="connsiteX235" fmla="*/ 4810125 w 5624183"/>
                <a:gd name="connsiteY235" fmla="*/ 3657600 h 4356884"/>
                <a:gd name="connsiteX236" fmla="*/ 4848225 w 5624183"/>
                <a:gd name="connsiteY236" fmla="*/ 3543300 h 4356884"/>
                <a:gd name="connsiteX237" fmla="*/ 4924425 w 5624183"/>
                <a:gd name="connsiteY237" fmla="*/ 3371850 h 4356884"/>
                <a:gd name="connsiteX238" fmla="*/ 5276850 w 5624183"/>
                <a:gd name="connsiteY238" fmla="*/ 2695575 h 4356884"/>
                <a:gd name="connsiteX239" fmla="*/ 5391150 w 5624183"/>
                <a:gd name="connsiteY239" fmla="*/ 2438400 h 4356884"/>
                <a:gd name="connsiteX240" fmla="*/ 5257800 w 5624183"/>
                <a:gd name="connsiteY240" fmla="*/ 1752600 h 4356884"/>
                <a:gd name="connsiteX241" fmla="*/ 5067300 w 5624183"/>
                <a:gd name="connsiteY241" fmla="*/ 2133600 h 4356884"/>
                <a:gd name="connsiteX242" fmla="*/ 1543050 w 5624183"/>
                <a:gd name="connsiteY242" fmla="*/ 1962150 h 4356884"/>
                <a:gd name="connsiteX243" fmla="*/ 1704975 w 5624183"/>
                <a:gd name="connsiteY243" fmla="*/ 2047875 h 4356884"/>
                <a:gd name="connsiteX244" fmla="*/ 1666875 w 5624183"/>
                <a:gd name="connsiteY244" fmla="*/ 1819275 h 4356884"/>
                <a:gd name="connsiteX245" fmla="*/ 1543050 w 5624183"/>
                <a:gd name="connsiteY245" fmla="*/ 1962150 h 4356884"/>
                <a:gd name="connsiteX246" fmla="*/ 3067050 w 5624183"/>
                <a:gd name="connsiteY246" fmla="*/ 2133600 h 4356884"/>
                <a:gd name="connsiteX247" fmla="*/ 3371850 w 5624183"/>
                <a:gd name="connsiteY247" fmla="*/ 1828800 h 4356884"/>
                <a:gd name="connsiteX248" fmla="*/ 3067050 w 5624183"/>
                <a:gd name="connsiteY248" fmla="*/ 2133600 h 4356884"/>
                <a:gd name="connsiteX249" fmla="*/ 3581400 w 5624183"/>
                <a:gd name="connsiteY249" fmla="*/ 2419350 h 4356884"/>
                <a:gd name="connsiteX250" fmla="*/ 3571875 w 5624183"/>
                <a:gd name="connsiteY250" fmla="*/ 2295525 h 4356884"/>
                <a:gd name="connsiteX251" fmla="*/ 3219450 w 5624183"/>
                <a:gd name="connsiteY251" fmla="*/ 2114550 h 4356884"/>
                <a:gd name="connsiteX252" fmla="*/ 3000375 w 5624183"/>
                <a:gd name="connsiteY252" fmla="*/ 2238375 h 4356884"/>
                <a:gd name="connsiteX253" fmla="*/ 2695575 w 5624183"/>
                <a:gd name="connsiteY253" fmla="*/ 2419350 h 4356884"/>
                <a:gd name="connsiteX254" fmla="*/ 2514600 w 5624183"/>
                <a:gd name="connsiteY254" fmla="*/ 2552700 h 4356884"/>
                <a:gd name="connsiteX255" fmla="*/ 2362200 w 5624183"/>
                <a:gd name="connsiteY255" fmla="*/ 2733675 h 4356884"/>
                <a:gd name="connsiteX256" fmla="*/ 2409825 w 5624183"/>
                <a:gd name="connsiteY256" fmla="*/ 2809875 h 4356884"/>
                <a:gd name="connsiteX257" fmla="*/ 2305050 w 5624183"/>
                <a:gd name="connsiteY257" fmla="*/ 2905125 h 4356884"/>
                <a:gd name="connsiteX258" fmla="*/ 2638425 w 5624183"/>
                <a:gd name="connsiteY258" fmla="*/ 2657475 h 4356884"/>
                <a:gd name="connsiteX259" fmla="*/ 2752725 w 5624183"/>
                <a:gd name="connsiteY259" fmla="*/ 2543175 h 4356884"/>
                <a:gd name="connsiteX260" fmla="*/ 2905125 w 5624183"/>
                <a:gd name="connsiteY260" fmla="*/ 2419350 h 4356884"/>
                <a:gd name="connsiteX261" fmla="*/ 2876550 w 5624183"/>
                <a:gd name="connsiteY261" fmla="*/ 2752725 h 4356884"/>
                <a:gd name="connsiteX262" fmla="*/ 3028950 w 5624183"/>
                <a:gd name="connsiteY262" fmla="*/ 2476500 h 4356884"/>
                <a:gd name="connsiteX263" fmla="*/ 3038475 w 5624183"/>
                <a:gd name="connsiteY263" fmla="*/ 2790825 h 4356884"/>
                <a:gd name="connsiteX264" fmla="*/ 3171825 w 5624183"/>
                <a:gd name="connsiteY264" fmla="*/ 2495550 h 4356884"/>
                <a:gd name="connsiteX265" fmla="*/ 3095625 w 5624183"/>
                <a:gd name="connsiteY265" fmla="*/ 2762250 h 4356884"/>
                <a:gd name="connsiteX266" fmla="*/ 3352800 w 5624183"/>
                <a:gd name="connsiteY266" fmla="*/ 2657475 h 4356884"/>
                <a:gd name="connsiteX267" fmla="*/ 3209925 w 5624183"/>
                <a:gd name="connsiteY267" fmla="*/ 2695575 h 4356884"/>
                <a:gd name="connsiteX268" fmla="*/ 3581400 w 5624183"/>
                <a:gd name="connsiteY268" fmla="*/ 2419350 h 4356884"/>
                <a:gd name="connsiteX269" fmla="*/ 819150 w 5624183"/>
                <a:gd name="connsiteY269" fmla="*/ 2171700 h 4356884"/>
                <a:gd name="connsiteX270" fmla="*/ 685800 w 5624183"/>
                <a:gd name="connsiteY270" fmla="*/ 2286000 h 4356884"/>
                <a:gd name="connsiteX271" fmla="*/ 628650 w 5624183"/>
                <a:gd name="connsiteY271" fmla="*/ 2800350 h 4356884"/>
                <a:gd name="connsiteX272" fmla="*/ 847725 w 5624183"/>
                <a:gd name="connsiteY272" fmla="*/ 2390775 h 4356884"/>
                <a:gd name="connsiteX273" fmla="*/ 1371600 w 5624183"/>
                <a:gd name="connsiteY273" fmla="*/ 2352675 h 4356884"/>
                <a:gd name="connsiteX274" fmla="*/ 1247775 w 5624183"/>
                <a:gd name="connsiteY274" fmla="*/ 2390775 h 4356884"/>
                <a:gd name="connsiteX275" fmla="*/ 1228725 w 5624183"/>
                <a:gd name="connsiteY275" fmla="*/ 2343150 h 4356884"/>
                <a:gd name="connsiteX276" fmla="*/ 1343025 w 5624183"/>
                <a:gd name="connsiteY276" fmla="*/ 2286000 h 4356884"/>
                <a:gd name="connsiteX277" fmla="*/ 819150 w 5624183"/>
                <a:gd name="connsiteY277" fmla="*/ 2171700 h 4356884"/>
                <a:gd name="connsiteX278" fmla="*/ 809625 w 5624183"/>
                <a:gd name="connsiteY278" fmla="*/ 2590800 h 4356884"/>
                <a:gd name="connsiteX279" fmla="*/ 904875 w 5624183"/>
                <a:gd name="connsiteY279" fmla="*/ 2409825 h 4356884"/>
                <a:gd name="connsiteX280" fmla="*/ 809625 w 5624183"/>
                <a:gd name="connsiteY280" fmla="*/ 2590800 h 4356884"/>
                <a:gd name="connsiteX281" fmla="*/ 2295525 w 5624183"/>
                <a:gd name="connsiteY281" fmla="*/ 2838450 h 4356884"/>
                <a:gd name="connsiteX282" fmla="*/ 2362200 w 5624183"/>
                <a:gd name="connsiteY282" fmla="*/ 2790825 h 4356884"/>
                <a:gd name="connsiteX283" fmla="*/ 2314575 w 5624183"/>
                <a:gd name="connsiteY283" fmla="*/ 2771775 h 4356884"/>
                <a:gd name="connsiteX284" fmla="*/ 2295525 w 5624183"/>
                <a:gd name="connsiteY284" fmla="*/ 2838450 h 435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</a:cxnLst>
              <a:rect l="l" t="t" r="r" b="b"/>
              <a:pathLst>
                <a:path w="5624183" h="4356884">
                  <a:moveTo>
                    <a:pt x="5076825" y="1600200"/>
                  </a:moveTo>
                  <a:cubicBezTo>
                    <a:pt x="5184238" y="1617364"/>
                    <a:pt x="5280174" y="1502378"/>
                    <a:pt x="5362575" y="1495425"/>
                  </a:cubicBezTo>
                  <a:cubicBezTo>
                    <a:pt x="5390760" y="1525457"/>
                    <a:pt x="5351260" y="1540650"/>
                    <a:pt x="5343525" y="1571625"/>
                  </a:cubicBezTo>
                  <a:cubicBezTo>
                    <a:pt x="5319056" y="1669571"/>
                    <a:pt x="5337829" y="1833572"/>
                    <a:pt x="5343525" y="1971675"/>
                  </a:cubicBezTo>
                  <a:cubicBezTo>
                    <a:pt x="5348012" y="2080298"/>
                    <a:pt x="5339420" y="2126837"/>
                    <a:pt x="5381625" y="2228850"/>
                  </a:cubicBezTo>
                  <a:cubicBezTo>
                    <a:pt x="5363318" y="2252606"/>
                    <a:pt x="5396160" y="2267988"/>
                    <a:pt x="5372100" y="2286000"/>
                  </a:cubicBezTo>
                  <a:cubicBezTo>
                    <a:pt x="5421735" y="2402310"/>
                    <a:pt x="5524748" y="2327643"/>
                    <a:pt x="5619750" y="2381250"/>
                  </a:cubicBezTo>
                  <a:cubicBezTo>
                    <a:pt x="5657517" y="2534184"/>
                    <a:pt x="5443023" y="2814771"/>
                    <a:pt x="5391150" y="2943225"/>
                  </a:cubicBezTo>
                  <a:cubicBezTo>
                    <a:pt x="5379835" y="2971257"/>
                    <a:pt x="5389903" y="2992288"/>
                    <a:pt x="5381625" y="3009900"/>
                  </a:cubicBezTo>
                  <a:cubicBezTo>
                    <a:pt x="5359099" y="3057811"/>
                    <a:pt x="5306607" y="3099797"/>
                    <a:pt x="5286375" y="3152775"/>
                  </a:cubicBezTo>
                  <a:cubicBezTo>
                    <a:pt x="5265649" y="3207020"/>
                    <a:pt x="5256886" y="3254569"/>
                    <a:pt x="5229225" y="3305175"/>
                  </a:cubicBezTo>
                  <a:cubicBezTo>
                    <a:pt x="5197802" y="3362668"/>
                    <a:pt x="5151358" y="3413722"/>
                    <a:pt x="5124450" y="3467100"/>
                  </a:cubicBezTo>
                  <a:cubicBezTo>
                    <a:pt x="5108601" y="3498542"/>
                    <a:pt x="5111677" y="3542557"/>
                    <a:pt x="5095875" y="3571875"/>
                  </a:cubicBezTo>
                  <a:cubicBezTo>
                    <a:pt x="5084102" y="3593716"/>
                    <a:pt x="5056985" y="3604155"/>
                    <a:pt x="5048250" y="3619500"/>
                  </a:cubicBezTo>
                  <a:cubicBezTo>
                    <a:pt x="5039516" y="3634845"/>
                    <a:pt x="5048984" y="3666534"/>
                    <a:pt x="5038725" y="3686175"/>
                  </a:cubicBezTo>
                  <a:cubicBezTo>
                    <a:pt x="4999120" y="3762004"/>
                    <a:pt x="4956601" y="3836594"/>
                    <a:pt x="4914900" y="3924300"/>
                  </a:cubicBezTo>
                  <a:cubicBezTo>
                    <a:pt x="4861008" y="4037657"/>
                    <a:pt x="4765624" y="4331846"/>
                    <a:pt x="4638675" y="4352925"/>
                  </a:cubicBezTo>
                  <a:cubicBezTo>
                    <a:pt x="4562285" y="4365613"/>
                    <a:pt x="4502877" y="4344696"/>
                    <a:pt x="4410075" y="4333875"/>
                  </a:cubicBezTo>
                  <a:cubicBezTo>
                    <a:pt x="4056841" y="4292708"/>
                    <a:pt x="3573551" y="4231043"/>
                    <a:pt x="3095625" y="4181475"/>
                  </a:cubicBezTo>
                  <a:cubicBezTo>
                    <a:pt x="2957808" y="4167178"/>
                    <a:pt x="2755802" y="4116924"/>
                    <a:pt x="2638425" y="4143375"/>
                  </a:cubicBezTo>
                  <a:cubicBezTo>
                    <a:pt x="2535450" y="4166588"/>
                    <a:pt x="2451402" y="4304424"/>
                    <a:pt x="2333625" y="4305300"/>
                  </a:cubicBezTo>
                  <a:cubicBezTo>
                    <a:pt x="2202066" y="4306291"/>
                    <a:pt x="2076069" y="4239092"/>
                    <a:pt x="1990725" y="4095750"/>
                  </a:cubicBezTo>
                  <a:cubicBezTo>
                    <a:pt x="1877911" y="4102360"/>
                    <a:pt x="1790281" y="4103456"/>
                    <a:pt x="1685925" y="4124325"/>
                  </a:cubicBezTo>
                  <a:cubicBezTo>
                    <a:pt x="1634928" y="4134517"/>
                    <a:pt x="1557709" y="4118315"/>
                    <a:pt x="1543050" y="4124325"/>
                  </a:cubicBezTo>
                  <a:cubicBezTo>
                    <a:pt x="1532344" y="4128716"/>
                    <a:pt x="1520419" y="4161578"/>
                    <a:pt x="1514475" y="4162425"/>
                  </a:cubicBezTo>
                  <a:cubicBezTo>
                    <a:pt x="1509265" y="4163168"/>
                    <a:pt x="1429664" y="4108123"/>
                    <a:pt x="1381125" y="4171950"/>
                  </a:cubicBezTo>
                  <a:cubicBezTo>
                    <a:pt x="1350436" y="4159320"/>
                    <a:pt x="1232078" y="4158787"/>
                    <a:pt x="1209675" y="4210050"/>
                  </a:cubicBezTo>
                  <a:cubicBezTo>
                    <a:pt x="1132770" y="4154015"/>
                    <a:pt x="959615" y="4181666"/>
                    <a:pt x="923925" y="4219575"/>
                  </a:cubicBezTo>
                  <a:cubicBezTo>
                    <a:pt x="709222" y="4202687"/>
                    <a:pt x="568957" y="4246760"/>
                    <a:pt x="238125" y="4257675"/>
                  </a:cubicBezTo>
                  <a:cubicBezTo>
                    <a:pt x="154772" y="4260428"/>
                    <a:pt x="110890" y="4288460"/>
                    <a:pt x="9525" y="4219575"/>
                  </a:cubicBezTo>
                  <a:cubicBezTo>
                    <a:pt x="14697" y="4192924"/>
                    <a:pt x="5277" y="4176436"/>
                    <a:pt x="0" y="4133850"/>
                  </a:cubicBezTo>
                  <a:cubicBezTo>
                    <a:pt x="112995" y="4083434"/>
                    <a:pt x="131216" y="3884676"/>
                    <a:pt x="266700" y="3867150"/>
                  </a:cubicBezTo>
                  <a:cubicBezTo>
                    <a:pt x="185537" y="3987765"/>
                    <a:pt x="312896" y="3937216"/>
                    <a:pt x="419100" y="3962400"/>
                  </a:cubicBezTo>
                  <a:cubicBezTo>
                    <a:pt x="352939" y="4034904"/>
                    <a:pt x="290732" y="3978955"/>
                    <a:pt x="238125" y="4048125"/>
                  </a:cubicBezTo>
                  <a:cubicBezTo>
                    <a:pt x="239916" y="4074910"/>
                    <a:pt x="269205" y="4074195"/>
                    <a:pt x="276225" y="4095750"/>
                  </a:cubicBezTo>
                  <a:cubicBezTo>
                    <a:pt x="550850" y="4044925"/>
                    <a:pt x="734549" y="4073671"/>
                    <a:pt x="1028700" y="4038600"/>
                  </a:cubicBezTo>
                  <a:cubicBezTo>
                    <a:pt x="1379277" y="3996804"/>
                    <a:pt x="1665665" y="3948551"/>
                    <a:pt x="2009775" y="3962400"/>
                  </a:cubicBezTo>
                  <a:cubicBezTo>
                    <a:pt x="2051352" y="4007930"/>
                    <a:pt x="2043427" y="4082882"/>
                    <a:pt x="2085975" y="4133850"/>
                  </a:cubicBezTo>
                  <a:cubicBezTo>
                    <a:pt x="2116798" y="4170779"/>
                    <a:pt x="2202685" y="4223414"/>
                    <a:pt x="2247900" y="4229100"/>
                  </a:cubicBezTo>
                  <a:cubicBezTo>
                    <a:pt x="2422998" y="4251122"/>
                    <a:pt x="2500970" y="4127240"/>
                    <a:pt x="2543175" y="4000500"/>
                  </a:cubicBezTo>
                  <a:cubicBezTo>
                    <a:pt x="2554253" y="4002043"/>
                    <a:pt x="2560120" y="3998395"/>
                    <a:pt x="2562225" y="3990975"/>
                  </a:cubicBezTo>
                  <a:cubicBezTo>
                    <a:pt x="2660799" y="3995157"/>
                    <a:pt x="2713711" y="4017159"/>
                    <a:pt x="2781300" y="4019550"/>
                  </a:cubicBezTo>
                  <a:cubicBezTo>
                    <a:pt x="2810675" y="4020588"/>
                    <a:pt x="2847384" y="4010263"/>
                    <a:pt x="2895600" y="4019550"/>
                  </a:cubicBezTo>
                  <a:cubicBezTo>
                    <a:pt x="2952455" y="4030485"/>
                    <a:pt x="2995736" y="4035076"/>
                    <a:pt x="3057525" y="4038600"/>
                  </a:cubicBezTo>
                  <a:cubicBezTo>
                    <a:pt x="3228623" y="4048363"/>
                    <a:pt x="3407359" y="4091616"/>
                    <a:pt x="3581400" y="4114800"/>
                  </a:cubicBezTo>
                  <a:cubicBezTo>
                    <a:pt x="3918004" y="4159634"/>
                    <a:pt x="4233949" y="4172341"/>
                    <a:pt x="4495800" y="4210050"/>
                  </a:cubicBezTo>
                  <a:cubicBezTo>
                    <a:pt x="4481617" y="4005015"/>
                    <a:pt x="4460425" y="3838223"/>
                    <a:pt x="4438650" y="3667125"/>
                  </a:cubicBezTo>
                  <a:cubicBezTo>
                    <a:pt x="4421058" y="3528908"/>
                    <a:pt x="4445556" y="3531899"/>
                    <a:pt x="4324350" y="3571875"/>
                  </a:cubicBezTo>
                  <a:cubicBezTo>
                    <a:pt x="4232567" y="3602146"/>
                    <a:pt x="4128097" y="3604508"/>
                    <a:pt x="4057650" y="3629025"/>
                  </a:cubicBezTo>
                  <a:cubicBezTo>
                    <a:pt x="3844099" y="3600841"/>
                    <a:pt x="3613357" y="3584639"/>
                    <a:pt x="3343275" y="3514725"/>
                  </a:cubicBezTo>
                  <a:cubicBezTo>
                    <a:pt x="3272171" y="3496313"/>
                    <a:pt x="3212687" y="3456642"/>
                    <a:pt x="3143250" y="3448050"/>
                  </a:cubicBezTo>
                  <a:cubicBezTo>
                    <a:pt x="2900486" y="3418018"/>
                    <a:pt x="2607831" y="3397996"/>
                    <a:pt x="2400300" y="3571875"/>
                  </a:cubicBezTo>
                  <a:cubicBezTo>
                    <a:pt x="2363019" y="3603108"/>
                    <a:pt x="2335111" y="3644379"/>
                    <a:pt x="2286000" y="3667125"/>
                  </a:cubicBezTo>
                  <a:cubicBezTo>
                    <a:pt x="1757153" y="3247473"/>
                    <a:pt x="1338548" y="3545491"/>
                    <a:pt x="561975" y="3476625"/>
                  </a:cubicBezTo>
                  <a:cubicBezTo>
                    <a:pt x="506406" y="3471691"/>
                    <a:pt x="468916" y="3469577"/>
                    <a:pt x="390525" y="3457575"/>
                  </a:cubicBezTo>
                  <a:cubicBezTo>
                    <a:pt x="326260" y="3447736"/>
                    <a:pt x="289617" y="3421028"/>
                    <a:pt x="238125" y="3495675"/>
                  </a:cubicBezTo>
                  <a:cubicBezTo>
                    <a:pt x="250384" y="3521517"/>
                    <a:pt x="285464" y="3524536"/>
                    <a:pt x="323850" y="3524250"/>
                  </a:cubicBezTo>
                  <a:cubicBezTo>
                    <a:pt x="328879" y="3544329"/>
                    <a:pt x="432025" y="3560093"/>
                    <a:pt x="476250" y="3562350"/>
                  </a:cubicBezTo>
                  <a:cubicBezTo>
                    <a:pt x="726500" y="3575114"/>
                    <a:pt x="887740" y="3572466"/>
                    <a:pt x="1257300" y="3543300"/>
                  </a:cubicBezTo>
                  <a:cubicBezTo>
                    <a:pt x="1482509" y="3525536"/>
                    <a:pt x="1761668" y="3511687"/>
                    <a:pt x="1952625" y="3600450"/>
                  </a:cubicBezTo>
                  <a:cubicBezTo>
                    <a:pt x="1983877" y="3614976"/>
                    <a:pt x="2008746" y="3629730"/>
                    <a:pt x="2019300" y="3667125"/>
                  </a:cubicBezTo>
                  <a:cubicBezTo>
                    <a:pt x="1961883" y="3686347"/>
                    <a:pt x="1910525" y="3626044"/>
                    <a:pt x="1838325" y="3609975"/>
                  </a:cubicBezTo>
                  <a:cubicBezTo>
                    <a:pt x="1581988" y="3552949"/>
                    <a:pt x="1275274" y="3587715"/>
                    <a:pt x="1009650" y="3609975"/>
                  </a:cubicBezTo>
                  <a:cubicBezTo>
                    <a:pt x="852992" y="3623100"/>
                    <a:pt x="682400" y="3613728"/>
                    <a:pt x="542925" y="3609975"/>
                  </a:cubicBezTo>
                  <a:cubicBezTo>
                    <a:pt x="523370" y="3609451"/>
                    <a:pt x="481736" y="3613337"/>
                    <a:pt x="457200" y="3609975"/>
                  </a:cubicBezTo>
                  <a:cubicBezTo>
                    <a:pt x="348348" y="3595068"/>
                    <a:pt x="260585" y="3498904"/>
                    <a:pt x="228600" y="3629025"/>
                  </a:cubicBezTo>
                  <a:cubicBezTo>
                    <a:pt x="338785" y="3681813"/>
                    <a:pt x="417757" y="3675479"/>
                    <a:pt x="581025" y="3686175"/>
                  </a:cubicBezTo>
                  <a:cubicBezTo>
                    <a:pt x="895198" y="3706749"/>
                    <a:pt x="1174461" y="3642512"/>
                    <a:pt x="1457325" y="3638550"/>
                  </a:cubicBezTo>
                  <a:cubicBezTo>
                    <a:pt x="1577178" y="3636864"/>
                    <a:pt x="1689573" y="3661115"/>
                    <a:pt x="1819275" y="3695700"/>
                  </a:cubicBezTo>
                  <a:cubicBezTo>
                    <a:pt x="1851841" y="3704387"/>
                    <a:pt x="1909563" y="3681317"/>
                    <a:pt x="1914525" y="3743325"/>
                  </a:cubicBezTo>
                  <a:cubicBezTo>
                    <a:pt x="1569720" y="3649028"/>
                    <a:pt x="1360980" y="3724018"/>
                    <a:pt x="885825" y="3743325"/>
                  </a:cubicBezTo>
                  <a:cubicBezTo>
                    <a:pt x="785355" y="3747411"/>
                    <a:pt x="693725" y="3745878"/>
                    <a:pt x="600075" y="3743325"/>
                  </a:cubicBezTo>
                  <a:cubicBezTo>
                    <a:pt x="442808" y="3739058"/>
                    <a:pt x="310344" y="3659648"/>
                    <a:pt x="247650" y="3781425"/>
                  </a:cubicBezTo>
                  <a:cubicBezTo>
                    <a:pt x="326527" y="3841947"/>
                    <a:pt x="429492" y="3818868"/>
                    <a:pt x="523875" y="3819525"/>
                  </a:cubicBezTo>
                  <a:cubicBezTo>
                    <a:pt x="726196" y="3820935"/>
                    <a:pt x="917467" y="3832155"/>
                    <a:pt x="1123950" y="3810000"/>
                  </a:cubicBezTo>
                  <a:cubicBezTo>
                    <a:pt x="1337243" y="3787111"/>
                    <a:pt x="1502597" y="3746202"/>
                    <a:pt x="1685925" y="3771900"/>
                  </a:cubicBezTo>
                  <a:cubicBezTo>
                    <a:pt x="1732455" y="3817887"/>
                    <a:pt x="1775879" y="3765061"/>
                    <a:pt x="1800225" y="3829050"/>
                  </a:cubicBezTo>
                  <a:cubicBezTo>
                    <a:pt x="1253604" y="3795560"/>
                    <a:pt x="910752" y="3925910"/>
                    <a:pt x="466725" y="3886200"/>
                  </a:cubicBezTo>
                  <a:cubicBezTo>
                    <a:pt x="325888" y="3873608"/>
                    <a:pt x="252184" y="3830012"/>
                    <a:pt x="161925" y="3800475"/>
                  </a:cubicBezTo>
                  <a:cubicBezTo>
                    <a:pt x="149447" y="3730619"/>
                    <a:pt x="236220" y="3731647"/>
                    <a:pt x="228600" y="3695700"/>
                  </a:cubicBezTo>
                  <a:cubicBezTo>
                    <a:pt x="209521" y="3660229"/>
                    <a:pt x="200101" y="3673983"/>
                    <a:pt x="152400" y="3667125"/>
                  </a:cubicBezTo>
                  <a:cubicBezTo>
                    <a:pt x="127054" y="3616824"/>
                    <a:pt x="177594" y="3585410"/>
                    <a:pt x="219075" y="3552825"/>
                  </a:cubicBezTo>
                  <a:cubicBezTo>
                    <a:pt x="207978" y="3519468"/>
                    <a:pt x="171164" y="3511830"/>
                    <a:pt x="152400" y="3486150"/>
                  </a:cubicBezTo>
                  <a:cubicBezTo>
                    <a:pt x="169545" y="3458842"/>
                    <a:pt x="188176" y="3433029"/>
                    <a:pt x="209550" y="3409950"/>
                  </a:cubicBezTo>
                  <a:cubicBezTo>
                    <a:pt x="171098" y="3369031"/>
                    <a:pt x="113509" y="3347247"/>
                    <a:pt x="57150" y="3324225"/>
                  </a:cubicBezTo>
                  <a:cubicBezTo>
                    <a:pt x="91516" y="3271390"/>
                    <a:pt x="158296" y="3264999"/>
                    <a:pt x="209550" y="3228975"/>
                  </a:cubicBezTo>
                  <a:cubicBezTo>
                    <a:pt x="294551" y="3169234"/>
                    <a:pt x="369522" y="3061249"/>
                    <a:pt x="438150" y="2990850"/>
                  </a:cubicBezTo>
                  <a:cubicBezTo>
                    <a:pt x="504292" y="2922994"/>
                    <a:pt x="579463" y="2872940"/>
                    <a:pt x="552450" y="2800350"/>
                  </a:cubicBezTo>
                  <a:cubicBezTo>
                    <a:pt x="475117" y="2592543"/>
                    <a:pt x="541430" y="2216830"/>
                    <a:pt x="885825" y="2105025"/>
                  </a:cubicBezTo>
                  <a:cubicBezTo>
                    <a:pt x="889949" y="2069154"/>
                    <a:pt x="865699" y="2061648"/>
                    <a:pt x="847725" y="2047875"/>
                  </a:cubicBezTo>
                  <a:cubicBezTo>
                    <a:pt x="630793" y="2112578"/>
                    <a:pt x="467239" y="2305660"/>
                    <a:pt x="447675" y="2552700"/>
                  </a:cubicBezTo>
                  <a:cubicBezTo>
                    <a:pt x="416052" y="2564606"/>
                    <a:pt x="417843" y="2538727"/>
                    <a:pt x="371475" y="2543175"/>
                  </a:cubicBezTo>
                  <a:cubicBezTo>
                    <a:pt x="215703" y="2318242"/>
                    <a:pt x="54092" y="2232755"/>
                    <a:pt x="66675" y="1866900"/>
                  </a:cubicBezTo>
                  <a:cubicBezTo>
                    <a:pt x="221351" y="1513132"/>
                    <a:pt x="678494" y="1294228"/>
                    <a:pt x="962025" y="1323975"/>
                  </a:cubicBezTo>
                  <a:cubicBezTo>
                    <a:pt x="969435" y="1252357"/>
                    <a:pt x="916229" y="1070296"/>
                    <a:pt x="962025" y="990600"/>
                  </a:cubicBezTo>
                  <a:cubicBezTo>
                    <a:pt x="803586" y="828846"/>
                    <a:pt x="948080" y="551898"/>
                    <a:pt x="1085850" y="390525"/>
                  </a:cubicBezTo>
                  <a:cubicBezTo>
                    <a:pt x="1097947" y="376361"/>
                    <a:pt x="1134847" y="364188"/>
                    <a:pt x="1152525" y="342900"/>
                  </a:cubicBezTo>
                  <a:cubicBezTo>
                    <a:pt x="1192397" y="294894"/>
                    <a:pt x="1322556" y="162135"/>
                    <a:pt x="1400175" y="133350"/>
                  </a:cubicBezTo>
                  <a:cubicBezTo>
                    <a:pt x="1419549" y="126168"/>
                    <a:pt x="1454544" y="130102"/>
                    <a:pt x="1466850" y="123825"/>
                  </a:cubicBezTo>
                  <a:cubicBezTo>
                    <a:pt x="1682610" y="13678"/>
                    <a:pt x="1986429" y="400"/>
                    <a:pt x="2200275" y="38100"/>
                  </a:cubicBezTo>
                  <a:cubicBezTo>
                    <a:pt x="2247538" y="46434"/>
                    <a:pt x="2296735" y="51911"/>
                    <a:pt x="2314575" y="57150"/>
                  </a:cubicBezTo>
                  <a:cubicBezTo>
                    <a:pt x="2371192" y="73790"/>
                    <a:pt x="2469947" y="129445"/>
                    <a:pt x="2486025" y="142875"/>
                  </a:cubicBezTo>
                  <a:cubicBezTo>
                    <a:pt x="2502875" y="156943"/>
                    <a:pt x="2493769" y="174746"/>
                    <a:pt x="2505075" y="190500"/>
                  </a:cubicBezTo>
                  <a:cubicBezTo>
                    <a:pt x="2564692" y="273634"/>
                    <a:pt x="2659009" y="358435"/>
                    <a:pt x="2705100" y="457200"/>
                  </a:cubicBezTo>
                  <a:cubicBezTo>
                    <a:pt x="3069908" y="324764"/>
                    <a:pt x="3337636" y="48330"/>
                    <a:pt x="3800475" y="19050"/>
                  </a:cubicBezTo>
                  <a:cubicBezTo>
                    <a:pt x="3808962" y="14830"/>
                    <a:pt x="3817506" y="10687"/>
                    <a:pt x="3819525" y="0"/>
                  </a:cubicBezTo>
                  <a:cubicBezTo>
                    <a:pt x="3982327" y="26594"/>
                    <a:pt x="4214994" y="-10306"/>
                    <a:pt x="4410075" y="123825"/>
                  </a:cubicBezTo>
                  <a:cubicBezTo>
                    <a:pt x="4441603" y="145494"/>
                    <a:pt x="4467073" y="172984"/>
                    <a:pt x="4505325" y="200025"/>
                  </a:cubicBezTo>
                  <a:cubicBezTo>
                    <a:pt x="4629846" y="288065"/>
                    <a:pt x="4739488" y="462963"/>
                    <a:pt x="4810125" y="600075"/>
                  </a:cubicBezTo>
                  <a:cubicBezTo>
                    <a:pt x="4865180" y="706946"/>
                    <a:pt x="4919006" y="831332"/>
                    <a:pt x="4943475" y="942975"/>
                  </a:cubicBezTo>
                  <a:cubicBezTo>
                    <a:pt x="4957287" y="1006002"/>
                    <a:pt x="5002350" y="1061885"/>
                    <a:pt x="5010150" y="1104900"/>
                  </a:cubicBezTo>
                  <a:cubicBezTo>
                    <a:pt x="5012751" y="1119264"/>
                    <a:pt x="4997253" y="1138390"/>
                    <a:pt x="5000625" y="1152525"/>
                  </a:cubicBezTo>
                  <a:cubicBezTo>
                    <a:pt x="5008245" y="1184377"/>
                    <a:pt x="5032372" y="1210780"/>
                    <a:pt x="5038725" y="1257300"/>
                  </a:cubicBezTo>
                  <a:cubicBezTo>
                    <a:pt x="5055775" y="1381982"/>
                    <a:pt x="5050918" y="1456468"/>
                    <a:pt x="5076825" y="1600200"/>
                  </a:cubicBezTo>
                  <a:close/>
                  <a:moveTo>
                    <a:pt x="2457450" y="238125"/>
                  </a:moveTo>
                  <a:cubicBezTo>
                    <a:pt x="2375030" y="179842"/>
                    <a:pt x="2280133" y="138141"/>
                    <a:pt x="2181225" y="123825"/>
                  </a:cubicBezTo>
                  <a:cubicBezTo>
                    <a:pt x="1872453" y="79134"/>
                    <a:pt x="1607230" y="78067"/>
                    <a:pt x="1371600" y="247650"/>
                  </a:cubicBezTo>
                  <a:cubicBezTo>
                    <a:pt x="1360570" y="267576"/>
                    <a:pt x="1376058" y="283445"/>
                    <a:pt x="1343025" y="295275"/>
                  </a:cubicBezTo>
                  <a:cubicBezTo>
                    <a:pt x="1320079" y="291379"/>
                    <a:pt x="1322318" y="312668"/>
                    <a:pt x="1295400" y="304800"/>
                  </a:cubicBezTo>
                  <a:cubicBezTo>
                    <a:pt x="1171661" y="527123"/>
                    <a:pt x="969121" y="616115"/>
                    <a:pt x="990600" y="933450"/>
                  </a:cubicBezTo>
                  <a:cubicBezTo>
                    <a:pt x="1099109" y="1024966"/>
                    <a:pt x="1201522" y="1122578"/>
                    <a:pt x="1323975" y="1200150"/>
                  </a:cubicBezTo>
                  <a:cubicBezTo>
                    <a:pt x="1222181" y="1267739"/>
                    <a:pt x="1132913" y="1131722"/>
                    <a:pt x="1047750" y="1076325"/>
                  </a:cubicBezTo>
                  <a:cubicBezTo>
                    <a:pt x="988276" y="1188396"/>
                    <a:pt x="1030376" y="1317136"/>
                    <a:pt x="1104900" y="1466850"/>
                  </a:cubicBezTo>
                  <a:cubicBezTo>
                    <a:pt x="1239993" y="1292771"/>
                    <a:pt x="1528229" y="1370190"/>
                    <a:pt x="1647825" y="1524000"/>
                  </a:cubicBezTo>
                  <a:cubicBezTo>
                    <a:pt x="1671780" y="1500330"/>
                    <a:pt x="1725330" y="1506255"/>
                    <a:pt x="1743075" y="1476375"/>
                  </a:cubicBezTo>
                  <a:cubicBezTo>
                    <a:pt x="1697384" y="1294190"/>
                    <a:pt x="1853736" y="1126979"/>
                    <a:pt x="2038350" y="1162050"/>
                  </a:cubicBezTo>
                  <a:cubicBezTo>
                    <a:pt x="2142039" y="1181738"/>
                    <a:pt x="2232231" y="1276922"/>
                    <a:pt x="2286000" y="1314450"/>
                  </a:cubicBezTo>
                  <a:cubicBezTo>
                    <a:pt x="2392918" y="1167956"/>
                    <a:pt x="2471214" y="1039225"/>
                    <a:pt x="2571750" y="895350"/>
                  </a:cubicBezTo>
                  <a:cubicBezTo>
                    <a:pt x="2576217" y="862308"/>
                    <a:pt x="2520058" y="889892"/>
                    <a:pt x="2514600" y="866775"/>
                  </a:cubicBezTo>
                  <a:cubicBezTo>
                    <a:pt x="2596753" y="788813"/>
                    <a:pt x="2691470" y="773487"/>
                    <a:pt x="2714625" y="647700"/>
                  </a:cubicBezTo>
                  <a:cubicBezTo>
                    <a:pt x="2611565" y="514626"/>
                    <a:pt x="2553748" y="385191"/>
                    <a:pt x="2457450" y="238125"/>
                  </a:cubicBezTo>
                  <a:close/>
                  <a:moveTo>
                    <a:pt x="2790825" y="1257300"/>
                  </a:moveTo>
                  <a:cubicBezTo>
                    <a:pt x="2941206" y="1202246"/>
                    <a:pt x="2995651" y="1062628"/>
                    <a:pt x="3048000" y="904875"/>
                  </a:cubicBezTo>
                  <a:cubicBezTo>
                    <a:pt x="3077032" y="817397"/>
                    <a:pt x="3079176" y="622564"/>
                    <a:pt x="2971800" y="581025"/>
                  </a:cubicBezTo>
                  <a:cubicBezTo>
                    <a:pt x="2789435" y="510483"/>
                    <a:pt x="2659218" y="806606"/>
                    <a:pt x="2686050" y="942975"/>
                  </a:cubicBezTo>
                  <a:cubicBezTo>
                    <a:pt x="2651655" y="983094"/>
                    <a:pt x="2582694" y="1007145"/>
                    <a:pt x="2543175" y="1057275"/>
                  </a:cubicBezTo>
                  <a:cubicBezTo>
                    <a:pt x="2507999" y="1101900"/>
                    <a:pt x="2478796" y="1183977"/>
                    <a:pt x="2438400" y="1247775"/>
                  </a:cubicBezTo>
                  <a:cubicBezTo>
                    <a:pt x="2392242" y="1320670"/>
                    <a:pt x="2330282" y="1388355"/>
                    <a:pt x="2324100" y="1438275"/>
                  </a:cubicBezTo>
                  <a:cubicBezTo>
                    <a:pt x="2317395" y="1492406"/>
                    <a:pt x="2352085" y="1545755"/>
                    <a:pt x="2343150" y="1600200"/>
                  </a:cubicBezTo>
                  <a:cubicBezTo>
                    <a:pt x="2334035" y="1655779"/>
                    <a:pt x="2294935" y="1671561"/>
                    <a:pt x="2295525" y="1724025"/>
                  </a:cubicBezTo>
                  <a:cubicBezTo>
                    <a:pt x="2178968" y="1804359"/>
                    <a:pt x="2089423" y="1847374"/>
                    <a:pt x="1971675" y="1800225"/>
                  </a:cubicBezTo>
                  <a:cubicBezTo>
                    <a:pt x="1868957" y="1759096"/>
                    <a:pt x="1818742" y="1635033"/>
                    <a:pt x="1714500" y="1600200"/>
                  </a:cubicBezTo>
                  <a:cubicBezTo>
                    <a:pt x="1683706" y="1665265"/>
                    <a:pt x="1722863" y="1711319"/>
                    <a:pt x="1733550" y="1762125"/>
                  </a:cubicBezTo>
                  <a:cubicBezTo>
                    <a:pt x="1756591" y="1871644"/>
                    <a:pt x="1720301" y="1954311"/>
                    <a:pt x="1790700" y="2057400"/>
                  </a:cubicBezTo>
                  <a:cubicBezTo>
                    <a:pt x="1895170" y="2002555"/>
                    <a:pt x="1874663" y="1868481"/>
                    <a:pt x="1962150" y="1809750"/>
                  </a:cubicBezTo>
                  <a:cubicBezTo>
                    <a:pt x="1964950" y="1829172"/>
                    <a:pt x="1987925" y="1828429"/>
                    <a:pt x="1990725" y="1847850"/>
                  </a:cubicBezTo>
                  <a:cubicBezTo>
                    <a:pt x="1977723" y="1956997"/>
                    <a:pt x="1906105" y="2043436"/>
                    <a:pt x="1838325" y="2124075"/>
                  </a:cubicBezTo>
                  <a:cubicBezTo>
                    <a:pt x="2026282" y="2266350"/>
                    <a:pt x="2350037" y="2295582"/>
                    <a:pt x="2600325" y="2162175"/>
                  </a:cubicBezTo>
                  <a:cubicBezTo>
                    <a:pt x="2795588" y="1969065"/>
                    <a:pt x="2844203" y="1641634"/>
                    <a:pt x="2771775" y="1323975"/>
                  </a:cubicBezTo>
                  <a:cubicBezTo>
                    <a:pt x="2743295" y="1311174"/>
                    <a:pt x="2705653" y="1307544"/>
                    <a:pt x="2705100" y="1266825"/>
                  </a:cubicBezTo>
                  <a:cubicBezTo>
                    <a:pt x="2722816" y="1226630"/>
                    <a:pt x="2753963" y="1248537"/>
                    <a:pt x="2790825" y="1257300"/>
                  </a:cubicBezTo>
                  <a:close/>
                  <a:moveTo>
                    <a:pt x="1866900" y="1295400"/>
                  </a:moveTo>
                  <a:cubicBezTo>
                    <a:pt x="1704575" y="1494263"/>
                    <a:pt x="1979562" y="1851327"/>
                    <a:pt x="2219325" y="1666875"/>
                  </a:cubicBezTo>
                  <a:cubicBezTo>
                    <a:pt x="2332863" y="1408271"/>
                    <a:pt x="2024634" y="1162526"/>
                    <a:pt x="1866900" y="1295400"/>
                  </a:cubicBezTo>
                  <a:close/>
                  <a:moveTo>
                    <a:pt x="1219200" y="1485900"/>
                  </a:moveTo>
                  <a:cubicBezTo>
                    <a:pt x="1207294" y="1540116"/>
                    <a:pt x="1173852" y="1559147"/>
                    <a:pt x="1171575" y="1600200"/>
                  </a:cubicBezTo>
                  <a:cubicBezTo>
                    <a:pt x="1171318" y="1604886"/>
                    <a:pt x="1190311" y="1694621"/>
                    <a:pt x="1190625" y="1695450"/>
                  </a:cubicBezTo>
                  <a:cubicBezTo>
                    <a:pt x="1262339" y="1883435"/>
                    <a:pt x="1620717" y="1934089"/>
                    <a:pt x="1609725" y="1704975"/>
                  </a:cubicBezTo>
                  <a:cubicBezTo>
                    <a:pt x="1605658" y="1620155"/>
                    <a:pt x="1538326" y="1588999"/>
                    <a:pt x="1504950" y="1514475"/>
                  </a:cubicBezTo>
                  <a:cubicBezTo>
                    <a:pt x="1395317" y="1469231"/>
                    <a:pt x="1335881" y="1456563"/>
                    <a:pt x="1219200" y="1485900"/>
                  </a:cubicBezTo>
                  <a:close/>
                  <a:moveTo>
                    <a:pt x="4619625" y="1743075"/>
                  </a:moveTo>
                  <a:cubicBezTo>
                    <a:pt x="4533224" y="1718891"/>
                    <a:pt x="4424820" y="1678829"/>
                    <a:pt x="4362450" y="1743075"/>
                  </a:cubicBezTo>
                  <a:cubicBezTo>
                    <a:pt x="4238063" y="2005727"/>
                    <a:pt x="4060479" y="2272770"/>
                    <a:pt x="3800475" y="2428875"/>
                  </a:cubicBezTo>
                  <a:cubicBezTo>
                    <a:pt x="3737858" y="2379497"/>
                    <a:pt x="3786026" y="2340826"/>
                    <a:pt x="3771900" y="2295525"/>
                  </a:cubicBezTo>
                  <a:cubicBezTo>
                    <a:pt x="3714626" y="2111950"/>
                    <a:pt x="3401302" y="1942214"/>
                    <a:pt x="3276600" y="2047875"/>
                  </a:cubicBezTo>
                  <a:cubicBezTo>
                    <a:pt x="3380118" y="2082003"/>
                    <a:pt x="3500085" y="2133686"/>
                    <a:pt x="3581400" y="2238375"/>
                  </a:cubicBezTo>
                  <a:cubicBezTo>
                    <a:pt x="3691699" y="2380383"/>
                    <a:pt x="3631387" y="2488273"/>
                    <a:pt x="3476625" y="2600325"/>
                  </a:cubicBezTo>
                  <a:cubicBezTo>
                    <a:pt x="3447155" y="2608955"/>
                    <a:pt x="3424161" y="2624061"/>
                    <a:pt x="3400425" y="2638425"/>
                  </a:cubicBezTo>
                  <a:cubicBezTo>
                    <a:pt x="3408788" y="2764346"/>
                    <a:pt x="3305842" y="2852623"/>
                    <a:pt x="3190875" y="2886075"/>
                  </a:cubicBezTo>
                  <a:cubicBezTo>
                    <a:pt x="3090005" y="2804255"/>
                    <a:pt x="3009214" y="2892971"/>
                    <a:pt x="2895600" y="2809875"/>
                  </a:cubicBezTo>
                  <a:cubicBezTo>
                    <a:pt x="2805475" y="2848632"/>
                    <a:pt x="2717054" y="2756335"/>
                    <a:pt x="2705100" y="2667000"/>
                  </a:cubicBezTo>
                  <a:cubicBezTo>
                    <a:pt x="2566350" y="2707586"/>
                    <a:pt x="2387051" y="3047591"/>
                    <a:pt x="2238375" y="2962275"/>
                  </a:cubicBezTo>
                  <a:cubicBezTo>
                    <a:pt x="2210486" y="2946273"/>
                    <a:pt x="2209914" y="2908773"/>
                    <a:pt x="2219325" y="2867025"/>
                  </a:cubicBezTo>
                  <a:cubicBezTo>
                    <a:pt x="2258606" y="2692699"/>
                    <a:pt x="2565283" y="2388756"/>
                    <a:pt x="2724150" y="2343150"/>
                  </a:cubicBezTo>
                  <a:cubicBezTo>
                    <a:pt x="2750935" y="2323224"/>
                    <a:pt x="2722607" y="2307346"/>
                    <a:pt x="2752725" y="2295525"/>
                  </a:cubicBezTo>
                  <a:cubicBezTo>
                    <a:pt x="2835021" y="2250824"/>
                    <a:pt x="2925575" y="2214382"/>
                    <a:pt x="3000375" y="2162175"/>
                  </a:cubicBezTo>
                  <a:cubicBezTo>
                    <a:pt x="3010167" y="2056905"/>
                    <a:pt x="3108827" y="2012090"/>
                    <a:pt x="3114675" y="1905000"/>
                  </a:cubicBezTo>
                  <a:cubicBezTo>
                    <a:pt x="3035694" y="1875930"/>
                    <a:pt x="2976991" y="1844069"/>
                    <a:pt x="2876550" y="1847850"/>
                  </a:cubicBezTo>
                  <a:cubicBezTo>
                    <a:pt x="2805113" y="2000383"/>
                    <a:pt x="2702824" y="2191684"/>
                    <a:pt x="2543175" y="2276475"/>
                  </a:cubicBezTo>
                  <a:cubicBezTo>
                    <a:pt x="2491950" y="2303679"/>
                    <a:pt x="2426208" y="2304431"/>
                    <a:pt x="2362200" y="2314575"/>
                  </a:cubicBezTo>
                  <a:cubicBezTo>
                    <a:pt x="2050914" y="2363943"/>
                    <a:pt x="1730693" y="2212010"/>
                    <a:pt x="1447800" y="1971675"/>
                  </a:cubicBezTo>
                  <a:cubicBezTo>
                    <a:pt x="1362570" y="1979495"/>
                    <a:pt x="1329157" y="1931775"/>
                    <a:pt x="1238250" y="1924050"/>
                  </a:cubicBezTo>
                  <a:cubicBezTo>
                    <a:pt x="1223667" y="2040303"/>
                    <a:pt x="1135237" y="2110073"/>
                    <a:pt x="1133475" y="2209800"/>
                  </a:cubicBezTo>
                  <a:cubicBezTo>
                    <a:pt x="1249994" y="2273503"/>
                    <a:pt x="1494730" y="2208524"/>
                    <a:pt x="1447800" y="2390775"/>
                  </a:cubicBezTo>
                  <a:cubicBezTo>
                    <a:pt x="1330862" y="2548490"/>
                    <a:pt x="1140895" y="2540460"/>
                    <a:pt x="990600" y="2428875"/>
                  </a:cubicBezTo>
                  <a:cubicBezTo>
                    <a:pt x="867308" y="2564178"/>
                    <a:pt x="777116" y="2785415"/>
                    <a:pt x="619125" y="2886075"/>
                  </a:cubicBezTo>
                  <a:cubicBezTo>
                    <a:pt x="509797" y="3065669"/>
                    <a:pt x="324336" y="3169139"/>
                    <a:pt x="209550" y="3343275"/>
                  </a:cubicBezTo>
                  <a:cubicBezTo>
                    <a:pt x="540668" y="3476568"/>
                    <a:pt x="1103700" y="3367669"/>
                    <a:pt x="1447800" y="3333750"/>
                  </a:cubicBezTo>
                  <a:cubicBezTo>
                    <a:pt x="1726654" y="3359725"/>
                    <a:pt x="2010785" y="3364068"/>
                    <a:pt x="2276475" y="3552825"/>
                  </a:cubicBezTo>
                  <a:cubicBezTo>
                    <a:pt x="2369515" y="3329273"/>
                    <a:pt x="2515000" y="3112865"/>
                    <a:pt x="2647950" y="2847975"/>
                  </a:cubicBezTo>
                  <a:cubicBezTo>
                    <a:pt x="2679154" y="2839841"/>
                    <a:pt x="2692946" y="2778462"/>
                    <a:pt x="2724150" y="2800350"/>
                  </a:cubicBezTo>
                  <a:cubicBezTo>
                    <a:pt x="2625976" y="3070536"/>
                    <a:pt x="2469518" y="3252940"/>
                    <a:pt x="2371725" y="3505200"/>
                  </a:cubicBezTo>
                  <a:cubicBezTo>
                    <a:pt x="2490664" y="3432696"/>
                    <a:pt x="2591257" y="3357543"/>
                    <a:pt x="2705100" y="3333750"/>
                  </a:cubicBezTo>
                  <a:cubicBezTo>
                    <a:pt x="2954579" y="3281601"/>
                    <a:pt x="3185103" y="3373441"/>
                    <a:pt x="3476625" y="3448050"/>
                  </a:cubicBezTo>
                  <a:cubicBezTo>
                    <a:pt x="3788778" y="3527946"/>
                    <a:pt x="4114067" y="3589763"/>
                    <a:pt x="4410075" y="3467100"/>
                  </a:cubicBezTo>
                  <a:cubicBezTo>
                    <a:pt x="4427411" y="3426876"/>
                    <a:pt x="4436212" y="3408912"/>
                    <a:pt x="4438650" y="3371850"/>
                  </a:cubicBezTo>
                  <a:cubicBezTo>
                    <a:pt x="4457376" y="3374698"/>
                    <a:pt x="4457538" y="3358982"/>
                    <a:pt x="4467225" y="3352800"/>
                  </a:cubicBezTo>
                  <a:cubicBezTo>
                    <a:pt x="4472693" y="3267056"/>
                    <a:pt x="4530233" y="3217345"/>
                    <a:pt x="4572000" y="3133725"/>
                  </a:cubicBezTo>
                  <a:cubicBezTo>
                    <a:pt x="4596594" y="3084481"/>
                    <a:pt x="4595803" y="3025169"/>
                    <a:pt x="4619625" y="2971800"/>
                  </a:cubicBezTo>
                  <a:cubicBezTo>
                    <a:pt x="4645495" y="2913859"/>
                    <a:pt x="4696854" y="2862777"/>
                    <a:pt x="4724400" y="2800350"/>
                  </a:cubicBezTo>
                  <a:cubicBezTo>
                    <a:pt x="4806906" y="2613365"/>
                    <a:pt x="4897241" y="2431104"/>
                    <a:pt x="4962525" y="2247900"/>
                  </a:cubicBezTo>
                  <a:cubicBezTo>
                    <a:pt x="4973536" y="2217001"/>
                    <a:pt x="5006312" y="2192750"/>
                    <a:pt x="5019675" y="2162175"/>
                  </a:cubicBezTo>
                  <a:cubicBezTo>
                    <a:pt x="5025276" y="2149355"/>
                    <a:pt x="5014865" y="2127085"/>
                    <a:pt x="5019675" y="2114550"/>
                  </a:cubicBezTo>
                  <a:cubicBezTo>
                    <a:pt x="5032420" y="2081346"/>
                    <a:pt x="5069615" y="2055562"/>
                    <a:pt x="5086350" y="2019300"/>
                  </a:cubicBezTo>
                  <a:cubicBezTo>
                    <a:pt x="5146196" y="1889646"/>
                    <a:pt x="5215233" y="1729711"/>
                    <a:pt x="5267325" y="1619250"/>
                  </a:cubicBezTo>
                  <a:cubicBezTo>
                    <a:pt x="5281946" y="1616974"/>
                    <a:pt x="5268716" y="1603572"/>
                    <a:pt x="5257800" y="1600200"/>
                  </a:cubicBezTo>
                  <a:cubicBezTo>
                    <a:pt x="5079111" y="1705070"/>
                    <a:pt x="4820222" y="1707166"/>
                    <a:pt x="4619625" y="1743075"/>
                  </a:cubicBezTo>
                  <a:close/>
                  <a:moveTo>
                    <a:pt x="5067300" y="2133600"/>
                  </a:moveTo>
                  <a:cubicBezTo>
                    <a:pt x="5019428" y="2313242"/>
                    <a:pt x="4959573" y="2329425"/>
                    <a:pt x="4905375" y="2524125"/>
                  </a:cubicBezTo>
                  <a:cubicBezTo>
                    <a:pt x="4804877" y="2739657"/>
                    <a:pt x="4671641" y="2957713"/>
                    <a:pt x="4581525" y="3190875"/>
                  </a:cubicBezTo>
                  <a:cubicBezTo>
                    <a:pt x="4572610" y="3213926"/>
                    <a:pt x="4581192" y="3242472"/>
                    <a:pt x="4572000" y="3267075"/>
                  </a:cubicBezTo>
                  <a:cubicBezTo>
                    <a:pt x="4544578" y="3340513"/>
                    <a:pt x="4482456" y="3407683"/>
                    <a:pt x="4467225" y="3467100"/>
                  </a:cubicBezTo>
                  <a:cubicBezTo>
                    <a:pt x="4449309" y="3536985"/>
                    <a:pt x="4472635" y="3635236"/>
                    <a:pt x="4505325" y="3695700"/>
                  </a:cubicBezTo>
                  <a:cubicBezTo>
                    <a:pt x="4557913" y="3508582"/>
                    <a:pt x="4645143" y="3419827"/>
                    <a:pt x="4705350" y="3228975"/>
                  </a:cubicBezTo>
                  <a:cubicBezTo>
                    <a:pt x="4770349" y="3131210"/>
                    <a:pt x="4821393" y="3034103"/>
                    <a:pt x="4876800" y="2924175"/>
                  </a:cubicBezTo>
                  <a:cubicBezTo>
                    <a:pt x="4934636" y="2809437"/>
                    <a:pt x="4972660" y="2663324"/>
                    <a:pt x="5057775" y="2571750"/>
                  </a:cubicBezTo>
                  <a:cubicBezTo>
                    <a:pt x="5030115" y="2676601"/>
                    <a:pt x="4974936" y="2788006"/>
                    <a:pt x="4924425" y="2876550"/>
                  </a:cubicBezTo>
                  <a:cubicBezTo>
                    <a:pt x="4914100" y="2894648"/>
                    <a:pt x="4918224" y="2938263"/>
                    <a:pt x="4905375" y="2971800"/>
                  </a:cubicBezTo>
                  <a:cubicBezTo>
                    <a:pt x="4856893" y="3098416"/>
                    <a:pt x="4751308" y="3244244"/>
                    <a:pt x="4686300" y="3390900"/>
                  </a:cubicBezTo>
                  <a:cubicBezTo>
                    <a:pt x="4615063" y="3551615"/>
                    <a:pt x="4499010" y="3710111"/>
                    <a:pt x="4524375" y="3829050"/>
                  </a:cubicBezTo>
                  <a:cubicBezTo>
                    <a:pt x="4695616" y="3486198"/>
                    <a:pt x="4881487" y="3075099"/>
                    <a:pt x="5095875" y="2724150"/>
                  </a:cubicBezTo>
                  <a:cubicBezTo>
                    <a:pt x="5125317" y="2777481"/>
                    <a:pt x="5063862" y="2775595"/>
                    <a:pt x="5067300" y="2847975"/>
                  </a:cubicBezTo>
                  <a:cubicBezTo>
                    <a:pt x="5024619" y="2857319"/>
                    <a:pt x="5041297" y="2900277"/>
                    <a:pt x="5029200" y="2924175"/>
                  </a:cubicBezTo>
                  <a:cubicBezTo>
                    <a:pt x="4888668" y="3201829"/>
                    <a:pt x="4757747" y="3440687"/>
                    <a:pt x="4610100" y="3762375"/>
                  </a:cubicBezTo>
                  <a:cubicBezTo>
                    <a:pt x="4554589" y="3833698"/>
                    <a:pt x="4544378" y="3872160"/>
                    <a:pt x="4524375" y="3981450"/>
                  </a:cubicBezTo>
                  <a:cubicBezTo>
                    <a:pt x="4576620" y="3919985"/>
                    <a:pt x="4608386" y="3844738"/>
                    <a:pt x="4648200" y="3762375"/>
                  </a:cubicBezTo>
                  <a:cubicBezTo>
                    <a:pt x="4719162" y="3615557"/>
                    <a:pt x="4801019" y="3491303"/>
                    <a:pt x="4876800" y="3343275"/>
                  </a:cubicBezTo>
                  <a:cubicBezTo>
                    <a:pt x="4936922" y="3225851"/>
                    <a:pt x="4945209" y="3057087"/>
                    <a:pt x="5057775" y="2981325"/>
                  </a:cubicBezTo>
                  <a:cubicBezTo>
                    <a:pt x="5025066" y="3077118"/>
                    <a:pt x="4971107" y="3162643"/>
                    <a:pt x="4933950" y="3248025"/>
                  </a:cubicBezTo>
                  <a:cubicBezTo>
                    <a:pt x="4921377" y="3276914"/>
                    <a:pt x="4927673" y="3313586"/>
                    <a:pt x="4914900" y="3343275"/>
                  </a:cubicBezTo>
                  <a:cubicBezTo>
                    <a:pt x="4823994" y="3554663"/>
                    <a:pt x="4665612" y="3739982"/>
                    <a:pt x="4600575" y="3981450"/>
                  </a:cubicBezTo>
                  <a:cubicBezTo>
                    <a:pt x="4569971" y="4014283"/>
                    <a:pt x="4539120" y="4075719"/>
                    <a:pt x="4562475" y="4105275"/>
                  </a:cubicBezTo>
                  <a:cubicBezTo>
                    <a:pt x="4628693" y="4043572"/>
                    <a:pt x="4625607" y="3957085"/>
                    <a:pt x="4667250" y="3876675"/>
                  </a:cubicBezTo>
                  <a:cubicBezTo>
                    <a:pt x="4692396" y="3828126"/>
                    <a:pt x="4747041" y="3791522"/>
                    <a:pt x="4762500" y="3752850"/>
                  </a:cubicBezTo>
                  <a:cubicBezTo>
                    <a:pt x="4767787" y="3739639"/>
                    <a:pt x="4755956" y="3717751"/>
                    <a:pt x="4762500" y="3705225"/>
                  </a:cubicBezTo>
                  <a:cubicBezTo>
                    <a:pt x="4771740" y="3687518"/>
                    <a:pt x="4803829" y="3678498"/>
                    <a:pt x="4810125" y="3657600"/>
                  </a:cubicBezTo>
                  <a:cubicBezTo>
                    <a:pt x="4826832" y="3602193"/>
                    <a:pt x="4829709" y="3577790"/>
                    <a:pt x="4848225" y="3543300"/>
                  </a:cubicBezTo>
                  <a:cubicBezTo>
                    <a:pt x="4878601" y="3486731"/>
                    <a:pt x="4896231" y="3431858"/>
                    <a:pt x="4924425" y="3371850"/>
                  </a:cubicBezTo>
                  <a:cubicBezTo>
                    <a:pt x="5037811" y="3130467"/>
                    <a:pt x="5136347" y="2964247"/>
                    <a:pt x="5276850" y="2695575"/>
                  </a:cubicBezTo>
                  <a:cubicBezTo>
                    <a:pt x="5318284" y="2616356"/>
                    <a:pt x="5378558" y="2519458"/>
                    <a:pt x="5391150" y="2438400"/>
                  </a:cubicBezTo>
                  <a:cubicBezTo>
                    <a:pt x="5254019" y="2257759"/>
                    <a:pt x="5288166" y="1889922"/>
                    <a:pt x="5257800" y="1752600"/>
                  </a:cubicBezTo>
                  <a:cubicBezTo>
                    <a:pt x="5180171" y="1907096"/>
                    <a:pt x="5167599" y="2005870"/>
                    <a:pt x="5067300" y="2133600"/>
                  </a:cubicBezTo>
                  <a:close/>
                  <a:moveTo>
                    <a:pt x="1543050" y="1962150"/>
                  </a:moveTo>
                  <a:cubicBezTo>
                    <a:pt x="1594276" y="1988534"/>
                    <a:pt x="1652569" y="2053914"/>
                    <a:pt x="1704975" y="2047875"/>
                  </a:cubicBezTo>
                  <a:cubicBezTo>
                    <a:pt x="1684534" y="1948272"/>
                    <a:pt x="1713576" y="1896399"/>
                    <a:pt x="1666875" y="1819275"/>
                  </a:cubicBezTo>
                  <a:cubicBezTo>
                    <a:pt x="1656398" y="1897761"/>
                    <a:pt x="1567529" y="1897666"/>
                    <a:pt x="1543050" y="1962150"/>
                  </a:cubicBezTo>
                  <a:close/>
                  <a:moveTo>
                    <a:pt x="3067050" y="2133600"/>
                  </a:moveTo>
                  <a:cubicBezTo>
                    <a:pt x="3199353" y="2066782"/>
                    <a:pt x="3334579" y="1959731"/>
                    <a:pt x="3371850" y="1828800"/>
                  </a:cubicBezTo>
                  <a:cubicBezTo>
                    <a:pt x="3210306" y="1821085"/>
                    <a:pt x="3098387" y="2017871"/>
                    <a:pt x="3067050" y="2133600"/>
                  </a:cubicBezTo>
                  <a:close/>
                  <a:moveTo>
                    <a:pt x="3581400" y="2419350"/>
                  </a:moveTo>
                  <a:cubicBezTo>
                    <a:pt x="3581686" y="2377926"/>
                    <a:pt x="3591420" y="2316842"/>
                    <a:pt x="3571875" y="2295525"/>
                  </a:cubicBezTo>
                  <a:cubicBezTo>
                    <a:pt x="3479797" y="2195065"/>
                    <a:pt x="3334398" y="2089718"/>
                    <a:pt x="3219450" y="2114550"/>
                  </a:cubicBezTo>
                  <a:cubicBezTo>
                    <a:pt x="3153509" y="2128800"/>
                    <a:pt x="3055115" y="2207009"/>
                    <a:pt x="3000375" y="2238375"/>
                  </a:cubicBezTo>
                  <a:cubicBezTo>
                    <a:pt x="2889304" y="2302031"/>
                    <a:pt x="2786672" y="2352713"/>
                    <a:pt x="2695575" y="2419350"/>
                  </a:cubicBezTo>
                  <a:cubicBezTo>
                    <a:pt x="2624928" y="2471023"/>
                    <a:pt x="2554119" y="2523639"/>
                    <a:pt x="2514600" y="2552700"/>
                  </a:cubicBezTo>
                  <a:cubicBezTo>
                    <a:pt x="2459336" y="2593343"/>
                    <a:pt x="2391251" y="2692279"/>
                    <a:pt x="2362200" y="2733675"/>
                  </a:cubicBezTo>
                  <a:cubicBezTo>
                    <a:pt x="2376526" y="2760621"/>
                    <a:pt x="2404177" y="2774252"/>
                    <a:pt x="2409825" y="2809875"/>
                  </a:cubicBezTo>
                  <a:cubicBezTo>
                    <a:pt x="2382488" y="2849223"/>
                    <a:pt x="2329291" y="2862701"/>
                    <a:pt x="2305050" y="2905125"/>
                  </a:cubicBezTo>
                  <a:cubicBezTo>
                    <a:pt x="2423322" y="2857862"/>
                    <a:pt x="2535279" y="2744591"/>
                    <a:pt x="2638425" y="2657475"/>
                  </a:cubicBezTo>
                  <a:cubicBezTo>
                    <a:pt x="2676135" y="2625624"/>
                    <a:pt x="2726827" y="2576684"/>
                    <a:pt x="2752725" y="2543175"/>
                  </a:cubicBezTo>
                  <a:cubicBezTo>
                    <a:pt x="2793006" y="2491064"/>
                    <a:pt x="2816066" y="2373706"/>
                    <a:pt x="2905125" y="2419350"/>
                  </a:cubicBezTo>
                  <a:cubicBezTo>
                    <a:pt x="2793235" y="2497636"/>
                    <a:pt x="2708339" y="2749839"/>
                    <a:pt x="2876550" y="2752725"/>
                  </a:cubicBezTo>
                  <a:cubicBezTo>
                    <a:pt x="2864577" y="2604183"/>
                    <a:pt x="2929814" y="2482196"/>
                    <a:pt x="3028950" y="2476500"/>
                  </a:cubicBezTo>
                  <a:cubicBezTo>
                    <a:pt x="2945616" y="2589638"/>
                    <a:pt x="2854062" y="2759374"/>
                    <a:pt x="3038475" y="2790825"/>
                  </a:cubicBezTo>
                  <a:cubicBezTo>
                    <a:pt x="3044800" y="2693184"/>
                    <a:pt x="3049105" y="2550957"/>
                    <a:pt x="3171825" y="2495550"/>
                  </a:cubicBezTo>
                  <a:cubicBezTo>
                    <a:pt x="3174321" y="2586876"/>
                    <a:pt x="3060802" y="2693775"/>
                    <a:pt x="3095625" y="2762250"/>
                  </a:cubicBezTo>
                  <a:cubicBezTo>
                    <a:pt x="3158128" y="2885161"/>
                    <a:pt x="3352286" y="2775385"/>
                    <a:pt x="3352800" y="2657475"/>
                  </a:cubicBezTo>
                  <a:cubicBezTo>
                    <a:pt x="3293069" y="2633958"/>
                    <a:pt x="3271904" y="2739381"/>
                    <a:pt x="3209925" y="2695575"/>
                  </a:cubicBezTo>
                  <a:cubicBezTo>
                    <a:pt x="3299841" y="2581656"/>
                    <a:pt x="3482340" y="2546985"/>
                    <a:pt x="3581400" y="2419350"/>
                  </a:cubicBezTo>
                  <a:close/>
                  <a:moveTo>
                    <a:pt x="819150" y="2171700"/>
                  </a:moveTo>
                  <a:cubicBezTo>
                    <a:pt x="768125" y="2203076"/>
                    <a:pt x="764800" y="2265845"/>
                    <a:pt x="685800" y="2286000"/>
                  </a:cubicBezTo>
                  <a:cubicBezTo>
                    <a:pt x="598189" y="2427208"/>
                    <a:pt x="539629" y="2641749"/>
                    <a:pt x="628650" y="2800350"/>
                  </a:cubicBezTo>
                  <a:cubicBezTo>
                    <a:pt x="770649" y="2702652"/>
                    <a:pt x="705583" y="2493578"/>
                    <a:pt x="847725" y="2390775"/>
                  </a:cubicBezTo>
                  <a:cubicBezTo>
                    <a:pt x="966940" y="2250872"/>
                    <a:pt x="1233935" y="2590467"/>
                    <a:pt x="1371600" y="2352675"/>
                  </a:cubicBezTo>
                  <a:cubicBezTo>
                    <a:pt x="1316355" y="2329815"/>
                    <a:pt x="1282865" y="2383612"/>
                    <a:pt x="1247775" y="2390775"/>
                  </a:cubicBezTo>
                  <a:cubicBezTo>
                    <a:pt x="1243717" y="2372611"/>
                    <a:pt x="1220562" y="2373535"/>
                    <a:pt x="1228725" y="2343150"/>
                  </a:cubicBezTo>
                  <a:cubicBezTo>
                    <a:pt x="1261748" y="2338921"/>
                    <a:pt x="1321918" y="2344255"/>
                    <a:pt x="1343025" y="2286000"/>
                  </a:cubicBezTo>
                  <a:cubicBezTo>
                    <a:pt x="1120712" y="2380393"/>
                    <a:pt x="1039178" y="2036445"/>
                    <a:pt x="819150" y="2171700"/>
                  </a:cubicBezTo>
                  <a:close/>
                  <a:moveTo>
                    <a:pt x="809625" y="2590800"/>
                  </a:moveTo>
                  <a:cubicBezTo>
                    <a:pt x="823055" y="2522039"/>
                    <a:pt x="943708" y="2468394"/>
                    <a:pt x="904875" y="2409825"/>
                  </a:cubicBezTo>
                  <a:cubicBezTo>
                    <a:pt x="853573" y="2451259"/>
                    <a:pt x="762476" y="2536889"/>
                    <a:pt x="809625" y="2590800"/>
                  </a:cubicBezTo>
                  <a:close/>
                  <a:moveTo>
                    <a:pt x="2295525" y="2838450"/>
                  </a:moveTo>
                  <a:cubicBezTo>
                    <a:pt x="2335873" y="2840698"/>
                    <a:pt x="2351942" y="2818676"/>
                    <a:pt x="2362200" y="2790825"/>
                  </a:cubicBezTo>
                  <a:cubicBezTo>
                    <a:pt x="2344036" y="2786768"/>
                    <a:pt x="2344960" y="2763612"/>
                    <a:pt x="2314575" y="2771775"/>
                  </a:cubicBezTo>
                  <a:cubicBezTo>
                    <a:pt x="2294001" y="2799398"/>
                    <a:pt x="2301812" y="2796445"/>
                    <a:pt x="2295525" y="28384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91DA76BF-BF3F-4C1E-BB3A-873F2FCF9C9E}"/>
                </a:ext>
              </a:extLst>
            </p:cNvPr>
            <p:cNvSpPr/>
            <p:nvPr/>
          </p:nvSpPr>
          <p:spPr>
            <a:xfrm>
              <a:off x="3290661" y="547582"/>
              <a:ext cx="349693" cy="733529"/>
            </a:xfrm>
            <a:custGeom>
              <a:avLst/>
              <a:gdLst>
                <a:gd name="connsiteX0" fmla="*/ 52614 w 349693"/>
                <a:gd name="connsiteY0" fmla="*/ 733529 h 733529"/>
                <a:gd name="connsiteX1" fmla="*/ 81189 w 349693"/>
                <a:gd name="connsiteY1" fmla="*/ 266804 h 733529"/>
                <a:gd name="connsiteX2" fmla="*/ 347889 w 349693"/>
                <a:gd name="connsiteY2" fmla="*/ 104 h 733529"/>
                <a:gd name="connsiteX3" fmla="*/ 271689 w 349693"/>
                <a:gd name="connsiteY3" fmla="*/ 104879 h 733529"/>
                <a:gd name="connsiteX4" fmla="*/ 52614 w 349693"/>
                <a:gd name="connsiteY4" fmla="*/ 733529 h 73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93" h="733529">
                  <a:moveTo>
                    <a:pt x="52614" y="733529"/>
                  </a:moveTo>
                  <a:cubicBezTo>
                    <a:pt x="-43827" y="611743"/>
                    <a:pt x="8342" y="420461"/>
                    <a:pt x="81189" y="266804"/>
                  </a:cubicBezTo>
                  <a:cubicBezTo>
                    <a:pt x="136958" y="149180"/>
                    <a:pt x="231751" y="-4573"/>
                    <a:pt x="347889" y="104"/>
                  </a:cubicBezTo>
                  <a:cubicBezTo>
                    <a:pt x="358966" y="41919"/>
                    <a:pt x="317266" y="90420"/>
                    <a:pt x="271689" y="104879"/>
                  </a:cubicBezTo>
                  <a:cubicBezTo>
                    <a:pt x="154341" y="286645"/>
                    <a:pt x="39660" y="467544"/>
                    <a:pt x="52614" y="7335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="" xmlns:a16="http://schemas.microsoft.com/office/drawing/2014/main" id="{0306E4FD-03B8-4D5D-9E2C-68D074557E0A}"/>
                </a:ext>
              </a:extLst>
            </p:cNvPr>
            <p:cNvSpPr/>
            <p:nvPr/>
          </p:nvSpPr>
          <p:spPr>
            <a:xfrm>
              <a:off x="3368451" y="585787"/>
              <a:ext cx="355823" cy="819150"/>
            </a:xfrm>
            <a:custGeom>
              <a:avLst/>
              <a:gdLst>
                <a:gd name="connsiteX0" fmla="*/ 355824 w 355823"/>
                <a:gd name="connsiteY0" fmla="*/ 0 h 819150"/>
                <a:gd name="connsiteX1" fmla="*/ 289149 w 355823"/>
                <a:gd name="connsiteY1" fmla="*/ 85725 h 819150"/>
                <a:gd name="connsiteX2" fmla="*/ 60549 w 355823"/>
                <a:gd name="connsiteY2" fmla="*/ 638175 h 819150"/>
                <a:gd name="connsiteX3" fmla="*/ 51024 w 355823"/>
                <a:gd name="connsiteY3" fmla="*/ 819150 h 819150"/>
                <a:gd name="connsiteX4" fmla="*/ 155799 w 355823"/>
                <a:gd name="connsiteY4" fmla="*/ 152400 h 819150"/>
                <a:gd name="connsiteX5" fmla="*/ 355824 w 355823"/>
                <a:gd name="connsiteY5" fmla="*/ 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823" h="819150">
                  <a:moveTo>
                    <a:pt x="355824" y="0"/>
                  </a:moveTo>
                  <a:cubicBezTo>
                    <a:pt x="350737" y="45720"/>
                    <a:pt x="334926" y="80705"/>
                    <a:pt x="289149" y="85725"/>
                  </a:cubicBezTo>
                  <a:cubicBezTo>
                    <a:pt x="184640" y="271901"/>
                    <a:pt x="58282" y="432521"/>
                    <a:pt x="60549" y="638175"/>
                  </a:cubicBezTo>
                  <a:cubicBezTo>
                    <a:pt x="61082" y="686772"/>
                    <a:pt x="120556" y="774468"/>
                    <a:pt x="51024" y="819150"/>
                  </a:cubicBezTo>
                  <a:cubicBezTo>
                    <a:pt x="-61676" y="624183"/>
                    <a:pt x="29830" y="326307"/>
                    <a:pt x="155799" y="152400"/>
                  </a:cubicBezTo>
                  <a:cubicBezTo>
                    <a:pt x="209139" y="78819"/>
                    <a:pt x="288006" y="7649"/>
                    <a:pt x="355824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BF4AEFAC-976F-47DD-8EE5-2495D3FCE413}"/>
                </a:ext>
              </a:extLst>
            </p:cNvPr>
            <p:cNvSpPr/>
            <p:nvPr/>
          </p:nvSpPr>
          <p:spPr>
            <a:xfrm>
              <a:off x="3781425" y="851901"/>
              <a:ext cx="371475" cy="429210"/>
            </a:xfrm>
            <a:custGeom>
              <a:avLst/>
              <a:gdLst>
                <a:gd name="connsiteX0" fmla="*/ 371475 w 371475"/>
                <a:gd name="connsiteY0" fmla="*/ 10111 h 429210"/>
                <a:gd name="connsiteX1" fmla="*/ 228600 w 371475"/>
                <a:gd name="connsiteY1" fmla="*/ 172036 h 429210"/>
                <a:gd name="connsiteX2" fmla="*/ 209550 w 371475"/>
                <a:gd name="connsiteY2" fmla="*/ 219661 h 429210"/>
                <a:gd name="connsiteX3" fmla="*/ 0 w 371475"/>
                <a:gd name="connsiteY3" fmla="*/ 429211 h 429210"/>
                <a:gd name="connsiteX4" fmla="*/ 314325 w 371475"/>
                <a:gd name="connsiteY4" fmla="*/ 586 h 429210"/>
                <a:gd name="connsiteX5" fmla="*/ 371475 w 371475"/>
                <a:gd name="connsiteY5" fmla="*/ 10111 h 42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429210">
                  <a:moveTo>
                    <a:pt x="371475" y="10111"/>
                  </a:moveTo>
                  <a:cubicBezTo>
                    <a:pt x="349701" y="66308"/>
                    <a:pt x="284312" y="122467"/>
                    <a:pt x="228600" y="172036"/>
                  </a:cubicBezTo>
                  <a:cubicBezTo>
                    <a:pt x="218884" y="184551"/>
                    <a:pt x="219266" y="207145"/>
                    <a:pt x="209550" y="219661"/>
                  </a:cubicBezTo>
                  <a:cubicBezTo>
                    <a:pt x="117805" y="262742"/>
                    <a:pt x="96441" y="422038"/>
                    <a:pt x="0" y="429211"/>
                  </a:cubicBezTo>
                  <a:cubicBezTo>
                    <a:pt x="36490" y="255456"/>
                    <a:pt x="214894" y="142965"/>
                    <a:pt x="314325" y="586"/>
                  </a:cubicBezTo>
                  <a:cubicBezTo>
                    <a:pt x="337757" y="-672"/>
                    <a:pt x="360236" y="-853"/>
                    <a:pt x="371475" y="101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42A5E8A6-0C87-4A0B-8EF9-1EE623D5A1A6}"/>
                </a:ext>
              </a:extLst>
            </p:cNvPr>
            <p:cNvSpPr/>
            <p:nvPr/>
          </p:nvSpPr>
          <p:spPr>
            <a:xfrm>
              <a:off x="3933825" y="890587"/>
              <a:ext cx="323850" cy="385196"/>
            </a:xfrm>
            <a:custGeom>
              <a:avLst/>
              <a:gdLst>
                <a:gd name="connsiteX0" fmla="*/ 295275 w 323850"/>
                <a:gd name="connsiteY0" fmla="*/ 0 h 385196"/>
                <a:gd name="connsiteX1" fmla="*/ 323850 w 323850"/>
                <a:gd name="connsiteY1" fmla="*/ 47625 h 385196"/>
                <a:gd name="connsiteX2" fmla="*/ 114300 w 323850"/>
                <a:gd name="connsiteY2" fmla="*/ 247650 h 385196"/>
                <a:gd name="connsiteX3" fmla="*/ 0 w 323850"/>
                <a:gd name="connsiteY3" fmla="*/ 381000 h 385196"/>
                <a:gd name="connsiteX4" fmla="*/ 295275 w 323850"/>
                <a:gd name="connsiteY4" fmla="*/ 0 h 38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85196">
                  <a:moveTo>
                    <a:pt x="295275" y="0"/>
                  </a:moveTo>
                  <a:cubicBezTo>
                    <a:pt x="314087" y="6582"/>
                    <a:pt x="320669" y="25403"/>
                    <a:pt x="323850" y="47625"/>
                  </a:cubicBezTo>
                  <a:cubicBezTo>
                    <a:pt x="242059" y="102356"/>
                    <a:pt x="194110" y="190938"/>
                    <a:pt x="114300" y="247650"/>
                  </a:cubicBezTo>
                  <a:cubicBezTo>
                    <a:pt x="107004" y="323583"/>
                    <a:pt x="49482" y="404708"/>
                    <a:pt x="0" y="381000"/>
                  </a:cubicBezTo>
                  <a:cubicBezTo>
                    <a:pt x="36576" y="229962"/>
                    <a:pt x="171450" y="95498"/>
                    <a:pt x="2952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2C0DBAF8-10F1-4FAE-8974-DBF1333F2E53}"/>
                </a:ext>
              </a:extLst>
            </p:cNvPr>
            <p:cNvSpPr/>
            <p:nvPr/>
          </p:nvSpPr>
          <p:spPr>
            <a:xfrm>
              <a:off x="4076700" y="966787"/>
              <a:ext cx="257175" cy="257175"/>
            </a:xfrm>
            <a:custGeom>
              <a:avLst/>
              <a:gdLst>
                <a:gd name="connsiteX0" fmla="*/ 257175 w 257175"/>
                <a:gd name="connsiteY0" fmla="*/ 0 h 257175"/>
                <a:gd name="connsiteX1" fmla="*/ 104775 w 257175"/>
                <a:gd name="connsiteY1" fmla="*/ 142875 h 257175"/>
                <a:gd name="connsiteX2" fmla="*/ 0 w 257175"/>
                <a:gd name="connsiteY2" fmla="*/ 257175 h 257175"/>
                <a:gd name="connsiteX3" fmla="*/ 257175 w 257175"/>
                <a:gd name="connsiteY3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57175">
                  <a:moveTo>
                    <a:pt x="257175" y="0"/>
                  </a:moveTo>
                  <a:cubicBezTo>
                    <a:pt x="218399" y="59646"/>
                    <a:pt x="165859" y="105537"/>
                    <a:pt x="104775" y="142875"/>
                  </a:cubicBezTo>
                  <a:cubicBezTo>
                    <a:pt x="71361" y="182489"/>
                    <a:pt x="56426" y="240573"/>
                    <a:pt x="0" y="257175"/>
                  </a:cubicBezTo>
                  <a:cubicBezTo>
                    <a:pt x="11430" y="134712"/>
                    <a:pt x="137827" y="46120"/>
                    <a:pt x="2571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CFD81E8F-31CA-44A9-A82A-96D801400E23}"/>
                </a:ext>
              </a:extLst>
            </p:cNvPr>
            <p:cNvSpPr/>
            <p:nvPr/>
          </p:nvSpPr>
          <p:spPr>
            <a:xfrm>
              <a:off x="3465042" y="965608"/>
              <a:ext cx="1362142" cy="1677715"/>
            </a:xfrm>
            <a:custGeom>
              <a:avLst/>
              <a:gdLst>
                <a:gd name="connsiteX0" fmla="*/ 1002183 w 1362142"/>
                <a:gd name="connsiteY0" fmla="*/ 696504 h 1677715"/>
                <a:gd name="connsiteX1" fmla="*/ 1068858 w 1362142"/>
                <a:gd name="connsiteY1" fmla="*/ 753654 h 1677715"/>
                <a:gd name="connsiteX2" fmla="*/ 897408 w 1362142"/>
                <a:gd name="connsiteY2" fmla="*/ 1591854 h 1677715"/>
                <a:gd name="connsiteX3" fmla="*/ 135408 w 1362142"/>
                <a:gd name="connsiteY3" fmla="*/ 1553754 h 1677715"/>
                <a:gd name="connsiteX4" fmla="*/ 287808 w 1362142"/>
                <a:gd name="connsiteY4" fmla="*/ 1277529 h 1677715"/>
                <a:gd name="connsiteX5" fmla="*/ 259233 w 1362142"/>
                <a:gd name="connsiteY5" fmla="*/ 1239429 h 1677715"/>
                <a:gd name="connsiteX6" fmla="*/ 87783 w 1362142"/>
                <a:gd name="connsiteY6" fmla="*/ 1487079 h 1677715"/>
                <a:gd name="connsiteX7" fmla="*/ 30633 w 1362142"/>
                <a:gd name="connsiteY7" fmla="*/ 1191804 h 1677715"/>
                <a:gd name="connsiteX8" fmla="*/ 11583 w 1362142"/>
                <a:gd name="connsiteY8" fmla="*/ 1029879 h 1677715"/>
                <a:gd name="connsiteX9" fmla="*/ 268758 w 1362142"/>
                <a:gd name="connsiteY9" fmla="*/ 1229904 h 1677715"/>
                <a:gd name="connsiteX10" fmla="*/ 592608 w 1362142"/>
                <a:gd name="connsiteY10" fmla="*/ 1153704 h 1677715"/>
                <a:gd name="connsiteX11" fmla="*/ 640233 w 1362142"/>
                <a:gd name="connsiteY11" fmla="*/ 1029879 h 1677715"/>
                <a:gd name="connsiteX12" fmla="*/ 621183 w 1362142"/>
                <a:gd name="connsiteY12" fmla="*/ 867954 h 1677715"/>
                <a:gd name="connsiteX13" fmla="*/ 735483 w 1362142"/>
                <a:gd name="connsiteY13" fmla="*/ 677454 h 1677715"/>
                <a:gd name="connsiteX14" fmla="*/ 840258 w 1362142"/>
                <a:gd name="connsiteY14" fmla="*/ 486954 h 1677715"/>
                <a:gd name="connsiteX15" fmla="*/ 983133 w 1362142"/>
                <a:gd name="connsiteY15" fmla="*/ 372654 h 1677715"/>
                <a:gd name="connsiteX16" fmla="*/ 1268883 w 1362142"/>
                <a:gd name="connsiteY16" fmla="*/ 10704 h 1677715"/>
                <a:gd name="connsiteX17" fmla="*/ 1345083 w 1362142"/>
                <a:gd name="connsiteY17" fmla="*/ 334554 h 1677715"/>
                <a:gd name="connsiteX18" fmla="*/ 1087908 w 1362142"/>
                <a:gd name="connsiteY18" fmla="*/ 686979 h 1677715"/>
                <a:gd name="connsiteX19" fmla="*/ 1002183 w 1362142"/>
                <a:gd name="connsiteY19" fmla="*/ 696504 h 1677715"/>
                <a:gd name="connsiteX20" fmla="*/ 1011708 w 1362142"/>
                <a:gd name="connsiteY20" fmla="*/ 391704 h 1677715"/>
                <a:gd name="connsiteX21" fmla="*/ 1087908 w 1362142"/>
                <a:gd name="connsiteY21" fmla="*/ 429804 h 1677715"/>
                <a:gd name="connsiteX22" fmla="*/ 1192683 w 1362142"/>
                <a:gd name="connsiteY22" fmla="*/ 334554 h 1677715"/>
                <a:gd name="connsiteX23" fmla="*/ 1097433 w 1362142"/>
                <a:gd name="connsiteY23" fmla="*/ 506004 h 1677715"/>
                <a:gd name="connsiteX24" fmla="*/ 1021233 w 1362142"/>
                <a:gd name="connsiteY24" fmla="*/ 477429 h 1677715"/>
                <a:gd name="connsiteX25" fmla="*/ 1097433 w 1362142"/>
                <a:gd name="connsiteY25" fmla="*/ 582204 h 1677715"/>
                <a:gd name="connsiteX26" fmla="*/ 1249833 w 1362142"/>
                <a:gd name="connsiteY26" fmla="*/ 286929 h 1677715"/>
                <a:gd name="connsiteX27" fmla="*/ 1078383 w 1362142"/>
                <a:gd name="connsiteY27" fmla="*/ 353604 h 1677715"/>
                <a:gd name="connsiteX28" fmla="*/ 1230783 w 1362142"/>
                <a:gd name="connsiteY28" fmla="*/ 77379 h 1677715"/>
                <a:gd name="connsiteX29" fmla="*/ 1202208 w 1362142"/>
                <a:gd name="connsiteY29" fmla="*/ 39279 h 1677715"/>
                <a:gd name="connsiteX30" fmla="*/ 1011708 w 1362142"/>
                <a:gd name="connsiteY30" fmla="*/ 391704 h 1677715"/>
                <a:gd name="connsiteX31" fmla="*/ 440208 w 1362142"/>
                <a:gd name="connsiteY31" fmla="*/ 1525179 h 1677715"/>
                <a:gd name="connsiteX32" fmla="*/ 544983 w 1362142"/>
                <a:gd name="connsiteY32" fmla="*/ 1487079 h 1677715"/>
                <a:gd name="connsiteX33" fmla="*/ 440208 w 1362142"/>
                <a:gd name="connsiteY33" fmla="*/ 1525179 h 167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142" h="1677715">
                  <a:moveTo>
                    <a:pt x="1002183" y="696504"/>
                  </a:moveTo>
                  <a:cubicBezTo>
                    <a:pt x="1002735" y="737223"/>
                    <a:pt x="1040378" y="740852"/>
                    <a:pt x="1068858" y="753654"/>
                  </a:cubicBezTo>
                  <a:cubicBezTo>
                    <a:pt x="1141286" y="1071313"/>
                    <a:pt x="1092670" y="1398744"/>
                    <a:pt x="897408" y="1591854"/>
                  </a:cubicBezTo>
                  <a:cubicBezTo>
                    <a:pt x="647120" y="1725261"/>
                    <a:pt x="323365" y="1696029"/>
                    <a:pt x="135408" y="1553754"/>
                  </a:cubicBezTo>
                  <a:cubicBezTo>
                    <a:pt x="203188" y="1473115"/>
                    <a:pt x="274806" y="1386676"/>
                    <a:pt x="287808" y="1277529"/>
                  </a:cubicBezTo>
                  <a:cubicBezTo>
                    <a:pt x="285007" y="1258107"/>
                    <a:pt x="262033" y="1258850"/>
                    <a:pt x="259233" y="1239429"/>
                  </a:cubicBezTo>
                  <a:cubicBezTo>
                    <a:pt x="171746" y="1298160"/>
                    <a:pt x="192253" y="1432234"/>
                    <a:pt x="87783" y="1487079"/>
                  </a:cubicBezTo>
                  <a:cubicBezTo>
                    <a:pt x="17384" y="1383990"/>
                    <a:pt x="53674" y="1301322"/>
                    <a:pt x="30633" y="1191804"/>
                  </a:cubicBezTo>
                  <a:cubicBezTo>
                    <a:pt x="19946" y="1140997"/>
                    <a:pt x="-19211" y="1094944"/>
                    <a:pt x="11583" y="1029879"/>
                  </a:cubicBezTo>
                  <a:cubicBezTo>
                    <a:pt x="115824" y="1064712"/>
                    <a:pt x="166040" y="1188775"/>
                    <a:pt x="268758" y="1229904"/>
                  </a:cubicBezTo>
                  <a:cubicBezTo>
                    <a:pt x="386506" y="1277053"/>
                    <a:pt x="476050" y="1234038"/>
                    <a:pt x="592608" y="1153704"/>
                  </a:cubicBezTo>
                  <a:cubicBezTo>
                    <a:pt x="592017" y="1101240"/>
                    <a:pt x="631117" y="1085457"/>
                    <a:pt x="640233" y="1029879"/>
                  </a:cubicBezTo>
                  <a:cubicBezTo>
                    <a:pt x="649167" y="975434"/>
                    <a:pt x="614477" y="922084"/>
                    <a:pt x="621183" y="867954"/>
                  </a:cubicBezTo>
                  <a:cubicBezTo>
                    <a:pt x="627365" y="818033"/>
                    <a:pt x="689325" y="750349"/>
                    <a:pt x="735483" y="677454"/>
                  </a:cubicBezTo>
                  <a:cubicBezTo>
                    <a:pt x="775878" y="613655"/>
                    <a:pt x="805082" y="531578"/>
                    <a:pt x="840258" y="486954"/>
                  </a:cubicBezTo>
                  <a:cubicBezTo>
                    <a:pt x="879777" y="436824"/>
                    <a:pt x="948738" y="412773"/>
                    <a:pt x="983133" y="372654"/>
                  </a:cubicBezTo>
                  <a:cubicBezTo>
                    <a:pt x="956301" y="236284"/>
                    <a:pt x="1086517" y="-59838"/>
                    <a:pt x="1268883" y="10704"/>
                  </a:cubicBezTo>
                  <a:cubicBezTo>
                    <a:pt x="1376258" y="52242"/>
                    <a:pt x="1374115" y="247076"/>
                    <a:pt x="1345083" y="334554"/>
                  </a:cubicBezTo>
                  <a:cubicBezTo>
                    <a:pt x="1292734" y="492307"/>
                    <a:pt x="1238289" y="631924"/>
                    <a:pt x="1087908" y="686979"/>
                  </a:cubicBezTo>
                  <a:cubicBezTo>
                    <a:pt x="1051046" y="678216"/>
                    <a:pt x="1019899" y="656308"/>
                    <a:pt x="1002183" y="696504"/>
                  </a:cubicBezTo>
                  <a:close/>
                  <a:moveTo>
                    <a:pt x="1011708" y="391704"/>
                  </a:moveTo>
                  <a:cubicBezTo>
                    <a:pt x="1035682" y="405829"/>
                    <a:pt x="1040007" y="439605"/>
                    <a:pt x="1087908" y="429804"/>
                  </a:cubicBezTo>
                  <a:cubicBezTo>
                    <a:pt x="1127827" y="403048"/>
                    <a:pt x="1143134" y="351680"/>
                    <a:pt x="1192683" y="334554"/>
                  </a:cubicBezTo>
                  <a:cubicBezTo>
                    <a:pt x="1253053" y="416459"/>
                    <a:pt x="1133047" y="459074"/>
                    <a:pt x="1097433" y="506004"/>
                  </a:cubicBezTo>
                  <a:cubicBezTo>
                    <a:pt x="1084831" y="502680"/>
                    <a:pt x="1049618" y="490640"/>
                    <a:pt x="1021233" y="477429"/>
                  </a:cubicBezTo>
                  <a:cubicBezTo>
                    <a:pt x="986552" y="537636"/>
                    <a:pt x="1054637" y="568612"/>
                    <a:pt x="1097433" y="582204"/>
                  </a:cubicBezTo>
                  <a:cubicBezTo>
                    <a:pt x="1199074" y="516624"/>
                    <a:pt x="1295467" y="412068"/>
                    <a:pt x="1249833" y="286929"/>
                  </a:cubicBezTo>
                  <a:cubicBezTo>
                    <a:pt x="1181967" y="249724"/>
                    <a:pt x="1126132" y="315704"/>
                    <a:pt x="1078383" y="353604"/>
                  </a:cubicBezTo>
                  <a:cubicBezTo>
                    <a:pt x="1064019" y="238913"/>
                    <a:pt x="1143524" y="142882"/>
                    <a:pt x="1230783" y="77379"/>
                  </a:cubicBezTo>
                  <a:cubicBezTo>
                    <a:pt x="1211142" y="74788"/>
                    <a:pt x="1228516" y="35202"/>
                    <a:pt x="1202208" y="39279"/>
                  </a:cubicBezTo>
                  <a:cubicBezTo>
                    <a:pt x="1084669" y="123823"/>
                    <a:pt x="1018376" y="202661"/>
                    <a:pt x="1011708" y="391704"/>
                  </a:cubicBezTo>
                  <a:close/>
                  <a:moveTo>
                    <a:pt x="440208" y="1525179"/>
                  </a:moveTo>
                  <a:cubicBezTo>
                    <a:pt x="467183" y="1571661"/>
                    <a:pt x="533562" y="1558916"/>
                    <a:pt x="544983" y="1487079"/>
                  </a:cubicBezTo>
                  <a:cubicBezTo>
                    <a:pt x="517265" y="1455551"/>
                    <a:pt x="458686" y="1476316"/>
                    <a:pt x="440208" y="15251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9AA59EF3-D244-465E-AA08-FD4310F27311}"/>
                </a:ext>
              </a:extLst>
            </p:cNvPr>
            <p:cNvSpPr/>
            <p:nvPr/>
          </p:nvSpPr>
          <p:spPr>
            <a:xfrm>
              <a:off x="4476750" y="1004592"/>
              <a:ext cx="249767" cy="543219"/>
            </a:xfrm>
            <a:custGeom>
              <a:avLst/>
              <a:gdLst>
                <a:gd name="connsiteX0" fmla="*/ 190500 w 249767"/>
                <a:gd name="connsiteY0" fmla="*/ 294 h 543219"/>
                <a:gd name="connsiteX1" fmla="*/ 219075 w 249767"/>
                <a:gd name="connsiteY1" fmla="*/ 38394 h 543219"/>
                <a:gd name="connsiteX2" fmla="*/ 66675 w 249767"/>
                <a:gd name="connsiteY2" fmla="*/ 314619 h 543219"/>
                <a:gd name="connsiteX3" fmla="*/ 238125 w 249767"/>
                <a:gd name="connsiteY3" fmla="*/ 247944 h 543219"/>
                <a:gd name="connsiteX4" fmla="*/ 85725 w 249767"/>
                <a:gd name="connsiteY4" fmla="*/ 543219 h 543219"/>
                <a:gd name="connsiteX5" fmla="*/ 9525 w 249767"/>
                <a:gd name="connsiteY5" fmla="*/ 438444 h 543219"/>
                <a:gd name="connsiteX6" fmla="*/ 85725 w 249767"/>
                <a:gd name="connsiteY6" fmla="*/ 467019 h 543219"/>
                <a:gd name="connsiteX7" fmla="*/ 180975 w 249767"/>
                <a:gd name="connsiteY7" fmla="*/ 295569 h 543219"/>
                <a:gd name="connsiteX8" fmla="*/ 76200 w 249767"/>
                <a:gd name="connsiteY8" fmla="*/ 390819 h 543219"/>
                <a:gd name="connsiteX9" fmla="*/ 0 w 249767"/>
                <a:gd name="connsiteY9" fmla="*/ 352719 h 543219"/>
                <a:gd name="connsiteX10" fmla="*/ 190500 w 249767"/>
                <a:gd name="connsiteY10" fmla="*/ 294 h 5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767" h="543219">
                  <a:moveTo>
                    <a:pt x="190500" y="294"/>
                  </a:moveTo>
                  <a:cubicBezTo>
                    <a:pt x="216808" y="-3782"/>
                    <a:pt x="199434" y="35803"/>
                    <a:pt x="219075" y="38394"/>
                  </a:cubicBezTo>
                  <a:cubicBezTo>
                    <a:pt x="131816" y="103898"/>
                    <a:pt x="52311" y="199929"/>
                    <a:pt x="66675" y="314619"/>
                  </a:cubicBezTo>
                  <a:cubicBezTo>
                    <a:pt x="114424" y="276719"/>
                    <a:pt x="170259" y="210740"/>
                    <a:pt x="238125" y="247944"/>
                  </a:cubicBezTo>
                  <a:cubicBezTo>
                    <a:pt x="283759" y="373084"/>
                    <a:pt x="187366" y="477640"/>
                    <a:pt x="85725" y="543219"/>
                  </a:cubicBezTo>
                  <a:cubicBezTo>
                    <a:pt x="42929" y="529627"/>
                    <a:pt x="-25155" y="498652"/>
                    <a:pt x="9525" y="438444"/>
                  </a:cubicBezTo>
                  <a:cubicBezTo>
                    <a:pt x="37910" y="451655"/>
                    <a:pt x="73123" y="463695"/>
                    <a:pt x="85725" y="467019"/>
                  </a:cubicBezTo>
                  <a:cubicBezTo>
                    <a:pt x="121339" y="420090"/>
                    <a:pt x="241345" y="377475"/>
                    <a:pt x="180975" y="295569"/>
                  </a:cubicBezTo>
                  <a:cubicBezTo>
                    <a:pt x="131426" y="312695"/>
                    <a:pt x="116119" y="364064"/>
                    <a:pt x="76200" y="390819"/>
                  </a:cubicBezTo>
                  <a:cubicBezTo>
                    <a:pt x="28299" y="400621"/>
                    <a:pt x="23974" y="366845"/>
                    <a:pt x="0" y="352719"/>
                  </a:cubicBezTo>
                  <a:cubicBezTo>
                    <a:pt x="6668" y="163677"/>
                    <a:pt x="72962" y="84838"/>
                    <a:pt x="190500" y="2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62E7162-4E8E-4D76-BDE3-7C33C00FC411}"/>
                </a:ext>
              </a:extLst>
            </p:cNvPr>
            <p:cNvSpPr/>
            <p:nvPr/>
          </p:nvSpPr>
          <p:spPr>
            <a:xfrm>
              <a:off x="4133850" y="1023937"/>
              <a:ext cx="266700" cy="238125"/>
            </a:xfrm>
            <a:custGeom>
              <a:avLst/>
              <a:gdLst>
                <a:gd name="connsiteX0" fmla="*/ 247650 w 266700"/>
                <a:gd name="connsiteY0" fmla="*/ 0 h 238125"/>
                <a:gd name="connsiteX1" fmla="*/ 266700 w 266700"/>
                <a:gd name="connsiteY1" fmla="*/ 19050 h 238125"/>
                <a:gd name="connsiteX2" fmla="*/ 180975 w 266700"/>
                <a:gd name="connsiteY2" fmla="*/ 95250 h 238125"/>
                <a:gd name="connsiteX3" fmla="*/ 0 w 266700"/>
                <a:gd name="connsiteY3" fmla="*/ 238125 h 238125"/>
                <a:gd name="connsiteX4" fmla="*/ 247650 w 266700"/>
                <a:gd name="connsiteY4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238125">
                  <a:moveTo>
                    <a:pt x="247650" y="0"/>
                  </a:moveTo>
                  <a:cubicBezTo>
                    <a:pt x="256127" y="4220"/>
                    <a:pt x="264690" y="8363"/>
                    <a:pt x="266700" y="19050"/>
                  </a:cubicBezTo>
                  <a:cubicBezTo>
                    <a:pt x="254308" y="60627"/>
                    <a:pt x="226019" y="86316"/>
                    <a:pt x="180975" y="95250"/>
                  </a:cubicBezTo>
                  <a:cubicBezTo>
                    <a:pt x="132379" y="149133"/>
                    <a:pt x="71123" y="238211"/>
                    <a:pt x="0" y="238125"/>
                  </a:cubicBezTo>
                  <a:cubicBezTo>
                    <a:pt x="25241" y="139017"/>
                    <a:pt x="145066" y="53445"/>
                    <a:pt x="2476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37436144-03A6-41A1-B433-9BDC29414AF2}"/>
                </a:ext>
              </a:extLst>
            </p:cNvPr>
            <p:cNvSpPr/>
            <p:nvPr/>
          </p:nvSpPr>
          <p:spPr>
            <a:xfrm>
              <a:off x="3048000" y="1147762"/>
              <a:ext cx="323850" cy="381000"/>
            </a:xfrm>
            <a:custGeom>
              <a:avLst/>
              <a:gdLst>
                <a:gd name="connsiteX0" fmla="*/ 0 w 323850"/>
                <a:gd name="connsiteY0" fmla="*/ 0 h 381000"/>
                <a:gd name="connsiteX1" fmla="*/ 323850 w 323850"/>
                <a:gd name="connsiteY1" fmla="*/ 352425 h 381000"/>
                <a:gd name="connsiteX2" fmla="*/ 314325 w 323850"/>
                <a:gd name="connsiteY2" fmla="*/ 381000 h 381000"/>
                <a:gd name="connsiteX3" fmla="*/ 0 w 323850"/>
                <a:gd name="connsiteY3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381000">
                  <a:moveTo>
                    <a:pt x="0" y="0"/>
                  </a:moveTo>
                  <a:cubicBezTo>
                    <a:pt x="148847" y="76571"/>
                    <a:pt x="221675" y="229181"/>
                    <a:pt x="323850" y="352425"/>
                  </a:cubicBezTo>
                  <a:cubicBezTo>
                    <a:pt x="302333" y="357759"/>
                    <a:pt x="335394" y="367284"/>
                    <a:pt x="314325" y="381000"/>
                  </a:cubicBezTo>
                  <a:cubicBezTo>
                    <a:pt x="191738" y="309658"/>
                    <a:pt x="71628" y="1539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1EFB1EF5-7059-4777-809E-98AAFFCF1C0E}"/>
                </a:ext>
              </a:extLst>
            </p:cNvPr>
            <p:cNvSpPr/>
            <p:nvPr/>
          </p:nvSpPr>
          <p:spPr>
            <a:xfrm>
              <a:off x="2914650" y="1195387"/>
              <a:ext cx="381000" cy="363835"/>
            </a:xfrm>
            <a:custGeom>
              <a:avLst/>
              <a:gdLst>
                <a:gd name="connsiteX0" fmla="*/ 0 w 381000"/>
                <a:gd name="connsiteY0" fmla="*/ 0 h 363835"/>
                <a:gd name="connsiteX1" fmla="*/ 381000 w 381000"/>
                <a:gd name="connsiteY1" fmla="*/ 352425 h 363835"/>
                <a:gd name="connsiteX2" fmla="*/ 257175 w 381000"/>
                <a:gd name="connsiteY2" fmla="*/ 304800 h 363835"/>
                <a:gd name="connsiteX3" fmla="*/ 0 w 381000"/>
                <a:gd name="connsiteY3" fmla="*/ 0 h 36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0" h="363835">
                  <a:moveTo>
                    <a:pt x="0" y="0"/>
                  </a:moveTo>
                  <a:cubicBezTo>
                    <a:pt x="144656" y="106899"/>
                    <a:pt x="287750" y="217541"/>
                    <a:pt x="381000" y="352425"/>
                  </a:cubicBezTo>
                  <a:cubicBezTo>
                    <a:pt x="347529" y="387772"/>
                    <a:pt x="287722" y="332203"/>
                    <a:pt x="257175" y="304800"/>
                  </a:cubicBezTo>
                  <a:cubicBezTo>
                    <a:pt x="164401" y="221552"/>
                    <a:pt x="43053" y="875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96B5E391-84CD-4771-887C-F5178DD5310E}"/>
                </a:ext>
              </a:extLst>
            </p:cNvPr>
            <p:cNvSpPr/>
            <p:nvPr/>
          </p:nvSpPr>
          <p:spPr>
            <a:xfrm>
              <a:off x="2857500" y="1271587"/>
              <a:ext cx="314325" cy="295275"/>
            </a:xfrm>
            <a:custGeom>
              <a:avLst/>
              <a:gdLst>
                <a:gd name="connsiteX0" fmla="*/ 0 w 314325"/>
                <a:gd name="connsiteY0" fmla="*/ 0 h 295275"/>
                <a:gd name="connsiteX1" fmla="*/ 28575 w 314325"/>
                <a:gd name="connsiteY1" fmla="*/ 0 h 295275"/>
                <a:gd name="connsiteX2" fmla="*/ 314325 w 314325"/>
                <a:gd name="connsiteY2" fmla="*/ 295275 h 295275"/>
                <a:gd name="connsiteX3" fmla="*/ 0 w 314325"/>
                <a:gd name="connsiteY3" fmla="*/ 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95275">
                  <a:moveTo>
                    <a:pt x="0" y="0"/>
                  </a:moveTo>
                  <a:lnTo>
                    <a:pt x="28575" y="0"/>
                  </a:lnTo>
                  <a:cubicBezTo>
                    <a:pt x="92526" y="123663"/>
                    <a:pt x="272625" y="181004"/>
                    <a:pt x="314325" y="295275"/>
                  </a:cubicBezTo>
                  <a:cubicBezTo>
                    <a:pt x="165925" y="240411"/>
                    <a:pt x="64103" y="1390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5C0E668-9C02-4B26-A564-3E888E9E1E46}"/>
                </a:ext>
              </a:extLst>
            </p:cNvPr>
            <p:cNvSpPr/>
            <p:nvPr/>
          </p:nvSpPr>
          <p:spPr>
            <a:xfrm>
              <a:off x="3580239" y="1653432"/>
              <a:ext cx="425764" cy="460048"/>
            </a:xfrm>
            <a:custGeom>
              <a:avLst/>
              <a:gdLst>
                <a:gd name="connsiteX0" fmla="*/ 401210 w 425764"/>
                <a:gd name="connsiteY0" fmla="*/ 408729 h 460048"/>
                <a:gd name="connsiteX1" fmla="*/ 48785 w 425764"/>
                <a:gd name="connsiteY1" fmla="*/ 37254 h 460048"/>
                <a:gd name="connsiteX2" fmla="*/ 401210 w 425764"/>
                <a:gd name="connsiteY2" fmla="*/ 408729 h 460048"/>
                <a:gd name="connsiteX3" fmla="*/ 124985 w 425764"/>
                <a:gd name="connsiteY3" fmla="*/ 361104 h 460048"/>
                <a:gd name="connsiteX4" fmla="*/ 210710 w 425764"/>
                <a:gd name="connsiteY4" fmla="*/ 399204 h 460048"/>
                <a:gd name="connsiteX5" fmla="*/ 134510 w 425764"/>
                <a:gd name="connsiteY5" fmla="*/ 303954 h 460048"/>
                <a:gd name="connsiteX6" fmla="*/ 124985 w 425764"/>
                <a:gd name="connsiteY6" fmla="*/ 361104 h 4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764" h="460048">
                  <a:moveTo>
                    <a:pt x="401210" y="408729"/>
                  </a:moveTo>
                  <a:cubicBezTo>
                    <a:pt x="161447" y="593181"/>
                    <a:pt x="-113540" y="236117"/>
                    <a:pt x="48785" y="37254"/>
                  </a:cubicBezTo>
                  <a:cubicBezTo>
                    <a:pt x="206519" y="-95620"/>
                    <a:pt x="514748" y="150125"/>
                    <a:pt x="401210" y="408729"/>
                  </a:cubicBezTo>
                  <a:close/>
                  <a:moveTo>
                    <a:pt x="124985" y="361104"/>
                  </a:moveTo>
                  <a:cubicBezTo>
                    <a:pt x="158532" y="379478"/>
                    <a:pt x="182697" y="398337"/>
                    <a:pt x="210710" y="399204"/>
                  </a:cubicBezTo>
                  <a:cubicBezTo>
                    <a:pt x="229255" y="361037"/>
                    <a:pt x="214701" y="307516"/>
                    <a:pt x="134510" y="303954"/>
                  </a:cubicBezTo>
                  <a:cubicBezTo>
                    <a:pt x="123556" y="315194"/>
                    <a:pt x="123747" y="337673"/>
                    <a:pt x="124985" y="3611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DAA321BB-8058-4138-86CE-E88D50CCF78D}"/>
                </a:ext>
              </a:extLst>
            </p:cNvPr>
            <p:cNvSpPr/>
            <p:nvPr/>
          </p:nvSpPr>
          <p:spPr>
            <a:xfrm>
              <a:off x="2933697" y="1865392"/>
              <a:ext cx="438400" cy="387326"/>
            </a:xfrm>
            <a:custGeom>
              <a:avLst/>
              <a:gdLst>
                <a:gd name="connsiteX0" fmla="*/ 333378 w 438400"/>
                <a:gd name="connsiteY0" fmla="*/ 44369 h 387326"/>
                <a:gd name="connsiteX1" fmla="*/ 438153 w 438400"/>
                <a:gd name="connsiteY1" fmla="*/ 234869 h 387326"/>
                <a:gd name="connsiteX2" fmla="*/ 19053 w 438400"/>
                <a:gd name="connsiteY2" fmla="*/ 225344 h 387326"/>
                <a:gd name="connsiteX3" fmla="*/ 3 w 438400"/>
                <a:gd name="connsiteY3" fmla="*/ 130094 h 387326"/>
                <a:gd name="connsiteX4" fmla="*/ 47628 w 438400"/>
                <a:gd name="connsiteY4" fmla="*/ 15794 h 387326"/>
                <a:gd name="connsiteX5" fmla="*/ 333378 w 438400"/>
                <a:gd name="connsiteY5" fmla="*/ 44369 h 387326"/>
                <a:gd name="connsiteX6" fmla="*/ 371478 w 438400"/>
                <a:gd name="connsiteY6" fmla="*/ 301544 h 387326"/>
                <a:gd name="connsiteX7" fmla="*/ 285753 w 438400"/>
                <a:gd name="connsiteY7" fmla="*/ 206294 h 387326"/>
                <a:gd name="connsiteX8" fmla="*/ 371478 w 438400"/>
                <a:gd name="connsiteY8" fmla="*/ 301544 h 38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00" h="387326">
                  <a:moveTo>
                    <a:pt x="333378" y="44369"/>
                  </a:moveTo>
                  <a:cubicBezTo>
                    <a:pt x="366753" y="118893"/>
                    <a:pt x="434085" y="150049"/>
                    <a:pt x="438153" y="234869"/>
                  </a:cubicBezTo>
                  <a:cubicBezTo>
                    <a:pt x="449145" y="463984"/>
                    <a:pt x="90766" y="413330"/>
                    <a:pt x="19053" y="225344"/>
                  </a:cubicBezTo>
                  <a:cubicBezTo>
                    <a:pt x="18738" y="224515"/>
                    <a:pt x="-255" y="134781"/>
                    <a:pt x="3" y="130094"/>
                  </a:cubicBezTo>
                  <a:cubicBezTo>
                    <a:pt x="2279" y="89041"/>
                    <a:pt x="35721" y="70011"/>
                    <a:pt x="47628" y="15794"/>
                  </a:cubicBezTo>
                  <a:cubicBezTo>
                    <a:pt x="164309" y="-13543"/>
                    <a:pt x="223745" y="-875"/>
                    <a:pt x="333378" y="44369"/>
                  </a:cubicBezTo>
                  <a:close/>
                  <a:moveTo>
                    <a:pt x="371478" y="301544"/>
                  </a:moveTo>
                  <a:cubicBezTo>
                    <a:pt x="383860" y="228840"/>
                    <a:pt x="332749" y="219620"/>
                    <a:pt x="285753" y="206294"/>
                  </a:cubicBezTo>
                  <a:cubicBezTo>
                    <a:pt x="254701" y="261158"/>
                    <a:pt x="317757" y="330119"/>
                    <a:pt x="371478" y="3015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D852EEC5-78D7-425A-B1EE-CA413E4C5635}"/>
                </a:ext>
              </a:extLst>
            </p:cNvPr>
            <p:cNvSpPr/>
            <p:nvPr/>
          </p:nvSpPr>
          <p:spPr>
            <a:xfrm>
              <a:off x="3704649" y="1957387"/>
              <a:ext cx="93495" cy="95250"/>
            </a:xfrm>
            <a:custGeom>
              <a:avLst/>
              <a:gdLst>
                <a:gd name="connsiteX0" fmla="*/ 10101 w 93495"/>
                <a:gd name="connsiteY0" fmla="*/ 0 h 95250"/>
                <a:gd name="connsiteX1" fmla="*/ 86301 w 93495"/>
                <a:gd name="connsiteY1" fmla="*/ 95250 h 95250"/>
                <a:gd name="connsiteX2" fmla="*/ 576 w 93495"/>
                <a:gd name="connsiteY2" fmla="*/ 57150 h 95250"/>
                <a:gd name="connsiteX3" fmla="*/ 10101 w 9349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95" h="95250">
                  <a:moveTo>
                    <a:pt x="10101" y="0"/>
                  </a:moveTo>
                  <a:cubicBezTo>
                    <a:pt x="90292" y="3562"/>
                    <a:pt x="104846" y="57083"/>
                    <a:pt x="86301" y="95250"/>
                  </a:cubicBezTo>
                  <a:cubicBezTo>
                    <a:pt x="58288" y="94383"/>
                    <a:pt x="34123" y="75524"/>
                    <a:pt x="576" y="57150"/>
                  </a:cubicBezTo>
                  <a:cubicBezTo>
                    <a:pt x="-662" y="33718"/>
                    <a:pt x="-853" y="11239"/>
                    <a:pt x="10101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FE56A955-A36B-4F1A-ADFF-929186D2BB8D}"/>
                </a:ext>
              </a:extLst>
            </p:cNvPr>
            <p:cNvSpPr/>
            <p:nvPr/>
          </p:nvSpPr>
          <p:spPr>
            <a:xfrm>
              <a:off x="1971675" y="1995487"/>
              <a:ext cx="5064244" cy="1952625"/>
            </a:xfrm>
            <a:custGeom>
              <a:avLst/>
              <a:gdLst>
                <a:gd name="connsiteX0" fmla="*/ 5048250 w 5064244"/>
                <a:gd name="connsiteY0" fmla="*/ 0 h 1952625"/>
                <a:gd name="connsiteX1" fmla="*/ 5057775 w 5064244"/>
                <a:gd name="connsiteY1" fmla="*/ 19050 h 1952625"/>
                <a:gd name="connsiteX2" fmla="*/ 4876800 w 5064244"/>
                <a:gd name="connsiteY2" fmla="*/ 419100 h 1952625"/>
                <a:gd name="connsiteX3" fmla="*/ 4810125 w 5064244"/>
                <a:gd name="connsiteY3" fmla="*/ 514350 h 1952625"/>
                <a:gd name="connsiteX4" fmla="*/ 4810125 w 5064244"/>
                <a:gd name="connsiteY4" fmla="*/ 561975 h 1952625"/>
                <a:gd name="connsiteX5" fmla="*/ 4752975 w 5064244"/>
                <a:gd name="connsiteY5" fmla="*/ 647700 h 1952625"/>
                <a:gd name="connsiteX6" fmla="*/ 4514850 w 5064244"/>
                <a:gd name="connsiteY6" fmla="*/ 1200150 h 1952625"/>
                <a:gd name="connsiteX7" fmla="*/ 4410075 w 5064244"/>
                <a:gd name="connsiteY7" fmla="*/ 1371600 h 1952625"/>
                <a:gd name="connsiteX8" fmla="*/ 4362450 w 5064244"/>
                <a:gd name="connsiteY8" fmla="*/ 1533525 h 1952625"/>
                <a:gd name="connsiteX9" fmla="*/ 4257675 w 5064244"/>
                <a:gd name="connsiteY9" fmla="*/ 1752600 h 1952625"/>
                <a:gd name="connsiteX10" fmla="*/ 4229100 w 5064244"/>
                <a:gd name="connsiteY10" fmla="*/ 1771650 h 1952625"/>
                <a:gd name="connsiteX11" fmla="*/ 4200525 w 5064244"/>
                <a:gd name="connsiteY11" fmla="*/ 1866900 h 1952625"/>
                <a:gd name="connsiteX12" fmla="*/ 3267075 w 5064244"/>
                <a:gd name="connsiteY12" fmla="*/ 1847850 h 1952625"/>
                <a:gd name="connsiteX13" fmla="*/ 2495550 w 5064244"/>
                <a:gd name="connsiteY13" fmla="*/ 1733550 h 1952625"/>
                <a:gd name="connsiteX14" fmla="*/ 2162175 w 5064244"/>
                <a:gd name="connsiteY14" fmla="*/ 1905000 h 1952625"/>
                <a:gd name="connsiteX15" fmla="*/ 2514600 w 5064244"/>
                <a:gd name="connsiteY15" fmla="*/ 1200150 h 1952625"/>
                <a:gd name="connsiteX16" fmla="*/ 2438400 w 5064244"/>
                <a:gd name="connsiteY16" fmla="*/ 1247775 h 1952625"/>
                <a:gd name="connsiteX17" fmla="*/ 2066925 w 5064244"/>
                <a:gd name="connsiteY17" fmla="*/ 1952625 h 1952625"/>
                <a:gd name="connsiteX18" fmla="*/ 1238250 w 5064244"/>
                <a:gd name="connsiteY18" fmla="*/ 1733550 h 1952625"/>
                <a:gd name="connsiteX19" fmla="*/ 0 w 5064244"/>
                <a:gd name="connsiteY19" fmla="*/ 1743075 h 1952625"/>
                <a:gd name="connsiteX20" fmla="*/ 409575 w 5064244"/>
                <a:gd name="connsiteY20" fmla="*/ 1285875 h 1952625"/>
                <a:gd name="connsiteX21" fmla="*/ 781050 w 5064244"/>
                <a:gd name="connsiteY21" fmla="*/ 828675 h 1952625"/>
                <a:gd name="connsiteX22" fmla="*/ 1238250 w 5064244"/>
                <a:gd name="connsiteY22" fmla="*/ 790575 h 1952625"/>
                <a:gd name="connsiteX23" fmla="*/ 923925 w 5064244"/>
                <a:gd name="connsiteY23" fmla="*/ 609600 h 1952625"/>
                <a:gd name="connsiteX24" fmla="*/ 1028700 w 5064244"/>
                <a:gd name="connsiteY24" fmla="*/ 323850 h 1952625"/>
                <a:gd name="connsiteX25" fmla="*/ 1238250 w 5064244"/>
                <a:gd name="connsiteY25" fmla="*/ 371475 h 1952625"/>
                <a:gd name="connsiteX26" fmla="*/ 2152650 w 5064244"/>
                <a:gd name="connsiteY26" fmla="*/ 714375 h 1952625"/>
                <a:gd name="connsiteX27" fmla="*/ 2333625 w 5064244"/>
                <a:gd name="connsiteY27" fmla="*/ 676275 h 1952625"/>
                <a:gd name="connsiteX28" fmla="*/ 2667000 w 5064244"/>
                <a:gd name="connsiteY28" fmla="*/ 247650 h 1952625"/>
                <a:gd name="connsiteX29" fmla="*/ 2905125 w 5064244"/>
                <a:gd name="connsiteY29" fmla="*/ 304800 h 1952625"/>
                <a:gd name="connsiteX30" fmla="*/ 2790825 w 5064244"/>
                <a:gd name="connsiteY30" fmla="*/ 561975 h 1952625"/>
                <a:gd name="connsiteX31" fmla="*/ 2543175 w 5064244"/>
                <a:gd name="connsiteY31" fmla="*/ 695325 h 1952625"/>
                <a:gd name="connsiteX32" fmla="*/ 2514600 w 5064244"/>
                <a:gd name="connsiteY32" fmla="*/ 742950 h 1952625"/>
                <a:gd name="connsiteX33" fmla="*/ 2009775 w 5064244"/>
                <a:gd name="connsiteY33" fmla="*/ 1266825 h 1952625"/>
                <a:gd name="connsiteX34" fmla="*/ 2028825 w 5064244"/>
                <a:gd name="connsiteY34" fmla="*/ 1362075 h 1952625"/>
                <a:gd name="connsiteX35" fmla="*/ 2495550 w 5064244"/>
                <a:gd name="connsiteY35" fmla="*/ 1066800 h 1952625"/>
                <a:gd name="connsiteX36" fmla="*/ 2686050 w 5064244"/>
                <a:gd name="connsiteY36" fmla="*/ 1209675 h 1952625"/>
                <a:gd name="connsiteX37" fmla="*/ 2981325 w 5064244"/>
                <a:gd name="connsiteY37" fmla="*/ 1285875 h 1952625"/>
                <a:gd name="connsiteX38" fmla="*/ 3190875 w 5064244"/>
                <a:gd name="connsiteY38" fmla="*/ 1038225 h 1952625"/>
                <a:gd name="connsiteX39" fmla="*/ 3267075 w 5064244"/>
                <a:gd name="connsiteY39" fmla="*/ 1000125 h 1952625"/>
                <a:gd name="connsiteX40" fmla="*/ 3371850 w 5064244"/>
                <a:gd name="connsiteY40" fmla="*/ 638175 h 1952625"/>
                <a:gd name="connsiteX41" fmla="*/ 3067050 w 5064244"/>
                <a:gd name="connsiteY41" fmla="*/ 447675 h 1952625"/>
                <a:gd name="connsiteX42" fmla="*/ 3562350 w 5064244"/>
                <a:gd name="connsiteY42" fmla="*/ 695325 h 1952625"/>
                <a:gd name="connsiteX43" fmla="*/ 3590925 w 5064244"/>
                <a:gd name="connsiteY43" fmla="*/ 828675 h 1952625"/>
                <a:gd name="connsiteX44" fmla="*/ 4152900 w 5064244"/>
                <a:gd name="connsiteY44" fmla="*/ 142875 h 1952625"/>
                <a:gd name="connsiteX45" fmla="*/ 4410075 w 5064244"/>
                <a:gd name="connsiteY45" fmla="*/ 142875 h 1952625"/>
                <a:gd name="connsiteX46" fmla="*/ 5048250 w 5064244"/>
                <a:gd name="connsiteY46" fmla="*/ 0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64244" h="1952625">
                  <a:moveTo>
                    <a:pt x="5048250" y="0"/>
                  </a:moveTo>
                  <a:cubicBezTo>
                    <a:pt x="5059166" y="3372"/>
                    <a:pt x="5072396" y="16774"/>
                    <a:pt x="5057775" y="19050"/>
                  </a:cubicBezTo>
                  <a:cubicBezTo>
                    <a:pt x="5005683" y="129511"/>
                    <a:pt x="4936646" y="289446"/>
                    <a:pt x="4876800" y="419100"/>
                  </a:cubicBezTo>
                  <a:cubicBezTo>
                    <a:pt x="4860065" y="455362"/>
                    <a:pt x="4822870" y="481146"/>
                    <a:pt x="4810125" y="514350"/>
                  </a:cubicBezTo>
                  <a:cubicBezTo>
                    <a:pt x="4805315" y="526885"/>
                    <a:pt x="4815726" y="549154"/>
                    <a:pt x="4810125" y="561975"/>
                  </a:cubicBezTo>
                  <a:cubicBezTo>
                    <a:pt x="4796762" y="592550"/>
                    <a:pt x="4763986" y="616801"/>
                    <a:pt x="4752975" y="647700"/>
                  </a:cubicBezTo>
                  <a:cubicBezTo>
                    <a:pt x="4687691" y="830904"/>
                    <a:pt x="4597356" y="1013165"/>
                    <a:pt x="4514850" y="1200150"/>
                  </a:cubicBezTo>
                  <a:cubicBezTo>
                    <a:pt x="4487304" y="1262577"/>
                    <a:pt x="4435945" y="1313659"/>
                    <a:pt x="4410075" y="1371600"/>
                  </a:cubicBezTo>
                  <a:cubicBezTo>
                    <a:pt x="4386253" y="1424969"/>
                    <a:pt x="4387044" y="1484281"/>
                    <a:pt x="4362450" y="1533525"/>
                  </a:cubicBezTo>
                  <a:cubicBezTo>
                    <a:pt x="4320683" y="1617145"/>
                    <a:pt x="4263143" y="1666856"/>
                    <a:pt x="4257675" y="1752600"/>
                  </a:cubicBezTo>
                  <a:cubicBezTo>
                    <a:pt x="4247988" y="1758782"/>
                    <a:pt x="4247826" y="1774498"/>
                    <a:pt x="4229100" y="1771650"/>
                  </a:cubicBezTo>
                  <a:cubicBezTo>
                    <a:pt x="4226662" y="1808712"/>
                    <a:pt x="4217861" y="1826676"/>
                    <a:pt x="4200525" y="1866900"/>
                  </a:cubicBezTo>
                  <a:cubicBezTo>
                    <a:pt x="3904517" y="1989563"/>
                    <a:pt x="3579228" y="1927746"/>
                    <a:pt x="3267075" y="1847850"/>
                  </a:cubicBezTo>
                  <a:cubicBezTo>
                    <a:pt x="2975553" y="1773241"/>
                    <a:pt x="2745029" y="1681401"/>
                    <a:pt x="2495550" y="1733550"/>
                  </a:cubicBezTo>
                  <a:cubicBezTo>
                    <a:pt x="2381707" y="1757343"/>
                    <a:pt x="2281114" y="1832496"/>
                    <a:pt x="2162175" y="1905000"/>
                  </a:cubicBezTo>
                  <a:cubicBezTo>
                    <a:pt x="2259968" y="1652740"/>
                    <a:pt x="2416426" y="1470336"/>
                    <a:pt x="2514600" y="1200150"/>
                  </a:cubicBezTo>
                  <a:cubicBezTo>
                    <a:pt x="2483396" y="1178262"/>
                    <a:pt x="2469604" y="1239641"/>
                    <a:pt x="2438400" y="1247775"/>
                  </a:cubicBezTo>
                  <a:cubicBezTo>
                    <a:pt x="2305450" y="1512665"/>
                    <a:pt x="2159965" y="1729073"/>
                    <a:pt x="2066925" y="1952625"/>
                  </a:cubicBezTo>
                  <a:cubicBezTo>
                    <a:pt x="1801235" y="1763868"/>
                    <a:pt x="1517104" y="1759525"/>
                    <a:pt x="1238250" y="1733550"/>
                  </a:cubicBezTo>
                  <a:cubicBezTo>
                    <a:pt x="894150" y="1767469"/>
                    <a:pt x="331118" y="1876368"/>
                    <a:pt x="0" y="1743075"/>
                  </a:cubicBezTo>
                  <a:cubicBezTo>
                    <a:pt x="114786" y="1568939"/>
                    <a:pt x="300247" y="1465469"/>
                    <a:pt x="409575" y="1285875"/>
                  </a:cubicBezTo>
                  <a:cubicBezTo>
                    <a:pt x="567566" y="1185215"/>
                    <a:pt x="657758" y="963978"/>
                    <a:pt x="781050" y="828675"/>
                  </a:cubicBezTo>
                  <a:cubicBezTo>
                    <a:pt x="931345" y="940260"/>
                    <a:pt x="1121312" y="948290"/>
                    <a:pt x="1238250" y="790575"/>
                  </a:cubicBezTo>
                  <a:cubicBezTo>
                    <a:pt x="1285180" y="608324"/>
                    <a:pt x="1040444" y="673303"/>
                    <a:pt x="923925" y="609600"/>
                  </a:cubicBezTo>
                  <a:cubicBezTo>
                    <a:pt x="925687" y="509873"/>
                    <a:pt x="1014117" y="440103"/>
                    <a:pt x="1028700" y="323850"/>
                  </a:cubicBezTo>
                  <a:cubicBezTo>
                    <a:pt x="1119607" y="331575"/>
                    <a:pt x="1153020" y="379295"/>
                    <a:pt x="1238250" y="371475"/>
                  </a:cubicBezTo>
                  <a:cubicBezTo>
                    <a:pt x="1521143" y="611810"/>
                    <a:pt x="1841364" y="763743"/>
                    <a:pt x="2152650" y="714375"/>
                  </a:cubicBezTo>
                  <a:cubicBezTo>
                    <a:pt x="2216658" y="704231"/>
                    <a:pt x="2282400" y="703478"/>
                    <a:pt x="2333625" y="676275"/>
                  </a:cubicBezTo>
                  <a:cubicBezTo>
                    <a:pt x="2493274" y="591484"/>
                    <a:pt x="2595563" y="400183"/>
                    <a:pt x="2667000" y="247650"/>
                  </a:cubicBezTo>
                  <a:cubicBezTo>
                    <a:pt x="2767441" y="243869"/>
                    <a:pt x="2826144" y="275730"/>
                    <a:pt x="2905125" y="304800"/>
                  </a:cubicBezTo>
                  <a:cubicBezTo>
                    <a:pt x="2899277" y="411890"/>
                    <a:pt x="2800617" y="456705"/>
                    <a:pt x="2790825" y="561975"/>
                  </a:cubicBezTo>
                  <a:cubicBezTo>
                    <a:pt x="2716025" y="614182"/>
                    <a:pt x="2625471" y="650624"/>
                    <a:pt x="2543175" y="695325"/>
                  </a:cubicBezTo>
                  <a:cubicBezTo>
                    <a:pt x="2513057" y="707146"/>
                    <a:pt x="2541385" y="723024"/>
                    <a:pt x="2514600" y="742950"/>
                  </a:cubicBezTo>
                  <a:cubicBezTo>
                    <a:pt x="2355733" y="788556"/>
                    <a:pt x="2049056" y="1092498"/>
                    <a:pt x="2009775" y="1266825"/>
                  </a:cubicBezTo>
                  <a:cubicBezTo>
                    <a:pt x="2000364" y="1308573"/>
                    <a:pt x="2000936" y="1346073"/>
                    <a:pt x="2028825" y="1362075"/>
                  </a:cubicBezTo>
                  <a:cubicBezTo>
                    <a:pt x="2177501" y="1447390"/>
                    <a:pt x="2356800" y="1107386"/>
                    <a:pt x="2495550" y="1066800"/>
                  </a:cubicBezTo>
                  <a:cubicBezTo>
                    <a:pt x="2507504" y="1156135"/>
                    <a:pt x="2595925" y="1248432"/>
                    <a:pt x="2686050" y="1209675"/>
                  </a:cubicBezTo>
                  <a:cubicBezTo>
                    <a:pt x="2799664" y="1292771"/>
                    <a:pt x="2880455" y="1204055"/>
                    <a:pt x="2981325" y="1285875"/>
                  </a:cubicBezTo>
                  <a:cubicBezTo>
                    <a:pt x="3096292" y="1252423"/>
                    <a:pt x="3199238" y="1164146"/>
                    <a:pt x="3190875" y="1038225"/>
                  </a:cubicBezTo>
                  <a:cubicBezTo>
                    <a:pt x="3214611" y="1023861"/>
                    <a:pt x="3237605" y="1008755"/>
                    <a:pt x="3267075" y="1000125"/>
                  </a:cubicBezTo>
                  <a:cubicBezTo>
                    <a:pt x="3421837" y="888073"/>
                    <a:pt x="3482149" y="780183"/>
                    <a:pt x="3371850" y="638175"/>
                  </a:cubicBezTo>
                  <a:cubicBezTo>
                    <a:pt x="3290535" y="533486"/>
                    <a:pt x="3170568" y="481803"/>
                    <a:pt x="3067050" y="447675"/>
                  </a:cubicBezTo>
                  <a:cubicBezTo>
                    <a:pt x="3191752" y="342014"/>
                    <a:pt x="3505076" y="511750"/>
                    <a:pt x="3562350" y="695325"/>
                  </a:cubicBezTo>
                  <a:cubicBezTo>
                    <a:pt x="3576476" y="740626"/>
                    <a:pt x="3528308" y="779297"/>
                    <a:pt x="3590925" y="828675"/>
                  </a:cubicBezTo>
                  <a:cubicBezTo>
                    <a:pt x="3850929" y="672570"/>
                    <a:pt x="4028513" y="405527"/>
                    <a:pt x="4152900" y="142875"/>
                  </a:cubicBezTo>
                  <a:cubicBezTo>
                    <a:pt x="4215270" y="78629"/>
                    <a:pt x="4323674" y="118691"/>
                    <a:pt x="4410075" y="142875"/>
                  </a:cubicBezTo>
                  <a:cubicBezTo>
                    <a:pt x="4610672" y="106966"/>
                    <a:pt x="4869561" y="104870"/>
                    <a:pt x="504825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A4CC6543-9E7E-4E55-94CD-E869279D2634}"/>
                </a:ext>
              </a:extLst>
            </p:cNvPr>
            <p:cNvSpPr/>
            <p:nvPr/>
          </p:nvSpPr>
          <p:spPr>
            <a:xfrm>
              <a:off x="3211223" y="2071687"/>
              <a:ext cx="95830" cy="101932"/>
            </a:xfrm>
            <a:custGeom>
              <a:avLst/>
              <a:gdLst>
                <a:gd name="connsiteX0" fmla="*/ 8227 w 95830"/>
                <a:gd name="connsiteY0" fmla="*/ 0 h 101932"/>
                <a:gd name="connsiteX1" fmla="*/ 93952 w 95830"/>
                <a:gd name="connsiteY1" fmla="*/ 95250 h 101932"/>
                <a:gd name="connsiteX2" fmla="*/ 8227 w 95830"/>
                <a:gd name="connsiteY2" fmla="*/ 0 h 10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30" h="101932">
                  <a:moveTo>
                    <a:pt x="8227" y="0"/>
                  </a:moveTo>
                  <a:cubicBezTo>
                    <a:pt x="55223" y="13325"/>
                    <a:pt x="106334" y="22546"/>
                    <a:pt x="93952" y="95250"/>
                  </a:cubicBezTo>
                  <a:cubicBezTo>
                    <a:pt x="40231" y="123825"/>
                    <a:pt x="-22825" y="54864"/>
                    <a:pt x="8227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488BCCA0-382F-4509-98C3-61CCC28C4789}"/>
                </a:ext>
              </a:extLst>
            </p:cNvPr>
            <p:cNvSpPr/>
            <p:nvPr/>
          </p:nvSpPr>
          <p:spPr>
            <a:xfrm>
              <a:off x="6223136" y="2147887"/>
              <a:ext cx="930138" cy="2352675"/>
            </a:xfrm>
            <a:custGeom>
              <a:avLst/>
              <a:gdLst>
                <a:gd name="connsiteX0" fmla="*/ 796789 w 930138"/>
                <a:gd name="connsiteY0" fmla="*/ 0 h 2352675"/>
                <a:gd name="connsiteX1" fmla="*/ 930139 w 930138"/>
                <a:gd name="connsiteY1" fmla="*/ 685800 h 2352675"/>
                <a:gd name="connsiteX2" fmla="*/ 815839 w 930138"/>
                <a:gd name="connsiteY2" fmla="*/ 942975 h 2352675"/>
                <a:gd name="connsiteX3" fmla="*/ 463414 w 930138"/>
                <a:gd name="connsiteY3" fmla="*/ 1619250 h 2352675"/>
                <a:gd name="connsiteX4" fmla="*/ 387214 w 930138"/>
                <a:gd name="connsiteY4" fmla="*/ 1790700 h 2352675"/>
                <a:gd name="connsiteX5" fmla="*/ 349114 w 930138"/>
                <a:gd name="connsiteY5" fmla="*/ 1905000 h 2352675"/>
                <a:gd name="connsiteX6" fmla="*/ 301489 w 930138"/>
                <a:gd name="connsiteY6" fmla="*/ 1952625 h 2352675"/>
                <a:gd name="connsiteX7" fmla="*/ 301489 w 930138"/>
                <a:gd name="connsiteY7" fmla="*/ 2000250 h 2352675"/>
                <a:gd name="connsiteX8" fmla="*/ 206239 w 930138"/>
                <a:gd name="connsiteY8" fmla="*/ 2124075 h 2352675"/>
                <a:gd name="connsiteX9" fmla="*/ 101464 w 930138"/>
                <a:gd name="connsiteY9" fmla="*/ 2352675 h 2352675"/>
                <a:gd name="connsiteX10" fmla="*/ 139564 w 930138"/>
                <a:gd name="connsiteY10" fmla="*/ 2228850 h 2352675"/>
                <a:gd name="connsiteX11" fmla="*/ 453889 w 930138"/>
                <a:gd name="connsiteY11" fmla="*/ 1590675 h 2352675"/>
                <a:gd name="connsiteX12" fmla="*/ 472939 w 930138"/>
                <a:gd name="connsiteY12" fmla="*/ 1495425 h 2352675"/>
                <a:gd name="connsiteX13" fmla="*/ 596764 w 930138"/>
                <a:gd name="connsiteY13" fmla="*/ 1228725 h 2352675"/>
                <a:gd name="connsiteX14" fmla="*/ 415789 w 930138"/>
                <a:gd name="connsiteY14" fmla="*/ 1590675 h 2352675"/>
                <a:gd name="connsiteX15" fmla="*/ 187189 w 930138"/>
                <a:gd name="connsiteY15" fmla="*/ 2009775 h 2352675"/>
                <a:gd name="connsiteX16" fmla="*/ 63364 w 930138"/>
                <a:gd name="connsiteY16" fmla="*/ 2228850 h 2352675"/>
                <a:gd name="connsiteX17" fmla="*/ 149089 w 930138"/>
                <a:gd name="connsiteY17" fmla="*/ 2009775 h 2352675"/>
                <a:gd name="connsiteX18" fmla="*/ 568189 w 930138"/>
                <a:gd name="connsiteY18" fmla="*/ 1171575 h 2352675"/>
                <a:gd name="connsiteX19" fmla="*/ 606289 w 930138"/>
                <a:gd name="connsiteY19" fmla="*/ 1095375 h 2352675"/>
                <a:gd name="connsiteX20" fmla="*/ 634864 w 930138"/>
                <a:gd name="connsiteY20" fmla="*/ 971550 h 2352675"/>
                <a:gd name="connsiteX21" fmla="*/ 63364 w 930138"/>
                <a:gd name="connsiteY21" fmla="*/ 2076450 h 2352675"/>
                <a:gd name="connsiteX22" fmla="*/ 225289 w 930138"/>
                <a:gd name="connsiteY22" fmla="*/ 1638300 h 2352675"/>
                <a:gd name="connsiteX23" fmla="*/ 444364 w 930138"/>
                <a:gd name="connsiteY23" fmla="*/ 1219200 h 2352675"/>
                <a:gd name="connsiteX24" fmla="*/ 463414 w 930138"/>
                <a:gd name="connsiteY24" fmla="*/ 1123950 h 2352675"/>
                <a:gd name="connsiteX25" fmla="*/ 596764 w 930138"/>
                <a:gd name="connsiteY25" fmla="*/ 819150 h 2352675"/>
                <a:gd name="connsiteX26" fmla="*/ 415789 w 930138"/>
                <a:gd name="connsiteY26" fmla="*/ 1171575 h 2352675"/>
                <a:gd name="connsiteX27" fmla="*/ 244339 w 930138"/>
                <a:gd name="connsiteY27" fmla="*/ 1476375 h 2352675"/>
                <a:gd name="connsiteX28" fmla="*/ 44314 w 930138"/>
                <a:gd name="connsiteY28" fmla="*/ 1943100 h 2352675"/>
                <a:gd name="connsiteX29" fmla="*/ 6214 w 930138"/>
                <a:gd name="connsiteY29" fmla="*/ 1714500 h 2352675"/>
                <a:gd name="connsiteX30" fmla="*/ 110989 w 930138"/>
                <a:gd name="connsiteY30" fmla="*/ 1514475 h 2352675"/>
                <a:gd name="connsiteX31" fmla="*/ 120514 w 930138"/>
                <a:gd name="connsiteY31" fmla="*/ 1438275 h 2352675"/>
                <a:gd name="connsiteX32" fmla="*/ 444364 w 930138"/>
                <a:gd name="connsiteY32" fmla="*/ 771525 h 2352675"/>
                <a:gd name="connsiteX33" fmla="*/ 606289 w 930138"/>
                <a:gd name="connsiteY33" fmla="*/ 381000 h 2352675"/>
                <a:gd name="connsiteX34" fmla="*/ 796789 w 930138"/>
                <a:gd name="connsiteY34" fmla="*/ 0 h 2352675"/>
                <a:gd name="connsiteX35" fmla="*/ 577714 w 930138"/>
                <a:gd name="connsiteY35" fmla="*/ 619125 h 2352675"/>
                <a:gd name="connsiteX36" fmla="*/ 453889 w 930138"/>
                <a:gd name="connsiteY36" fmla="*/ 876300 h 2352675"/>
                <a:gd name="connsiteX37" fmla="*/ 225289 w 930138"/>
                <a:gd name="connsiteY37" fmla="*/ 1352550 h 2352675"/>
                <a:gd name="connsiteX38" fmla="*/ 158614 w 930138"/>
                <a:gd name="connsiteY38" fmla="*/ 1447800 h 2352675"/>
                <a:gd name="connsiteX39" fmla="*/ 53839 w 930138"/>
                <a:gd name="connsiteY39" fmla="*/ 1771650 h 2352675"/>
                <a:gd name="connsiteX40" fmla="*/ 682489 w 930138"/>
                <a:gd name="connsiteY40" fmla="*/ 466725 h 2352675"/>
                <a:gd name="connsiteX41" fmla="*/ 577714 w 930138"/>
                <a:gd name="connsiteY41" fmla="*/ 619125 h 23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0138" h="2352675">
                  <a:moveTo>
                    <a:pt x="796789" y="0"/>
                  </a:moveTo>
                  <a:cubicBezTo>
                    <a:pt x="827154" y="137322"/>
                    <a:pt x="793008" y="505158"/>
                    <a:pt x="930139" y="685800"/>
                  </a:cubicBezTo>
                  <a:cubicBezTo>
                    <a:pt x="917547" y="766858"/>
                    <a:pt x="857272" y="863756"/>
                    <a:pt x="815839" y="942975"/>
                  </a:cubicBezTo>
                  <a:cubicBezTo>
                    <a:pt x="675336" y="1211647"/>
                    <a:pt x="576799" y="1377867"/>
                    <a:pt x="463414" y="1619250"/>
                  </a:cubicBezTo>
                  <a:cubicBezTo>
                    <a:pt x="435220" y="1679257"/>
                    <a:pt x="417589" y="1734131"/>
                    <a:pt x="387214" y="1790700"/>
                  </a:cubicBezTo>
                  <a:cubicBezTo>
                    <a:pt x="368697" y="1825190"/>
                    <a:pt x="365821" y="1849593"/>
                    <a:pt x="349114" y="1905000"/>
                  </a:cubicBezTo>
                  <a:cubicBezTo>
                    <a:pt x="342818" y="1925898"/>
                    <a:pt x="310728" y="1934918"/>
                    <a:pt x="301489" y="1952625"/>
                  </a:cubicBezTo>
                  <a:cubicBezTo>
                    <a:pt x="294945" y="1965150"/>
                    <a:pt x="306775" y="1987039"/>
                    <a:pt x="301489" y="2000250"/>
                  </a:cubicBezTo>
                  <a:cubicBezTo>
                    <a:pt x="286030" y="2038922"/>
                    <a:pt x="231385" y="2075526"/>
                    <a:pt x="206239" y="2124075"/>
                  </a:cubicBezTo>
                  <a:cubicBezTo>
                    <a:pt x="164595" y="2204485"/>
                    <a:pt x="167682" y="2290972"/>
                    <a:pt x="101464" y="2352675"/>
                  </a:cubicBezTo>
                  <a:cubicBezTo>
                    <a:pt x="78109" y="2323119"/>
                    <a:pt x="108960" y="2261683"/>
                    <a:pt x="139564" y="2228850"/>
                  </a:cubicBezTo>
                  <a:cubicBezTo>
                    <a:pt x="204601" y="1987382"/>
                    <a:pt x="362982" y="1802063"/>
                    <a:pt x="453889" y="1590675"/>
                  </a:cubicBezTo>
                  <a:cubicBezTo>
                    <a:pt x="466662" y="1560986"/>
                    <a:pt x="460366" y="1524314"/>
                    <a:pt x="472939" y="1495425"/>
                  </a:cubicBezTo>
                  <a:cubicBezTo>
                    <a:pt x="510096" y="1410043"/>
                    <a:pt x="564055" y="1324518"/>
                    <a:pt x="596764" y="1228725"/>
                  </a:cubicBezTo>
                  <a:cubicBezTo>
                    <a:pt x="484198" y="1304487"/>
                    <a:pt x="475911" y="1473251"/>
                    <a:pt x="415789" y="1590675"/>
                  </a:cubicBezTo>
                  <a:cubicBezTo>
                    <a:pt x="340008" y="1738703"/>
                    <a:pt x="258150" y="1862957"/>
                    <a:pt x="187189" y="2009775"/>
                  </a:cubicBezTo>
                  <a:cubicBezTo>
                    <a:pt x="147374" y="2092138"/>
                    <a:pt x="115608" y="2167385"/>
                    <a:pt x="63364" y="2228850"/>
                  </a:cubicBezTo>
                  <a:cubicBezTo>
                    <a:pt x="83366" y="2119560"/>
                    <a:pt x="93577" y="2081098"/>
                    <a:pt x="149089" y="2009775"/>
                  </a:cubicBezTo>
                  <a:cubicBezTo>
                    <a:pt x="296736" y="1688087"/>
                    <a:pt x="427657" y="1449229"/>
                    <a:pt x="568189" y="1171575"/>
                  </a:cubicBezTo>
                  <a:cubicBezTo>
                    <a:pt x="580286" y="1147677"/>
                    <a:pt x="563607" y="1104719"/>
                    <a:pt x="606289" y="1095375"/>
                  </a:cubicBezTo>
                  <a:cubicBezTo>
                    <a:pt x="602850" y="1022995"/>
                    <a:pt x="664306" y="1024880"/>
                    <a:pt x="634864" y="971550"/>
                  </a:cubicBezTo>
                  <a:cubicBezTo>
                    <a:pt x="420475" y="1322499"/>
                    <a:pt x="234604" y="1733598"/>
                    <a:pt x="63364" y="2076450"/>
                  </a:cubicBezTo>
                  <a:cubicBezTo>
                    <a:pt x="37999" y="1957511"/>
                    <a:pt x="154051" y="1799015"/>
                    <a:pt x="225289" y="1638300"/>
                  </a:cubicBezTo>
                  <a:cubicBezTo>
                    <a:pt x="290297" y="1491644"/>
                    <a:pt x="395882" y="1345816"/>
                    <a:pt x="444364" y="1219200"/>
                  </a:cubicBezTo>
                  <a:cubicBezTo>
                    <a:pt x="457213" y="1185663"/>
                    <a:pt x="453089" y="1142048"/>
                    <a:pt x="463414" y="1123950"/>
                  </a:cubicBezTo>
                  <a:cubicBezTo>
                    <a:pt x="513925" y="1035406"/>
                    <a:pt x="569103" y="924001"/>
                    <a:pt x="596764" y="819150"/>
                  </a:cubicBezTo>
                  <a:cubicBezTo>
                    <a:pt x="511649" y="910724"/>
                    <a:pt x="473625" y="1056837"/>
                    <a:pt x="415789" y="1171575"/>
                  </a:cubicBezTo>
                  <a:cubicBezTo>
                    <a:pt x="360382" y="1281503"/>
                    <a:pt x="309338" y="1378610"/>
                    <a:pt x="244339" y="1476375"/>
                  </a:cubicBezTo>
                  <a:cubicBezTo>
                    <a:pt x="184131" y="1667227"/>
                    <a:pt x="96901" y="1755982"/>
                    <a:pt x="44314" y="1943100"/>
                  </a:cubicBezTo>
                  <a:cubicBezTo>
                    <a:pt x="11624" y="1882635"/>
                    <a:pt x="-11703" y="1784385"/>
                    <a:pt x="6214" y="1714500"/>
                  </a:cubicBezTo>
                  <a:cubicBezTo>
                    <a:pt x="21444" y="1655083"/>
                    <a:pt x="83566" y="1587913"/>
                    <a:pt x="110989" y="1514475"/>
                  </a:cubicBezTo>
                  <a:cubicBezTo>
                    <a:pt x="120180" y="1489872"/>
                    <a:pt x="111598" y="1461326"/>
                    <a:pt x="120514" y="1438275"/>
                  </a:cubicBezTo>
                  <a:cubicBezTo>
                    <a:pt x="210630" y="1205113"/>
                    <a:pt x="343866" y="987057"/>
                    <a:pt x="444364" y="771525"/>
                  </a:cubicBezTo>
                  <a:cubicBezTo>
                    <a:pt x="498561" y="576825"/>
                    <a:pt x="558416" y="560642"/>
                    <a:pt x="606289" y="381000"/>
                  </a:cubicBezTo>
                  <a:cubicBezTo>
                    <a:pt x="706587" y="253270"/>
                    <a:pt x="719160" y="154496"/>
                    <a:pt x="796789" y="0"/>
                  </a:cubicBezTo>
                  <a:close/>
                  <a:moveTo>
                    <a:pt x="577714" y="619125"/>
                  </a:moveTo>
                  <a:cubicBezTo>
                    <a:pt x="503990" y="688972"/>
                    <a:pt x="493189" y="791308"/>
                    <a:pt x="453889" y="876300"/>
                  </a:cubicBezTo>
                  <a:cubicBezTo>
                    <a:pt x="381327" y="1033234"/>
                    <a:pt x="284982" y="1206075"/>
                    <a:pt x="225289" y="1352550"/>
                  </a:cubicBezTo>
                  <a:cubicBezTo>
                    <a:pt x="210811" y="1388069"/>
                    <a:pt x="174530" y="1412319"/>
                    <a:pt x="158614" y="1447800"/>
                  </a:cubicBezTo>
                  <a:cubicBezTo>
                    <a:pt x="110103" y="1555928"/>
                    <a:pt x="76080" y="1670885"/>
                    <a:pt x="53839" y="1771650"/>
                  </a:cubicBezTo>
                  <a:cubicBezTo>
                    <a:pt x="289945" y="1365161"/>
                    <a:pt x="489112" y="842696"/>
                    <a:pt x="682489" y="466725"/>
                  </a:cubicBezTo>
                  <a:cubicBezTo>
                    <a:pt x="609146" y="479108"/>
                    <a:pt x="599526" y="555212"/>
                    <a:pt x="577714" y="61912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E129EBE9-B772-441E-A980-D62DBD9D13A3}"/>
                </a:ext>
              </a:extLst>
            </p:cNvPr>
            <p:cNvSpPr/>
            <p:nvPr/>
          </p:nvSpPr>
          <p:spPr>
            <a:xfrm>
              <a:off x="3305175" y="2214562"/>
              <a:ext cx="161925" cy="228991"/>
            </a:xfrm>
            <a:custGeom>
              <a:avLst/>
              <a:gdLst>
                <a:gd name="connsiteX0" fmla="*/ 123825 w 161925"/>
                <a:gd name="connsiteY0" fmla="*/ 0 h 228991"/>
                <a:gd name="connsiteX1" fmla="*/ 161925 w 161925"/>
                <a:gd name="connsiteY1" fmla="*/ 228600 h 228991"/>
                <a:gd name="connsiteX2" fmla="*/ 0 w 161925"/>
                <a:gd name="connsiteY2" fmla="*/ 142875 h 228991"/>
                <a:gd name="connsiteX3" fmla="*/ 123825 w 161925"/>
                <a:gd name="connsiteY3" fmla="*/ 0 h 22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28991">
                  <a:moveTo>
                    <a:pt x="123825" y="0"/>
                  </a:moveTo>
                  <a:cubicBezTo>
                    <a:pt x="170526" y="77124"/>
                    <a:pt x="141484" y="128997"/>
                    <a:pt x="161925" y="228600"/>
                  </a:cubicBezTo>
                  <a:cubicBezTo>
                    <a:pt x="109518" y="234639"/>
                    <a:pt x="51226" y="169259"/>
                    <a:pt x="0" y="142875"/>
                  </a:cubicBezTo>
                  <a:cubicBezTo>
                    <a:pt x="24479" y="78391"/>
                    <a:pt x="113347" y="78486"/>
                    <a:pt x="12382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CA775FBD-860C-40F8-B6AB-A79677CAC73D}"/>
                </a:ext>
              </a:extLst>
            </p:cNvPr>
            <p:cNvSpPr/>
            <p:nvPr/>
          </p:nvSpPr>
          <p:spPr>
            <a:xfrm>
              <a:off x="4829175" y="2223866"/>
              <a:ext cx="304800" cy="305020"/>
            </a:xfrm>
            <a:custGeom>
              <a:avLst/>
              <a:gdLst>
                <a:gd name="connsiteX0" fmla="*/ 304800 w 304800"/>
                <a:gd name="connsiteY0" fmla="*/ 220 h 305020"/>
                <a:gd name="connsiteX1" fmla="*/ 0 w 304800"/>
                <a:gd name="connsiteY1" fmla="*/ 305020 h 305020"/>
                <a:gd name="connsiteX2" fmla="*/ 304800 w 304800"/>
                <a:gd name="connsiteY2" fmla="*/ 220 h 3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05020">
                  <a:moveTo>
                    <a:pt x="304800" y="220"/>
                  </a:moveTo>
                  <a:cubicBezTo>
                    <a:pt x="267529" y="131151"/>
                    <a:pt x="132302" y="238202"/>
                    <a:pt x="0" y="305020"/>
                  </a:cubicBezTo>
                  <a:cubicBezTo>
                    <a:pt x="31337" y="189292"/>
                    <a:pt x="143256" y="-7495"/>
                    <a:pt x="304800" y="2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B6093F8F-8802-464B-989C-A94D1EF7A5C8}"/>
                </a:ext>
              </a:extLst>
            </p:cNvPr>
            <p:cNvSpPr/>
            <p:nvPr/>
          </p:nvSpPr>
          <p:spPr>
            <a:xfrm>
              <a:off x="3905250" y="2437686"/>
              <a:ext cx="104775" cy="80468"/>
            </a:xfrm>
            <a:custGeom>
              <a:avLst/>
              <a:gdLst>
                <a:gd name="connsiteX0" fmla="*/ 104775 w 104775"/>
                <a:gd name="connsiteY0" fmla="*/ 15000 h 80468"/>
                <a:gd name="connsiteX1" fmla="*/ 0 w 104775"/>
                <a:gd name="connsiteY1" fmla="*/ 53100 h 80468"/>
                <a:gd name="connsiteX2" fmla="*/ 104775 w 104775"/>
                <a:gd name="connsiteY2" fmla="*/ 15000 h 8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80468">
                  <a:moveTo>
                    <a:pt x="104775" y="15000"/>
                  </a:moveTo>
                  <a:cubicBezTo>
                    <a:pt x="93354" y="86838"/>
                    <a:pt x="26975" y="99582"/>
                    <a:pt x="0" y="53100"/>
                  </a:cubicBezTo>
                  <a:cubicBezTo>
                    <a:pt x="18479" y="4237"/>
                    <a:pt x="77057" y="-16528"/>
                    <a:pt x="104775" y="150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EB02F8D5-B374-4CA1-A272-D6D77F6CA2B9}"/>
                </a:ext>
              </a:extLst>
            </p:cNvPr>
            <p:cNvSpPr/>
            <p:nvPr/>
          </p:nvSpPr>
          <p:spPr>
            <a:xfrm>
              <a:off x="4067175" y="2506157"/>
              <a:ext cx="1279024" cy="794254"/>
            </a:xfrm>
            <a:custGeom>
              <a:avLst/>
              <a:gdLst>
                <a:gd name="connsiteX0" fmla="*/ 904875 w 1279024"/>
                <a:gd name="connsiteY0" fmla="*/ 584704 h 794254"/>
                <a:gd name="connsiteX1" fmla="*/ 1047750 w 1279024"/>
                <a:gd name="connsiteY1" fmla="*/ 546604 h 794254"/>
                <a:gd name="connsiteX2" fmla="*/ 790575 w 1279024"/>
                <a:gd name="connsiteY2" fmla="*/ 651379 h 794254"/>
                <a:gd name="connsiteX3" fmla="*/ 866775 w 1279024"/>
                <a:gd name="connsiteY3" fmla="*/ 384679 h 794254"/>
                <a:gd name="connsiteX4" fmla="*/ 733425 w 1279024"/>
                <a:gd name="connsiteY4" fmla="*/ 679954 h 794254"/>
                <a:gd name="connsiteX5" fmla="*/ 723900 w 1279024"/>
                <a:gd name="connsiteY5" fmla="*/ 365629 h 794254"/>
                <a:gd name="connsiteX6" fmla="*/ 571500 w 1279024"/>
                <a:gd name="connsiteY6" fmla="*/ 641854 h 794254"/>
                <a:gd name="connsiteX7" fmla="*/ 600075 w 1279024"/>
                <a:gd name="connsiteY7" fmla="*/ 308479 h 794254"/>
                <a:gd name="connsiteX8" fmla="*/ 447675 w 1279024"/>
                <a:gd name="connsiteY8" fmla="*/ 432304 h 794254"/>
                <a:gd name="connsiteX9" fmla="*/ 333375 w 1279024"/>
                <a:gd name="connsiteY9" fmla="*/ 546604 h 794254"/>
                <a:gd name="connsiteX10" fmla="*/ 0 w 1279024"/>
                <a:gd name="connsiteY10" fmla="*/ 794254 h 794254"/>
                <a:gd name="connsiteX11" fmla="*/ 104775 w 1279024"/>
                <a:gd name="connsiteY11" fmla="*/ 699004 h 794254"/>
                <a:gd name="connsiteX12" fmla="*/ 57150 w 1279024"/>
                <a:gd name="connsiteY12" fmla="*/ 622804 h 794254"/>
                <a:gd name="connsiteX13" fmla="*/ 209550 w 1279024"/>
                <a:gd name="connsiteY13" fmla="*/ 441829 h 794254"/>
                <a:gd name="connsiteX14" fmla="*/ 390525 w 1279024"/>
                <a:gd name="connsiteY14" fmla="*/ 308479 h 794254"/>
                <a:gd name="connsiteX15" fmla="*/ 695325 w 1279024"/>
                <a:gd name="connsiteY15" fmla="*/ 127504 h 794254"/>
                <a:gd name="connsiteX16" fmla="*/ 914400 w 1279024"/>
                <a:gd name="connsiteY16" fmla="*/ 3679 h 794254"/>
                <a:gd name="connsiteX17" fmla="*/ 1266825 w 1279024"/>
                <a:gd name="connsiteY17" fmla="*/ 184654 h 794254"/>
                <a:gd name="connsiteX18" fmla="*/ 1276350 w 1279024"/>
                <a:gd name="connsiteY18" fmla="*/ 308479 h 794254"/>
                <a:gd name="connsiteX19" fmla="*/ 904875 w 1279024"/>
                <a:gd name="connsiteY19" fmla="*/ 584704 h 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9024" h="794254">
                  <a:moveTo>
                    <a:pt x="904875" y="584704"/>
                  </a:moveTo>
                  <a:cubicBezTo>
                    <a:pt x="966854" y="628510"/>
                    <a:pt x="988019" y="523087"/>
                    <a:pt x="1047750" y="546604"/>
                  </a:cubicBezTo>
                  <a:cubicBezTo>
                    <a:pt x="1047236" y="664514"/>
                    <a:pt x="853078" y="774290"/>
                    <a:pt x="790575" y="651379"/>
                  </a:cubicBezTo>
                  <a:cubicBezTo>
                    <a:pt x="755752" y="582904"/>
                    <a:pt x="869271" y="476005"/>
                    <a:pt x="866775" y="384679"/>
                  </a:cubicBezTo>
                  <a:cubicBezTo>
                    <a:pt x="744055" y="440086"/>
                    <a:pt x="739750" y="582314"/>
                    <a:pt x="733425" y="679954"/>
                  </a:cubicBezTo>
                  <a:cubicBezTo>
                    <a:pt x="549012" y="648503"/>
                    <a:pt x="640566" y="478767"/>
                    <a:pt x="723900" y="365629"/>
                  </a:cubicBezTo>
                  <a:cubicBezTo>
                    <a:pt x="624764" y="371325"/>
                    <a:pt x="559527" y="493312"/>
                    <a:pt x="571500" y="641854"/>
                  </a:cubicBezTo>
                  <a:cubicBezTo>
                    <a:pt x="403288" y="638968"/>
                    <a:pt x="488185" y="386765"/>
                    <a:pt x="600075" y="308479"/>
                  </a:cubicBezTo>
                  <a:cubicBezTo>
                    <a:pt x="511016" y="262835"/>
                    <a:pt x="487956" y="380193"/>
                    <a:pt x="447675" y="432304"/>
                  </a:cubicBezTo>
                  <a:cubicBezTo>
                    <a:pt x="421777" y="465813"/>
                    <a:pt x="371085" y="514753"/>
                    <a:pt x="333375" y="546604"/>
                  </a:cubicBezTo>
                  <a:cubicBezTo>
                    <a:pt x="230229" y="633720"/>
                    <a:pt x="118272" y="746991"/>
                    <a:pt x="0" y="794254"/>
                  </a:cubicBezTo>
                  <a:cubicBezTo>
                    <a:pt x="24241" y="751830"/>
                    <a:pt x="77438" y="738352"/>
                    <a:pt x="104775" y="699004"/>
                  </a:cubicBezTo>
                  <a:cubicBezTo>
                    <a:pt x="99127" y="663381"/>
                    <a:pt x="71476" y="649751"/>
                    <a:pt x="57150" y="622804"/>
                  </a:cubicBezTo>
                  <a:cubicBezTo>
                    <a:pt x="86201" y="581409"/>
                    <a:pt x="154286" y="482473"/>
                    <a:pt x="209550" y="441829"/>
                  </a:cubicBezTo>
                  <a:cubicBezTo>
                    <a:pt x="249069" y="412769"/>
                    <a:pt x="319878" y="360152"/>
                    <a:pt x="390525" y="308479"/>
                  </a:cubicBezTo>
                  <a:cubicBezTo>
                    <a:pt x="481622" y="241842"/>
                    <a:pt x="584254" y="191160"/>
                    <a:pt x="695325" y="127504"/>
                  </a:cubicBezTo>
                  <a:cubicBezTo>
                    <a:pt x="750065" y="96139"/>
                    <a:pt x="848458" y="17929"/>
                    <a:pt x="914400" y="3679"/>
                  </a:cubicBezTo>
                  <a:cubicBezTo>
                    <a:pt x="1029348" y="-21152"/>
                    <a:pt x="1174747" y="84194"/>
                    <a:pt x="1266825" y="184654"/>
                  </a:cubicBezTo>
                  <a:cubicBezTo>
                    <a:pt x="1286370" y="205971"/>
                    <a:pt x="1276636" y="267055"/>
                    <a:pt x="1276350" y="308479"/>
                  </a:cubicBezTo>
                  <a:cubicBezTo>
                    <a:pt x="1177290" y="436114"/>
                    <a:pt x="994791" y="470785"/>
                    <a:pt x="904875" y="5847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53239003-7EFE-4AA6-94CB-0494C1735E01}"/>
                </a:ext>
              </a:extLst>
            </p:cNvPr>
            <p:cNvSpPr/>
            <p:nvPr/>
          </p:nvSpPr>
          <p:spPr>
            <a:xfrm>
              <a:off x="2346456" y="2535042"/>
              <a:ext cx="787268" cy="660594"/>
            </a:xfrm>
            <a:custGeom>
              <a:avLst/>
              <a:gdLst>
                <a:gd name="connsiteX0" fmla="*/ 758693 w 787268"/>
                <a:gd name="connsiteY0" fmla="*/ 146244 h 660594"/>
                <a:gd name="connsiteX1" fmla="*/ 644393 w 787268"/>
                <a:gd name="connsiteY1" fmla="*/ 203394 h 660594"/>
                <a:gd name="connsiteX2" fmla="*/ 663443 w 787268"/>
                <a:gd name="connsiteY2" fmla="*/ 251019 h 660594"/>
                <a:gd name="connsiteX3" fmla="*/ 787268 w 787268"/>
                <a:gd name="connsiteY3" fmla="*/ 212919 h 660594"/>
                <a:gd name="connsiteX4" fmla="*/ 263393 w 787268"/>
                <a:gd name="connsiteY4" fmla="*/ 251019 h 660594"/>
                <a:gd name="connsiteX5" fmla="*/ 44318 w 787268"/>
                <a:gd name="connsiteY5" fmla="*/ 660594 h 660594"/>
                <a:gd name="connsiteX6" fmla="*/ 101468 w 787268"/>
                <a:gd name="connsiteY6" fmla="*/ 146244 h 660594"/>
                <a:gd name="connsiteX7" fmla="*/ 234818 w 787268"/>
                <a:gd name="connsiteY7" fmla="*/ 31944 h 660594"/>
                <a:gd name="connsiteX8" fmla="*/ 758693 w 787268"/>
                <a:gd name="connsiteY8" fmla="*/ 146244 h 66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268" h="660594">
                  <a:moveTo>
                    <a:pt x="758693" y="146244"/>
                  </a:moveTo>
                  <a:cubicBezTo>
                    <a:pt x="737586" y="204499"/>
                    <a:pt x="677416" y="199165"/>
                    <a:pt x="644393" y="203394"/>
                  </a:cubicBezTo>
                  <a:cubicBezTo>
                    <a:pt x="636230" y="233779"/>
                    <a:pt x="659386" y="232855"/>
                    <a:pt x="663443" y="251019"/>
                  </a:cubicBezTo>
                  <a:cubicBezTo>
                    <a:pt x="698533" y="243856"/>
                    <a:pt x="732023" y="190059"/>
                    <a:pt x="787268" y="212919"/>
                  </a:cubicBezTo>
                  <a:cubicBezTo>
                    <a:pt x="649603" y="450711"/>
                    <a:pt x="382608" y="111116"/>
                    <a:pt x="263393" y="251019"/>
                  </a:cubicBezTo>
                  <a:cubicBezTo>
                    <a:pt x="121252" y="353822"/>
                    <a:pt x="186317" y="562896"/>
                    <a:pt x="44318" y="660594"/>
                  </a:cubicBezTo>
                  <a:cubicBezTo>
                    <a:pt x="-44702" y="501993"/>
                    <a:pt x="13857" y="287452"/>
                    <a:pt x="101468" y="146244"/>
                  </a:cubicBezTo>
                  <a:cubicBezTo>
                    <a:pt x="180469" y="126089"/>
                    <a:pt x="183793" y="63320"/>
                    <a:pt x="234818" y="31944"/>
                  </a:cubicBezTo>
                  <a:cubicBezTo>
                    <a:pt x="454846" y="-103311"/>
                    <a:pt x="536380" y="240637"/>
                    <a:pt x="758693" y="146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4E481583-4BB3-4025-B86C-6CDCB77CB39B}"/>
                </a:ext>
              </a:extLst>
            </p:cNvPr>
            <p:cNvSpPr/>
            <p:nvPr/>
          </p:nvSpPr>
          <p:spPr>
            <a:xfrm>
              <a:off x="6276975" y="2614612"/>
              <a:ext cx="628650" cy="1304925"/>
            </a:xfrm>
            <a:custGeom>
              <a:avLst/>
              <a:gdLst>
                <a:gd name="connsiteX0" fmla="*/ 628650 w 628650"/>
                <a:gd name="connsiteY0" fmla="*/ 0 h 1304925"/>
                <a:gd name="connsiteX1" fmla="*/ 0 w 628650"/>
                <a:gd name="connsiteY1" fmla="*/ 1304925 h 1304925"/>
                <a:gd name="connsiteX2" fmla="*/ 104775 w 628650"/>
                <a:gd name="connsiteY2" fmla="*/ 981075 h 1304925"/>
                <a:gd name="connsiteX3" fmla="*/ 171450 w 628650"/>
                <a:gd name="connsiteY3" fmla="*/ 885825 h 1304925"/>
                <a:gd name="connsiteX4" fmla="*/ 400050 w 628650"/>
                <a:gd name="connsiteY4" fmla="*/ 409575 h 1304925"/>
                <a:gd name="connsiteX5" fmla="*/ 523875 w 628650"/>
                <a:gd name="connsiteY5" fmla="*/ 152400 h 1304925"/>
                <a:gd name="connsiteX6" fmla="*/ 628650 w 628650"/>
                <a:gd name="connsiteY6" fmla="*/ 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50" h="1304925">
                  <a:moveTo>
                    <a:pt x="628650" y="0"/>
                  </a:moveTo>
                  <a:cubicBezTo>
                    <a:pt x="435273" y="375971"/>
                    <a:pt x="236106" y="898436"/>
                    <a:pt x="0" y="1304925"/>
                  </a:cubicBezTo>
                  <a:cubicBezTo>
                    <a:pt x="22241" y="1204160"/>
                    <a:pt x="56264" y="1089203"/>
                    <a:pt x="104775" y="981075"/>
                  </a:cubicBezTo>
                  <a:cubicBezTo>
                    <a:pt x="120691" y="945594"/>
                    <a:pt x="156972" y="921344"/>
                    <a:pt x="171450" y="885825"/>
                  </a:cubicBezTo>
                  <a:cubicBezTo>
                    <a:pt x="231143" y="739350"/>
                    <a:pt x="327488" y="566509"/>
                    <a:pt x="400050" y="409575"/>
                  </a:cubicBezTo>
                  <a:cubicBezTo>
                    <a:pt x="439350" y="324583"/>
                    <a:pt x="450152" y="222247"/>
                    <a:pt x="523875" y="152400"/>
                  </a:cubicBezTo>
                  <a:cubicBezTo>
                    <a:pt x="545687" y="88487"/>
                    <a:pt x="555307" y="12383"/>
                    <a:pt x="6286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AEEB46B2-D211-4891-9422-E92BE7FC8B0F}"/>
                </a:ext>
              </a:extLst>
            </p:cNvPr>
            <p:cNvSpPr/>
            <p:nvPr/>
          </p:nvSpPr>
          <p:spPr>
            <a:xfrm>
              <a:off x="2558618" y="2805112"/>
              <a:ext cx="116048" cy="180975"/>
            </a:xfrm>
            <a:custGeom>
              <a:avLst/>
              <a:gdLst>
                <a:gd name="connsiteX0" fmla="*/ 108382 w 116048"/>
                <a:gd name="connsiteY0" fmla="*/ 0 h 180975"/>
                <a:gd name="connsiteX1" fmla="*/ 13132 w 116048"/>
                <a:gd name="connsiteY1" fmla="*/ 180975 h 180975"/>
                <a:gd name="connsiteX2" fmla="*/ 108382 w 116048"/>
                <a:gd name="connsiteY2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048" h="180975">
                  <a:moveTo>
                    <a:pt x="108382" y="0"/>
                  </a:moveTo>
                  <a:cubicBezTo>
                    <a:pt x="147215" y="58569"/>
                    <a:pt x="26562" y="112214"/>
                    <a:pt x="13132" y="180975"/>
                  </a:cubicBezTo>
                  <a:cubicBezTo>
                    <a:pt x="-34017" y="127063"/>
                    <a:pt x="57080" y="41434"/>
                    <a:pt x="10838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CC42CE91-9813-49D1-A640-DE3F959A3EC3}"/>
                </a:ext>
              </a:extLst>
            </p:cNvPr>
            <p:cNvSpPr/>
            <p:nvPr/>
          </p:nvSpPr>
          <p:spPr>
            <a:xfrm>
              <a:off x="4057650" y="3165332"/>
              <a:ext cx="66675" cy="68562"/>
            </a:xfrm>
            <a:custGeom>
              <a:avLst/>
              <a:gdLst>
                <a:gd name="connsiteX0" fmla="*/ 19050 w 66675"/>
                <a:gd name="connsiteY0" fmla="*/ 1730 h 68562"/>
                <a:gd name="connsiteX1" fmla="*/ 66675 w 66675"/>
                <a:gd name="connsiteY1" fmla="*/ 20780 h 68562"/>
                <a:gd name="connsiteX2" fmla="*/ 0 w 66675"/>
                <a:gd name="connsiteY2" fmla="*/ 68405 h 68562"/>
                <a:gd name="connsiteX3" fmla="*/ 19050 w 66675"/>
                <a:gd name="connsiteY3" fmla="*/ 1730 h 6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68562">
                  <a:moveTo>
                    <a:pt x="19050" y="1730"/>
                  </a:moveTo>
                  <a:cubicBezTo>
                    <a:pt x="49435" y="-6433"/>
                    <a:pt x="48511" y="16722"/>
                    <a:pt x="66675" y="20780"/>
                  </a:cubicBezTo>
                  <a:cubicBezTo>
                    <a:pt x="56417" y="48631"/>
                    <a:pt x="40348" y="70653"/>
                    <a:pt x="0" y="68405"/>
                  </a:cubicBezTo>
                  <a:cubicBezTo>
                    <a:pt x="6287" y="26399"/>
                    <a:pt x="-1524" y="29352"/>
                    <a:pt x="19050" y="17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21D374A6-1A54-45B4-83CA-549A3E361B5F}"/>
                </a:ext>
              </a:extLst>
            </p:cNvPr>
            <p:cNvSpPr/>
            <p:nvPr/>
          </p:nvSpPr>
          <p:spPr>
            <a:xfrm>
              <a:off x="4267200" y="3959051"/>
              <a:ext cx="1447800" cy="174051"/>
            </a:xfrm>
            <a:custGeom>
              <a:avLst/>
              <a:gdLst>
                <a:gd name="connsiteX0" fmla="*/ 1447800 w 1447800"/>
                <a:gd name="connsiteY0" fmla="*/ 141460 h 174051"/>
                <a:gd name="connsiteX1" fmla="*/ 1200150 w 1447800"/>
                <a:gd name="connsiteY1" fmla="*/ 170035 h 174051"/>
                <a:gd name="connsiteX2" fmla="*/ 0 w 1447800"/>
                <a:gd name="connsiteY2" fmla="*/ 122410 h 174051"/>
                <a:gd name="connsiteX3" fmla="*/ 238125 w 1447800"/>
                <a:gd name="connsiteY3" fmla="*/ 8110 h 174051"/>
                <a:gd name="connsiteX4" fmla="*/ 1143000 w 1447800"/>
                <a:gd name="connsiteY4" fmla="*/ 103360 h 174051"/>
                <a:gd name="connsiteX5" fmla="*/ 1295400 w 1447800"/>
                <a:gd name="connsiteY5" fmla="*/ 131935 h 174051"/>
                <a:gd name="connsiteX6" fmla="*/ 1447800 w 1447800"/>
                <a:gd name="connsiteY6" fmla="*/ 141460 h 17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800" h="174051">
                  <a:moveTo>
                    <a:pt x="1447800" y="141460"/>
                  </a:moveTo>
                  <a:cubicBezTo>
                    <a:pt x="1383144" y="188332"/>
                    <a:pt x="1277217" y="171235"/>
                    <a:pt x="1200150" y="170035"/>
                  </a:cubicBezTo>
                  <a:cubicBezTo>
                    <a:pt x="767410" y="163282"/>
                    <a:pt x="417881" y="-69147"/>
                    <a:pt x="0" y="122410"/>
                  </a:cubicBezTo>
                  <a:cubicBezTo>
                    <a:pt x="52188" y="40057"/>
                    <a:pt x="170564" y="16911"/>
                    <a:pt x="238125" y="8110"/>
                  </a:cubicBezTo>
                  <a:cubicBezTo>
                    <a:pt x="545820" y="-31981"/>
                    <a:pt x="848496" y="88844"/>
                    <a:pt x="1143000" y="103360"/>
                  </a:cubicBezTo>
                  <a:cubicBezTo>
                    <a:pt x="1198312" y="106084"/>
                    <a:pt x="1243346" y="122429"/>
                    <a:pt x="1295400" y="131935"/>
                  </a:cubicBezTo>
                  <a:cubicBezTo>
                    <a:pt x="1343692" y="140793"/>
                    <a:pt x="1406462" y="95454"/>
                    <a:pt x="1447800" y="1414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3F681450-5358-46DD-8B83-254110884C86}"/>
                </a:ext>
              </a:extLst>
            </p:cNvPr>
            <p:cNvSpPr/>
            <p:nvPr/>
          </p:nvSpPr>
          <p:spPr>
            <a:xfrm>
              <a:off x="4257675" y="4148137"/>
              <a:ext cx="1028700" cy="142875"/>
            </a:xfrm>
            <a:custGeom>
              <a:avLst/>
              <a:gdLst>
                <a:gd name="connsiteX0" fmla="*/ 1028700 w 1028700"/>
                <a:gd name="connsiteY0" fmla="*/ 142875 h 142875"/>
                <a:gd name="connsiteX1" fmla="*/ 0 w 1028700"/>
                <a:gd name="connsiteY1" fmla="*/ 104775 h 142875"/>
                <a:gd name="connsiteX2" fmla="*/ 276225 w 1028700"/>
                <a:gd name="connsiteY2" fmla="*/ 0 h 142875"/>
                <a:gd name="connsiteX3" fmla="*/ 1028700 w 1028700"/>
                <a:gd name="connsiteY3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0" h="142875">
                  <a:moveTo>
                    <a:pt x="1028700" y="142875"/>
                  </a:moveTo>
                  <a:cubicBezTo>
                    <a:pt x="693430" y="93888"/>
                    <a:pt x="359045" y="19431"/>
                    <a:pt x="0" y="104775"/>
                  </a:cubicBezTo>
                  <a:cubicBezTo>
                    <a:pt x="73666" y="524"/>
                    <a:pt x="198139" y="36776"/>
                    <a:pt x="276225" y="0"/>
                  </a:cubicBezTo>
                  <a:cubicBezTo>
                    <a:pt x="511397" y="14002"/>
                    <a:pt x="811911" y="14288"/>
                    <a:pt x="1028700" y="1428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D20A4443-F428-41E1-A513-B0FF48AEFF27}"/>
                </a:ext>
              </a:extLst>
            </p:cNvPr>
            <p:cNvSpPr/>
            <p:nvPr/>
          </p:nvSpPr>
          <p:spPr>
            <a:xfrm>
              <a:off x="2751145" y="493647"/>
              <a:ext cx="1725604" cy="1425639"/>
            </a:xfrm>
            <a:custGeom>
              <a:avLst/>
              <a:gdLst>
                <a:gd name="connsiteX0" fmla="*/ 1725605 w 1725604"/>
                <a:gd name="connsiteY0" fmla="*/ 549340 h 1425639"/>
                <a:gd name="connsiteX1" fmla="*/ 1525580 w 1725604"/>
                <a:gd name="connsiteY1" fmla="*/ 768415 h 1425639"/>
                <a:gd name="connsiteX2" fmla="*/ 1582730 w 1725604"/>
                <a:gd name="connsiteY2" fmla="*/ 796990 h 1425639"/>
                <a:gd name="connsiteX3" fmla="*/ 1296980 w 1725604"/>
                <a:gd name="connsiteY3" fmla="*/ 1216090 h 1425639"/>
                <a:gd name="connsiteX4" fmla="*/ 1049330 w 1725604"/>
                <a:gd name="connsiteY4" fmla="*/ 1063690 h 1425639"/>
                <a:gd name="connsiteX5" fmla="*/ 754055 w 1725604"/>
                <a:gd name="connsiteY5" fmla="*/ 1378015 h 1425639"/>
                <a:gd name="connsiteX6" fmla="*/ 658805 w 1725604"/>
                <a:gd name="connsiteY6" fmla="*/ 1425640 h 1425639"/>
                <a:gd name="connsiteX7" fmla="*/ 115880 w 1725604"/>
                <a:gd name="connsiteY7" fmla="*/ 1368490 h 1425639"/>
                <a:gd name="connsiteX8" fmla="*/ 58730 w 1725604"/>
                <a:gd name="connsiteY8" fmla="*/ 977965 h 1425639"/>
                <a:gd name="connsiteX9" fmla="*/ 334955 w 1725604"/>
                <a:gd name="connsiteY9" fmla="*/ 1101790 h 1425639"/>
                <a:gd name="connsiteX10" fmla="*/ 1580 w 1725604"/>
                <a:gd name="connsiteY10" fmla="*/ 835090 h 1425639"/>
                <a:gd name="connsiteX11" fmla="*/ 306380 w 1725604"/>
                <a:gd name="connsiteY11" fmla="*/ 206440 h 1425639"/>
                <a:gd name="connsiteX12" fmla="*/ 354005 w 1725604"/>
                <a:gd name="connsiteY12" fmla="*/ 196915 h 1425639"/>
                <a:gd name="connsiteX13" fmla="*/ 382580 w 1725604"/>
                <a:gd name="connsiteY13" fmla="*/ 149290 h 1425639"/>
                <a:gd name="connsiteX14" fmla="*/ 1192205 w 1725604"/>
                <a:gd name="connsiteY14" fmla="*/ 25465 h 1425639"/>
                <a:gd name="connsiteX15" fmla="*/ 1468430 w 1725604"/>
                <a:gd name="connsiteY15" fmla="*/ 139765 h 1425639"/>
                <a:gd name="connsiteX16" fmla="*/ 1725605 w 1725604"/>
                <a:gd name="connsiteY16" fmla="*/ 549340 h 1425639"/>
                <a:gd name="connsiteX17" fmla="*/ 773105 w 1725604"/>
                <a:gd name="connsiteY17" fmla="*/ 244540 h 1425639"/>
                <a:gd name="connsiteX18" fmla="*/ 668330 w 1725604"/>
                <a:gd name="connsiteY18" fmla="*/ 911290 h 1425639"/>
                <a:gd name="connsiteX19" fmla="*/ 677855 w 1725604"/>
                <a:gd name="connsiteY19" fmla="*/ 730315 h 1425639"/>
                <a:gd name="connsiteX20" fmla="*/ 906455 w 1725604"/>
                <a:gd name="connsiteY20" fmla="*/ 177865 h 1425639"/>
                <a:gd name="connsiteX21" fmla="*/ 973130 w 1725604"/>
                <a:gd name="connsiteY21" fmla="*/ 92140 h 1425639"/>
                <a:gd name="connsiteX22" fmla="*/ 773105 w 1725604"/>
                <a:gd name="connsiteY22" fmla="*/ 244540 h 1425639"/>
                <a:gd name="connsiteX23" fmla="*/ 811205 w 1725604"/>
                <a:gd name="connsiteY23" fmla="*/ 158815 h 1425639"/>
                <a:gd name="connsiteX24" fmla="*/ 887405 w 1725604"/>
                <a:gd name="connsiteY24" fmla="*/ 54040 h 1425639"/>
                <a:gd name="connsiteX25" fmla="*/ 620705 w 1725604"/>
                <a:gd name="connsiteY25" fmla="*/ 320740 h 1425639"/>
                <a:gd name="connsiteX26" fmla="*/ 592130 w 1725604"/>
                <a:gd name="connsiteY26" fmla="*/ 787465 h 1425639"/>
                <a:gd name="connsiteX27" fmla="*/ 811205 w 1725604"/>
                <a:gd name="connsiteY27" fmla="*/ 158815 h 1425639"/>
                <a:gd name="connsiteX28" fmla="*/ 1344605 w 1725604"/>
                <a:gd name="connsiteY28" fmla="*/ 358840 h 1425639"/>
                <a:gd name="connsiteX29" fmla="*/ 1030280 w 1725604"/>
                <a:gd name="connsiteY29" fmla="*/ 787465 h 1425639"/>
                <a:gd name="connsiteX30" fmla="*/ 1239830 w 1725604"/>
                <a:gd name="connsiteY30" fmla="*/ 577915 h 1425639"/>
                <a:gd name="connsiteX31" fmla="*/ 1258880 w 1725604"/>
                <a:gd name="connsiteY31" fmla="*/ 530290 h 1425639"/>
                <a:gd name="connsiteX32" fmla="*/ 1401755 w 1725604"/>
                <a:gd name="connsiteY32" fmla="*/ 368365 h 1425639"/>
                <a:gd name="connsiteX33" fmla="*/ 1344605 w 1725604"/>
                <a:gd name="connsiteY33" fmla="*/ 358840 h 1425639"/>
                <a:gd name="connsiteX34" fmla="*/ 1182680 w 1725604"/>
                <a:gd name="connsiteY34" fmla="*/ 777940 h 1425639"/>
                <a:gd name="connsiteX35" fmla="*/ 1296980 w 1725604"/>
                <a:gd name="connsiteY35" fmla="*/ 644590 h 1425639"/>
                <a:gd name="connsiteX36" fmla="*/ 1506530 w 1725604"/>
                <a:gd name="connsiteY36" fmla="*/ 444565 h 1425639"/>
                <a:gd name="connsiteX37" fmla="*/ 1477955 w 1725604"/>
                <a:gd name="connsiteY37" fmla="*/ 396940 h 1425639"/>
                <a:gd name="connsiteX38" fmla="*/ 1182680 w 1725604"/>
                <a:gd name="connsiteY38" fmla="*/ 777940 h 1425639"/>
                <a:gd name="connsiteX39" fmla="*/ 1325555 w 1725604"/>
                <a:gd name="connsiteY39" fmla="*/ 730315 h 1425639"/>
                <a:gd name="connsiteX40" fmla="*/ 1430330 w 1725604"/>
                <a:gd name="connsiteY40" fmla="*/ 616015 h 1425639"/>
                <a:gd name="connsiteX41" fmla="*/ 1582730 w 1725604"/>
                <a:gd name="connsiteY41" fmla="*/ 473140 h 1425639"/>
                <a:gd name="connsiteX42" fmla="*/ 1325555 w 1725604"/>
                <a:gd name="connsiteY42" fmla="*/ 730315 h 1425639"/>
                <a:gd name="connsiteX43" fmla="*/ 1382705 w 1725604"/>
                <a:gd name="connsiteY43" fmla="*/ 768415 h 1425639"/>
                <a:gd name="connsiteX44" fmla="*/ 1563680 w 1725604"/>
                <a:gd name="connsiteY44" fmla="*/ 625540 h 1425639"/>
                <a:gd name="connsiteX45" fmla="*/ 1649405 w 1725604"/>
                <a:gd name="connsiteY45" fmla="*/ 549340 h 1425639"/>
                <a:gd name="connsiteX46" fmla="*/ 1630355 w 1725604"/>
                <a:gd name="connsiteY46" fmla="*/ 530290 h 1425639"/>
                <a:gd name="connsiteX47" fmla="*/ 1382705 w 1725604"/>
                <a:gd name="connsiteY47" fmla="*/ 768415 h 1425639"/>
                <a:gd name="connsiteX48" fmla="*/ 611180 w 1725604"/>
                <a:gd name="connsiteY48" fmla="*/ 1035115 h 1425639"/>
                <a:gd name="connsiteX49" fmla="*/ 620705 w 1725604"/>
                <a:gd name="connsiteY49" fmla="*/ 1006540 h 1425639"/>
                <a:gd name="connsiteX50" fmla="*/ 296855 w 1725604"/>
                <a:gd name="connsiteY50" fmla="*/ 654115 h 1425639"/>
                <a:gd name="connsiteX51" fmla="*/ 611180 w 1725604"/>
                <a:gd name="connsiteY51" fmla="*/ 1035115 h 1425639"/>
                <a:gd name="connsiteX52" fmla="*/ 420680 w 1725604"/>
                <a:gd name="connsiteY52" fmla="*/ 1006540 h 1425639"/>
                <a:gd name="connsiteX53" fmla="*/ 544505 w 1725604"/>
                <a:gd name="connsiteY53" fmla="*/ 1054165 h 1425639"/>
                <a:gd name="connsiteX54" fmla="*/ 163505 w 1725604"/>
                <a:gd name="connsiteY54" fmla="*/ 701740 h 1425639"/>
                <a:gd name="connsiteX55" fmla="*/ 420680 w 1725604"/>
                <a:gd name="connsiteY55" fmla="*/ 1006540 h 1425639"/>
                <a:gd name="connsiteX56" fmla="*/ 420680 w 1725604"/>
                <a:gd name="connsiteY56" fmla="*/ 1073215 h 1425639"/>
                <a:gd name="connsiteX57" fmla="*/ 134930 w 1725604"/>
                <a:gd name="connsiteY57" fmla="*/ 777940 h 1425639"/>
                <a:gd name="connsiteX58" fmla="*/ 106355 w 1725604"/>
                <a:gd name="connsiteY58" fmla="*/ 777940 h 1425639"/>
                <a:gd name="connsiteX59" fmla="*/ 420680 w 1725604"/>
                <a:gd name="connsiteY59" fmla="*/ 1073215 h 142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5604" h="1425639">
                  <a:moveTo>
                    <a:pt x="1725605" y="549340"/>
                  </a:moveTo>
                  <a:cubicBezTo>
                    <a:pt x="1702449" y="675127"/>
                    <a:pt x="1607733" y="690452"/>
                    <a:pt x="1525580" y="768415"/>
                  </a:cubicBezTo>
                  <a:cubicBezTo>
                    <a:pt x="1531038" y="791532"/>
                    <a:pt x="1587197" y="763947"/>
                    <a:pt x="1582730" y="796990"/>
                  </a:cubicBezTo>
                  <a:cubicBezTo>
                    <a:pt x="1482193" y="940865"/>
                    <a:pt x="1403898" y="1069595"/>
                    <a:pt x="1296980" y="1216090"/>
                  </a:cubicBezTo>
                  <a:cubicBezTo>
                    <a:pt x="1243211" y="1178561"/>
                    <a:pt x="1153019" y="1083378"/>
                    <a:pt x="1049330" y="1063690"/>
                  </a:cubicBezTo>
                  <a:cubicBezTo>
                    <a:pt x="864716" y="1028619"/>
                    <a:pt x="708363" y="1195830"/>
                    <a:pt x="754055" y="1378015"/>
                  </a:cubicBezTo>
                  <a:cubicBezTo>
                    <a:pt x="736310" y="1407894"/>
                    <a:pt x="682760" y="1401970"/>
                    <a:pt x="658805" y="1425640"/>
                  </a:cubicBezTo>
                  <a:cubicBezTo>
                    <a:pt x="539209" y="1271830"/>
                    <a:pt x="250973" y="1194411"/>
                    <a:pt x="115880" y="1368490"/>
                  </a:cubicBezTo>
                  <a:cubicBezTo>
                    <a:pt x="41356" y="1218776"/>
                    <a:pt x="-744" y="1090036"/>
                    <a:pt x="58730" y="977965"/>
                  </a:cubicBezTo>
                  <a:cubicBezTo>
                    <a:pt x="143893" y="1033362"/>
                    <a:pt x="233161" y="1169379"/>
                    <a:pt x="334955" y="1101790"/>
                  </a:cubicBezTo>
                  <a:cubicBezTo>
                    <a:pt x="212501" y="1024218"/>
                    <a:pt x="110088" y="926606"/>
                    <a:pt x="1580" y="835090"/>
                  </a:cubicBezTo>
                  <a:cubicBezTo>
                    <a:pt x="-19899" y="517755"/>
                    <a:pt x="182640" y="428763"/>
                    <a:pt x="306380" y="206440"/>
                  </a:cubicBezTo>
                  <a:cubicBezTo>
                    <a:pt x="333297" y="214307"/>
                    <a:pt x="331059" y="193019"/>
                    <a:pt x="354005" y="196915"/>
                  </a:cubicBezTo>
                  <a:cubicBezTo>
                    <a:pt x="387037" y="185085"/>
                    <a:pt x="371550" y="169216"/>
                    <a:pt x="382580" y="149290"/>
                  </a:cubicBezTo>
                  <a:cubicBezTo>
                    <a:pt x="618209" y="-20294"/>
                    <a:pt x="883433" y="-19227"/>
                    <a:pt x="1192205" y="25465"/>
                  </a:cubicBezTo>
                  <a:cubicBezTo>
                    <a:pt x="1291112" y="39781"/>
                    <a:pt x="1386010" y="81481"/>
                    <a:pt x="1468430" y="139765"/>
                  </a:cubicBezTo>
                  <a:cubicBezTo>
                    <a:pt x="1564727" y="286831"/>
                    <a:pt x="1622544" y="416266"/>
                    <a:pt x="1725605" y="549340"/>
                  </a:cubicBezTo>
                  <a:close/>
                  <a:moveTo>
                    <a:pt x="773105" y="244540"/>
                  </a:moveTo>
                  <a:cubicBezTo>
                    <a:pt x="647136" y="418447"/>
                    <a:pt x="555630" y="716322"/>
                    <a:pt x="668330" y="911290"/>
                  </a:cubicBezTo>
                  <a:cubicBezTo>
                    <a:pt x="737862" y="866608"/>
                    <a:pt x="678388" y="778911"/>
                    <a:pt x="677855" y="730315"/>
                  </a:cubicBezTo>
                  <a:cubicBezTo>
                    <a:pt x="675588" y="524660"/>
                    <a:pt x="801946" y="364040"/>
                    <a:pt x="906455" y="177865"/>
                  </a:cubicBezTo>
                  <a:cubicBezTo>
                    <a:pt x="952232" y="172845"/>
                    <a:pt x="968043" y="137860"/>
                    <a:pt x="973130" y="92140"/>
                  </a:cubicBezTo>
                  <a:cubicBezTo>
                    <a:pt x="905312" y="99788"/>
                    <a:pt x="826445" y="170959"/>
                    <a:pt x="773105" y="244540"/>
                  </a:cubicBezTo>
                  <a:close/>
                  <a:moveTo>
                    <a:pt x="811205" y="158815"/>
                  </a:moveTo>
                  <a:cubicBezTo>
                    <a:pt x="856782" y="144356"/>
                    <a:pt x="898482" y="95854"/>
                    <a:pt x="887405" y="54040"/>
                  </a:cubicBezTo>
                  <a:cubicBezTo>
                    <a:pt x="771266" y="49363"/>
                    <a:pt x="676474" y="203115"/>
                    <a:pt x="620705" y="320740"/>
                  </a:cubicBezTo>
                  <a:cubicBezTo>
                    <a:pt x="547858" y="474397"/>
                    <a:pt x="495689" y="665678"/>
                    <a:pt x="592130" y="787465"/>
                  </a:cubicBezTo>
                  <a:cubicBezTo>
                    <a:pt x="579176" y="521479"/>
                    <a:pt x="693857" y="340580"/>
                    <a:pt x="811205" y="158815"/>
                  </a:cubicBezTo>
                  <a:close/>
                  <a:moveTo>
                    <a:pt x="1344605" y="358840"/>
                  </a:moveTo>
                  <a:cubicBezTo>
                    <a:pt x="1245173" y="501219"/>
                    <a:pt x="1066770" y="613710"/>
                    <a:pt x="1030280" y="787465"/>
                  </a:cubicBezTo>
                  <a:cubicBezTo>
                    <a:pt x="1126720" y="780292"/>
                    <a:pt x="1148085" y="620996"/>
                    <a:pt x="1239830" y="577915"/>
                  </a:cubicBezTo>
                  <a:cubicBezTo>
                    <a:pt x="1249545" y="565399"/>
                    <a:pt x="1249164" y="542805"/>
                    <a:pt x="1258880" y="530290"/>
                  </a:cubicBezTo>
                  <a:cubicBezTo>
                    <a:pt x="1314591" y="480721"/>
                    <a:pt x="1379981" y="424562"/>
                    <a:pt x="1401755" y="368365"/>
                  </a:cubicBezTo>
                  <a:cubicBezTo>
                    <a:pt x="1390515" y="357401"/>
                    <a:pt x="1368036" y="357582"/>
                    <a:pt x="1344605" y="358840"/>
                  </a:cubicBezTo>
                  <a:close/>
                  <a:moveTo>
                    <a:pt x="1182680" y="777940"/>
                  </a:moveTo>
                  <a:cubicBezTo>
                    <a:pt x="1232162" y="801647"/>
                    <a:pt x="1289683" y="720523"/>
                    <a:pt x="1296980" y="644590"/>
                  </a:cubicBezTo>
                  <a:cubicBezTo>
                    <a:pt x="1376790" y="587878"/>
                    <a:pt x="1424738" y="499295"/>
                    <a:pt x="1506530" y="444565"/>
                  </a:cubicBezTo>
                  <a:cubicBezTo>
                    <a:pt x="1503348" y="422343"/>
                    <a:pt x="1496767" y="403521"/>
                    <a:pt x="1477955" y="396940"/>
                  </a:cubicBezTo>
                  <a:cubicBezTo>
                    <a:pt x="1354130" y="492437"/>
                    <a:pt x="1219256" y="626902"/>
                    <a:pt x="1182680" y="777940"/>
                  </a:cubicBezTo>
                  <a:close/>
                  <a:moveTo>
                    <a:pt x="1325555" y="730315"/>
                  </a:moveTo>
                  <a:cubicBezTo>
                    <a:pt x="1381981" y="713713"/>
                    <a:pt x="1396916" y="655629"/>
                    <a:pt x="1430330" y="616015"/>
                  </a:cubicBezTo>
                  <a:cubicBezTo>
                    <a:pt x="1491413" y="578677"/>
                    <a:pt x="1543953" y="532785"/>
                    <a:pt x="1582730" y="473140"/>
                  </a:cubicBezTo>
                  <a:cubicBezTo>
                    <a:pt x="1463381" y="519260"/>
                    <a:pt x="1336985" y="607852"/>
                    <a:pt x="1325555" y="730315"/>
                  </a:cubicBezTo>
                  <a:close/>
                  <a:moveTo>
                    <a:pt x="1382705" y="768415"/>
                  </a:moveTo>
                  <a:cubicBezTo>
                    <a:pt x="1453828" y="768500"/>
                    <a:pt x="1515083" y="679422"/>
                    <a:pt x="1563680" y="625540"/>
                  </a:cubicBezTo>
                  <a:cubicBezTo>
                    <a:pt x="1608723" y="616605"/>
                    <a:pt x="1637013" y="590916"/>
                    <a:pt x="1649405" y="549340"/>
                  </a:cubicBezTo>
                  <a:cubicBezTo>
                    <a:pt x="1647395" y="538653"/>
                    <a:pt x="1638832" y="534509"/>
                    <a:pt x="1630355" y="530290"/>
                  </a:cubicBezTo>
                  <a:cubicBezTo>
                    <a:pt x="1527771" y="583734"/>
                    <a:pt x="1407946" y="669307"/>
                    <a:pt x="1382705" y="768415"/>
                  </a:cubicBezTo>
                  <a:close/>
                  <a:moveTo>
                    <a:pt x="611180" y="1035115"/>
                  </a:moveTo>
                  <a:cubicBezTo>
                    <a:pt x="632249" y="1021399"/>
                    <a:pt x="599188" y="1011874"/>
                    <a:pt x="620705" y="1006540"/>
                  </a:cubicBezTo>
                  <a:cubicBezTo>
                    <a:pt x="518530" y="883296"/>
                    <a:pt x="445702" y="730686"/>
                    <a:pt x="296855" y="654115"/>
                  </a:cubicBezTo>
                  <a:cubicBezTo>
                    <a:pt x="368483" y="808077"/>
                    <a:pt x="488593" y="963772"/>
                    <a:pt x="611180" y="1035115"/>
                  </a:cubicBezTo>
                  <a:close/>
                  <a:moveTo>
                    <a:pt x="420680" y="1006540"/>
                  </a:moveTo>
                  <a:cubicBezTo>
                    <a:pt x="451226" y="1033943"/>
                    <a:pt x="511034" y="1089512"/>
                    <a:pt x="544505" y="1054165"/>
                  </a:cubicBezTo>
                  <a:cubicBezTo>
                    <a:pt x="451255" y="919281"/>
                    <a:pt x="308161" y="808639"/>
                    <a:pt x="163505" y="701740"/>
                  </a:cubicBezTo>
                  <a:cubicBezTo>
                    <a:pt x="206558" y="789246"/>
                    <a:pt x="327906" y="923291"/>
                    <a:pt x="420680" y="1006540"/>
                  </a:cubicBezTo>
                  <a:close/>
                  <a:moveTo>
                    <a:pt x="420680" y="1073215"/>
                  </a:moveTo>
                  <a:cubicBezTo>
                    <a:pt x="378979" y="958943"/>
                    <a:pt x="198880" y="901603"/>
                    <a:pt x="134930" y="777940"/>
                  </a:cubicBezTo>
                  <a:lnTo>
                    <a:pt x="106355" y="777940"/>
                  </a:lnTo>
                  <a:cubicBezTo>
                    <a:pt x="170458" y="917005"/>
                    <a:pt x="272280" y="1018351"/>
                    <a:pt x="420680" y="107321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C66D6A9A-B6B1-4109-BF26-AC4BA1ED51B9}"/>
              </a:ext>
            </a:extLst>
          </p:cNvPr>
          <p:cNvGrpSpPr/>
          <p:nvPr/>
        </p:nvGrpSpPr>
        <p:grpSpPr>
          <a:xfrm>
            <a:off x="945969" y="1110552"/>
            <a:ext cx="2440854" cy="2243395"/>
            <a:chOff x="945969" y="1477791"/>
            <a:chExt cx="2440854" cy="2243395"/>
          </a:xfrm>
        </p:grpSpPr>
        <p:sp>
          <p:nvSpPr>
            <p:cNvPr id="47" name="文本框 46">
              <a:extLst>
                <a:ext uri="{FF2B5EF4-FFF2-40B4-BE49-F238E27FC236}">
                  <a16:creationId xmlns="" xmlns:a16="http://schemas.microsoft.com/office/drawing/2014/main" id="{E52E720B-CE98-499D-A7E6-FA3CC4AD1682}"/>
                </a:ext>
              </a:extLst>
            </p:cNvPr>
            <p:cNvSpPr txBox="1"/>
            <p:nvPr/>
          </p:nvSpPr>
          <p:spPr>
            <a:xfrm>
              <a:off x="948547" y="1477791"/>
              <a:ext cx="22096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="" xmlns:a16="http://schemas.microsoft.com/office/drawing/2014/main" id="{527310A3-D162-4042-8AA8-AB4053A62EB3}"/>
                </a:ext>
              </a:extLst>
            </p:cNvPr>
            <p:cNvSpPr txBox="1"/>
            <p:nvPr/>
          </p:nvSpPr>
          <p:spPr>
            <a:xfrm>
              <a:off x="949330" y="1749602"/>
              <a:ext cx="243749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>
                      <a:lumMod val="75000"/>
                    </a:schemeClr>
                  </a:solidFill>
                </a:rPr>
                <a:t>Click here to add title text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="" xmlns:a16="http://schemas.microsoft.com/office/drawing/2014/main" id="{34E67056-F687-4233-990C-F1588E39C44E}"/>
                </a:ext>
              </a:extLst>
            </p:cNvPr>
            <p:cNvSpPr txBox="1"/>
            <p:nvPr/>
          </p:nvSpPr>
          <p:spPr>
            <a:xfrm>
              <a:off x="945969" y="1993534"/>
              <a:ext cx="2285748" cy="17276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/>
                <a:t>此处添加详细文本描述，建议与标题相关并符合整体语言风格，语言描述尽量简洁生动。尽量将每页幻灯片的字数控制在200字以内，据统计每页幻灯片的最好控制在5分钟之内。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="" xmlns:a16="http://schemas.microsoft.com/office/drawing/2014/main" id="{951F6387-3E10-43F8-9D05-C4737D15592F}"/>
              </a:ext>
            </a:extLst>
          </p:cNvPr>
          <p:cNvGrpSpPr/>
          <p:nvPr/>
        </p:nvGrpSpPr>
        <p:grpSpPr>
          <a:xfrm>
            <a:off x="5872227" y="1110552"/>
            <a:ext cx="2440855" cy="2243395"/>
            <a:chOff x="945968" y="1477791"/>
            <a:chExt cx="2440855" cy="2243395"/>
          </a:xfrm>
        </p:grpSpPr>
        <p:sp>
          <p:nvSpPr>
            <p:cNvPr id="52" name="文本框 51">
              <a:extLst>
                <a:ext uri="{FF2B5EF4-FFF2-40B4-BE49-F238E27FC236}">
                  <a16:creationId xmlns="" xmlns:a16="http://schemas.microsoft.com/office/drawing/2014/main" id="{7FB59268-24F6-464A-A23A-9723751BD7D9}"/>
                </a:ext>
              </a:extLst>
            </p:cNvPr>
            <p:cNvSpPr txBox="1"/>
            <p:nvPr/>
          </p:nvSpPr>
          <p:spPr>
            <a:xfrm>
              <a:off x="948547" y="1477791"/>
              <a:ext cx="22096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="" xmlns:a16="http://schemas.microsoft.com/office/drawing/2014/main" id="{E3B37026-64A7-483D-8A99-4AD66FC1B01E}"/>
                </a:ext>
              </a:extLst>
            </p:cNvPr>
            <p:cNvSpPr txBox="1"/>
            <p:nvPr/>
          </p:nvSpPr>
          <p:spPr>
            <a:xfrm>
              <a:off x="949330" y="1749602"/>
              <a:ext cx="243749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>
                      <a:lumMod val="75000"/>
                    </a:schemeClr>
                  </a:solidFill>
                </a:rPr>
                <a:t>Click here to add title text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="" xmlns:a16="http://schemas.microsoft.com/office/drawing/2014/main" id="{9880970C-543A-4D1E-B7F0-98E76E8E8718}"/>
                </a:ext>
              </a:extLst>
            </p:cNvPr>
            <p:cNvSpPr txBox="1"/>
            <p:nvPr/>
          </p:nvSpPr>
          <p:spPr>
            <a:xfrm>
              <a:off x="945968" y="1993534"/>
              <a:ext cx="2437493" cy="17276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/>
                <a:t>此处添加详细文本描述，建议与标题相关并符合整体语言风格，语言描述尽量简洁生动。尽量将每页幻灯片的字数控制在200字以内，据统计每页幻灯片的最好控制在5分钟之内。</a:t>
              </a:r>
            </a:p>
          </p:txBody>
        </p:sp>
      </p:grpSp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215E6850-FD2A-4D5F-9A36-A0CD8E209E26}"/>
              </a:ext>
            </a:extLst>
          </p:cNvPr>
          <p:cNvSpPr txBox="1"/>
          <p:nvPr/>
        </p:nvSpPr>
        <p:spPr>
          <a:xfrm>
            <a:off x="929203" y="3364578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="" xmlns:a16="http://schemas.microsoft.com/office/drawing/2014/main" id="{F40CDB52-634C-4772-8066-06B3C336C1EB}"/>
              </a:ext>
            </a:extLst>
          </p:cNvPr>
          <p:cNvSpPr txBox="1"/>
          <p:nvPr/>
        </p:nvSpPr>
        <p:spPr>
          <a:xfrm>
            <a:off x="929203" y="3875600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="" xmlns:a16="http://schemas.microsoft.com/office/drawing/2014/main" id="{47856453-F47E-450F-84C9-9DFE0686DD4E}"/>
              </a:ext>
            </a:extLst>
          </p:cNvPr>
          <p:cNvSpPr txBox="1"/>
          <p:nvPr/>
        </p:nvSpPr>
        <p:spPr>
          <a:xfrm>
            <a:off x="5706934" y="3364578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="" xmlns:a16="http://schemas.microsoft.com/office/drawing/2014/main" id="{44FD6A5A-9AFE-4160-AD4B-B9568C6964D8}"/>
              </a:ext>
            </a:extLst>
          </p:cNvPr>
          <p:cNvSpPr txBox="1"/>
          <p:nvPr/>
        </p:nvSpPr>
        <p:spPr>
          <a:xfrm>
            <a:off x="5706934" y="3875600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</p:spTree>
    <p:extLst>
      <p:ext uri="{BB962C8B-B14F-4D97-AF65-F5344CB8AC3E}">
        <p14:creationId xmlns:p14="http://schemas.microsoft.com/office/powerpoint/2010/main" val="377592597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组合 52">
            <a:extLst>
              <a:ext uri="{FF2B5EF4-FFF2-40B4-BE49-F238E27FC236}">
                <a16:creationId xmlns="" xmlns:a16="http://schemas.microsoft.com/office/drawing/2014/main" id="{0E17AA43-9101-40E5-8869-41D94BE24D84}"/>
              </a:ext>
            </a:extLst>
          </p:cNvPr>
          <p:cNvGrpSpPr/>
          <p:nvPr/>
        </p:nvGrpSpPr>
        <p:grpSpPr>
          <a:xfrm>
            <a:off x="3616780" y="1120612"/>
            <a:ext cx="1910435" cy="2902276"/>
            <a:chOff x="7545281" y="777387"/>
            <a:chExt cx="3665723" cy="5568853"/>
          </a:xfrm>
        </p:grpSpPr>
        <p:sp>
          <p:nvSpPr>
            <p:cNvPr id="61" name="任意多边形: 形状 36">
              <a:extLst>
                <a:ext uri="{FF2B5EF4-FFF2-40B4-BE49-F238E27FC236}">
                  <a16:creationId xmlns="" xmlns:a16="http://schemas.microsoft.com/office/drawing/2014/main" id="{F196E8AB-B5EE-4C72-899B-05CA3578D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6622" y="2638487"/>
              <a:ext cx="3534382" cy="3707753"/>
            </a:xfrm>
            <a:custGeom>
              <a:avLst/>
              <a:gdLst>
                <a:gd name="T0" fmla="*/ 1111 w 1136"/>
                <a:gd name="T1" fmla="*/ 196 h 1193"/>
                <a:gd name="T2" fmla="*/ 1006 w 1136"/>
                <a:gd name="T3" fmla="*/ 399 h 1193"/>
                <a:gd name="T4" fmla="*/ 843 w 1136"/>
                <a:gd name="T5" fmla="*/ 688 h 1193"/>
                <a:gd name="T6" fmla="*/ 837 w 1136"/>
                <a:gd name="T7" fmla="*/ 760 h 1193"/>
                <a:gd name="T8" fmla="*/ 299 w 1136"/>
                <a:gd name="T9" fmla="*/ 760 h 1193"/>
                <a:gd name="T10" fmla="*/ 293 w 1136"/>
                <a:gd name="T11" fmla="*/ 688 h 1193"/>
                <a:gd name="T12" fmla="*/ 130 w 1136"/>
                <a:gd name="T13" fmla="*/ 399 h 1193"/>
                <a:gd name="T14" fmla="*/ 24 w 1136"/>
                <a:gd name="T15" fmla="*/ 196 h 1193"/>
                <a:gd name="T16" fmla="*/ 0 w 1136"/>
                <a:gd name="T17" fmla="*/ 21 h 1193"/>
                <a:gd name="T18" fmla="*/ 3 w 1136"/>
                <a:gd name="T19" fmla="*/ 55 h 1193"/>
                <a:gd name="T20" fmla="*/ 101 w 1136"/>
                <a:gd name="T21" fmla="*/ 323 h 1193"/>
                <a:gd name="T22" fmla="*/ 314 w 1136"/>
                <a:gd name="T23" fmla="*/ 632 h 1193"/>
                <a:gd name="T24" fmla="*/ 335 w 1136"/>
                <a:gd name="T25" fmla="*/ 710 h 1193"/>
                <a:gd name="T26" fmla="*/ 452 w 1136"/>
                <a:gd name="T27" fmla="*/ 790 h 1193"/>
                <a:gd name="T28" fmla="*/ 445 w 1136"/>
                <a:gd name="T29" fmla="*/ 724 h 1193"/>
                <a:gd name="T30" fmla="*/ 279 w 1136"/>
                <a:gd name="T31" fmla="*/ 456 h 1193"/>
                <a:gd name="T32" fmla="*/ 202 w 1136"/>
                <a:gd name="T33" fmla="*/ 311 h 1193"/>
                <a:gd name="T34" fmla="*/ 179 w 1136"/>
                <a:gd name="T35" fmla="*/ 166 h 1193"/>
                <a:gd name="T36" fmla="*/ 181 w 1136"/>
                <a:gd name="T37" fmla="*/ 166 h 1193"/>
                <a:gd name="T38" fmla="*/ 211 w 1136"/>
                <a:gd name="T39" fmla="*/ 308 h 1193"/>
                <a:gd name="T40" fmla="*/ 294 w 1136"/>
                <a:gd name="T41" fmla="*/ 445 h 1193"/>
                <a:gd name="T42" fmla="*/ 481 w 1136"/>
                <a:gd name="T43" fmla="*/ 715 h 1193"/>
                <a:gd name="T44" fmla="*/ 493 w 1136"/>
                <a:gd name="T45" fmla="*/ 789 h 1193"/>
                <a:gd name="T46" fmla="*/ 486 w 1136"/>
                <a:gd name="T47" fmla="*/ 589 h 1193"/>
                <a:gd name="T48" fmla="*/ 394 w 1136"/>
                <a:gd name="T49" fmla="*/ 410 h 1193"/>
                <a:gd name="T50" fmla="*/ 336 w 1136"/>
                <a:gd name="T51" fmla="*/ 230 h 1193"/>
                <a:gd name="T52" fmla="*/ 328 w 1136"/>
                <a:gd name="T53" fmla="*/ 111 h 1193"/>
                <a:gd name="T54" fmla="*/ 361 w 1136"/>
                <a:gd name="T55" fmla="*/ 290 h 1193"/>
                <a:gd name="T56" fmla="*/ 415 w 1136"/>
                <a:gd name="T57" fmla="*/ 412 h 1193"/>
                <a:gd name="T58" fmla="*/ 573 w 1136"/>
                <a:gd name="T59" fmla="*/ 721 h 1193"/>
                <a:gd name="T60" fmla="*/ 585 w 1136"/>
                <a:gd name="T61" fmla="*/ 692 h 1193"/>
                <a:gd name="T62" fmla="*/ 645 w 1136"/>
                <a:gd name="T63" fmla="*/ 335 h 1193"/>
                <a:gd name="T64" fmla="*/ 671 w 1136"/>
                <a:gd name="T65" fmla="*/ 78 h 1193"/>
                <a:gd name="T66" fmla="*/ 675 w 1136"/>
                <a:gd name="T67" fmla="*/ 117 h 1193"/>
                <a:gd name="T68" fmla="*/ 653 w 1136"/>
                <a:gd name="T69" fmla="*/ 414 h 1193"/>
                <a:gd name="T70" fmla="*/ 619 w 1136"/>
                <a:gd name="T71" fmla="*/ 722 h 1193"/>
                <a:gd name="T72" fmla="*/ 680 w 1136"/>
                <a:gd name="T73" fmla="*/ 770 h 1193"/>
                <a:gd name="T74" fmla="*/ 838 w 1136"/>
                <a:gd name="T75" fmla="*/ 426 h 1193"/>
                <a:gd name="T76" fmla="*/ 886 w 1136"/>
                <a:gd name="T77" fmla="*/ 344 h 1193"/>
                <a:gd name="T78" fmla="*/ 929 w 1136"/>
                <a:gd name="T79" fmla="*/ 238 h 1193"/>
                <a:gd name="T80" fmla="*/ 950 w 1136"/>
                <a:gd name="T81" fmla="*/ 143 h 1193"/>
                <a:gd name="T82" fmla="*/ 958 w 1136"/>
                <a:gd name="T83" fmla="*/ 96 h 1193"/>
                <a:gd name="T84" fmla="*/ 947 w 1136"/>
                <a:gd name="T85" fmla="*/ 200 h 1193"/>
                <a:gd name="T86" fmla="*/ 921 w 1136"/>
                <a:gd name="T87" fmla="*/ 299 h 1193"/>
                <a:gd name="T88" fmla="*/ 879 w 1136"/>
                <a:gd name="T89" fmla="*/ 394 h 1193"/>
                <a:gd name="T90" fmla="*/ 719 w 1136"/>
                <a:gd name="T91" fmla="*/ 784 h 1193"/>
                <a:gd name="T92" fmla="*/ 805 w 1136"/>
                <a:gd name="T93" fmla="*/ 687 h 1193"/>
                <a:gd name="T94" fmla="*/ 894 w 1136"/>
                <a:gd name="T95" fmla="*/ 511 h 1193"/>
                <a:gd name="T96" fmla="*/ 1074 w 1136"/>
                <a:gd name="T97" fmla="*/ 258 h 1193"/>
                <a:gd name="T98" fmla="*/ 1134 w 1136"/>
                <a:gd name="T99" fmla="*/ 36 h 1193"/>
                <a:gd name="T100" fmla="*/ 1135 w 1136"/>
                <a:gd name="T101" fmla="*/ 36 h 1193"/>
                <a:gd name="T102" fmla="*/ 833 w 1136"/>
                <a:gd name="T103" fmla="*/ 887 h 1193"/>
                <a:gd name="T104" fmla="*/ 302 w 1136"/>
                <a:gd name="T105" fmla="*/ 987 h 1193"/>
                <a:gd name="T106" fmla="*/ 568 w 1136"/>
                <a:gd name="T107" fmla="*/ 1101 h 1193"/>
                <a:gd name="T108" fmla="*/ 725 w 1136"/>
                <a:gd name="T109" fmla="*/ 1135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36" h="1193">
                  <a:moveTo>
                    <a:pt x="1135" y="36"/>
                  </a:moveTo>
                  <a:cubicBezTo>
                    <a:pt x="1135" y="42"/>
                    <a:pt x="1135" y="49"/>
                    <a:pt x="1135" y="56"/>
                  </a:cubicBezTo>
                  <a:cubicBezTo>
                    <a:pt x="1134" y="63"/>
                    <a:pt x="1134" y="70"/>
                    <a:pt x="1133" y="78"/>
                  </a:cubicBezTo>
                  <a:cubicBezTo>
                    <a:pt x="1133" y="86"/>
                    <a:pt x="1131" y="95"/>
                    <a:pt x="1130" y="104"/>
                  </a:cubicBezTo>
                  <a:cubicBezTo>
                    <a:pt x="1129" y="113"/>
                    <a:pt x="1128" y="123"/>
                    <a:pt x="1126" y="133"/>
                  </a:cubicBezTo>
                  <a:cubicBezTo>
                    <a:pt x="1122" y="152"/>
                    <a:pt x="1118" y="174"/>
                    <a:pt x="1111" y="196"/>
                  </a:cubicBezTo>
                  <a:cubicBezTo>
                    <a:pt x="1104" y="218"/>
                    <a:pt x="1096" y="241"/>
                    <a:pt x="1086" y="264"/>
                  </a:cubicBezTo>
                  <a:cubicBezTo>
                    <a:pt x="1075" y="287"/>
                    <a:pt x="1063" y="310"/>
                    <a:pt x="1049" y="332"/>
                  </a:cubicBezTo>
                  <a:cubicBezTo>
                    <a:pt x="1046" y="338"/>
                    <a:pt x="1042" y="344"/>
                    <a:pt x="1039" y="349"/>
                  </a:cubicBezTo>
                  <a:cubicBezTo>
                    <a:pt x="1037" y="352"/>
                    <a:pt x="1035" y="355"/>
                    <a:pt x="1033" y="358"/>
                  </a:cubicBezTo>
                  <a:cubicBezTo>
                    <a:pt x="1028" y="366"/>
                    <a:pt x="1028" y="366"/>
                    <a:pt x="1028" y="366"/>
                  </a:cubicBezTo>
                  <a:cubicBezTo>
                    <a:pt x="1020" y="377"/>
                    <a:pt x="1013" y="388"/>
                    <a:pt x="1006" y="399"/>
                  </a:cubicBezTo>
                  <a:cubicBezTo>
                    <a:pt x="976" y="444"/>
                    <a:pt x="944" y="487"/>
                    <a:pt x="917" y="528"/>
                  </a:cubicBezTo>
                  <a:cubicBezTo>
                    <a:pt x="889" y="569"/>
                    <a:pt x="867" y="608"/>
                    <a:pt x="855" y="644"/>
                  </a:cubicBezTo>
                  <a:cubicBezTo>
                    <a:pt x="853" y="649"/>
                    <a:pt x="852" y="653"/>
                    <a:pt x="851" y="658"/>
                  </a:cubicBezTo>
                  <a:cubicBezTo>
                    <a:pt x="849" y="662"/>
                    <a:pt x="848" y="666"/>
                    <a:pt x="847" y="670"/>
                  </a:cubicBezTo>
                  <a:cubicBezTo>
                    <a:pt x="846" y="674"/>
                    <a:pt x="845" y="678"/>
                    <a:pt x="844" y="682"/>
                  </a:cubicBezTo>
                  <a:cubicBezTo>
                    <a:pt x="844" y="684"/>
                    <a:pt x="843" y="686"/>
                    <a:pt x="843" y="688"/>
                  </a:cubicBezTo>
                  <a:cubicBezTo>
                    <a:pt x="842" y="690"/>
                    <a:pt x="842" y="692"/>
                    <a:pt x="842" y="694"/>
                  </a:cubicBezTo>
                  <a:cubicBezTo>
                    <a:pt x="841" y="702"/>
                    <a:pt x="839" y="709"/>
                    <a:pt x="839" y="715"/>
                  </a:cubicBezTo>
                  <a:cubicBezTo>
                    <a:pt x="838" y="722"/>
                    <a:pt x="838" y="728"/>
                    <a:pt x="837" y="733"/>
                  </a:cubicBezTo>
                  <a:cubicBezTo>
                    <a:pt x="837" y="736"/>
                    <a:pt x="837" y="738"/>
                    <a:pt x="837" y="741"/>
                  </a:cubicBezTo>
                  <a:cubicBezTo>
                    <a:pt x="837" y="743"/>
                    <a:pt x="837" y="746"/>
                    <a:pt x="837" y="748"/>
                  </a:cubicBezTo>
                  <a:cubicBezTo>
                    <a:pt x="837" y="753"/>
                    <a:pt x="837" y="756"/>
                    <a:pt x="837" y="760"/>
                  </a:cubicBezTo>
                  <a:cubicBezTo>
                    <a:pt x="837" y="766"/>
                    <a:pt x="837" y="769"/>
                    <a:pt x="837" y="769"/>
                  </a:cubicBezTo>
                  <a:cubicBezTo>
                    <a:pt x="833" y="787"/>
                    <a:pt x="833" y="787"/>
                    <a:pt x="833" y="787"/>
                  </a:cubicBezTo>
                  <a:cubicBezTo>
                    <a:pt x="830" y="790"/>
                    <a:pt x="761" y="853"/>
                    <a:pt x="568" y="853"/>
                  </a:cubicBezTo>
                  <a:cubicBezTo>
                    <a:pt x="374" y="853"/>
                    <a:pt x="305" y="790"/>
                    <a:pt x="302" y="787"/>
                  </a:cubicBezTo>
                  <a:cubicBezTo>
                    <a:pt x="299" y="769"/>
                    <a:pt x="299" y="769"/>
                    <a:pt x="299" y="769"/>
                  </a:cubicBezTo>
                  <a:cubicBezTo>
                    <a:pt x="299" y="769"/>
                    <a:pt x="299" y="766"/>
                    <a:pt x="299" y="760"/>
                  </a:cubicBezTo>
                  <a:cubicBezTo>
                    <a:pt x="299" y="756"/>
                    <a:pt x="299" y="753"/>
                    <a:pt x="299" y="748"/>
                  </a:cubicBezTo>
                  <a:cubicBezTo>
                    <a:pt x="298" y="746"/>
                    <a:pt x="298" y="743"/>
                    <a:pt x="298" y="741"/>
                  </a:cubicBezTo>
                  <a:cubicBezTo>
                    <a:pt x="298" y="738"/>
                    <a:pt x="298" y="736"/>
                    <a:pt x="298" y="733"/>
                  </a:cubicBezTo>
                  <a:cubicBezTo>
                    <a:pt x="298" y="728"/>
                    <a:pt x="297" y="722"/>
                    <a:pt x="297" y="715"/>
                  </a:cubicBezTo>
                  <a:cubicBezTo>
                    <a:pt x="296" y="709"/>
                    <a:pt x="295" y="702"/>
                    <a:pt x="294" y="694"/>
                  </a:cubicBezTo>
                  <a:cubicBezTo>
                    <a:pt x="293" y="692"/>
                    <a:pt x="293" y="690"/>
                    <a:pt x="293" y="688"/>
                  </a:cubicBezTo>
                  <a:cubicBezTo>
                    <a:pt x="292" y="686"/>
                    <a:pt x="292" y="684"/>
                    <a:pt x="291" y="682"/>
                  </a:cubicBezTo>
                  <a:cubicBezTo>
                    <a:pt x="290" y="678"/>
                    <a:pt x="289" y="674"/>
                    <a:pt x="288" y="670"/>
                  </a:cubicBezTo>
                  <a:cubicBezTo>
                    <a:pt x="288" y="666"/>
                    <a:pt x="286" y="662"/>
                    <a:pt x="285" y="658"/>
                  </a:cubicBezTo>
                  <a:cubicBezTo>
                    <a:pt x="283" y="653"/>
                    <a:pt x="282" y="649"/>
                    <a:pt x="281" y="644"/>
                  </a:cubicBezTo>
                  <a:cubicBezTo>
                    <a:pt x="268" y="608"/>
                    <a:pt x="246" y="569"/>
                    <a:pt x="218" y="528"/>
                  </a:cubicBezTo>
                  <a:cubicBezTo>
                    <a:pt x="191" y="487"/>
                    <a:pt x="160" y="444"/>
                    <a:pt x="130" y="399"/>
                  </a:cubicBezTo>
                  <a:cubicBezTo>
                    <a:pt x="122" y="388"/>
                    <a:pt x="115" y="377"/>
                    <a:pt x="108" y="366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00" y="355"/>
                    <a:pt x="99" y="352"/>
                    <a:pt x="97" y="349"/>
                  </a:cubicBezTo>
                  <a:cubicBezTo>
                    <a:pt x="93" y="344"/>
                    <a:pt x="90" y="338"/>
                    <a:pt x="86" y="332"/>
                  </a:cubicBezTo>
                  <a:cubicBezTo>
                    <a:pt x="73" y="310"/>
                    <a:pt x="60" y="287"/>
                    <a:pt x="50" y="264"/>
                  </a:cubicBezTo>
                  <a:cubicBezTo>
                    <a:pt x="39" y="241"/>
                    <a:pt x="31" y="218"/>
                    <a:pt x="24" y="196"/>
                  </a:cubicBezTo>
                  <a:cubicBezTo>
                    <a:pt x="17" y="174"/>
                    <a:pt x="13" y="152"/>
                    <a:pt x="9" y="133"/>
                  </a:cubicBezTo>
                  <a:cubicBezTo>
                    <a:pt x="8" y="123"/>
                    <a:pt x="6" y="113"/>
                    <a:pt x="5" y="104"/>
                  </a:cubicBezTo>
                  <a:cubicBezTo>
                    <a:pt x="4" y="95"/>
                    <a:pt x="3" y="86"/>
                    <a:pt x="2" y="78"/>
                  </a:cubicBezTo>
                  <a:cubicBezTo>
                    <a:pt x="2" y="70"/>
                    <a:pt x="1" y="63"/>
                    <a:pt x="1" y="56"/>
                  </a:cubicBezTo>
                  <a:cubicBezTo>
                    <a:pt x="0" y="49"/>
                    <a:pt x="0" y="42"/>
                    <a:pt x="0" y="36"/>
                  </a:cubicBezTo>
                  <a:cubicBezTo>
                    <a:pt x="0" y="30"/>
                    <a:pt x="0" y="25"/>
                    <a:pt x="0" y="21"/>
                  </a:cubicBezTo>
                  <a:cubicBezTo>
                    <a:pt x="0" y="16"/>
                    <a:pt x="0" y="12"/>
                    <a:pt x="0" y="9"/>
                  </a:cubicBez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0" y="3"/>
                    <a:pt x="0" y="9"/>
                  </a:cubicBezTo>
                  <a:cubicBezTo>
                    <a:pt x="1" y="12"/>
                    <a:pt x="1" y="16"/>
                    <a:pt x="1" y="21"/>
                  </a:cubicBezTo>
                  <a:cubicBezTo>
                    <a:pt x="1" y="25"/>
                    <a:pt x="1" y="30"/>
                    <a:pt x="2" y="36"/>
                  </a:cubicBezTo>
                  <a:cubicBezTo>
                    <a:pt x="2" y="42"/>
                    <a:pt x="3" y="48"/>
                    <a:pt x="3" y="55"/>
                  </a:cubicBezTo>
                  <a:cubicBezTo>
                    <a:pt x="4" y="62"/>
                    <a:pt x="5" y="70"/>
                    <a:pt x="6" y="78"/>
                  </a:cubicBezTo>
                  <a:cubicBezTo>
                    <a:pt x="7" y="86"/>
                    <a:pt x="9" y="94"/>
                    <a:pt x="10" y="103"/>
                  </a:cubicBezTo>
                  <a:cubicBezTo>
                    <a:pt x="11" y="112"/>
                    <a:pt x="14" y="121"/>
                    <a:pt x="16" y="131"/>
                  </a:cubicBezTo>
                  <a:cubicBezTo>
                    <a:pt x="20" y="150"/>
                    <a:pt x="26" y="171"/>
                    <a:pt x="33" y="193"/>
                  </a:cubicBezTo>
                  <a:cubicBezTo>
                    <a:pt x="41" y="214"/>
                    <a:pt x="50" y="236"/>
                    <a:pt x="62" y="258"/>
                  </a:cubicBezTo>
                  <a:cubicBezTo>
                    <a:pt x="73" y="280"/>
                    <a:pt x="86" y="302"/>
                    <a:pt x="101" y="323"/>
                  </a:cubicBezTo>
                  <a:cubicBezTo>
                    <a:pt x="104" y="328"/>
                    <a:pt x="108" y="334"/>
                    <a:pt x="112" y="339"/>
                  </a:cubicBezTo>
                  <a:cubicBezTo>
                    <a:pt x="114" y="342"/>
                    <a:pt x="116" y="345"/>
                    <a:pt x="117" y="347"/>
                  </a:cubicBezTo>
                  <a:cubicBezTo>
                    <a:pt x="123" y="355"/>
                    <a:pt x="123" y="355"/>
                    <a:pt x="123" y="355"/>
                  </a:cubicBezTo>
                  <a:cubicBezTo>
                    <a:pt x="131" y="366"/>
                    <a:pt x="139" y="377"/>
                    <a:pt x="147" y="387"/>
                  </a:cubicBezTo>
                  <a:cubicBezTo>
                    <a:pt x="178" y="430"/>
                    <a:pt x="212" y="471"/>
                    <a:pt x="242" y="511"/>
                  </a:cubicBezTo>
                  <a:cubicBezTo>
                    <a:pt x="272" y="552"/>
                    <a:pt x="298" y="593"/>
                    <a:pt x="314" y="632"/>
                  </a:cubicBezTo>
                  <a:cubicBezTo>
                    <a:pt x="315" y="637"/>
                    <a:pt x="317" y="642"/>
                    <a:pt x="319" y="646"/>
                  </a:cubicBezTo>
                  <a:cubicBezTo>
                    <a:pt x="321" y="651"/>
                    <a:pt x="322" y="656"/>
                    <a:pt x="324" y="660"/>
                  </a:cubicBezTo>
                  <a:cubicBezTo>
                    <a:pt x="325" y="665"/>
                    <a:pt x="326" y="669"/>
                    <a:pt x="327" y="674"/>
                  </a:cubicBezTo>
                  <a:cubicBezTo>
                    <a:pt x="328" y="676"/>
                    <a:pt x="329" y="678"/>
                    <a:pt x="329" y="680"/>
                  </a:cubicBezTo>
                  <a:cubicBezTo>
                    <a:pt x="330" y="682"/>
                    <a:pt x="330" y="684"/>
                    <a:pt x="331" y="687"/>
                  </a:cubicBezTo>
                  <a:cubicBezTo>
                    <a:pt x="332" y="695"/>
                    <a:pt x="334" y="703"/>
                    <a:pt x="335" y="710"/>
                  </a:cubicBezTo>
                  <a:cubicBezTo>
                    <a:pt x="336" y="718"/>
                    <a:pt x="337" y="724"/>
                    <a:pt x="338" y="731"/>
                  </a:cubicBezTo>
                  <a:cubicBezTo>
                    <a:pt x="338" y="734"/>
                    <a:pt x="339" y="737"/>
                    <a:pt x="339" y="739"/>
                  </a:cubicBezTo>
                  <a:cubicBezTo>
                    <a:pt x="339" y="742"/>
                    <a:pt x="339" y="744"/>
                    <a:pt x="339" y="747"/>
                  </a:cubicBezTo>
                  <a:cubicBezTo>
                    <a:pt x="339" y="748"/>
                    <a:pt x="339" y="750"/>
                    <a:pt x="339" y="751"/>
                  </a:cubicBezTo>
                  <a:cubicBezTo>
                    <a:pt x="349" y="758"/>
                    <a:pt x="382" y="779"/>
                    <a:pt x="452" y="792"/>
                  </a:cubicBezTo>
                  <a:cubicBezTo>
                    <a:pt x="452" y="791"/>
                    <a:pt x="452" y="791"/>
                    <a:pt x="452" y="790"/>
                  </a:cubicBezTo>
                  <a:cubicBezTo>
                    <a:pt x="452" y="787"/>
                    <a:pt x="452" y="784"/>
                    <a:pt x="452" y="780"/>
                  </a:cubicBezTo>
                  <a:cubicBezTo>
                    <a:pt x="452" y="778"/>
                    <a:pt x="452" y="776"/>
                    <a:pt x="452" y="774"/>
                  </a:cubicBezTo>
                  <a:cubicBezTo>
                    <a:pt x="452" y="772"/>
                    <a:pt x="452" y="770"/>
                    <a:pt x="451" y="767"/>
                  </a:cubicBezTo>
                  <a:cubicBezTo>
                    <a:pt x="451" y="763"/>
                    <a:pt x="451" y="758"/>
                    <a:pt x="450" y="752"/>
                  </a:cubicBezTo>
                  <a:cubicBezTo>
                    <a:pt x="449" y="747"/>
                    <a:pt x="448" y="741"/>
                    <a:pt x="447" y="734"/>
                  </a:cubicBezTo>
                  <a:cubicBezTo>
                    <a:pt x="447" y="731"/>
                    <a:pt x="446" y="728"/>
                    <a:pt x="445" y="724"/>
                  </a:cubicBezTo>
                  <a:cubicBezTo>
                    <a:pt x="444" y="721"/>
                    <a:pt x="444" y="717"/>
                    <a:pt x="443" y="714"/>
                  </a:cubicBezTo>
                  <a:cubicBezTo>
                    <a:pt x="442" y="710"/>
                    <a:pt x="441" y="707"/>
                    <a:pt x="439" y="703"/>
                  </a:cubicBezTo>
                  <a:cubicBezTo>
                    <a:pt x="438" y="699"/>
                    <a:pt x="437" y="696"/>
                    <a:pt x="436" y="692"/>
                  </a:cubicBezTo>
                  <a:cubicBezTo>
                    <a:pt x="424" y="662"/>
                    <a:pt x="404" y="628"/>
                    <a:pt x="379" y="593"/>
                  </a:cubicBezTo>
                  <a:cubicBezTo>
                    <a:pt x="354" y="559"/>
                    <a:pt x="326" y="522"/>
                    <a:pt x="299" y="485"/>
                  </a:cubicBezTo>
                  <a:cubicBezTo>
                    <a:pt x="292" y="475"/>
                    <a:pt x="285" y="466"/>
                    <a:pt x="279" y="456"/>
                  </a:cubicBezTo>
                  <a:cubicBezTo>
                    <a:pt x="274" y="449"/>
                    <a:pt x="274" y="449"/>
                    <a:pt x="274" y="449"/>
                  </a:cubicBezTo>
                  <a:cubicBezTo>
                    <a:pt x="271" y="446"/>
                    <a:pt x="271" y="446"/>
                    <a:pt x="271" y="446"/>
                  </a:cubicBezTo>
                  <a:cubicBezTo>
                    <a:pt x="269" y="442"/>
                    <a:pt x="269" y="442"/>
                    <a:pt x="269" y="442"/>
                  </a:cubicBezTo>
                  <a:cubicBezTo>
                    <a:pt x="266" y="437"/>
                    <a:pt x="263" y="433"/>
                    <a:pt x="259" y="428"/>
                  </a:cubicBezTo>
                  <a:cubicBezTo>
                    <a:pt x="247" y="408"/>
                    <a:pt x="235" y="389"/>
                    <a:pt x="226" y="369"/>
                  </a:cubicBezTo>
                  <a:cubicBezTo>
                    <a:pt x="216" y="349"/>
                    <a:pt x="208" y="330"/>
                    <a:pt x="202" y="311"/>
                  </a:cubicBezTo>
                  <a:cubicBezTo>
                    <a:pt x="196" y="292"/>
                    <a:pt x="191" y="273"/>
                    <a:pt x="188" y="256"/>
                  </a:cubicBezTo>
                  <a:cubicBezTo>
                    <a:pt x="187" y="248"/>
                    <a:pt x="185" y="240"/>
                    <a:pt x="184" y="232"/>
                  </a:cubicBezTo>
                  <a:cubicBezTo>
                    <a:pt x="183" y="224"/>
                    <a:pt x="182" y="216"/>
                    <a:pt x="182" y="209"/>
                  </a:cubicBezTo>
                  <a:cubicBezTo>
                    <a:pt x="181" y="202"/>
                    <a:pt x="181" y="196"/>
                    <a:pt x="180" y="190"/>
                  </a:cubicBezTo>
                  <a:cubicBezTo>
                    <a:pt x="180" y="184"/>
                    <a:pt x="180" y="178"/>
                    <a:pt x="180" y="173"/>
                  </a:cubicBezTo>
                  <a:cubicBezTo>
                    <a:pt x="180" y="170"/>
                    <a:pt x="179" y="168"/>
                    <a:pt x="179" y="166"/>
                  </a:cubicBezTo>
                  <a:cubicBezTo>
                    <a:pt x="179" y="164"/>
                    <a:pt x="179" y="161"/>
                    <a:pt x="179" y="160"/>
                  </a:cubicBezTo>
                  <a:cubicBezTo>
                    <a:pt x="179" y="156"/>
                    <a:pt x="179" y="152"/>
                    <a:pt x="180" y="150"/>
                  </a:cubicBezTo>
                  <a:cubicBezTo>
                    <a:pt x="180" y="144"/>
                    <a:pt x="180" y="141"/>
                    <a:pt x="180" y="141"/>
                  </a:cubicBezTo>
                  <a:cubicBezTo>
                    <a:pt x="180" y="141"/>
                    <a:pt x="180" y="144"/>
                    <a:pt x="180" y="150"/>
                  </a:cubicBezTo>
                  <a:cubicBezTo>
                    <a:pt x="180" y="152"/>
                    <a:pt x="180" y="156"/>
                    <a:pt x="180" y="159"/>
                  </a:cubicBezTo>
                  <a:cubicBezTo>
                    <a:pt x="181" y="161"/>
                    <a:pt x="181" y="164"/>
                    <a:pt x="181" y="166"/>
                  </a:cubicBezTo>
                  <a:cubicBezTo>
                    <a:pt x="181" y="168"/>
                    <a:pt x="181" y="170"/>
                    <a:pt x="181" y="173"/>
                  </a:cubicBezTo>
                  <a:cubicBezTo>
                    <a:pt x="182" y="178"/>
                    <a:pt x="182" y="183"/>
                    <a:pt x="183" y="189"/>
                  </a:cubicBezTo>
                  <a:cubicBezTo>
                    <a:pt x="184" y="195"/>
                    <a:pt x="184" y="202"/>
                    <a:pt x="185" y="209"/>
                  </a:cubicBezTo>
                  <a:cubicBezTo>
                    <a:pt x="186" y="216"/>
                    <a:pt x="188" y="223"/>
                    <a:pt x="189" y="231"/>
                  </a:cubicBezTo>
                  <a:cubicBezTo>
                    <a:pt x="191" y="239"/>
                    <a:pt x="192" y="247"/>
                    <a:pt x="194" y="255"/>
                  </a:cubicBezTo>
                  <a:cubicBezTo>
                    <a:pt x="199" y="272"/>
                    <a:pt x="204" y="289"/>
                    <a:pt x="211" y="308"/>
                  </a:cubicBezTo>
                  <a:cubicBezTo>
                    <a:pt x="218" y="326"/>
                    <a:pt x="227" y="344"/>
                    <a:pt x="238" y="363"/>
                  </a:cubicBezTo>
                  <a:cubicBezTo>
                    <a:pt x="248" y="382"/>
                    <a:pt x="260" y="400"/>
                    <a:pt x="273" y="418"/>
                  </a:cubicBezTo>
                  <a:cubicBezTo>
                    <a:pt x="276" y="422"/>
                    <a:pt x="280" y="427"/>
                    <a:pt x="283" y="432"/>
                  </a:cubicBezTo>
                  <a:cubicBezTo>
                    <a:pt x="286" y="435"/>
                    <a:pt x="286" y="435"/>
                    <a:pt x="286" y="435"/>
                  </a:cubicBezTo>
                  <a:cubicBezTo>
                    <a:pt x="289" y="438"/>
                    <a:pt x="289" y="438"/>
                    <a:pt x="289" y="438"/>
                  </a:cubicBezTo>
                  <a:cubicBezTo>
                    <a:pt x="294" y="445"/>
                    <a:pt x="294" y="445"/>
                    <a:pt x="294" y="445"/>
                  </a:cubicBezTo>
                  <a:cubicBezTo>
                    <a:pt x="301" y="454"/>
                    <a:pt x="308" y="463"/>
                    <a:pt x="315" y="472"/>
                  </a:cubicBezTo>
                  <a:cubicBezTo>
                    <a:pt x="344" y="508"/>
                    <a:pt x="374" y="542"/>
                    <a:pt x="402" y="576"/>
                  </a:cubicBezTo>
                  <a:cubicBezTo>
                    <a:pt x="429" y="610"/>
                    <a:pt x="453" y="645"/>
                    <a:pt x="468" y="678"/>
                  </a:cubicBezTo>
                  <a:cubicBezTo>
                    <a:pt x="470" y="683"/>
                    <a:pt x="472" y="687"/>
                    <a:pt x="473" y="691"/>
                  </a:cubicBezTo>
                  <a:cubicBezTo>
                    <a:pt x="475" y="695"/>
                    <a:pt x="477" y="699"/>
                    <a:pt x="478" y="703"/>
                  </a:cubicBezTo>
                  <a:cubicBezTo>
                    <a:pt x="479" y="707"/>
                    <a:pt x="480" y="711"/>
                    <a:pt x="481" y="715"/>
                  </a:cubicBezTo>
                  <a:cubicBezTo>
                    <a:pt x="482" y="719"/>
                    <a:pt x="484" y="722"/>
                    <a:pt x="484" y="726"/>
                  </a:cubicBezTo>
                  <a:cubicBezTo>
                    <a:pt x="486" y="733"/>
                    <a:pt x="488" y="740"/>
                    <a:pt x="489" y="747"/>
                  </a:cubicBezTo>
                  <a:cubicBezTo>
                    <a:pt x="490" y="753"/>
                    <a:pt x="490" y="759"/>
                    <a:pt x="491" y="765"/>
                  </a:cubicBezTo>
                  <a:cubicBezTo>
                    <a:pt x="492" y="767"/>
                    <a:pt x="492" y="770"/>
                    <a:pt x="492" y="772"/>
                  </a:cubicBezTo>
                  <a:cubicBezTo>
                    <a:pt x="492" y="775"/>
                    <a:pt x="492" y="777"/>
                    <a:pt x="493" y="779"/>
                  </a:cubicBezTo>
                  <a:cubicBezTo>
                    <a:pt x="493" y="783"/>
                    <a:pt x="493" y="786"/>
                    <a:pt x="493" y="789"/>
                  </a:cubicBezTo>
                  <a:cubicBezTo>
                    <a:pt x="494" y="794"/>
                    <a:pt x="494" y="797"/>
                    <a:pt x="494" y="797"/>
                  </a:cubicBezTo>
                  <a:cubicBezTo>
                    <a:pt x="489" y="797"/>
                    <a:pt x="489" y="797"/>
                    <a:pt x="489" y="797"/>
                  </a:cubicBezTo>
                  <a:cubicBezTo>
                    <a:pt x="506" y="799"/>
                    <a:pt x="524" y="800"/>
                    <a:pt x="544" y="801"/>
                  </a:cubicBezTo>
                  <a:cubicBezTo>
                    <a:pt x="544" y="797"/>
                    <a:pt x="544" y="793"/>
                    <a:pt x="544" y="789"/>
                  </a:cubicBezTo>
                  <a:cubicBezTo>
                    <a:pt x="543" y="768"/>
                    <a:pt x="540" y="738"/>
                    <a:pt x="532" y="704"/>
                  </a:cubicBezTo>
                  <a:cubicBezTo>
                    <a:pt x="524" y="669"/>
                    <a:pt x="507" y="631"/>
                    <a:pt x="486" y="589"/>
                  </a:cubicBezTo>
                  <a:cubicBezTo>
                    <a:pt x="465" y="548"/>
                    <a:pt x="441" y="505"/>
                    <a:pt x="419" y="460"/>
                  </a:cubicBezTo>
                  <a:cubicBezTo>
                    <a:pt x="413" y="449"/>
                    <a:pt x="407" y="438"/>
                    <a:pt x="402" y="427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399" y="421"/>
                    <a:pt x="399" y="421"/>
                    <a:pt x="399" y="421"/>
                  </a:cubicBezTo>
                  <a:cubicBezTo>
                    <a:pt x="398" y="419"/>
                    <a:pt x="398" y="419"/>
                    <a:pt x="398" y="419"/>
                  </a:cubicBezTo>
                  <a:cubicBezTo>
                    <a:pt x="394" y="410"/>
                    <a:pt x="394" y="410"/>
                    <a:pt x="394" y="410"/>
                  </a:cubicBezTo>
                  <a:cubicBezTo>
                    <a:pt x="391" y="405"/>
                    <a:pt x="389" y="399"/>
                    <a:pt x="386" y="394"/>
                  </a:cubicBezTo>
                  <a:cubicBezTo>
                    <a:pt x="376" y="371"/>
                    <a:pt x="367" y="348"/>
                    <a:pt x="360" y="326"/>
                  </a:cubicBezTo>
                  <a:cubicBezTo>
                    <a:pt x="358" y="320"/>
                    <a:pt x="356" y="315"/>
                    <a:pt x="354" y="309"/>
                  </a:cubicBezTo>
                  <a:cubicBezTo>
                    <a:pt x="353" y="304"/>
                    <a:pt x="351" y="298"/>
                    <a:pt x="350" y="293"/>
                  </a:cubicBezTo>
                  <a:cubicBezTo>
                    <a:pt x="347" y="282"/>
                    <a:pt x="343" y="271"/>
                    <a:pt x="342" y="261"/>
                  </a:cubicBezTo>
                  <a:cubicBezTo>
                    <a:pt x="340" y="250"/>
                    <a:pt x="338" y="240"/>
                    <a:pt x="336" y="230"/>
                  </a:cubicBezTo>
                  <a:cubicBezTo>
                    <a:pt x="334" y="220"/>
                    <a:pt x="333" y="210"/>
                    <a:pt x="332" y="201"/>
                  </a:cubicBezTo>
                  <a:cubicBezTo>
                    <a:pt x="329" y="183"/>
                    <a:pt x="328" y="166"/>
                    <a:pt x="327" y="150"/>
                  </a:cubicBezTo>
                  <a:cubicBezTo>
                    <a:pt x="327" y="143"/>
                    <a:pt x="326" y="136"/>
                    <a:pt x="326" y="129"/>
                  </a:cubicBezTo>
                  <a:cubicBezTo>
                    <a:pt x="326" y="123"/>
                    <a:pt x="326" y="117"/>
                    <a:pt x="326" y="111"/>
                  </a:cubicBezTo>
                  <a:cubicBezTo>
                    <a:pt x="326" y="90"/>
                    <a:pt x="326" y="77"/>
                    <a:pt x="326" y="77"/>
                  </a:cubicBezTo>
                  <a:cubicBezTo>
                    <a:pt x="326" y="77"/>
                    <a:pt x="327" y="89"/>
                    <a:pt x="328" y="111"/>
                  </a:cubicBezTo>
                  <a:cubicBezTo>
                    <a:pt x="328" y="117"/>
                    <a:pt x="329" y="123"/>
                    <a:pt x="329" y="129"/>
                  </a:cubicBezTo>
                  <a:cubicBezTo>
                    <a:pt x="329" y="136"/>
                    <a:pt x="331" y="143"/>
                    <a:pt x="331" y="150"/>
                  </a:cubicBezTo>
                  <a:cubicBezTo>
                    <a:pt x="333" y="165"/>
                    <a:pt x="335" y="182"/>
                    <a:pt x="338" y="200"/>
                  </a:cubicBezTo>
                  <a:cubicBezTo>
                    <a:pt x="340" y="209"/>
                    <a:pt x="342" y="219"/>
                    <a:pt x="344" y="229"/>
                  </a:cubicBezTo>
                  <a:cubicBezTo>
                    <a:pt x="346" y="238"/>
                    <a:pt x="349" y="248"/>
                    <a:pt x="351" y="258"/>
                  </a:cubicBezTo>
                  <a:cubicBezTo>
                    <a:pt x="353" y="269"/>
                    <a:pt x="357" y="279"/>
                    <a:pt x="361" y="290"/>
                  </a:cubicBezTo>
                  <a:cubicBezTo>
                    <a:pt x="362" y="295"/>
                    <a:pt x="364" y="300"/>
                    <a:pt x="366" y="306"/>
                  </a:cubicBezTo>
                  <a:cubicBezTo>
                    <a:pt x="368" y="311"/>
                    <a:pt x="370" y="316"/>
                    <a:pt x="372" y="322"/>
                  </a:cubicBezTo>
                  <a:cubicBezTo>
                    <a:pt x="380" y="343"/>
                    <a:pt x="390" y="364"/>
                    <a:pt x="401" y="386"/>
                  </a:cubicBezTo>
                  <a:cubicBezTo>
                    <a:pt x="404" y="391"/>
                    <a:pt x="407" y="397"/>
                    <a:pt x="410" y="402"/>
                  </a:cubicBezTo>
                  <a:cubicBezTo>
                    <a:pt x="414" y="410"/>
                    <a:pt x="414" y="410"/>
                    <a:pt x="414" y="410"/>
                  </a:cubicBezTo>
                  <a:cubicBezTo>
                    <a:pt x="415" y="412"/>
                    <a:pt x="415" y="412"/>
                    <a:pt x="415" y="412"/>
                  </a:cubicBezTo>
                  <a:cubicBezTo>
                    <a:pt x="416" y="414"/>
                    <a:pt x="416" y="414"/>
                    <a:pt x="416" y="414"/>
                  </a:cubicBezTo>
                  <a:cubicBezTo>
                    <a:pt x="419" y="418"/>
                    <a:pt x="419" y="418"/>
                    <a:pt x="419" y="418"/>
                  </a:cubicBezTo>
                  <a:cubicBezTo>
                    <a:pt x="425" y="429"/>
                    <a:pt x="431" y="440"/>
                    <a:pt x="437" y="450"/>
                  </a:cubicBezTo>
                  <a:cubicBezTo>
                    <a:pt x="462" y="493"/>
                    <a:pt x="488" y="535"/>
                    <a:pt x="511" y="576"/>
                  </a:cubicBezTo>
                  <a:cubicBezTo>
                    <a:pt x="535" y="617"/>
                    <a:pt x="555" y="657"/>
                    <a:pt x="566" y="694"/>
                  </a:cubicBezTo>
                  <a:cubicBezTo>
                    <a:pt x="568" y="704"/>
                    <a:pt x="571" y="713"/>
                    <a:pt x="573" y="721"/>
                  </a:cubicBezTo>
                  <a:cubicBezTo>
                    <a:pt x="575" y="730"/>
                    <a:pt x="577" y="738"/>
                    <a:pt x="578" y="746"/>
                  </a:cubicBezTo>
                  <a:cubicBezTo>
                    <a:pt x="579" y="750"/>
                    <a:pt x="579" y="754"/>
                    <a:pt x="580" y="758"/>
                  </a:cubicBezTo>
                  <a:cubicBezTo>
                    <a:pt x="580" y="754"/>
                    <a:pt x="581" y="750"/>
                    <a:pt x="581" y="745"/>
                  </a:cubicBezTo>
                  <a:cubicBezTo>
                    <a:pt x="582" y="737"/>
                    <a:pt x="582" y="729"/>
                    <a:pt x="583" y="720"/>
                  </a:cubicBezTo>
                  <a:cubicBezTo>
                    <a:pt x="583" y="715"/>
                    <a:pt x="584" y="711"/>
                    <a:pt x="584" y="706"/>
                  </a:cubicBezTo>
                  <a:cubicBezTo>
                    <a:pt x="584" y="701"/>
                    <a:pt x="585" y="697"/>
                    <a:pt x="585" y="692"/>
                  </a:cubicBezTo>
                  <a:cubicBezTo>
                    <a:pt x="587" y="682"/>
                    <a:pt x="588" y="672"/>
                    <a:pt x="589" y="661"/>
                  </a:cubicBezTo>
                  <a:cubicBezTo>
                    <a:pt x="590" y="651"/>
                    <a:pt x="592" y="640"/>
                    <a:pt x="593" y="629"/>
                  </a:cubicBezTo>
                  <a:cubicBezTo>
                    <a:pt x="596" y="607"/>
                    <a:pt x="601" y="584"/>
                    <a:pt x="605" y="560"/>
                  </a:cubicBezTo>
                  <a:cubicBezTo>
                    <a:pt x="613" y="512"/>
                    <a:pt x="623" y="462"/>
                    <a:pt x="632" y="411"/>
                  </a:cubicBezTo>
                  <a:cubicBezTo>
                    <a:pt x="635" y="398"/>
                    <a:pt x="637" y="386"/>
                    <a:pt x="639" y="373"/>
                  </a:cubicBezTo>
                  <a:cubicBezTo>
                    <a:pt x="641" y="361"/>
                    <a:pt x="643" y="348"/>
                    <a:pt x="645" y="335"/>
                  </a:cubicBezTo>
                  <a:cubicBezTo>
                    <a:pt x="647" y="323"/>
                    <a:pt x="649" y="311"/>
                    <a:pt x="651" y="298"/>
                  </a:cubicBezTo>
                  <a:cubicBezTo>
                    <a:pt x="653" y="286"/>
                    <a:pt x="654" y="274"/>
                    <a:pt x="656" y="262"/>
                  </a:cubicBezTo>
                  <a:cubicBezTo>
                    <a:pt x="662" y="214"/>
                    <a:pt x="665" y="169"/>
                    <a:pt x="668" y="131"/>
                  </a:cubicBezTo>
                  <a:cubicBezTo>
                    <a:pt x="669" y="126"/>
                    <a:pt x="669" y="121"/>
                    <a:pt x="669" y="117"/>
                  </a:cubicBezTo>
                  <a:cubicBezTo>
                    <a:pt x="670" y="112"/>
                    <a:pt x="670" y="108"/>
                    <a:pt x="670" y="103"/>
                  </a:cubicBezTo>
                  <a:cubicBezTo>
                    <a:pt x="670" y="94"/>
                    <a:pt x="671" y="86"/>
                    <a:pt x="671" y="78"/>
                  </a:cubicBezTo>
                  <a:cubicBezTo>
                    <a:pt x="672" y="63"/>
                    <a:pt x="672" y="49"/>
                    <a:pt x="673" y="38"/>
                  </a:cubicBezTo>
                  <a:cubicBezTo>
                    <a:pt x="674" y="15"/>
                    <a:pt x="674" y="2"/>
                    <a:pt x="674" y="2"/>
                  </a:cubicBezTo>
                  <a:cubicBezTo>
                    <a:pt x="674" y="2"/>
                    <a:pt x="674" y="15"/>
                    <a:pt x="674" y="38"/>
                  </a:cubicBezTo>
                  <a:cubicBezTo>
                    <a:pt x="675" y="49"/>
                    <a:pt x="675" y="63"/>
                    <a:pt x="675" y="78"/>
                  </a:cubicBezTo>
                  <a:cubicBezTo>
                    <a:pt x="675" y="86"/>
                    <a:pt x="675" y="95"/>
                    <a:pt x="675" y="103"/>
                  </a:cubicBezTo>
                  <a:cubicBezTo>
                    <a:pt x="675" y="108"/>
                    <a:pt x="675" y="112"/>
                    <a:pt x="675" y="117"/>
                  </a:cubicBezTo>
                  <a:cubicBezTo>
                    <a:pt x="675" y="122"/>
                    <a:pt x="675" y="126"/>
                    <a:pt x="675" y="131"/>
                  </a:cubicBezTo>
                  <a:cubicBezTo>
                    <a:pt x="673" y="170"/>
                    <a:pt x="673" y="215"/>
                    <a:pt x="669" y="263"/>
                  </a:cubicBezTo>
                  <a:cubicBezTo>
                    <a:pt x="668" y="275"/>
                    <a:pt x="667" y="288"/>
                    <a:pt x="666" y="300"/>
                  </a:cubicBezTo>
                  <a:cubicBezTo>
                    <a:pt x="665" y="313"/>
                    <a:pt x="664" y="325"/>
                    <a:pt x="662" y="338"/>
                  </a:cubicBezTo>
                  <a:cubicBezTo>
                    <a:pt x="661" y="350"/>
                    <a:pt x="659" y="363"/>
                    <a:pt x="658" y="376"/>
                  </a:cubicBezTo>
                  <a:cubicBezTo>
                    <a:pt x="656" y="389"/>
                    <a:pt x="655" y="401"/>
                    <a:pt x="653" y="414"/>
                  </a:cubicBezTo>
                  <a:cubicBezTo>
                    <a:pt x="646" y="466"/>
                    <a:pt x="639" y="517"/>
                    <a:pt x="633" y="564"/>
                  </a:cubicBezTo>
                  <a:cubicBezTo>
                    <a:pt x="630" y="588"/>
                    <a:pt x="627" y="611"/>
                    <a:pt x="625" y="633"/>
                  </a:cubicBezTo>
                  <a:cubicBezTo>
                    <a:pt x="624" y="644"/>
                    <a:pt x="623" y="655"/>
                    <a:pt x="622" y="665"/>
                  </a:cubicBezTo>
                  <a:cubicBezTo>
                    <a:pt x="622" y="675"/>
                    <a:pt x="621" y="685"/>
                    <a:pt x="621" y="695"/>
                  </a:cubicBezTo>
                  <a:cubicBezTo>
                    <a:pt x="620" y="699"/>
                    <a:pt x="620" y="704"/>
                    <a:pt x="620" y="708"/>
                  </a:cubicBezTo>
                  <a:cubicBezTo>
                    <a:pt x="620" y="713"/>
                    <a:pt x="620" y="717"/>
                    <a:pt x="619" y="722"/>
                  </a:cubicBezTo>
                  <a:cubicBezTo>
                    <a:pt x="619" y="730"/>
                    <a:pt x="619" y="739"/>
                    <a:pt x="619" y="746"/>
                  </a:cubicBezTo>
                  <a:cubicBezTo>
                    <a:pt x="618" y="762"/>
                    <a:pt x="619" y="776"/>
                    <a:pt x="619" y="787"/>
                  </a:cubicBezTo>
                  <a:cubicBezTo>
                    <a:pt x="619" y="791"/>
                    <a:pt x="619" y="796"/>
                    <a:pt x="619" y="799"/>
                  </a:cubicBezTo>
                  <a:cubicBezTo>
                    <a:pt x="641" y="798"/>
                    <a:pt x="661" y="796"/>
                    <a:pt x="678" y="793"/>
                  </a:cubicBezTo>
                  <a:cubicBezTo>
                    <a:pt x="678" y="791"/>
                    <a:pt x="678" y="788"/>
                    <a:pt x="678" y="786"/>
                  </a:cubicBezTo>
                  <a:cubicBezTo>
                    <a:pt x="679" y="781"/>
                    <a:pt x="679" y="776"/>
                    <a:pt x="680" y="770"/>
                  </a:cubicBezTo>
                  <a:cubicBezTo>
                    <a:pt x="680" y="764"/>
                    <a:pt x="681" y="758"/>
                    <a:pt x="682" y="751"/>
                  </a:cubicBezTo>
                  <a:cubicBezTo>
                    <a:pt x="682" y="744"/>
                    <a:pt x="684" y="736"/>
                    <a:pt x="685" y="728"/>
                  </a:cubicBezTo>
                  <a:cubicBezTo>
                    <a:pt x="686" y="720"/>
                    <a:pt x="689" y="712"/>
                    <a:pt x="691" y="703"/>
                  </a:cubicBezTo>
                  <a:cubicBezTo>
                    <a:pt x="693" y="694"/>
                    <a:pt x="696" y="684"/>
                    <a:pt x="699" y="675"/>
                  </a:cubicBezTo>
                  <a:cubicBezTo>
                    <a:pt x="711" y="636"/>
                    <a:pt x="733" y="595"/>
                    <a:pt x="758" y="554"/>
                  </a:cubicBezTo>
                  <a:cubicBezTo>
                    <a:pt x="783" y="512"/>
                    <a:pt x="811" y="470"/>
                    <a:pt x="838" y="426"/>
                  </a:cubicBezTo>
                  <a:cubicBezTo>
                    <a:pt x="845" y="415"/>
                    <a:pt x="851" y="404"/>
                    <a:pt x="858" y="393"/>
                  </a:cubicBezTo>
                  <a:cubicBezTo>
                    <a:pt x="860" y="391"/>
                    <a:pt x="861" y="388"/>
                    <a:pt x="863" y="385"/>
                  </a:cubicBezTo>
                  <a:cubicBezTo>
                    <a:pt x="868" y="377"/>
                    <a:pt x="868" y="377"/>
                    <a:pt x="868" y="377"/>
                  </a:cubicBezTo>
                  <a:cubicBezTo>
                    <a:pt x="871" y="371"/>
                    <a:pt x="874" y="366"/>
                    <a:pt x="877" y="360"/>
                  </a:cubicBezTo>
                  <a:cubicBezTo>
                    <a:pt x="881" y="352"/>
                    <a:pt x="881" y="352"/>
                    <a:pt x="881" y="352"/>
                  </a:cubicBezTo>
                  <a:cubicBezTo>
                    <a:pt x="886" y="344"/>
                    <a:pt x="886" y="344"/>
                    <a:pt x="886" y="344"/>
                  </a:cubicBezTo>
                  <a:cubicBezTo>
                    <a:pt x="888" y="338"/>
                    <a:pt x="891" y="333"/>
                    <a:pt x="894" y="327"/>
                  </a:cubicBezTo>
                  <a:cubicBezTo>
                    <a:pt x="900" y="317"/>
                    <a:pt x="904" y="305"/>
                    <a:pt x="909" y="294"/>
                  </a:cubicBezTo>
                  <a:cubicBezTo>
                    <a:pt x="911" y="289"/>
                    <a:pt x="913" y="284"/>
                    <a:pt x="915" y="278"/>
                  </a:cubicBezTo>
                  <a:cubicBezTo>
                    <a:pt x="917" y="273"/>
                    <a:pt x="919" y="267"/>
                    <a:pt x="921" y="262"/>
                  </a:cubicBezTo>
                  <a:cubicBezTo>
                    <a:pt x="923" y="256"/>
                    <a:pt x="925" y="251"/>
                    <a:pt x="927" y="246"/>
                  </a:cubicBezTo>
                  <a:cubicBezTo>
                    <a:pt x="927" y="243"/>
                    <a:pt x="929" y="240"/>
                    <a:pt x="929" y="238"/>
                  </a:cubicBezTo>
                  <a:cubicBezTo>
                    <a:pt x="930" y="235"/>
                    <a:pt x="931" y="232"/>
                    <a:pt x="931" y="230"/>
                  </a:cubicBezTo>
                  <a:cubicBezTo>
                    <a:pt x="934" y="219"/>
                    <a:pt x="937" y="209"/>
                    <a:pt x="940" y="199"/>
                  </a:cubicBezTo>
                  <a:cubicBezTo>
                    <a:pt x="942" y="189"/>
                    <a:pt x="943" y="179"/>
                    <a:pt x="945" y="170"/>
                  </a:cubicBezTo>
                  <a:cubicBezTo>
                    <a:pt x="946" y="165"/>
                    <a:pt x="947" y="160"/>
                    <a:pt x="948" y="156"/>
                  </a:cubicBezTo>
                  <a:cubicBezTo>
                    <a:pt x="948" y="154"/>
                    <a:pt x="949" y="151"/>
                    <a:pt x="949" y="149"/>
                  </a:cubicBezTo>
                  <a:cubicBezTo>
                    <a:pt x="949" y="147"/>
                    <a:pt x="950" y="145"/>
                    <a:pt x="950" y="143"/>
                  </a:cubicBezTo>
                  <a:cubicBezTo>
                    <a:pt x="951" y="134"/>
                    <a:pt x="952" y="126"/>
                    <a:pt x="953" y="118"/>
                  </a:cubicBezTo>
                  <a:cubicBezTo>
                    <a:pt x="954" y="110"/>
                    <a:pt x="955" y="103"/>
                    <a:pt x="955" y="96"/>
                  </a:cubicBezTo>
                  <a:cubicBezTo>
                    <a:pt x="956" y="89"/>
                    <a:pt x="956" y="83"/>
                    <a:pt x="956" y="78"/>
                  </a:cubicBezTo>
                  <a:cubicBezTo>
                    <a:pt x="958" y="55"/>
                    <a:pt x="958" y="42"/>
                    <a:pt x="958" y="42"/>
                  </a:cubicBezTo>
                  <a:cubicBezTo>
                    <a:pt x="958" y="42"/>
                    <a:pt x="958" y="55"/>
                    <a:pt x="958" y="78"/>
                  </a:cubicBezTo>
                  <a:cubicBezTo>
                    <a:pt x="958" y="83"/>
                    <a:pt x="958" y="90"/>
                    <a:pt x="958" y="96"/>
                  </a:cubicBezTo>
                  <a:cubicBezTo>
                    <a:pt x="958" y="103"/>
                    <a:pt x="957" y="110"/>
                    <a:pt x="957" y="118"/>
                  </a:cubicBezTo>
                  <a:cubicBezTo>
                    <a:pt x="956" y="126"/>
                    <a:pt x="956" y="134"/>
                    <a:pt x="955" y="143"/>
                  </a:cubicBezTo>
                  <a:cubicBezTo>
                    <a:pt x="955" y="145"/>
                    <a:pt x="955" y="148"/>
                    <a:pt x="955" y="150"/>
                  </a:cubicBezTo>
                  <a:cubicBezTo>
                    <a:pt x="954" y="152"/>
                    <a:pt x="954" y="154"/>
                    <a:pt x="954" y="157"/>
                  </a:cubicBezTo>
                  <a:cubicBezTo>
                    <a:pt x="953" y="161"/>
                    <a:pt x="952" y="166"/>
                    <a:pt x="952" y="171"/>
                  </a:cubicBezTo>
                  <a:cubicBezTo>
                    <a:pt x="950" y="180"/>
                    <a:pt x="949" y="190"/>
                    <a:pt x="947" y="200"/>
                  </a:cubicBezTo>
                  <a:cubicBezTo>
                    <a:pt x="945" y="211"/>
                    <a:pt x="943" y="221"/>
                    <a:pt x="941" y="232"/>
                  </a:cubicBezTo>
                  <a:cubicBezTo>
                    <a:pt x="940" y="235"/>
                    <a:pt x="940" y="238"/>
                    <a:pt x="939" y="240"/>
                  </a:cubicBezTo>
                  <a:cubicBezTo>
                    <a:pt x="938" y="243"/>
                    <a:pt x="937" y="246"/>
                    <a:pt x="937" y="249"/>
                  </a:cubicBezTo>
                  <a:cubicBezTo>
                    <a:pt x="935" y="254"/>
                    <a:pt x="934" y="260"/>
                    <a:pt x="932" y="265"/>
                  </a:cubicBezTo>
                  <a:cubicBezTo>
                    <a:pt x="930" y="271"/>
                    <a:pt x="929" y="276"/>
                    <a:pt x="927" y="282"/>
                  </a:cubicBezTo>
                  <a:cubicBezTo>
                    <a:pt x="925" y="288"/>
                    <a:pt x="923" y="293"/>
                    <a:pt x="921" y="299"/>
                  </a:cubicBezTo>
                  <a:cubicBezTo>
                    <a:pt x="917" y="311"/>
                    <a:pt x="913" y="322"/>
                    <a:pt x="907" y="334"/>
                  </a:cubicBezTo>
                  <a:cubicBezTo>
                    <a:pt x="905" y="339"/>
                    <a:pt x="902" y="345"/>
                    <a:pt x="900" y="351"/>
                  </a:cubicBezTo>
                  <a:cubicBezTo>
                    <a:pt x="896" y="360"/>
                    <a:pt x="896" y="360"/>
                    <a:pt x="896" y="360"/>
                  </a:cubicBezTo>
                  <a:cubicBezTo>
                    <a:pt x="892" y="368"/>
                    <a:pt x="892" y="368"/>
                    <a:pt x="892" y="368"/>
                  </a:cubicBezTo>
                  <a:cubicBezTo>
                    <a:pt x="889" y="374"/>
                    <a:pt x="886" y="380"/>
                    <a:pt x="883" y="385"/>
                  </a:cubicBezTo>
                  <a:cubicBezTo>
                    <a:pt x="879" y="394"/>
                    <a:pt x="879" y="394"/>
                    <a:pt x="879" y="394"/>
                  </a:cubicBezTo>
                  <a:cubicBezTo>
                    <a:pt x="877" y="397"/>
                    <a:pt x="876" y="400"/>
                    <a:pt x="875" y="403"/>
                  </a:cubicBezTo>
                  <a:cubicBezTo>
                    <a:pt x="868" y="414"/>
                    <a:pt x="862" y="425"/>
                    <a:pt x="856" y="436"/>
                  </a:cubicBezTo>
                  <a:cubicBezTo>
                    <a:pt x="832" y="482"/>
                    <a:pt x="805" y="526"/>
                    <a:pt x="783" y="568"/>
                  </a:cubicBezTo>
                  <a:cubicBezTo>
                    <a:pt x="760" y="610"/>
                    <a:pt x="742" y="649"/>
                    <a:pt x="733" y="685"/>
                  </a:cubicBezTo>
                  <a:cubicBezTo>
                    <a:pt x="723" y="720"/>
                    <a:pt x="720" y="751"/>
                    <a:pt x="719" y="772"/>
                  </a:cubicBezTo>
                  <a:cubicBezTo>
                    <a:pt x="719" y="776"/>
                    <a:pt x="719" y="780"/>
                    <a:pt x="719" y="784"/>
                  </a:cubicBezTo>
                  <a:cubicBezTo>
                    <a:pt x="765" y="772"/>
                    <a:pt x="789" y="757"/>
                    <a:pt x="796" y="751"/>
                  </a:cubicBezTo>
                  <a:cubicBezTo>
                    <a:pt x="796" y="750"/>
                    <a:pt x="796" y="748"/>
                    <a:pt x="796" y="747"/>
                  </a:cubicBezTo>
                  <a:cubicBezTo>
                    <a:pt x="796" y="744"/>
                    <a:pt x="796" y="742"/>
                    <a:pt x="797" y="739"/>
                  </a:cubicBezTo>
                  <a:cubicBezTo>
                    <a:pt x="797" y="737"/>
                    <a:pt x="797" y="734"/>
                    <a:pt x="798" y="731"/>
                  </a:cubicBezTo>
                  <a:cubicBezTo>
                    <a:pt x="798" y="724"/>
                    <a:pt x="799" y="718"/>
                    <a:pt x="800" y="710"/>
                  </a:cubicBezTo>
                  <a:cubicBezTo>
                    <a:pt x="801" y="703"/>
                    <a:pt x="803" y="695"/>
                    <a:pt x="805" y="687"/>
                  </a:cubicBezTo>
                  <a:cubicBezTo>
                    <a:pt x="805" y="684"/>
                    <a:pt x="806" y="682"/>
                    <a:pt x="806" y="680"/>
                  </a:cubicBezTo>
                  <a:cubicBezTo>
                    <a:pt x="807" y="678"/>
                    <a:pt x="807" y="676"/>
                    <a:pt x="808" y="674"/>
                  </a:cubicBezTo>
                  <a:cubicBezTo>
                    <a:pt x="809" y="669"/>
                    <a:pt x="810" y="665"/>
                    <a:pt x="812" y="660"/>
                  </a:cubicBezTo>
                  <a:cubicBezTo>
                    <a:pt x="813" y="656"/>
                    <a:pt x="815" y="651"/>
                    <a:pt x="816" y="646"/>
                  </a:cubicBezTo>
                  <a:cubicBezTo>
                    <a:pt x="818" y="642"/>
                    <a:pt x="820" y="637"/>
                    <a:pt x="822" y="632"/>
                  </a:cubicBezTo>
                  <a:cubicBezTo>
                    <a:pt x="838" y="593"/>
                    <a:pt x="864" y="552"/>
                    <a:pt x="894" y="511"/>
                  </a:cubicBezTo>
                  <a:cubicBezTo>
                    <a:pt x="924" y="471"/>
                    <a:pt x="957" y="430"/>
                    <a:pt x="989" y="387"/>
                  </a:cubicBezTo>
                  <a:cubicBezTo>
                    <a:pt x="997" y="377"/>
                    <a:pt x="1004" y="366"/>
                    <a:pt x="1012" y="355"/>
                  </a:cubicBezTo>
                  <a:cubicBezTo>
                    <a:pt x="1018" y="347"/>
                    <a:pt x="1018" y="347"/>
                    <a:pt x="1018" y="347"/>
                  </a:cubicBezTo>
                  <a:cubicBezTo>
                    <a:pt x="1020" y="345"/>
                    <a:pt x="1022" y="342"/>
                    <a:pt x="1024" y="339"/>
                  </a:cubicBezTo>
                  <a:cubicBezTo>
                    <a:pt x="1027" y="334"/>
                    <a:pt x="1031" y="328"/>
                    <a:pt x="1035" y="323"/>
                  </a:cubicBezTo>
                  <a:cubicBezTo>
                    <a:pt x="1049" y="302"/>
                    <a:pt x="1062" y="280"/>
                    <a:pt x="1074" y="258"/>
                  </a:cubicBezTo>
                  <a:cubicBezTo>
                    <a:pt x="1085" y="236"/>
                    <a:pt x="1094" y="214"/>
                    <a:pt x="1102" y="193"/>
                  </a:cubicBezTo>
                  <a:cubicBezTo>
                    <a:pt x="1110" y="171"/>
                    <a:pt x="1115" y="150"/>
                    <a:pt x="1120" y="131"/>
                  </a:cubicBezTo>
                  <a:cubicBezTo>
                    <a:pt x="1122" y="121"/>
                    <a:pt x="1124" y="112"/>
                    <a:pt x="1125" y="103"/>
                  </a:cubicBezTo>
                  <a:cubicBezTo>
                    <a:pt x="1127" y="94"/>
                    <a:pt x="1128" y="86"/>
                    <a:pt x="1129" y="78"/>
                  </a:cubicBezTo>
                  <a:cubicBezTo>
                    <a:pt x="1130" y="70"/>
                    <a:pt x="1131" y="62"/>
                    <a:pt x="1132" y="55"/>
                  </a:cubicBezTo>
                  <a:cubicBezTo>
                    <a:pt x="1133" y="48"/>
                    <a:pt x="1133" y="42"/>
                    <a:pt x="1134" y="36"/>
                  </a:cubicBezTo>
                  <a:cubicBezTo>
                    <a:pt x="1134" y="30"/>
                    <a:pt x="1134" y="25"/>
                    <a:pt x="1134" y="21"/>
                  </a:cubicBezTo>
                  <a:cubicBezTo>
                    <a:pt x="1135" y="16"/>
                    <a:pt x="1135" y="12"/>
                    <a:pt x="1135" y="9"/>
                  </a:cubicBezTo>
                  <a:cubicBezTo>
                    <a:pt x="1135" y="3"/>
                    <a:pt x="1135" y="0"/>
                    <a:pt x="1135" y="0"/>
                  </a:cubicBezTo>
                  <a:cubicBezTo>
                    <a:pt x="1135" y="0"/>
                    <a:pt x="1135" y="3"/>
                    <a:pt x="1135" y="9"/>
                  </a:cubicBezTo>
                  <a:cubicBezTo>
                    <a:pt x="1135" y="12"/>
                    <a:pt x="1135" y="16"/>
                    <a:pt x="1135" y="21"/>
                  </a:cubicBezTo>
                  <a:cubicBezTo>
                    <a:pt x="1136" y="25"/>
                    <a:pt x="1136" y="30"/>
                    <a:pt x="1135" y="36"/>
                  </a:cubicBezTo>
                  <a:close/>
                  <a:moveTo>
                    <a:pt x="568" y="901"/>
                  </a:moveTo>
                  <a:cubicBezTo>
                    <a:pt x="398" y="901"/>
                    <a:pt x="337" y="850"/>
                    <a:pt x="337" y="849"/>
                  </a:cubicBezTo>
                  <a:cubicBezTo>
                    <a:pt x="320" y="868"/>
                    <a:pt x="320" y="868"/>
                    <a:pt x="320" y="868"/>
                  </a:cubicBezTo>
                  <a:cubicBezTo>
                    <a:pt x="302" y="887"/>
                    <a:pt x="302" y="887"/>
                    <a:pt x="302" y="887"/>
                  </a:cubicBezTo>
                  <a:cubicBezTo>
                    <a:pt x="305" y="890"/>
                    <a:pt x="374" y="953"/>
                    <a:pt x="568" y="953"/>
                  </a:cubicBezTo>
                  <a:cubicBezTo>
                    <a:pt x="761" y="953"/>
                    <a:pt x="830" y="890"/>
                    <a:pt x="833" y="887"/>
                  </a:cubicBezTo>
                  <a:cubicBezTo>
                    <a:pt x="799" y="849"/>
                    <a:pt x="799" y="849"/>
                    <a:pt x="799" y="849"/>
                  </a:cubicBezTo>
                  <a:cubicBezTo>
                    <a:pt x="798" y="850"/>
                    <a:pt x="738" y="901"/>
                    <a:pt x="568" y="901"/>
                  </a:cubicBezTo>
                  <a:close/>
                  <a:moveTo>
                    <a:pt x="568" y="1001"/>
                  </a:moveTo>
                  <a:cubicBezTo>
                    <a:pt x="398" y="1001"/>
                    <a:pt x="337" y="950"/>
                    <a:pt x="337" y="949"/>
                  </a:cubicBezTo>
                  <a:cubicBezTo>
                    <a:pt x="320" y="968"/>
                    <a:pt x="320" y="968"/>
                    <a:pt x="320" y="968"/>
                  </a:cubicBezTo>
                  <a:cubicBezTo>
                    <a:pt x="302" y="987"/>
                    <a:pt x="302" y="987"/>
                    <a:pt x="302" y="987"/>
                  </a:cubicBezTo>
                  <a:cubicBezTo>
                    <a:pt x="305" y="990"/>
                    <a:pt x="374" y="1053"/>
                    <a:pt x="568" y="1053"/>
                  </a:cubicBezTo>
                  <a:cubicBezTo>
                    <a:pt x="761" y="1053"/>
                    <a:pt x="830" y="990"/>
                    <a:pt x="833" y="987"/>
                  </a:cubicBezTo>
                  <a:cubicBezTo>
                    <a:pt x="799" y="949"/>
                    <a:pt x="799" y="949"/>
                    <a:pt x="799" y="949"/>
                  </a:cubicBezTo>
                  <a:cubicBezTo>
                    <a:pt x="798" y="950"/>
                    <a:pt x="738" y="1001"/>
                    <a:pt x="568" y="1001"/>
                  </a:cubicBezTo>
                  <a:close/>
                  <a:moveTo>
                    <a:pt x="799" y="1049"/>
                  </a:moveTo>
                  <a:cubicBezTo>
                    <a:pt x="798" y="1050"/>
                    <a:pt x="738" y="1101"/>
                    <a:pt x="568" y="1101"/>
                  </a:cubicBezTo>
                  <a:cubicBezTo>
                    <a:pt x="398" y="1101"/>
                    <a:pt x="337" y="1050"/>
                    <a:pt x="337" y="1049"/>
                  </a:cubicBezTo>
                  <a:cubicBezTo>
                    <a:pt x="320" y="1068"/>
                    <a:pt x="320" y="1068"/>
                    <a:pt x="320" y="1068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4" y="1089"/>
                    <a:pt x="335" y="1117"/>
                    <a:pt x="411" y="1135"/>
                  </a:cubicBezTo>
                  <a:cubicBezTo>
                    <a:pt x="430" y="1156"/>
                    <a:pt x="477" y="1193"/>
                    <a:pt x="568" y="1193"/>
                  </a:cubicBezTo>
                  <a:cubicBezTo>
                    <a:pt x="658" y="1193"/>
                    <a:pt x="706" y="1156"/>
                    <a:pt x="725" y="1135"/>
                  </a:cubicBezTo>
                  <a:cubicBezTo>
                    <a:pt x="801" y="1117"/>
                    <a:pt x="831" y="1089"/>
                    <a:pt x="833" y="1087"/>
                  </a:cubicBezTo>
                  <a:lnTo>
                    <a:pt x="799" y="10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2" name="任意多边形: 形状 37">
              <a:extLst>
                <a:ext uri="{FF2B5EF4-FFF2-40B4-BE49-F238E27FC236}">
                  <a16:creationId xmlns="" xmlns:a16="http://schemas.microsoft.com/office/drawing/2014/main" id="{FFABF811-4B3C-470E-9B84-95E19845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1878" y="870639"/>
              <a:ext cx="1120337" cy="2085693"/>
            </a:xfrm>
            <a:custGeom>
              <a:avLst/>
              <a:gdLst>
                <a:gd name="T0" fmla="*/ 270 w 360"/>
                <a:gd name="T1" fmla="*/ 462 h 671"/>
                <a:gd name="T2" fmla="*/ 335 w 360"/>
                <a:gd name="T3" fmla="*/ 393 h 671"/>
                <a:gd name="T4" fmla="*/ 341 w 360"/>
                <a:gd name="T5" fmla="*/ 382 h 671"/>
                <a:gd name="T6" fmla="*/ 359 w 360"/>
                <a:gd name="T7" fmla="*/ 296 h 671"/>
                <a:gd name="T8" fmla="*/ 356 w 360"/>
                <a:gd name="T9" fmla="*/ 250 h 671"/>
                <a:gd name="T10" fmla="*/ 336 w 360"/>
                <a:gd name="T11" fmla="*/ 292 h 671"/>
                <a:gd name="T12" fmla="*/ 305 w 360"/>
                <a:gd name="T13" fmla="*/ 132 h 671"/>
                <a:gd name="T14" fmla="*/ 195 w 360"/>
                <a:gd name="T15" fmla="*/ 0 h 671"/>
                <a:gd name="T16" fmla="*/ 176 w 360"/>
                <a:gd name="T17" fmla="*/ 93 h 671"/>
                <a:gd name="T18" fmla="*/ 10 w 360"/>
                <a:gd name="T19" fmla="*/ 344 h 671"/>
                <a:gd name="T20" fmla="*/ 20 w 360"/>
                <a:gd name="T21" fmla="*/ 448 h 671"/>
                <a:gd name="T22" fmla="*/ 3 w 360"/>
                <a:gd name="T23" fmla="*/ 432 h 671"/>
                <a:gd name="T24" fmla="*/ 160 w 360"/>
                <a:gd name="T25" fmla="*/ 671 h 671"/>
                <a:gd name="T26" fmla="*/ 101 w 360"/>
                <a:gd name="T27" fmla="*/ 497 h 671"/>
                <a:gd name="T28" fmla="*/ 181 w 360"/>
                <a:gd name="T29" fmla="*/ 237 h 671"/>
                <a:gd name="T30" fmla="*/ 115 w 360"/>
                <a:gd name="T31" fmla="*/ 495 h 671"/>
                <a:gd name="T32" fmla="*/ 177 w 360"/>
                <a:gd name="T33" fmla="*/ 656 h 671"/>
                <a:gd name="T34" fmla="*/ 184 w 360"/>
                <a:gd name="T35" fmla="*/ 592 h 671"/>
                <a:gd name="T36" fmla="*/ 322 w 360"/>
                <a:gd name="T37" fmla="*/ 440 h 671"/>
                <a:gd name="T38" fmla="*/ 270 w 360"/>
                <a:gd name="T39" fmla="*/ 462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0" h="671">
                  <a:moveTo>
                    <a:pt x="270" y="462"/>
                  </a:moveTo>
                  <a:cubicBezTo>
                    <a:pt x="270" y="462"/>
                    <a:pt x="313" y="430"/>
                    <a:pt x="335" y="393"/>
                  </a:cubicBezTo>
                  <a:cubicBezTo>
                    <a:pt x="337" y="389"/>
                    <a:pt x="339" y="386"/>
                    <a:pt x="341" y="382"/>
                  </a:cubicBezTo>
                  <a:cubicBezTo>
                    <a:pt x="352" y="356"/>
                    <a:pt x="358" y="327"/>
                    <a:pt x="359" y="296"/>
                  </a:cubicBezTo>
                  <a:cubicBezTo>
                    <a:pt x="360" y="280"/>
                    <a:pt x="359" y="265"/>
                    <a:pt x="356" y="250"/>
                  </a:cubicBezTo>
                  <a:cubicBezTo>
                    <a:pt x="346" y="274"/>
                    <a:pt x="336" y="292"/>
                    <a:pt x="336" y="292"/>
                  </a:cubicBezTo>
                  <a:cubicBezTo>
                    <a:pt x="336" y="292"/>
                    <a:pt x="358" y="242"/>
                    <a:pt x="305" y="132"/>
                  </a:cubicBezTo>
                  <a:cubicBezTo>
                    <a:pt x="272" y="64"/>
                    <a:pt x="195" y="0"/>
                    <a:pt x="195" y="0"/>
                  </a:cubicBezTo>
                  <a:cubicBezTo>
                    <a:pt x="195" y="0"/>
                    <a:pt x="210" y="31"/>
                    <a:pt x="176" y="93"/>
                  </a:cubicBezTo>
                  <a:cubicBezTo>
                    <a:pt x="148" y="143"/>
                    <a:pt x="30" y="208"/>
                    <a:pt x="10" y="344"/>
                  </a:cubicBezTo>
                  <a:cubicBezTo>
                    <a:pt x="0" y="407"/>
                    <a:pt x="20" y="448"/>
                    <a:pt x="20" y="448"/>
                  </a:cubicBezTo>
                  <a:cubicBezTo>
                    <a:pt x="20" y="448"/>
                    <a:pt x="13" y="448"/>
                    <a:pt x="3" y="432"/>
                  </a:cubicBezTo>
                  <a:cubicBezTo>
                    <a:pt x="20" y="565"/>
                    <a:pt x="160" y="671"/>
                    <a:pt x="160" y="671"/>
                  </a:cubicBezTo>
                  <a:cubicBezTo>
                    <a:pt x="160" y="671"/>
                    <a:pt x="115" y="626"/>
                    <a:pt x="101" y="497"/>
                  </a:cubicBezTo>
                  <a:cubicBezTo>
                    <a:pt x="86" y="357"/>
                    <a:pt x="181" y="237"/>
                    <a:pt x="181" y="237"/>
                  </a:cubicBezTo>
                  <a:cubicBezTo>
                    <a:pt x="181" y="237"/>
                    <a:pt x="96" y="368"/>
                    <a:pt x="115" y="495"/>
                  </a:cubicBezTo>
                  <a:cubicBezTo>
                    <a:pt x="127" y="582"/>
                    <a:pt x="163" y="636"/>
                    <a:pt x="177" y="656"/>
                  </a:cubicBezTo>
                  <a:cubicBezTo>
                    <a:pt x="172" y="646"/>
                    <a:pt x="168" y="627"/>
                    <a:pt x="184" y="592"/>
                  </a:cubicBezTo>
                  <a:cubicBezTo>
                    <a:pt x="207" y="540"/>
                    <a:pt x="275" y="507"/>
                    <a:pt x="322" y="440"/>
                  </a:cubicBezTo>
                  <a:cubicBezTo>
                    <a:pt x="294" y="456"/>
                    <a:pt x="270" y="462"/>
                    <a:pt x="270" y="462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3" name="任意多边形: 形状 38">
              <a:extLst>
                <a:ext uri="{FF2B5EF4-FFF2-40B4-BE49-F238E27FC236}">
                  <a16:creationId xmlns="" xmlns:a16="http://schemas.microsoft.com/office/drawing/2014/main" id="{42DF5F30-1276-4AAF-8B2C-423D059D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5150" y="2312762"/>
              <a:ext cx="790672" cy="1597105"/>
            </a:xfrm>
            <a:custGeom>
              <a:avLst/>
              <a:gdLst>
                <a:gd name="T0" fmla="*/ 201 w 254"/>
                <a:gd name="T1" fmla="*/ 353 h 514"/>
                <a:gd name="T2" fmla="*/ 243 w 254"/>
                <a:gd name="T3" fmla="*/ 299 h 514"/>
                <a:gd name="T4" fmla="*/ 247 w 254"/>
                <a:gd name="T5" fmla="*/ 291 h 514"/>
                <a:gd name="T6" fmla="*/ 253 w 254"/>
                <a:gd name="T7" fmla="*/ 225 h 514"/>
                <a:gd name="T8" fmla="*/ 246 w 254"/>
                <a:gd name="T9" fmla="*/ 190 h 514"/>
                <a:gd name="T10" fmla="*/ 235 w 254"/>
                <a:gd name="T11" fmla="*/ 222 h 514"/>
                <a:gd name="T12" fmla="*/ 199 w 254"/>
                <a:gd name="T13" fmla="*/ 100 h 514"/>
                <a:gd name="T14" fmla="*/ 108 w 254"/>
                <a:gd name="T15" fmla="*/ 0 h 514"/>
                <a:gd name="T16" fmla="*/ 102 w 254"/>
                <a:gd name="T17" fmla="*/ 71 h 514"/>
                <a:gd name="T18" fmla="*/ 2 w 254"/>
                <a:gd name="T19" fmla="*/ 265 h 514"/>
                <a:gd name="T20" fmla="*/ 18 w 254"/>
                <a:gd name="T21" fmla="*/ 345 h 514"/>
                <a:gd name="T22" fmla="*/ 4 w 254"/>
                <a:gd name="T23" fmla="*/ 333 h 514"/>
                <a:gd name="T24" fmla="*/ 139 w 254"/>
                <a:gd name="T25" fmla="*/ 514 h 514"/>
                <a:gd name="T26" fmla="*/ 81 w 254"/>
                <a:gd name="T27" fmla="*/ 381 h 514"/>
                <a:gd name="T28" fmla="*/ 118 w 254"/>
                <a:gd name="T29" fmla="*/ 181 h 514"/>
                <a:gd name="T30" fmla="*/ 91 w 254"/>
                <a:gd name="T31" fmla="*/ 380 h 514"/>
                <a:gd name="T32" fmla="*/ 150 w 254"/>
                <a:gd name="T33" fmla="*/ 502 h 514"/>
                <a:gd name="T34" fmla="*/ 149 w 254"/>
                <a:gd name="T35" fmla="*/ 453 h 514"/>
                <a:gd name="T36" fmla="*/ 237 w 254"/>
                <a:gd name="T37" fmla="*/ 336 h 514"/>
                <a:gd name="T38" fmla="*/ 201 w 254"/>
                <a:gd name="T39" fmla="*/ 35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4" h="514">
                  <a:moveTo>
                    <a:pt x="201" y="353"/>
                  </a:moveTo>
                  <a:cubicBezTo>
                    <a:pt x="201" y="353"/>
                    <a:pt x="230" y="328"/>
                    <a:pt x="243" y="299"/>
                  </a:cubicBezTo>
                  <a:cubicBezTo>
                    <a:pt x="244" y="297"/>
                    <a:pt x="246" y="294"/>
                    <a:pt x="247" y="291"/>
                  </a:cubicBezTo>
                  <a:cubicBezTo>
                    <a:pt x="252" y="271"/>
                    <a:pt x="254" y="249"/>
                    <a:pt x="253" y="225"/>
                  </a:cubicBezTo>
                  <a:cubicBezTo>
                    <a:pt x="252" y="213"/>
                    <a:pt x="249" y="201"/>
                    <a:pt x="246" y="190"/>
                  </a:cubicBezTo>
                  <a:cubicBezTo>
                    <a:pt x="241" y="208"/>
                    <a:pt x="235" y="222"/>
                    <a:pt x="235" y="222"/>
                  </a:cubicBezTo>
                  <a:cubicBezTo>
                    <a:pt x="235" y="222"/>
                    <a:pt x="247" y="184"/>
                    <a:pt x="199" y="100"/>
                  </a:cubicBezTo>
                  <a:cubicBezTo>
                    <a:pt x="170" y="49"/>
                    <a:pt x="108" y="0"/>
                    <a:pt x="108" y="0"/>
                  </a:cubicBezTo>
                  <a:cubicBezTo>
                    <a:pt x="108" y="0"/>
                    <a:pt x="122" y="24"/>
                    <a:pt x="102" y="71"/>
                  </a:cubicBezTo>
                  <a:cubicBezTo>
                    <a:pt x="86" y="111"/>
                    <a:pt x="5" y="162"/>
                    <a:pt x="2" y="265"/>
                  </a:cubicBezTo>
                  <a:cubicBezTo>
                    <a:pt x="0" y="314"/>
                    <a:pt x="18" y="345"/>
                    <a:pt x="18" y="345"/>
                  </a:cubicBezTo>
                  <a:cubicBezTo>
                    <a:pt x="18" y="345"/>
                    <a:pt x="13" y="345"/>
                    <a:pt x="4" y="333"/>
                  </a:cubicBezTo>
                  <a:cubicBezTo>
                    <a:pt x="28" y="434"/>
                    <a:pt x="139" y="514"/>
                    <a:pt x="139" y="514"/>
                  </a:cubicBezTo>
                  <a:cubicBezTo>
                    <a:pt x="139" y="514"/>
                    <a:pt x="102" y="480"/>
                    <a:pt x="81" y="381"/>
                  </a:cubicBezTo>
                  <a:cubicBezTo>
                    <a:pt x="59" y="275"/>
                    <a:pt x="118" y="181"/>
                    <a:pt x="118" y="181"/>
                  </a:cubicBezTo>
                  <a:cubicBezTo>
                    <a:pt x="118" y="181"/>
                    <a:pt x="67" y="283"/>
                    <a:pt x="91" y="380"/>
                  </a:cubicBezTo>
                  <a:cubicBezTo>
                    <a:pt x="107" y="446"/>
                    <a:pt x="138" y="487"/>
                    <a:pt x="150" y="502"/>
                  </a:cubicBezTo>
                  <a:cubicBezTo>
                    <a:pt x="146" y="495"/>
                    <a:pt x="141" y="480"/>
                    <a:pt x="149" y="453"/>
                  </a:cubicBezTo>
                  <a:cubicBezTo>
                    <a:pt x="162" y="413"/>
                    <a:pt x="209" y="387"/>
                    <a:pt x="237" y="336"/>
                  </a:cubicBezTo>
                  <a:cubicBezTo>
                    <a:pt x="219" y="348"/>
                    <a:pt x="201" y="353"/>
                    <a:pt x="201" y="353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4" name="任意多边形: 形状 39">
              <a:extLst>
                <a:ext uri="{FF2B5EF4-FFF2-40B4-BE49-F238E27FC236}">
                  <a16:creationId xmlns="" xmlns:a16="http://schemas.microsoft.com/office/drawing/2014/main" id="{64468082-8D00-4AAF-84AA-7F0236E93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752" y="777387"/>
              <a:ext cx="634376" cy="1184695"/>
            </a:xfrm>
            <a:custGeom>
              <a:avLst/>
              <a:gdLst>
                <a:gd name="T0" fmla="*/ 157 w 204"/>
                <a:gd name="T1" fmla="*/ 252 h 381"/>
                <a:gd name="T2" fmla="*/ 192 w 204"/>
                <a:gd name="T3" fmla="*/ 207 h 381"/>
                <a:gd name="T4" fmla="*/ 196 w 204"/>
                <a:gd name="T5" fmla="*/ 201 h 381"/>
                <a:gd name="T6" fmla="*/ 204 w 204"/>
                <a:gd name="T7" fmla="*/ 151 h 381"/>
                <a:gd name="T8" fmla="*/ 201 w 204"/>
                <a:gd name="T9" fmla="*/ 125 h 381"/>
                <a:gd name="T10" fmla="*/ 190 w 204"/>
                <a:gd name="T11" fmla="*/ 150 h 381"/>
                <a:gd name="T12" fmla="*/ 168 w 204"/>
                <a:gd name="T13" fmla="*/ 64 h 381"/>
                <a:gd name="T14" fmla="*/ 101 w 204"/>
                <a:gd name="T15" fmla="*/ 0 h 381"/>
                <a:gd name="T16" fmla="*/ 93 w 204"/>
                <a:gd name="T17" fmla="*/ 54 h 381"/>
                <a:gd name="T18" fmla="*/ 3 w 204"/>
                <a:gd name="T19" fmla="*/ 211 h 381"/>
                <a:gd name="T20" fmla="*/ 12 w 204"/>
                <a:gd name="T21" fmla="*/ 269 h 381"/>
                <a:gd name="T22" fmla="*/ 2 w 204"/>
                <a:gd name="T23" fmla="*/ 262 h 381"/>
                <a:gd name="T24" fmla="*/ 99 w 204"/>
                <a:gd name="T25" fmla="*/ 381 h 381"/>
                <a:gd name="T26" fmla="*/ 60 w 204"/>
                <a:gd name="T27" fmla="*/ 288 h 381"/>
                <a:gd name="T28" fmla="*/ 99 w 204"/>
                <a:gd name="T29" fmla="*/ 134 h 381"/>
                <a:gd name="T30" fmla="*/ 68 w 204"/>
                <a:gd name="T31" fmla="*/ 286 h 381"/>
                <a:gd name="T32" fmla="*/ 108 w 204"/>
                <a:gd name="T33" fmla="*/ 371 h 381"/>
                <a:gd name="T34" fmla="*/ 110 w 204"/>
                <a:gd name="T35" fmla="*/ 334 h 381"/>
                <a:gd name="T36" fmla="*/ 186 w 204"/>
                <a:gd name="T37" fmla="*/ 235 h 381"/>
                <a:gd name="T38" fmla="*/ 157 w 204"/>
                <a:gd name="T39" fmla="*/ 25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4" h="381">
                  <a:moveTo>
                    <a:pt x="157" y="252"/>
                  </a:moveTo>
                  <a:cubicBezTo>
                    <a:pt x="157" y="252"/>
                    <a:pt x="181" y="230"/>
                    <a:pt x="192" y="207"/>
                  </a:cubicBezTo>
                  <a:cubicBezTo>
                    <a:pt x="194" y="205"/>
                    <a:pt x="195" y="203"/>
                    <a:pt x="196" y="201"/>
                  </a:cubicBezTo>
                  <a:cubicBezTo>
                    <a:pt x="201" y="185"/>
                    <a:pt x="204" y="168"/>
                    <a:pt x="204" y="151"/>
                  </a:cubicBezTo>
                  <a:cubicBezTo>
                    <a:pt x="204" y="142"/>
                    <a:pt x="202" y="133"/>
                    <a:pt x="201" y="125"/>
                  </a:cubicBezTo>
                  <a:cubicBezTo>
                    <a:pt x="195" y="139"/>
                    <a:pt x="190" y="150"/>
                    <a:pt x="190" y="150"/>
                  </a:cubicBezTo>
                  <a:cubicBezTo>
                    <a:pt x="190" y="150"/>
                    <a:pt x="202" y="120"/>
                    <a:pt x="168" y="64"/>
                  </a:cubicBezTo>
                  <a:cubicBezTo>
                    <a:pt x="147" y="29"/>
                    <a:pt x="101" y="0"/>
                    <a:pt x="101" y="0"/>
                  </a:cubicBezTo>
                  <a:cubicBezTo>
                    <a:pt x="101" y="0"/>
                    <a:pt x="110" y="16"/>
                    <a:pt x="93" y="54"/>
                  </a:cubicBezTo>
                  <a:cubicBezTo>
                    <a:pt x="78" y="85"/>
                    <a:pt x="11" y="133"/>
                    <a:pt x="3" y="211"/>
                  </a:cubicBezTo>
                  <a:cubicBezTo>
                    <a:pt x="0" y="248"/>
                    <a:pt x="12" y="269"/>
                    <a:pt x="12" y="269"/>
                  </a:cubicBezTo>
                  <a:cubicBezTo>
                    <a:pt x="12" y="269"/>
                    <a:pt x="8" y="270"/>
                    <a:pt x="2" y="262"/>
                  </a:cubicBezTo>
                  <a:cubicBezTo>
                    <a:pt x="15" y="334"/>
                    <a:pt x="99" y="381"/>
                    <a:pt x="99" y="381"/>
                  </a:cubicBezTo>
                  <a:cubicBezTo>
                    <a:pt x="99" y="381"/>
                    <a:pt x="72" y="360"/>
                    <a:pt x="60" y="288"/>
                  </a:cubicBezTo>
                  <a:cubicBezTo>
                    <a:pt x="48" y="211"/>
                    <a:pt x="99" y="134"/>
                    <a:pt x="99" y="134"/>
                  </a:cubicBezTo>
                  <a:cubicBezTo>
                    <a:pt x="99" y="134"/>
                    <a:pt x="54" y="216"/>
                    <a:pt x="68" y="286"/>
                  </a:cubicBezTo>
                  <a:cubicBezTo>
                    <a:pt x="77" y="334"/>
                    <a:pt x="100" y="361"/>
                    <a:pt x="108" y="371"/>
                  </a:cubicBezTo>
                  <a:cubicBezTo>
                    <a:pt x="105" y="366"/>
                    <a:pt x="102" y="355"/>
                    <a:pt x="110" y="334"/>
                  </a:cubicBezTo>
                  <a:cubicBezTo>
                    <a:pt x="122" y="303"/>
                    <a:pt x="161" y="278"/>
                    <a:pt x="186" y="235"/>
                  </a:cubicBezTo>
                  <a:cubicBezTo>
                    <a:pt x="170" y="247"/>
                    <a:pt x="157" y="252"/>
                    <a:pt x="157" y="252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" name="任意多边形: 形状 40">
              <a:extLst>
                <a:ext uri="{FF2B5EF4-FFF2-40B4-BE49-F238E27FC236}">
                  <a16:creationId xmlns="" xmlns:a16="http://schemas.microsoft.com/office/drawing/2014/main" id="{8DBECCEA-FDBC-4E74-8183-7B2DE3CE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7793" y="2903796"/>
              <a:ext cx="711867" cy="1196515"/>
            </a:xfrm>
            <a:custGeom>
              <a:avLst/>
              <a:gdLst>
                <a:gd name="T0" fmla="*/ 20 w 229"/>
                <a:gd name="T1" fmla="*/ 190 h 385"/>
                <a:gd name="T2" fmla="*/ 15 w 229"/>
                <a:gd name="T3" fmla="*/ 126 h 385"/>
                <a:gd name="T4" fmla="*/ 43 w 229"/>
                <a:gd name="T5" fmla="*/ 68 h 385"/>
                <a:gd name="T6" fmla="*/ 45 w 229"/>
                <a:gd name="T7" fmla="*/ 93 h 385"/>
                <a:gd name="T8" fmla="*/ 94 w 229"/>
                <a:gd name="T9" fmla="*/ 32 h 385"/>
                <a:gd name="T10" fmla="*/ 153 w 229"/>
                <a:gd name="T11" fmla="*/ 4 h 385"/>
                <a:gd name="T12" fmla="*/ 183 w 229"/>
                <a:gd name="T13" fmla="*/ 0 h 385"/>
                <a:gd name="T14" fmla="*/ 164 w 229"/>
                <a:gd name="T15" fmla="*/ 46 h 385"/>
                <a:gd name="T16" fmla="*/ 210 w 229"/>
                <a:gd name="T17" fmla="*/ 198 h 385"/>
                <a:gd name="T18" fmla="*/ 134 w 229"/>
                <a:gd name="T19" fmla="*/ 354 h 385"/>
                <a:gd name="T20" fmla="*/ 95 w 229"/>
                <a:gd name="T21" fmla="*/ 385 h 385"/>
                <a:gd name="T22" fmla="*/ 140 w 229"/>
                <a:gd name="T23" fmla="*/ 293 h 385"/>
                <a:gd name="T24" fmla="*/ 122 w 229"/>
                <a:gd name="T25" fmla="*/ 167 h 385"/>
                <a:gd name="T26" fmla="*/ 122 w 229"/>
                <a:gd name="T27" fmla="*/ 297 h 385"/>
                <a:gd name="T28" fmla="*/ 74 w 229"/>
                <a:gd name="T29" fmla="*/ 361 h 385"/>
                <a:gd name="T30" fmla="*/ 26 w 229"/>
                <a:gd name="T31" fmla="*/ 258 h 385"/>
                <a:gd name="T32" fmla="*/ 0 w 229"/>
                <a:gd name="T33" fmla="*/ 165 h 385"/>
                <a:gd name="T34" fmla="*/ 20 w 229"/>
                <a:gd name="T35" fmla="*/ 19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" h="385">
                  <a:moveTo>
                    <a:pt x="20" y="190"/>
                  </a:moveTo>
                  <a:cubicBezTo>
                    <a:pt x="20" y="190"/>
                    <a:pt x="9" y="161"/>
                    <a:pt x="15" y="126"/>
                  </a:cubicBezTo>
                  <a:cubicBezTo>
                    <a:pt x="22" y="90"/>
                    <a:pt x="43" y="68"/>
                    <a:pt x="43" y="68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52" y="65"/>
                    <a:pt x="94" y="32"/>
                  </a:cubicBezTo>
                  <a:cubicBezTo>
                    <a:pt x="114" y="17"/>
                    <a:pt x="136" y="9"/>
                    <a:pt x="153" y="4"/>
                  </a:cubicBezTo>
                  <a:cubicBezTo>
                    <a:pt x="171" y="1"/>
                    <a:pt x="183" y="0"/>
                    <a:pt x="183" y="0"/>
                  </a:cubicBezTo>
                  <a:cubicBezTo>
                    <a:pt x="183" y="0"/>
                    <a:pt x="166" y="9"/>
                    <a:pt x="164" y="46"/>
                  </a:cubicBezTo>
                  <a:cubicBezTo>
                    <a:pt x="160" y="105"/>
                    <a:pt x="192" y="118"/>
                    <a:pt x="210" y="198"/>
                  </a:cubicBezTo>
                  <a:cubicBezTo>
                    <a:pt x="229" y="285"/>
                    <a:pt x="166" y="335"/>
                    <a:pt x="134" y="354"/>
                  </a:cubicBezTo>
                  <a:cubicBezTo>
                    <a:pt x="111" y="368"/>
                    <a:pt x="99" y="380"/>
                    <a:pt x="95" y="385"/>
                  </a:cubicBezTo>
                  <a:cubicBezTo>
                    <a:pt x="102" y="376"/>
                    <a:pt x="125" y="343"/>
                    <a:pt x="140" y="293"/>
                  </a:cubicBezTo>
                  <a:cubicBezTo>
                    <a:pt x="159" y="232"/>
                    <a:pt x="122" y="167"/>
                    <a:pt x="122" y="167"/>
                  </a:cubicBezTo>
                  <a:cubicBezTo>
                    <a:pt x="122" y="167"/>
                    <a:pt x="151" y="231"/>
                    <a:pt x="122" y="297"/>
                  </a:cubicBezTo>
                  <a:cubicBezTo>
                    <a:pt x="104" y="337"/>
                    <a:pt x="74" y="361"/>
                    <a:pt x="74" y="361"/>
                  </a:cubicBezTo>
                  <a:cubicBezTo>
                    <a:pt x="74" y="361"/>
                    <a:pt x="68" y="330"/>
                    <a:pt x="26" y="258"/>
                  </a:cubicBezTo>
                  <a:cubicBezTo>
                    <a:pt x="11" y="233"/>
                    <a:pt x="0" y="199"/>
                    <a:pt x="0" y="165"/>
                  </a:cubicBezTo>
                  <a:cubicBezTo>
                    <a:pt x="12" y="189"/>
                    <a:pt x="20" y="190"/>
                    <a:pt x="20" y="190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" name="任意多边形: 形状 41">
              <a:extLst>
                <a:ext uri="{FF2B5EF4-FFF2-40B4-BE49-F238E27FC236}">
                  <a16:creationId xmlns="" xmlns:a16="http://schemas.microsoft.com/office/drawing/2014/main" id="{18999220-B1C0-4322-82B5-43277B361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8901" y="1591700"/>
              <a:ext cx="815627" cy="1333110"/>
            </a:xfrm>
            <a:custGeom>
              <a:avLst/>
              <a:gdLst>
                <a:gd name="T0" fmla="*/ 97 w 262"/>
                <a:gd name="T1" fmla="*/ 429 h 429"/>
                <a:gd name="T2" fmla="*/ 54 w 262"/>
                <a:gd name="T3" fmla="*/ 337 h 429"/>
                <a:gd name="T4" fmla="*/ 18 w 262"/>
                <a:gd name="T5" fmla="*/ 200 h 429"/>
                <a:gd name="T6" fmla="*/ 29 w 262"/>
                <a:gd name="T7" fmla="*/ 215 h 429"/>
                <a:gd name="T8" fmla="*/ 74 w 262"/>
                <a:gd name="T9" fmla="*/ 97 h 429"/>
                <a:gd name="T10" fmla="*/ 187 w 262"/>
                <a:gd name="T11" fmla="*/ 0 h 429"/>
                <a:gd name="T12" fmla="*/ 211 w 262"/>
                <a:gd name="T13" fmla="*/ 119 h 429"/>
                <a:gd name="T14" fmla="*/ 220 w 262"/>
                <a:gd name="T15" fmla="*/ 310 h 429"/>
                <a:gd name="T16" fmla="*/ 116 w 262"/>
                <a:gd name="T17" fmla="*/ 424 h 429"/>
                <a:gd name="T18" fmla="*/ 152 w 262"/>
                <a:gd name="T19" fmla="*/ 324 h 429"/>
                <a:gd name="T20" fmla="*/ 138 w 262"/>
                <a:gd name="T21" fmla="*/ 242 h 429"/>
                <a:gd name="T22" fmla="*/ 137 w 262"/>
                <a:gd name="T23" fmla="*/ 327 h 429"/>
                <a:gd name="T24" fmla="*/ 97 w 262"/>
                <a:gd name="T25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429">
                  <a:moveTo>
                    <a:pt x="97" y="429"/>
                  </a:moveTo>
                  <a:cubicBezTo>
                    <a:pt x="97" y="429"/>
                    <a:pt x="91" y="386"/>
                    <a:pt x="54" y="337"/>
                  </a:cubicBezTo>
                  <a:cubicBezTo>
                    <a:pt x="0" y="267"/>
                    <a:pt x="18" y="200"/>
                    <a:pt x="18" y="200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9" y="215"/>
                    <a:pt x="26" y="152"/>
                    <a:pt x="74" y="97"/>
                  </a:cubicBezTo>
                  <a:cubicBezTo>
                    <a:pt x="122" y="42"/>
                    <a:pt x="187" y="0"/>
                    <a:pt x="187" y="0"/>
                  </a:cubicBezTo>
                  <a:cubicBezTo>
                    <a:pt x="187" y="0"/>
                    <a:pt x="172" y="47"/>
                    <a:pt x="211" y="119"/>
                  </a:cubicBezTo>
                  <a:cubicBezTo>
                    <a:pt x="249" y="192"/>
                    <a:pt x="262" y="235"/>
                    <a:pt x="220" y="310"/>
                  </a:cubicBezTo>
                  <a:cubicBezTo>
                    <a:pt x="178" y="385"/>
                    <a:pt x="116" y="424"/>
                    <a:pt x="116" y="424"/>
                  </a:cubicBezTo>
                  <a:cubicBezTo>
                    <a:pt x="116" y="424"/>
                    <a:pt x="151" y="354"/>
                    <a:pt x="152" y="324"/>
                  </a:cubicBezTo>
                  <a:cubicBezTo>
                    <a:pt x="152" y="293"/>
                    <a:pt x="138" y="242"/>
                    <a:pt x="138" y="242"/>
                  </a:cubicBezTo>
                  <a:cubicBezTo>
                    <a:pt x="138" y="242"/>
                    <a:pt x="149" y="274"/>
                    <a:pt x="137" y="327"/>
                  </a:cubicBezTo>
                  <a:cubicBezTo>
                    <a:pt x="125" y="379"/>
                    <a:pt x="97" y="429"/>
                    <a:pt x="97" y="429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" name="任意多边形: 形状 42">
              <a:extLst>
                <a:ext uri="{FF2B5EF4-FFF2-40B4-BE49-F238E27FC236}">
                  <a16:creationId xmlns="" xmlns:a16="http://schemas.microsoft.com/office/drawing/2014/main" id="{59A10D84-D30A-423C-A39D-E2C2BAC60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48" y="1227886"/>
              <a:ext cx="952221" cy="1712685"/>
            </a:xfrm>
            <a:custGeom>
              <a:avLst/>
              <a:gdLst>
                <a:gd name="T0" fmla="*/ 244 w 306"/>
                <a:gd name="T1" fmla="*/ 551 h 551"/>
                <a:gd name="T2" fmla="*/ 141 w 306"/>
                <a:gd name="T3" fmla="*/ 472 h 551"/>
                <a:gd name="T4" fmla="*/ 21 w 306"/>
                <a:gd name="T5" fmla="*/ 335 h 551"/>
                <a:gd name="T6" fmla="*/ 41 w 306"/>
                <a:gd name="T7" fmla="*/ 346 h 551"/>
                <a:gd name="T8" fmla="*/ 19 w 306"/>
                <a:gd name="T9" fmla="*/ 182 h 551"/>
                <a:gd name="T10" fmla="*/ 85 w 306"/>
                <a:gd name="T11" fmla="*/ 0 h 551"/>
                <a:gd name="T12" fmla="*/ 181 w 306"/>
                <a:gd name="T13" fmla="*/ 123 h 551"/>
                <a:gd name="T14" fmla="*/ 306 w 306"/>
                <a:gd name="T15" fmla="*/ 337 h 551"/>
                <a:gd name="T16" fmla="*/ 261 w 306"/>
                <a:gd name="T17" fmla="*/ 533 h 551"/>
                <a:gd name="T18" fmla="*/ 240 w 306"/>
                <a:gd name="T19" fmla="*/ 396 h 551"/>
                <a:gd name="T20" fmla="*/ 176 w 306"/>
                <a:gd name="T21" fmla="*/ 309 h 551"/>
                <a:gd name="T22" fmla="*/ 225 w 306"/>
                <a:gd name="T23" fmla="*/ 408 h 551"/>
                <a:gd name="T24" fmla="*/ 244 w 306"/>
                <a:gd name="T25" fmla="*/ 55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6" h="551">
                  <a:moveTo>
                    <a:pt x="244" y="551"/>
                  </a:moveTo>
                  <a:cubicBezTo>
                    <a:pt x="244" y="551"/>
                    <a:pt x="210" y="505"/>
                    <a:pt x="141" y="472"/>
                  </a:cubicBezTo>
                  <a:cubicBezTo>
                    <a:pt x="41" y="424"/>
                    <a:pt x="21" y="335"/>
                    <a:pt x="21" y="335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6"/>
                    <a:pt x="0" y="275"/>
                    <a:pt x="19" y="182"/>
                  </a:cubicBezTo>
                  <a:cubicBezTo>
                    <a:pt x="38" y="88"/>
                    <a:pt x="85" y="0"/>
                    <a:pt x="85" y="0"/>
                  </a:cubicBezTo>
                  <a:cubicBezTo>
                    <a:pt x="85" y="0"/>
                    <a:pt x="97" y="63"/>
                    <a:pt x="181" y="123"/>
                  </a:cubicBezTo>
                  <a:cubicBezTo>
                    <a:pt x="266" y="184"/>
                    <a:pt x="306" y="224"/>
                    <a:pt x="306" y="337"/>
                  </a:cubicBezTo>
                  <a:cubicBezTo>
                    <a:pt x="305" y="450"/>
                    <a:pt x="261" y="533"/>
                    <a:pt x="261" y="533"/>
                  </a:cubicBezTo>
                  <a:cubicBezTo>
                    <a:pt x="261" y="533"/>
                    <a:pt x="257" y="432"/>
                    <a:pt x="240" y="396"/>
                  </a:cubicBezTo>
                  <a:cubicBezTo>
                    <a:pt x="222" y="360"/>
                    <a:pt x="176" y="309"/>
                    <a:pt x="176" y="309"/>
                  </a:cubicBezTo>
                  <a:cubicBezTo>
                    <a:pt x="176" y="309"/>
                    <a:pt x="207" y="341"/>
                    <a:pt x="225" y="408"/>
                  </a:cubicBezTo>
                  <a:cubicBezTo>
                    <a:pt x="243" y="476"/>
                    <a:pt x="244" y="551"/>
                    <a:pt x="244" y="55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" name="任意多边形: 形状 43">
              <a:extLst>
                <a:ext uri="{FF2B5EF4-FFF2-40B4-BE49-F238E27FC236}">
                  <a16:creationId xmlns="" xmlns:a16="http://schemas.microsoft.com/office/drawing/2014/main" id="{B267AE50-16F3-44D7-87DB-5E2F51C5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147" y="979652"/>
              <a:ext cx="324412" cy="546378"/>
            </a:xfrm>
            <a:custGeom>
              <a:avLst/>
              <a:gdLst>
                <a:gd name="T0" fmla="*/ 30 w 104"/>
                <a:gd name="T1" fmla="*/ 176 h 176"/>
                <a:gd name="T2" fmla="*/ 17 w 104"/>
                <a:gd name="T3" fmla="*/ 133 h 176"/>
                <a:gd name="T4" fmla="*/ 11 w 104"/>
                <a:gd name="T5" fmla="*/ 72 h 176"/>
                <a:gd name="T6" fmla="*/ 14 w 104"/>
                <a:gd name="T7" fmla="*/ 79 h 176"/>
                <a:gd name="T8" fmla="*/ 38 w 104"/>
                <a:gd name="T9" fmla="*/ 33 h 176"/>
                <a:gd name="T10" fmla="*/ 87 w 104"/>
                <a:gd name="T11" fmla="*/ 0 h 176"/>
                <a:gd name="T12" fmla="*/ 82 w 104"/>
                <a:gd name="T13" fmla="*/ 54 h 176"/>
                <a:gd name="T14" fmla="*/ 83 w 104"/>
                <a:gd name="T15" fmla="*/ 135 h 176"/>
                <a:gd name="T16" fmla="*/ 37 w 104"/>
                <a:gd name="T17" fmla="*/ 175 h 176"/>
                <a:gd name="T18" fmla="*/ 56 w 104"/>
                <a:gd name="T19" fmla="*/ 135 h 176"/>
                <a:gd name="T20" fmla="*/ 55 w 104"/>
                <a:gd name="T21" fmla="*/ 99 h 176"/>
                <a:gd name="T22" fmla="*/ 50 w 104"/>
                <a:gd name="T23" fmla="*/ 135 h 176"/>
                <a:gd name="T24" fmla="*/ 30 w 104"/>
                <a:gd name="T2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6">
                  <a:moveTo>
                    <a:pt x="30" y="176"/>
                  </a:moveTo>
                  <a:cubicBezTo>
                    <a:pt x="30" y="176"/>
                    <a:pt x="29" y="157"/>
                    <a:pt x="17" y="133"/>
                  </a:cubicBezTo>
                  <a:cubicBezTo>
                    <a:pt x="0" y="99"/>
                    <a:pt x="11" y="72"/>
                    <a:pt x="11" y="7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6" y="52"/>
                    <a:pt x="38" y="33"/>
                  </a:cubicBezTo>
                  <a:cubicBezTo>
                    <a:pt x="59" y="13"/>
                    <a:pt x="87" y="0"/>
                    <a:pt x="87" y="0"/>
                  </a:cubicBezTo>
                  <a:cubicBezTo>
                    <a:pt x="87" y="0"/>
                    <a:pt x="70" y="20"/>
                    <a:pt x="82" y="54"/>
                  </a:cubicBezTo>
                  <a:cubicBezTo>
                    <a:pt x="93" y="88"/>
                    <a:pt x="104" y="106"/>
                    <a:pt x="83" y="135"/>
                  </a:cubicBezTo>
                  <a:cubicBezTo>
                    <a:pt x="63" y="164"/>
                    <a:pt x="37" y="175"/>
                    <a:pt x="37" y="175"/>
                  </a:cubicBezTo>
                  <a:cubicBezTo>
                    <a:pt x="37" y="175"/>
                    <a:pt x="54" y="148"/>
                    <a:pt x="56" y="135"/>
                  </a:cubicBezTo>
                  <a:cubicBezTo>
                    <a:pt x="58" y="123"/>
                    <a:pt x="55" y="99"/>
                    <a:pt x="55" y="99"/>
                  </a:cubicBezTo>
                  <a:cubicBezTo>
                    <a:pt x="55" y="99"/>
                    <a:pt x="58" y="114"/>
                    <a:pt x="50" y="135"/>
                  </a:cubicBezTo>
                  <a:cubicBezTo>
                    <a:pt x="43" y="157"/>
                    <a:pt x="30" y="176"/>
                    <a:pt x="30" y="176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9" name="任意多边形: 形状 44">
              <a:extLst>
                <a:ext uri="{FF2B5EF4-FFF2-40B4-BE49-F238E27FC236}">
                  <a16:creationId xmlns="" xmlns:a16="http://schemas.microsoft.com/office/drawing/2014/main" id="{D172FB77-33D8-4311-BAA5-C459D2F24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9040" y="1700713"/>
              <a:ext cx="279756" cy="518796"/>
            </a:xfrm>
            <a:custGeom>
              <a:avLst/>
              <a:gdLst>
                <a:gd name="T0" fmla="*/ 51 w 90"/>
                <a:gd name="T1" fmla="*/ 167 h 167"/>
                <a:gd name="T2" fmla="*/ 27 w 90"/>
                <a:gd name="T3" fmla="*/ 137 h 167"/>
                <a:gd name="T4" fmla="*/ 2 w 90"/>
                <a:gd name="T5" fmla="*/ 91 h 167"/>
                <a:gd name="T6" fmla="*/ 7 w 90"/>
                <a:gd name="T7" fmla="*/ 96 h 167"/>
                <a:gd name="T8" fmla="*/ 11 w 90"/>
                <a:gd name="T9" fmla="*/ 48 h 167"/>
                <a:gd name="T10" fmla="*/ 41 w 90"/>
                <a:gd name="T11" fmla="*/ 0 h 167"/>
                <a:gd name="T12" fmla="*/ 54 w 90"/>
                <a:gd name="T13" fmla="*/ 45 h 167"/>
                <a:gd name="T14" fmla="*/ 82 w 90"/>
                <a:gd name="T15" fmla="*/ 110 h 167"/>
                <a:gd name="T16" fmla="*/ 57 w 90"/>
                <a:gd name="T17" fmla="*/ 163 h 167"/>
                <a:gd name="T18" fmla="*/ 60 w 90"/>
                <a:gd name="T19" fmla="*/ 122 h 167"/>
                <a:gd name="T20" fmla="*/ 47 w 90"/>
                <a:gd name="T21" fmla="*/ 94 h 167"/>
                <a:gd name="T22" fmla="*/ 55 w 90"/>
                <a:gd name="T23" fmla="*/ 125 h 167"/>
                <a:gd name="T24" fmla="*/ 51 w 90"/>
                <a:gd name="T2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67">
                  <a:moveTo>
                    <a:pt x="51" y="167"/>
                  </a:moveTo>
                  <a:cubicBezTo>
                    <a:pt x="51" y="167"/>
                    <a:pt x="44" y="151"/>
                    <a:pt x="27" y="137"/>
                  </a:cubicBezTo>
                  <a:cubicBezTo>
                    <a:pt x="2" y="118"/>
                    <a:pt x="2" y="91"/>
                    <a:pt x="2" y="91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0" y="73"/>
                    <a:pt x="11" y="48"/>
                  </a:cubicBezTo>
                  <a:cubicBezTo>
                    <a:pt x="23" y="22"/>
                    <a:pt x="41" y="0"/>
                    <a:pt x="41" y="0"/>
                  </a:cubicBezTo>
                  <a:cubicBezTo>
                    <a:pt x="41" y="0"/>
                    <a:pt x="34" y="23"/>
                    <a:pt x="54" y="45"/>
                  </a:cubicBezTo>
                  <a:cubicBezTo>
                    <a:pt x="74" y="68"/>
                    <a:pt x="90" y="78"/>
                    <a:pt x="82" y="110"/>
                  </a:cubicBezTo>
                  <a:cubicBezTo>
                    <a:pt x="75" y="142"/>
                    <a:pt x="57" y="163"/>
                    <a:pt x="57" y="163"/>
                  </a:cubicBezTo>
                  <a:cubicBezTo>
                    <a:pt x="57" y="163"/>
                    <a:pt x="62" y="134"/>
                    <a:pt x="60" y="122"/>
                  </a:cubicBezTo>
                  <a:cubicBezTo>
                    <a:pt x="57" y="111"/>
                    <a:pt x="47" y="94"/>
                    <a:pt x="47" y="94"/>
                  </a:cubicBezTo>
                  <a:cubicBezTo>
                    <a:pt x="47" y="94"/>
                    <a:pt x="54" y="105"/>
                    <a:pt x="55" y="125"/>
                  </a:cubicBezTo>
                  <a:cubicBezTo>
                    <a:pt x="56" y="145"/>
                    <a:pt x="51" y="167"/>
                    <a:pt x="51" y="167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0" name="任意多边形: 形状 45">
              <a:extLst>
                <a:ext uri="{FF2B5EF4-FFF2-40B4-BE49-F238E27FC236}">
                  <a16:creationId xmlns="" xmlns:a16="http://schemas.microsoft.com/office/drawing/2014/main" id="{018BD7B8-C9B4-4842-B68E-AAA69A13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112" y="1066337"/>
              <a:ext cx="510916" cy="841895"/>
            </a:xfrm>
            <a:custGeom>
              <a:avLst/>
              <a:gdLst>
                <a:gd name="T0" fmla="*/ 109 w 164"/>
                <a:gd name="T1" fmla="*/ 271 h 271"/>
                <a:gd name="T2" fmla="*/ 133 w 164"/>
                <a:gd name="T3" fmla="*/ 212 h 271"/>
                <a:gd name="T4" fmla="*/ 151 w 164"/>
                <a:gd name="T5" fmla="*/ 124 h 271"/>
                <a:gd name="T6" fmla="*/ 145 w 164"/>
                <a:gd name="T7" fmla="*/ 134 h 271"/>
                <a:gd name="T8" fmla="*/ 113 w 164"/>
                <a:gd name="T9" fmla="*/ 60 h 271"/>
                <a:gd name="T10" fmla="*/ 39 w 164"/>
                <a:gd name="T11" fmla="*/ 0 h 271"/>
                <a:gd name="T12" fmla="*/ 41 w 164"/>
                <a:gd name="T13" fmla="*/ 79 h 271"/>
                <a:gd name="T14" fmla="*/ 28 w 164"/>
                <a:gd name="T15" fmla="*/ 198 h 271"/>
                <a:gd name="T16" fmla="*/ 97 w 164"/>
                <a:gd name="T17" fmla="*/ 268 h 271"/>
                <a:gd name="T18" fmla="*/ 72 w 164"/>
                <a:gd name="T19" fmla="*/ 205 h 271"/>
                <a:gd name="T20" fmla="*/ 77 w 164"/>
                <a:gd name="T21" fmla="*/ 153 h 271"/>
                <a:gd name="T22" fmla="*/ 81 w 164"/>
                <a:gd name="T23" fmla="*/ 207 h 271"/>
                <a:gd name="T24" fmla="*/ 109 w 164"/>
                <a:gd name="T25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71">
                  <a:moveTo>
                    <a:pt x="109" y="271"/>
                  </a:moveTo>
                  <a:cubicBezTo>
                    <a:pt x="109" y="271"/>
                    <a:pt x="112" y="243"/>
                    <a:pt x="133" y="212"/>
                  </a:cubicBezTo>
                  <a:cubicBezTo>
                    <a:pt x="164" y="166"/>
                    <a:pt x="151" y="124"/>
                    <a:pt x="151" y="12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94"/>
                    <a:pt x="113" y="60"/>
                  </a:cubicBezTo>
                  <a:cubicBezTo>
                    <a:pt x="81" y="25"/>
                    <a:pt x="39" y="0"/>
                    <a:pt x="39" y="0"/>
                  </a:cubicBezTo>
                  <a:cubicBezTo>
                    <a:pt x="39" y="0"/>
                    <a:pt x="62" y="33"/>
                    <a:pt x="41" y="79"/>
                  </a:cubicBezTo>
                  <a:cubicBezTo>
                    <a:pt x="20" y="126"/>
                    <a:pt x="0" y="151"/>
                    <a:pt x="28" y="198"/>
                  </a:cubicBezTo>
                  <a:cubicBezTo>
                    <a:pt x="57" y="245"/>
                    <a:pt x="97" y="268"/>
                    <a:pt x="97" y="268"/>
                  </a:cubicBezTo>
                  <a:cubicBezTo>
                    <a:pt x="97" y="268"/>
                    <a:pt x="73" y="225"/>
                    <a:pt x="72" y="205"/>
                  </a:cubicBezTo>
                  <a:cubicBezTo>
                    <a:pt x="70" y="186"/>
                    <a:pt x="77" y="153"/>
                    <a:pt x="77" y="153"/>
                  </a:cubicBezTo>
                  <a:cubicBezTo>
                    <a:pt x="77" y="153"/>
                    <a:pt x="72" y="174"/>
                    <a:pt x="81" y="207"/>
                  </a:cubicBezTo>
                  <a:cubicBezTo>
                    <a:pt x="90" y="240"/>
                    <a:pt x="109" y="271"/>
                    <a:pt x="109" y="27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" name="任意多边形: 形状 46">
              <a:extLst>
                <a:ext uri="{FF2B5EF4-FFF2-40B4-BE49-F238E27FC236}">
                  <a16:creationId xmlns="" xmlns:a16="http://schemas.microsoft.com/office/drawing/2014/main" id="{374F3509-BD76-4029-AED3-5CE337D3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6120" y="3058778"/>
              <a:ext cx="585780" cy="612048"/>
            </a:xfrm>
            <a:custGeom>
              <a:avLst/>
              <a:gdLst>
                <a:gd name="T0" fmla="*/ 4 w 188"/>
                <a:gd name="T1" fmla="*/ 191 h 197"/>
                <a:gd name="T2" fmla="*/ 64 w 188"/>
                <a:gd name="T3" fmla="*/ 188 h 197"/>
                <a:gd name="T4" fmla="*/ 143 w 188"/>
                <a:gd name="T5" fmla="*/ 164 h 197"/>
                <a:gd name="T6" fmla="*/ 132 w 188"/>
                <a:gd name="T7" fmla="*/ 163 h 197"/>
                <a:gd name="T8" fmla="*/ 176 w 188"/>
                <a:gd name="T9" fmla="*/ 98 h 197"/>
                <a:gd name="T10" fmla="*/ 188 w 188"/>
                <a:gd name="T11" fmla="*/ 0 h 197"/>
                <a:gd name="T12" fmla="*/ 125 w 188"/>
                <a:gd name="T13" fmla="*/ 38 h 197"/>
                <a:gd name="T14" fmla="*/ 24 w 188"/>
                <a:gd name="T15" fmla="*/ 80 h 197"/>
                <a:gd name="T16" fmla="*/ 1 w 188"/>
                <a:gd name="T17" fmla="*/ 179 h 197"/>
                <a:gd name="T18" fmla="*/ 39 w 188"/>
                <a:gd name="T19" fmla="*/ 125 h 197"/>
                <a:gd name="T20" fmla="*/ 84 w 188"/>
                <a:gd name="T21" fmla="*/ 107 h 197"/>
                <a:gd name="T22" fmla="*/ 42 w 188"/>
                <a:gd name="T23" fmla="*/ 135 h 197"/>
                <a:gd name="T24" fmla="*/ 4 w 188"/>
                <a:gd name="T25" fmla="*/ 19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197">
                  <a:moveTo>
                    <a:pt x="4" y="191"/>
                  </a:moveTo>
                  <a:cubicBezTo>
                    <a:pt x="4" y="191"/>
                    <a:pt x="28" y="181"/>
                    <a:pt x="64" y="188"/>
                  </a:cubicBezTo>
                  <a:cubicBezTo>
                    <a:pt x="115" y="197"/>
                    <a:pt x="143" y="164"/>
                    <a:pt x="143" y="164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64" y="145"/>
                    <a:pt x="176" y="98"/>
                  </a:cubicBezTo>
                  <a:cubicBezTo>
                    <a:pt x="188" y="52"/>
                    <a:pt x="188" y="0"/>
                    <a:pt x="188" y="0"/>
                  </a:cubicBezTo>
                  <a:cubicBezTo>
                    <a:pt x="188" y="0"/>
                    <a:pt x="174" y="37"/>
                    <a:pt x="125" y="38"/>
                  </a:cubicBezTo>
                  <a:cubicBezTo>
                    <a:pt x="77" y="39"/>
                    <a:pt x="47" y="31"/>
                    <a:pt x="24" y="80"/>
                  </a:cubicBezTo>
                  <a:cubicBezTo>
                    <a:pt x="0" y="129"/>
                    <a:pt x="1" y="179"/>
                    <a:pt x="1" y="179"/>
                  </a:cubicBezTo>
                  <a:cubicBezTo>
                    <a:pt x="1" y="179"/>
                    <a:pt x="24" y="136"/>
                    <a:pt x="39" y="125"/>
                  </a:cubicBezTo>
                  <a:cubicBezTo>
                    <a:pt x="54" y="115"/>
                    <a:pt x="84" y="107"/>
                    <a:pt x="84" y="107"/>
                  </a:cubicBezTo>
                  <a:cubicBezTo>
                    <a:pt x="84" y="107"/>
                    <a:pt x="64" y="111"/>
                    <a:pt x="42" y="135"/>
                  </a:cubicBezTo>
                  <a:cubicBezTo>
                    <a:pt x="20" y="159"/>
                    <a:pt x="4" y="191"/>
                    <a:pt x="4" y="19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" name="任意多边形: 形状 47">
              <a:extLst>
                <a:ext uri="{FF2B5EF4-FFF2-40B4-BE49-F238E27FC236}">
                  <a16:creationId xmlns="" xmlns:a16="http://schemas.microsoft.com/office/drawing/2014/main" id="{65A8D93A-2D2B-4BB4-93AD-44C72F05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221" y="2638487"/>
              <a:ext cx="1150546" cy="1016578"/>
            </a:xfrm>
            <a:custGeom>
              <a:avLst/>
              <a:gdLst>
                <a:gd name="T0" fmla="*/ 44 w 370"/>
                <a:gd name="T1" fmla="*/ 0 h 327"/>
                <a:gd name="T2" fmla="*/ 121 w 370"/>
                <a:gd name="T3" fmla="*/ 276 h 327"/>
                <a:gd name="T4" fmla="*/ 189 w 370"/>
                <a:gd name="T5" fmla="*/ 304 h 327"/>
                <a:gd name="T6" fmla="*/ 178 w 370"/>
                <a:gd name="T7" fmla="*/ 311 h 327"/>
                <a:gd name="T8" fmla="*/ 160 w 370"/>
                <a:gd name="T9" fmla="*/ 318 h 327"/>
                <a:gd name="T10" fmla="*/ 257 w 370"/>
                <a:gd name="T11" fmla="*/ 315 h 327"/>
                <a:gd name="T12" fmla="*/ 356 w 370"/>
                <a:gd name="T13" fmla="*/ 277 h 327"/>
                <a:gd name="T14" fmla="*/ 258 w 370"/>
                <a:gd name="T15" fmla="*/ 252 h 327"/>
                <a:gd name="T16" fmla="*/ 163 w 370"/>
                <a:gd name="T17" fmla="*/ 190 h 327"/>
                <a:gd name="T18" fmla="*/ 274 w 370"/>
                <a:gd name="T19" fmla="*/ 241 h 327"/>
                <a:gd name="T20" fmla="*/ 370 w 370"/>
                <a:gd name="T21" fmla="*/ 252 h 327"/>
                <a:gd name="T22" fmla="*/ 357 w 370"/>
                <a:gd name="T23" fmla="*/ 242 h 327"/>
                <a:gd name="T24" fmla="*/ 335 w 370"/>
                <a:gd name="T25" fmla="*/ 212 h 327"/>
                <a:gd name="T26" fmla="*/ 289 w 370"/>
                <a:gd name="T27" fmla="*/ 116 h 327"/>
                <a:gd name="T28" fmla="*/ 197 w 370"/>
                <a:gd name="T29" fmla="*/ 62 h 327"/>
                <a:gd name="T30" fmla="*/ 207 w 370"/>
                <a:gd name="T31" fmla="*/ 75 h 327"/>
                <a:gd name="T32" fmla="*/ 124 w 370"/>
                <a:gd name="T33" fmla="*/ 70 h 327"/>
                <a:gd name="T34" fmla="*/ 44 w 370"/>
                <a:gd name="T35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0" h="327">
                  <a:moveTo>
                    <a:pt x="44" y="0"/>
                  </a:moveTo>
                  <a:cubicBezTo>
                    <a:pt x="44" y="0"/>
                    <a:pt x="0" y="194"/>
                    <a:pt x="121" y="276"/>
                  </a:cubicBezTo>
                  <a:cubicBezTo>
                    <a:pt x="143" y="291"/>
                    <a:pt x="166" y="299"/>
                    <a:pt x="189" y="304"/>
                  </a:cubicBezTo>
                  <a:cubicBezTo>
                    <a:pt x="185" y="307"/>
                    <a:pt x="182" y="310"/>
                    <a:pt x="178" y="311"/>
                  </a:cubicBezTo>
                  <a:cubicBezTo>
                    <a:pt x="167" y="316"/>
                    <a:pt x="160" y="318"/>
                    <a:pt x="160" y="318"/>
                  </a:cubicBezTo>
                  <a:cubicBezTo>
                    <a:pt x="160" y="318"/>
                    <a:pt x="204" y="327"/>
                    <a:pt x="257" y="315"/>
                  </a:cubicBezTo>
                  <a:cubicBezTo>
                    <a:pt x="309" y="303"/>
                    <a:pt x="356" y="277"/>
                    <a:pt x="356" y="277"/>
                  </a:cubicBezTo>
                  <a:cubicBezTo>
                    <a:pt x="356" y="277"/>
                    <a:pt x="308" y="271"/>
                    <a:pt x="258" y="252"/>
                  </a:cubicBezTo>
                  <a:cubicBezTo>
                    <a:pt x="209" y="232"/>
                    <a:pt x="163" y="190"/>
                    <a:pt x="163" y="190"/>
                  </a:cubicBezTo>
                  <a:cubicBezTo>
                    <a:pt x="163" y="190"/>
                    <a:pt x="225" y="229"/>
                    <a:pt x="274" y="241"/>
                  </a:cubicBezTo>
                  <a:cubicBezTo>
                    <a:pt x="322" y="254"/>
                    <a:pt x="370" y="252"/>
                    <a:pt x="370" y="252"/>
                  </a:cubicBezTo>
                  <a:cubicBezTo>
                    <a:pt x="357" y="242"/>
                    <a:pt x="357" y="242"/>
                    <a:pt x="357" y="242"/>
                  </a:cubicBezTo>
                  <a:cubicBezTo>
                    <a:pt x="350" y="235"/>
                    <a:pt x="342" y="226"/>
                    <a:pt x="335" y="212"/>
                  </a:cubicBezTo>
                  <a:cubicBezTo>
                    <a:pt x="321" y="186"/>
                    <a:pt x="310" y="140"/>
                    <a:pt x="289" y="116"/>
                  </a:cubicBezTo>
                  <a:cubicBezTo>
                    <a:pt x="261" y="84"/>
                    <a:pt x="229" y="70"/>
                    <a:pt x="197" y="62"/>
                  </a:cubicBezTo>
                  <a:cubicBezTo>
                    <a:pt x="201" y="66"/>
                    <a:pt x="204" y="70"/>
                    <a:pt x="207" y="75"/>
                  </a:cubicBezTo>
                  <a:cubicBezTo>
                    <a:pt x="178" y="71"/>
                    <a:pt x="149" y="74"/>
                    <a:pt x="124" y="70"/>
                  </a:cubicBezTo>
                  <a:cubicBezTo>
                    <a:pt x="60" y="6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" name="任意多边形: 形状 48">
              <a:extLst>
                <a:ext uri="{FF2B5EF4-FFF2-40B4-BE49-F238E27FC236}">
                  <a16:creationId xmlns="" xmlns:a16="http://schemas.microsoft.com/office/drawing/2014/main" id="{48B863C3-3265-4E16-B85F-28F0A070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281" y="2107870"/>
              <a:ext cx="531930" cy="661958"/>
            </a:xfrm>
            <a:custGeom>
              <a:avLst/>
              <a:gdLst>
                <a:gd name="T0" fmla="*/ 135 w 171"/>
                <a:gd name="T1" fmla="*/ 213 h 213"/>
                <a:gd name="T2" fmla="*/ 102 w 171"/>
                <a:gd name="T3" fmla="*/ 198 h 213"/>
                <a:gd name="T4" fmla="*/ 19 w 171"/>
                <a:gd name="T5" fmla="*/ 135 h 213"/>
                <a:gd name="T6" fmla="*/ 31 w 171"/>
                <a:gd name="T7" fmla="*/ 0 h 213"/>
                <a:gd name="T8" fmla="*/ 68 w 171"/>
                <a:gd name="T9" fmla="*/ 47 h 213"/>
                <a:gd name="T10" fmla="*/ 138 w 171"/>
                <a:gd name="T11" fmla="*/ 89 h 213"/>
                <a:gd name="T12" fmla="*/ 144 w 171"/>
                <a:gd name="T13" fmla="*/ 207 h 213"/>
                <a:gd name="T14" fmla="*/ 113 w 171"/>
                <a:gd name="T15" fmla="*/ 143 h 213"/>
                <a:gd name="T16" fmla="*/ 72 w 171"/>
                <a:gd name="T17" fmla="*/ 115 h 213"/>
                <a:gd name="T18" fmla="*/ 118 w 171"/>
                <a:gd name="T19" fmla="*/ 162 h 213"/>
                <a:gd name="T20" fmla="*/ 135 w 171"/>
                <a:gd name="T21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213">
                  <a:moveTo>
                    <a:pt x="135" y="213"/>
                  </a:moveTo>
                  <a:cubicBezTo>
                    <a:pt x="135" y="213"/>
                    <a:pt x="124" y="207"/>
                    <a:pt x="102" y="198"/>
                  </a:cubicBezTo>
                  <a:cubicBezTo>
                    <a:pt x="80" y="189"/>
                    <a:pt x="34" y="178"/>
                    <a:pt x="19" y="135"/>
                  </a:cubicBezTo>
                  <a:cubicBezTo>
                    <a:pt x="0" y="80"/>
                    <a:pt x="31" y="0"/>
                    <a:pt x="31" y="0"/>
                  </a:cubicBezTo>
                  <a:cubicBezTo>
                    <a:pt x="31" y="0"/>
                    <a:pt x="35" y="33"/>
                    <a:pt x="68" y="47"/>
                  </a:cubicBezTo>
                  <a:cubicBezTo>
                    <a:pt x="101" y="60"/>
                    <a:pt x="112" y="58"/>
                    <a:pt x="138" y="89"/>
                  </a:cubicBezTo>
                  <a:cubicBezTo>
                    <a:pt x="171" y="128"/>
                    <a:pt x="144" y="207"/>
                    <a:pt x="144" y="207"/>
                  </a:cubicBezTo>
                  <a:cubicBezTo>
                    <a:pt x="144" y="207"/>
                    <a:pt x="134" y="165"/>
                    <a:pt x="113" y="143"/>
                  </a:cubicBezTo>
                  <a:cubicBezTo>
                    <a:pt x="92" y="120"/>
                    <a:pt x="72" y="115"/>
                    <a:pt x="72" y="115"/>
                  </a:cubicBezTo>
                  <a:cubicBezTo>
                    <a:pt x="72" y="115"/>
                    <a:pt x="104" y="129"/>
                    <a:pt x="118" y="162"/>
                  </a:cubicBezTo>
                  <a:cubicBezTo>
                    <a:pt x="133" y="194"/>
                    <a:pt x="135" y="213"/>
                    <a:pt x="135" y="213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" name="任意多边形: 形状 49">
              <a:extLst>
                <a:ext uri="{FF2B5EF4-FFF2-40B4-BE49-F238E27FC236}">
                  <a16:creationId xmlns="" xmlns:a16="http://schemas.microsoft.com/office/drawing/2014/main" id="{554211B8-4A9E-4E17-AFCC-E70E79A46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778" y="3689214"/>
              <a:ext cx="915446" cy="612048"/>
            </a:xfrm>
            <a:custGeom>
              <a:avLst/>
              <a:gdLst>
                <a:gd name="T0" fmla="*/ 289 w 294"/>
                <a:gd name="T1" fmla="*/ 154 h 197"/>
                <a:gd name="T2" fmla="*/ 240 w 294"/>
                <a:gd name="T3" fmla="*/ 164 h 197"/>
                <a:gd name="T4" fmla="*/ 97 w 294"/>
                <a:gd name="T5" fmla="*/ 162 h 197"/>
                <a:gd name="T6" fmla="*/ 0 w 294"/>
                <a:gd name="T7" fmla="*/ 2 h 197"/>
                <a:gd name="T8" fmla="*/ 79 w 294"/>
                <a:gd name="T9" fmla="*/ 24 h 197"/>
                <a:gd name="T10" fmla="*/ 192 w 294"/>
                <a:gd name="T11" fmla="*/ 14 h 197"/>
                <a:gd name="T12" fmla="*/ 294 w 294"/>
                <a:gd name="T13" fmla="*/ 140 h 197"/>
                <a:gd name="T14" fmla="*/ 207 w 294"/>
                <a:gd name="T15" fmla="*/ 93 h 197"/>
                <a:gd name="T16" fmla="*/ 138 w 294"/>
                <a:gd name="T17" fmla="*/ 96 h 197"/>
                <a:gd name="T18" fmla="*/ 229 w 294"/>
                <a:gd name="T19" fmla="*/ 110 h 197"/>
                <a:gd name="T20" fmla="*/ 289 w 294"/>
                <a:gd name="T21" fmla="*/ 15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4" h="197">
                  <a:moveTo>
                    <a:pt x="289" y="154"/>
                  </a:moveTo>
                  <a:cubicBezTo>
                    <a:pt x="289" y="154"/>
                    <a:pt x="272" y="156"/>
                    <a:pt x="240" y="164"/>
                  </a:cubicBezTo>
                  <a:cubicBezTo>
                    <a:pt x="208" y="173"/>
                    <a:pt x="149" y="197"/>
                    <a:pt x="97" y="162"/>
                  </a:cubicBezTo>
                  <a:cubicBezTo>
                    <a:pt x="30" y="116"/>
                    <a:pt x="0" y="2"/>
                    <a:pt x="0" y="2"/>
                  </a:cubicBezTo>
                  <a:cubicBezTo>
                    <a:pt x="0" y="2"/>
                    <a:pt x="31" y="35"/>
                    <a:pt x="79" y="24"/>
                  </a:cubicBezTo>
                  <a:cubicBezTo>
                    <a:pt x="127" y="12"/>
                    <a:pt x="137" y="0"/>
                    <a:pt x="192" y="14"/>
                  </a:cubicBezTo>
                  <a:cubicBezTo>
                    <a:pt x="259" y="30"/>
                    <a:pt x="294" y="140"/>
                    <a:pt x="294" y="140"/>
                  </a:cubicBezTo>
                  <a:cubicBezTo>
                    <a:pt x="294" y="140"/>
                    <a:pt x="249" y="102"/>
                    <a:pt x="207" y="93"/>
                  </a:cubicBezTo>
                  <a:cubicBezTo>
                    <a:pt x="166" y="85"/>
                    <a:pt x="138" y="96"/>
                    <a:pt x="138" y="96"/>
                  </a:cubicBezTo>
                  <a:cubicBezTo>
                    <a:pt x="138" y="96"/>
                    <a:pt x="187" y="86"/>
                    <a:pt x="229" y="110"/>
                  </a:cubicBezTo>
                  <a:cubicBezTo>
                    <a:pt x="271" y="134"/>
                    <a:pt x="289" y="154"/>
                    <a:pt x="289" y="154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5" name="任意多边形: 形状 50">
              <a:extLst>
                <a:ext uri="{FF2B5EF4-FFF2-40B4-BE49-F238E27FC236}">
                  <a16:creationId xmlns="" xmlns:a16="http://schemas.microsoft.com/office/drawing/2014/main" id="{12C879C8-4BF8-45C8-B85E-CFAC3496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3718" y="3636678"/>
              <a:ext cx="404530" cy="684286"/>
            </a:xfrm>
            <a:custGeom>
              <a:avLst/>
              <a:gdLst>
                <a:gd name="T0" fmla="*/ 91 w 130"/>
                <a:gd name="T1" fmla="*/ 53 h 220"/>
                <a:gd name="T2" fmla="*/ 92 w 130"/>
                <a:gd name="T3" fmla="*/ 69 h 220"/>
                <a:gd name="T4" fmla="*/ 80 w 130"/>
                <a:gd name="T5" fmla="*/ 53 h 220"/>
                <a:gd name="T6" fmla="*/ 71 w 130"/>
                <a:gd name="T7" fmla="*/ 0 h 220"/>
                <a:gd name="T8" fmla="*/ 12 w 130"/>
                <a:gd name="T9" fmla="*/ 66 h 220"/>
                <a:gd name="T10" fmla="*/ 7 w 130"/>
                <a:gd name="T11" fmla="*/ 121 h 220"/>
                <a:gd name="T12" fmla="*/ 0 w 130"/>
                <a:gd name="T13" fmla="*/ 115 h 220"/>
                <a:gd name="T14" fmla="*/ 35 w 130"/>
                <a:gd name="T15" fmla="*/ 173 h 220"/>
                <a:gd name="T16" fmla="*/ 71 w 130"/>
                <a:gd name="T17" fmla="*/ 220 h 220"/>
                <a:gd name="T18" fmla="*/ 72 w 130"/>
                <a:gd name="T19" fmla="*/ 219 h 220"/>
                <a:gd name="T20" fmla="*/ 82 w 130"/>
                <a:gd name="T21" fmla="*/ 187 h 220"/>
                <a:gd name="T22" fmla="*/ 70 w 130"/>
                <a:gd name="T23" fmla="*/ 107 h 220"/>
                <a:gd name="T24" fmla="*/ 93 w 130"/>
                <a:gd name="T25" fmla="*/ 164 h 220"/>
                <a:gd name="T26" fmla="*/ 91 w 130"/>
                <a:gd name="T27" fmla="*/ 205 h 220"/>
                <a:gd name="T28" fmla="*/ 119 w 130"/>
                <a:gd name="T29" fmla="*/ 158 h 220"/>
                <a:gd name="T30" fmla="*/ 120 w 130"/>
                <a:gd name="T31" fmla="*/ 152 h 220"/>
                <a:gd name="T32" fmla="*/ 91 w 130"/>
                <a:gd name="T33" fmla="*/ 5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220">
                  <a:moveTo>
                    <a:pt x="91" y="53"/>
                  </a:moveTo>
                  <a:cubicBezTo>
                    <a:pt x="92" y="69"/>
                    <a:pt x="92" y="69"/>
                    <a:pt x="92" y="69"/>
                  </a:cubicBezTo>
                  <a:cubicBezTo>
                    <a:pt x="88" y="63"/>
                    <a:pt x="83" y="58"/>
                    <a:pt x="80" y="53"/>
                  </a:cubicBezTo>
                  <a:cubicBezTo>
                    <a:pt x="64" y="32"/>
                    <a:pt x="71" y="0"/>
                    <a:pt x="71" y="0"/>
                  </a:cubicBezTo>
                  <a:cubicBezTo>
                    <a:pt x="71" y="0"/>
                    <a:pt x="27" y="22"/>
                    <a:pt x="12" y="66"/>
                  </a:cubicBezTo>
                  <a:cubicBezTo>
                    <a:pt x="5" y="85"/>
                    <a:pt x="4" y="104"/>
                    <a:pt x="7" y="121"/>
                  </a:cubicBezTo>
                  <a:cubicBezTo>
                    <a:pt x="5" y="119"/>
                    <a:pt x="2" y="117"/>
                    <a:pt x="0" y="115"/>
                  </a:cubicBezTo>
                  <a:cubicBezTo>
                    <a:pt x="2" y="140"/>
                    <a:pt x="18" y="159"/>
                    <a:pt x="35" y="173"/>
                  </a:cubicBezTo>
                  <a:cubicBezTo>
                    <a:pt x="64" y="198"/>
                    <a:pt x="71" y="220"/>
                    <a:pt x="71" y="220"/>
                  </a:cubicBezTo>
                  <a:cubicBezTo>
                    <a:pt x="71" y="220"/>
                    <a:pt x="72" y="219"/>
                    <a:pt x="72" y="219"/>
                  </a:cubicBezTo>
                  <a:cubicBezTo>
                    <a:pt x="76" y="211"/>
                    <a:pt x="79" y="200"/>
                    <a:pt x="82" y="187"/>
                  </a:cubicBezTo>
                  <a:cubicBezTo>
                    <a:pt x="92" y="144"/>
                    <a:pt x="70" y="107"/>
                    <a:pt x="70" y="107"/>
                  </a:cubicBezTo>
                  <a:cubicBezTo>
                    <a:pt x="70" y="107"/>
                    <a:pt x="87" y="131"/>
                    <a:pt x="93" y="164"/>
                  </a:cubicBezTo>
                  <a:cubicBezTo>
                    <a:pt x="95" y="176"/>
                    <a:pt x="93" y="191"/>
                    <a:pt x="91" y="205"/>
                  </a:cubicBezTo>
                  <a:cubicBezTo>
                    <a:pt x="101" y="195"/>
                    <a:pt x="113" y="180"/>
                    <a:pt x="119" y="158"/>
                  </a:cubicBezTo>
                  <a:cubicBezTo>
                    <a:pt x="119" y="156"/>
                    <a:pt x="120" y="154"/>
                    <a:pt x="120" y="152"/>
                  </a:cubicBezTo>
                  <a:cubicBezTo>
                    <a:pt x="130" y="110"/>
                    <a:pt x="107" y="73"/>
                    <a:pt x="91" y="53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" name="任意多边形: 形状 51">
              <a:extLst>
                <a:ext uri="{FF2B5EF4-FFF2-40B4-BE49-F238E27FC236}">
                  <a16:creationId xmlns="" xmlns:a16="http://schemas.microsoft.com/office/drawing/2014/main" id="{89D7029C-1FFB-49E0-A680-78F8B733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8890" y="852251"/>
              <a:ext cx="266622" cy="484648"/>
            </a:xfrm>
            <a:custGeom>
              <a:avLst/>
              <a:gdLst>
                <a:gd name="T0" fmla="*/ 28 w 86"/>
                <a:gd name="T1" fmla="*/ 37 h 156"/>
                <a:gd name="T2" fmla="*/ 27 w 86"/>
                <a:gd name="T3" fmla="*/ 48 h 156"/>
                <a:gd name="T4" fmla="*/ 35 w 86"/>
                <a:gd name="T5" fmla="*/ 37 h 156"/>
                <a:gd name="T6" fmla="*/ 43 w 86"/>
                <a:gd name="T7" fmla="*/ 0 h 156"/>
                <a:gd name="T8" fmla="*/ 80 w 86"/>
                <a:gd name="T9" fmla="*/ 49 h 156"/>
                <a:gd name="T10" fmla="*/ 82 w 86"/>
                <a:gd name="T11" fmla="*/ 88 h 156"/>
                <a:gd name="T12" fmla="*/ 86 w 86"/>
                <a:gd name="T13" fmla="*/ 84 h 156"/>
                <a:gd name="T14" fmla="*/ 61 w 86"/>
                <a:gd name="T15" fmla="*/ 124 h 156"/>
                <a:gd name="T16" fmla="*/ 35 w 86"/>
                <a:gd name="T17" fmla="*/ 156 h 156"/>
                <a:gd name="T18" fmla="*/ 35 w 86"/>
                <a:gd name="T19" fmla="*/ 156 h 156"/>
                <a:gd name="T20" fmla="*/ 29 w 86"/>
                <a:gd name="T21" fmla="*/ 133 h 156"/>
                <a:gd name="T22" fmla="*/ 40 w 86"/>
                <a:gd name="T23" fmla="*/ 76 h 156"/>
                <a:gd name="T24" fmla="*/ 23 w 86"/>
                <a:gd name="T25" fmla="*/ 115 h 156"/>
                <a:gd name="T26" fmla="*/ 23 w 86"/>
                <a:gd name="T27" fmla="*/ 145 h 156"/>
                <a:gd name="T28" fmla="*/ 6 w 86"/>
                <a:gd name="T29" fmla="*/ 111 h 156"/>
                <a:gd name="T30" fmla="*/ 5 w 86"/>
                <a:gd name="T31" fmla="*/ 106 h 156"/>
                <a:gd name="T32" fmla="*/ 28 w 86"/>
                <a:gd name="T33" fmla="*/ 3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28" y="37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30" y="44"/>
                    <a:pt x="33" y="40"/>
                    <a:pt x="35" y="37"/>
                  </a:cubicBezTo>
                  <a:cubicBezTo>
                    <a:pt x="47" y="23"/>
                    <a:pt x="43" y="0"/>
                    <a:pt x="43" y="0"/>
                  </a:cubicBezTo>
                  <a:cubicBezTo>
                    <a:pt x="43" y="0"/>
                    <a:pt x="71" y="17"/>
                    <a:pt x="80" y="49"/>
                  </a:cubicBezTo>
                  <a:cubicBezTo>
                    <a:pt x="84" y="63"/>
                    <a:pt x="84" y="76"/>
                    <a:pt x="82" y="88"/>
                  </a:cubicBezTo>
                  <a:cubicBezTo>
                    <a:pt x="83" y="87"/>
                    <a:pt x="85" y="85"/>
                    <a:pt x="86" y="84"/>
                  </a:cubicBezTo>
                  <a:cubicBezTo>
                    <a:pt x="84" y="101"/>
                    <a:pt x="73" y="114"/>
                    <a:pt x="61" y="124"/>
                  </a:cubicBezTo>
                  <a:cubicBezTo>
                    <a:pt x="41" y="141"/>
                    <a:pt x="35" y="156"/>
                    <a:pt x="35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3" y="150"/>
                    <a:pt x="31" y="142"/>
                    <a:pt x="29" y="133"/>
                  </a:cubicBezTo>
                  <a:cubicBezTo>
                    <a:pt x="24" y="102"/>
                    <a:pt x="40" y="76"/>
                    <a:pt x="40" y="76"/>
                  </a:cubicBezTo>
                  <a:cubicBezTo>
                    <a:pt x="40" y="76"/>
                    <a:pt x="28" y="93"/>
                    <a:pt x="23" y="115"/>
                  </a:cubicBezTo>
                  <a:cubicBezTo>
                    <a:pt x="21" y="124"/>
                    <a:pt x="22" y="135"/>
                    <a:pt x="23" y="145"/>
                  </a:cubicBezTo>
                  <a:cubicBezTo>
                    <a:pt x="16" y="138"/>
                    <a:pt x="9" y="126"/>
                    <a:pt x="6" y="111"/>
                  </a:cubicBezTo>
                  <a:cubicBezTo>
                    <a:pt x="5" y="109"/>
                    <a:pt x="5" y="108"/>
                    <a:pt x="5" y="106"/>
                  </a:cubicBezTo>
                  <a:cubicBezTo>
                    <a:pt x="0" y="76"/>
                    <a:pt x="17" y="51"/>
                    <a:pt x="28" y="37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7" name="任意多边形: 形状 52">
              <a:extLst>
                <a:ext uri="{FF2B5EF4-FFF2-40B4-BE49-F238E27FC236}">
                  <a16:creationId xmlns="" xmlns:a16="http://schemas.microsoft.com/office/drawing/2014/main" id="{9688FEC9-A194-4496-AEAF-036A7DC5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8780" y="2353477"/>
              <a:ext cx="392709" cy="751270"/>
            </a:xfrm>
            <a:custGeom>
              <a:avLst/>
              <a:gdLst>
                <a:gd name="T0" fmla="*/ 44 w 126"/>
                <a:gd name="T1" fmla="*/ 57 h 242"/>
                <a:gd name="T2" fmla="*/ 41 w 126"/>
                <a:gd name="T3" fmla="*/ 74 h 242"/>
                <a:gd name="T4" fmla="*/ 55 w 126"/>
                <a:gd name="T5" fmla="*/ 58 h 242"/>
                <a:gd name="T6" fmla="*/ 69 w 126"/>
                <a:gd name="T7" fmla="*/ 0 h 242"/>
                <a:gd name="T8" fmla="*/ 120 w 126"/>
                <a:gd name="T9" fmla="*/ 75 h 242"/>
                <a:gd name="T10" fmla="*/ 120 w 126"/>
                <a:gd name="T11" fmla="*/ 135 h 242"/>
                <a:gd name="T12" fmla="*/ 126 w 126"/>
                <a:gd name="T13" fmla="*/ 130 h 242"/>
                <a:gd name="T14" fmla="*/ 87 w 126"/>
                <a:gd name="T15" fmla="*/ 192 h 242"/>
                <a:gd name="T16" fmla="*/ 46 w 126"/>
                <a:gd name="T17" fmla="*/ 242 h 242"/>
                <a:gd name="T18" fmla="*/ 45 w 126"/>
                <a:gd name="T19" fmla="*/ 241 h 242"/>
                <a:gd name="T20" fmla="*/ 39 w 126"/>
                <a:gd name="T21" fmla="*/ 206 h 242"/>
                <a:gd name="T22" fmla="*/ 59 w 126"/>
                <a:gd name="T23" fmla="*/ 117 h 242"/>
                <a:gd name="T24" fmla="*/ 31 w 126"/>
                <a:gd name="T25" fmla="*/ 179 h 242"/>
                <a:gd name="T26" fmla="*/ 28 w 126"/>
                <a:gd name="T27" fmla="*/ 225 h 242"/>
                <a:gd name="T28" fmla="*/ 6 w 126"/>
                <a:gd name="T29" fmla="*/ 172 h 242"/>
                <a:gd name="T30" fmla="*/ 5 w 126"/>
                <a:gd name="T31" fmla="*/ 165 h 242"/>
                <a:gd name="T32" fmla="*/ 44 w 126"/>
                <a:gd name="T33" fmla="*/ 5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242">
                  <a:moveTo>
                    <a:pt x="44" y="57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47" y="68"/>
                    <a:pt x="51" y="62"/>
                    <a:pt x="55" y="58"/>
                  </a:cubicBezTo>
                  <a:cubicBezTo>
                    <a:pt x="73" y="36"/>
                    <a:pt x="69" y="0"/>
                    <a:pt x="69" y="0"/>
                  </a:cubicBezTo>
                  <a:cubicBezTo>
                    <a:pt x="69" y="0"/>
                    <a:pt x="110" y="26"/>
                    <a:pt x="120" y="75"/>
                  </a:cubicBezTo>
                  <a:cubicBezTo>
                    <a:pt x="125" y="97"/>
                    <a:pt x="124" y="117"/>
                    <a:pt x="120" y="135"/>
                  </a:cubicBezTo>
                  <a:cubicBezTo>
                    <a:pt x="122" y="134"/>
                    <a:pt x="124" y="132"/>
                    <a:pt x="126" y="130"/>
                  </a:cubicBezTo>
                  <a:cubicBezTo>
                    <a:pt x="122" y="157"/>
                    <a:pt x="104" y="177"/>
                    <a:pt x="87" y="192"/>
                  </a:cubicBezTo>
                  <a:cubicBezTo>
                    <a:pt x="55" y="218"/>
                    <a:pt x="46" y="242"/>
                    <a:pt x="46" y="242"/>
                  </a:cubicBezTo>
                  <a:cubicBezTo>
                    <a:pt x="46" y="242"/>
                    <a:pt x="45" y="241"/>
                    <a:pt x="45" y="241"/>
                  </a:cubicBezTo>
                  <a:cubicBezTo>
                    <a:pt x="42" y="232"/>
                    <a:pt x="40" y="220"/>
                    <a:pt x="39" y="206"/>
                  </a:cubicBezTo>
                  <a:cubicBezTo>
                    <a:pt x="33" y="158"/>
                    <a:pt x="59" y="117"/>
                    <a:pt x="59" y="117"/>
                  </a:cubicBezTo>
                  <a:cubicBezTo>
                    <a:pt x="59" y="117"/>
                    <a:pt x="39" y="144"/>
                    <a:pt x="31" y="179"/>
                  </a:cubicBezTo>
                  <a:cubicBezTo>
                    <a:pt x="27" y="192"/>
                    <a:pt x="27" y="209"/>
                    <a:pt x="28" y="225"/>
                  </a:cubicBezTo>
                  <a:cubicBezTo>
                    <a:pt x="19" y="213"/>
                    <a:pt x="10" y="196"/>
                    <a:pt x="6" y="172"/>
                  </a:cubicBezTo>
                  <a:cubicBezTo>
                    <a:pt x="5" y="169"/>
                    <a:pt x="5" y="167"/>
                    <a:pt x="5" y="165"/>
                  </a:cubicBezTo>
                  <a:cubicBezTo>
                    <a:pt x="0" y="118"/>
                    <a:pt x="27" y="78"/>
                    <a:pt x="44" y="57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8" name="任意多边形: 形状 53">
              <a:extLst>
                <a:ext uri="{FF2B5EF4-FFF2-40B4-BE49-F238E27FC236}">
                  <a16:creationId xmlns="" xmlns:a16="http://schemas.microsoft.com/office/drawing/2014/main" id="{A126880A-D765-4C0D-A21E-D01B2470B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6247" y="3707602"/>
              <a:ext cx="484648" cy="640943"/>
            </a:xfrm>
            <a:custGeom>
              <a:avLst/>
              <a:gdLst>
                <a:gd name="T0" fmla="*/ 86 w 156"/>
                <a:gd name="T1" fmla="*/ 41 h 206"/>
                <a:gd name="T2" fmla="*/ 77 w 156"/>
                <a:gd name="T3" fmla="*/ 56 h 206"/>
                <a:gd name="T4" fmla="*/ 95 w 156"/>
                <a:gd name="T5" fmla="*/ 46 h 206"/>
                <a:gd name="T6" fmla="*/ 131 w 156"/>
                <a:gd name="T7" fmla="*/ 0 h 206"/>
                <a:gd name="T8" fmla="*/ 146 w 156"/>
                <a:gd name="T9" fmla="*/ 87 h 206"/>
                <a:gd name="T10" fmla="*/ 122 w 156"/>
                <a:gd name="T11" fmla="*/ 141 h 206"/>
                <a:gd name="T12" fmla="*/ 130 w 156"/>
                <a:gd name="T13" fmla="*/ 138 h 206"/>
                <a:gd name="T14" fmla="*/ 70 w 156"/>
                <a:gd name="T15" fmla="*/ 178 h 206"/>
                <a:gd name="T16" fmla="*/ 14 w 156"/>
                <a:gd name="T17" fmla="*/ 206 h 206"/>
                <a:gd name="T18" fmla="*/ 14 w 156"/>
                <a:gd name="T19" fmla="*/ 205 h 206"/>
                <a:gd name="T20" fmla="*/ 22 w 156"/>
                <a:gd name="T21" fmla="*/ 171 h 206"/>
                <a:gd name="T22" fmla="*/ 75 w 156"/>
                <a:gd name="T23" fmla="*/ 101 h 206"/>
                <a:gd name="T24" fmla="*/ 26 w 156"/>
                <a:gd name="T25" fmla="*/ 144 h 206"/>
                <a:gd name="T26" fmla="*/ 5 w 156"/>
                <a:gd name="T27" fmla="*/ 184 h 206"/>
                <a:gd name="T28" fmla="*/ 6 w 156"/>
                <a:gd name="T29" fmla="*/ 128 h 206"/>
                <a:gd name="T30" fmla="*/ 8 w 156"/>
                <a:gd name="T31" fmla="*/ 122 h 206"/>
                <a:gd name="T32" fmla="*/ 86 w 156"/>
                <a:gd name="T33" fmla="*/ 4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06">
                  <a:moveTo>
                    <a:pt x="86" y="41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84" y="52"/>
                    <a:pt x="90" y="49"/>
                    <a:pt x="95" y="46"/>
                  </a:cubicBezTo>
                  <a:cubicBezTo>
                    <a:pt x="120" y="34"/>
                    <a:pt x="131" y="0"/>
                    <a:pt x="131" y="0"/>
                  </a:cubicBezTo>
                  <a:cubicBezTo>
                    <a:pt x="131" y="0"/>
                    <a:pt x="156" y="40"/>
                    <a:pt x="146" y="87"/>
                  </a:cubicBezTo>
                  <a:cubicBezTo>
                    <a:pt x="142" y="108"/>
                    <a:pt x="133" y="126"/>
                    <a:pt x="122" y="141"/>
                  </a:cubicBezTo>
                  <a:cubicBezTo>
                    <a:pt x="124" y="140"/>
                    <a:pt x="127" y="139"/>
                    <a:pt x="130" y="138"/>
                  </a:cubicBezTo>
                  <a:cubicBezTo>
                    <a:pt x="115" y="160"/>
                    <a:pt x="91" y="171"/>
                    <a:pt x="70" y="178"/>
                  </a:cubicBezTo>
                  <a:cubicBezTo>
                    <a:pt x="32" y="189"/>
                    <a:pt x="14" y="206"/>
                    <a:pt x="14" y="206"/>
                  </a:cubicBezTo>
                  <a:cubicBezTo>
                    <a:pt x="14" y="206"/>
                    <a:pt x="14" y="205"/>
                    <a:pt x="14" y="205"/>
                  </a:cubicBezTo>
                  <a:cubicBezTo>
                    <a:pt x="15" y="196"/>
                    <a:pt x="18" y="184"/>
                    <a:pt x="22" y="171"/>
                  </a:cubicBezTo>
                  <a:cubicBezTo>
                    <a:pt x="36" y="126"/>
                    <a:pt x="75" y="101"/>
                    <a:pt x="75" y="101"/>
                  </a:cubicBezTo>
                  <a:cubicBezTo>
                    <a:pt x="75" y="101"/>
                    <a:pt x="47" y="116"/>
                    <a:pt x="26" y="144"/>
                  </a:cubicBezTo>
                  <a:cubicBezTo>
                    <a:pt x="18" y="155"/>
                    <a:pt x="11" y="169"/>
                    <a:pt x="5" y="184"/>
                  </a:cubicBezTo>
                  <a:cubicBezTo>
                    <a:pt x="2" y="170"/>
                    <a:pt x="0" y="151"/>
                    <a:pt x="6" y="128"/>
                  </a:cubicBezTo>
                  <a:cubicBezTo>
                    <a:pt x="7" y="126"/>
                    <a:pt x="8" y="124"/>
                    <a:pt x="8" y="122"/>
                  </a:cubicBezTo>
                  <a:cubicBezTo>
                    <a:pt x="23" y="78"/>
                    <a:pt x="62" y="53"/>
                    <a:pt x="86" y="4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9" name="任意多边形: 形状 54">
              <a:extLst>
                <a:ext uri="{FF2B5EF4-FFF2-40B4-BE49-F238E27FC236}">
                  <a16:creationId xmlns="" xmlns:a16="http://schemas.microsoft.com/office/drawing/2014/main" id="{466F20E7-F6A6-4B34-B207-8E4BF411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2235" y="2604339"/>
              <a:ext cx="363814" cy="470200"/>
            </a:xfrm>
            <a:custGeom>
              <a:avLst/>
              <a:gdLst>
                <a:gd name="T0" fmla="*/ 61 w 117"/>
                <a:gd name="T1" fmla="*/ 29 h 151"/>
                <a:gd name="T2" fmla="*/ 55 w 117"/>
                <a:gd name="T3" fmla="*/ 40 h 151"/>
                <a:gd name="T4" fmla="*/ 69 w 117"/>
                <a:gd name="T5" fmla="*/ 33 h 151"/>
                <a:gd name="T6" fmla="*/ 95 w 117"/>
                <a:gd name="T7" fmla="*/ 0 h 151"/>
                <a:gd name="T8" fmla="*/ 111 w 117"/>
                <a:gd name="T9" fmla="*/ 67 h 151"/>
                <a:gd name="T10" fmla="*/ 95 w 117"/>
                <a:gd name="T11" fmla="*/ 107 h 151"/>
                <a:gd name="T12" fmla="*/ 101 w 117"/>
                <a:gd name="T13" fmla="*/ 105 h 151"/>
                <a:gd name="T14" fmla="*/ 56 w 117"/>
                <a:gd name="T15" fmla="*/ 132 h 151"/>
                <a:gd name="T16" fmla="*/ 14 w 117"/>
                <a:gd name="T17" fmla="*/ 151 h 151"/>
                <a:gd name="T18" fmla="*/ 13 w 117"/>
                <a:gd name="T19" fmla="*/ 150 h 151"/>
                <a:gd name="T20" fmla="*/ 18 w 117"/>
                <a:gd name="T21" fmla="*/ 125 h 151"/>
                <a:gd name="T22" fmla="*/ 56 w 117"/>
                <a:gd name="T23" fmla="*/ 74 h 151"/>
                <a:gd name="T24" fmla="*/ 20 w 117"/>
                <a:gd name="T25" fmla="*/ 104 h 151"/>
                <a:gd name="T26" fmla="*/ 6 w 117"/>
                <a:gd name="T27" fmla="*/ 134 h 151"/>
                <a:gd name="T28" fmla="*/ 4 w 117"/>
                <a:gd name="T29" fmla="*/ 91 h 151"/>
                <a:gd name="T30" fmla="*/ 5 w 117"/>
                <a:gd name="T31" fmla="*/ 87 h 151"/>
                <a:gd name="T32" fmla="*/ 61 w 117"/>
                <a:gd name="T33" fmla="*/ 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51">
                  <a:moveTo>
                    <a:pt x="61" y="29"/>
                  </a:moveTo>
                  <a:cubicBezTo>
                    <a:pt x="55" y="40"/>
                    <a:pt x="55" y="40"/>
                    <a:pt x="55" y="40"/>
                  </a:cubicBezTo>
                  <a:cubicBezTo>
                    <a:pt x="60" y="37"/>
                    <a:pt x="65" y="35"/>
                    <a:pt x="69" y="33"/>
                  </a:cubicBezTo>
                  <a:cubicBezTo>
                    <a:pt x="88" y="25"/>
                    <a:pt x="95" y="0"/>
                    <a:pt x="95" y="0"/>
                  </a:cubicBezTo>
                  <a:cubicBezTo>
                    <a:pt x="95" y="0"/>
                    <a:pt x="117" y="32"/>
                    <a:pt x="111" y="67"/>
                  </a:cubicBezTo>
                  <a:cubicBezTo>
                    <a:pt x="109" y="83"/>
                    <a:pt x="103" y="96"/>
                    <a:pt x="95" y="107"/>
                  </a:cubicBezTo>
                  <a:cubicBezTo>
                    <a:pt x="97" y="106"/>
                    <a:pt x="99" y="106"/>
                    <a:pt x="101" y="105"/>
                  </a:cubicBezTo>
                  <a:cubicBezTo>
                    <a:pt x="91" y="122"/>
                    <a:pt x="73" y="129"/>
                    <a:pt x="56" y="132"/>
                  </a:cubicBezTo>
                  <a:cubicBezTo>
                    <a:pt x="27" y="139"/>
                    <a:pt x="14" y="151"/>
                    <a:pt x="14" y="151"/>
                  </a:cubicBezTo>
                  <a:cubicBezTo>
                    <a:pt x="14" y="151"/>
                    <a:pt x="14" y="151"/>
                    <a:pt x="13" y="150"/>
                  </a:cubicBezTo>
                  <a:cubicBezTo>
                    <a:pt x="14" y="143"/>
                    <a:pt x="16" y="135"/>
                    <a:pt x="18" y="125"/>
                  </a:cubicBezTo>
                  <a:cubicBezTo>
                    <a:pt x="27" y="92"/>
                    <a:pt x="56" y="74"/>
                    <a:pt x="56" y="74"/>
                  </a:cubicBezTo>
                  <a:cubicBezTo>
                    <a:pt x="56" y="74"/>
                    <a:pt x="35" y="84"/>
                    <a:pt x="20" y="104"/>
                  </a:cubicBezTo>
                  <a:cubicBezTo>
                    <a:pt x="14" y="112"/>
                    <a:pt x="9" y="123"/>
                    <a:pt x="6" y="134"/>
                  </a:cubicBezTo>
                  <a:cubicBezTo>
                    <a:pt x="3" y="123"/>
                    <a:pt x="0" y="108"/>
                    <a:pt x="4" y="91"/>
                  </a:cubicBezTo>
                  <a:cubicBezTo>
                    <a:pt x="4" y="89"/>
                    <a:pt x="5" y="88"/>
                    <a:pt x="5" y="87"/>
                  </a:cubicBezTo>
                  <a:cubicBezTo>
                    <a:pt x="14" y="54"/>
                    <a:pt x="44" y="37"/>
                    <a:pt x="61" y="29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5842985" y="2379956"/>
            <a:ext cx="367394" cy="367393"/>
            <a:chOff x="7698094" y="3392284"/>
            <a:chExt cx="489858" cy="489858"/>
          </a:xfrm>
        </p:grpSpPr>
        <p:sp>
          <p:nvSpPr>
            <p:cNvPr id="94" name="椭圆 93"/>
            <p:cNvSpPr/>
            <p:nvPr/>
          </p:nvSpPr>
          <p:spPr>
            <a:xfrm>
              <a:off x="7698094" y="3392284"/>
              <a:ext cx="489858" cy="489858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5" name="任意多边形: 形状 35"/>
            <p:cNvSpPr>
              <a:spLocks/>
            </p:cNvSpPr>
            <p:nvPr/>
          </p:nvSpPr>
          <p:spPr bwMode="auto">
            <a:xfrm>
              <a:off x="7831850" y="3567915"/>
              <a:ext cx="212129" cy="131945"/>
            </a:xfrm>
            <a:custGeom>
              <a:avLst/>
              <a:gdLst>
                <a:gd name="connsiteX0" fmla="*/ 308536 w 331788"/>
                <a:gd name="connsiteY0" fmla="*/ 66675 h 206375"/>
                <a:gd name="connsiteX1" fmla="*/ 314995 w 331788"/>
                <a:gd name="connsiteY1" fmla="*/ 66675 h 206375"/>
                <a:gd name="connsiteX2" fmla="*/ 331788 w 331788"/>
                <a:gd name="connsiteY2" fmla="*/ 83491 h 206375"/>
                <a:gd name="connsiteX3" fmla="*/ 331788 w 331788"/>
                <a:gd name="connsiteY3" fmla="*/ 189559 h 206375"/>
                <a:gd name="connsiteX4" fmla="*/ 314995 w 331788"/>
                <a:gd name="connsiteY4" fmla="*/ 206375 h 206375"/>
                <a:gd name="connsiteX5" fmla="*/ 85056 w 331788"/>
                <a:gd name="connsiteY5" fmla="*/ 206375 h 206375"/>
                <a:gd name="connsiteX6" fmla="*/ 68263 w 331788"/>
                <a:gd name="connsiteY6" fmla="*/ 189559 h 206375"/>
                <a:gd name="connsiteX7" fmla="*/ 68263 w 331788"/>
                <a:gd name="connsiteY7" fmla="*/ 183092 h 206375"/>
                <a:gd name="connsiteX8" fmla="*/ 281408 w 331788"/>
                <a:gd name="connsiteY8" fmla="*/ 183092 h 206375"/>
                <a:gd name="connsiteX9" fmla="*/ 308536 w 331788"/>
                <a:gd name="connsiteY9" fmla="*/ 155928 h 206375"/>
                <a:gd name="connsiteX10" fmla="*/ 308536 w 331788"/>
                <a:gd name="connsiteY10" fmla="*/ 66675 h 206375"/>
                <a:gd name="connsiteX11" fmla="*/ 275059 w 331788"/>
                <a:gd name="connsiteY11" fmla="*/ 33338 h 206375"/>
                <a:gd name="connsiteX12" fmla="*/ 281557 w 331788"/>
                <a:gd name="connsiteY12" fmla="*/ 33338 h 206375"/>
                <a:gd name="connsiteX13" fmla="*/ 298451 w 331788"/>
                <a:gd name="connsiteY13" fmla="*/ 50154 h 206375"/>
                <a:gd name="connsiteX14" fmla="*/ 298451 w 331788"/>
                <a:gd name="connsiteY14" fmla="*/ 156222 h 206375"/>
                <a:gd name="connsiteX15" fmla="*/ 281557 w 331788"/>
                <a:gd name="connsiteY15" fmla="*/ 173038 h 206375"/>
                <a:gd name="connsiteX16" fmla="*/ 50232 w 331788"/>
                <a:gd name="connsiteY16" fmla="*/ 173038 h 206375"/>
                <a:gd name="connsiteX17" fmla="*/ 33338 w 331788"/>
                <a:gd name="connsiteY17" fmla="*/ 156222 h 206375"/>
                <a:gd name="connsiteX18" fmla="*/ 33338 w 331788"/>
                <a:gd name="connsiteY18" fmla="*/ 149755 h 206375"/>
                <a:gd name="connsiteX19" fmla="*/ 247768 w 331788"/>
                <a:gd name="connsiteY19" fmla="*/ 149755 h 206375"/>
                <a:gd name="connsiteX20" fmla="*/ 275059 w 331788"/>
                <a:gd name="connsiteY20" fmla="*/ 122591 h 206375"/>
                <a:gd name="connsiteX21" fmla="*/ 275059 w 331788"/>
                <a:gd name="connsiteY21" fmla="*/ 33338 h 206375"/>
                <a:gd name="connsiteX22" fmla="*/ 99109 w 331788"/>
                <a:gd name="connsiteY22" fmla="*/ 21630 h 206375"/>
                <a:gd name="connsiteX23" fmla="*/ 97823 w 331788"/>
                <a:gd name="connsiteY23" fmla="*/ 22920 h 206375"/>
                <a:gd name="connsiteX24" fmla="*/ 95250 w 331788"/>
                <a:gd name="connsiteY24" fmla="*/ 28079 h 206375"/>
                <a:gd name="connsiteX25" fmla="*/ 96536 w 331788"/>
                <a:gd name="connsiteY25" fmla="*/ 31949 h 206375"/>
                <a:gd name="connsiteX26" fmla="*/ 97823 w 331788"/>
                <a:gd name="connsiteY26" fmla="*/ 33238 h 206375"/>
                <a:gd name="connsiteX27" fmla="*/ 118406 w 331788"/>
                <a:gd name="connsiteY27" fmla="*/ 66775 h 206375"/>
                <a:gd name="connsiteX28" fmla="*/ 119692 w 331788"/>
                <a:gd name="connsiteY28" fmla="*/ 68064 h 206375"/>
                <a:gd name="connsiteX29" fmla="*/ 111974 w 331788"/>
                <a:gd name="connsiteY29" fmla="*/ 68064 h 206375"/>
                <a:gd name="connsiteX30" fmla="*/ 104255 w 331788"/>
                <a:gd name="connsiteY30" fmla="*/ 75804 h 206375"/>
                <a:gd name="connsiteX31" fmla="*/ 111974 w 331788"/>
                <a:gd name="connsiteY31" fmla="*/ 83543 h 206375"/>
                <a:gd name="connsiteX32" fmla="*/ 124838 w 331788"/>
                <a:gd name="connsiteY32" fmla="*/ 83543 h 206375"/>
                <a:gd name="connsiteX33" fmla="*/ 124838 w 331788"/>
                <a:gd name="connsiteY33" fmla="*/ 89992 h 206375"/>
                <a:gd name="connsiteX34" fmla="*/ 111974 w 331788"/>
                <a:gd name="connsiteY34" fmla="*/ 89992 h 206375"/>
                <a:gd name="connsiteX35" fmla="*/ 104255 w 331788"/>
                <a:gd name="connsiteY35" fmla="*/ 97731 h 206375"/>
                <a:gd name="connsiteX36" fmla="*/ 111974 w 331788"/>
                <a:gd name="connsiteY36" fmla="*/ 105470 h 206375"/>
                <a:gd name="connsiteX37" fmla="*/ 124838 w 331788"/>
                <a:gd name="connsiteY37" fmla="*/ 105470 h 206375"/>
                <a:gd name="connsiteX38" fmla="*/ 124838 w 331788"/>
                <a:gd name="connsiteY38" fmla="*/ 114499 h 206375"/>
                <a:gd name="connsiteX39" fmla="*/ 132557 w 331788"/>
                <a:gd name="connsiteY39" fmla="*/ 122238 h 206375"/>
                <a:gd name="connsiteX40" fmla="*/ 140275 w 331788"/>
                <a:gd name="connsiteY40" fmla="*/ 114499 h 206375"/>
                <a:gd name="connsiteX41" fmla="*/ 140275 w 331788"/>
                <a:gd name="connsiteY41" fmla="*/ 105470 h 206375"/>
                <a:gd name="connsiteX42" fmla="*/ 153139 w 331788"/>
                <a:gd name="connsiteY42" fmla="*/ 105470 h 206375"/>
                <a:gd name="connsiteX43" fmla="*/ 160858 w 331788"/>
                <a:gd name="connsiteY43" fmla="*/ 97731 h 206375"/>
                <a:gd name="connsiteX44" fmla="*/ 153139 w 331788"/>
                <a:gd name="connsiteY44" fmla="*/ 89992 h 206375"/>
                <a:gd name="connsiteX45" fmla="*/ 140275 w 331788"/>
                <a:gd name="connsiteY45" fmla="*/ 89992 h 206375"/>
                <a:gd name="connsiteX46" fmla="*/ 140275 w 331788"/>
                <a:gd name="connsiteY46" fmla="*/ 83543 h 206375"/>
                <a:gd name="connsiteX47" fmla="*/ 153139 w 331788"/>
                <a:gd name="connsiteY47" fmla="*/ 83543 h 206375"/>
                <a:gd name="connsiteX48" fmla="*/ 160858 w 331788"/>
                <a:gd name="connsiteY48" fmla="*/ 75804 h 206375"/>
                <a:gd name="connsiteX49" fmla="*/ 153139 w 331788"/>
                <a:gd name="connsiteY49" fmla="*/ 68064 h 206375"/>
                <a:gd name="connsiteX50" fmla="*/ 145421 w 331788"/>
                <a:gd name="connsiteY50" fmla="*/ 68064 h 206375"/>
                <a:gd name="connsiteX51" fmla="*/ 146707 w 331788"/>
                <a:gd name="connsiteY51" fmla="*/ 66775 h 206375"/>
                <a:gd name="connsiteX52" fmla="*/ 168577 w 331788"/>
                <a:gd name="connsiteY52" fmla="*/ 33238 h 206375"/>
                <a:gd name="connsiteX53" fmla="*/ 168577 w 331788"/>
                <a:gd name="connsiteY53" fmla="*/ 31949 h 206375"/>
                <a:gd name="connsiteX54" fmla="*/ 169863 w 331788"/>
                <a:gd name="connsiteY54" fmla="*/ 28079 h 206375"/>
                <a:gd name="connsiteX55" fmla="*/ 168577 w 331788"/>
                <a:gd name="connsiteY55" fmla="*/ 22920 h 206375"/>
                <a:gd name="connsiteX56" fmla="*/ 166004 w 331788"/>
                <a:gd name="connsiteY56" fmla="*/ 21630 h 206375"/>
                <a:gd name="connsiteX57" fmla="*/ 156999 w 331788"/>
                <a:gd name="connsiteY57" fmla="*/ 22920 h 206375"/>
                <a:gd name="connsiteX58" fmla="*/ 155712 w 331788"/>
                <a:gd name="connsiteY58" fmla="*/ 22920 h 206375"/>
                <a:gd name="connsiteX59" fmla="*/ 153139 w 331788"/>
                <a:gd name="connsiteY59" fmla="*/ 28079 h 206375"/>
                <a:gd name="connsiteX60" fmla="*/ 150567 w 331788"/>
                <a:gd name="connsiteY60" fmla="*/ 33238 h 206375"/>
                <a:gd name="connsiteX61" fmla="*/ 132557 w 331788"/>
                <a:gd name="connsiteY61" fmla="*/ 60325 h 206375"/>
                <a:gd name="connsiteX62" fmla="*/ 115833 w 331788"/>
                <a:gd name="connsiteY62" fmla="*/ 33238 h 206375"/>
                <a:gd name="connsiteX63" fmla="*/ 111974 w 331788"/>
                <a:gd name="connsiteY63" fmla="*/ 28079 h 206375"/>
                <a:gd name="connsiteX64" fmla="*/ 109401 w 331788"/>
                <a:gd name="connsiteY64" fmla="*/ 22920 h 206375"/>
                <a:gd name="connsiteX65" fmla="*/ 99109 w 331788"/>
                <a:gd name="connsiteY65" fmla="*/ 21630 h 206375"/>
                <a:gd name="connsiteX66" fmla="*/ 16894 w 331788"/>
                <a:gd name="connsiteY66" fmla="*/ 0 h 206375"/>
                <a:gd name="connsiteX67" fmla="*/ 248219 w 331788"/>
                <a:gd name="connsiteY67" fmla="*/ 0 h 206375"/>
                <a:gd name="connsiteX68" fmla="*/ 265113 w 331788"/>
                <a:gd name="connsiteY68" fmla="*/ 16816 h 206375"/>
                <a:gd name="connsiteX69" fmla="*/ 265113 w 331788"/>
                <a:gd name="connsiteY69" fmla="*/ 122884 h 206375"/>
                <a:gd name="connsiteX70" fmla="*/ 248219 w 331788"/>
                <a:gd name="connsiteY70" fmla="*/ 139700 h 206375"/>
                <a:gd name="connsiteX71" fmla="*/ 23392 w 331788"/>
                <a:gd name="connsiteY71" fmla="*/ 139700 h 206375"/>
                <a:gd name="connsiteX72" fmla="*/ 16894 w 331788"/>
                <a:gd name="connsiteY72" fmla="*/ 139700 h 206375"/>
                <a:gd name="connsiteX73" fmla="*/ 0 w 331788"/>
                <a:gd name="connsiteY73" fmla="*/ 122884 h 206375"/>
                <a:gd name="connsiteX74" fmla="*/ 0 w 331788"/>
                <a:gd name="connsiteY74" fmla="*/ 16816 h 206375"/>
                <a:gd name="connsiteX75" fmla="*/ 16894 w 331788"/>
                <a:gd name="connsiteY75" fmla="*/ 0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1788" h="206375">
                  <a:moveTo>
                    <a:pt x="308536" y="66675"/>
                  </a:moveTo>
                  <a:cubicBezTo>
                    <a:pt x="308536" y="66675"/>
                    <a:pt x="308536" y="66675"/>
                    <a:pt x="314995" y="66675"/>
                  </a:cubicBezTo>
                  <a:cubicBezTo>
                    <a:pt x="324037" y="66675"/>
                    <a:pt x="331788" y="73143"/>
                    <a:pt x="331788" y="83491"/>
                  </a:cubicBezTo>
                  <a:cubicBezTo>
                    <a:pt x="331788" y="83491"/>
                    <a:pt x="331788" y="83491"/>
                    <a:pt x="331788" y="189559"/>
                  </a:cubicBezTo>
                  <a:cubicBezTo>
                    <a:pt x="331788" y="198614"/>
                    <a:pt x="324037" y="206375"/>
                    <a:pt x="314995" y="206375"/>
                  </a:cubicBezTo>
                  <a:cubicBezTo>
                    <a:pt x="314995" y="206375"/>
                    <a:pt x="314995" y="206375"/>
                    <a:pt x="85056" y="206375"/>
                  </a:cubicBezTo>
                  <a:cubicBezTo>
                    <a:pt x="76014" y="206375"/>
                    <a:pt x="68263" y="198614"/>
                    <a:pt x="68263" y="189559"/>
                  </a:cubicBezTo>
                  <a:cubicBezTo>
                    <a:pt x="68263" y="189559"/>
                    <a:pt x="68263" y="189559"/>
                    <a:pt x="68263" y="183092"/>
                  </a:cubicBezTo>
                  <a:cubicBezTo>
                    <a:pt x="68263" y="183092"/>
                    <a:pt x="68263" y="183092"/>
                    <a:pt x="281408" y="183092"/>
                  </a:cubicBezTo>
                  <a:cubicBezTo>
                    <a:pt x="296910" y="183092"/>
                    <a:pt x="308536" y="171450"/>
                    <a:pt x="308536" y="155928"/>
                  </a:cubicBezTo>
                  <a:cubicBezTo>
                    <a:pt x="308536" y="155928"/>
                    <a:pt x="308536" y="155928"/>
                    <a:pt x="308536" y="66675"/>
                  </a:cubicBezTo>
                  <a:close/>
                  <a:moveTo>
                    <a:pt x="275059" y="33338"/>
                  </a:moveTo>
                  <a:cubicBezTo>
                    <a:pt x="275059" y="33338"/>
                    <a:pt x="275059" y="33338"/>
                    <a:pt x="281557" y="33338"/>
                  </a:cubicBezTo>
                  <a:cubicBezTo>
                    <a:pt x="290654" y="33338"/>
                    <a:pt x="298451" y="41099"/>
                    <a:pt x="298451" y="50154"/>
                  </a:cubicBezTo>
                  <a:cubicBezTo>
                    <a:pt x="298451" y="50154"/>
                    <a:pt x="298451" y="50154"/>
                    <a:pt x="298451" y="156222"/>
                  </a:cubicBezTo>
                  <a:cubicBezTo>
                    <a:pt x="298451" y="165277"/>
                    <a:pt x="290654" y="173038"/>
                    <a:pt x="281557" y="173038"/>
                  </a:cubicBezTo>
                  <a:cubicBezTo>
                    <a:pt x="281557" y="173038"/>
                    <a:pt x="281557" y="173038"/>
                    <a:pt x="50232" y="173038"/>
                  </a:cubicBezTo>
                  <a:cubicBezTo>
                    <a:pt x="41135" y="173038"/>
                    <a:pt x="33338" y="165277"/>
                    <a:pt x="33338" y="156222"/>
                  </a:cubicBezTo>
                  <a:cubicBezTo>
                    <a:pt x="33338" y="156222"/>
                    <a:pt x="33338" y="156222"/>
                    <a:pt x="33338" y="149755"/>
                  </a:cubicBezTo>
                  <a:cubicBezTo>
                    <a:pt x="33338" y="149755"/>
                    <a:pt x="33338" y="149755"/>
                    <a:pt x="247768" y="149755"/>
                  </a:cubicBezTo>
                  <a:cubicBezTo>
                    <a:pt x="263363" y="149755"/>
                    <a:pt x="275059" y="138113"/>
                    <a:pt x="275059" y="122591"/>
                  </a:cubicBezTo>
                  <a:cubicBezTo>
                    <a:pt x="275059" y="122591"/>
                    <a:pt x="275059" y="122591"/>
                    <a:pt x="275059" y="33338"/>
                  </a:cubicBezTo>
                  <a:close/>
                  <a:moveTo>
                    <a:pt x="99109" y="21630"/>
                  </a:moveTo>
                  <a:cubicBezTo>
                    <a:pt x="97823" y="21630"/>
                    <a:pt x="97823" y="21630"/>
                    <a:pt x="97823" y="22920"/>
                  </a:cubicBezTo>
                  <a:cubicBezTo>
                    <a:pt x="96536" y="24210"/>
                    <a:pt x="95250" y="25499"/>
                    <a:pt x="95250" y="28079"/>
                  </a:cubicBezTo>
                  <a:cubicBezTo>
                    <a:pt x="95250" y="29369"/>
                    <a:pt x="96536" y="30659"/>
                    <a:pt x="96536" y="31949"/>
                  </a:cubicBezTo>
                  <a:cubicBezTo>
                    <a:pt x="96536" y="31949"/>
                    <a:pt x="96536" y="31949"/>
                    <a:pt x="97823" y="33238"/>
                  </a:cubicBezTo>
                  <a:cubicBezTo>
                    <a:pt x="97823" y="33238"/>
                    <a:pt x="97823" y="33238"/>
                    <a:pt x="118406" y="66775"/>
                  </a:cubicBezTo>
                  <a:cubicBezTo>
                    <a:pt x="118406" y="66775"/>
                    <a:pt x="118406" y="66775"/>
                    <a:pt x="119692" y="68064"/>
                  </a:cubicBezTo>
                  <a:cubicBezTo>
                    <a:pt x="119692" y="68064"/>
                    <a:pt x="119692" y="68064"/>
                    <a:pt x="111974" y="68064"/>
                  </a:cubicBezTo>
                  <a:cubicBezTo>
                    <a:pt x="108114" y="68064"/>
                    <a:pt x="104255" y="71934"/>
                    <a:pt x="104255" y="75804"/>
                  </a:cubicBezTo>
                  <a:cubicBezTo>
                    <a:pt x="104255" y="79673"/>
                    <a:pt x="108114" y="83543"/>
                    <a:pt x="111974" y="83543"/>
                  </a:cubicBezTo>
                  <a:cubicBezTo>
                    <a:pt x="111974" y="83543"/>
                    <a:pt x="111974" y="83543"/>
                    <a:pt x="124838" y="83543"/>
                  </a:cubicBezTo>
                  <a:cubicBezTo>
                    <a:pt x="124838" y="83543"/>
                    <a:pt x="124838" y="83543"/>
                    <a:pt x="124838" y="89992"/>
                  </a:cubicBezTo>
                  <a:cubicBezTo>
                    <a:pt x="124838" y="89992"/>
                    <a:pt x="124838" y="89992"/>
                    <a:pt x="111974" y="89992"/>
                  </a:cubicBezTo>
                  <a:cubicBezTo>
                    <a:pt x="108114" y="89992"/>
                    <a:pt x="104255" y="93861"/>
                    <a:pt x="104255" y="97731"/>
                  </a:cubicBezTo>
                  <a:cubicBezTo>
                    <a:pt x="104255" y="101601"/>
                    <a:pt x="108114" y="105470"/>
                    <a:pt x="111974" y="105470"/>
                  </a:cubicBezTo>
                  <a:cubicBezTo>
                    <a:pt x="111974" y="105470"/>
                    <a:pt x="111974" y="105470"/>
                    <a:pt x="124838" y="105470"/>
                  </a:cubicBezTo>
                  <a:cubicBezTo>
                    <a:pt x="124838" y="105470"/>
                    <a:pt x="124838" y="105470"/>
                    <a:pt x="124838" y="114499"/>
                  </a:cubicBezTo>
                  <a:cubicBezTo>
                    <a:pt x="124838" y="119658"/>
                    <a:pt x="128697" y="122238"/>
                    <a:pt x="132557" y="122238"/>
                  </a:cubicBezTo>
                  <a:cubicBezTo>
                    <a:pt x="136416" y="122238"/>
                    <a:pt x="140275" y="119658"/>
                    <a:pt x="140275" y="114499"/>
                  </a:cubicBezTo>
                  <a:cubicBezTo>
                    <a:pt x="140275" y="114499"/>
                    <a:pt x="140275" y="114499"/>
                    <a:pt x="140275" y="105470"/>
                  </a:cubicBezTo>
                  <a:cubicBezTo>
                    <a:pt x="140275" y="105470"/>
                    <a:pt x="140275" y="105470"/>
                    <a:pt x="153139" y="105470"/>
                  </a:cubicBezTo>
                  <a:cubicBezTo>
                    <a:pt x="158285" y="105470"/>
                    <a:pt x="160858" y="101601"/>
                    <a:pt x="160858" y="97731"/>
                  </a:cubicBezTo>
                  <a:cubicBezTo>
                    <a:pt x="160858" y="93861"/>
                    <a:pt x="158285" y="89992"/>
                    <a:pt x="153139" y="89992"/>
                  </a:cubicBezTo>
                  <a:cubicBezTo>
                    <a:pt x="153139" y="89992"/>
                    <a:pt x="153139" y="89992"/>
                    <a:pt x="140275" y="89992"/>
                  </a:cubicBezTo>
                  <a:cubicBezTo>
                    <a:pt x="140275" y="89992"/>
                    <a:pt x="140275" y="89992"/>
                    <a:pt x="140275" y="83543"/>
                  </a:cubicBezTo>
                  <a:cubicBezTo>
                    <a:pt x="140275" y="83543"/>
                    <a:pt x="140275" y="83543"/>
                    <a:pt x="153139" y="83543"/>
                  </a:cubicBezTo>
                  <a:cubicBezTo>
                    <a:pt x="158285" y="83543"/>
                    <a:pt x="160858" y="79673"/>
                    <a:pt x="160858" y="75804"/>
                  </a:cubicBezTo>
                  <a:cubicBezTo>
                    <a:pt x="160858" y="71934"/>
                    <a:pt x="158285" y="68064"/>
                    <a:pt x="153139" y="68064"/>
                  </a:cubicBezTo>
                  <a:cubicBezTo>
                    <a:pt x="153139" y="68064"/>
                    <a:pt x="153139" y="68064"/>
                    <a:pt x="145421" y="68064"/>
                  </a:cubicBezTo>
                  <a:cubicBezTo>
                    <a:pt x="145421" y="68064"/>
                    <a:pt x="145421" y="68064"/>
                    <a:pt x="146707" y="66775"/>
                  </a:cubicBezTo>
                  <a:cubicBezTo>
                    <a:pt x="146707" y="66775"/>
                    <a:pt x="146707" y="66775"/>
                    <a:pt x="168577" y="33238"/>
                  </a:cubicBezTo>
                  <a:cubicBezTo>
                    <a:pt x="168577" y="33238"/>
                    <a:pt x="168577" y="33238"/>
                    <a:pt x="168577" y="31949"/>
                  </a:cubicBezTo>
                  <a:cubicBezTo>
                    <a:pt x="169863" y="30659"/>
                    <a:pt x="169863" y="29369"/>
                    <a:pt x="169863" y="28079"/>
                  </a:cubicBezTo>
                  <a:cubicBezTo>
                    <a:pt x="169863" y="25499"/>
                    <a:pt x="169863" y="24210"/>
                    <a:pt x="168577" y="22920"/>
                  </a:cubicBezTo>
                  <a:cubicBezTo>
                    <a:pt x="167290" y="21630"/>
                    <a:pt x="167290" y="21630"/>
                    <a:pt x="166004" y="21630"/>
                  </a:cubicBezTo>
                  <a:cubicBezTo>
                    <a:pt x="163431" y="19050"/>
                    <a:pt x="159572" y="20340"/>
                    <a:pt x="156999" y="22920"/>
                  </a:cubicBezTo>
                  <a:cubicBezTo>
                    <a:pt x="156999" y="22920"/>
                    <a:pt x="155712" y="22920"/>
                    <a:pt x="155712" y="22920"/>
                  </a:cubicBezTo>
                  <a:cubicBezTo>
                    <a:pt x="155712" y="22920"/>
                    <a:pt x="155712" y="22920"/>
                    <a:pt x="153139" y="28079"/>
                  </a:cubicBezTo>
                  <a:cubicBezTo>
                    <a:pt x="153139" y="28079"/>
                    <a:pt x="153139" y="28079"/>
                    <a:pt x="150567" y="33238"/>
                  </a:cubicBezTo>
                  <a:cubicBezTo>
                    <a:pt x="150567" y="33238"/>
                    <a:pt x="150567" y="33238"/>
                    <a:pt x="132557" y="60325"/>
                  </a:cubicBezTo>
                  <a:cubicBezTo>
                    <a:pt x="132557" y="60325"/>
                    <a:pt x="132557" y="60325"/>
                    <a:pt x="115833" y="33238"/>
                  </a:cubicBezTo>
                  <a:cubicBezTo>
                    <a:pt x="115833" y="33238"/>
                    <a:pt x="115833" y="33238"/>
                    <a:pt x="111974" y="28079"/>
                  </a:cubicBezTo>
                  <a:cubicBezTo>
                    <a:pt x="111974" y="28079"/>
                    <a:pt x="111974" y="28079"/>
                    <a:pt x="109401" y="22920"/>
                  </a:cubicBezTo>
                  <a:cubicBezTo>
                    <a:pt x="106828" y="20340"/>
                    <a:pt x="101682" y="19050"/>
                    <a:pt x="99109" y="21630"/>
                  </a:cubicBezTo>
                  <a:close/>
                  <a:moveTo>
                    <a:pt x="16894" y="0"/>
                  </a:moveTo>
                  <a:cubicBezTo>
                    <a:pt x="16894" y="0"/>
                    <a:pt x="16894" y="0"/>
                    <a:pt x="248219" y="0"/>
                  </a:cubicBezTo>
                  <a:cubicBezTo>
                    <a:pt x="257316" y="0"/>
                    <a:pt x="265113" y="7761"/>
                    <a:pt x="265113" y="16816"/>
                  </a:cubicBezTo>
                  <a:cubicBezTo>
                    <a:pt x="265113" y="16816"/>
                    <a:pt x="265113" y="16816"/>
                    <a:pt x="265113" y="122884"/>
                  </a:cubicBezTo>
                  <a:cubicBezTo>
                    <a:pt x="265113" y="133233"/>
                    <a:pt x="257316" y="139700"/>
                    <a:pt x="248219" y="139700"/>
                  </a:cubicBezTo>
                  <a:cubicBezTo>
                    <a:pt x="248219" y="139700"/>
                    <a:pt x="248219" y="139700"/>
                    <a:pt x="23392" y="139700"/>
                  </a:cubicBezTo>
                  <a:lnTo>
                    <a:pt x="16894" y="139700"/>
                  </a:lnTo>
                  <a:cubicBezTo>
                    <a:pt x="7797" y="139700"/>
                    <a:pt x="0" y="133233"/>
                    <a:pt x="0" y="122884"/>
                  </a:cubicBezTo>
                  <a:cubicBezTo>
                    <a:pt x="0" y="122884"/>
                    <a:pt x="0" y="122884"/>
                    <a:pt x="0" y="16816"/>
                  </a:cubicBezTo>
                  <a:cubicBezTo>
                    <a:pt x="0" y="7761"/>
                    <a:pt x="7797" y="0"/>
                    <a:pt x="168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5842985" y="3274538"/>
            <a:ext cx="367394" cy="367393"/>
            <a:chOff x="7698094" y="5074916"/>
            <a:chExt cx="489858" cy="489858"/>
          </a:xfrm>
        </p:grpSpPr>
        <p:sp>
          <p:nvSpPr>
            <p:cNvPr id="92" name="椭圆 91"/>
            <p:cNvSpPr/>
            <p:nvPr/>
          </p:nvSpPr>
          <p:spPr>
            <a:xfrm>
              <a:off x="7698094" y="5074916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3" name="任意多边形: 形状 33"/>
            <p:cNvSpPr>
              <a:spLocks/>
            </p:cNvSpPr>
            <p:nvPr/>
          </p:nvSpPr>
          <p:spPr bwMode="auto">
            <a:xfrm>
              <a:off x="7831850" y="5238809"/>
              <a:ext cx="212129" cy="171530"/>
            </a:xfrm>
            <a:custGeom>
              <a:avLst/>
              <a:gdLst>
                <a:gd name="connsiteX0" fmla="*/ 9105 w 331788"/>
                <a:gd name="connsiteY0" fmla="*/ 87313 h 268288"/>
                <a:gd name="connsiteX1" fmla="*/ 63736 w 331788"/>
                <a:gd name="connsiteY1" fmla="*/ 87313 h 268288"/>
                <a:gd name="connsiteX2" fmla="*/ 67638 w 331788"/>
                <a:gd name="connsiteY2" fmla="*/ 92447 h 268288"/>
                <a:gd name="connsiteX3" fmla="*/ 67638 w 331788"/>
                <a:gd name="connsiteY3" fmla="*/ 172025 h 268288"/>
                <a:gd name="connsiteX4" fmla="*/ 89750 w 331788"/>
                <a:gd name="connsiteY4" fmla="*/ 193845 h 268288"/>
                <a:gd name="connsiteX5" fmla="*/ 196410 w 331788"/>
                <a:gd name="connsiteY5" fmla="*/ 193845 h 268288"/>
                <a:gd name="connsiteX6" fmla="*/ 201613 w 331788"/>
                <a:gd name="connsiteY6" fmla="*/ 197695 h 268288"/>
                <a:gd name="connsiteX7" fmla="*/ 201613 w 331788"/>
                <a:gd name="connsiteY7" fmla="*/ 220798 h 268288"/>
                <a:gd name="connsiteX8" fmla="*/ 192508 w 331788"/>
                <a:gd name="connsiteY8" fmla="*/ 229783 h 268288"/>
                <a:gd name="connsiteX9" fmla="*/ 88450 w 331788"/>
                <a:gd name="connsiteY9" fmla="*/ 229783 h 268288"/>
                <a:gd name="connsiteX10" fmla="*/ 84547 w 331788"/>
                <a:gd name="connsiteY10" fmla="*/ 231066 h 268288"/>
                <a:gd name="connsiteX11" fmla="*/ 59834 w 331788"/>
                <a:gd name="connsiteY11" fmla="*/ 265721 h 268288"/>
                <a:gd name="connsiteX12" fmla="*/ 55931 w 331788"/>
                <a:gd name="connsiteY12" fmla="*/ 268288 h 268288"/>
                <a:gd name="connsiteX13" fmla="*/ 52029 w 331788"/>
                <a:gd name="connsiteY13" fmla="*/ 265721 h 268288"/>
                <a:gd name="connsiteX14" fmla="*/ 27315 w 331788"/>
                <a:gd name="connsiteY14" fmla="*/ 231066 h 268288"/>
                <a:gd name="connsiteX15" fmla="*/ 23413 w 331788"/>
                <a:gd name="connsiteY15" fmla="*/ 229783 h 268288"/>
                <a:gd name="connsiteX16" fmla="*/ 9105 w 331788"/>
                <a:gd name="connsiteY16" fmla="*/ 229783 h 268288"/>
                <a:gd name="connsiteX17" fmla="*/ 0 w 331788"/>
                <a:gd name="connsiteY17" fmla="*/ 220798 h 268288"/>
                <a:gd name="connsiteX18" fmla="*/ 0 w 331788"/>
                <a:gd name="connsiteY18" fmla="*/ 96298 h 268288"/>
                <a:gd name="connsiteX19" fmla="*/ 9105 w 331788"/>
                <a:gd name="connsiteY19" fmla="*/ 87313 h 268288"/>
                <a:gd name="connsiteX20" fmla="*/ 200880 w 331788"/>
                <a:gd name="connsiteY20" fmla="*/ 25400 h 268288"/>
                <a:gd name="connsiteX21" fmla="*/ 199567 w 331788"/>
                <a:gd name="connsiteY21" fmla="*/ 28004 h 268288"/>
                <a:gd name="connsiteX22" fmla="*/ 199567 w 331788"/>
                <a:gd name="connsiteY22" fmla="*/ 39723 h 268288"/>
                <a:gd name="connsiteX23" fmla="*/ 178563 w 331788"/>
                <a:gd name="connsiteY23" fmla="*/ 64463 h 268288"/>
                <a:gd name="connsiteX24" fmla="*/ 208757 w 331788"/>
                <a:gd name="connsiteY24" fmla="*/ 94412 h 268288"/>
                <a:gd name="connsiteX25" fmla="*/ 223197 w 331788"/>
                <a:gd name="connsiteY25" fmla="*/ 103527 h 268288"/>
                <a:gd name="connsiteX26" fmla="*/ 210069 w 331788"/>
                <a:gd name="connsiteY26" fmla="*/ 110037 h 268288"/>
                <a:gd name="connsiteX27" fmla="*/ 193004 w 331788"/>
                <a:gd name="connsiteY27" fmla="*/ 103527 h 268288"/>
                <a:gd name="connsiteX28" fmla="*/ 189065 w 331788"/>
                <a:gd name="connsiteY28" fmla="*/ 99621 h 268288"/>
                <a:gd name="connsiteX29" fmla="*/ 186440 w 331788"/>
                <a:gd name="connsiteY29" fmla="*/ 99621 h 268288"/>
                <a:gd name="connsiteX30" fmla="*/ 175938 w 331788"/>
                <a:gd name="connsiteY30" fmla="*/ 111340 h 268288"/>
                <a:gd name="connsiteX31" fmla="*/ 174625 w 331788"/>
                <a:gd name="connsiteY31" fmla="*/ 112642 h 268288"/>
                <a:gd name="connsiteX32" fmla="*/ 174625 w 331788"/>
                <a:gd name="connsiteY32" fmla="*/ 113944 h 268288"/>
                <a:gd name="connsiteX33" fmla="*/ 178563 w 331788"/>
                <a:gd name="connsiteY33" fmla="*/ 116548 h 268288"/>
                <a:gd name="connsiteX34" fmla="*/ 199567 w 331788"/>
                <a:gd name="connsiteY34" fmla="*/ 128267 h 268288"/>
                <a:gd name="connsiteX35" fmla="*/ 199567 w 331788"/>
                <a:gd name="connsiteY35" fmla="*/ 139986 h 268288"/>
                <a:gd name="connsiteX36" fmla="*/ 200880 w 331788"/>
                <a:gd name="connsiteY36" fmla="*/ 141288 h 268288"/>
                <a:gd name="connsiteX37" fmla="*/ 216633 w 331788"/>
                <a:gd name="connsiteY37" fmla="*/ 141288 h 268288"/>
                <a:gd name="connsiteX38" fmla="*/ 219259 w 331788"/>
                <a:gd name="connsiteY38" fmla="*/ 139986 h 268288"/>
                <a:gd name="connsiteX39" fmla="*/ 219259 w 331788"/>
                <a:gd name="connsiteY39" fmla="*/ 128267 h 268288"/>
                <a:gd name="connsiteX40" fmla="*/ 242888 w 331788"/>
                <a:gd name="connsiteY40" fmla="*/ 103527 h 268288"/>
                <a:gd name="connsiteX41" fmla="*/ 214008 w 331788"/>
                <a:gd name="connsiteY41" fmla="*/ 74880 h 268288"/>
                <a:gd name="connsiteX42" fmla="*/ 198255 w 331788"/>
                <a:gd name="connsiteY42" fmla="*/ 64463 h 268288"/>
                <a:gd name="connsiteX43" fmla="*/ 211382 w 331788"/>
                <a:gd name="connsiteY43" fmla="*/ 56651 h 268288"/>
                <a:gd name="connsiteX44" fmla="*/ 227135 w 331788"/>
                <a:gd name="connsiteY44" fmla="*/ 60557 h 268288"/>
                <a:gd name="connsiteX45" fmla="*/ 229761 w 331788"/>
                <a:gd name="connsiteY45" fmla="*/ 63161 h 268288"/>
                <a:gd name="connsiteX46" fmla="*/ 233699 w 331788"/>
                <a:gd name="connsiteY46" fmla="*/ 63161 h 268288"/>
                <a:gd name="connsiteX47" fmla="*/ 241575 w 331788"/>
                <a:gd name="connsiteY47" fmla="*/ 50140 h 268288"/>
                <a:gd name="connsiteX48" fmla="*/ 241575 w 331788"/>
                <a:gd name="connsiteY48" fmla="*/ 47536 h 268288"/>
                <a:gd name="connsiteX49" fmla="*/ 237637 w 331788"/>
                <a:gd name="connsiteY49" fmla="*/ 44932 h 268288"/>
                <a:gd name="connsiteX50" fmla="*/ 219259 w 331788"/>
                <a:gd name="connsiteY50" fmla="*/ 38421 h 268288"/>
                <a:gd name="connsiteX51" fmla="*/ 219259 w 331788"/>
                <a:gd name="connsiteY51" fmla="*/ 28004 h 268288"/>
                <a:gd name="connsiteX52" fmla="*/ 216633 w 331788"/>
                <a:gd name="connsiteY52" fmla="*/ 25400 h 268288"/>
                <a:gd name="connsiteX53" fmla="*/ 200880 w 331788"/>
                <a:gd name="connsiteY53" fmla="*/ 25400 h 268288"/>
                <a:gd name="connsiteX54" fmla="*/ 95464 w 331788"/>
                <a:gd name="connsiteY54" fmla="*/ 0 h 268288"/>
                <a:gd name="connsiteX55" fmla="*/ 320166 w 331788"/>
                <a:gd name="connsiteY55" fmla="*/ 0 h 268288"/>
                <a:gd name="connsiteX56" fmla="*/ 331788 w 331788"/>
                <a:gd name="connsiteY56" fmla="*/ 12898 h 268288"/>
                <a:gd name="connsiteX57" fmla="*/ 331788 w 331788"/>
                <a:gd name="connsiteY57" fmla="*/ 166390 h 268288"/>
                <a:gd name="connsiteX58" fmla="*/ 320166 w 331788"/>
                <a:gd name="connsiteY58" fmla="*/ 177999 h 268288"/>
                <a:gd name="connsiteX59" fmla="*/ 302086 w 331788"/>
                <a:gd name="connsiteY59" fmla="*/ 177999 h 268288"/>
                <a:gd name="connsiteX60" fmla="*/ 298212 w 331788"/>
                <a:gd name="connsiteY60" fmla="*/ 180579 h 268288"/>
                <a:gd name="connsiteX61" fmla="*/ 265927 w 331788"/>
                <a:gd name="connsiteY61" fmla="*/ 225723 h 268288"/>
                <a:gd name="connsiteX62" fmla="*/ 262053 w 331788"/>
                <a:gd name="connsiteY62" fmla="*/ 227013 h 268288"/>
                <a:gd name="connsiteX63" fmla="*/ 258179 w 331788"/>
                <a:gd name="connsiteY63" fmla="*/ 225723 h 268288"/>
                <a:gd name="connsiteX64" fmla="*/ 227186 w 331788"/>
                <a:gd name="connsiteY64" fmla="*/ 180579 h 268288"/>
                <a:gd name="connsiteX65" fmla="*/ 223311 w 331788"/>
                <a:gd name="connsiteY65" fmla="*/ 177999 h 268288"/>
                <a:gd name="connsiteX66" fmla="*/ 95464 w 331788"/>
                <a:gd name="connsiteY66" fmla="*/ 177999 h 268288"/>
                <a:gd name="connsiteX67" fmla="*/ 82550 w 331788"/>
                <a:gd name="connsiteY67" fmla="*/ 166390 h 268288"/>
                <a:gd name="connsiteX68" fmla="*/ 82550 w 331788"/>
                <a:gd name="connsiteY68" fmla="*/ 12898 h 268288"/>
                <a:gd name="connsiteX69" fmla="*/ 95464 w 331788"/>
                <a:gd name="connsiteY69" fmla="*/ 0 h 26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1788" h="268288">
                  <a:moveTo>
                    <a:pt x="9105" y="87313"/>
                  </a:moveTo>
                  <a:cubicBezTo>
                    <a:pt x="9105" y="87313"/>
                    <a:pt x="9105" y="87313"/>
                    <a:pt x="63736" y="87313"/>
                  </a:cubicBezTo>
                  <a:cubicBezTo>
                    <a:pt x="66337" y="87313"/>
                    <a:pt x="67638" y="89880"/>
                    <a:pt x="67638" y="92447"/>
                  </a:cubicBezTo>
                  <a:cubicBezTo>
                    <a:pt x="67638" y="92447"/>
                    <a:pt x="67638" y="92447"/>
                    <a:pt x="67638" y="172025"/>
                  </a:cubicBezTo>
                  <a:cubicBezTo>
                    <a:pt x="67638" y="183576"/>
                    <a:pt x="78044" y="193845"/>
                    <a:pt x="89750" y="193845"/>
                  </a:cubicBezTo>
                  <a:cubicBezTo>
                    <a:pt x="89750" y="193845"/>
                    <a:pt x="89750" y="193845"/>
                    <a:pt x="196410" y="193845"/>
                  </a:cubicBezTo>
                  <a:cubicBezTo>
                    <a:pt x="199012" y="193845"/>
                    <a:pt x="201613" y="195128"/>
                    <a:pt x="201613" y="197695"/>
                  </a:cubicBezTo>
                  <a:cubicBezTo>
                    <a:pt x="201613" y="197695"/>
                    <a:pt x="201613" y="197695"/>
                    <a:pt x="201613" y="220798"/>
                  </a:cubicBezTo>
                  <a:cubicBezTo>
                    <a:pt x="201613" y="225932"/>
                    <a:pt x="197711" y="229783"/>
                    <a:pt x="192508" y="229783"/>
                  </a:cubicBezTo>
                  <a:cubicBezTo>
                    <a:pt x="192508" y="229783"/>
                    <a:pt x="192508" y="229783"/>
                    <a:pt x="88450" y="229783"/>
                  </a:cubicBezTo>
                  <a:cubicBezTo>
                    <a:pt x="87149" y="229783"/>
                    <a:pt x="85848" y="229783"/>
                    <a:pt x="84547" y="231066"/>
                  </a:cubicBezTo>
                  <a:cubicBezTo>
                    <a:pt x="84547" y="231066"/>
                    <a:pt x="84547" y="231066"/>
                    <a:pt x="59834" y="265721"/>
                  </a:cubicBezTo>
                  <a:cubicBezTo>
                    <a:pt x="58533" y="267005"/>
                    <a:pt x="57232" y="268288"/>
                    <a:pt x="55931" y="268288"/>
                  </a:cubicBezTo>
                  <a:cubicBezTo>
                    <a:pt x="54631" y="268288"/>
                    <a:pt x="53330" y="267005"/>
                    <a:pt x="52029" y="265721"/>
                  </a:cubicBezTo>
                  <a:cubicBezTo>
                    <a:pt x="52029" y="265721"/>
                    <a:pt x="52029" y="265721"/>
                    <a:pt x="27315" y="231066"/>
                  </a:cubicBezTo>
                  <a:cubicBezTo>
                    <a:pt x="26015" y="229783"/>
                    <a:pt x="24714" y="229783"/>
                    <a:pt x="23413" y="229783"/>
                  </a:cubicBezTo>
                  <a:cubicBezTo>
                    <a:pt x="23413" y="229783"/>
                    <a:pt x="23413" y="229783"/>
                    <a:pt x="9105" y="229783"/>
                  </a:cubicBezTo>
                  <a:cubicBezTo>
                    <a:pt x="3902" y="229783"/>
                    <a:pt x="0" y="225932"/>
                    <a:pt x="0" y="220798"/>
                  </a:cubicBezTo>
                  <a:cubicBezTo>
                    <a:pt x="0" y="220798"/>
                    <a:pt x="0" y="220798"/>
                    <a:pt x="0" y="96298"/>
                  </a:cubicBezTo>
                  <a:cubicBezTo>
                    <a:pt x="0" y="91164"/>
                    <a:pt x="3902" y="87313"/>
                    <a:pt x="9105" y="87313"/>
                  </a:cubicBezTo>
                  <a:close/>
                  <a:moveTo>
                    <a:pt x="200880" y="25400"/>
                  </a:moveTo>
                  <a:cubicBezTo>
                    <a:pt x="200880" y="25400"/>
                    <a:pt x="199567" y="26702"/>
                    <a:pt x="199567" y="28004"/>
                  </a:cubicBezTo>
                  <a:cubicBezTo>
                    <a:pt x="199567" y="28004"/>
                    <a:pt x="199567" y="28004"/>
                    <a:pt x="199567" y="39723"/>
                  </a:cubicBezTo>
                  <a:cubicBezTo>
                    <a:pt x="186440" y="42328"/>
                    <a:pt x="178563" y="52744"/>
                    <a:pt x="178563" y="64463"/>
                  </a:cubicBezTo>
                  <a:cubicBezTo>
                    <a:pt x="178563" y="85297"/>
                    <a:pt x="196942" y="90506"/>
                    <a:pt x="208757" y="94412"/>
                  </a:cubicBezTo>
                  <a:cubicBezTo>
                    <a:pt x="221884" y="98318"/>
                    <a:pt x="223197" y="99621"/>
                    <a:pt x="223197" y="103527"/>
                  </a:cubicBezTo>
                  <a:cubicBezTo>
                    <a:pt x="223197" y="108735"/>
                    <a:pt x="215320" y="110037"/>
                    <a:pt x="210069" y="110037"/>
                  </a:cubicBezTo>
                  <a:cubicBezTo>
                    <a:pt x="203506" y="110037"/>
                    <a:pt x="196942" y="107433"/>
                    <a:pt x="193004" y="103527"/>
                  </a:cubicBezTo>
                  <a:cubicBezTo>
                    <a:pt x="193004" y="103527"/>
                    <a:pt x="193004" y="103527"/>
                    <a:pt x="189065" y="99621"/>
                  </a:cubicBezTo>
                  <a:cubicBezTo>
                    <a:pt x="189065" y="99621"/>
                    <a:pt x="187753" y="99621"/>
                    <a:pt x="186440" y="99621"/>
                  </a:cubicBezTo>
                  <a:cubicBezTo>
                    <a:pt x="186440" y="99621"/>
                    <a:pt x="186440" y="99621"/>
                    <a:pt x="175938" y="111340"/>
                  </a:cubicBezTo>
                  <a:cubicBezTo>
                    <a:pt x="174625" y="111340"/>
                    <a:pt x="174625" y="111340"/>
                    <a:pt x="174625" y="112642"/>
                  </a:cubicBezTo>
                  <a:cubicBezTo>
                    <a:pt x="174625" y="112642"/>
                    <a:pt x="174625" y="112642"/>
                    <a:pt x="174625" y="113944"/>
                  </a:cubicBezTo>
                  <a:cubicBezTo>
                    <a:pt x="174625" y="113944"/>
                    <a:pt x="174625" y="113944"/>
                    <a:pt x="178563" y="116548"/>
                  </a:cubicBezTo>
                  <a:cubicBezTo>
                    <a:pt x="183814" y="121756"/>
                    <a:pt x="191691" y="126965"/>
                    <a:pt x="199567" y="128267"/>
                  </a:cubicBezTo>
                  <a:cubicBezTo>
                    <a:pt x="199567" y="128267"/>
                    <a:pt x="199567" y="128267"/>
                    <a:pt x="199567" y="139986"/>
                  </a:cubicBezTo>
                  <a:cubicBezTo>
                    <a:pt x="199567" y="141288"/>
                    <a:pt x="200880" y="141288"/>
                    <a:pt x="200880" y="141288"/>
                  </a:cubicBezTo>
                  <a:cubicBezTo>
                    <a:pt x="200880" y="141288"/>
                    <a:pt x="200880" y="141288"/>
                    <a:pt x="216633" y="141288"/>
                  </a:cubicBezTo>
                  <a:cubicBezTo>
                    <a:pt x="217946" y="141288"/>
                    <a:pt x="219259" y="141288"/>
                    <a:pt x="219259" y="139986"/>
                  </a:cubicBezTo>
                  <a:cubicBezTo>
                    <a:pt x="219259" y="139986"/>
                    <a:pt x="219259" y="139986"/>
                    <a:pt x="219259" y="128267"/>
                  </a:cubicBezTo>
                  <a:cubicBezTo>
                    <a:pt x="233699" y="125663"/>
                    <a:pt x="242888" y="116548"/>
                    <a:pt x="242888" y="103527"/>
                  </a:cubicBezTo>
                  <a:cubicBezTo>
                    <a:pt x="242888" y="83995"/>
                    <a:pt x="225822" y="78787"/>
                    <a:pt x="214008" y="74880"/>
                  </a:cubicBezTo>
                  <a:cubicBezTo>
                    <a:pt x="199567" y="70974"/>
                    <a:pt x="198255" y="69672"/>
                    <a:pt x="198255" y="64463"/>
                  </a:cubicBezTo>
                  <a:cubicBezTo>
                    <a:pt x="198255" y="59255"/>
                    <a:pt x="206131" y="56651"/>
                    <a:pt x="211382" y="56651"/>
                  </a:cubicBezTo>
                  <a:cubicBezTo>
                    <a:pt x="216633" y="56651"/>
                    <a:pt x="223197" y="59255"/>
                    <a:pt x="227135" y="60557"/>
                  </a:cubicBezTo>
                  <a:cubicBezTo>
                    <a:pt x="227135" y="60557"/>
                    <a:pt x="227135" y="60557"/>
                    <a:pt x="229761" y="63161"/>
                  </a:cubicBezTo>
                  <a:cubicBezTo>
                    <a:pt x="231073" y="64463"/>
                    <a:pt x="232386" y="64463"/>
                    <a:pt x="233699" y="63161"/>
                  </a:cubicBezTo>
                  <a:cubicBezTo>
                    <a:pt x="233699" y="63161"/>
                    <a:pt x="233699" y="63161"/>
                    <a:pt x="241575" y="50140"/>
                  </a:cubicBezTo>
                  <a:cubicBezTo>
                    <a:pt x="242888" y="48838"/>
                    <a:pt x="241575" y="47536"/>
                    <a:pt x="241575" y="47536"/>
                  </a:cubicBezTo>
                  <a:cubicBezTo>
                    <a:pt x="241575" y="47536"/>
                    <a:pt x="241575" y="47536"/>
                    <a:pt x="237637" y="44932"/>
                  </a:cubicBezTo>
                  <a:cubicBezTo>
                    <a:pt x="232386" y="41025"/>
                    <a:pt x="225822" y="39723"/>
                    <a:pt x="219259" y="38421"/>
                  </a:cubicBezTo>
                  <a:cubicBezTo>
                    <a:pt x="219259" y="38421"/>
                    <a:pt x="219259" y="38421"/>
                    <a:pt x="219259" y="28004"/>
                  </a:cubicBezTo>
                  <a:cubicBezTo>
                    <a:pt x="219259" y="26702"/>
                    <a:pt x="217946" y="25400"/>
                    <a:pt x="216633" y="25400"/>
                  </a:cubicBezTo>
                  <a:cubicBezTo>
                    <a:pt x="216633" y="25400"/>
                    <a:pt x="216633" y="25400"/>
                    <a:pt x="200880" y="25400"/>
                  </a:cubicBezTo>
                  <a:close/>
                  <a:moveTo>
                    <a:pt x="95464" y="0"/>
                  </a:moveTo>
                  <a:cubicBezTo>
                    <a:pt x="95464" y="0"/>
                    <a:pt x="95464" y="0"/>
                    <a:pt x="320166" y="0"/>
                  </a:cubicBezTo>
                  <a:cubicBezTo>
                    <a:pt x="326622" y="0"/>
                    <a:pt x="331788" y="6449"/>
                    <a:pt x="331788" y="12898"/>
                  </a:cubicBezTo>
                  <a:cubicBezTo>
                    <a:pt x="331788" y="12898"/>
                    <a:pt x="331788" y="12898"/>
                    <a:pt x="331788" y="166390"/>
                  </a:cubicBezTo>
                  <a:cubicBezTo>
                    <a:pt x="331788" y="172840"/>
                    <a:pt x="326622" y="177999"/>
                    <a:pt x="320166" y="177999"/>
                  </a:cubicBezTo>
                  <a:cubicBezTo>
                    <a:pt x="320166" y="177999"/>
                    <a:pt x="320166" y="177999"/>
                    <a:pt x="302086" y="177999"/>
                  </a:cubicBezTo>
                  <a:cubicBezTo>
                    <a:pt x="300795" y="177999"/>
                    <a:pt x="299503" y="179289"/>
                    <a:pt x="298212" y="180579"/>
                  </a:cubicBezTo>
                  <a:cubicBezTo>
                    <a:pt x="298212" y="180579"/>
                    <a:pt x="298212" y="180579"/>
                    <a:pt x="265927" y="225723"/>
                  </a:cubicBezTo>
                  <a:cubicBezTo>
                    <a:pt x="265927" y="227013"/>
                    <a:pt x="263344" y="227013"/>
                    <a:pt x="262053" y="227013"/>
                  </a:cubicBezTo>
                  <a:cubicBezTo>
                    <a:pt x="260762" y="227013"/>
                    <a:pt x="259470" y="227013"/>
                    <a:pt x="258179" y="225723"/>
                  </a:cubicBezTo>
                  <a:cubicBezTo>
                    <a:pt x="258179" y="225723"/>
                    <a:pt x="258179" y="225723"/>
                    <a:pt x="227186" y="180579"/>
                  </a:cubicBezTo>
                  <a:cubicBezTo>
                    <a:pt x="225894" y="179289"/>
                    <a:pt x="224603" y="177999"/>
                    <a:pt x="223311" y="177999"/>
                  </a:cubicBezTo>
                  <a:cubicBezTo>
                    <a:pt x="223311" y="177999"/>
                    <a:pt x="223311" y="177999"/>
                    <a:pt x="95464" y="177999"/>
                  </a:cubicBezTo>
                  <a:cubicBezTo>
                    <a:pt x="89007" y="177999"/>
                    <a:pt x="82550" y="172840"/>
                    <a:pt x="82550" y="166390"/>
                  </a:cubicBezTo>
                  <a:cubicBezTo>
                    <a:pt x="82550" y="166390"/>
                    <a:pt x="82550" y="166390"/>
                    <a:pt x="82550" y="12898"/>
                  </a:cubicBezTo>
                  <a:cubicBezTo>
                    <a:pt x="82550" y="6449"/>
                    <a:pt x="89007" y="0"/>
                    <a:pt x="954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5842985" y="1426812"/>
            <a:ext cx="367394" cy="367393"/>
            <a:chOff x="7698094" y="1653267"/>
            <a:chExt cx="489858" cy="489858"/>
          </a:xfrm>
        </p:grpSpPr>
        <p:sp>
          <p:nvSpPr>
            <p:cNvPr id="90" name="椭圆 89"/>
            <p:cNvSpPr/>
            <p:nvPr/>
          </p:nvSpPr>
          <p:spPr>
            <a:xfrm>
              <a:off x="7698094" y="1653267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1" name="任意多边形: 形状 31"/>
            <p:cNvSpPr>
              <a:spLocks/>
            </p:cNvSpPr>
            <p:nvPr/>
          </p:nvSpPr>
          <p:spPr bwMode="auto">
            <a:xfrm>
              <a:off x="7831850" y="1789278"/>
              <a:ext cx="212129" cy="210099"/>
            </a:xfrm>
            <a:custGeom>
              <a:avLst/>
              <a:gdLst>
                <a:gd name="connsiteX0" fmla="*/ 292147 w 331788"/>
                <a:gd name="connsiteY0" fmla="*/ 109538 h 328613"/>
                <a:gd name="connsiteX1" fmla="*/ 327025 w 331788"/>
                <a:gd name="connsiteY1" fmla="*/ 145621 h 328613"/>
                <a:gd name="connsiteX2" fmla="*/ 327025 w 331788"/>
                <a:gd name="connsiteY2" fmla="*/ 229385 h 328613"/>
                <a:gd name="connsiteX3" fmla="*/ 293438 w 331788"/>
                <a:gd name="connsiteY3" fmla="*/ 264179 h 328613"/>
                <a:gd name="connsiteX4" fmla="*/ 252101 w 331788"/>
                <a:gd name="connsiteY4" fmla="*/ 264179 h 328613"/>
                <a:gd name="connsiteX5" fmla="*/ 252101 w 331788"/>
                <a:gd name="connsiteY5" fmla="*/ 319593 h 328613"/>
                <a:gd name="connsiteX6" fmla="*/ 243059 w 331788"/>
                <a:gd name="connsiteY6" fmla="*/ 328613 h 328613"/>
                <a:gd name="connsiteX7" fmla="*/ 205596 w 331788"/>
                <a:gd name="connsiteY7" fmla="*/ 328613 h 328613"/>
                <a:gd name="connsiteX8" fmla="*/ 195262 w 331788"/>
                <a:gd name="connsiteY8" fmla="*/ 319593 h 328613"/>
                <a:gd name="connsiteX9" fmla="*/ 195262 w 331788"/>
                <a:gd name="connsiteY9" fmla="*/ 235829 h 328613"/>
                <a:gd name="connsiteX10" fmla="*/ 224973 w 331788"/>
                <a:gd name="connsiteY10" fmla="*/ 207478 h 328613"/>
                <a:gd name="connsiteX11" fmla="*/ 255976 w 331788"/>
                <a:gd name="connsiteY11" fmla="*/ 207478 h 328613"/>
                <a:gd name="connsiteX12" fmla="*/ 255976 w 331788"/>
                <a:gd name="connsiteY12" fmla="*/ 145621 h 328613"/>
                <a:gd name="connsiteX13" fmla="*/ 292147 w 331788"/>
                <a:gd name="connsiteY13" fmla="*/ 109538 h 328613"/>
                <a:gd name="connsiteX14" fmla="*/ 38473 w 331788"/>
                <a:gd name="connsiteY14" fmla="*/ 109538 h 328613"/>
                <a:gd name="connsiteX15" fmla="*/ 75079 w 331788"/>
                <a:gd name="connsiteY15" fmla="*/ 145621 h 328613"/>
                <a:gd name="connsiteX16" fmla="*/ 75079 w 331788"/>
                <a:gd name="connsiteY16" fmla="*/ 207478 h 328613"/>
                <a:gd name="connsiteX17" fmla="*/ 106456 w 331788"/>
                <a:gd name="connsiteY17" fmla="*/ 207478 h 328613"/>
                <a:gd name="connsiteX18" fmla="*/ 136525 w 331788"/>
                <a:gd name="connsiteY18" fmla="*/ 235829 h 328613"/>
                <a:gd name="connsiteX19" fmla="*/ 136525 w 331788"/>
                <a:gd name="connsiteY19" fmla="*/ 319593 h 328613"/>
                <a:gd name="connsiteX20" fmla="*/ 126066 w 331788"/>
                <a:gd name="connsiteY20" fmla="*/ 328613 h 328613"/>
                <a:gd name="connsiteX21" fmla="*/ 88153 w 331788"/>
                <a:gd name="connsiteY21" fmla="*/ 328613 h 328613"/>
                <a:gd name="connsiteX22" fmla="*/ 79001 w 331788"/>
                <a:gd name="connsiteY22" fmla="*/ 319593 h 328613"/>
                <a:gd name="connsiteX23" fmla="*/ 79001 w 331788"/>
                <a:gd name="connsiteY23" fmla="*/ 264179 h 328613"/>
                <a:gd name="connsiteX24" fmla="*/ 37166 w 331788"/>
                <a:gd name="connsiteY24" fmla="*/ 264179 h 328613"/>
                <a:gd name="connsiteX25" fmla="*/ 3175 w 331788"/>
                <a:gd name="connsiteY25" fmla="*/ 229385 h 328613"/>
                <a:gd name="connsiteX26" fmla="*/ 3175 w 331788"/>
                <a:gd name="connsiteY26" fmla="*/ 145621 h 328613"/>
                <a:gd name="connsiteX27" fmla="*/ 38473 w 331788"/>
                <a:gd name="connsiteY27" fmla="*/ 109538 h 328613"/>
                <a:gd name="connsiteX28" fmla="*/ 160734 w 331788"/>
                <a:gd name="connsiteY28" fmla="*/ 88900 h 328613"/>
                <a:gd name="connsiteX29" fmla="*/ 171053 w 331788"/>
                <a:gd name="connsiteY29" fmla="*/ 88900 h 328613"/>
                <a:gd name="connsiteX30" fmla="*/ 173633 w 331788"/>
                <a:gd name="connsiteY30" fmla="*/ 90195 h 328613"/>
                <a:gd name="connsiteX31" fmla="*/ 174923 w 331788"/>
                <a:gd name="connsiteY31" fmla="*/ 95375 h 328613"/>
                <a:gd name="connsiteX32" fmla="*/ 169763 w 331788"/>
                <a:gd name="connsiteY32" fmla="*/ 103146 h 328613"/>
                <a:gd name="connsiteX33" fmla="*/ 172343 w 331788"/>
                <a:gd name="connsiteY33" fmla="*/ 123867 h 328613"/>
                <a:gd name="connsiteX34" fmla="*/ 167184 w 331788"/>
                <a:gd name="connsiteY34" fmla="*/ 136818 h 328613"/>
                <a:gd name="connsiteX35" fmla="*/ 164604 w 331788"/>
                <a:gd name="connsiteY35" fmla="*/ 136818 h 328613"/>
                <a:gd name="connsiteX36" fmla="*/ 159444 w 331788"/>
                <a:gd name="connsiteY36" fmla="*/ 123867 h 328613"/>
                <a:gd name="connsiteX37" fmla="*/ 162024 w 331788"/>
                <a:gd name="connsiteY37" fmla="*/ 103146 h 328613"/>
                <a:gd name="connsiteX38" fmla="*/ 156865 w 331788"/>
                <a:gd name="connsiteY38" fmla="*/ 95375 h 328613"/>
                <a:gd name="connsiteX39" fmla="*/ 158155 w 331788"/>
                <a:gd name="connsiteY39" fmla="*/ 90195 h 328613"/>
                <a:gd name="connsiteX40" fmla="*/ 160734 w 331788"/>
                <a:gd name="connsiteY40" fmla="*/ 88900 h 328613"/>
                <a:gd name="connsiteX41" fmla="*/ 136182 w 331788"/>
                <a:gd name="connsiteY41" fmla="*/ 88900 h 328613"/>
                <a:gd name="connsiteX42" fmla="*/ 138766 w 331788"/>
                <a:gd name="connsiteY42" fmla="*/ 91502 h 328613"/>
                <a:gd name="connsiteX43" fmla="*/ 165893 w 331788"/>
                <a:gd name="connsiteY43" fmla="*/ 165652 h 328613"/>
                <a:gd name="connsiteX44" fmla="*/ 193021 w 331788"/>
                <a:gd name="connsiteY44" fmla="*/ 91502 h 328613"/>
                <a:gd name="connsiteX45" fmla="*/ 196897 w 331788"/>
                <a:gd name="connsiteY45" fmla="*/ 90201 h 328613"/>
                <a:gd name="connsiteX46" fmla="*/ 208523 w 331788"/>
                <a:gd name="connsiteY46" fmla="*/ 92802 h 328613"/>
                <a:gd name="connsiteX47" fmla="*/ 231775 w 331788"/>
                <a:gd name="connsiteY47" fmla="*/ 125325 h 328613"/>
                <a:gd name="connsiteX48" fmla="*/ 231775 w 331788"/>
                <a:gd name="connsiteY48" fmla="*/ 176059 h 328613"/>
                <a:gd name="connsiteX49" fmla="*/ 226608 w 331788"/>
                <a:gd name="connsiteY49" fmla="*/ 182563 h 328613"/>
                <a:gd name="connsiteX50" fmla="*/ 105179 w 331788"/>
                <a:gd name="connsiteY50" fmla="*/ 182563 h 328613"/>
                <a:gd name="connsiteX51" fmla="*/ 100012 w 331788"/>
                <a:gd name="connsiteY51" fmla="*/ 176059 h 328613"/>
                <a:gd name="connsiteX52" fmla="*/ 100012 w 331788"/>
                <a:gd name="connsiteY52" fmla="*/ 125325 h 328613"/>
                <a:gd name="connsiteX53" fmla="*/ 123264 w 331788"/>
                <a:gd name="connsiteY53" fmla="*/ 92802 h 328613"/>
                <a:gd name="connsiteX54" fmla="*/ 134890 w 331788"/>
                <a:gd name="connsiteY54" fmla="*/ 90201 h 328613"/>
                <a:gd name="connsiteX55" fmla="*/ 136182 w 331788"/>
                <a:gd name="connsiteY55" fmla="*/ 88900 h 328613"/>
                <a:gd name="connsiteX56" fmla="*/ 292100 w 331788"/>
                <a:gd name="connsiteY56" fmla="*/ 19050 h 328613"/>
                <a:gd name="connsiteX57" fmla="*/ 331788 w 331788"/>
                <a:gd name="connsiteY57" fmla="*/ 58738 h 328613"/>
                <a:gd name="connsiteX58" fmla="*/ 292100 w 331788"/>
                <a:gd name="connsiteY58" fmla="*/ 98426 h 328613"/>
                <a:gd name="connsiteX59" fmla="*/ 252412 w 331788"/>
                <a:gd name="connsiteY59" fmla="*/ 58738 h 328613"/>
                <a:gd name="connsiteX60" fmla="*/ 292100 w 331788"/>
                <a:gd name="connsiteY60" fmla="*/ 19050 h 328613"/>
                <a:gd name="connsiteX61" fmla="*/ 39688 w 331788"/>
                <a:gd name="connsiteY61" fmla="*/ 19050 h 328613"/>
                <a:gd name="connsiteX62" fmla="*/ 79376 w 331788"/>
                <a:gd name="connsiteY62" fmla="*/ 58738 h 328613"/>
                <a:gd name="connsiteX63" fmla="*/ 39688 w 331788"/>
                <a:gd name="connsiteY63" fmla="*/ 98426 h 328613"/>
                <a:gd name="connsiteX64" fmla="*/ 0 w 331788"/>
                <a:gd name="connsiteY64" fmla="*/ 58738 h 328613"/>
                <a:gd name="connsiteX65" fmla="*/ 39688 w 331788"/>
                <a:gd name="connsiteY65" fmla="*/ 19050 h 328613"/>
                <a:gd name="connsiteX66" fmla="*/ 165894 w 331788"/>
                <a:gd name="connsiteY66" fmla="*/ 0 h 328613"/>
                <a:gd name="connsiteX67" fmla="*/ 204788 w 331788"/>
                <a:gd name="connsiteY67" fmla="*/ 39688 h 328613"/>
                <a:gd name="connsiteX68" fmla="*/ 165894 w 331788"/>
                <a:gd name="connsiteY68" fmla="*/ 79376 h 328613"/>
                <a:gd name="connsiteX69" fmla="*/ 127000 w 331788"/>
                <a:gd name="connsiteY69" fmla="*/ 39688 h 328613"/>
                <a:gd name="connsiteX70" fmla="*/ 165894 w 331788"/>
                <a:gd name="connsiteY70" fmla="*/ 0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1788" h="328613">
                  <a:moveTo>
                    <a:pt x="292147" y="109538"/>
                  </a:moveTo>
                  <a:cubicBezTo>
                    <a:pt x="311524" y="109538"/>
                    <a:pt x="327025" y="126291"/>
                    <a:pt x="327025" y="145621"/>
                  </a:cubicBezTo>
                  <a:cubicBezTo>
                    <a:pt x="327025" y="145621"/>
                    <a:pt x="327025" y="145621"/>
                    <a:pt x="327025" y="229385"/>
                  </a:cubicBezTo>
                  <a:cubicBezTo>
                    <a:pt x="327025" y="248715"/>
                    <a:pt x="311524" y="264179"/>
                    <a:pt x="293438" y="264179"/>
                  </a:cubicBezTo>
                  <a:cubicBezTo>
                    <a:pt x="293438" y="264179"/>
                    <a:pt x="293438" y="264179"/>
                    <a:pt x="252101" y="264179"/>
                  </a:cubicBezTo>
                  <a:cubicBezTo>
                    <a:pt x="252101" y="264179"/>
                    <a:pt x="252101" y="264179"/>
                    <a:pt x="252101" y="319593"/>
                  </a:cubicBezTo>
                  <a:cubicBezTo>
                    <a:pt x="252101" y="324747"/>
                    <a:pt x="248226" y="328613"/>
                    <a:pt x="243059" y="328613"/>
                  </a:cubicBezTo>
                  <a:cubicBezTo>
                    <a:pt x="243059" y="328613"/>
                    <a:pt x="243059" y="328613"/>
                    <a:pt x="205596" y="328613"/>
                  </a:cubicBezTo>
                  <a:cubicBezTo>
                    <a:pt x="199138" y="328613"/>
                    <a:pt x="195262" y="324747"/>
                    <a:pt x="195262" y="319593"/>
                  </a:cubicBezTo>
                  <a:cubicBezTo>
                    <a:pt x="195262" y="319593"/>
                    <a:pt x="195262" y="319593"/>
                    <a:pt x="195262" y="235829"/>
                  </a:cubicBezTo>
                  <a:cubicBezTo>
                    <a:pt x="195262" y="220364"/>
                    <a:pt x="208180" y="207478"/>
                    <a:pt x="224973" y="207478"/>
                  </a:cubicBezTo>
                  <a:cubicBezTo>
                    <a:pt x="224973" y="207478"/>
                    <a:pt x="224973" y="207478"/>
                    <a:pt x="255976" y="207478"/>
                  </a:cubicBezTo>
                  <a:cubicBezTo>
                    <a:pt x="255976" y="207478"/>
                    <a:pt x="255976" y="207478"/>
                    <a:pt x="255976" y="145621"/>
                  </a:cubicBezTo>
                  <a:cubicBezTo>
                    <a:pt x="255976" y="126291"/>
                    <a:pt x="271478" y="109538"/>
                    <a:pt x="292147" y="109538"/>
                  </a:cubicBezTo>
                  <a:close/>
                  <a:moveTo>
                    <a:pt x="38473" y="109538"/>
                  </a:moveTo>
                  <a:cubicBezTo>
                    <a:pt x="59391" y="109538"/>
                    <a:pt x="75079" y="126291"/>
                    <a:pt x="75079" y="145621"/>
                  </a:cubicBezTo>
                  <a:cubicBezTo>
                    <a:pt x="75079" y="145621"/>
                    <a:pt x="75079" y="145621"/>
                    <a:pt x="75079" y="207478"/>
                  </a:cubicBezTo>
                  <a:cubicBezTo>
                    <a:pt x="75079" y="207478"/>
                    <a:pt x="75079" y="207478"/>
                    <a:pt x="106456" y="207478"/>
                  </a:cubicBezTo>
                  <a:cubicBezTo>
                    <a:pt x="123451" y="207478"/>
                    <a:pt x="136525" y="220364"/>
                    <a:pt x="136525" y="235829"/>
                  </a:cubicBezTo>
                  <a:cubicBezTo>
                    <a:pt x="136525" y="235829"/>
                    <a:pt x="136525" y="235829"/>
                    <a:pt x="136525" y="319593"/>
                  </a:cubicBezTo>
                  <a:cubicBezTo>
                    <a:pt x="136525" y="324747"/>
                    <a:pt x="132603" y="328613"/>
                    <a:pt x="126066" y="328613"/>
                  </a:cubicBezTo>
                  <a:cubicBezTo>
                    <a:pt x="126066" y="328613"/>
                    <a:pt x="126066" y="328613"/>
                    <a:pt x="88153" y="328613"/>
                  </a:cubicBezTo>
                  <a:cubicBezTo>
                    <a:pt x="82923" y="328613"/>
                    <a:pt x="79001" y="324747"/>
                    <a:pt x="79001" y="319593"/>
                  </a:cubicBezTo>
                  <a:cubicBezTo>
                    <a:pt x="79001" y="319593"/>
                    <a:pt x="79001" y="319593"/>
                    <a:pt x="79001" y="264179"/>
                  </a:cubicBezTo>
                  <a:cubicBezTo>
                    <a:pt x="79001" y="264179"/>
                    <a:pt x="79001" y="264179"/>
                    <a:pt x="37166" y="264179"/>
                  </a:cubicBezTo>
                  <a:cubicBezTo>
                    <a:pt x="18863" y="264179"/>
                    <a:pt x="3175" y="248715"/>
                    <a:pt x="3175" y="229385"/>
                  </a:cubicBezTo>
                  <a:cubicBezTo>
                    <a:pt x="3175" y="229385"/>
                    <a:pt x="3175" y="229385"/>
                    <a:pt x="3175" y="145621"/>
                  </a:cubicBezTo>
                  <a:cubicBezTo>
                    <a:pt x="3175" y="126291"/>
                    <a:pt x="18863" y="109538"/>
                    <a:pt x="38473" y="109538"/>
                  </a:cubicBezTo>
                  <a:close/>
                  <a:moveTo>
                    <a:pt x="160734" y="88900"/>
                  </a:moveTo>
                  <a:cubicBezTo>
                    <a:pt x="160734" y="88900"/>
                    <a:pt x="160734" y="88900"/>
                    <a:pt x="171053" y="88900"/>
                  </a:cubicBezTo>
                  <a:cubicBezTo>
                    <a:pt x="172343" y="88900"/>
                    <a:pt x="173633" y="90195"/>
                    <a:pt x="173633" y="90195"/>
                  </a:cubicBezTo>
                  <a:cubicBezTo>
                    <a:pt x="174923" y="92785"/>
                    <a:pt x="176213" y="94080"/>
                    <a:pt x="174923" y="95375"/>
                  </a:cubicBezTo>
                  <a:cubicBezTo>
                    <a:pt x="174923" y="95375"/>
                    <a:pt x="174923" y="95375"/>
                    <a:pt x="169763" y="103146"/>
                  </a:cubicBezTo>
                  <a:cubicBezTo>
                    <a:pt x="169763" y="103146"/>
                    <a:pt x="169763" y="103146"/>
                    <a:pt x="172343" y="123867"/>
                  </a:cubicBezTo>
                  <a:cubicBezTo>
                    <a:pt x="172343" y="123867"/>
                    <a:pt x="172343" y="123867"/>
                    <a:pt x="167184" y="136818"/>
                  </a:cubicBezTo>
                  <a:cubicBezTo>
                    <a:pt x="167184" y="138113"/>
                    <a:pt x="164604" y="138113"/>
                    <a:pt x="164604" y="136818"/>
                  </a:cubicBezTo>
                  <a:cubicBezTo>
                    <a:pt x="164604" y="136818"/>
                    <a:pt x="164604" y="136818"/>
                    <a:pt x="159444" y="123867"/>
                  </a:cubicBezTo>
                  <a:cubicBezTo>
                    <a:pt x="159444" y="123867"/>
                    <a:pt x="159444" y="123867"/>
                    <a:pt x="162024" y="103146"/>
                  </a:cubicBezTo>
                  <a:cubicBezTo>
                    <a:pt x="162024" y="103146"/>
                    <a:pt x="162024" y="103146"/>
                    <a:pt x="156865" y="95375"/>
                  </a:cubicBezTo>
                  <a:cubicBezTo>
                    <a:pt x="155575" y="94080"/>
                    <a:pt x="156865" y="92785"/>
                    <a:pt x="158155" y="90195"/>
                  </a:cubicBezTo>
                  <a:cubicBezTo>
                    <a:pt x="158155" y="90195"/>
                    <a:pt x="159444" y="88900"/>
                    <a:pt x="160734" y="88900"/>
                  </a:cubicBezTo>
                  <a:close/>
                  <a:moveTo>
                    <a:pt x="136182" y="88900"/>
                  </a:moveTo>
                  <a:cubicBezTo>
                    <a:pt x="137474" y="88900"/>
                    <a:pt x="138766" y="90201"/>
                    <a:pt x="138766" y="91502"/>
                  </a:cubicBezTo>
                  <a:cubicBezTo>
                    <a:pt x="138766" y="91502"/>
                    <a:pt x="138766" y="91502"/>
                    <a:pt x="165893" y="165652"/>
                  </a:cubicBezTo>
                  <a:cubicBezTo>
                    <a:pt x="165893" y="165652"/>
                    <a:pt x="165893" y="165652"/>
                    <a:pt x="193021" y="91502"/>
                  </a:cubicBezTo>
                  <a:cubicBezTo>
                    <a:pt x="193021" y="90201"/>
                    <a:pt x="195605" y="88900"/>
                    <a:pt x="196897" y="90201"/>
                  </a:cubicBezTo>
                  <a:cubicBezTo>
                    <a:pt x="196897" y="90201"/>
                    <a:pt x="196897" y="90201"/>
                    <a:pt x="208523" y="92802"/>
                  </a:cubicBezTo>
                  <a:cubicBezTo>
                    <a:pt x="222733" y="98006"/>
                    <a:pt x="231775" y="111015"/>
                    <a:pt x="231775" y="125325"/>
                  </a:cubicBezTo>
                  <a:cubicBezTo>
                    <a:pt x="231775" y="125325"/>
                    <a:pt x="231775" y="125325"/>
                    <a:pt x="231775" y="176059"/>
                  </a:cubicBezTo>
                  <a:cubicBezTo>
                    <a:pt x="231775" y="179961"/>
                    <a:pt x="229192" y="182563"/>
                    <a:pt x="226608" y="182563"/>
                  </a:cubicBezTo>
                  <a:cubicBezTo>
                    <a:pt x="226608" y="182563"/>
                    <a:pt x="226608" y="182563"/>
                    <a:pt x="105179" y="182563"/>
                  </a:cubicBezTo>
                  <a:cubicBezTo>
                    <a:pt x="102595" y="182563"/>
                    <a:pt x="100012" y="179961"/>
                    <a:pt x="100012" y="176059"/>
                  </a:cubicBezTo>
                  <a:cubicBezTo>
                    <a:pt x="100012" y="176059"/>
                    <a:pt x="100012" y="176059"/>
                    <a:pt x="100012" y="125325"/>
                  </a:cubicBezTo>
                  <a:cubicBezTo>
                    <a:pt x="100012" y="111015"/>
                    <a:pt x="109054" y="98006"/>
                    <a:pt x="123264" y="92802"/>
                  </a:cubicBezTo>
                  <a:cubicBezTo>
                    <a:pt x="123264" y="92802"/>
                    <a:pt x="123264" y="92802"/>
                    <a:pt x="134890" y="90201"/>
                  </a:cubicBezTo>
                  <a:cubicBezTo>
                    <a:pt x="134890" y="88900"/>
                    <a:pt x="134890" y="88900"/>
                    <a:pt x="136182" y="88900"/>
                  </a:cubicBezTo>
                  <a:close/>
                  <a:moveTo>
                    <a:pt x="292100" y="19050"/>
                  </a:moveTo>
                  <a:cubicBezTo>
                    <a:pt x="314019" y="19050"/>
                    <a:pt x="331788" y="36819"/>
                    <a:pt x="331788" y="58738"/>
                  </a:cubicBezTo>
                  <a:cubicBezTo>
                    <a:pt x="331788" y="80657"/>
                    <a:pt x="314019" y="98426"/>
                    <a:pt x="292100" y="98426"/>
                  </a:cubicBezTo>
                  <a:cubicBezTo>
                    <a:pt x="270181" y="98426"/>
                    <a:pt x="252412" y="80657"/>
                    <a:pt x="252412" y="58738"/>
                  </a:cubicBezTo>
                  <a:cubicBezTo>
                    <a:pt x="252412" y="36819"/>
                    <a:pt x="270181" y="19050"/>
                    <a:pt x="292100" y="19050"/>
                  </a:cubicBezTo>
                  <a:close/>
                  <a:moveTo>
                    <a:pt x="39688" y="19050"/>
                  </a:moveTo>
                  <a:cubicBezTo>
                    <a:pt x="61607" y="19050"/>
                    <a:pt x="79376" y="36819"/>
                    <a:pt x="79376" y="58738"/>
                  </a:cubicBezTo>
                  <a:cubicBezTo>
                    <a:pt x="79376" y="80657"/>
                    <a:pt x="61607" y="98426"/>
                    <a:pt x="39688" y="98426"/>
                  </a:cubicBezTo>
                  <a:cubicBezTo>
                    <a:pt x="17769" y="98426"/>
                    <a:pt x="0" y="80657"/>
                    <a:pt x="0" y="58738"/>
                  </a:cubicBezTo>
                  <a:cubicBezTo>
                    <a:pt x="0" y="36819"/>
                    <a:pt x="17769" y="19050"/>
                    <a:pt x="39688" y="19050"/>
                  </a:cubicBezTo>
                  <a:close/>
                  <a:moveTo>
                    <a:pt x="165894" y="0"/>
                  </a:moveTo>
                  <a:cubicBezTo>
                    <a:pt x="187375" y="0"/>
                    <a:pt x="204788" y="17769"/>
                    <a:pt x="204788" y="39688"/>
                  </a:cubicBezTo>
                  <a:cubicBezTo>
                    <a:pt x="204788" y="61607"/>
                    <a:pt x="187375" y="79376"/>
                    <a:pt x="165894" y="79376"/>
                  </a:cubicBezTo>
                  <a:cubicBezTo>
                    <a:pt x="144413" y="79376"/>
                    <a:pt x="127000" y="61607"/>
                    <a:pt x="127000" y="39688"/>
                  </a:cubicBezTo>
                  <a:cubicBezTo>
                    <a:pt x="127000" y="17769"/>
                    <a:pt x="144413" y="0"/>
                    <a:pt x="1658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874965" y="1412208"/>
            <a:ext cx="367394" cy="367393"/>
            <a:chOff x="1363763" y="1653267"/>
            <a:chExt cx="489858" cy="489858"/>
          </a:xfrm>
        </p:grpSpPr>
        <p:sp>
          <p:nvSpPr>
            <p:cNvPr id="110" name="椭圆 109"/>
            <p:cNvSpPr/>
            <p:nvPr/>
          </p:nvSpPr>
          <p:spPr>
            <a:xfrm>
              <a:off x="1363763" y="1653267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1" name="任意多边形: 形状 20"/>
            <p:cNvSpPr>
              <a:spLocks/>
            </p:cNvSpPr>
            <p:nvPr/>
          </p:nvSpPr>
          <p:spPr bwMode="auto">
            <a:xfrm>
              <a:off x="1518705" y="1804342"/>
              <a:ext cx="179973" cy="179973"/>
            </a:xfrm>
            <a:custGeom>
              <a:avLst/>
              <a:gdLst>
                <a:gd name="connsiteX0" fmla="*/ 221853 w 338138"/>
                <a:gd name="connsiteY0" fmla="*/ 169862 h 338138"/>
                <a:gd name="connsiteX1" fmla="*/ 243284 w 338138"/>
                <a:gd name="connsiteY1" fmla="*/ 169862 h 338138"/>
                <a:gd name="connsiteX2" fmla="*/ 254000 w 338138"/>
                <a:gd name="connsiteY2" fmla="*/ 180379 h 338138"/>
                <a:gd name="connsiteX3" fmla="*/ 254000 w 338138"/>
                <a:gd name="connsiteY3" fmla="*/ 243483 h 338138"/>
                <a:gd name="connsiteX4" fmla="*/ 243284 w 338138"/>
                <a:gd name="connsiteY4" fmla="*/ 254000 h 338138"/>
                <a:gd name="connsiteX5" fmla="*/ 221853 w 338138"/>
                <a:gd name="connsiteY5" fmla="*/ 254000 h 338138"/>
                <a:gd name="connsiteX6" fmla="*/ 211137 w 338138"/>
                <a:gd name="connsiteY6" fmla="*/ 243483 h 338138"/>
                <a:gd name="connsiteX7" fmla="*/ 211137 w 338138"/>
                <a:gd name="connsiteY7" fmla="*/ 180379 h 338138"/>
                <a:gd name="connsiteX8" fmla="*/ 221853 w 338138"/>
                <a:gd name="connsiteY8" fmla="*/ 169862 h 338138"/>
                <a:gd name="connsiteX9" fmla="*/ 94853 w 338138"/>
                <a:gd name="connsiteY9" fmla="*/ 127000 h 338138"/>
                <a:gd name="connsiteX10" fmla="*/ 116284 w 338138"/>
                <a:gd name="connsiteY10" fmla="*/ 127000 h 338138"/>
                <a:gd name="connsiteX11" fmla="*/ 127000 w 338138"/>
                <a:gd name="connsiteY11" fmla="*/ 137583 h 338138"/>
                <a:gd name="connsiteX12" fmla="*/ 127000 w 338138"/>
                <a:gd name="connsiteY12" fmla="*/ 243417 h 338138"/>
                <a:gd name="connsiteX13" fmla="*/ 116284 w 338138"/>
                <a:gd name="connsiteY13" fmla="*/ 254000 h 338138"/>
                <a:gd name="connsiteX14" fmla="*/ 94853 w 338138"/>
                <a:gd name="connsiteY14" fmla="*/ 254000 h 338138"/>
                <a:gd name="connsiteX15" fmla="*/ 84137 w 338138"/>
                <a:gd name="connsiteY15" fmla="*/ 243417 h 338138"/>
                <a:gd name="connsiteX16" fmla="*/ 84137 w 338138"/>
                <a:gd name="connsiteY16" fmla="*/ 137583 h 338138"/>
                <a:gd name="connsiteX17" fmla="*/ 94853 w 338138"/>
                <a:gd name="connsiteY17" fmla="*/ 127000 h 338138"/>
                <a:gd name="connsiteX18" fmla="*/ 285353 w 338138"/>
                <a:gd name="connsiteY18" fmla="*/ 85725 h 338138"/>
                <a:gd name="connsiteX19" fmla="*/ 306784 w 338138"/>
                <a:gd name="connsiteY19" fmla="*/ 85725 h 338138"/>
                <a:gd name="connsiteX20" fmla="*/ 317500 w 338138"/>
                <a:gd name="connsiteY20" fmla="*/ 96242 h 338138"/>
                <a:gd name="connsiteX21" fmla="*/ 317500 w 338138"/>
                <a:gd name="connsiteY21" fmla="*/ 243483 h 338138"/>
                <a:gd name="connsiteX22" fmla="*/ 306784 w 338138"/>
                <a:gd name="connsiteY22" fmla="*/ 254000 h 338138"/>
                <a:gd name="connsiteX23" fmla="*/ 285353 w 338138"/>
                <a:gd name="connsiteY23" fmla="*/ 254000 h 338138"/>
                <a:gd name="connsiteX24" fmla="*/ 274637 w 338138"/>
                <a:gd name="connsiteY24" fmla="*/ 243483 h 338138"/>
                <a:gd name="connsiteX25" fmla="*/ 274637 w 338138"/>
                <a:gd name="connsiteY25" fmla="*/ 96242 h 338138"/>
                <a:gd name="connsiteX26" fmla="*/ 285353 w 338138"/>
                <a:gd name="connsiteY26" fmla="*/ 85725 h 338138"/>
                <a:gd name="connsiteX27" fmla="*/ 158353 w 338138"/>
                <a:gd name="connsiteY27" fmla="*/ 42862 h 338138"/>
                <a:gd name="connsiteX28" fmla="*/ 179784 w 338138"/>
                <a:gd name="connsiteY28" fmla="*/ 42862 h 338138"/>
                <a:gd name="connsiteX29" fmla="*/ 190500 w 338138"/>
                <a:gd name="connsiteY29" fmla="*/ 53419 h 338138"/>
                <a:gd name="connsiteX30" fmla="*/ 190500 w 338138"/>
                <a:gd name="connsiteY30" fmla="*/ 243443 h 338138"/>
                <a:gd name="connsiteX31" fmla="*/ 179784 w 338138"/>
                <a:gd name="connsiteY31" fmla="*/ 254000 h 338138"/>
                <a:gd name="connsiteX32" fmla="*/ 158353 w 338138"/>
                <a:gd name="connsiteY32" fmla="*/ 254000 h 338138"/>
                <a:gd name="connsiteX33" fmla="*/ 147637 w 338138"/>
                <a:gd name="connsiteY33" fmla="*/ 243443 h 338138"/>
                <a:gd name="connsiteX34" fmla="*/ 147637 w 338138"/>
                <a:gd name="connsiteY34" fmla="*/ 53419 h 338138"/>
                <a:gd name="connsiteX35" fmla="*/ 158353 w 338138"/>
                <a:gd name="connsiteY35" fmla="*/ 42862 h 338138"/>
                <a:gd name="connsiteX36" fmla="*/ 0 w 338138"/>
                <a:gd name="connsiteY36" fmla="*/ 0 h 338138"/>
                <a:gd name="connsiteX37" fmla="*/ 42267 w 338138"/>
                <a:gd name="connsiteY37" fmla="*/ 0 h 338138"/>
                <a:gd name="connsiteX38" fmla="*/ 42267 w 338138"/>
                <a:gd name="connsiteY38" fmla="*/ 295871 h 338138"/>
                <a:gd name="connsiteX39" fmla="*/ 338138 w 338138"/>
                <a:gd name="connsiteY39" fmla="*/ 295871 h 338138"/>
                <a:gd name="connsiteX40" fmla="*/ 338138 w 338138"/>
                <a:gd name="connsiteY40" fmla="*/ 338138 h 338138"/>
                <a:gd name="connsiteX41" fmla="*/ 21133 w 338138"/>
                <a:gd name="connsiteY41" fmla="*/ 338138 h 338138"/>
                <a:gd name="connsiteX42" fmla="*/ 0 w 338138"/>
                <a:gd name="connsiteY42" fmla="*/ 317005 h 338138"/>
                <a:gd name="connsiteX43" fmla="*/ 0 w 338138"/>
                <a:gd name="connsiteY43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338138">
                  <a:moveTo>
                    <a:pt x="221853" y="169862"/>
                  </a:moveTo>
                  <a:cubicBezTo>
                    <a:pt x="221853" y="169862"/>
                    <a:pt x="221853" y="169862"/>
                    <a:pt x="243284" y="169862"/>
                  </a:cubicBezTo>
                  <a:cubicBezTo>
                    <a:pt x="248642" y="169862"/>
                    <a:pt x="254000" y="175121"/>
                    <a:pt x="254000" y="180379"/>
                  </a:cubicBezTo>
                  <a:cubicBezTo>
                    <a:pt x="254000" y="180379"/>
                    <a:pt x="254000" y="180379"/>
                    <a:pt x="254000" y="243483"/>
                  </a:cubicBezTo>
                  <a:cubicBezTo>
                    <a:pt x="254000" y="248742"/>
                    <a:pt x="248642" y="254000"/>
                    <a:pt x="243284" y="254000"/>
                  </a:cubicBezTo>
                  <a:cubicBezTo>
                    <a:pt x="243284" y="254000"/>
                    <a:pt x="243284" y="254000"/>
                    <a:pt x="221853" y="254000"/>
                  </a:cubicBezTo>
                  <a:cubicBezTo>
                    <a:pt x="216495" y="254000"/>
                    <a:pt x="211137" y="248742"/>
                    <a:pt x="211137" y="243483"/>
                  </a:cubicBezTo>
                  <a:cubicBezTo>
                    <a:pt x="211137" y="243483"/>
                    <a:pt x="211137" y="243483"/>
                    <a:pt x="211137" y="180379"/>
                  </a:cubicBezTo>
                  <a:cubicBezTo>
                    <a:pt x="211137" y="175121"/>
                    <a:pt x="216495" y="169862"/>
                    <a:pt x="221853" y="169862"/>
                  </a:cubicBezTo>
                  <a:close/>
                  <a:moveTo>
                    <a:pt x="94853" y="127000"/>
                  </a:moveTo>
                  <a:cubicBezTo>
                    <a:pt x="94853" y="127000"/>
                    <a:pt x="94853" y="127000"/>
                    <a:pt x="116284" y="127000"/>
                  </a:cubicBezTo>
                  <a:cubicBezTo>
                    <a:pt x="121642" y="127000"/>
                    <a:pt x="127000" y="132292"/>
                    <a:pt x="127000" y="137583"/>
                  </a:cubicBezTo>
                  <a:cubicBezTo>
                    <a:pt x="127000" y="137583"/>
                    <a:pt x="127000" y="137583"/>
                    <a:pt x="127000" y="243417"/>
                  </a:cubicBezTo>
                  <a:cubicBezTo>
                    <a:pt x="127000" y="248708"/>
                    <a:pt x="121642" y="254000"/>
                    <a:pt x="116284" y="254000"/>
                  </a:cubicBezTo>
                  <a:cubicBezTo>
                    <a:pt x="116284" y="254000"/>
                    <a:pt x="116284" y="254000"/>
                    <a:pt x="94853" y="254000"/>
                  </a:cubicBezTo>
                  <a:cubicBezTo>
                    <a:pt x="89495" y="254000"/>
                    <a:pt x="84137" y="248708"/>
                    <a:pt x="84137" y="243417"/>
                  </a:cubicBezTo>
                  <a:cubicBezTo>
                    <a:pt x="84137" y="243417"/>
                    <a:pt x="84137" y="243417"/>
                    <a:pt x="84137" y="137583"/>
                  </a:cubicBezTo>
                  <a:cubicBezTo>
                    <a:pt x="84137" y="132292"/>
                    <a:pt x="89495" y="127000"/>
                    <a:pt x="94853" y="127000"/>
                  </a:cubicBezTo>
                  <a:close/>
                  <a:moveTo>
                    <a:pt x="285353" y="85725"/>
                  </a:moveTo>
                  <a:cubicBezTo>
                    <a:pt x="285353" y="85725"/>
                    <a:pt x="285353" y="85725"/>
                    <a:pt x="306784" y="85725"/>
                  </a:cubicBezTo>
                  <a:cubicBezTo>
                    <a:pt x="312142" y="85725"/>
                    <a:pt x="317500" y="90984"/>
                    <a:pt x="317500" y="96242"/>
                  </a:cubicBezTo>
                  <a:cubicBezTo>
                    <a:pt x="317500" y="96242"/>
                    <a:pt x="317500" y="96242"/>
                    <a:pt x="317500" y="243483"/>
                  </a:cubicBezTo>
                  <a:cubicBezTo>
                    <a:pt x="317500" y="248742"/>
                    <a:pt x="312142" y="254000"/>
                    <a:pt x="306784" y="254000"/>
                  </a:cubicBezTo>
                  <a:cubicBezTo>
                    <a:pt x="306784" y="254000"/>
                    <a:pt x="306784" y="254000"/>
                    <a:pt x="285353" y="254000"/>
                  </a:cubicBezTo>
                  <a:cubicBezTo>
                    <a:pt x="279995" y="254000"/>
                    <a:pt x="274637" y="248742"/>
                    <a:pt x="274637" y="243483"/>
                  </a:cubicBezTo>
                  <a:cubicBezTo>
                    <a:pt x="274637" y="243483"/>
                    <a:pt x="274637" y="243483"/>
                    <a:pt x="274637" y="96242"/>
                  </a:cubicBezTo>
                  <a:cubicBezTo>
                    <a:pt x="274637" y="90984"/>
                    <a:pt x="279995" y="85725"/>
                    <a:pt x="285353" y="85725"/>
                  </a:cubicBezTo>
                  <a:close/>
                  <a:moveTo>
                    <a:pt x="158353" y="42862"/>
                  </a:moveTo>
                  <a:cubicBezTo>
                    <a:pt x="158353" y="42862"/>
                    <a:pt x="158353" y="42862"/>
                    <a:pt x="179784" y="42862"/>
                  </a:cubicBezTo>
                  <a:cubicBezTo>
                    <a:pt x="185142" y="42862"/>
                    <a:pt x="190500" y="48140"/>
                    <a:pt x="190500" y="53419"/>
                  </a:cubicBezTo>
                  <a:cubicBezTo>
                    <a:pt x="190500" y="53419"/>
                    <a:pt x="190500" y="53419"/>
                    <a:pt x="190500" y="243443"/>
                  </a:cubicBezTo>
                  <a:cubicBezTo>
                    <a:pt x="190500" y="248722"/>
                    <a:pt x="185142" y="254000"/>
                    <a:pt x="179784" y="254000"/>
                  </a:cubicBezTo>
                  <a:cubicBezTo>
                    <a:pt x="179784" y="254000"/>
                    <a:pt x="179784" y="254000"/>
                    <a:pt x="158353" y="254000"/>
                  </a:cubicBezTo>
                  <a:cubicBezTo>
                    <a:pt x="152995" y="254000"/>
                    <a:pt x="147637" y="248722"/>
                    <a:pt x="147637" y="243443"/>
                  </a:cubicBezTo>
                  <a:cubicBezTo>
                    <a:pt x="147637" y="243443"/>
                    <a:pt x="147637" y="243443"/>
                    <a:pt x="147637" y="53419"/>
                  </a:cubicBezTo>
                  <a:cubicBezTo>
                    <a:pt x="147637" y="48140"/>
                    <a:pt x="152995" y="42862"/>
                    <a:pt x="158353" y="42862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42267" y="0"/>
                  </a:cubicBezTo>
                  <a:cubicBezTo>
                    <a:pt x="42267" y="0"/>
                    <a:pt x="42267" y="0"/>
                    <a:pt x="42267" y="295871"/>
                  </a:cubicBezTo>
                  <a:lnTo>
                    <a:pt x="338138" y="295871"/>
                  </a:lnTo>
                  <a:cubicBezTo>
                    <a:pt x="338138" y="295871"/>
                    <a:pt x="338138" y="295871"/>
                    <a:pt x="338138" y="338138"/>
                  </a:cubicBezTo>
                  <a:cubicBezTo>
                    <a:pt x="338138" y="338138"/>
                    <a:pt x="338138" y="338138"/>
                    <a:pt x="21133" y="338138"/>
                  </a:cubicBezTo>
                  <a:cubicBezTo>
                    <a:pt x="9246" y="338138"/>
                    <a:pt x="0" y="328892"/>
                    <a:pt x="0" y="317005"/>
                  </a:cubicBezTo>
                  <a:cubicBezTo>
                    <a:pt x="0" y="317005"/>
                    <a:pt x="0" y="31700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2874965" y="2374876"/>
            <a:ext cx="367394" cy="367393"/>
            <a:chOff x="1363763" y="3392284"/>
            <a:chExt cx="489858" cy="489858"/>
          </a:xfrm>
        </p:grpSpPr>
        <p:sp>
          <p:nvSpPr>
            <p:cNvPr id="108" name="椭圆 107"/>
            <p:cNvSpPr/>
            <p:nvPr/>
          </p:nvSpPr>
          <p:spPr>
            <a:xfrm>
              <a:off x="1363763" y="3392284"/>
              <a:ext cx="489858" cy="489858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9" name="任意多边形: 形状 18"/>
            <p:cNvSpPr>
              <a:spLocks/>
            </p:cNvSpPr>
            <p:nvPr/>
          </p:nvSpPr>
          <p:spPr bwMode="auto">
            <a:xfrm>
              <a:off x="1470535" y="3528650"/>
              <a:ext cx="259868" cy="224200"/>
            </a:xfrm>
            <a:custGeom>
              <a:avLst/>
              <a:gdLst>
                <a:gd name="connsiteX0" fmla="*/ 19050 w 331788"/>
                <a:gd name="connsiteY0" fmla="*/ 213226 h 286251"/>
                <a:gd name="connsiteX1" fmla="*/ 151105 w 331788"/>
                <a:gd name="connsiteY1" fmla="*/ 213226 h 286251"/>
                <a:gd name="connsiteX2" fmla="*/ 151105 w 331788"/>
                <a:gd name="connsiteY2" fmla="*/ 278564 h 286251"/>
                <a:gd name="connsiteX3" fmla="*/ 152400 w 331788"/>
                <a:gd name="connsiteY3" fmla="*/ 286251 h 286251"/>
                <a:gd name="connsiteX4" fmla="*/ 25523 w 331788"/>
                <a:gd name="connsiteY4" fmla="*/ 286251 h 286251"/>
                <a:gd name="connsiteX5" fmla="*/ 19050 w 331788"/>
                <a:gd name="connsiteY5" fmla="*/ 278564 h 286251"/>
                <a:gd name="connsiteX6" fmla="*/ 19050 w 331788"/>
                <a:gd name="connsiteY6" fmla="*/ 213226 h 286251"/>
                <a:gd name="connsiteX7" fmla="*/ 185265 w 331788"/>
                <a:gd name="connsiteY7" fmla="*/ 165601 h 286251"/>
                <a:gd name="connsiteX8" fmla="*/ 308448 w 331788"/>
                <a:gd name="connsiteY8" fmla="*/ 165601 h 286251"/>
                <a:gd name="connsiteX9" fmla="*/ 313635 w 331788"/>
                <a:gd name="connsiteY9" fmla="*/ 165601 h 286251"/>
                <a:gd name="connsiteX10" fmla="*/ 331788 w 331788"/>
                <a:gd name="connsiteY10" fmla="*/ 187421 h 286251"/>
                <a:gd name="connsiteX11" fmla="*/ 331788 w 331788"/>
                <a:gd name="connsiteY11" fmla="*/ 278550 h 286251"/>
                <a:gd name="connsiteX12" fmla="*/ 324008 w 331788"/>
                <a:gd name="connsiteY12" fmla="*/ 286251 h 286251"/>
                <a:gd name="connsiteX13" fmla="*/ 169705 w 331788"/>
                <a:gd name="connsiteY13" fmla="*/ 286251 h 286251"/>
                <a:gd name="connsiteX14" fmla="*/ 161925 w 331788"/>
                <a:gd name="connsiteY14" fmla="*/ 278550 h 286251"/>
                <a:gd name="connsiteX15" fmla="*/ 161925 w 331788"/>
                <a:gd name="connsiteY15" fmla="*/ 187421 h 286251"/>
                <a:gd name="connsiteX16" fmla="*/ 168408 w 331788"/>
                <a:gd name="connsiteY16" fmla="*/ 173302 h 286251"/>
                <a:gd name="connsiteX17" fmla="*/ 174892 w 331788"/>
                <a:gd name="connsiteY17" fmla="*/ 166885 h 286251"/>
                <a:gd name="connsiteX18" fmla="*/ 185265 w 331788"/>
                <a:gd name="connsiteY18" fmla="*/ 165601 h 286251"/>
                <a:gd name="connsiteX19" fmla="*/ 59302 w 331788"/>
                <a:gd name="connsiteY19" fmla="*/ 117976 h 286251"/>
                <a:gd name="connsiteX20" fmla="*/ 78640 w 331788"/>
                <a:gd name="connsiteY20" fmla="*/ 117976 h 286251"/>
                <a:gd name="connsiteX21" fmla="*/ 86375 w 331788"/>
                <a:gd name="connsiteY21" fmla="*/ 123154 h 286251"/>
                <a:gd name="connsiteX22" fmla="*/ 94110 w 331788"/>
                <a:gd name="connsiteY22" fmla="*/ 160692 h 286251"/>
                <a:gd name="connsiteX23" fmla="*/ 95399 w 331788"/>
                <a:gd name="connsiteY23" fmla="*/ 165870 h 286251"/>
                <a:gd name="connsiteX24" fmla="*/ 96688 w 331788"/>
                <a:gd name="connsiteY24" fmla="*/ 169753 h 286251"/>
                <a:gd name="connsiteX25" fmla="*/ 96688 w 331788"/>
                <a:gd name="connsiteY25" fmla="*/ 172342 h 286251"/>
                <a:gd name="connsiteX26" fmla="*/ 103134 w 331788"/>
                <a:gd name="connsiteY26" fmla="*/ 172342 h 286251"/>
                <a:gd name="connsiteX27" fmla="*/ 103134 w 331788"/>
                <a:gd name="connsiteY27" fmla="*/ 165870 h 286251"/>
                <a:gd name="connsiteX28" fmla="*/ 103134 w 331788"/>
                <a:gd name="connsiteY28" fmla="*/ 164576 h 286251"/>
                <a:gd name="connsiteX29" fmla="*/ 104424 w 331788"/>
                <a:gd name="connsiteY29" fmla="*/ 160692 h 286251"/>
                <a:gd name="connsiteX30" fmla="*/ 112159 w 331788"/>
                <a:gd name="connsiteY30" fmla="*/ 134804 h 286251"/>
                <a:gd name="connsiteX31" fmla="*/ 107002 w 331788"/>
                <a:gd name="connsiteY31" fmla="*/ 121859 h 286251"/>
                <a:gd name="connsiteX32" fmla="*/ 109580 w 331788"/>
                <a:gd name="connsiteY32" fmla="*/ 117976 h 286251"/>
                <a:gd name="connsiteX33" fmla="*/ 121183 w 331788"/>
                <a:gd name="connsiteY33" fmla="*/ 117976 h 286251"/>
                <a:gd name="connsiteX34" fmla="*/ 125050 w 331788"/>
                <a:gd name="connsiteY34" fmla="*/ 121859 h 286251"/>
                <a:gd name="connsiteX35" fmla="*/ 118605 w 331788"/>
                <a:gd name="connsiteY35" fmla="*/ 134804 h 286251"/>
                <a:gd name="connsiteX36" fmla="*/ 126340 w 331788"/>
                <a:gd name="connsiteY36" fmla="*/ 160692 h 286251"/>
                <a:gd name="connsiteX37" fmla="*/ 126340 w 331788"/>
                <a:gd name="connsiteY37" fmla="*/ 165870 h 286251"/>
                <a:gd name="connsiteX38" fmla="*/ 127629 w 331788"/>
                <a:gd name="connsiteY38" fmla="*/ 165870 h 286251"/>
                <a:gd name="connsiteX39" fmla="*/ 127629 w 331788"/>
                <a:gd name="connsiteY39" fmla="*/ 172342 h 286251"/>
                <a:gd name="connsiteX40" fmla="*/ 134075 w 331788"/>
                <a:gd name="connsiteY40" fmla="*/ 172342 h 286251"/>
                <a:gd name="connsiteX41" fmla="*/ 134075 w 331788"/>
                <a:gd name="connsiteY41" fmla="*/ 169753 h 286251"/>
                <a:gd name="connsiteX42" fmla="*/ 135364 w 331788"/>
                <a:gd name="connsiteY42" fmla="*/ 165870 h 286251"/>
                <a:gd name="connsiteX43" fmla="*/ 136653 w 331788"/>
                <a:gd name="connsiteY43" fmla="*/ 160692 h 286251"/>
                <a:gd name="connsiteX44" fmla="*/ 144388 w 331788"/>
                <a:gd name="connsiteY44" fmla="*/ 123154 h 286251"/>
                <a:gd name="connsiteX45" fmla="*/ 152123 w 331788"/>
                <a:gd name="connsiteY45" fmla="*/ 117976 h 286251"/>
                <a:gd name="connsiteX46" fmla="*/ 171461 w 331788"/>
                <a:gd name="connsiteY46" fmla="*/ 117976 h 286251"/>
                <a:gd name="connsiteX47" fmla="*/ 192088 w 331788"/>
                <a:gd name="connsiteY47" fmla="*/ 138687 h 286251"/>
                <a:gd name="connsiteX48" fmla="*/ 192088 w 331788"/>
                <a:gd name="connsiteY48" fmla="*/ 152926 h 286251"/>
                <a:gd name="connsiteX49" fmla="*/ 184353 w 331788"/>
                <a:gd name="connsiteY49" fmla="*/ 152926 h 286251"/>
                <a:gd name="connsiteX50" fmla="*/ 163726 w 331788"/>
                <a:gd name="connsiteY50" fmla="*/ 160692 h 286251"/>
                <a:gd name="connsiteX51" fmla="*/ 158569 w 331788"/>
                <a:gd name="connsiteY51" fmla="*/ 165870 h 286251"/>
                <a:gd name="connsiteX52" fmla="*/ 154702 w 331788"/>
                <a:gd name="connsiteY52" fmla="*/ 172342 h 286251"/>
                <a:gd name="connsiteX53" fmla="*/ 150834 w 331788"/>
                <a:gd name="connsiteY53" fmla="*/ 186581 h 286251"/>
                <a:gd name="connsiteX54" fmla="*/ 150834 w 331788"/>
                <a:gd name="connsiteY54" fmla="*/ 202114 h 286251"/>
                <a:gd name="connsiteX55" fmla="*/ 10313 w 331788"/>
                <a:gd name="connsiteY55" fmla="*/ 202114 h 286251"/>
                <a:gd name="connsiteX56" fmla="*/ 0 w 331788"/>
                <a:gd name="connsiteY56" fmla="*/ 190464 h 286251"/>
                <a:gd name="connsiteX57" fmla="*/ 0 w 331788"/>
                <a:gd name="connsiteY57" fmla="*/ 182698 h 286251"/>
                <a:gd name="connsiteX58" fmla="*/ 10313 w 331788"/>
                <a:gd name="connsiteY58" fmla="*/ 172342 h 286251"/>
                <a:gd name="connsiteX59" fmla="*/ 38675 w 331788"/>
                <a:gd name="connsiteY59" fmla="*/ 172342 h 286251"/>
                <a:gd name="connsiteX60" fmla="*/ 38675 w 331788"/>
                <a:gd name="connsiteY60" fmla="*/ 138687 h 286251"/>
                <a:gd name="connsiteX61" fmla="*/ 59302 w 331788"/>
                <a:gd name="connsiteY61" fmla="*/ 117976 h 286251"/>
                <a:gd name="connsiteX62" fmla="*/ 206838 w 331788"/>
                <a:gd name="connsiteY62" fmla="*/ 33838 h 286251"/>
                <a:gd name="connsiteX63" fmla="*/ 208124 w 331788"/>
                <a:gd name="connsiteY63" fmla="*/ 33838 h 286251"/>
                <a:gd name="connsiteX64" fmla="*/ 278858 w 331788"/>
                <a:gd name="connsiteY64" fmla="*/ 48038 h 286251"/>
                <a:gd name="connsiteX65" fmla="*/ 296863 w 331788"/>
                <a:gd name="connsiteY65" fmla="*/ 69984 h 286251"/>
                <a:gd name="connsiteX66" fmla="*/ 296863 w 331788"/>
                <a:gd name="connsiteY66" fmla="*/ 99676 h 286251"/>
                <a:gd name="connsiteX67" fmla="*/ 246706 w 331788"/>
                <a:gd name="connsiteY67" fmla="*/ 151313 h 286251"/>
                <a:gd name="connsiteX68" fmla="*/ 195263 w 331788"/>
                <a:gd name="connsiteY68" fmla="*/ 99676 h 286251"/>
                <a:gd name="connsiteX69" fmla="*/ 195263 w 331788"/>
                <a:gd name="connsiteY69" fmla="*/ 45456 h 286251"/>
                <a:gd name="connsiteX70" fmla="*/ 206838 w 331788"/>
                <a:gd name="connsiteY70" fmla="*/ 33838 h 286251"/>
                <a:gd name="connsiteX71" fmla="*/ 150465 w 331788"/>
                <a:gd name="connsiteY71" fmla="*/ 198 h 286251"/>
                <a:gd name="connsiteX72" fmla="*/ 163513 w 331788"/>
                <a:gd name="connsiteY72" fmla="*/ 10479 h 286251"/>
                <a:gd name="connsiteX73" fmla="*/ 163513 w 331788"/>
                <a:gd name="connsiteY73" fmla="*/ 60599 h 286251"/>
                <a:gd name="connsiteX74" fmla="*/ 116540 w 331788"/>
                <a:gd name="connsiteY74" fmla="*/ 106863 h 286251"/>
                <a:gd name="connsiteX75" fmla="*/ 68263 w 331788"/>
                <a:gd name="connsiteY75" fmla="*/ 60599 h 286251"/>
                <a:gd name="connsiteX76" fmla="*/ 68263 w 331788"/>
                <a:gd name="connsiteY76" fmla="*/ 33611 h 286251"/>
                <a:gd name="connsiteX77" fmla="*/ 85225 w 331788"/>
                <a:gd name="connsiteY77" fmla="*/ 13049 h 286251"/>
                <a:gd name="connsiteX78" fmla="*/ 150465 w 331788"/>
                <a:gd name="connsiteY78" fmla="*/ 198 h 28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1788" h="286251">
                  <a:moveTo>
                    <a:pt x="19050" y="213226"/>
                  </a:moveTo>
                  <a:lnTo>
                    <a:pt x="151105" y="213226"/>
                  </a:lnTo>
                  <a:cubicBezTo>
                    <a:pt x="151105" y="213226"/>
                    <a:pt x="151105" y="213226"/>
                    <a:pt x="151105" y="278564"/>
                  </a:cubicBezTo>
                  <a:cubicBezTo>
                    <a:pt x="151105" y="281126"/>
                    <a:pt x="152400" y="283689"/>
                    <a:pt x="152400" y="286251"/>
                  </a:cubicBezTo>
                  <a:cubicBezTo>
                    <a:pt x="152400" y="286251"/>
                    <a:pt x="152400" y="286251"/>
                    <a:pt x="25523" y="286251"/>
                  </a:cubicBezTo>
                  <a:cubicBezTo>
                    <a:pt x="21639" y="286251"/>
                    <a:pt x="19050" y="282408"/>
                    <a:pt x="19050" y="278564"/>
                  </a:cubicBezTo>
                  <a:cubicBezTo>
                    <a:pt x="19050" y="278564"/>
                    <a:pt x="19050" y="278564"/>
                    <a:pt x="19050" y="213226"/>
                  </a:cubicBezTo>
                  <a:close/>
                  <a:moveTo>
                    <a:pt x="185265" y="165601"/>
                  </a:moveTo>
                  <a:lnTo>
                    <a:pt x="308448" y="165601"/>
                  </a:lnTo>
                  <a:cubicBezTo>
                    <a:pt x="309745" y="165601"/>
                    <a:pt x="312338" y="165601"/>
                    <a:pt x="313635" y="165601"/>
                  </a:cubicBezTo>
                  <a:cubicBezTo>
                    <a:pt x="324008" y="168168"/>
                    <a:pt x="331788" y="177153"/>
                    <a:pt x="331788" y="187421"/>
                  </a:cubicBezTo>
                  <a:cubicBezTo>
                    <a:pt x="331788" y="187421"/>
                    <a:pt x="331788" y="187421"/>
                    <a:pt x="331788" y="278550"/>
                  </a:cubicBezTo>
                  <a:cubicBezTo>
                    <a:pt x="331788" y="282401"/>
                    <a:pt x="327898" y="286251"/>
                    <a:pt x="324008" y="286251"/>
                  </a:cubicBezTo>
                  <a:cubicBezTo>
                    <a:pt x="324008" y="286251"/>
                    <a:pt x="324008" y="286251"/>
                    <a:pt x="169705" y="286251"/>
                  </a:cubicBezTo>
                  <a:cubicBezTo>
                    <a:pt x="165815" y="286251"/>
                    <a:pt x="161925" y="282401"/>
                    <a:pt x="161925" y="278550"/>
                  </a:cubicBezTo>
                  <a:cubicBezTo>
                    <a:pt x="161925" y="278550"/>
                    <a:pt x="161925" y="278550"/>
                    <a:pt x="161925" y="187421"/>
                  </a:cubicBezTo>
                  <a:cubicBezTo>
                    <a:pt x="161925" y="182287"/>
                    <a:pt x="164518" y="177153"/>
                    <a:pt x="168408" y="173302"/>
                  </a:cubicBezTo>
                  <a:cubicBezTo>
                    <a:pt x="169705" y="170735"/>
                    <a:pt x="172298" y="168168"/>
                    <a:pt x="174892" y="166885"/>
                  </a:cubicBezTo>
                  <a:cubicBezTo>
                    <a:pt x="177485" y="165601"/>
                    <a:pt x="181375" y="165601"/>
                    <a:pt x="185265" y="165601"/>
                  </a:cubicBezTo>
                  <a:close/>
                  <a:moveTo>
                    <a:pt x="59302" y="117976"/>
                  </a:moveTo>
                  <a:cubicBezTo>
                    <a:pt x="59302" y="117976"/>
                    <a:pt x="59302" y="117976"/>
                    <a:pt x="78640" y="117976"/>
                  </a:cubicBezTo>
                  <a:cubicBezTo>
                    <a:pt x="82507" y="117976"/>
                    <a:pt x="85086" y="120565"/>
                    <a:pt x="86375" y="123154"/>
                  </a:cubicBezTo>
                  <a:cubicBezTo>
                    <a:pt x="86375" y="123154"/>
                    <a:pt x="86375" y="123154"/>
                    <a:pt x="94110" y="160692"/>
                  </a:cubicBezTo>
                  <a:cubicBezTo>
                    <a:pt x="94110" y="160692"/>
                    <a:pt x="94110" y="160692"/>
                    <a:pt x="95399" y="165870"/>
                  </a:cubicBezTo>
                  <a:cubicBezTo>
                    <a:pt x="95399" y="165870"/>
                    <a:pt x="95399" y="165870"/>
                    <a:pt x="96688" y="169753"/>
                  </a:cubicBezTo>
                  <a:cubicBezTo>
                    <a:pt x="96688" y="171048"/>
                    <a:pt x="96688" y="171048"/>
                    <a:pt x="96688" y="172342"/>
                  </a:cubicBezTo>
                  <a:cubicBezTo>
                    <a:pt x="96688" y="172342"/>
                    <a:pt x="96688" y="172342"/>
                    <a:pt x="103134" y="172342"/>
                  </a:cubicBezTo>
                  <a:cubicBezTo>
                    <a:pt x="103134" y="169753"/>
                    <a:pt x="103134" y="168459"/>
                    <a:pt x="103134" y="165870"/>
                  </a:cubicBezTo>
                  <a:cubicBezTo>
                    <a:pt x="103134" y="165870"/>
                    <a:pt x="103134" y="165870"/>
                    <a:pt x="103134" y="164576"/>
                  </a:cubicBezTo>
                  <a:cubicBezTo>
                    <a:pt x="103134" y="164576"/>
                    <a:pt x="103134" y="164576"/>
                    <a:pt x="104424" y="160692"/>
                  </a:cubicBezTo>
                  <a:cubicBezTo>
                    <a:pt x="104424" y="160692"/>
                    <a:pt x="104424" y="160692"/>
                    <a:pt x="112159" y="134804"/>
                  </a:cubicBezTo>
                  <a:cubicBezTo>
                    <a:pt x="112159" y="134804"/>
                    <a:pt x="112159" y="134804"/>
                    <a:pt x="107002" y="121859"/>
                  </a:cubicBezTo>
                  <a:cubicBezTo>
                    <a:pt x="105713" y="120565"/>
                    <a:pt x="107002" y="117976"/>
                    <a:pt x="109580" y="117976"/>
                  </a:cubicBezTo>
                  <a:cubicBezTo>
                    <a:pt x="109580" y="117976"/>
                    <a:pt x="109580" y="117976"/>
                    <a:pt x="121183" y="117976"/>
                  </a:cubicBezTo>
                  <a:cubicBezTo>
                    <a:pt x="123761" y="117976"/>
                    <a:pt x="125050" y="120565"/>
                    <a:pt x="125050" y="121859"/>
                  </a:cubicBezTo>
                  <a:cubicBezTo>
                    <a:pt x="125050" y="121859"/>
                    <a:pt x="125050" y="121859"/>
                    <a:pt x="118605" y="134804"/>
                  </a:cubicBezTo>
                  <a:cubicBezTo>
                    <a:pt x="118605" y="134804"/>
                    <a:pt x="118605" y="134804"/>
                    <a:pt x="126340" y="160692"/>
                  </a:cubicBezTo>
                  <a:cubicBezTo>
                    <a:pt x="126340" y="160692"/>
                    <a:pt x="126340" y="160692"/>
                    <a:pt x="126340" y="165870"/>
                  </a:cubicBezTo>
                  <a:cubicBezTo>
                    <a:pt x="127629" y="165870"/>
                    <a:pt x="127629" y="165870"/>
                    <a:pt x="127629" y="165870"/>
                  </a:cubicBezTo>
                  <a:cubicBezTo>
                    <a:pt x="127629" y="168459"/>
                    <a:pt x="127629" y="169753"/>
                    <a:pt x="127629" y="172342"/>
                  </a:cubicBezTo>
                  <a:cubicBezTo>
                    <a:pt x="127629" y="172342"/>
                    <a:pt x="127629" y="172342"/>
                    <a:pt x="134075" y="172342"/>
                  </a:cubicBezTo>
                  <a:cubicBezTo>
                    <a:pt x="134075" y="171048"/>
                    <a:pt x="134075" y="171048"/>
                    <a:pt x="134075" y="169753"/>
                  </a:cubicBezTo>
                  <a:cubicBezTo>
                    <a:pt x="134075" y="169753"/>
                    <a:pt x="134075" y="169753"/>
                    <a:pt x="135364" y="165870"/>
                  </a:cubicBezTo>
                  <a:cubicBezTo>
                    <a:pt x="135364" y="165870"/>
                    <a:pt x="135364" y="165870"/>
                    <a:pt x="136653" y="160692"/>
                  </a:cubicBezTo>
                  <a:cubicBezTo>
                    <a:pt x="136653" y="160692"/>
                    <a:pt x="136653" y="160692"/>
                    <a:pt x="144388" y="123154"/>
                  </a:cubicBezTo>
                  <a:cubicBezTo>
                    <a:pt x="145677" y="120565"/>
                    <a:pt x="148256" y="117976"/>
                    <a:pt x="152123" y="117976"/>
                  </a:cubicBezTo>
                  <a:cubicBezTo>
                    <a:pt x="152123" y="117976"/>
                    <a:pt x="152123" y="117976"/>
                    <a:pt x="171461" y="117976"/>
                  </a:cubicBezTo>
                  <a:cubicBezTo>
                    <a:pt x="183064" y="117976"/>
                    <a:pt x="192088" y="127037"/>
                    <a:pt x="192088" y="138687"/>
                  </a:cubicBezTo>
                  <a:cubicBezTo>
                    <a:pt x="192088" y="138687"/>
                    <a:pt x="192088" y="138687"/>
                    <a:pt x="192088" y="152926"/>
                  </a:cubicBezTo>
                  <a:cubicBezTo>
                    <a:pt x="192088" y="152926"/>
                    <a:pt x="192088" y="152926"/>
                    <a:pt x="184353" y="152926"/>
                  </a:cubicBezTo>
                  <a:cubicBezTo>
                    <a:pt x="176618" y="152926"/>
                    <a:pt x="168883" y="156809"/>
                    <a:pt x="163726" y="160692"/>
                  </a:cubicBezTo>
                  <a:cubicBezTo>
                    <a:pt x="161148" y="161987"/>
                    <a:pt x="159858" y="164576"/>
                    <a:pt x="158569" y="165870"/>
                  </a:cubicBezTo>
                  <a:cubicBezTo>
                    <a:pt x="157280" y="168459"/>
                    <a:pt x="155991" y="169753"/>
                    <a:pt x="154702" y="172342"/>
                  </a:cubicBezTo>
                  <a:cubicBezTo>
                    <a:pt x="152123" y="176225"/>
                    <a:pt x="150834" y="181403"/>
                    <a:pt x="150834" y="186581"/>
                  </a:cubicBezTo>
                  <a:cubicBezTo>
                    <a:pt x="150834" y="186581"/>
                    <a:pt x="150834" y="186581"/>
                    <a:pt x="150834" y="202114"/>
                  </a:cubicBezTo>
                  <a:cubicBezTo>
                    <a:pt x="150834" y="202114"/>
                    <a:pt x="150834" y="202114"/>
                    <a:pt x="10313" y="202114"/>
                  </a:cubicBezTo>
                  <a:cubicBezTo>
                    <a:pt x="5157" y="202114"/>
                    <a:pt x="0" y="196936"/>
                    <a:pt x="0" y="190464"/>
                  </a:cubicBezTo>
                  <a:cubicBezTo>
                    <a:pt x="0" y="190464"/>
                    <a:pt x="0" y="190464"/>
                    <a:pt x="0" y="182698"/>
                  </a:cubicBezTo>
                  <a:cubicBezTo>
                    <a:pt x="0" y="176225"/>
                    <a:pt x="5157" y="172342"/>
                    <a:pt x="10313" y="172342"/>
                  </a:cubicBezTo>
                  <a:cubicBezTo>
                    <a:pt x="10313" y="172342"/>
                    <a:pt x="10313" y="172342"/>
                    <a:pt x="38675" y="172342"/>
                  </a:cubicBezTo>
                  <a:cubicBezTo>
                    <a:pt x="38675" y="172342"/>
                    <a:pt x="38675" y="172342"/>
                    <a:pt x="38675" y="138687"/>
                  </a:cubicBezTo>
                  <a:cubicBezTo>
                    <a:pt x="38675" y="127037"/>
                    <a:pt x="47700" y="117976"/>
                    <a:pt x="59302" y="117976"/>
                  </a:cubicBezTo>
                  <a:close/>
                  <a:moveTo>
                    <a:pt x="206838" y="33838"/>
                  </a:moveTo>
                  <a:cubicBezTo>
                    <a:pt x="206838" y="33838"/>
                    <a:pt x="208124" y="33838"/>
                    <a:pt x="208124" y="33838"/>
                  </a:cubicBezTo>
                  <a:cubicBezTo>
                    <a:pt x="223557" y="36420"/>
                    <a:pt x="258281" y="44166"/>
                    <a:pt x="278858" y="48038"/>
                  </a:cubicBezTo>
                  <a:cubicBezTo>
                    <a:pt x="289147" y="50620"/>
                    <a:pt x="296863" y="59657"/>
                    <a:pt x="296863" y="69984"/>
                  </a:cubicBezTo>
                  <a:cubicBezTo>
                    <a:pt x="296863" y="69984"/>
                    <a:pt x="296863" y="69984"/>
                    <a:pt x="296863" y="99676"/>
                  </a:cubicBezTo>
                  <a:cubicBezTo>
                    <a:pt x="296863" y="128076"/>
                    <a:pt x="275000" y="151313"/>
                    <a:pt x="246706" y="151313"/>
                  </a:cubicBezTo>
                  <a:cubicBezTo>
                    <a:pt x="218412" y="151313"/>
                    <a:pt x="195263" y="128076"/>
                    <a:pt x="195263" y="99676"/>
                  </a:cubicBezTo>
                  <a:cubicBezTo>
                    <a:pt x="195263" y="99676"/>
                    <a:pt x="195263" y="99676"/>
                    <a:pt x="195263" y="45456"/>
                  </a:cubicBezTo>
                  <a:cubicBezTo>
                    <a:pt x="195263" y="39002"/>
                    <a:pt x="200407" y="33838"/>
                    <a:pt x="206838" y="33838"/>
                  </a:cubicBezTo>
                  <a:close/>
                  <a:moveTo>
                    <a:pt x="150465" y="198"/>
                  </a:moveTo>
                  <a:cubicBezTo>
                    <a:pt x="156989" y="-1087"/>
                    <a:pt x="163513" y="4053"/>
                    <a:pt x="163513" y="10479"/>
                  </a:cubicBezTo>
                  <a:cubicBezTo>
                    <a:pt x="163513" y="10479"/>
                    <a:pt x="163513" y="10479"/>
                    <a:pt x="163513" y="60599"/>
                  </a:cubicBezTo>
                  <a:cubicBezTo>
                    <a:pt x="163513" y="86301"/>
                    <a:pt x="142636" y="106863"/>
                    <a:pt x="116540" y="106863"/>
                  </a:cubicBezTo>
                  <a:cubicBezTo>
                    <a:pt x="90444" y="106863"/>
                    <a:pt x="68263" y="86301"/>
                    <a:pt x="68263" y="60599"/>
                  </a:cubicBezTo>
                  <a:cubicBezTo>
                    <a:pt x="68263" y="60599"/>
                    <a:pt x="68263" y="60599"/>
                    <a:pt x="68263" y="33611"/>
                  </a:cubicBezTo>
                  <a:cubicBezTo>
                    <a:pt x="68263" y="23330"/>
                    <a:pt x="76092" y="14334"/>
                    <a:pt x="85225" y="13049"/>
                  </a:cubicBezTo>
                  <a:cubicBezTo>
                    <a:pt x="104797" y="9194"/>
                    <a:pt x="137417" y="2768"/>
                    <a:pt x="150465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2874965" y="3270547"/>
            <a:ext cx="367394" cy="367393"/>
            <a:chOff x="1363763" y="5074916"/>
            <a:chExt cx="489858" cy="489858"/>
          </a:xfrm>
        </p:grpSpPr>
        <p:sp>
          <p:nvSpPr>
            <p:cNvPr id="106" name="椭圆 105"/>
            <p:cNvSpPr/>
            <p:nvPr/>
          </p:nvSpPr>
          <p:spPr>
            <a:xfrm>
              <a:off x="1363763" y="5074916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7" name="任意多边形: 形状 16"/>
            <p:cNvSpPr>
              <a:spLocks/>
            </p:cNvSpPr>
            <p:nvPr/>
          </p:nvSpPr>
          <p:spPr bwMode="auto">
            <a:xfrm>
              <a:off x="1518706" y="5225991"/>
              <a:ext cx="179973" cy="179973"/>
            </a:xfrm>
            <a:custGeom>
              <a:avLst/>
              <a:gdLst>
                <a:gd name="connsiteX0" fmla="*/ 65088 w 331788"/>
                <a:gd name="connsiteY0" fmla="*/ 223838 h 331788"/>
                <a:gd name="connsiteX1" fmla="*/ 276226 w 331788"/>
                <a:gd name="connsiteY1" fmla="*/ 223838 h 331788"/>
                <a:gd name="connsiteX2" fmla="*/ 276226 w 331788"/>
                <a:gd name="connsiteY2" fmla="*/ 265113 h 331788"/>
                <a:gd name="connsiteX3" fmla="*/ 65088 w 331788"/>
                <a:gd name="connsiteY3" fmla="*/ 265113 h 331788"/>
                <a:gd name="connsiteX4" fmla="*/ 65088 w 331788"/>
                <a:gd name="connsiteY4" fmla="*/ 157163 h 331788"/>
                <a:gd name="connsiteX5" fmla="*/ 163513 w 331788"/>
                <a:gd name="connsiteY5" fmla="*/ 157163 h 331788"/>
                <a:gd name="connsiteX6" fmla="*/ 163513 w 331788"/>
                <a:gd name="connsiteY6" fmla="*/ 198438 h 331788"/>
                <a:gd name="connsiteX7" fmla="*/ 65088 w 331788"/>
                <a:gd name="connsiteY7" fmla="*/ 198438 h 331788"/>
                <a:gd name="connsiteX8" fmla="*/ 65088 w 331788"/>
                <a:gd name="connsiteY8" fmla="*/ 90488 h 331788"/>
                <a:gd name="connsiteX9" fmla="*/ 209551 w 331788"/>
                <a:gd name="connsiteY9" fmla="*/ 90488 h 331788"/>
                <a:gd name="connsiteX10" fmla="*/ 209551 w 331788"/>
                <a:gd name="connsiteY10" fmla="*/ 133351 h 331788"/>
                <a:gd name="connsiteX11" fmla="*/ 65088 w 331788"/>
                <a:gd name="connsiteY11" fmla="*/ 133351 h 331788"/>
                <a:gd name="connsiteX12" fmla="*/ 65088 w 331788"/>
                <a:gd name="connsiteY12" fmla="*/ 25400 h 331788"/>
                <a:gd name="connsiteX13" fmla="*/ 142876 w 331788"/>
                <a:gd name="connsiteY13" fmla="*/ 25400 h 331788"/>
                <a:gd name="connsiteX14" fmla="*/ 142876 w 331788"/>
                <a:gd name="connsiteY14" fmla="*/ 66675 h 331788"/>
                <a:gd name="connsiteX15" fmla="*/ 65088 w 331788"/>
                <a:gd name="connsiteY15" fmla="*/ 66675 h 331788"/>
                <a:gd name="connsiteX16" fmla="*/ 0 w 331788"/>
                <a:gd name="connsiteY16" fmla="*/ 0 h 331788"/>
                <a:gd name="connsiteX17" fmla="*/ 38100 w 331788"/>
                <a:gd name="connsiteY17" fmla="*/ 0 h 331788"/>
                <a:gd name="connsiteX18" fmla="*/ 38100 w 331788"/>
                <a:gd name="connsiteY18" fmla="*/ 293688 h 331788"/>
                <a:gd name="connsiteX19" fmla="*/ 331788 w 331788"/>
                <a:gd name="connsiteY19" fmla="*/ 293688 h 331788"/>
                <a:gd name="connsiteX20" fmla="*/ 331788 w 331788"/>
                <a:gd name="connsiteY20" fmla="*/ 331788 h 331788"/>
                <a:gd name="connsiteX21" fmla="*/ 0 w 331788"/>
                <a:gd name="connsiteY21" fmla="*/ 331788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1788" h="331788">
                  <a:moveTo>
                    <a:pt x="65088" y="223838"/>
                  </a:moveTo>
                  <a:lnTo>
                    <a:pt x="276226" y="223838"/>
                  </a:lnTo>
                  <a:lnTo>
                    <a:pt x="276226" y="265113"/>
                  </a:lnTo>
                  <a:lnTo>
                    <a:pt x="65088" y="265113"/>
                  </a:lnTo>
                  <a:close/>
                  <a:moveTo>
                    <a:pt x="65088" y="157163"/>
                  </a:moveTo>
                  <a:lnTo>
                    <a:pt x="163513" y="157163"/>
                  </a:lnTo>
                  <a:lnTo>
                    <a:pt x="163513" y="198438"/>
                  </a:lnTo>
                  <a:lnTo>
                    <a:pt x="65088" y="198438"/>
                  </a:lnTo>
                  <a:close/>
                  <a:moveTo>
                    <a:pt x="65088" y="90488"/>
                  </a:moveTo>
                  <a:lnTo>
                    <a:pt x="209551" y="90488"/>
                  </a:lnTo>
                  <a:lnTo>
                    <a:pt x="209551" y="133351"/>
                  </a:lnTo>
                  <a:lnTo>
                    <a:pt x="65088" y="133351"/>
                  </a:lnTo>
                  <a:close/>
                  <a:moveTo>
                    <a:pt x="65088" y="25400"/>
                  </a:moveTo>
                  <a:lnTo>
                    <a:pt x="142876" y="25400"/>
                  </a:lnTo>
                  <a:lnTo>
                    <a:pt x="142876" y="66675"/>
                  </a:lnTo>
                  <a:lnTo>
                    <a:pt x="65088" y="66675"/>
                  </a:lnTo>
                  <a:close/>
                  <a:moveTo>
                    <a:pt x="0" y="0"/>
                  </a:moveTo>
                  <a:lnTo>
                    <a:pt x="38100" y="0"/>
                  </a:lnTo>
                  <a:lnTo>
                    <a:pt x="38100" y="293688"/>
                  </a:lnTo>
                  <a:lnTo>
                    <a:pt x="331788" y="293688"/>
                  </a:lnTo>
                  <a:lnTo>
                    <a:pt x="331788" y="331788"/>
                  </a:lnTo>
                  <a:lnTo>
                    <a:pt x="0" y="3317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="" xmlns:a16="http://schemas.microsoft.com/office/drawing/2014/main" id="{92415AE1-3706-4CBE-BFAC-0B23E9C6A692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13" name="组合 112">
              <a:extLst>
                <a:ext uri="{FF2B5EF4-FFF2-40B4-BE49-F238E27FC236}">
                  <a16:creationId xmlns="" xmlns:a16="http://schemas.microsoft.com/office/drawing/2014/main" id="{1475AE8A-9262-4251-9FCC-E2D97E65A597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15" name="iconfont-10357-5072058">
                <a:extLst>
                  <a:ext uri="{FF2B5EF4-FFF2-40B4-BE49-F238E27FC236}">
                    <a16:creationId xmlns="" xmlns:a16="http://schemas.microsoft.com/office/drawing/2014/main" id="{30FE817B-A0DE-490B-8532-24A74F1CB2F1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extBox 6">
                <a:extLst>
                  <a:ext uri="{FF2B5EF4-FFF2-40B4-BE49-F238E27FC236}">
                    <a16:creationId xmlns="" xmlns:a16="http://schemas.microsoft.com/office/drawing/2014/main" id="{6A63EA66-8CD5-4C0D-A7D0-EF9251C88EB2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114" name="文本框 113">
              <a:extLst>
                <a:ext uri="{FF2B5EF4-FFF2-40B4-BE49-F238E27FC236}">
                  <a16:creationId xmlns="" xmlns:a16="http://schemas.microsoft.com/office/drawing/2014/main" id="{0E5A5D10-8736-4045-BD23-75CA0D0861CA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697CD405-2216-4078-A9C3-FFFD0C673942}"/>
              </a:ext>
            </a:extLst>
          </p:cNvPr>
          <p:cNvGrpSpPr/>
          <p:nvPr/>
        </p:nvGrpSpPr>
        <p:grpSpPr>
          <a:xfrm>
            <a:off x="6417945" y="1403560"/>
            <a:ext cx="2089189" cy="793916"/>
            <a:chOff x="6549339" y="1227384"/>
            <a:chExt cx="2089189" cy="793916"/>
          </a:xfrm>
        </p:grpSpPr>
        <p:sp>
          <p:nvSpPr>
            <p:cNvPr id="117" name="TextBox 79">
              <a:extLst>
                <a:ext uri="{FF2B5EF4-FFF2-40B4-BE49-F238E27FC236}">
                  <a16:creationId xmlns="" xmlns:a16="http://schemas.microsoft.com/office/drawing/2014/main" id="{766A40F7-1B6E-4B19-BB53-679115F55101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8" name="Rectangle 80">
              <a:extLst>
                <a:ext uri="{FF2B5EF4-FFF2-40B4-BE49-F238E27FC236}">
                  <a16:creationId xmlns="" xmlns:a16="http://schemas.microsoft.com/office/drawing/2014/main" id="{DF2DA4FF-7711-4383-A430-8BDE3FE1B0C2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="" xmlns:a16="http://schemas.microsoft.com/office/drawing/2014/main" id="{1369A7B3-8C60-4BF1-B942-34857D43A129}"/>
              </a:ext>
            </a:extLst>
          </p:cNvPr>
          <p:cNvGrpSpPr/>
          <p:nvPr/>
        </p:nvGrpSpPr>
        <p:grpSpPr>
          <a:xfrm>
            <a:off x="6417945" y="2320050"/>
            <a:ext cx="2089189" cy="793916"/>
            <a:chOff x="6549339" y="1227384"/>
            <a:chExt cx="2089189" cy="793916"/>
          </a:xfrm>
        </p:grpSpPr>
        <p:sp>
          <p:nvSpPr>
            <p:cNvPr id="120" name="TextBox 79">
              <a:extLst>
                <a:ext uri="{FF2B5EF4-FFF2-40B4-BE49-F238E27FC236}">
                  <a16:creationId xmlns="" xmlns:a16="http://schemas.microsoft.com/office/drawing/2014/main" id="{52246A1C-385F-496F-BB7D-58C00DFC2C16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1" name="Rectangle 80">
              <a:extLst>
                <a:ext uri="{FF2B5EF4-FFF2-40B4-BE49-F238E27FC236}">
                  <a16:creationId xmlns="" xmlns:a16="http://schemas.microsoft.com/office/drawing/2014/main" id="{C19ED1B3-1580-4485-BB9A-EA2CD835C110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="" xmlns:a16="http://schemas.microsoft.com/office/drawing/2014/main" id="{4EFEEFD6-E282-4D01-8E7D-95D13C1969F5}"/>
              </a:ext>
            </a:extLst>
          </p:cNvPr>
          <p:cNvGrpSpPr/>
          <p:nvPr/>
        </p:nvGrpSpPr>
        <p:grpSpPr>
          <a:xfrm>
            <a:off x="6417945" y="3234287"/>
            <a:ext cx="2089189" cy="793916"/>
            <a:chOff x="6549339" y="1227384"/>
            <a:chExt cx="2089189" cy="793916"/>
          </a:xfrm>
        </p:grpSpPr>
        <p:sp>
          <p:nvSpPr>
            <p:cNvPr id="123" name="TextBox 79">
              <a:extLst>
                <a:ext uri="{FF2B5EF4-FFF2-40B4-BE49-F238E27FC236}">
                  <a16:creationId xmlns="" xmlns:a16="http://schemas.microsoft.com/office/drawing/2014/main" id="{8E248279-F1EC-4E5C-8028-DEFEE226DF07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4" name="Rectangle 80">
              <a:extLst>
                <a:ext uri="{FF2B5EF4-FFF2-40B4-BE49-F238E27FC236}">
                  <a16:creationId xmlns="" xmlns:a16="http://schemas.microsoft.com/office/drawing/2014/main" id="{BE507ACF-A30A-4C47-B52E-891B3848A96A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5" name="组合 124">
            <a:extLst>
              <a:ext uri="{FF2B5EF4-FFF2-40B4-BE49-F238E27FC236}">
                <a16:creationId xmlns="" xmlns:a16="http://schemas.microsoft.com/office/drawing/2014/main" id="{8AA88C88-D3EC-4488-B059-F76C01D57E07}"/>
              </a:ext>
            </a:extLst>
          </p:cNvPr>
          <p:cNvGrpSpPr/>
          <p:nvPr/>
        </p:nvGrpSpPr>
        <p:grpSpPr>
          <a:xfrm>
            <a:off x="604241" y="1414246"/>
            <a:ext cx="2089189" cy="793916"/>
            <a:chOff x="6549339" y="1227384"/>
            <a:chExt cx="2089189" cy="793916"/>
          </a:xfrm>
        </p:grpSpPr>
        <p:sp>
          <p:nvSpPr>
            <p:cNvPr id="126" name="TextBox 79">
              <a:extLst>
                <a:ext uri="{FF2B5EF4-FFF2-40B4-BE49-F238E27FC236}">
                  <a16:creationId xmlns="" xmlns:a16="http://schemas.microsoft.com/office/drawing/2014/main" id="{539633D2-235F-45B0-8ED1-571F21AF12FE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7" name="Rectangle 80">
              <a:extLst>
                <a:ext uri="{FF2B5EF4-FFF2-40B4-BE49-F238E27FC236}">
                  <a16:creationId xmlns="" xmlns:a16="http://schemas.microsoft.com/office/drawing/2014/main" id="{559DBDBD-4992-440C-81B8-7807586AB808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8" name="组合 127">
            <a:extLst>
              <a:ext uri="{FF2B5EF4-FFF2-40B4-BE49-F238E27FC236}">
                <a16:creationId xmlns="" xmlns:a16="http://schemas.microsoft.com/office/drawing/2014/main" id="{D6FC25B9-4055-423F-84E7-ADA81B555936}"/>
              </a:ext>
            </a:extLst>
          </p:cNvPr>
          <p:cNvGrpSpPr/>
          <p:nvPr/>
        </p:nvGrpSpPr>
        <p:grpSpPr>
          <a:xfrm>
            <a:off x="604241" y="2330736"/>
            <a:ext cx="2089189" cy="793916"/>
            <a:chOff x="6549339" y="1227384"/>
            <a:chExt cx="2089189" cy="793916"/>
          </a:xfrm>
        </p:grpSpPr>
        <p:sp>
          <p:nvSpPr>
            <p:cNvPr id="129" name="TextBox 79">
              <a:extLst>
                <a:ext uri="{FF2B5EF4-FFF2-40B4-BE49-F238E27FC236}">
                  <a16:creationId xmlns="" xmlns:a16="http://schemas.microsoft.com/office/drawing/2014/main" id="{62644CD2-4BDD-4206-A9DB-50501417BBE3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30" name="Rectangle 80">
              <a:extLst>
                <a:ext uri="{FF2B5EF4-FFF2-40B4-BE49-F238E27FC236}">
                  <a16:creationId xmlns="" xmlns:a16="http://schemas.microsoft.com/office/drawing/2014/main" id="{C56C7978-4BFE-45BC-9992-AB0BC18FF796}"/>
                </a:ext>
              </a:extLst>
            </p:cNvPr>
            <p:cNvSpPr/>
            <p:nvPr/>
          </p:nvSpPr>
          <p:spPr>
            <a:xfrm>
              <a:off x="668014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31" name="组合 130">
            <a:extLst>
              <a:ext uri="{FF2B5EF4-FFF2-40B4-BE49-F238E27FC236}">
                <a16:creationId xmlns="" xmlns:a16="http://schemas.microsoft.com/office/drawing/2014/main" id="{E1F86C88-FA67-4B89-AFED-6FE442EB702C}"/>
              </a:ext>
            </a:extLst>
          </p:cNvPr>
          <p:cNvGrpSpPr/>
          <p:nvPr/>
        </p:nvGrpSpPr>
        <p:grpSpPr>
          <a:xfrm>
            <a:off x="604241" y="3244973"/>
            <a:ext cx="2089189" cy="793916"/>
            <a:chOff x="6549339" y="1227384"/>
            <a:chExt cx="2089189" cy="793916"/>
          </a:xfrm>
        </p:grpSpPr>
        <p:sp>
          <p:nvSpPr>
            <p:cNvPr id="132" name="TextBox 79">
              <a:extLst>
                <a:ext uri="{FF2B5EF4-FFF2-40B4-BE49-F238E27FC236}">
                  <a16:creationId xmlns="" xmlns:a16="http://schemas.microsoft.com/office/drawing/2014/main" id="{5C61013B-ADB5-4336-A570-AE852B9D50E2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33" name="Rectangle 80">
              <a:extLst>
                <a:ext uri="{FF2B5EF4-FFF2-40B4-BE49-F238E27FC236}">
                  <a16:creationId xmlns="" xmlns:a16="http://schemas.microsoft.com/office/drawing/2014/main" id="{ACEA7A21-7EEE-4CD5-B8E5-61F8948F2D4D}"/>
                </a:ext>
              </a:extLst>
            </p:cNvPr>
            <p:cNvSpPr/>
            <p:nvPr/>
          </p:nvSpPr>
          <p:spPr>
            <a:xfrm>
              <a:off x="6677250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5186651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: Shape 40"/>
          <p:cNvSpPr>
            <a:spLocks/>
          </p:cNvSpPr>
          <p:nvPr/>
        </p:nvSpPr>
        <p:spPr bwMode="auto">
          <a:xfrm>
            <a:off x="3434315" y="2301299"/>
            <a:ext cx="2269194" cy="2842202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3" name="Oval 41"/>
          <p:cNvSpPr>
            <a:spLocks/>
          </p:cNvSpPr>
          <p:nvPr/>
        </p:nvSpPr>
        <p:spPr bwMode="auto">
          <a:xfrm>
            <a:off x="3077875" y="1488284"/>
            <a:ext cx="1539552" cy="1539552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4" name="Oval 42"/>
          <p:cNvSpPr>
            <a:spLocks/>
          </p:cNvSpPr>
          <p:nvPr/>
        </p:nvSpPr>
        <p:spPr bwMode="auto">
          <a:xfrm>
            <a:off x="3196821" y="1615687"/>
            <a:ext cx="1301252" cy="1300264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5" name="Oval 43"/>
          <p:cNvSpPr>
            <a:spLocks/>
          </p:cNvSpPr>
          <p:nvPr/>
        </p:nvSpPr>
        <p:spPr bwMode="auto">
          <a:xfrm>
            <a:off x="5093226" y="2347046"/>
            <a:ext cx="1309688" cy="1309688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6" name="Oval 44"/>
          <p:cNvSpPr>
            <a:spLocks/>
          </p:cNvSpPr>
          <p:nvPr/>
        </p:nvSpPr>
        <p:spPr bwMode="auto">
          <a:xfrm>
            <a:off x="2838235" y="2630092"/>
            <a:ext cx="1372791" cy="1371600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7" name="Oval 45"/>
          <p:cNvSpPr>
            <a:spLocks/>
          </p:cNvSpPr>
          <p:nvPr/>
        </p:nvSpPr>
        <p:spPr bwMode="auto">
          <a:xfrm>
            <a:off x="4255878" y="1510058"/>
            <a:ext cx="1539552" cy="1539552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8" name="Oval 46"/>
          <p:cNvSpPr>
            <a:spLocks/>
          </p:cNvSpPr>
          <p:nvPr/>
        </p:nvSpPr>
        <p:spPr bwMode="auto">
          <a:xfrm>
            <a:off x="5238234" y="2497086"/>
            <a:ext cx="1020254" cy="1021700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9" name="Oval 47"/>
          <p:cNvSpPr>
            <a:spLocks/>
          </p:cNvSpPr>
          <p:nvPr/>
        </p:nvSpPr>
        <p:spPr bwMode="auto">
          <a:xfrm>
            <a:off x="2963542" y="2761878"/>
            <a:ext cx="1122760" cy="1122760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0" name="TextBox 48"/>
          <p:cNvSpPr txBox="1"/>
          <p:nvPr/>
        </p:nvSpPr>
        <p:spPr>
          <a:xfrm>
            <a:off x="3541554" y="2082807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1" name="TextBox 49"/>
          <p:cNvSpPr txBox="1"/>
          <p:nvPr/>
        </p:nvSpPr>
        <p:spPr>
          <a:xfrm>
            <a:off x="3212116" y="3067050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2" name="Oval 50"/>
          <p:cNvSpPr>
            <a:spLocks/>
          </p:cNvSpPr>
          <p:nvPr/>
        </p:nvSpPr>
        <p:spPr bwMode="auto">
          <a:xfrm>
            <a:off x="4374825" y="1637461"/>
            <a:ext cx="1301252" cy="1300264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" name="TextBox 51"/>
          <p:cNvSpPr txBox="1"/>
          <p:nvPr/>
        </p:nvSpPr>
        <p:spPr>
          <a:xfrm>
            <a:off x="5411673" y="2720878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4" name="TextBox 52"/>
          <p:cNvSpPr txBox="1"/>
          <p:nvPr/>
        </p:nvSpPr>
        <p:spPr>
          <a:xfrm>
            <a:off x="4737427" y="2069611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5" name="Oval 53"/>
          <p:cNvSpPr>
            <a:spLocks/>
          </p:cNvSpPr>
          <p:nvPr/>
        </p:nvSpPr>
        <p:spPr bwMode="auto">
          <a:xfrm>
            <a:off x="4792440" y="3079684"/>
            <a:ext cx="245692" cy="246041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" name="Oval 54"/>
          <p:cNvSpPr>
            <a:spLocks/>
          </p:cNvSpPr>
          <p:nvPr/>
        </p:nvSpPr>
        <p:spPr bwMode="auto">
          <a:xfrm>
            <a:off x="4219416" y="2918875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7" name="Oval 55"/>
          <p:cNvSpPr>
            <a:spLocks/>
          </p:cNvSpPr>
          <p:nvPr/>
        </p:nvSpPr>
        <p:spPr bwMode="auto">
          <a:xfrm>
            <a:off x="4896867" y="3541434"/>
            <a:ext cx="232949" cy="233279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8" name="Oval 56"/>
          <p:cNvSpPr>
            <a:spLocks/>
          </p:cNvSpPr>
          <p:nvPr/>
        </p:nvSpPr>
        <p:spPr bwMode="auto">
          <a:xfrm>
            <a:off x="5700405" y="2099000"/>
            <a:ext cx="359518" cy="360028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9" name="Oval 57"/>
          <p:cNvSpPr>
            <a:spLocks/>
          </p:cNvSpPr>
          <p:nvPr/>
        </p:nvSpPr>
        <p:spPr bwMode="auto">
          <a:xfrm>
            <a:off x="4173632" y="3555301"/>
            <a:ext cx="245692" cy="246041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" name="Oval 58"/>
          <p:cNvSpPr>
            <a:spLocks/>
          </p:cNvSpPr>
          <p:nvPr/>
        </p:nvSpPr>
        <p:spPr bwMode="auto">
          <a:xfrm>
            <a:off x="2904718" y="2481872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" name="Oval 59"/>
          <p:cNvSpPr>
            <a:spLocks/>
          </p:cNvSpPr>
          <p:nvPr/>
        </p:nvSpPr>
        <p:spPr bwMode="auto">
          <a:xfrm>
            <a:off x="5201184" y="3443323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" name="Oval 60"/>
          <p:cNvSpPr>
            <a:spLocks/>
          </p:cNvSpPr>
          <p:nvPr/>
        </p:nvSpPr>
        <p:spPr bwMode="auto">
          <a:xfrm>
            <a:off x="3949239" y="3604487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63" name="Group 3"/>
          <p:cNvGrpSpPr/>
          <p:nvPr/>
        </p:nvGrpSpPr>
        <p:grpSpPr>
          <a:xfrm rot="10800000" flipH="1">
            <a:off x="2310206" y="3404525"/>
            <a:ext cx="872777" cy="226034"/>
            <a:chOff x="3000375" y="4042161"/>
            <a:chExt cx="1163703" cy="301378"/>
          </a:xfrm>
        </p:grpSpPr>
        <p:cxnSp>
          <p:nvCxnSpPr>
            <p:cNvPr id="64" name="Straight Connector 38"/>
            <p:cNvCxnSpPr/>
            <p:nvPr/>
          </p:nvCxnSpPr>
          <p:spPr>
            <a:xfrm rot="10800000">
              <a:off x="3862700" y="4042161"/>
              <a:ext cx="301378" cy="301378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39"/>
            <p:cNvCxnSpPr/>
            <p:nvPr/>
          </p:nvCxnSpPr>
          <p:spPr>
            <a:xfrm flipH="1">
              <a:off x="3000375" y="4050707"/>
              <a:ext cx="870870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" name="Group 4"/>
          <p:cNvGrpSpPr/>
          <p:nvPr/>
        </p:nvGrpSpPr>
        <p:grpSpPr>
          <a:xfrm rot="10800000">
            <a:off x="5856647" y="3492371"/>
            <a:ext cx="891773" cy="292128"/>
            <a:chOff x="3153400" y="4042161"/>
            <a:chExt cx="1189031" cy="389504"/>
          </a:xfrm>
        </p:grpSpPr>
        <p:cxnSp>
          <p:nvCxnSpPr>
            <p:cNvPr id="67" name="Straight Connector 36"/>
            <p:cNvCxnSpPr>
              <a:stCxn id="48" idx="4"/>
            </p:cNvCxnSpPr>
            <p:nvPr/>
          </p:nvCxnSpPr>
          <p:spPr>
            <a:xfrm rot="10800000">
              <a:off x="3862700" y="4042161"/>
              <a:ext cx="479731" cy="389504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37"/>
            <p:cNvCxnSpPr/>
            <p:nvPr/>
          </p:nvCxnSpPr>
          <p:spPr>
            <a:xfrm flipH="1">
              <a:off x="3153400" y="4050707"/>
              <a:ext cx="717845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Group 5"/>
          <p:cNvGrpSpPr/>
          <p:nvPr/>
        </p:nvGrpSpPr>
        <p:grpSpPr>
          <a:xfrm>
            <a:off x="2512428" y="1659305"/>
            <a:ext cx="794116" cy="320893"/>
            <a:chOff x="2894176" y="3704601"/>
            <a:chExt cx="1058821" cy="427857"/>
          </a:xfrm>
        </p:grpSpPr>
        <p:cxnSp>
          <p:nvCxnSpPr>
            <p:cNvPr id="70" name="Straight Connector 34"/>
            <p:cNvCxnSpPr/>
            <p:nvPr/>
          </p:nvCxnSpPr>
          <p:spPr>
            <a:xfrm flipH="1" flipV="1">
              <a:off x="3525140" y="3704601"/>
              <a:ext cx="427857" cy="427857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35"/>
            <p:cNvCxnSpPr/>
            <p:nvPr/>
          </p:nvCxnSpPr>
          <p:spPr>
            <a:xfrm flipH="1">
              <a:off x="2894176" y="3704601"/>
              <a:ext cx="630964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Group 6"/>
          <p:cNvGrpSpPr/>
          <p:nvPr/>
        </p:nvGrpSpPr>
        <p:grpSpPr>
          <a:xfrm flipH="1">
            <a:off x="5593499" y="1663713"/>
            <a:ext cx="978751" cy="249182"/>
            <a:chOff x="2410191" y="3562411"/>
            <a:chExt cx="1305001" cy="332242"/>
          </a:xfrm>
        </p:grpSpPr>
        <p:cxnSp>
          <p:nvCxnSpPr>
            <p:cNvPr id="73" name="Straight Connector 32"/>
            <p:cNvCxnSpPr/>
            <p:nvPr/>
          </p:nvCxnSpPr>
          <p:spPr>
            <a:xfrm flipH="1" flipV="1">
              <a:off x="3391258" y="3570719"/>
              <a:ext cx="323934" cy="323934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33"/>
            <p:cNvCxnSpPr/>
            <p:nvPr/>
          </p:nvCxnSpPr>
          <p:spPr>
            <a:xfrm flipH="1">
              <a:off x="2410191" y="3562411"/>
              <a:ext cx="1002430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15"/>
          <p:cNvGrpSpPr/>
          <p:nvPr/>
        </p:nvGrpSpPr>
        <p:grpSpPr>
          <a:xfrm>
            <a:off x="2044877" y="1479956"/>
            <a:ext cx="339329" cy="309563"/>
            <a:chOff x="10426701" y="1314450"/>
            <a:chExt cx="452438" cy="412750"/>
          </a:xfrm>
          <a:solidFill>
            <a:srgbClr val="4CCCBB"/>
          </a:solidFill>
        </p:grpSpPr>
        <p:sp>
          <p:nvSpPr>
            <p:cNvPr id="84" name="Freeform: Shape 29"/>
            <p:cNvSpPr>
              <a:spLocks/>
            </p:cNvSpPr>
            <p:nvPr/>
          </p:nvSpPr>
          <p:spPr bwMode="auto">
            <a:xfrm>
              <a:off x="10426701" y="1314450"/>
              <a:ext cx="452438" cy="412750"/>
            </a:xfrm>
            <a:custGeom>
              <a:avLst/>
              <a:gdLst>
                <a:gd name="T0" fmla="*/ 96 w 120"/>
                <a:gd name="T1" fmla="*/ 106 h 107"/>
                <a:gd name="T2" fmla="*/ 93 w 120"/>
                <a:gd name="T3" fmla="*/ 105 h 107"/>
                <a:gd name="T4" fmla="*/ 93 w 120"/>
                <a:gd name="T5" fmla="*/ 99 h 107"/>
                <a:gd name="T6" fmla="*/ 112 w 120"/>
                <a:gd name="T7" fmla="*/ 60 h 107"/>
                <a:gd name="T8" fmla="*/ 60 w 120"/>
                <a:gd name="T9" fmla="*/ 8 h 107"/>
                <a:gd name="T10" fmla="*/ 8 w 120"/>
                <a:gd name="T11" fmla="*/ 60 h 107"/>
                <a:gd name="T12" fmla="*/ 27 w 120"/>
                <a:gd name="T13" fmla="*/ 99 h 107"/>
                <a:gd name="T14" fmla="*/ 27 w 120"/>
                <a:gd name="T15" fmla="*/ 105 h 107"/>
                <a:gd name="T16" fmla="*/ 22 w 120"/>
                <a:gd name="T17" fmla="*/ 106 h 107"/>
                <a:gd name="T18" fmla="*/ 0 w 120"/>
                <a:gd name="T19" fmla="*/ 60 h 107"/>
                <a:gd name="T20" fmla="*/ 60 w 120"/>
                <a:gd name="T21" fmla="*/ 0 h 107"/>
                <a:gd name="T22" fmla="*/ 120 w 120"/>
                <a:gd name="T23" fmla="*/ 60 h 107"/>
                <a:gd name="T24" fmla="*/ 98 w 120"/>
                <a:gd name="T25" fmla="*/ 106 h 107"/>
                <a:gd name="T26" fmla="*/ 96 w 120"/>
                <a:gd name="T27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07">
                  <a:moveTo>
                    <a:pt x="96" y="106"/>
                  </a:moveTo>
                  <a:cubicBezTo>
                    <a:pt x="95" y="106"/>
                    <a:pt x="94" y="106"/>
                    <a:pt x="93" y="105"/>
                  </a:cubicBezTo>
                  <a:cubicBezTo>
                    <a:pt x="91" y="103"/>
                    <a:pt x="92" y="101"/>
                    <a:pt x="93" y="99"/>
                  </a:cubicBezTo>
                  <a:cubicBezTo>
                    <a:pt x="105" y="89"/>
                    <a:pt x="112" y="75"/>
                    <a:pt x="112" y="60"/>
                  </a:cubicBezTo>
                  <a:cubicBezTo>
                    <a:pt x="112" y="31"/>
                    <a:pt x="89" y="8"/>
                    <a:pt x="60" y="8"/>
                  </a:cubicBezTo>
                  <a:cubicBezTo>
                    <a:pt x="31" y="8"/>
                    <a:pt x="8" y="31"/>
                    <a:pt x="8" y="60"/>
                  </a:cubicBezTo>
                  <a:cubicBezTo>
                    <a:pt x="8" y="75"/>
                    <a:pt x="15" y="89"/>
                    <a:pt x="27" y="99"/>
                  </a:cubicBezTo>
                  <a:cubicBezTo>
                    <a:pt x="28" y="101"/>
                    <a:pt x="29" y="103"/>
                    <a:pt x="27" y="105"/>
                  </a:cubicBezTo>
                  <a:cubicBezTo>
                    <a:pt x="26" y="107"/>
                    <a:pt x="23" y="107"/>
                    <a:pt x="22" y="106"/>
                  </a:cubicBezTo>
                  <a:cubicBezTo>
                    <a:pt x="8" y="94"/>
                    <a:pt x="0" y="77"/>
                    <a:pt x="0" y="60"/>
                  </a:cubicBezTo>
                  <a:cubicBezTo>
                    <a:pt x="0" y="26"/>
                    <a:pt x="27" y="0"/>
                    <a:pt x="60" y="0"/>
                  </a:cubicBezTo>
                  <a:cubicBezTo>
                    <a:pt x="93" y="0"/>
                    <a:pt x="120" y="26"/>
                    <a:pt x="120" y="60"/>
                  </a:cubicBezTo>
                  <a:cubicBezTo>
                    <a:pt x="120" y="77"/>
                    <a:pt x="112" y="94"/>
                    <a:pt x="98" y="106"/>
                  </a:cubicBezTo>
                  <a:cubicBezTo>
                    <a:pt x="98" y="106"/>
                    <a:pt x="97" y="106"/>
                    <a:pt x="96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" name="Oval 30"/>
            <p:cNvSpPr>
              <a:spLocks/>
            </p:cNvSpPr>
            <p:nvPr/>
          </p:nvSpPr>
          <p:spPr bwMode="auto">
            <a:xfrm>
              <a:off x="10623551" y="1549400"/>
              <a:ext cx="60325" cy="619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" name="Freeform: Shape 31"/>
            <p:cNvSpPr>
              <a:spLocks/>
            </p:cNvSpPr>
            <p:nvPr/>
          </p:nvSpPr>
          <p:spPr bwMode="auto">
            <a:xfrm>
              <a:off x="10517188" y="1441450"/>
              <a:ext cx="95250" cy="96838"/>
            </a:xfrm>
            <a:custGeom>
              <a:avLst/>
              <a:gdLst>
                <a:gd name="T0" fmla="*/ 1 w 25"/>
                <a:gd name="T1" fmla="*/ 1 h 25"/>
                <a:gd name="T2" fmla="*/ 7 w 25"/>
                <a:gd name="T3" fmla="*/ 1 h 25"/>
                <a:gd name="T4" fmla="*/ 24 w 25"/>
                <a:gd name="T5" fmla="*/ 18 h 25"/>
                <a:gd name="T6" fmla="*/ 24 w 25"/>
                <a:gd name="T7" fmla="*/ 24 h 25"/>
                <a:gd name="T8" fmla="*/ 18 w 25"/>
                <a:gd name="T9" fmla="*/ 24 h 25"/>
                <a:gd name="T10" fmla="*/ 1 w 25"/>
                <a:gd name="T11" fmla="*/ 7 h 25"/>
                <a:gd name="T12" fmla="*/ 1 w 25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1" y="1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20"/>
                    <a:pt x="25" y="22"/>
                    <a:pt x="24" y="24"/>
                  </a:cubicBezTo>
                  <a:cubicBezTo>
                    <a:pt x="22" y="25"/>
                    <a:pt x="20" y="25"/>
                    <a:pt x="18" y="2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7" name="Group 16"/>
          <p:cNvGrpSpPr/>
          <p:nvPr/>
        </p:nvGrpSpPr>
        <p:grpSpPr>
          <a:xfrm>
            <a:off x="1875935" y="3455918"/>
            <a:ext cx="346145" cy="330230"/>
            <a:chOff x="4849813" y="501081"/>
            <a:chExt cx="1104900" cy="1054100"/>
          </a:xfrm>
          <a:solidFill>
            <a:srgbClr val="4CCCBB"/>
          </a:solidFill>
        </p:grpSpPr>
        <p:sp>
          <p:nvSpPr>
            <p:cNvPr id="88" name="Freeform: Shape 23"/>
            <p:cNvSpPr>
              <a:spLocks/>
            </p:cNvSpPr>
            <p:nvPr/>
          </p:nvSpPr>
          <p:spPr bwMode="auto">
            <a:xfrm>
              <a:off x="4849813" y="501081"/>
              <a:ext cx="1104900" cy="1054100"/>
            </a:xfrm>
            <a:custGeom>
              <a:avLst/>
              <a:gdLst>
                <a:gd name="T0" fmla="*/ 482 w 526"/>
                <a:gd name="T1" fmla="*/ 0 h 502"/>
                <a:gd name="T2" fmla="*/ 44 w 526"/>
                <a:gd name="T3" fmla="*/ 0 h 502"/>
                <a:gd name="T4" fmla="*/ 0 w 526"/>
                <a:gd name="T5" fmla="*/ 45 h 502"/>
                <a:gd name="T6" fmla="*/ 0 w 526"/>
                <a:gd name="T7" fmla="*/ 384 h 502"/>
                <a:gd name="T8" fmla="*/ 44 w 526"/>
                <a:gd name="T9" fmla="*/ 428 h 502"/>
                <a:gd name="T10" fmla="*/ 177 w 526"/>
                <a:gd name="T11" fmla="*/ 428 h 502"/>
                <a:gd name="T12" fmla="*/ 154 w 526"/>
                <a:gd name="T13" fmla="*/ 454 h 502"/>
                <a:gd name="T14" fmla="*/ 141 w 526"/>
                <a:gd name="T15" fmla="*/ 467 h 502"/>
                <a:gd name="T16" fmla="*/ 140 w 526"/>
                <a:gd name="T17" fmla="*/ 487 h 502"/>
                <a:gd name="T18" fmla="*/ 173 w 526"/>
                <a:gd name="T19" fmla="*/ 502 h 502"/>
                <a:gd name="T20" fmla="*/ 352 w 526"/>
                <a:gd name="T21" fmla="*/ 502 h 502"/>
                <a:gd name="T22" fmla="*/ 386 w 526"/>
                <a:gd name="T23" fmla="*/ 487 h 502"/>
                <a:gd name="T24" fmla="*/ 384 w 526"/>
                <a:gd name="T25" fmla="*/ 467 h 502"/>
                <a:gd name="T26" fmla="*/ 372 w 526"/>
                <a:gd name="T27" fmla="*/ 453 h 502"/>
                <a:gd name="T28" fmla="*/ 348 w 526"/>
                <a:gd name="T29" fmla="*/ 428 h 502"/>
                <a:gd name="T30" fmla="*/ 482 w 526"/>
                <a:gd name="T31" fmla="*/ 428 h 502"/>
                <a:gd name="T32" fmla="*/ 526 w 526"/>
                <a:gd name="T33" fmla="*/ 384 h 502"/>
                <a:gd name="T34" fmla="*/ 526 w 526"/>
                <a:gd name="T35" fmla="*/ 45 h 502"/>
                <a:gd name="T36" fmla="*/ 482 w 526"/>
                <a:gd name="T37" fmla="*/ 0 h 502"/>
                <a:gd name="T38" fmla="*/ 360 w 526"/>
                <a:gd name="T39" fmla="*/ 465 h 502"/>
                <a:gd name="T40" fmla="*/ 371 w 526"/>
                <a:gd name="T41" fmla="*/ 476 h 502"/>
                <a:gd name="T42" fmla="*/ 371 w 526"/>
                <a:gd name="T43" fmla="*/ 480 h 502"/>
                <a:gd name="T44" fmla="*/ 352 w 526"/>
                <a:gd name="T45" fmla="*/ 485 h 502"/>
                <a:gd name="T46" fmla="*/ 173 w 526"/>
                <a:gd name="T47" fmla="*/ 485 h 502"/>
                <a:gd name="T48" fmla="*/ 155 w 526"/>
                <a:gd name="T49" fmla="*/ 480 h 502"/>
                <a:gd name="T50" fmla="*/ 154 w 526"/>
                <a:gd name="T51" fmla="*/ 476 h 502"/>
                <a:gd name="T52" fmla="*/ 154 w 526"/>
                <a:gd name="T53" fmla="*/ 477 h 502"/>
                <a:gd name="T54" fmla="*/ 165 w 526"/>
                <a:gd name="T55" fmla="*/ 465 h 502"/>
                <a:gd name="T56" fmla="*/ 196 w 526"/>
                <a:gd name="T57" fmla="*/ 428 h 502"/>
                <a:gd name="T58" fmla="*/ 329 w 526"/>
                <a:gd name="T59" fmla="*/ 428 h 502"/>
                <a:gd name="T60" fmla="*/ 360 w 526"/>
                <a:gd name="T61" fmla="*/ 465 h 502"/>
                <a:gd name="T62" fmla="*/ 493 w 526"/>
                <a:gd name="T63" fmla="*/ 384 h 502"/>
                <a:gd name="T64" fmla="*/ 482 w 526"/>
                <a:gd name="T65" fmla="*/ 395 h 502"/>
                <a:gd name="T66" fmla="*/ 44 w 526"/>
                <a:gd name="T67" fmla="*/ 395 h 502"/>
                <a:gd name="T68" fmla="*/ 32 w 526"/>
                <a:gd name="T69" fmla="*/ 384 h 502"/>
                <a:gd name="T70" fmla="*/ 32 w 526"/>
                <a:gd name="T71" fmla="*/ 45 h 502"/>
                <a:gd name="T72" fmla="*/ 44 w 526"/>
                <a:gd name="T73" fmla="*/ 33 h 502"/>
                <a:gd name="T74" fmla="*/ 482 w 526"/>
                <a:gd name="T75" fmla="*/ 33 h 502"/>
                <a:gd name="T76" fmla="*/ 493 w 526"/>
                <a:gd name="T77" fmla="*/ 45 h 502"/>
                <a:gd name="T78" fmla="*/ 493 w 526"/>
                <a:gd name="T79" fmla="*/ 38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6" h="502">
                  <a:moveTo>
                    <a:pt x="48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9" y="0"/>
                    <a:pt x="0" y="20"/>
                    <a:pt x="0" y="45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408"/>
                    <a:pt x="19" y="428"/>
                    <a:pt x="44" y="428"/>
                  </a:cubicBezTo>
                  <a:cubicBezTo>
                    <a:pt x="177" y="428"/>
                    <a:pt x="177" y="428"/>
                    <a:pt x="177" y="428"/>
                  </a:cubicBezTo>
                  <a:cubicBezTo>
                    <a:pt x="170" y="437"/>
                    <a:pt x="159" y="448"/>
                    <a:pt x="154" y="454"/>
                  </a:cubicBezTo>
                  <a:cubicBezTo>
                    <a:pt x="148" y="459"/>
                    <a:pt x="144" y="463"/>
                    <a:pt x="141" y="467"/>
                  </a:cubicBezTo>
                  <a:cubicBezTo>
                    <a:pt x="138" y="471"/>
                    <a:pt x="136" y="480"/>
                    <a:pt x="140" y="487"/>
                  </a:cubicBezTo>
                  <a:cubicBezTo>
                    <a:pt x="144" y="494"/>
                    <a:pt x="152" y="502"/>
                    <a:pt x="173" y="502"/>
                  </a:cubicBezTo>
                  <a:cubicBezTo>
                    <a:pt x="352" y="502"/>
                    <a:pt x="352" y="502"/>
                    <a:pt x="352" y="502"/>
                  </a:cubicBezTo>
                  <a:cubicBezTo>
                    <a:pt x="374" y="502"/>
                    <a:pt x="382" y="494"/>
                    <a:pt x="386" y="487"/>
                  </a:cubicBezTo>
                  <a:cubicBezTo>
                    <a:pt x="389" y="480"/>
                    <a:pt x="388" y="471"/>
                    <a:pt x="384" y="467"/>
                  </a:cubicBezTo>
                  <a:cubicBezTo>
                    <a:pt x="382" y="463"/>
                    <a:pt x="378" y="459"/>
                    <a:pt x="372" y="453"/>
                  </a:cubicBezTo>
                  <a:cubicBezTo>
                    <a:pt x="367" y="448"/>
                    <a:pt x="355" y="437"/>
                    <a:pt x="348" y="428"/>
                  </a:cubicBezTo>
                  <a:cubicBezTo>
                    <a:pt x="482" y="428"/>
                    <a:pt x="482" y="428"/>
                    <a:pt x="482" y="428"/>
                  </a:cubicBezTo>
                  <a:cubicBezTo>
                    <a:pt x="506" y="428"/>
                    <a:pt x="526" y="408"/>
                    <a:pt x="526" y="384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20"/>
                    <a:pt x="506" y="0"/>
                    <a:pt x="482" y="0"/>
                  </a:cubicBezTo>
                  <a:close/>
                  <a:moveTo>
                    <a:pt x="360" y="465"/>
                  </a:moveTo>
                  <a:cubicBezTo>
                    <a:pt x="365" y="470"/>
                    <a:pt x="370" y="474"/>
                    <a:pt x="371" y="476"/>
                  </a:cubicBezTo>
                  <a:cubicBezTo>
                    <a:pt x="371" y="476"/>
                    <a:pt x="372" y="478"/>
                    <a:pt x="371" y="480"/>
                  </a:cubicBezTo>
                  <a:cubicBezTo>
                    <a:pt x="368" y="483"/>
                    <a:pt x="362" y="485"/>
                    <a:pt x="352" y="485"/>
                  </a:cubicBezTo>
                  <a:cubicBezTo>
                    <a:pt x="173" y="485"/>
                    <a:pt x="173" y="485"/>
                    <a:pt x="173" y="485"/>
                  </a:cubicBezTo>
                  <a:cubicBezTo>
                    <a:pt x="164" y="485"/>
                    <a:pt x="157" y="483"/>
                    <a:pt x="155" y="480"/>
                  </a:cubicBezTo>
                  <a:cubicBezTo>
                    <a:pt x="154" y="478"/>
                    <a:pt x="155" y="476"/>
                    <a:pt x="154" y="476"/>
                  </a:cubicBezTo>
                  <a:cubicBezTo>
                    <a:pt x="154" y="476"/>
                    <a:pt x="154" y="476"/>
                    <a:pt x="154" y="477"/>
                  </a:cubicBezTo>
                  <a:cubicBezTo>
                    <a:pt x="156" y="474"/>
                    <a:pt x="161" y="470"/>
                    <a:pt x="165" y="465"/>
                  </a:cubicBezTo>
                  <a:cubicBezTo>
                    <a:pt x="180" y="451"/>
                    <a:pt x="191" y="439"/>
                    <a:pt x="196" y="428"/>
                  </a:cubicBezTo>
                  <a:cubicBezTo>
                    <a:pt x="329" y="428"/>
                    <a:pt x="329" y="428"/>
                    <a:pt x="329" y="428"/>
                  </a:cubicBezTo>
                  <a:cubicBezTo>
                    <a:pt x="334" y="439"/>
                    <a:pt x="346" y="451"/>
                    <a:pt x="360" y="465"/>
                  </a:cubicBezTo>
                  <a:close/>
                  <a:moveTo>
                    <a:pt x="493" y="384"/>
                  </a:moveTo>
                  <a:cubicBezTo>
                    <a:pt x="493" y="390"/>
                    <a:pt x="488" y="395"/>
                    <a:pt x="482" y="395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38" y="395"/>
                    <a:pt x="32" y="390"/>
                    <a:pt x="32" y="38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38"/>
                    <a:pt x="38" y="33"/>
                    <a:pt x="44" y="33"/>
                  </a:cubicBezTo>
                  <a:cubicBezTo>
                    <a:pt x="482" y="33"/>
                    <a:pt x="482" y="33"/>
                    <a:pt x="482" y="33"/>
                  </a:cubicBezTo>
                  <a:cubicBezTo>
                    <a:pt x="488" y="33"/>
                    <a:pt x="493" y="38"/>
                    <a:pt x="493" y="45"/>
                  </a:cubicBezTo>
                  <a:lnTo>
                    <a:pt x="493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" name="Freeform: Shape 24"/>
            <p:cNvSpPr>
              <a:spLocks/>
            </p:cNvSpPr>
            <p:nvPr/>
          </p:nvSpPr>
          <p:spPr bwMode="auto">
            <a:xfrm>
              <a:off x="4986338" y="640781"/>
              <a:ext cx="828675" cy="552450"/>
            </a:xfrm>
            <a:custGeom>
              <a:avLst/>
              <a:gdLst>
                <a:gd name="T0" fmla="*/ 367 w 395"/>
                <a:gd name="T1" fmla="*/ 0 h 264"/>
                <a:gd name="T2" fmla="*/ 28 w 395"/>
                <a:gd name="T3" fmla="*/ 0 h 264"/>
                <a:gd name="T4" fmla="*/ 0 w 395"/>
                <a:gd name="T5" fmla="*/ 28 h 264"/>
                <a:gd name="T6" fmla="*/ 0 w 395"/>
                <a:gd name="T7" fmla="*/ 236 h 264"/>
                <a:gd name="T8" fmla="*/ 28 w 395"/>
                <a:gd name="T9" fmla="*/ 264 h 264"/>
                <a:gd name="T10" fmla="*/ 367 w 395"/>
                <a:gd name="T11" fmla="*/ 264 h 264"/>
                <a:gd name="T12" fmla="*/ 395 w 395"/>
                <a:gd name="T13" fmla="*/ 236 h 264"/>
                <a:gd name="T14" fmla="*/ 395 w 395"/>
                <a:gd name="T15" fmla="*/ 28 h 264"/>
                <a:gd name="T16" fmla="*/ 367 w 395"/>
                <a:gd name="T17" fmla="*/ 0 h 264"/>
                <a:gd name="T18" fmla="*/ 379 w 395"/>
                <a:gd name="T19" fmla="*/ 236 h 264"/>
                <a:gd name="T20" fmla="*/ 367 w 395"/>
                <a:gd name="T21" fmla="*/ 247 h 264"/>
                <a:gd name="T22" fmla="*/ 28 w 395"/>
                <a:gd name="T23" fmla="*/ 247 h 264"/>
                <a:gd name="T24" fmla="*/ 17 w 395"/>
                <a:gd name="T25" fmla="*/ 236 h 264"/>
                <a:gd name="T26" fmla="*/ 17 w 395"/>
                <a:gd name="T27" fmla="*/ 28 h 264"/>
                <a:gd name="T28" fmla="*/ 28 w 395"/>
                <a:gd name="T29" fmla="*/ 17 h 264"/>
                <a:gd name="T30" fmla="*/ 367 w 395"/>
                <a:gd name="T31" fmla="*/ 17 h 264"/>
                <a:gd name="T32" fmla="*/ 379 w 395"/>
                <a:gd name="T33" fmla="*/ 28 h 264"/>
                <a:gd name="T34" fmla="*/ 379 w 395"/>
                <a:gd name="T35" fmla="*/ 2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5" h="264">
                  <a:moveTo>
                    <a:pt x="367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51"/>
                    <a:pt x="13" y="264"/>
                    <a:pt x="28" y="264"/>
                  </a:cubicBezTo>
                  <a:cubicBezTo>
                    <a:pt x="367" y="264"/>
                    <a:pt x="367" y="264"/>
                    <a:pt x="367" y="264"/>
                  </a:cubicBezTo>
                  <a:cubicBezTo>
                    <a:pt x="383" y="264"/>
                    <a:pt x="395" y="251"/>
                    <a:pt x="395" y="236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5" y="13"/>
                    <a:pt x="383" y="0"/>
                    <a:pt x="367" y="0"/>
                  </a:cubicBezTo>
                  <a:close/>
                  <a:moveTo>
                    <a:pt x="379" y="236"/>
                  </a:moveTo>
                  <a:cubicBezTo>
                    <a:pt x="379" y="242"/>
                    <a:pt x="374" y="247"/>
                    <a:pt x="367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2" y="247"/>
                    <a:pt x="17" y="242"/>
                    <a:pt x="17" y="236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2"/>
                    <a:pt x="22" y="17"/>
                    <a:pt x="28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74" y="17"/>
                    <a:pt x="379" y="22"/>
                    <a:pt x="379" y="28"/>
                  </a:cubicBezTo>
                  <a:lnTo>
                    <a:pt x="379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" name="Freeform: Shape 25"/>
            <p:cNvSpPr>
              <a:spLocks/>
            </p:cNvSpPr>
            <p:nvPr/>
          </p:nvSpPr>
          <p:spPr bwMode="auto">
            <a:xfrm>
              <a:off x="5349875" y="1209106"/>
              <a:ext cx="104775" cy="104775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3 h 50"/>
                <a:gd name="T12" fmla="*/ 17 w 50"/>
                <a:gd name="T13" fmla="*/ 25 h 50"/>
                <a:gd name="T14" fmla="*/ 25 w 50"/>
                <a:gd name="T15" fmla="*/ 17 h 50"/>
                <a:gd name="T16" fmla="*/ 33 w 50"/>
                <a:gd name="T17" fmla="*/ 25 h 50"/>
                <a:gd name="T18" fmla="*/ 25 w 50"/>
                <a:gd name="T1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1" y="0"/>
                    <a:pt x="0" y="12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8" y="50"/>
                    <a:pt x="50" y="39"/>
                    <a:pt x="50" y="25"/>
                  </a:cubicBezTo>
                  <a:cubicBezTo>
                    <a:pt x="50" y="12"/>
                    <a:pt x="38" y="0"/>
                    <a:pt x="25" y="0"/>
                  </a:cubicBezTo>
                  <a:close/>
                  <a:moveTo>
                    <a:pt x="25" y="33"/>
                  </a:moveTo>
                  <a:cubicBezTo>
                    <a:pt x="20" y="33"/>
                    <a:pt x="17" y="30"/>
                    <a:pt x="17" y="25"/>
                  </a:cubicBezTo>
                  <a:cubicBezTo>
                    <a:pt x="17" y="21"/>
                    <a:pt x="20" y="17"/>
                    <a:pt x="25" y="17"/>
                  </a:cubicBezTo>
                  <a:cubicBezTo>
                    <a:pt x="29" y="17"/>
                    <a:pt x="33" y="21"/>
                    <a:pt x="33" y="25"/>
                  </a:cubicBezTo>
                  <a:cubicBezTo>
                    <a:pt x="33" y="30"/>
                    <a:pt x="29" y="33"/>
                    <a:pt x="2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" name="Freeform: Shape 26"/>
            <p:cNvSpPr>
              <a:spLocks/>
            </p:cNvSpPr>
            <p:nvPr/>
          </p:nvSpPr>
          <p:spPr bwMode="auto">
            <a:xfrm>
              <a:off x="5480050" y="866206"/>
              <a:ext cx="280988" cy="280988"/>
            </a:xfrm>
            <a:custGeom>
              <a:avLst/>
              <a:gdLst>
                <a:gd name="T0" fmla="*/ 67 w 134"/>
                <a:gd name="T1" fmla="*/ 134 h 134"/>
                <a:gd name="T2" fmla="*/ 0 w 134"/>
                <a:gd name="T3" fmla="*/ 67 h 134"/>
                <a:gd name="T4" fmla="*/ 67 w 134"/>
                <a:gd name="T5" fmla="*/ 0 h 134"/>
                <a:gd name="T6" fmla="*/ 134 w 134"/>
                <a:gd name="T7" fmla="*/ 67 h 134"/>
                <a:gd name="T8" fmla="*/ 67 w 134"/>
                <a:gd name="T9" fmla="*/ 134 h 134"/>
                <a:gd name="T10" fmla="*/ 67 w 134"/>
                <a:gd name="T11" fmla="*/ 10 h 134"/>
                <a:gd name="T12" fmla="*/ 10 w 134"/>
                <a:gd name="T13" fmla="*/ 67 h 134"/>
                <a:gd name="T14" fmla="*/ 67 w 134"/>
                <a:gd name="T15" fmla="*/ 124 h 134"/>
                <a:gd name="T16" fmla="*/ 124 w 134"/>
                <a:gd name="T17" fmla="*/ 67 h 134"/>
                <a:gd name="T18" fmla="*/ 67 w 134"/>
                <a:gd name="T19" fmla="*/ 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4">
                  <a:moveTo>
                    <a:pt x="67" y="134"/>
                  </a:moveTo>
                  <a:cubicBezTo>
                    <a:pt x="30" y="134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7" y="10"/>
                  </a:moveTo>
                  <a:cubicBezTo>
                    <a:pt x="35" y="10"/>
                    <a:pt x="10" y="35"/>
                    <a:pt x="10" y="67"/>
                  </a:cubicBezTo>
                  <a:cubicBezTo>
                    <a:pt x="10" y="98"/>
                    <a:pt x="35" y="124"/>
                    <a:pt x="67" y="124"/>
                  </a:cubicBezTo>
                  <a:cubicBezTo>
                    <a:pt x="98" y="124"/>
                    <a:pt x="124" y="98"/>
                    <a:pt x="124" y="67"/>
                  </a:cubicBezTo>
                  <a:cubicBezTo>
                    <a:pt x="124" y="35"/>
                    <a:pt x="98" y="10"/>
                    <a:pt x="6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" name="Freeform: Shape 27"/>
            <p:cNvSpPr>
              <a:spLocks/>
            </p:cNvSpPr>
            <p:nvPr/>
          </p:nvSpPr>
          <p:spPr bwMode="auto">
            <a:xfrm>
              <a:off x="5545138" y="931293"/>
              <a:ext cx="150813" cy="150813"/>
            </a:xfrm>
            <a:custGeom>
              <a:avLst/>
              <a:gdLst>
                <a:gd name="T0" fmla="*/ 36 w 72"/>
                <a:gd name="T1" fmla="*/ 72 h 72"/>
                <a:gd name="T2" fmla="*/ 0 w 72"/>
                <a:gd name="T3" fmla="*/ 36 h 72"/>
                <a:gd name="T4" fmla="*/ 36 w 72"/>
                <a:gd name="T5" fmla="*/ 0 h 72"/>
                <a:gd name="T6" fmla="*/ 72 w 72"/>
                <a:gd name="T7" fmla="*/ 36 h 72"/>
                <a:gd name="T8" fmla="*/ 36 w 72"/>
                <a:gd name="T9" fmla="*/ 72 h 72"/>
                <a:gd name="T10" fmla="*/ 36 w 72"/>
                <a:gd name="T11" fmla="*/ 10 h 72"/>
                <a:gd name="T12" fmla="*/ 10 w 72"/>
                <a:gd name="T13" fmla="*/ 36 h 72"/>
                <a:gd name="T14" fmla="*/ 36 w 72"/>
                <a:gd name="T15" fmla="*/ 62 h 72"/>
                <a:gd name="T16" fmla="*/ 62 w 72"/>
                <a:gd name="T17" fmla="*/ 36 h 72"/>
                <a:gd name="T18" fmla="*/ 36 w 72"/>
                <a:gd name="T1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2"/>
                    <a:pt x="36" y="72"/>
                  </a:cubicBezTo>
                  <a:close/>
                  <a:moveTo>
                    <a:pt x="36" y="10"/>
                  </a:moveTo>
                  <a:cubicBezTo>
                    <a:pt x="22" y="10"/>
                    <a:pt x="10" y="21"/>
                    <a:pt x="10" y="36"/>
                  </a:cubicBezTo>
                  <a:cubicBezTo>
                    <a:pt x="10" y="50"/>
                    <a:pt x="22" y="62"/>
                    <a:pt x="36" y="62"/>
                  </a:cubicBezTo>
                  <a:cubicBezTo>
                    <a:pt x="50" y="62"/>
                    <a:pt x="62" y="50"/>
                    <a:pt x="62" y="36"/>
                  </a:cubicBezTo>
                  <a:cubicBezTo>
                    <a:pt x="62" y="21"/>
                    <a:pt x="50" y="10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" name="Freeform: Shape 28"/>
            <p:cNvSpPr>
              <a:spLocks/>
            </p:cNvSpPr>
            <p:nvPr/>
          </p:nvSpPr>
          <p:spPr bwMode="auto">
            <a:xfrm>
              <a:off x="5316538" y="702693"/>
              <a:ext cx="371475" cy="396875"/>
            </a:xfrm>
            <a:custGeom>
              <a:avLst/>
              <a:gdLst>
                <a:gd name="T0" fmla="*/ 155 w 177"/>
                <a:gd name="T1" fmla="*/ 0 h 189"/>
                <a:gd name="T2" fmla="*/ 134 w 177"/>
                <a:gd name="T3" fmla="*/ 0 h 189"/>
                <a:gd name="T4" fmla="*/ 104 w 177"/>
                <a:gd name="T5" fmla="*/ 28 h 189"/>
                <a:gd name="T6" fmla="*/ 91 w 177"/>
                <a:gd name="T7" fmla="*/ 33 h 189"/>
                <a:gd name="T8" fmla="*/ 72 w 177"/>
                <a:gd name="T9" fmla="*/ 26 h 189"/>
                <a:gd name="T10" fmla="*/ 50 w 177"/>
                <a:gd name="T11" fmla="*/ 35 h 189"/>
                <a:gd name="T12" fmla="*/ 35 w 177"/>
                <a:gd name="T13" fmla="*/ 50 h 189"/>
                <a:gd name="T14" fmla="*/ 26 w 177"/>
                <a:gd name="T15" fmla="*/ 72 h 189"/>
                <a:gd name="T16" fmla="*/ 33 w 177"/>
                <a:gd name="T17" fmla="*/ 91 h 189"/>
                <a:gd name="T18" fmla="*/ 28 w 177"/>
                <a:gd name="T19" fmla="*/ 104 h 189"/>
                <a:gd name="T20" fmla="*/ 0 w 177"/>
                <a:gd name="T21" fmla="*/ 134 h 189"/>
                <a:gd name="T22" fmla="*/ 0 w 177"/>
                <a:gd name="T23" fmla="*/ 155 h 189"/>
                <a:gd name="T24" fmla="*/ 28 w 177"/>
                <a:gd name="T25" fmla="*/ 186 h 189"/>
                <a:gd name="T26" fmla="*/ 29 w 177"/>
                <a:gd name="T27" fmla="*/ 189 h 189"/>
                <a:gd name="T28" fmla="*/ 52 w 177"/>
                <a:gd name="T29" fmla="*/ 189 h 189"/>
                <a:gd name="T30" fmla="*/ 44 w 177"/>
                <a:gd name="T31" fmla="*/ 165 h 189"/>
                <a:gd name="T32" fmla="*/ 31 w 177"/>
                <a:gd name="T33" fmla="*/ 165 h 189"/>
                <a:gd name="T34" fmla="*/ 21 w 177"/>
                <a:gd name="T35" fmla="*/ 155 h 189"/>
                <a:gd name="T36" fmla="*/ 21 w 177"/>
                <a:gd name="T37" fmla="*/ 134 h 189"/>
                <a:gd name="T38" fmla="*/ 31 w 177"/>
                <a:gd name="T39" fmla="*/ 124 h 189"/>
                <a:gd name="T40" fmla="*/ 44 w 177"/>
                <a:gd name="T41" fmla="*/ 124 h 189"/>
                <a:gd name="T42" fmla="*/ 59 w 177"/>
                <a:gd name="T43" fmla="*/ 88 h 189"/>
                <a:gd name="T44" fmla="*/ 50 w 177"/>
                <a:gd name="T45" fmla="*/ 79 h 189"/>
                <a:gd name="T46" fmla="*/ 50 w 177"/>
                <a:gd name="T47" fmla="*/ 64 h 189"/>
                <a:gd name="T48" fmla="*/ 64 w 177"/>
                <a:gd name="T49" fmla="*/ 50 h 189"/>
                <a:gd name="T50" fmla="*/ 72 w 177"/>
                <a:gd name="T51" fmla="*/ 47 h 189"/>
                <a:gd name="T52" fmla="*/ 79 w 177"/>
                <a:gd name="T53" fmla="*/ 50 h 189"/>
                <a:gd name="T54" fmla="*/ 88 w 177"/>
                <a:gd name="T55" fmla="*/ 59 h 189"/>
                <a:gd name="T56" fmla="*/ 124 w 177"/>
                <a:gd name="T57" fmla="*/ 43 h 189"/>
                <a:gd name="T58" fmla="*/ 124 w 177"/>
                <a:gd name="T59" fmla="*/ 31 h 189"/>
                <a:gd name="T60" fmla="*/ 134 w 177"/>
                <a:gd name="T61" fmla="*/ 21 h 189"/>
                <a:gd name="T62" fmla="*/ 155 w 177"/>
                <a:gd name="T63" fmla="*/ 21 h 189"/>
                <a:gd name="T64" fmla="*/ 165 w 177"/>
                <a:gd name="T65" fmla="*/ 31 h 189"/>
                <a:gd name="T66" fmla="*/ 165 w 177"/>
                <a:gd name="T67" fmla="*/ 43 h 189"/>
                <a:gd name="T68" fmla="*/ 177 w 177"/>
                <a:gd name="T69" fmla="*/ 47 h 189"/>
                <a:gd name="T70" fmla="*/ 177 w 177"/>
                <a:gd name="T71" fmla="*/ 9 h 189"/>
                <a:gd name="T72" fmla="*/ 155 w 177"/>
                <a:gd name="T7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89">
                  <a:moveTo>
                    <a:pt x="155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18" y="0"/>
                    <a:pt x="105" y="12"/>
                    <a:pt x="104" y="28"/>
                  </a:cubicBezTo>
                  <a:cubicBezTo>
                    <a:pt x="99" y="29"/>
                    <a:pt x="95" y="31"/>
                    <a:pt x="91" y="33"/>
                  </a:cubicBezTo>
                  <a:cubicBezTo>
                    <a:pt x="86" y="28"/>
                    <a:pt x="79" y="26"/>
                    <a:pt x="72" y="26"/>
                  </a:cubicBezTo>
                  <a:cubicBezTo>
                    <a:pt x="63" y="26"/>
                    <a:pt x="56" y="29"/>
                    <a:pt x="50" y="35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29" y="56"/>
                    <a:pt x="26" y="63"/>
                    <a:pt x="26" y="72"/>
                  </a:cubicBezTo>
                  <a:cubicBezTo>
                    <a:pt x="26" y="79"/>
                    <a:pt x="29" y="86"/>
                    <a:pt x="33" y="91"/>
                  </a:cubicBezTo>
                  <a:cubicBezTo>
                    <a:pt x="31" y="95"/>
                    <a:pt x="29" y="99"/>
                    <a:pt x="28" y="104"/>
                  </a:cubicBezTo>
                  <a:cubicBezTo>
                    <a:pt x="12" y="105"/>
                    <a:pt x="0" y="118"/>
                    <a:pt x="0" y="13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12" y="184"/>
                    <a:pt x="28" y="186"/>
                  </a:cubicBezTo>
                  <a:cubicBezTo>
                    <a:pt x="28" y="187"/>
                    <a:pt x="29" y="188"/>
                    <a:pt x="29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48" y="182"/>
                    <a:pt x="45" y="174"/>
                    <a:pt x="44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5" y="165"/>
                    <a:pt x="21" y="161"/>
                    <a:pt x="21" y="155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29"/>
                    <a:pt x="25" y="124"/>
                    <a:pt x="31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6" y="111"/>
                    <a:pt x="52" y="99"/>
                    <a:pt x="59" y="8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6" y="75"/>
                    <a:pt x="46" y="68"/>
                    <a:pt x="50" y="64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6" y="48"/>
                    <a:pt x="69" y="47"/>
                    <a:pt x="72" y="47"/>
                  </a:cubicBezTo>
                  <a:cubicBezTo>
                    <a:pt x="74" y="47"/>
                    <a:pt x="77" y="48"/>
                    <a:pt x="79" y="50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9" y="52"/>
                    <a:pt x="111" y="46"/>
                    <a:pt x="124" y="43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25"/>
                    <a:pt x="129" y="21"/>
                    <a:pt x="134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61" y="21"/>
                    <a:pt x="165" y="25"/>
                    <a:pt x="165" y="31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9" y="44"/>
                    <a:pt x="173" y="45"/>
                    <a:pt x="177" y="47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1" y="3"/>
                    <a:pt x="1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94" name="Freeform: Shape 17"/>
          <p:cNvSpPr>
            <a:spLocks/>
          </p:cNvSpPr>
          <p:nvPr/>
        </p:nvSpPr>
        <p:spPr bwMode="auto">
          <a:xfrm rot="2700000">
            <a:off x="6699387" y="1528660"/>
            <a:ext cx="233915" cy="346716"/>
          </a:xfrm>
          <a:custGeom>
            <a:avLst/>
            <a:gdLst>
              <a:gd name="T0" fmla="*/ 163 w 164"/>
              <a:gd name="T1" fmla="*/ 109 h 244"/>
              <a:gd name="T2" fmla="*/ 125 w 164"/>
              <a:gd name="T3" fmla="*/ 46 h 244"/>
              <a:gd name="T4" fmla="*/ 143 w 164"/>
              <a:gd name="T5" fmla="*/ 9 h 244"/>
              <a:gd name="T6" fmla="*/ 143 w 164"/>
              <a:gd name="T7" fmla="*/ 3 h 244"/>
              <a:gd name="T8" fmla="*/ 138 w 164"/>
              <a:gd name="T9" fmla="*/ 0 h 244"/>
              <a:gd name="T10" fmla="*/ 22 w 164"/>
              <a:gd name="T11" fmla="*/ 0 h 244"/>
              <a:gd name="T12" fmla="*/ 17 w 164"/>
              <a:gd name="T13" fmla="*/ 3 h 244"/>
              <a:gd name="T14" fmla="*/ 17 w 164"/>
              <a:gd name="T15" fmla="*/ 9 h 244"/>
              <a:gd name="T16" fmla="*/ 39 w 164"/>
              <a:gd name="T17" fmla="*/ 46 h 244"/>
              <a:gd name="T18" fmla="*/ 2 w 164"/>
              <a:gd name="T19" fmla="*/ 109 h 244"/>
              <a:gd name="T20" fmla="*/ 1 w 164"/>
              <a:gd name="T21" fmla="*/ 114 h 244"/>
              <a:gd name="T22" fmla="*/ 61 w 164"/>
              <a:gd name="T23" fmla="*/ 241 h 244"/>
              <a:gd name="T24" fmla="*/ 66 w 164"/>
              <a:gd name="T25" fmla="*/ 244 h 244"/>
              <a:gd name="T26" fmla="*/ 98 w 164"/>
              <a:gd name="T27" fmla="*/ 244 h 244"/>
              <a:gd name="T28" fmla="*/ 103 w 164"/>
              <a:gd name="T29" fmla="*/ 241 h 244"/>
              <a:gd name="T30" fmla="*/ 163 w 164"/>
              <a:gd name="T31" fmla="*/ 114 h 244"/>
              <a:gd name="T32" fmla="*/ 163 w 164"/>
              <a:gd name="T33" fmla="*/ 109 h 244"/>
              <a:gd name="T34" fmla="*/ 128 w 164"/>
              <a:gd name="T35" fmla="*/ 12 h 244"/>
              <a:gd name="T36" fmla="*/ 114 w 164"/>
              <a:gd name="T37" fmla="*/ 40 h 244"/>
              <a:gd name="T38" fmla="*/ 49 w 164"/>
              <a:gd name="T39" fmla="*/ 40 h 244"/>
              <a:gd name="T40" fmla="*/ 33 w 164"/>
              <a:gd name="T41" fmla="*/ 12 h 244"/>
              <a:gd name="T42" fmla="*/ 128 w 164"/>
              <a:gd name="T43" fmla="*/ 12 h 244"/>
              <a:gd name="T44" fmla="*/ 82 w 164"/>
              <a:gd name="T45" fmla="*/ 120 h 244"/>
              <a:gd name="T46" fmla="*/ 68 w 164"/>
              <a:gd name="T47" fmla="*/ 106 h 244"/>
              <a:gd name="T48" fmla="*/ 82 w 164"/>
              <a:gd name="T49" fmla="*/ 92 h 244"/>
              <a:gd name="T50" fmla="*/ 96 w 164"/>
              <a:gd name="T51" fmla="*/ 106 h 244"/>
              <a:gd name="T52" fmla="*/ 82 w 164"/>
              <a:gd name="T53" fmla="*/ 120 h 244"/>
              <a:gd name="T54" fmla="*/ 94 w 164"/>
              <a:gd name="T55" fmla="*/ 232 h 244"/>
              <a:gd name="T56" fmla="*/ 88 w 164"/>
              <a:gd name="T57" fmla="*/ 232 h 244"/>
              <a:gd name="T58" fmla="*/ 88 w 164"/>
              <a:gd name="T59" fmla="*/ 131 h 244"/>
              <a:gd name="T60" fmla="*/ 108 w 164"/>
              <a:gd name="T61" fmla="*/ 106 h 244"/>
              <a:gd name="T62" fmla="*/ 82 w 164"/>
              <a:gd name="T63" fmla="*/ 80 h 244"/>
              <a:gd name="T64" fmla="*/ 56 w 164"/>
              <a:gd name="T65" fmla="*/ 106 h 244"/>
              <a:gd name="T66" fmla="*/ 76 w 164"/>
              <a:gd name="T67" fmla="*/ 131 h 244"/>
              <a:gd name="T68" fmla="*/ 76 w 164"/>
              <a:gd name="T69" fmla="*/ 232 h 244"/>
              <a:gd name="T70" fmla="*/ 70 w 164"/>
              <a:gd name="T71" fmla="*/ 232 h 244"/>
              <a:gd name="T72" fmla="*/ 13 w 164"/>
              <a:gd name="T73" fmla="*/ 112 h 244"/>
              <a:gd name="T74" fmla="*/ 49 w 164"/>
              <a:gd name="T75" fmla="*/ 52 h 244"/>
              <a:gd name="T76" fmla="*/ 115 w 164"/>
              <a:gd name="T77" fmla="*/ 52 h 244"/>
              <a:gd name="T78" fmla="*/ 151 w 164"/>
              <a:gd name="T79" fmla="*/ 112 h 244"/>
              <a:gd name="T80" fmla="*/ 94 w 164"/>
              <a:gd name="T81" fmla="*/ 23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4" h="244">
                <a:moveTo>
                  <a:pt x="163" y="109"/>
                </a:moveTo>
                <a:cubicBezTo>
                  <a:pt x="125" y="46"/>
                  <a:pt x="125" y="46"/>
                  <a:pt x="125" y="46"/>
                </a:cubicBezTo>
                <a:cubicBezTo>
                  <a:pt x="143" y="9"/>
                  <a:pt x="143" y="9"/>
                  <a:pt x="143" y="9"/>
                </a:cubicBezTo>
                <a:cubicBezTo>
                  <a:pt x="144" y="7"/>
                  <a:pt x="144" y="5"/>
                  <a:pt x="143" y="3"/>
                </a:cubicBezTo>
                <a:cubicBezTo>
                  <a:pt x="142" y="1"/>
                  <a:pt x="140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16" y="5"/>
                  <a:pt x="16" y="7"/>
                  <a:pt x="17" y="9"/>
                </a:cubicBezTo>
                <a:cubicBezTo>
                  <a:pt x="39" y="46"/>
                  <a:pt x="39" y="46"/>
                  <a:pt x="39" y="46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11"/>
                  <a:pt x="0" y="113"/>
                  <a:pt x="1" y="114"/>
                </a:cubicBezTo>
                <a:cubicBezTo>
                  <a:pt x="61" y="241"/>
                  <a:pt x="61" y="241"/>
                  <a:pt x="61" y="241"/>
                </a:cubicBezTo>
                <a:cubicBezTo>
                  <a:pt x="62" y="243"/>
                  <a:pt x="64" y="244"/>
                  <a:pt x="66" y="244"/>
                </a:cubicBezTo>
                <a:cubicBezTo>
                  <a:pt x="98" y="244"/>
                  <a:pt x="98" y="244"/>
                  <a:pt x="98" y="244"/>
                </a:cubicBezTo>
                <a:cubicBezTo>
                  <a:pt x="100" y="244"/>
                  <a:pt x="102" y="243"/>
                  <a:pt x="103" y="241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4" y="113"/>
                  <a:pt x="164" y="111"/>
                  <a:pt x="163" y="109"/>
                </a:cubicBezTo>
                <a:close/>
                <a:moveTo>
                  <a:pt x="128" y="12"/>
                </a:moveTo>
                <a:cubicBezTo>
                  <a:pt x="114" y="40"/>
                  <a:pt x="114" y="40"/>
                  <a:pt x="11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33" y="12"/>
                  <a:pt x="33" y="12"/>
                  <a:pt x="33" y="12"/>
                </a:cubicBezTo>
                <a:lnTo>
                  <a:pt x="128" y="12"/>
                </a:lnTo>
                <a:close/>
                <a:moveTo>
                  <a:pt x="82" y="120"/>
                </a:moveTo>
                <a:cubicBezTo>
                  <a:pt x="74" y="120"/>
                  <a:pt x="68" y="114"/>
                  <a:pt x="68" y="106"/>
                </a:cubicBezTo>
                <a:cubicBezTo>
                  <a:pt x="68" y="98"/>
                  <a:pt x="74" y="92"/>
                  <a:pt x="82" y="92"/>
                </a:cubicBezTo>
                <a:cubicBezTo>
                  <a:pt x="90" y="92"/>
                  <a:pt x="96" y="98"/>
                  <a:pt x="96" y="106"/>
                </a:cubicBezTo>
                <a:cubicBezTo>
                  <a:pt x="96" y="114"/>
                  <a:pt x="90" y="120"/>
                  <a:pt x="82" y="120"/>
                </a:cubicBezTo>
                <a:close/>
                <a:moveTo>
                  <a:pt x="94" y="232"/>
                </a:moveTo>
                <a:cubicBezTo>
                  <a:pt x="88" y="232"/>
                  <a:pt x="88" y="232"/>
                  <a:pt x="88" y="232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99" y="129"/>
                  <a:pt x="108" y="118"/>
                  <a:pt x="108" y="106"/>
                </a:cubicBezTo>
                <a:cubicBezTo>
                  <a:pt x="108" y="92"/>
                  <a:pt x="96" y="80"/>
                  <a:pt x="82" y="80"/>
                </a:cubicBezTo>
                <a:cubicBezTo>
                  <a:pt x="68" y="80"/>
                  <a:pt x="56" y="92"/>
                  <a:pt x="56" y="106"/>
                </a:cubicBezTo>
                <a:cubicBezTo>
                  <a:pt x="56" y="118"/>
                  <a:pt x="65" y="129"/>
                  <a:pt x="76" y="131"/>
                </a:cubicBezTo>
                <a:cubicBezTo>
                  <a:pt x="76" y="232"/>
                  <a:pt x="76" y="232"/>
                  <a:pt x="76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49" y="52"/>
                  <a:pt x="49" y="52"/>
                  <a:pt x="49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51" y="112"/>
                  <a:pt x="151" y="112"/>
                  <a:pt x="151" y="112"/>
                </a:cubicBezTo>
                <a:lnTo>
                  <a:pt x="94" y="232"/>
                </a:lnTo>
                <a:close/>
              </a:path>
            </a:pathLst>
          </a:custGeom>
          <a:solidFill>
            <a:srgbClr val="4CCCBB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95" name="Group 18"/>
          <p:cNvGrpSpPr/>
          <p:nvPr/>
        </p:nvGrpSpPr>
        <p:grpSpPr>
          <a:xfrm>
            <a:off x="6848089" y="3634946"/>
            <a:ext cx="310754" cy="282179"/>
            <a:chOff x="10598151" y="1660526"/>
            <a:chExt cx="414338" cy="376238"/>
          </a:xfrm>
          <a:solidFill>
            <a:srgbClr val="4CCCBB"/>
          </a:solidFill>
        </p:grpSpPr>
        <p:sp>
          <p:nvSpPr>
            <p:cNvPr id="96" name="Freeform: Shape 19"/>
            <p:cNvSpPr>
              <a:spLocks/>
            </p:cNvSpPr>
            <p:nvPr/>
          </p:nvSpPr>
          <p:spPr bwMode="auto">
            <a:xfrm>
              <a:off x="10598151" y="1660526"/>
              <a:ext cx="414338" cy="376238"/>
            </a:xfrm>
            <a:custGeom>
              <a:avLst/>
              <a:gdLst>
                <a:gd name="T0" fmla="*/ 86 w 110"/>
                <a:gd name="T1" fmla="*/ 98 h 98"/>
                <a:gd name="T2" fmla="*/ 84 w 110"/>
                <a:gd name="T3" fmla="*/ 98 h 98"/>
                <a:gd name="T4" fmla="*/ 71 w 110"/>
                <a:gd name="T5" fmla="*/ 90 h 98"/>
                <a:gd name="T6" fmla="*/ 52 w 110"/>
                <a:gd name="T7" fmla="*/ 92 h 98"/>
                <a:gd name="T8" fmla="*/ 0 w 110"/>
                <a:gd name="T9" fmla="*/ 46 h 98"/>
                <a:gd name="T10" fmla="*/ 52 w 110"/>
                <a:gd name="T11" fmla="*/ 0 h 98"/>
                <a:gd name="T12" fmla="*/ 110 w 110"/>
                <a:gd name="T13" fmla="*/ 46 h 98"/>
                <a:gd name="T14" fmla="*/ 90 w 110"/>
                <a:gd name="T15" fmla="*/ 81 h 98"/>
                <a:gd name="T16" fmla="*/ 90 w 110"/>
                <a:gd name="T17" fmla="*/ 93 h 98"/>
                <a:gd name="T18" fmla="*/ 90 w 110"/>
                <a:gd name="T19" fmla="*/ 94 h 98"/>
                <a:gd name="T20" fmla="*/ 86 w 110"/>
                <a:gd name="T21" fmla="*/ 98 h 98"/>
                <a:gd name="T22" fmla="*/ 86 w 110"/>
                <a:gd name="T23" fmla="*/ 98 h 98"/>
                <a:gd name="T24" fmla="*/ 71 w 110"/>
                <a:gd name="T25" fmla="*/ 81 h 98"/>
                <a:gd name="T26" fmla="*/ 73 w 110"/>
                <a:gd name="T27" fmla="*/ 82 h 98"/>
                <a:gd name="T28" fmla="*/ 82 w 110"/>
                <a:gd name="T29" fmla="*/ 87 h 98"/>
                <a:gd name="T30" fmla="*/ 82 w 110"/>
                <a:gd name="T31" fmla="*/ 79 h 98"/>
                <a:gd name="T32" fmla="*/ 84 w 110"/>
                <a:gd name="T33" fmla="*/ 76 h 98"/>
                <a:gd name="T34" fmla="*/ 102 w 110"/>
                <a:gd name="T35" fmla="*/ 46 h 98"/>
                <a:gd name="T36" fmla="*/ 52 w 110"/>
                <a:gd name="T37" fmla="*/ 8 h 98"/>
                <a:gd name="T38" fmla="*/ 8 w 110"/>
                <a:gd name="T39" fmla="*/ 46 h 98"/>
                <a:gd name="T40" fmla="*/ 52 w 110"/>
                <a:gd name="T41" fmla="*/ 84 h 98"/>
                <a:gd name="T42" fmla="*/ 70 w 110"/>
                <a:gd name="T43" fmla="*/ 82 h 98"/>
                <a:gd name="T44" fmla="*/ 71 w 110"/>
                <a:gd name="T4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98">
                  <a:moveTo>
                    <a:pt x="86" y="98"/>
                  </a:moveTo>
                  <a:cubicBezTo>
                    <a:pt x="85" y="98"/>
                    <a:pt x="85" y="98"/>
                    <a:pt x="84" y="98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5" y="91"/>
                    <a:pt x="59" y="92"/>
                    <a:pt x="52" y="92"/>
                  </a:cubicBezTo>
                  <a:cubicBezTo>
                    <a:pt x="21" y="92"/>
                    <a:pt x="0" y="73"/>
                    <a:pt x="0" y="46"/>
                  </a:cubicBezTo>
                  <a:cubicBezTo>
                    <a:pt x="0" y="19"/>
                    <a:pt x="22" y="0"/>
                    <a:pt x="52" y="0"/>
                  </a:cubicBezTo>
                  <a:cubicBezTo>
                    <a:pt x="85" y="0"/>
                    <a:pt x="110" y="20"/>
                    <a:pt x="110" y="46"/>
                  </a:cubicBezTo>
                  <a:cubicBezTo>
                    <a:pt x="110" y="60"/>
                    <a:pt x="103" y="72"/>
                    <a:pt x="90" y="81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6"/>
                    <a:pt x="88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lose/>
                  <a:moveTo>
                    <a:pt x="71" y="81"/>
                  </a:moveTo>
                  <a:cubicBezTo>
                    <a:pt x="72" y="81"/>
                    <a:pt x="73" y="82"/>
                    <a:pt x="73" y="82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3" y="76"/>
                    <a:pt x="84" y="76"/>
                  </a:cubicBezTo>
                  <a:cubicBezTo>
                    <a:pt x="96" y="68"/>
                    <a:pt x="102" y="58"/>
                    <a:pt x="102" y="46"/>
                  </a:cubicBezTo>
                  <a:cubicBezTo>
                    <a:pt x="102" y="25"/>
                    <a:pt x="80" y="8"/>
                    <a:pt x="52" y="8"/>
                  </a:cubicBezTo>
                  <a:cubicBezTo>
                    <a:pt x="26" y="8"/>
                    <a:pt x="8" y="24"/>
                    <a:pt x="8" y="46"/>
                  </a:cubicBezTo>
                  <a:cubicBezTo>
                    <a:pt x="8" y="68"/>
                    <a:pt x="26" y="84"/>
                    <a:pt x="52" y="84"/>
                  </a:cubicBezTo>
                  <a:cubicBezTo>
                    <a:pt x="58" y="84"/>
                    <a:pt x="64" y="83"/>
                    <a:pt x="70" y="82"/>
                  </a:cubicBezTo>
                  <a:cubicBezTo>
                    <a:pt x="70" y="82"/>
                    <a:pt x="71" y="81"/>
                    <a:pt x="7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" name="Freeform: Shape 20"/>
            <p:cNvSpPr>
              <a:spLocks/>
            </p:cNvSpPr>
            <p:nvPr/>
          </p:nvSpPr>
          <p:spPr bwMode="auto">
            <a:xfrm>
              <a:off x="10680701" y="1806576"/>
              <a:ext cx="65088" cy="68263"/>
            </a:xfrm>
            <a:custGeom>
              <a:avLst/>
              <a:gdLst>
                <a:gd name="T0" fmla="*/ 9 w 17"/>
                <a:gd name="T1" fmla="*/ 18 h 18"/>
                <a:gd name="T2" fmla="*/ 0 w 17"/>
                <a:gd name="T3" fmla="*/ 9 h 18"/>
                <a:gd name="T4" fmla="*/ 9 w 17"/>
                <a:gd name="T5" fmla="*/ 0 h 18"/>
                <a:gd name="T6" fmla="*/ 17 w 17"/>
                <a:gd name="T7" fmla="*/ 9 h 18"/>
                <a:gd name="T8" fmla="*/ 9 w 17"/>
                <a:gd name="T9" fmla="*/ 18 h 18"/>
                <a:gd name="T10" fmla="*/ 9 w 17"/>
                <a:gd name="T11" fmla="*/ 4 h 18"/>
                <a:gd name="T12" fmla="*/ 4 w 17"/>
                <a:gd name="T13" fmla="*/ 9 h 18"/>
                <a:gd name="T14" fmla="*/ 9 w 17"/>
                <a:gd name="T15" fmla="*/ 14 h 18"/>
                <a:gd name="T16" fmla="*/ 13 w 17"/>
                <a:gd name="T17" fmla="*/ 9 h 18"/>
                <a:gd name="T18" fmla="*/ 9 w 17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4"/>
                    <a:pt x="13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3" y="12"/>
                    <a:pt x="13" y="9"/>
                  </a:cubicBezTo>
                  <a:cubicBezTo>
                    <a:pt x="13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" name="Freeform: Shape 21"/>
            <p:cNvSpPr>
              <a:spLocks/>
            </p:cNvSpPr>
            <p:nvPr/>
          </p:nvSpPr>
          <p:spPr bwMode="auto">
            <a:xfrm>
              <a:off x="10768013" y="1806576"/>
              <a:ext cx="68263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" name="Freeform: Shape 22"/>
            <p:cNvSpPr>
              <a:spLocks/>
            </p:cNvSpPr>
            <p:nvPr/>
          </p:nvSpPr>
          <p:spPr bwMode="auto">
            <a:xfrm>
              <a:off x="10855326" y="1806576"/>
              <a:ext cx="66675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" name="组合 99">
            <a:extLst>
              <a:ext uri="{FF2B5EF4-FFF2-40B4-BE49-F238E27FC236}">
                <a16:creationId xmlns="" xmlns:a16="http://schemas.microsoft.com/office/drawing/2014/main" id="{480084EC-CE8E-44E2-8EC7-F60A92F33DA9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01" name="组合 100">
              <a:extLst>
                <a:ext uri="{FF2B5EF4-FFF2-40B4-BE49-F238E27FC236}">
                  <a16:creationId xmlns="" xmlns:a16="http://schemas.microsoft.com/office/drawing/2014/main" id="{2BAFFA42-B661-4A64-914A-1E5D8FEB022E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03" name="iconfont-10357-5072058">
                <a:extLst>
                  <a:ext uri="{FF2B5EF4-FFF2-40B4-BE49-F238E27FC236}">
                    <a16:creationId xmlns="" xmlns:a16="http://schemas.microsoft.com/office/drawing/2014/main" id="{A542E571-6251-470B-8C6B-0E175DDC37C1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extBox 6">
                <a:extLst>
                  <a:ext uri="{FF2B5EF4-FFF2-40B4-BE49-F238E27FC236}">
                    <a16:creationId xmlns="" xmlns:a16="http://schemas.microsoft.com/office/drawing/2014/main" id="{DFDE697B-1478-4526-8983-DBB0B3C33289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102" name="文本框 101">
              <a:extLst>
                <a:ext uri="{FF2B5EF4-FFF2-40B4-BE49-F238E27FC236}">
                  <a16:creationId xmlns="" xmlns:a16="http://schemas.microsoft.com/office/drawing/2014/main" id="{6F52329F-7AFE-40B7-80F4-44B650BFD9DF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="" xmlns:a16="http://schemas.microsoft.com/office/drawing/2014/main" id="{E1911992-DEAB-4CC6-A5F2-6C344E9BC363}"/>
              </a:ext>
            </a:extLst>
          </p:cNvPr>
          <p:cNvGrpSpPr/>
          <p:nvPr/>
        </p:nvGrpSpPr>
        <p:grpSpPr>
          <a:xfrm>
            <a:off x="6334340" y="1907303"/>
            <a:ext cx="2089189" cy="793916"/>
            <a:chOff x="6549339" y="1227384"/>
            <a:chExt cx="2089189" cy="793916"/>
          </a:xfrm>
        </p:grpSpPr>
        <p:sp>
          <p:nvSpPr>
            <p:cNvPr id="106" name="TextBox 79">
              <a:extLst>
                <a:ext uri="{FF2B5EF4-FFF2-40B4-BE49-F238E27FC236}">
                  <a16:creationId xmlns="" xmlns:a16="http://schemas.microsoft.com/office/drawing/2014/main" id="{7531E9D6-B384-4EAC-8DAB-DCFD8EDED03F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07" name="Rectangle 80">
              <a:extLst>
                <a:ext uri="{FF2B5EF4-FFF2-40B4-BE49-F238E27FC236}">
                  <a16:creationId xmlns="" xmlns:a16="http://schemas.microsoft.com/office/drawing/2014/main" id="{081A6ED5-AC22-4BF3-9750-0DA902D809E4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08" name="组合 107">
            <a:extLst>
              <a:ext uri="{FF2B5EF4-FFF2-40B4-BE49-F238E27FC236}">
                <a16:creationId xmlns="" xmlns:a16="http://schemas.microsoft.com/office/drawing/2014/main" id="{36C6071F-3986-4491-942E-54BB7783AA64}"/>
              </a:ext>
            </a:extLst>
          </p:cNvPr>
          <p:cNvGrpSpPr/>
          <p:nvPr/>
        </p:nvGrpSpPr>
        <p:grpSpPr>
          <a:xfrm>
            <a:off x="23455" y="1414246"/>
            <a:ext cx="1964255" cy="793916"/>
            <a:chOff x="6674273" y="1227384"/>
            <a:chExt cx="1964255" cy="793916"/>
          </a:xfrm>
        </p:grpSpPr>
        <p:sp>
          <p:nvSpPr>
            <p:cNvPr id="109" name="TextBox 79">
              <a:extLst>
                <a:ext uri="{FF2B5EF4-FFF2-40B4-BE49-F238E27FC236}">
                  <a16:creationId xmlns="" xmlns:a16="http://schemas.microsoft.com/office/drawing/2014/main" id="{593C6DA6-B59C-4318-B475-7AEE975A0BCF}"/>
                </a:ext>
              </a:extLst>
            </p:cNvPr>
            <p:cNvSpPr txBox="1"/>
            <p:nvPr/>
          </p:nvSpPr>
          <p:spPr>
            <a:xfrm>
              <a:off x="7250409" y="1458217"/>
              <a:ext cx="138811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0" name="Rectangle 80">
              <a:extLst>
                <a:ext uri="{FF2B5EF4-FFF2-40B4-BE49-F238E27FC236}">
                  <a16:creationId xmlns="" xmlns:a16="http://schemas.microsoft.com/office/drawing/2014/main" id="{B5B9512A-ED90-4CEA-AEFE-82762CBA6639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11" name="组合 110">
            <a:extLst>
              <a:ext uri="{FF2B5EF4-FFF2-40B4-BE49-F238E27FC236}">
                <a16:creationId xmlns="" xmlns:a16="http://schemas.microsoft.com/office/drawing/2014/main" id="{B54EDEF6-91A8-48C5-949B-F0BE4A1F0568}"/>
              </a:ext>
            </a:extLst>
          </p:cNvPr>
          <p:cNvGrpSpPr/>
          <p:nvPr/>
        </p:nvGrpSpPr>
        <p:grpSpPr>
          <a:xfrm>
            <a:off x="5771749" y="3894037"/>
            <a:ext cx="2089189" cy="793916"/>
            <a:chOff x="6549339" y="1227384"/>
            <a:chExt cx="2089189" cy="793916"/>
          </a:xfrm>
        </p:grpSpPr>
        <p:sp>
          <p:nvSpPr>
            <p:cNvPr id="112" name="TextBox 79">
              <a:extLst>
                <a:ext uri="{FF2B5EF4-FFF2-40B4-BE49-F238E27FC236}">
                  <a16:creationId xmlns="" xmlns:a16="http://schemas.microsoft.com/office/drawing/2014/main" id="{359C5355-FBBC-44FC-BA16-697A4163398A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3" name="Rectangle 80">
              <a:extLst>
                <a:ext uri="{FF2B5EF4-FFF2-40B4-BE49-F238E27FC236}">
                  <a16:creationId xmlns="" xmlns:a16="http://schemas.microsoft.com/office/drawing/2014/main" id="{4F93622C-EA7C-4738-B7E4-7712CF142ECB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14" name="组合 113">
            <a:extLst>
              <a:ext uri="{FF2B5EF4-FFF2-40B4-BE49-F238E27FC236}">
                <a16:creationId xmlns="" xmlns:a16="http://schemas.microsoft.com/office/drawing/2014/main" id="{D7710181-8D23-401F-9681-DC7FAC73D128}"/>
              </a:ext>
            </a:extLst>
          </p:cNvPr>
          <p:cNvGrpSpPr/>
          <p:nvPr/>
        </p:nvGrpSpPr>
        <p:grpSpPr>
          <a:xfrm>
            <a:off x="971600" y="3853295"/>
            <a:ext cx="1988539" cy="793916"/>
            <a:chOff x="6649989" y="1227384"/>
            <a:chExt cx="1988539" cy="793916"/>
          </a:xfrm>
        </p:grpSpPr>
        <p:sp>
          <p:nvSpPr>
            <p:cNvPr id="115" name="TextBox 79">
              <a:extLst>
                <a:ext uri="{FF2B5EF4-FFF2-40B4-BE49-F238E27FC236}">
                  <a16:creationId xmlns="" xmlns:a16="http://schemas.microsoft.com/office/drawing/2014/main" id="{A42E2F66-1D54-4707-8BA4-85570E4B075E}"/>
                </a:ext>
              </a:extLst>
            </p:cNvPr>
            <p:cNvSpPr txBox="1"/>
            <p:nvPr/>
          </p:nvSpPr>
          <p:spPr>
            <a:xfrm>
              <a:off x="6649989" y="1458217"/>
              <a:ext cx="198853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6" name="Rectangle 80">
              <a:extLst>
                <a:ext uri="{FF2B5EF4-FFF2-40B4-BE49-F238E27FC236}">
                  <a16:creationId xmlns="" xmlns:a16="http://schemas.microsoft.com/office/drawing/2014/main" id="{223CA9BB-011B-4B0D-ACD3-C4A48EDAE373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531196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=""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=""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=""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=""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=""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03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=""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周边分享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=""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=""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=""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=""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=""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=""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=""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=""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=""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=""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=""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=""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=""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=""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=""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=""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=""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=""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=""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=""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=""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=""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=""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=""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=""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=""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=""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=""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=""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=""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=""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=""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=""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=""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=""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=""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=""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=""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=""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=""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=""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=""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=""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=""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=""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=""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=""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=""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=""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=""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=""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=""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=""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=""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=""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=""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=""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=""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=""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=""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=""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=""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6060550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="" xmlns:a16="http://schemas.microsoft.com/office/drawing/2014/main" id="{B7AC0EED-5BB6-4EAF-93A3-6C64E72BEC3C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3" name="组合 12">
              <a:extLst>
                <a:ext uri="{FF2B5EF4-FFF2-40B4-BE49-F238E27FC236}">
                  <a16:creationId xmlns="" xmlns:a16="http://schemas.microsoft.com/office/drawing/2014/main" id="{0602BCF9-A5B5-4168-8294-37D21DAB17B0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5" name="iconfont-10357-5072058">
                <a:extLst>
                  <a:ext uri="{FF2B5EF4-FFF2-40B4-BE49-F238E27FC236}">
                    <a16:creationId xmlns="" xmlns:a16="http://schemas.microsoft.com/office/drawing/2014/main" id="{873B706B-EFCC-4A1D-86CF-F56EC0AE6BE7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6">
                <a:extLst>
                  <a:ext uri="{FF2B5EF4-FFF2-40B4-BE49-F238E27FC236}">
                    <a16:creationId xmlns="" xmlns:a16="http://schemas.microsoft.com/office/drawing/2014/main" id="{0A45DB07-21A5-41A6-A232-00865FEBA5B2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14" name="文本框 13">
              <a:extLst>
                <a:ext uri="{FF2B5EF4-FFF2-40B4-BE49-F238E27FC236}">
                  <a16:creationId xmlns="" xmlns:a16="http://schemas.microsoft.com/office/drawing/2014/main" id="{2AB83DDE-47BC-4D9C-A3CF-549CF848E749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408FE890-50F6-4766-AAAE-80AC54E2182E}"/>
              </a:ext>
            </a:extLst>
          </p:cNvPr>
          <p:cNvGrpSpPr/>
          <p:nvPr/>
        </p:nvGrpSpPr>
        <p:grpSpPr>
          <a:xfrm>
            <a:off x="1042988" y="1326671"/>
            <a:ext cx="2210639" cy="1226798"/>
            <a:chOff x="1004713" y="1203598"/>
            <a:chExt cx="2210639" cy="1226798"/>
          </a:xfrm>
        </p:grpSpPr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0AD587F2-2980-456C-B538-97B6221469FB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TextBox 41"/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="" xmlns:a16="http://schemas.microsoft.com/office/drawing/2014/main" id="{F77C22B9-1BDE-4898-BF54-99FE0B49E846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="" xmlns:a16="http://schemas.microsoft.com/office/drawing/2014/main" id="{807F994C-61EB-4CFD-9236-3EA549214046}"/>
              </a:ext>
            </a:extLst>
          </p:cNvPr>
          <p:cNvGrpSpPr/>
          <p:nvPr/>
        </p:nvGrpSpPr>
        <p:grpSpPr>
          <a:xfrm>
            <a:off x="5890374" y="1326671"/>
            <a:ext cx="2210639" cy="1226798"/>
            <a:chOff x="1004713" y="1203598"/>
            <a:chExt cx="2210639" cy="1226798"/>
          </a:xfrm>
        </p:grpSpPr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B83A3D32-1273-4909-861D-C4CF1887A6B9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" name="TextBox 41">
              <a:extLst>
                <a:ext uri="{FF2B5EF4-FFF2-40B4-BE49-F238E27FC236}">
                  <a16:creationId xmlns="" xmlns:a16="http://schemas.microsoft.com/office/drawing/2014/main" id="{6CDAEF5E-3AD7-437A-9EDF-609E105A9F02}"/>
                </a:ext>
              </a:extLst>
            </p:cNvPr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="" xmlns:a16="http://schemas.microsoft.com/office/drawing/2014/main" id="{46103921-1BC8-4498-B88C-740031B72E1A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  <p:sp>
        <p:nvSpPr>
          <p:cNvPr id="47" name="任意多边形: 形状 46">
            <a:extLst>
              <a:ext uri="{FF2B5EF4-FFF2-40B4-BE49-F238E27FC236}">
                <a16:creationId xmlns="" xmlns:a16="http://schemas.microsoft.com/office/drawing/2014/main" id="{613F2836-F8DB-4FC8-A372-C446FC3075CC}"/>
              </a:ext>
            </a:extLst>
          </p:cNvPr>
          <p:cNvSpPr/>
          <p:nvPr/>
        </p:nvSpPr>
        <p:spPr>
          <a:xfrm>
            <a:off x="3635056" y="667314"/>
            <a:ext cx="2097079" cy="3957785"/>
          </a:xfrm>
          <a:custGeom>
            <a:avLst/>
            <a:gdLst>
              <a:gd name="connsiteX0" fmla="*/ 795020 w 1653476"/>
              <a:gd name="connsiteY0" fmla="*/ 2830576 h 3120580"/>
              <a:gd name="connsiteX1" fmla="*/ 763080 w 1653476"/>
              <a:gd name="connsiteY1" fmla="*/ 2832735 h 3120580"/>
              <a:gd name="connsiteX2" fmla="*/ 735521 w 1653476"/>
              <a:gd name="connsiteY2" fmla="*/ 2831084 h 3120580"/>
              <a:gd name="connsiteX3" fmla="*/ 699135 w 1653476"/>
              <a:gd name="connsiteY3" fmla="*/ 2825623 h 3120580"/>
              <a:gd name="connsiteX4" fmla="*/ 610870 w 1653476"/>
              <a:gd name="connsiteY4" fmla="*/ 2799652 h 3120580"/>
              <a:gd name="connsiteX5" fmla="*/ 602107 w 1653476"/>
              <a:gd name="connsiteY5" fmla="*/ 2794699 h 3120580"/>
              <a:gd name="connsiteX6" fmla="*/ 602615 w 1653476"/>
              <a:gd name="connsiteY6" fmla="*/ 2793619 h 3120580"/>
              <a:gd name="connsiteX7" fmla="*/ 795020 w 1653476"/>
              <a:gd name="connsiteY7" fmla="*/ 2830576 h 3120580"/>
              <a:gd name="connsiteX8" fmla="*/ 1203008 w 1653476"/>
              <a:gd name="connsiteY8" fmla="*/ 2772664 h 3120580"/>
              <a:gd name="connsiteX9" fmla="*/ 1193102 w 1653476"/>
              <a:gd name="connsiteY9" fmla="*/ 2776538 h 3120580"/>
              <a:gd name="connsiteX10" fmla="*/ 1146810 w 1653476"/>
              <a:gd name="connsiteY10" fmla="*/ 2787015 h 3120580"/>
              <a:gd name="connsiteX11" fmla="*/ 1085596 w 1653476"/>
              <a:gd name="connsiteY11" fmla="*/ 2801874 h 3120580"/>
              <a:gd name="connsiteX12" fmla="*/ 1045909 w 1653476"/>
              <a:gd name="connsiteY12" fmla="*/ 2812352 h 3120580"/>
              <a:gd name="connsiteX13" fmla="*/ 1016699 w 1653476"/>
              <a:gd name="connsiteY13" fmla="*/ 2820606 h 3120580"/>
              <a:gd name="connsiteX14" fmla="*/ 992442 w 1653476"/>
              <a:gd name="connsiteY14" fmla="*/ 2827782 h 3120580"/>
              <a:gd name="connsiteX15" fmla="*/ 964311 w 1653476"/>
              <a:gd name="connsiteY15" fmla="*/ 2836609 h 3120580"/>
              <a:gd name="connsiteX16" fmla="*/ 941134 w 1653476"/>
              <a:gd name="connsiteY16" fmla="*/ 2844356 h 3120580"/>
              <a:gd name="connsiteX17" fmla="*/ 873316 w 1653476"/>
              <a:gd name="connsiteY17" fmla="*/ 2869121 h 3120580"/>
              <a:gd name="connsiteX18" fmla="*/ 870585 w 1653476"/>
              <a:gd name="connsiteY18" fmla="*/ 2869121 h 3120580"/>
              <a:gd name="connsiteX19" fmla="*/ 873316 w 1653476"/>
              <a:gd name="connsiteY19" fmla="*/ 2865819 h 3120580"/>
              <a:gd name="connsiteX20" fmla="*/ 1168273 w 1653476"/>
              <a:gd name="connsiteY20" fmla="*/ 2775394 h 3120580"/>
              <a:gd name="connsiteX21" fmla="*/ 1198055 w 1653476"/>
              <a:gd name="connsiteY21" fmla="*/ 2772093 h 3120580"/>
              <a:gd name="connsiteX22" fmla="*/ 1203008 w 1653476"/>
              <a:gd name="connsiteY22" fmla="*/ 2772664 h 3120580"/>
              <a:gd name="connsiteX23" fmla="*/ 625793 w 1653476"/>
              <a:gd name="connsiteY23" fmla="*/ 2729103 h 3120580"/>
              <a:gd name="connsiteX24" fmla="*/ 777430 w 1653476"/>
              <a:gd name="connsiteY24" fmla="*/ 2758313 h 3120580"/>
              <a:gd name="connsiteX25" fmla="*/ 792290 w 1653476"/>
              <a:gd name="connsiteY25" fmla="*/ 2761107 h 3120580"/>
              <a:gd name="connsiteX26" fmla="*/ 807720 w 1653476"/>
              <a:gd name="connsiteY26" fmla="*/ 2766631 h 3120580"/>
              <a:gd name="connsiteX27" fmla="*/ 793369 w 1653476"/>
              <a:gd name="connsiteY27" fmla="*/ 2767711 h 3120580"/>
              <a:gd name="connsiteX28" fmla="*/ 732219 w 1653476"/>
              <a:gd name="connsiteY28" fmla="*/ 2760536 h 3120580"/>
              <a:gd name="connsiteX29" fmla="*/ 618617 w 1653476"/>
              <a:gd name="connsiteY29" fmla="*/ 2732405 h 3120580"/>
              <a:gd name="connsiteX30" fmla="*/ 615315 w 1653476"/>
              <a:gd name="connsiteY30" fmla="*/ 2730754 h 3120580"/>
              <a:gd name="connsiteX31" fmla="*/ 615315 w 1653476"/>
              <a:gd name="connsiteY31" fmla="*/ 2729103 h 3120580"/>
              <a:gd name="connsiteX32" fmla="*/ 625793 w 1653476"/>
              <a:gd name="connsiteY32" fmla="*/ 2729103 h 3120580"/>
              <a:gd name="connsiteX33" fmla="*/ 1633093 w 1653476"/>
              <a:gd name="connsiteY33" fmla="*/ 2704846 h 3120580"/>
              <a:gd name="connsiteX34" fmla="*/ 1619822 w 1653476"/>
              <a:gd name="connsiteY34" fmla="*/ 2739581 h 3120580"/>
              <a:gd name="connsiteX35" fmla="*/ 1579627 w 1653476"/>
              <a:gd name="connsiteY35" fmla="*/ 2756154 h 3120580"/>
              <a:gd name="connsiteX36" fmla="*/ 1235012 w 1653476"/>
              <a:gd name="connsiteY36" fmla="*/ 2896172 h 3120580"/>
              <a:gd name="connsiteX37" fmla="*/ 1158939 w 1653476"/>
              <a:gd name="connsiteY37" fmla="*/ 2926461 h 3120580"/>
              <a:gd name="connsiteX38" fmla="*/ 1096074 w 1653476"/>
              <a:gd name="connsiteY38" fmla="*/ 2951861 h 3120580"/>
              <a:gd name="connsiteX39" fmla="*/ 1036003 w 1653476"/>
              <a:gd name="connsiteY39" fmla="*/ 2976118 h 3120580"/>
              <a:gd name="connsiteX40" fmla="*/ 978662 w 1653476"/>
              <a:gd name="connsiteY40" fmla="*/ 2999296 h 3120580"/>
              <a:gd name="connsiteX41" fmla="*/ 815975 w 1653476"/>
              <a:gd name="connsiteY41" fmla="*/ 3064319 h 3120580"/>
              <a:gd name="connsiteX42" fmla="*/ 811022 w 1653476"/>
              <a:gd name="connsiteY42" fmla="*/ 3060446 h 3120580"/>
              <a:gd name="connsiteX43" fmla="*/ 812673 w 1653476"/>
              <a:gd name="connsiteY43" fmla="*/ 3053842 h 3120580"/>
              <a:gd name="connsiteX44" fmla="*/ 827024 w 1653476"/>
              <a:gd name="connsiteY44" fmla="*/ 3031236 h 3120580"/>
              <a:gd name="connsiteX45" fmla="*/ 867855 w 1653476"/>
              <a:gd name="connsiteY45" fmla="*/ 3020187 h 3120580"/>
              <a:gd name="connsiteX46" fmla="*/ 1208024 w 1653476"/>
              <a:gd name="connsiteY46" fmla="*/ 2884615 h 3120580"/>
              <a:gd name="connsiteX47" fmla="*/ 1276350 w 1653476"/>
              <a:gd name="connsiteY47" fmla="*/ 2852611 h 3120580"/>
              <a:gd name="connsiteX48" fmla="*/ 1618171 w 1653476"/>
              <a:gd name="connsiteY48" fmla="*/ 2685542 h 3120580"/>
              <a:gd name="connsiteX49" fmla="*/ 1633093 w 1653476"/>
              <a:gd name="connsiteY49" fmla="*/ 2704846 h 3120580"/>
              <a:gd name="connsiteX50" fmla="*/ 1404811 w 1653476"/>
              <a:gd name="connsiteY50" fmla="*/ 2639250 h 3120580"/>
              <a:gd name="connsiteX51" fmla="*/ 1079564 w 1653476"/>
              <a:gd name="connsiteY51" fmla="*/ 2755583 h 3120580"/>
              <a:gd name="connsiteX52" fmla="*/ 1052513 w 1653476"/>
              <a:gd name="connsiteY52" fmla="*/ 2762187 h 3120580"/>
              <a:gd name="connsiteX53" fmla="*/ 927926 w 1653476"/>
              <a:gd name="connsiteY53" fmla="*/ 2794191 h 3120580"/>
              <a:gd name="connsiteX54" fmla="*/ 925132 w 1653476"/>
              <a:gd name="connsiteY54" fmla="*/ 2794191 h 3120580"/>
              <a:gd name="connsiteX55" fmla="*/ 935609 w 1653476"/>
              <a:gd name="connsiteY55" fmla="*/ 2788094 h 3120580"/>
              <a:gd name="connsiteX56" fmla="*/ 1048131 w 1653476"/>
              <a:gd name="connsiteY56" fmla="*/ 2752788 h 3120580"/>
              <a:gd name="connsiteX57" fmla="*/ 1400937 w 1653476"/>
              <a:gd name="connsiteY57" fmla="*/ 2637600 h 3120580"/>
              <a:gd name="connsiteX58" fmla="*/ 1415288 w 1653476"/>
              <a:gd name="connsiteY58" fmla="*/ 2631504 h 3120580"/>
              <a:gd name="connsiteX59" fmla="*/ 1404811 w 1653476"/>
              <a:gd name="connsiteY59" fmla="*/ 2639250 h 3120580"/>
              <a:gd name="connsiteX60" fmla="*/ 199580 w 1653476"/>
              <a:gd name="connsiteY60" fmla="*/ 2572512 h 3120580"/>
              <a:gd name="connsiteX61" fmla="*/ 526542 w 1653476"/>
              <a:gd name="connsiteY61" fmla="*/ 2603944 h 3120580"/>
              <a:gd name="connsiteX62" fmla="*/ 852361 w 1653476"/>
              <a:gd name="connsiteY62" fmla="*/ 2640330 h 3120580"/>
              <a:gd name="connsiteX63" fmla="*/ 835279 w 1653476"/>
              <a:gd name="connsiteY63" fmla="*/ 2693797 h 3120580"/>
              <a:gd name="connsiteX64" fmla="*/ 678180 w 1653476"/>
              <a:gd name="connsiteY64" fmla="*/ 2671191 h 3120580"/>
              <a:gd name="connsiteX65" fmla="*/ 650621 w 1653476"/>
              <a:gd name="connsiteY65" fmla="*/ 2670112 h 3120580"/>
              <a:gd name="connsiteX66" fmla="*/ 549148 w 1653476"/>
              <a:gd name="connsiteY66" fmla="*/ 2671191 h 3120580"/>
              <a:gd name="connsiteX67" fmla="*/ 486855 w 1653476"/>
              <a:gd name="connsiteY67" fmla="*/ 2673413 h 3120580"/>
              <a:gd name="connsiteX68" fmla="*/ 473647 w 1653476"/>
              <a:gd name="connsiteY68" fmla="*/ 2674556 h 3120580"/>
              <a:gd name="connsiteX69" fmla="*/ 470853 w 1653476"/>
              <a:gd name="connsiteY69" fmla="*/ 2678367 h 3120580"/>
              <a:gd name="connsiteX70" fmla="*/ 558546 w 1653476"/>
              <a:gd name="connsiteY70" fmla="*/ 2681669 h 3120580"/>
              <a:gd name="connsiteX71" fmla="*/ 705168 w 1653476"/>
              <a:gd name="connsiteY71" fmla="*/ 2685542 h 3120580"/>
              <a:gd name="connsiteX72" fmla="*/ 767461 w 1653476"/>
              <a:gd name="connsiteY72" fmla="*/ 2689987 h 3120580"/>
              <a:gd name="connsiteX73" fmla="*/ 790067 w 1653476"/>
              <a:gd name="connsiteY73" fmla="*/ 2692718 h 3120580"/>
              <a:gd name="connsiteX74" fmla="*/ 823151 w 1653476"/>
              <a:gd name="connsiteY74" fmla="*/ 2697671 h 3120580"/>
              <a:gd name="connsiteX75" fmla="*/ 834771 w 1653476"/>
              <a:gd name="connsiteY75" fmla="*/ 2696591 h 3120580"/>
              <a:gd name="connsiteX76" fmla="*/ 810514 w 1653476"/>
              <a:gd name="connsiteY76" fmla="*/ 2832735 h 3120580"/>
              <a:gd name="connsiteX77" fmla="*/ 808800 w 1653476"/>
              <a:gd name="connsiteY77" fmla="*/ 2849309 h 3120580"/>
              <a:gd name="connsiteX78" fmla="*/ 808292 w 1653476"/>
              <a:gd name="connsiteY78" fmla="*/ 2900045 h 3120580"/>
              <a:gd name="connsiteX79" fmla="*/ 812165 w 1653476"/>
              <a:gd name="connsiteY79" fmla="*/ 2943035 h 3120580"/>
              <a:gd name="connsiteX80" fmla="*/ 439420 w 1653476"/>
              <a:gd name="connsiteY80" fmla="*/ 2863088 h 3120580"/>
              <a:gd name="connsiteX81" fmla="*/ 388684 w 1653476"/>
              <a:gd name="connsiteY81" fmla="*/ 2850388 h 3120580"/>
              <a:gd name="connsiteX82" fmla="*/ 335788 w 1653476"/>
              <a:gd name="connsiteY82" fmla="*/ 2837180 h 3120580"/>
              <a:gd name="connsiteX83" fmla="*/ 303276 w 1653476"/>
              <a:gd name="connsiteY83" fmla="*/ 2828354 h 3120580"/>
              <a:gd name="connsiteX84" fmla="*/ 276797 w 1653476"/>
              <a:gd name="connsiteY84" fmla="*/ 2821178 h 3120580"/>
              <a:gd name="connsiteX85" fmla="*/ 255842 w 1653476"/>
              <a:gd name="connsiteY85" fmla="*/ 2815146 h 3120580"/>
              <a:gd name="connsiteX86" fmla="*/ 167068 w 1653476"/>
              <a:gd name="connsiteY86" fmla="*/ 2780411 h 3120580"/>
              <a:gd name="connsiteX87" fmla="*/ 157734 w 1653476"/>
              <a:gd name="connsiteY87" fmla="*/ 2768791 h 3120580"/>
              <a:gd name="connsiteX88" fmla="*/ 142240 w 1653476"/>
              <a:gd name="connsiteY88" fmla="*/ 2681161 h 3120580"/>
              <a:gd name="connsiteX89" fmla="*/ 142240 w 1653476"/>
              <a:gd name="connsiteY89" fmla="*/ 2640330 h 3120580"/>
              <a:gd name="connsiteX90" fmla="*/ 143891 w 1653476"/>
              <a:gd name="connsiteY90" fmla="*/ 2624328 h 3120580"/>
              <a:gd name="connsiteX91" fmla="*/ 169863 w 1653476"/>
              <a:gd name="connsiteY91" fmla="*/ 2572512 h 3120580"/>
              <a:gd name="connsiteX92" fmla="*/ 199580 w 1653476"/>
              <a:gd name="connsiteY92" fmla="*/ 2572512 h 3120580"/>
              <a:gd name="connsiteX93" fmla="*/ 273495 w 1653476"/>
              <a:gd name="connsiteY93" fmla="*/ 2484311 h 3120580"/>
              <a:gd name="connsiteX94" fmla="*/ 347345 w 1653476"/>
              <a:gd name="connsiteY94" fmla="*/ 2487613 h 3120580"/>
              <a:gd name="connsiteX95" fmla="*/ 444373 w 1653476"/>
              <a:gd name="connsiteY95" fmla="*/ 2493709 h 3120580"/>
              <a:gd name="connsiteX96" fmla="*/ 521589 w 1653476"/>
              <a:gd name="connsiteY96" fmla="*/ 2499741 h 3120580"/>
              <a:gd name="connsiteX97" fmla="*/ 584454 w 1653476"/>
              <a:gd name="connsiteY97" fmla="*/ 2505266 h 3120580"/>
              <a:gd name="connsiteX98" fmla="*/ 637350 w 1653476"/>
              <a:gd name="connsiteY98" fmla="*/ 2510219 h 3120580"/>
              <a:gd name="connsiteX99" fmla="*/ 683133 w 1653476"/>
              <a:gd name="connsiteY99" fmla="*/ 2514663 h 3120580"/>
              <a:gd name="connsiteX100" fmla="*/ 859536 w 1653476"/>
              <a:gd name="connsiteY100" fmla="*/ 2532253 h 3120580"/>
              <a:gd name="connsiteX101" fmla="*/ 862838 w 1653476"/>
              <a:gd name="connsiteY101" fmla="*/ 2538921 h 3120580"/>
              <a:gd name="connsiteX102" fmla="*/ 867855 w 1653476"/>
              <a:gd name="connsiteY102" fmla="*/ 2557653 h 3120580"/>
              <a:gd name="connsiteX103" fmla="*/ 868934 w 1653476"/>
              <a:gd name="connsiteY103" fmla="*/ 2566988 h 3120580"/>
              <a:gd name="connsiteX104" fmla="*/ 847979 w 1653476"/>
              <a:gd name="connsiteY104" fmla="*/ 2590737 h 3120580"/>
              <a:gd name="connsiteX105" fmla="*/ 553022 w 1653476"/>
              <a:gd name="connsiteY105" fmla="*/ 2559304 h 3120580"/>
              <a:gd name="connsiteX106" fmla="*/ 249746 w 1653476"/>
              <a:gd name="connsiteY106" fmla="*/ 2536127 h 3120580"/>
              <a:gd name="connsiteX107" fmla="*/ 193548 w 1653476"/>
              <a:gd name="connsiteY107" fmla="*/ 2533968 h 3120580"/>
              <a:gd name="connsiteX108" fmla="*/ 170942 w 1653476"/>
              <a:gd name="connsiteY108" fmla="*/ 2535047 h 3120580"/>
              <a:gd name="connsiteX109" fmla="*/ 143891 w 1653476"/>
              <a:gd name="connsiteY109" fmla="*/ 2539429 h 3120580"/>
              <a:gd name="connsiteX110" fmla="*/ 132905 w 1653476"/>
              <a:gd name="connsiteY110" fmla="*/ 2549906 h 3120580"/>
              <a:gd name="connsiteX111" fmla="*/ 95949 w 1653476"/>
              <a:gd name="connsiteY111" fmla="*/ 2654681 h 3120580"/>
              <a:gd name="connsiteX112" fmla="*/ 94298 w 1653476"/>
              <a:gd name="connsiteY112" fmla="*/ 2675636 h 3120580"/>
              <a:gd name="connsiteX113" fmla="*/ 94298 w 1653476"/>
              <a:gd name="connsiteY113" fmla="*/ 2714244 h 3120580"/>
              <a:gd name="connsiteX114" fmla="*/ 110871 w 1653476"/>
              <a:gd name="connsiteY114" fmla="*/ 2784221 h 3120580"/>
              <a:gd name="connsiteX115" fmla="*/ 126810 w 1653476"/>
              <a:gd name="connsiteY115" fmla="*/ 2795270 h 3120580"/>
              <a:gd name="connsiteX116" fmla="*/ 171514 w 1653476"/>
              <a:gd name="connsiteY116" fmla="*/ 2815654 h 3120580"/>
              <a:gd name="connsiteX117" fmla="*/ 410782 w 1653476"/>
              <a:gd name="connsiteY117" fmla="*/ 2893949 h 3120580"/>
              <a:gd name="connsiteX118" fmla="*/ 779590 w 1653476"/>
              <a:gd name="connsiteY118" fmla="*/ 2993200 h 3120580"/>
              <a:gd name="connsiteX119" fmla="*/ 779082 w 1653476"/>
              <a:gd name="connsiteY119" fmla="*/ 3063748 h 3120580"/>
              <a:gd name="connsiteX120" fmla="*/ 777430 w 1653476"/>
              <a:gd name="connsiteY120" fmla="*/ 3063748 h 3120580"/>
              <a:gd name="connsiteX121" fmla="*/ 374396 w 1653476"/>
              <a:gd name="connsiteY121" fmla="*/ 2940812 h 3120580"/>
              <a:gd name="connsiteX122" fmla="*/ 322580 w 1653476"/>
              <a:gd name="connsiteY122" fmla="*/ 2923731 h 3120580"/>
              <a:gd name="connsiteX123" fmla="*/ 280670 w 1653476"/>
              <a:gd name="connsiteY123" fmla="*/ 2909951 h 3120580"/>
              <a:gd name="connsiteX124" fmla="*/ 229362 w 1653476"/>
              <a:gd name="connsiteY124" fmla="*/ 2892298 h 3120580"/>
              <a:gd name="connsiteX125" fmla="*/ 202374 w 1653476"/>
              <a:gd name="connsiteY125" fmla="*/ 2882963 h 3120580"/>
              <a:gd name="connsiteX126" fmla="*/ 93726 w 1653476"/>
              <a:gd name="connsiteY126" fmla="*/ 2837752 h 3120580"/>
              <a:gd name="connsiteX127" fmla="*/ 86043 w 1653476"/>
              <a:gd name="connsiteY127" fmla="*/ 2827782 h 3120580"/>
              <a:gd name="connsiteX128" fmla="*/ 77216 w 1653476"/>
              <a:gd name="connsiteY128" fmla="*/ 2795270 h 3120580"/>
              <a:gd name="connsiteX129" fmla="*/ 69469 w 1653476"/>
              <a:gd name="connsiteY129" fmla="*/ 2715895 h 3120580"/>
              <a:gd name="connsiteX130" fmla="*/ 69469 w 1653476"/>
              <a:gd name="connsiteY130" fmla="*/ 2619375 h 3120580"/>
              <a:gd name="connsiteX131" fmla="*/ 72263 w 1653476"/>
              <a:gd name="connsiteY131" fmla="*/ 2585784 h 3120580"/>
              <a:gd name="connsiteX132" fmla="*/ 74993 w 1653476"/>
              <a:gd name="connsiteY132" fmla="*/ 2559875 h 3120580"/>
              <a:gd name="connsiteX133" fmla="*/ 98171 w 1653476"/>
              <a:gd name="connsiteY133" fmla="*/ 2490915 h 3120580"/>
              <a:gd name="connsiteX134" fmla="*/ 109157 w 1653476"/>
              <a:gd name="connsiteY134" fmla="*/ 2486533 h 3120580"/>
              <a:gd name="connsiteX135" fmla="*/ 149987 w 1653476"/>
              <a:gd name="connsiteY135" fmla="*/ 2482088 h 3120580"/>
              <a:gd name="connsiteX136" fmla="*/ 273495 w 1653476"/>
              <a:gd name="connsiteY136" fmla="*/ 2484311 h 3120580"/>
              <a:gd name="connsiteX137" fmla="*/ 1470406 w 1653476"/>
              <a:gd name="connsiteY137" fmla="*/ 2485962 h 3120580"/>
              <a:gd name="connsiteX138" fmla="*/ 1557528 w 1653476"/>
              <a:gd name="connsiteY138" fmla="*/ 2677287 h 3120580"/>
              <a:gd name="connsiteX139" fmla="*/ 841883 w 1653476"/>
              <a:gd name="connsiteY139" fmla="*/ 2928684 h 3120580"/>
              <a:gd name="connsiteX140" fmla="*/ 835851 w 1653476"/>
              <a:gd name="connsiteY140" fmla="*/ 2877947 h 3120580"/>
              <a:gd name="connsiteX141" fmla="*/ 835851 w 1653476"/>
              <a:gd name="connsiteY141" fmla="*/ 2832227 h 3120580"/>
              <a:gd name="connsiteX142" fmla="*/ 839153 w 1653476"/>
              <a:gd name="connsiteY142" fmla="*/ 2798572 h 3120580"/>
              <a:gd name="connsiteX143" fmla="*/ 844677 w 1653476"/>
              <a:gd name="connsiteY143" fmla="*/ 2766060 h 3120580"/>
              <a:gd name="connsiteX144" fmla="*/ 849630 w 1653476"/>
              <a:gd name="connsiteY144" fmla="*/ 2745677 h 3120580"/>
              <a:gd name="connsiteX145" fmla="*/ 858457 w 1653476"/>
              <a:gd name="connsiteY145" fmla="*/ 2717546 h 3120580"/>
              <a:gd name="connsiteX146" fmla="*/ 866140 w 1653476"/>
              <a:gd name="connsiteY146" fmla="*/ 2697671 h 3120580"/>
              <a:gd name="connsiteX147" fmla="*/ 882142 w 1653476"/>
              <a:gd name="connsiteY147" fmla="*/ 2664587 h 3120580"/>
              <a:gd name="connsiteX148" fmla="*/ 893763 w 1653476"/>
              <a:gd name="connsiteY148" fmla="*/ 2645855 h 3120580"/>
              <a:gd name="connsiteX149" fmla="*/ 1090549 w 1653476"/>
              <a:gd name="connsiteY149" fmla="*/ 2579116 h 3120580"/>
              <a:gd name="connsiteX150" fmla="*/ 1474279 w 1653476"/>
              <a:gd name="connsiteY150" fmla="*/ 2451227 h 3120580"/>
              <a:gd name="connsiteX151" fmla="*/ 1470406 w 1653476"/>
              <a:gd name="connsiteY151" fmla="*/ 2485962 h 3120580"/>
              <a:gd name="connsiteX152" fmla="*/ 1554798 w 1653476"/>
              <a:gd name="connsiteY152" fmla="*/ 2369058 h 3120580"/>
              <a:gd name="connsiteX153" fmla="*/ 1551496 w 1653476"/>
              <a:gd name="connsiteY153" fmla="*/ 2377885 h 3120580"/>
              <a:gd name="connsiteX154" fmla="*/ 1534922 w 1653476"/>
              <a:gd name="connsiteY154" fmla="*/ 2386711 h 3120580"/>
              <a:gd name="connsiteX155" fmla="*/ 1500188 w 1653476"/>
              <a:gd name="connsiteY155" fmla="*/ 2401062 h 3120580"/>
              <a:gd name="connsiteX156" fmla="*/ 1228979 w 1653476"/>
              <a:gd name="connsiteY156" fmla="*/ 2489835 h 3120580"/>
              <a:gd name="connsiteX157" fmla="*/ 937324 w 1653476"/>
              <a:gd name="connsiteY157" fmla="*/ 2572004 h 3120580"/>
              <a:gd name="connsiteX158" fmla="*/ 921830 w 1653476"/>
              <a:gd name="connsiteY158" fmla="*/ 2575306 h 3120580"/>
              <a:gd name="connsiteX159" fmla="*/ 897573 w 1653476"/>
              <a:gd name="connsiteY159" fmla="*/ 2581338 h 3120580"/>
              <a:gd name="connsiteX160" fmla="*/ 888238 w 1653476"/>
              <a:gd name="connsiteY160" fmla="*/ 2578608 h 3120580"/>
              <a:gd name="connsiteX161" fmla="*/ 964311 w 1653476"/>
              <a:gd name="connsiteY161" fmla="*/ 2537778 h 3120580"/>
              <a:gd name="connsiteX162" fmla="*/ 1072388 w 1653476"/>
              <a:gd name="connsiteY162" fmla="*/ 2498090 h 3120580"/>
              <a:gd name="connsiteX163" fmla="*/ 1210755 w 1653476"/>
              <a:gd name="connsiteY163" fmla="*/ 2450656 h 3120580"/>
              <a:gd name="connsiteX164" fmla="*/ 1298956 w 1653476"/>
              <a:gd name="connsiteY164" fmla="*/ 2420938 h 3120580"/>
              <a:gd name="connsiteX165" fmla="*/ 1357948 w 1653476"/>
              <a:gd name="connsiteY165" fmla="*/ 2401634 h 3120580"/>
              <a:gd name="connsiteX166" fmla="*/ 1402080 w 1653476"/>
              <a:gd name="connsiteY166" fmla="*/ 2387283 h 3120580"/>
              <a:gd name="connsiteX167" fmla="*/ 1532763 w 1653476"/>
              <a:gd name="connsiteY167" fmla="*/ 2345944 h 3120580"/>
              <a:gd name="connsiteX168" fmla="*/ 1554798 w 1653476"/>
              <a:gd name="connsiteY168" fmla="*/ 2369058 h 3120580"/>
              <a:gd name="connsiteX169" fmla="*/ 377698 w 1653476"/>
              <a:gd name="connsiteY169" fmla="*/ 2200910 h 3120580"/>
              <a:gd name="connsiteX170" fmla="*/ 336360 w 1653476"/>
              <a:gd name="connsiteY170" fmla="*/ 2198180 h 3120580"/>
              <a:gd name="connsiteX171" fmla="*/ 208407 w 1653476"/>
              <a:gd name="connsiteY171" fmla="*/ 2198180 h 3120580"/>
              <a:gd name="connsiteX172" fmla="*/ 178118 w 1653476"/>
              <a:gd name="connsiteY172" fmla="*/ 2195957 h 3120580"/>
              <a:gd name="connsiteX173" fmla="*/ 216726 w 1653476"/>
              <a:gd name="connsiteY173" fmla="*/ 2188274 h 3120580"/>
              <a:gd name="connsiteX174" fmla="*/ 238189 w 1653476"/>
              <a:gd name="connsiteY174" fmla="*/ 2187702 h 3120580"/>
              <a:gd name="connsiteX175" fmla="*/ 260223 w 1653476"/>
              <a:gd name="connsiteY175" fmla="*/ 2185480 h 3120580"/>
              <a:gd name="connsiteX176" fmla="*/ 311531 w 1653476"/>
              <a:gd name="connsiteY176" fmla="*/ 2185480 h 3120580"/>
              <a:gd name="connsiteX177" fmla="*/ 377698 w 1653476"/>
              <a:gd name="connsiteY177" fmla="*/ 2200910 h 3120580"/>
              <a:gd name="connsiteX178" fmla="*/ 659448 w 1653476"/>
              <a:gd name="connsiteY178" fmla="*/ 2000822 h 3120580"/>
              <a:gd name="connsiteX179" fmla="*/ 715645 w 1653476"/>
              <a:gd name="connsiteY179" fmla="*/ 2002473 h 3120580"/>
              <a:gd name="connsiteX180" fmla="*/ 806069 w 1653476"/>
              <a:gd name="connsiteY180" fmla="*/ 2010156 h 3120580"/>
              <a:gd name="connsiteX181" fmla="*/ 831405 w 1653476"/>
              <a:gd name="connsiteY181" fmla="*/ 2036064 h 3120580"/>
              <a:gd name="connsiteX182" fmla="*/ 843026 w 1653476"/>
              <a:gd name="connsiteY182" fmla="*/ 2086229 h 3120580"/>
              <a:gd name="connsiteX183" fmla="*/ 846900 w 1653476"/>
              <a:gd name="connsiteY183" fmla="*/ 2127631 h 3120580"/>
              <a:gd name="connsiteX184" fmla="*/ 846900 w 1653476"/>
              <a:gd name="connsiteY184" fmla="*/ 2190433 h 3120580"/>
              <a:gd name="connsiteX185" fmla="*/ 841883 w 1653476"/>
              <a:gd name="connsiteY185" fmla="*/ 2236788 h 3120580"/>
              <a:gd name="connsiteX186" fmla="*/ 835279 w 1653476"/>
              <a:gd name="connsiteY186" fmla="*/ 2272602 h 3120580"/>
              <a:gd name="connsiteX187" fmla="*/ 772986 w 1653476"/>
              <a:gd name="connsiteY187" fmla="*/ 2385631 h 3120580"/>
              <a:gd name="connsiteX188" fmla="*/ 752602 w 1653476"/>
              <a:gd name="connsiteY188" fmla="*/ 2390013 h 3120580"/>
              <a:gd name="connsiteX189" fmla="*/ 717868 w 1653476"/>
              <a:gd name="connsiteY189" fmla="*/ 2393379 h 3120580"/>
              <a:gd name="connsiteX190" fmla="*/ 650050 w 1653476"/>
              <a:gd name="connsiteY190" fmla="*/ 2392807 h 3120580"/>
              <a:gd name="connsiteX191" fmla="*/ 139510 w 1653476"/>
              <a:gd name="connsiteY191" fmla="*/ 2323910 h 3120580"/>
              <a:gd name="connsiteX192" fmla="*/ 163195 w 1653476"/>
              <a:gd name="connsiteY192" fmla="*/ 2273681 h 3120580"/>
              <a:gd name="connsiteX193" fmla="*/ 204026 w 1653476"/>
              <a:gd name="connsiteY193" fmla="*/ 2280856 h 3120580"/>
              <a:gd name="connsiteX194" fmla="*/ 323088 w 1653476"/>
              <a:gd name="connsiteY194" fmla="*/ 2300732 h 3120580"/>
              <a:gd name="connsiteX195" fmla="*/ 339662 w 1653476"/>
              <a:gd name="connsiteY195" fmla="*/ 2297938 h 3120580"/>
              <a:gd name="connsiteX196" fmla="*/ 339662 w 1653476"/>
              <a:gd name="connsiteY196" fmla="*/ 2295779 h 3120580"/>
              <a:gd name="connsiteX197" fmla="*/ 165989 w 1653476"/>
              <a:gd name="connsiteY197" fmla="*/ 2266569 h 3120580"/>
              <a:gd name="connsiteX198" fmla="*/ 169863 w 1653476"/>
              <a:gd name="connsiteY198" fmla="*/ 2237867 h 3120580"/>
              <a:gd name="connsiteX199" fmla="*/ 169863 w 1653476"/>
              <a:gd name="connsiteY199" fmla="*/ 2207578 h 3120580"/>
              <a:gd name="connsiteX200" fmla="*/ 149416 w 1653476"/>
              <a:gd name="connsiteY200" fmla="*/ 2114360 h 3120580"/>
              <a:gd name="connsiteX201" fmla="*/ 241491 w 1653476"/>
              <a:gd name="connsiteY201" fmla="*/ 2126488 h 3120580"/>
              <a:gd name="connsiteX202" fmla="*/ 402527 w 1653476"/>
              <a:gd name="connsiteY202" fmla="*/ 2127631 h 3120580"/>
              <a:gd name="connsiteX203" fmla="*/ 435039 w 1653476"/>
              <a:gd name="connsiteY203" fmla="*/ 2129790 h 3120580"/>
              <a:gd name="connsiteX204" fmla="*/ 447167 w 1653476"/>
              <a:gd name="connsiteY204" fmla="*/ 2132584 h 3120580"/>
              <a:gd name="connsiteX205" fmla="*/ 450469 w 1653476"/>
              <a:gd name="connsiteY205" fmla="*/ 2129790 h 3120580"/>
              <a:gd name="connsiteX206" fmla="*/ 438912 w 1653476"/>
              <a:gd name="connsiteY206" fmla="*/ 2124837 h 3120580"/>
              <a:gd name="connsiteX207" fmla="*/ 358394 w 1653476"/>
              <a:gd name="connsiteY207" fmla="*/ 2114360 h 3120580"/>
              <a:gd name="connsiteX208" fmla="*/ 318707 w 1653476"/>
              <a:gd name="connsiteY208" fmla="*/ 2113280 h 3120580"/>
              <a:gd name="connsiteX209" fmla="*/ 205677 w 1653476"/>
              <a:gd name="connsiteY209" fmla="*/ 2112709 h 3120580"/>
              <a:gd name="connsiteX210" fmla="*/ 195199 w 1653476"/>
              <a:gd name="connsiteY210" fmla="*/ 2111629 h 3120580"/>
              <a:gd name="connsiteX211" fmla="*/ 146685 w 1653476"/>
              <a:gd name="connsiteY211" fmla="*/ 2105533 h 3120580"/>
              <a:gd name="connsiteX212" fmla="*/ 99251 w 1653476"/>
              <a:gd name="connsiteY212" fmla="*/ 2006854 h 3120580"/>
              <a:gd name="connsiteX213" fmla="*/ 296609 w 1653476"/>
              <a:gd name="connsiteY213" fmla="*/ 2002473 h 3120580"/>
              <a:gd name="connsiteX214" fmla="*/ 549148 w 1653476"/>
              <a:gd name="connsiteY214" fmla="*/ 1999679 h 3120580"/>
              <a:gd name="connsiteX215" fmla="*/ 659448 w 1653476"/>
              <a:gd name="connsiteY215" fmla="*/ 2000822 h 3120580"/>
              <a:gd name="connsiteX216" fmla="*/ 582803 w 1653476"/>
              <a:gd name="connsiteY216" fmla="*/ 1921955 h 3120580"/>
              <a:gd name="connsiteX217" fmla="*/ 693039 w 1653476"/>
              <a:gd name="connsiteY217" fmla="*/ 1925256 h 3120580"/>
              <a:gd name="connsiteX218" fmla="*/ 888746 w 1653476"/>
              <a:gd name="connsiteY218" fmla="*/ 1946783 h 3120580"/>
              <a:gd name="connsiteX219" fmla="*/ 914146 w 1653476"/>
              <a:gd name="connsiteY219" fmla="*/ 1958340 h 3120580"/>
              <a:gd name="connsiteX220" fmla="*/ 922401 w 1653476"/>
              <a:gd name="connsiteY220" fmla="*/ 1972119 h 3120580"/>
              <a:gd name="connsiteX221" fmla="*/ 942277 w 1653476"/>
              <a:gd name="connsiteY221" fmla="*/ 2028888 h 3120580"/>
              <a:gd name="connsiteX222" fmla="*/ 946658 w 1653476"/>
              <a:gd name="connsiteY222" fmla="*/ 2052638 h 3120580"/>
              <a:gd name="connsiteX223" fmla="*/ 954913 w 1653476"/>
              <a:gd name="connsiteY223" fmla="*/ 2124837 h 3120580"/>
              <a:gd name="connsiteX224" fmla="*/ 954913 w 1653476"/>
              <a:gd name="connsiteY224" fmla="*/ 2212531 h 3120580"/>
              <a:gd name="connsiteX225" fmla="*/ 949960 w 1653476"/>
              <a:gd name="connsiteY225" fmla="*/ 2267077 h 3120580"/>
              <a:gd name="connsiteX226" fmla="*/ 908622 w 1653476"/>
              <a:gd name="connsiteY226" fmla="*/ 2464499 h 3120580"/>
              <a:gd name="connsiteX227" fmla="*/ 894271 w 1653476"/>
              <a:gd name="connsiteY227" fmla="*/ 2489835 h 3120580"/>
              <a:gd name="connsiteX228" fmla="*/ 871665 w 1653476"/>
              <a:gd name="connsiteY228" fmla="*/ 2493709 h 3120580"/>
              <a:gd name="connsiteX229" fmla="*/ 790067 w 1653476"/>
              <a:gd name="connsiteY229" fmla="*/ 2493137 h 3120580"/>
              <a:gd name="connsiteX230" fmla="*/ 420688 w 1653476"/>
              <a:gd name="connsiteY230" fmla="*/ 2469960 h 3120580"/>
              <a:gd name="connsiteX231" fmla="*/ 358394 w 1653476"/>
              <a:gd name="connsiteY231" fmla="*/ 2464499 h 3120580"/>
              <a:gd name="connsiteX232" fmla="*/ 306578 w 1653476"/>
              <a:gd name="connsiteY232" fmla="*/ 2460054 h 3120580"/>
              <a:gd name="connsiteX233" fmla="*/ 264097 w 1653476"/>
              <a:gd name="connsiteY233" fmla="*/ 2456180 h 3120580"/>
              <a:gd name="connsiteX234" fmla="*/ 223330 w 1653476"/>
              <a:gd name="connsiteY234" fmla="*/ 2452370 h 3120580"/>
              <a:gd name="connsiteX235" fmla="*/ 81090 w 1653476"/>
              <a:gd name="connsiteY235" fmla="*/ 2436876 h 3120580"/>
              <a:gd name="connsiteX236" fmla="*/ 69469 w 1653476"/>
              <a:gd name="connsiteY236" fmla="*/ 2424240 h 3120580"/>
              <a:gd name="connsiteX237" fmla="*/ 67310 w 1653476"/>
              <a:gd name="connsiteY237" fmla="*/ 2409317 h 3120580"/>
              <a:gd name="connsiteX238" fmla="*/ 75565 w 1653476"/>
              <a:gd name="connsiteY238" fmla="*/ 2363597 h 3120580"/>
              <a:gd name="connsiteX239" fmla="*/ 583311 w 1653476"/>
              <a:gd name="connsiteY239" fmla="*/ 2431923 h 3120580"/>
              <a:gd name="connsiteX240" fmla="*/ 654431 w 1653476"/>
              <a:gd name="connsiteY240" fmla="*/ 2434146 h 3120580"/>
              <a:gd name="connsiteX241" fmla="*/ 705168 w 1653476"/>
              <a:gd name="connsiteY241" fmla="*/ 2432494 h 3120580"/>
              <a:gd name="connsiteX242" fmla="*/ 747649 w 1653476"/>
              <a:gd name="connsiteY242" fmla="*/ 2428621 h 3120580"/>
              <a:gd name="connsiteX243" fmla="*/ 784543 w 1653476"/>
              <a:gd name="connsiteY243" fmla="*/ 2421446 h 3120580"/>
              <a:gd name="connsiteX244" fmla="*/ 804418 w 1653476"/>
              <a:gd name="connsiteY244" fmla="*/ 2414842 h 3120580"/>
              <a:gd name="connsiteX245" fmla="*/ 887095 w 1653476"/>
              <a:gd name="connsiteY245" fmla="*/ 2292985 h 3120580"/>
              <a:gd name="connsiteX246" fmla="*/ 893191 w 1653476"/>
              <a:gd name="connsiteY246" fmla="*/ 2240598 h 3120580"/>
              <a:gd name="connsiteX247" fmla="*/ 893191 w 1653476"/>
              <a:gd name="connsiteY247" fmla="*/ 2203133 h 3120580"/>
              <a:gd name="connsiteX248" fmla="*/ 872236 w 1653476"/>
              <a:gd name="connsiteY248" fmla="*/ 2065845 h 3120580"/>
              <a:gd name="connsiteX249" fmla="*/ 852361 w 1653476"/>
              <a:gd name="connsiteY249" fmla="*/ 2000250 h 3120580"/>
              <a:gd name="connsiteX250" fmla="*/ 826453 w 1653476"/>
              <a:gd name="connsiteY250" fmla="*/ 1983169 h 3120580"/>
              <a:gd name="connsiteX251" fmla="*/ 792861 w 1653476"/>
              <a:gd name="connsiteY251" fmla="*/ 1978724 h 3120580"/>
              <a:gd name="connsiteX252" fmla="*/ 691960 w 1653476"/>
              <a:gd name="connsiteY252" fmla="*/ 1972119 h 3120580"/>
              <a:gd name="connsiteX253" fmla="*/ 639572 w 1653476"/>
              <a:gd name="connsiteY253" fmla="*/ 1969897 h 3120580"/>
              <a:gd name="connsiteX254" fmla="*/ 551371 w 1653476"/>
              <a:gd name="connsiteY254" fmla="*/ 1967738 h 3120580"/>
              <a:gd name="connsiteX255" fmla="*/ 61786 w 1653476"/>
              <a:gd name="connsiteY255" fmla="*/ 1967167 h 3120580"/>
              <a:gd name="connsiteX256" fmla="*/ 46355 w 1653476"/>
              <a:gd name="connsiteY256" fmla="*/ 1952816 h 3120580"/>
              <a:gd name="connsiteX257" fmla="*/ 46355 w 1653476"/>
              <a:gd name="connsiteY257" fmla="*/ 1942910 h 3120580"/>
              <a:gd name="connsiteX258" fmla="*/ 53530 w 1653476"/>
              <a:gd name="connsiteY258" fmla="*/ 1926336 h 3120580"/>
              <a:gd name="connsiteX259" fmla="*/ 233236 w 1653476"/>
              <a:gd name="connsiteY259" fmla="*/ 1921955 h 3120580"/>
              <a:gd name="connsiteX260" fmla="*/ 385953 w 1653476"/>
              <a:gd name="connsiteY260" fmla="*/ 1920875 h 3120580"/>
              <a:gd name="connsiteX261" fmla="*/ 582803 w 1653476"/>
              <a:gd name="connsiteY261" fmla="*/ 1921955 h 3120580"/>
              <a:gd name="connsiteX262" fmla="*/ 1508506 w 1653476"/>
              <a:gd name="connsiteY262" fmla="*/ 1869059 h 3120580"/>
              <a:gd name="connsiteX263" fmla="*/ 1515110 w 1653476"/>
              <a:gd name="connsiteY263" fmla="*/ 1877822 h 3120580"/>
              <a:gd name="connsiteX264" fmla="*/ 1528318 w 1653476"/>
              <a:gd name="connsiteY264" fmla="*/ 1902079 h 3120580"/>
              <a:gd name="connsiteX265" fmla="*/ 1545971 w 1653476"/>
              <a:gd name="connsiteY265" fmla="*/ 1996376 h 3120580"/>
              <a:gd name="connsiteX266" fmla="*/ 1545400 w 1653476"/>
              <a:gd name="connsiteY266" fmla="*/ 2062544 h 3120580"/>
              <a:gd name="connsiteX267" fmla="*/ 1542669 w 1653476"/>
              <a:gd name="connsiteY267" fmla="*/ 2095056 h 3120580"/>
              <a:gd name="connsiteX268" fmla="*/ 1539875 w 1653476"/>
              <a:gd name="connsiteY268" fmla="*/ 2121535 h 3120580"/>
              <a:gd name="connsiteX269" fmla="*/ 1537145 w 1653476"/>
              <a:gd name="connsiteY269" fmla="*/ 2143062 h 3120580"/>
              <a:gd name="connsiteX270" fmla="*/ 1531620 w 1653476"/>
              <a:gd name="connsiteY270" fmla="*/ 2177225 h 3120580"/>
              <a:gd name="connsiteX271" fmla="*/ 1526667 w 1653476"/>
              <a:gd name="connsiteY271" fmla="*/ 2202561 h 3120580"/>
              <a:gd name="connsiteX272" fmla="*/ 1515618 w 1653476"/>
              <a:gd name="connsiteY272" fmla="*/ 2247773 h 3120580"/>
              <a:gd name="connsiteX273" fmla="*/ 1502410 w 1653476"/>
              <a:gd name="connsiteY273" fmla="*/ 2257171 h 3120580"/>
              <a:gd name="connsiteX274" fmla="*/ 1473200 w 1653476"/>
              <a:gd name="connsiteY274" fmla="*/ 2273173 h 3120580"/>
              <a:gd name="connsiteX275" fmla="*/ 1311085 w 1653476"/>
              <a:gd name="connsiteY275" fmla="*/ 2340419 h 3120580"/>
              <a:gd name="connsiteX276" fmla="*/ 920750 w 1653476"/>
              <a:gd name="connsiteY276" fmla="*/ 2484882 h 3120580"/>
              <a:gd name="connsiteX277" fmla="*/ 997395 w 1653476"/>
              <a:gd name="connsiteY277" fmla="*/ 2251075 h 3120580"/>
              <a:gd name="connsiteX278" fmla="*/ 997395 w 1653476"/>
              <a:gd name="connsiteY278" fmla="*/ 2173351 h 3120580"/>
              <a:gd name="connsiteX279" fmla="*/ 963232 w 1653476"/>
              <a:gd name="connsiteY279" fmla="*/ 1950085 h 3120580"/>
              <a:gd name="connsiteX280" fmla="*/ 984695 w 1653476"/>
              <a:gd name="connsiteY280" fmla="*/ 1951736 h 3120580"/>
              <a:gd name="connsiteX281" fmla="*/ 999046 w 1653476"/>
              <a:gd name="connsiteY281" fmla="*/ 1951164 h 3120580"/>
              <a:gd name="connsiteX282" fmla="*/ 1164971 w 1653476"/>
              <a:gd name="connsiteY282" fmla="*/ 1921955 h 3120580"/>
              <a:gd name="connsiteX283" fmla="*/ 1459928 w 1653476"/>
              <a:gd name="connsiteY283" fmla="*/ 1864614 h 3120580"/>
              <a:gd name="connsiteX284" fmla="*/ 1485328 w 1653476"/>
              <a:gd name="connsiteY284" fmla="*/ 1863535 h 3120580"/>
              <a:gd name="connsiteX285" fmla="*/ 1508506 w 1653476"/>
              <a:gd name="connsiteY285" fmla="*/ 1869059 h 3120580"/>
              <a:gd name="connsiteX286" fmla="*/ 1376172 w 1653476"/>
              <a:gd name="connsiteY286" fmla="*/ 1821625 h 3120580"/>
              <a:gd name="connsiteX287" fmla="*/ 1298448 w 1653476"/>
              <a:gd name="connsiteY287" fmla="*/ 1837626 h 3120580"/>
              <a:gd name="connsiteX288" fmla="*/ 1239965 w 1653476"/>
              <a:gd name="connsiteY288" fmla="*/ 1849755 h 3120580"/>
              <a:gd name="connsiteX289" fmla="*/ 1192022 w 1653476"/>
              <a:gd name="connsiteY289" fmla="*/ 1859661 h 3120580"/>
              <a:gd name="connsiteX290" fmla="*/ 1152335 w 1653476"/>
              <a:gd name="connsiteY290" fmla="*/ 1867916 h 3120580"/>
              <a:gd name="connsiteX291" fmla="*/ 1113155 w 1653476"/>
              <a:gd name="connsiteY291" fmla="*/ 1876171 h 3120580"/>
              <a:gd name="connsiteX292" fmla="*/ 953262 w 1653476"/>
              <a:gd name="connsiteY292" fmla="*/ 1912556 h 3120580"/>
              <a:gd name="connsiteX293" fmla="*/ 942785 w 1653476"/>
              <a:gd name="connsiteY293" fmla="*/ 1899349 h 3120580"/>
              <a:gd name="connsiteX294" fmla="*/ 939483 w 1653476"/>
              <a:gd name="connsiteY294" fmla="*/ 1882838 h 3120580"/>
              <a:gd name="connsiteX295" fmla="*/ 940054 w 1653476"/>
              <a:gd name="connsiteY295" fmla="*/ 1856867 h 3120580"/>
              <a:gd name="connsiteX296" fmla="*/ 1055815 w 1653476"/>
              <a:gd name="connsiteY296" fmla="*/ 1836484 h 3120580"/>
              <a:gd name="connsiteX297" fmla="*/ 1107631 w 1653476"/>
              <a:gd name="connsiteY297" fmla="*/ 1829308 h 3120580"/>
              <a:gd name="connsiteX298" fmla="*/ 1351344 w 1653476"/>
              <a:gd name="connsiteY298" fmla="*/ 1800669 h 3120580"/>
              <a:gd name="connsiteX299" fmla="*/ 1376172 w 1653476"/>
              <a:gd name="connsiteY299" fmla="*/ 1821625 h 3120580"/>
              <a:gd name="connsiteX300" fmla="*/ 842455 w 1653476"/>
              <a:gd name="connsiteY300" fmla="*/ 1682115 h 3120580"/>
              <a:gd name="connsiteX301" fmla="*/ 842455 w 1653476"/>
              <a:gd name="connsiteY301" fmla="*/ 1683766 h 3120580"/>
              <a:gd name="connsiteX302" fmla="*/ 835279 w 1653476"/>
              <a:gd name="connsiteY302" fmla="*/ 1683766 h 3120580"/>
              <a:gd name="connsiteX303" fmla="*/ 807720 w 1653476"/>
              <a:gd name="connsiteY303" fmla="*/ 1681036 h 3120580"/>
              <a:gd name="connsiteX304" fmla="*/ 708470 w 1653476"/>
              <a:gd name="connsiteY304" fmla="*/ 1690942 h 3120580"/>
              <a:gd name="connsiteX305" fmla="*/ 684213 w 1653476"/>
              <a:gd name="connsiteY305" fmla="*/ 1687639 h 3120580"/>
              <a:gd name="connsiteX306" fmla="*/ 685864 w 1653476"/>
              <a:gd name="connsiteY306" fmla="*/ 1685988 h 3120580"/>
              <a:gd name="connsiteX307" fmla="*/ 710121 w 1653476"/>
              <a:gd name="connsiteY307" fmla="*/ 1682115 h 3120580"/>
              <a:gd name="connsiteX308" fmla="*/ 796671 w 1653476"/>
              <a:gd name="connsiteY308" fmla="*/ 1669987 h 3120580"/>
              <a:gd name="connsiteX309" fmla="*/ 842455 w 1653476"/>
              <a:gd name="connsiteY309" fmla="*/ 1682115 h 3120580"/>
              <a:gd name="connsiteX310" fmla="*/ 1117600 w 1653476"/>
              <a:gd name="connsiteY310" fmla="*/ 1545400 h 3120580"/>
              <a:gd name="connsiteX311" fmla="*/ 1225614 w 1653476"/>
              <a:gd name="connsiteY311" fmla="*/ 1548701 h 3120580"/>
              <a:gd name="connsiteX312" fmla="*/ 1308862 w 1653476"/>
              <a:gd name="connsiteY312" fmla="*/ 1555877 h 3120580"/>
              <a:gd name="connsiteX313" fmla="*/ 1332040 w 1653476"/>
              <a:gd name="connsiteY313" fmla="*/ 1566355 h 3120580"/>
              <a:gd name="connsiteX314" fmla="*/ 1322134 w 1653476"/>
              <a:gd name="connsiteY314" fmla="*/ 1581785 h 3120580"/>
              <a:gd name="connsiteX315" fmla="*/ 1316609 w 1653476"/>
              <a:gd name="connsiteY315" fmla="*/ 1615948 h 3120580"/>
              <a:gd name="connsiteX316" fmla="*/ 1316609 w 1653476"/>
              <a:gd name="connsiteY316" fmla="*/ 1650175 h 3120580"/>
              <a:gd name="connsiteX317" fmla="*/ 1336485 w 1653476"/>
              <a:gd name="connsiteY317" fmla="*/ 1767014 h 3120580"/>
              <a:gd name="connsiteX318" fmla="*/ 1262571 w 1653476"/>
              <a:gd name="connsiteY318" fmla="*/ 1771968 h 3120580"/>
              <a:gd name="connsiteX319" fmla="*/ 1205230 w 1653476"/>
              <a:gd name="connsiteY319" fmla="*/ 1776413 h 3120580"/>
              <a:gd name="connsiteX320" fmla="*/ 1156716 w 1653476"/>
              <a:gd name="connsiteY320" fmla="*/ 1780794 h 3120580"/>
              <a:gd name="connsiteX321" fmla="*/ 1115378 w 1653476"/>
              <a:gd name="connsiteY321" fmla="*/ 1785239 h 3120580"/>
              <a:gd name="connsiteX322" fmla="*/ 1012825 w 1653476"/>
              <a:gd name="connsiteY322" fmla="*/ 1800098 h 3120580"/>
              <a:gd name="connsiteX323" fmla="*/ 934530 w 1653476"/>
              <a:gd name="connsiteY323" fmla="*/ 1816672 h 3120580"/>
              <a:gd name="connsiteX324" fmla="*/ 925703 w 1653476"/>
              <a:gd name="connsiteY324" fmla="*/ 1810004 h 3120580"/>
              <a:gd name="connsiteX325" fmla="*/ 894271 w 1653476"/>
              <a:gd name="connsiteY325" fmla="*/ 1762062 h 3120580"/>
              <a:gd name="connsiteX326" fmla="*/ 887095 w 1653476"/>
              <a:gd name="connsiteY326" fmla="*/ 1737805 h 3120580"/>
              <a:gd name="connsiteX327" fmla="*/ 883793 w 1653476"/>
              <a:gd name="connsiteY327" fmla="*/ 1720151 h 3120580"/>
              <a:gd name="connsiteX328" fmla="*/ 879983 w 1653476"/>
              <a:gd name="connsiteY328" fmla="*/ 1681544 h 3120580"/>
              <a:gd name="connsiteX329" fmla="*/ 879983 w 1653476"/>
              <a:gd name="connsiteY329" fmla="*/ 1633030 h 3120580"/>
              <a:gd name="connsiteX330" fmla="*/ 891540 w 1653476"/>
              <a:gd name="connsiteY330" fmla="*/ 1545400 h 3120580"/>
              <a:gd name="connsiteX331" fmla="*/ 946658 w 1653476"/>
              <a:gd name="connsiteY331" fmla="*/ 1544320 h 3120580"/>
              <a:gd name="connsiteX332" fmla="*/ 1117600 w 1653476"/>
              <a:gd name="connsiteY332" fmla="*/ 1545400 h 3120580"/>
              <a:gd name="connsiteX333" fmla="*/ 864489 w 1653476"/>
              <a:gd name="connsiteY333" fmla="*/ 1506220 h 3120580"/>
              <a:gd name="connsiteX334" fmla="*/ 853504 w 1653476"/>
              <a:gd name="connsiteY334" fmla="*/ 1616519 h 3120580"/>
              <a:gd name="connsiteX335" fmla="*/ 813245 w 1653476"/>
              <a:gd name="connsiteY335" fmla="*/ 1616519 h 3120580"/>
              <a:gd name="connsiteX336" fmla="*/ 694182 w 1653476"/>
              <a:gd name="connsiteY336" fmla="*/ 1631950 h 3120580"/>
              <a:gd name="connsiteX337" fmla="*/ 609791 w 1653476"/>
              <a:gd name="connsiteY337" fmla="*/ 1642428 h 3120580"/>
              <a:gd name="connsiteX338" fmla="*/ 607568 w 1653476"/>
              <a:gd name="connsiteY338" fmla="*/ 1644079 h 3120580"/>
              <a:gd name="connsiteX339" fmla="*/ 613664 w 1653476"/>
              <a:gd name="connsiteY339" fmla="*/ 1648524 h 3120580"/>
              <a:gd name="connsiteX340" fmla="*/ 618046 w 1653476"/>
              <a:gd name="connsiteY340" fmla="*/ 1647381 h 3120580"/>
              <a:gd name="connsiteX341" fmla="*/ 644525 w 1653476"/>
              <a:gd name="connsiteY341" fmla="*/ 1648524 h 3120580"/>
              <a:gd name="connsiteX342" fmla="*/ 669354 w 1653476"/>
              <a:gd name="connsiteY342" fmla="*/ 1647952 h 3120580"/>
              <a:gd name="connsiteX343" fmla="*/ 852932 w 1653476"/>
              <a:gd name="connsiteY343" fmla="*/ 1622044 h 3120580"/>
              <a:gd name="connsiteX344" fmla="*/ 852932 w 1653476"/>
              <a:gd name="connsiteY344" fmla="*/ 1680464 h 3120580"/>
              <a:gd name="connsiteX345" fmla="*/ 856234 w 1653476"/>
              <a:gd name="connsiteY345" fmla="*/ 1726248 h 3120580"/>
              <a:gd name="connsiteX346" fmla="*/ 845757 w 1653476"/>
              <a:gd name="connsiteY346" fmla="*/ 1726248 h 3120580"/>
              <a:gd name="connsiteX347" fmla="*/ 768033 w 1653476"/>
              <a:gd name="connsiteY347" fmla="*/ 1732280 h 3120580"/>
              <a:gd name="connsiteX348" fmla="*/ 753174 w 1653476"/>
              <a:gd name="connsiteY348" fmla="*/ 1732280 h 3120580"/>
              <a:gd name="connsiteX349" fmla="*/ 748729 w 1653476"/>
              <a:gd name="connsiteY349" fmla="*/ 1729550 h 3120580"/>
              <a:gd name="connsiteX350" fmla="*/ 745427 w 1653476"/>
              <a:gd name="connsiteY350" fmla="*/ 1733931 h 3120580"/>
              <a:gd name="connsiteX351" fmla="*/ 753682 w 1653476"/>
              <a:gd name="connsiteY351" fmla="*/ 1738884 h 3120580"/>
              <a:gd name="connsiteX352" fmla="*/ 788988 w 1653476"/>
              <a:gd name="connsiteY352" fmla="*/ 1743900 h 3120580"/>
              <a:gd name="connsiteX353" fmla="*/ 857885 w 1653476"/>
              <a:gd name="connsiteY353" fmla="*/ 1735074 h 3120580"/>
              <a:gd name="connsiteX354" fmla="*/ 889889 w 1653476"/>
              <a:gd name="connsiteY354" fmla="*/ 1820481 h 3120580"/>
              <a:gd name="connsiteX355" fmla="*/ 815467 w 1653476"/>
              <a:gd name="connsiteY355" fmla="*/ 1822704 h 3120580"/>
              <a:gd name="connsiteX356" fmla="*/ 684213 w 1653476"/>
              <a:gd name="connsiteY356" fmla="*/ 1824926 h 3120580"/>
              <a:gd name="connsiteX357" fmla="*/ 308229 w 1653476"/>
              <a:gd name="connsiteY357" fmla="*/ 1824926 h 3120580"/>
              <a:gd name="connsiteX358" fmla="*/ 224980 w 1653476"/>
              <a:gd name="connsiteY358" fmla="*/ 1822704 h 3120580"/>
              <a:gd name="connsiteX359" fmla="*/ 135636 w 1653476"/>
              <a:gd name="connsiteY359" fmla="*/ 1811719 h 3120580"/>
              <a:gd name="connsiteX360" fmla="*/ 126810 w 1653476"/>
              <a:gd name="connsiteY360" fmla="*/ 1794574 h 3120580"/>
              <a:gd name="connsiteX361" fmla="*/ 121857 w 1653476"/>
              <a:gd name="connsiteY361" fmla="*/ 1744409 h 3120580"/>
              <a:gd name="connsiteX362" fmla="*/ 121285 w 1653476"/>
              <a:gd name="connsiteY362" fmla="*/ 1704150 h 3120580"/>
              <a:gd name="connsiteX363" fmla="*/ 123508 w 1653476"/>
              <a:gd name="connsiteY363" fmla="*/ 1679893 h 3120580"/>
              <a:gd name="connsiteX364" fmla="*/ 127381 w 1653476"/>
              <a:gd name="connsiteY364" fmla="*/ 1657858 h 3120580"/>
              <a:gd name="connsiteX365" fmla="*/ 133414 w 1653476"/>
              <a:gd name="connsiteY365" fmla="*/ 1637475 h 3120580"/>
              <a:gd name="connsiteX366" fmla="*/ 149416 w 1653476"/>
              <a:gd name="connsiteY366" fmla="*/ 1610424 h 3120580"/>
              <a:gd name="connsiteX367" fmla="*/ 181420 w 1653476"/>
              <a:gd name="connsiteY367" fmla="*/ 1599438 h 3120580"/>
              <a:gd name="connsiteX368" fmla="*/ 197930 w 1653476"/>
              <a:gd name="connsiteY368" fmla="*/ 1596644 h 3120580"/>
              <a:gd name="connsiteX369" fmla="*/ 458724 w 1653476"/>
              <a:gd name="connsiteY369" fmla="*/ 1558607 h 3120580"/>
              <a:gd name="connsiteX370" fmla="*/ 861759 w 1653476"/>
              <a:gd name="connsiteY370" fmla="*/ 1506220 h 3120580"/>
              <a:gd name="connsiteX371" fmla="*/ 864489 w 1653476"/>
              <a:gd name="connsiteY371" fmla="*/ 1506220 h 3120580"/>
              <a:gd name="connsiteX372" fmla="*/ 973709 w 1653476"/>
              <a:gd name="connsiteY372" fmla="*/ 1436243 h 3120580"/>
              <a:gd name="connsiteX373" fmla="*/ 1361821 w 1653476"/>
              <a:gd name="connsiteY373" fmla="*/ 1474280 h 3120580"/>
              <a:gd name="connsiteX374" fmla="*/ 1363472 w 1653476"/>
              <a:gd name="connsiteY374" fmla="*/ 1493012 h 3120580"/>
              <a:gd name="connsiteX375" fmla="*/ 1360170 w 1653476"/>
              <a:gd name="connsiteY375" fmla="*/ 1512888 h 3120580"/>
              <a:gd name="connsiteX376" fmla="*/ 1356297 w 1653476"/>
              <a:gd name="connsiteY376" fmla="*/ 1520063 h 3120580"/>
              <a:gd name="connsiteX377" fmla="*/ 1336485 w 1653476"/>
              <a:gd name="connsiteY377" fmla="*/ 1523365 h 3120580"/>
              <a:gd name="connsiteX378" fmla="*/ 1306132 w 1653476"/>
              <a:gd name="connsiteY378" fmla="*/ 1523365 h 3120580"/>
              <a:gd name="connsiteX379" fmla="*/ 1232790 w 1653476"/>
              <a:gd name="connsiteY379" fmla="*/ 1517269 h 3120580"/>
              <a:gd name="connsiteX380" fmla="*/ 1173290 w 1653476"/>
              <a:gd name="connsiteY380" fmla="*/ 1511237 h 3120580"/>
              <a:gd name="connsiteX381" fmla="*/ 1121410 w 1653476"/>
              <a:gd name="connsiteY381" fmla="*/ 1505141 h 3120580"/>
              <a:gd name="connsiteX382" fmla="*/ 1081723 w 1653476"/>
              <a:gd name="connsiteY382" fmla="*/ 1500188 h 3120580"/>
              <a:gd name="connsiteX383" fmla="*/ 1047560 w 1653476"/>
              <a:gd name="connsiteY383" fmla="*/ 1495743 h 3120580"/>
              <a:gd name="connsiteX384" fmla="*/ 1017778 w 1653476"/>
              <a:gd name="connsiteY384" fmla="*/ 1491932 h 3120580"/>
              <a:gd name="connsiteX385" fmla="*/ 991870 w 1653476"/>
              <a:gd name="connsiteY385" fmla="*/ 1488631 h 3120580"/>
              <a:gd name="connsiteX386" fmla="*/ 969836 w 1653476"/>
              <a:gd name="connsiteY386" fmla="*/ 1485837 h 3120580"/>
              <a:gd name="connsiteX387" fmla="*/ 933958 w 1653476"/>
              <a:gd name="connsiteY387" fmla="*/ 1481455 h 3120580"/>
              <a:gd name="connsiteX388" fmla="*/ 910273 w 1653476"/>
              <a:gd name="connsiteY388" fmla="*/ 1478661 h 3120580"/>
              <a:gd name="connsiteX389" fmla="*/ 890969 w 1653476"/>
              <a:gd name="connsiteY389" fmla="*/ 1463802 h 3120580"/>
              <a:gd name="connsiteX390" fmla="*/ 913575 w 1653476"/>
              <a:gd name="connsiteY390" fmla="*/ 1433449 h 3120580"/>
              <a:gd name="connsiteX391" fmla="*/ 973709 w 1653476"/>
              <a:gd name="connsiteY391" fmla="*/ 1436243 h 3120580"/>
              <a:gd name="connsiteX392" fmla="*/ 868934 w 1653476"/>
              <a:gd name="connsiteY392" fmla="*/ 1419669 h 3120580"/>
              <a:gd name="connsiteX393" fmla="*/ 874459 w 1653476"/>
              <a:gd name="connsiteY393" fmla="*/ 1450594 h 3120580"/>
              <a:gd name="connsiteX394" fmla="*/ 863981 w 1653476"/>
              <a:gd name="connsiteY394" fmla="*/ 1472057 h 3120580"/>
              <a:gd name="connsiteX395" fmla="*/ 807720 w 1653476"/>
              <a:gd name="connsiteY395" fmla="*/ 1478153 h 3120580"/>
              <a:gd name="connsiteX396" fmla="*/ 435547 w 1653476"/>
              <a:gd name="connsiteY396" fmla="*/ 1517269 h 3120580"/>
              <a:gd name="connsiteX397" fmla="*/ 212852 w 1653476"/>
              <a:gd name="connsiteY397" fmla="*/ 1551432 h 3120580"/>
              <a:gd name="connsiteX398" fmla="*/ 181420 w 1653476"/>
              <a:gd name="connsiteY398" fmla="*/ 1558607 h 3120580"/>
              <a:gd name="connsiteX399" fmla="*/ 125730 w 1653476"/>
              <a:gd name="connsiteY399" fmla="*/ 1582356 h 3120580"/>
              <a:gd name="connsiteX400" fmla="*/ 118555 w 1653476"/>
              <a:gd name="connsiteY400" fmla="*/ 1596644 h 3120580"/>
              <a:gd name="connsiteX401" fmla="*/ 109157 w 1653476"/>
              <a:gd name="connsiteY401" fmla="*/ 1628648 h 3120580"/>
              <a:gd name="connsiteX402" fmla="*/ 98171 w 1653476"/>
              <a:gd name="connsiteY402" fmla="*/ 1722945 h 3120580"/>
              <a:gd name="connsiteX403" fmla="*/ 98171 w 1653476"/>
              <a:gd name="connsiteY403" fmla="*/ 1771968 h 3120580"/>
              <a:gd name="connsiteX404" fmla="*/ 99822 w 1653476"/>
              <a:gd name="connsiteY404" fmla="*/ 1790192 h 3120580"/>
              <a:gd name="connsiteX405" fmla="*/ 141161 w 1653476"/>
              <a:gd name="connsiteY405" fmla="*/ 1852486 h 3120580"/>
              <a:gd name="connsiteX406" fmla="*/ 153289 w 1653476"/>
              <a:gd name="connsiteY406" fmla="*/ 1852486 h 3120580"/>
              <a:gd name="connsiteX407" fmla="*/ 173165 w 1653476"/>
              <a:gd name="connsiteY407" fmla="*/ 1854137 h 3120580"/>
              <a:gd name="connsiteX408" fmla="*/ 366078 w 1653476"/>
              <a:gd name="connsiteY408" fmla="*/ 1858581 h 3120580"/>
              <a:gd name="connsiteX409" fmla="*/ 466471 w 1653476"/>
              <a:gd name="connsiteY409" fmla="*/ 1859661 h 3120580"/>
              <a:gd name="connsiteX410" fmla="*/ 901446 w 1653476"/>
              <a:gd name="connsiteY410" fmla="*/ 1858581 h 3120580"/>
              <a:gd name="connsiteX411" fmla="*/ 911352 w 1653476"/>
              <a:gd name="connsiteY411" fmla="*/ 1889443 h 3120580"/>
              <a:gd name="connsiteX412" fmla="*/ 905320 w 1653476"/>
              <a:gd name="connsiteY412" fmla="*/ 1904873 h 3120580"/>
              <a:gd name="connsiteX413" fmla="*/ 909701 w 1653476"/>
              <a:gd name="connsiteY413" fmla="*/ 1905953 h 3120580"/>
              <a:gd name="connsiteX414" fmla="*/ 918528 w 1653476"/>
              <a:gd name="connsiteY414" fmla="*/ 1904301 h 3120580"/>
              <a:gd name="connsiteX415" fmla="*/ 926846 w 1653476"/>
              <a:gd name="connsiteY415" fmla="*/ 1904873 h 3120580"/>
              <a:gd name="connsiteX416" fmla="*/ 912495 w 1653476"/>
              <a:gd name="connsiteY416" fmla="*/ 1905953 h 3120580"/>
              <a:gd name="connsiteX417" fmla="*/ 894842 w 1653476"/>
              <a:gd name="connsiteY417" fmla="*/ 1907095 h 3120580"/>
              <a:gd name="connsiteX418" fmla="*/ 474726 w 1653476"/>
              <a:gd name="connsiteY418" fmla="*/ 1902650 h 3120580"/>
              <a:gd name="connsiteX419" fmla="*/ 301054 w 1653476"/>
              <a:gd name="connsiteY419" fmla="*/ 1898269 h 3120580"/>
              <a:gd name="connsiteX420" fmla="*/ 183642 w 1653476"/>
              <a:gd name="connsiteY420" fmla="*/ 1893316 h 3120580"/>
              <a:gd name="connsiteX421" fmla="*/ 109157 w 1653476"/>
              <a:gd name="connsiteY421" fmla="*/ 1886649 h 3120580"/>
              <a:gd name="connsiteX422" fmla="*/ 84392 w 1653476"/>
              <a:gd name="connsiteY422" fmla="*/ 1856359 h 3120580"/>
              <a:gd name="connsiteX423" fmla="*/ 67818 w 1653476"/>
              <a:gd name="connsiteY423" fmla="*/ 1735074 h 3120580"/>
              <a:gd name="connsiteX424" fmla="*/ 66739 w 1653476"/>
              <a:gd name="connsiteY424" fmla="*/ 1649031 h 3120580"/>
              <a:gd name="connsiteX425" fmla="*/ 76137 w 1653476"/>
              <a:gd name="connsiteY425" fmla="*/ 1573530 h 3120580"/>
              <a:gd name="connsiteX426" fmla="*/ 85471 w 1653476"/>
              <a:gd name="connsiteY426" fmla="*/ 1561910 h 3120580"/>
              <a:gd name="connsiteX427" fmla="*/ 118555 w 1653476"/>
              <a:gd name="connsiteY427" fmla="*/ 1548701 h 3120580"/>
              <a:gd name="connsiteX428" fmla="*/ 192468 w 1653476"/>
              <a:gd name="connsiteY428" fmla="*/ 1528826 h 3120580"/>
              <a:gd name="connsiteX429" fmla="*/ 423990 w 1653476"/>
              <a:gd name="connsiteY429" fmla="*/ 1482535 h 3120580"/>
              <a:gd name="connsiteX430" fmla="*/ 850710 w 1653476"/>
              <a:gd name="connsiteY430" fmla="*/ 1419669 h 3120580"/>
              <a:gd name="connsiteX431" fmla="*/ 868934 w 1653476"/>
              <a:gd name="connsiteY431" fmla="*/ 1419669 h 3120580"/>
              <a:gd name="connsiteX432" fmla="*/ 871157 w 1653476"/>
              <a:gd name="connsiteY432" fmla="*/ 1370648 h 3120580"/>
              <a:gd name="connsiteX433" fmla="*/ 856234 w 1653476"/>
              <a:gd name="connsiteY433" fmla="*/ 1392111 h 3120580"/>
              <a:gd name="connsiteX434" fmla="*/ 794512 w 1653476"/>
              <a:gd name="connsiteY434" fmla="*/ 1401509 h 3120580"/>
              <a:gd name="connsiteX435" fmla="*/ 684784 w 1653476"/>
              <a:gd name="connsiteY435" fmla="*/ 1415288 h 3120580"/>
              <a:gd name="connsiteX436" fmla="*/ 629666 w 1653476"/>
              <a:gd name="connsiteY436" fmla="*/ 1420813 h 3120580"/>
              <a:gd name="connsiteX437" fmla="*/ 376047 w 1653476"/>
              <a:gd name="connsiteY437" fmla="*/ 1442275 h 3120580"/>
              <a:gd name="connsiteX438" fmla="*/ 353441 w 1653476"/>
              <a:gd name="connsiteY438" fmla="*/ 1422463 h 3120580"/>
              <a:gd name="connsiteX439" fmla="*/ 356743 w 1653476"/>
              <a:gd name="connsiteY439" fmla="*/ 1416368 h 3120580"/>
              <a:gd name="connsiteX440" fmla="*/ 374904 w 1653476"/>
              <a:gd name="connsiteY440" fmla="*/ 1412494 h 3120580"/>
              <a:gd name="connsiteX441" fmla="*/ 438912 w 1653476"/>
              <a:gd name="connsiteY441" fmla="*/ 1404239 h 3120580"/>
              <a:gd name="connsiteX442" fmla="*/ 514985 w 1653476"/>
              <a:gd name="connsiteY442" fmla="*/ 1397635 h 3120580"/>
              <a:gd name="connsiteX443" fmla="*/ 576707 w 1653476"/>
              <a:gd name="connsiteY443" fmla="*/ 1393762 h 3120580"/>
              <a:gd name="connsiteX444" fmla="*/ 624713 w 1653476"/>
              <a:gd name="connsiteY444" fmla="*/ 1391031 h 3120580"/>
              <a:gd name="connsiteX445" fmla="*/ 669925 w 1653476"/>
              <a:gd name="connsiteY445" fmla="*/ 1388237 h 3120580"/>
              <a:gd name="connsiteX446" fmla="*/ 708470 w 1653476"/>
              <a:gd name="connsiteY446" fmla="*/ 1385506 h 3120580"/>
              <a:gd name="connsiteX447" fmla="*/ 734378 w 1653476"/>
              <a:gd name="connsiteY447" fmla="*/ 1383284 h 3120580"/>
              <a:gd name="connsiteX448" fmla="*/ 757555 w 1653476"/>
              <a:gd name="connsiteY448" fmla="*/ 1381633 h 3120580"/>
              <a:gd name="connsiteX449" fmla="*/ 775208 w 1653476"/>
              <a:gd name="connsiteY449" fmla="*/ 1380554 h 3120580"/>
              <a:gd name="connsiteX450" fmla="*/ 795592 w 1653476"/>
              <a:gd name="connsiteY450" fmla="*/ 1378903 h 3120580"/>
              <a:gd name="connsiteX451" fmla="*/ 828104 w 1653476"/>
              <a:gd name="connsiteY451" fmla="*/ 1373950 h 3120580"/>
              <a:gd name="connsiteX452" fmla="*/ 864489 w 1653476"/>
              <a:gd name="connsiteY452" fmla="*/ 1363472 h 3120580"/>
              <a:gd name="connsiteX453" fmla="*/ 871157 w 1653476"/>
              <a:gd name="connsiteY453" fmla="*/ 1370648 h 3120580"/>
              <a:gd name="connsiteX454" fmla="*/ 580580 w 1653476"/>
              <a:gd name="connsiteY454" fmla="*/ 1216216 h 3120580"/>
              <a:gd name="connsiteX455" fmla="*/ 571183 w 1653476"/>
              <a:gd name="connsiteY455" fmla="*/ 1218438 h 3120580"/>
              <a:gd name="connsiteX456" fmla="*/ 550228 w 1653476"/>
              <a:gd name="connsiteY456" fmla="*/ 1222312 h 3120580"/>
              <a:gd name="connsiteX457" fmla="*/ 449390 w 1653476"/>
              <a:gd name="connsiteY457" fmla="*/ 1238822 h 3120580"/>
              <a:gd name="connsiteX458" fmla="*/ 435039 w 1653476"/>
              <a:gd name="connsiteY458" fmla="*/ 1239393 h 3120580"/>
              <a:gd name="connsiteX459" fmla="*/ 417386 w 1653476"/>
              <a:gd name="connsiteY459" fmla="*/ 1237170 h 3120580"/>
              <a:gd name="connsiteX460" fmla="*/ 410782 w 1653476"/>
              <a:gd name="connsiteY460" fmla="*/ 1233869 h 3120580"/>
              <a:gd name="connsiteX461" fmla="*/ 417386 w 1653476"/>
              <a:gd name="connsiteY461" fmla="*/ 1232217 h 3120580"/>
              <a:gd name="connsiteX462" fmla="*/ 423418 w 1653476"/>
              <a:gd name="connsiteY462" fmla="*/ 1231710 h 3120580"/>
              <a:gd name="connsiteX463" fmla="*/ 458724 w 1653476"/>
              <a:gd name="connsiteY463" fmla="*/ 1226693 h 3120580"/>
              <a:gd name="connsiteX464" fmla="*/ 566801 w 1653476"/>
              <a:gd name="connsiteY464" fmla="*/ 1212406 h 3120580"/>
              <a:gd name="connsiteX465" fmla="*/ 580580 w 1653476"/>
              <a:gd name="connsiteY465" fmla="*/ 1216216 h 3120580"/>
              <a:gd name="connsiteX466" fmla="*/ 901446 w 1653476"/>
              <a:gd name="connsiteY466" fmla="*/ 1168845 h 3120580"/>
              <a:gd name="connsiteX467" fmla="*/ 910273 w 1653476"/>
              <a:gd name="connsiteY467" fmla="*/ 1219010 h 3120580"/>
              <a:gd name="connsiteX468" fmla="*/ 879983 w 1653476"/>
              <a:gd name="connsiteY468" fmla="*/ 1332548 h 3120580"/>
              <a:gd name="connsiteX469" fmla="*/ 843026 w 1653476"/>
              <a:gd name="connsiteY469" fmla="*/ 1344676 h 3120580"/>
              <a:gd name="connsiteX470" fmla="*/ 797243 w 1653476"/>
              <a:gd name="connsiteY470" fmla="*/ 1350772 h 3120580"/>
              <a:gd name="connsiteX471" fmla="*/ 657225 w 1653476"/>
              <a:gd name="connsiteY471" fmla="*/ 1362329 h 3120580"/>
              <a:gd name="connsiteX472" fmla="*/ 523240 w 1653476"/>
              <a:gd name="connsiteY472" fmla="*/ 1366774 h 3120580"/>
              <a:gd name="connsiteX473" fmla="*/ 406908 w 1653476"/>
              <a:gd name="connsiteY473" fmla="*/ 1369505 h 3120580"/>
              <a:gd name="connsiteX474" fmla="*/ 420688 w 1653476"/>
              <a:gd name="connsiteY474" fmla="*/ 1324292 h 3120580"/>
              <a:gd name="connsiteX475" fmla="*/ 420688 w 1653476"/>
              <a:gd name="connsiteY475" fmla="*/ 1304989 h 3120580"/>
              <a:gd name="connsiteX476" fmla="*/ 416306 w 1653476"/>
              <a:gd name="connsiteY476" fmla="*/ 1269746 h 3120580"/>
              <a:gd name="connsiteX477" fmla="*/ 431737 w 1653476"/>
              <a:gd name="connsiteY477" fmla="*/ 1269746 h 3120580"/>
              <a:gd name="connsiteX478" fmla="*/ 474726 w 1653476"/>
              <a:gd name="connsiteY478" fmla="*/ 1255395 h 3120580"/>
              <a:gd name="connsiteX479" fmla="*/ 458153 w 1653476"/>
              <a:gd name="connsiteY479" fmla="*/ 1252093 h 3120580"/>
              <a:gd name="connsiteX480" fmla="*/ 415735 w 1653476"/>
              <a:gd name="connsiteY480" fmla="*/ 1266952 h 3120580"/>
              <a:gd name="connsiteX481" fmla="*/ 394208 w 1653476"/>
              <a:gd name="connsiteY481" fmla="*/ 1184275 h 3120580"/>
              <a:gd name="connsiteX482" fmla="*/ 774065 w 1653476"/>
              <a:gd name="connsiteY482" fmla="*/ 1166622 h 3120580"/>
              <a:gd name="connsiteX483" fmla="*/ 863981 w 1653476"/>
              <a:gd name="connsiteY483" fmla="*/ 1163320 h 3120580"/>
              <a:gd name="connsiteX484" fmla="*/ 883285 w 1653476"/>
              <a:gd name="connsiteY484" fmla="*/ 1161669 h 3120580"/>
              <a:gd name="connsiteX485" fmla="*/ 901446 w 1653476"/>
              <a:gd name="connsiteY485" fmla="*/ 1168845 h 3120580"/>
              <a:gd name="connsiteX486" fmla="*/ 1293432 w 1653476"/>
              <a:gd name="connsiteY486" fmla="*/ 1204659 h 3120580"/>
              <a:gd name="connsiteX487" fmla="*/ 1293432 w 1653476"/>
              <a:gd name="connsiteY487" fmla="*/ 1206310 h 3120580"/>
              <a:gd name="connsiteX488" fmla="*/ 1251522 w 1653476"/>
              <a:gd name="connsiteY488" fmla="*/ 1386586 h 3120580"/>
              <a:gd name="connsiteX489" fmla="*/ 1236663 w 1653476"/>
              <a:gd name="connsiteY489" fmla="*/ 1395413 h 3120580"/>
              <a:gd name="connsiteX490" fmla="*/ 1207453 w 1653476"/>
              <a:gd name="connsiteY490" fmla="*/ 1398714 h 3120580"/>
              <a:gd name="connsiteX491" fmla="*/ 1135253 w 1653476"/>
              <a:gd name="connsiteY491" fmla="*/ 1398714 h 3120580"/>
              <a:gd name="connsiteX492" fmla="*/ 1075690 w 1653476"/>
              <a:gd name="connsiteY492" fmla="*/ 1397063 h 3120580"/>
              <a:gd name="connsiteX493" fmla="*/ 918020 w 1653476"/>
              <a:gd name="connsiteY493" fmla="*/ 1386078 h 3120580"/>
              <a:gd name="connsiteX494" fmla="*/ 966534 w 1653476"/>
              <a:gd name="connsiteY494" fmla="*/ 1275270 h 3120580"/>
              <a:gd name="connsiteX495" fmla="*/ 966534 w 1653476"/>
              <a:gd name="connsiteY495" fmla="*/ 1244346 h 3120580"/>
              <a:gd name="connsiteX496" fmla="*/ 948309 w 1653476"/>
              <a:gd name="connsiteY496" fmla="*/ 1132967 h 3120580"/>
              <a:gd name="connsiteX497" fmla="*/ 1293432 w 1653476"/>
              <a:gd name="connsiteY497" fmla="*/ 1204659 h 3120580"/>
              <a:gd name="connsiteX498" fmla="*/ 888238 w 1653476"/>
              <a:gd name="connsiteY498" fmla="*/ 1108710 h 3120580"/>
              <a:gd name="connsiteX499" fmla="*/ 874967 w 1653476"/>
              <a:gd name="connsiteY499" fmla="*/ 1128586 h 3120580"/>
              <a:gd name="connsiteX500" fmla="*/ 856805 w 1653476"/>
              <a:gd name="connsiteY500" fmla="*/ 1130808 h 3120580"/>
              <a:gd name="connsiteX501" fmla="*/ 675386 w 1653476"/>
              <a:gd name="connsiteY501" fmla="*/ 1145667 h 3120580"/>
              <a:gd name="connsiteX502" fmla="*/ 574485 w 1653476"/>
              <a:gd name="connsiteY502" fmla="*/ 1150112 h 3120580"/>
              <a:gd name="connsiteX503" fmla="*/ 369443 w 1653476"/>
              <a:gd name="connsiteY503" fmla="*/ 1157224 h 3120580"/>
              <a:gd name="connsiteX504" fmla="*/ 365570 w 1653476"/>
              <a:gd name="connsiteY504" fmla="*/ 1156145 h 3120580"/>
              <a:gd name="connsiteX505" fmla="*/ 353441 w 1653476"/>
              <a:gd name="connsiteY505" fmla="*/ 1133539 h 3120580"/>
              <a:gd name="connsiteX506" fmla="*/ 504508 w 1653476"/>
              <a:gd name="connsiteY506" fmla="*/ 1119188 h 3120580"/>
              <a:gd name="connsiteX507" fmla="*/ 608140 w 1653476"/>
              <a:gd name="connsiteY507" fmla="*/ 1114806 h 3120580"/>
              <a:gd name="connsiteX508" fmla="*/ 888238 w 1653476"/>
              <a:gd name="connsiteY508" fmla="*/ 1107631 h 3120580"/>
              <a:gd name="connsiteX509" fmla="*/ 888238 w 1653476"/>
              <a:gd name="connsiteY509" fmla="*/ 1108710 h 3120580"/>
              <a:gd name="connsiteX510" fmla="*/ 1016699 w 1653476"/>
              <a:gd name="connsiteY510" fmla="*/ 1062990 h 3120580"/>
              <a:gd name="connsiteX511" fmla="*/ 1065784 w 1653476"/>
              <a:gd name="connsiteY511" fmla="*/ 1075119 h 3120580"/>
              <a:gd name="connsiteX512" fmla="*/ 1099947 w 1653476"/>
              <a:gd name="connsiteY512" fmla="*/ 1084453 h 3120580"/>
              <a:gd name="connsiteX513" fmla="*/ 1128586 w 1653476"/>
              <a:gd name="connsiteY513" fmla="*/ 1092772 h 3120580"/>
              <a:gd name="connsiteX514" fmla="*/ 1152843 w 1653476"/>
              <a:gd name="connsiteY514" fmla="*/ 1099884 h 3120580"/>
              <a:gd name="connsiteX515" fmla="*/ 1247712 w 1653476"/>
              <a:gd name="connsiteY515" fmla="*/ 1127506 h 3120580"/>
              <a:gd name="connsiteX516" fmla="*/ 1262571 w 1653476"/>
              <a:gd name="connsiteY516" fmla="*/ 1143445 h 3120580"/>
              <a:gd name="connsiteX517" fmla="*/ 1183767 w 1653476"/>
              <a:gd name="connsiteY517" fmla="*/ 1126935 h 3120580"/>
              <a:gd name="connsiteX518" fmla="*/ 1110425 w 1653476"/>
              <a:gd name="connsiteY518" fmla="*/ 1112076 h 3120580"/>
              <a:gd name="connsiteX519" fmla="*/ 954405 w 1653476"/>
              <a:gd name="connsiteY519" fmla="*/ 1078992 h 3120580"/>
              <a:gd name="connsiteX520" fmla="*/ 950532 w 1653476"/>
              <a:gd name="connsiteY520" fmla="*/ 1071817 h 3120580"/>
              <a:gd name="connsiteX521" fmla="*/ 961580 w 1653476"/>
              <a:gd name="connsiteY521" fmla="*/ 1051941 h 3120580"/>
              <a:gd name="connsiteX522" fmla="*/ 1016699 w 1653476"/>
              <a:gd name="connsiteY522" fmla="*/ 1062990 h 3120580"/>
              <a:gd name="connsiteX523" fmla="*/ 878269 w 1653476"/>
              <a:gd name="connsiteY523" fmla="*/ 957644 h 3120580"/>
              <a:gd name="connsiteX524" fmla="*/ 911924 w 1653476"/>
              <a:gd name="connsiteY524" fmla="*/ 961009 h 3120580"/>
              <a:gd name="connsiteX525" fmla="*/ 912495 w 1653476"/>
              <a:gd name="connsiteY525" fmla="*/ 962089 h 3120580"/>
              <a:gd name="connsiteX526" fmla="*/ 906399 w 1653476"/>
              <a:gd name="connsiteY526" fmla="*/ 965391 h 3120580"/>
              <a:gd name="connsiteX527" fmla="*/ 903097 w 1653476"/>
              <a:gd name="connsiteY527" fmla="*/ 964311 h 3120580"/>
              <a:gd name="connsiteX528" fmla="*/ 859536 w 1653476"/>
              <a:gd name="connsiteY528" fmla="*/ 967042 h 3120580"/>
              <a:gd name="connsiteX529" fmla="*/ 820992 w 1653476"/>
              <a:gd name="connsiteY529" fmla="*/ 969772 h 3120580"/>
              <a:gd name="connsiteX530" fmla="*/ 671005 w 1653476"/>
              <a:gd name="connsiteY530" fmla="*/ 985774 h 3120580"/>
              <a:gd name="connsiteX531" fmla="*/ 659448 w 1653476"/>
              <a:gd name="connsiteY531" fmla="*/ 986917 h 3120580"/>
              <a:gd name="connsiteX532" fmla="*/ 705168 w 1653476"/>
              <a:gd name="connsiteY532" fmla="*/ 971995 h 3120580"/>
              <a:gd name="connsiteX533" fmla="*/ 822643 w 1653476"/>
              <a:gd name="connsiteY533" fmla="*/ 958215 h 3120580"/>
              <a:gd name="connsiteX534" fmla="*/ 857377 w 1653476"/>
              <a:gd name="connsiteY534" fmla="*/ 957136 h 3120580"/>
              <a:gd name="connsiteX535" fmla="*/ 878269 w 1653476"/>
              <a:gd name="connsiteY535" fmla="*/ 957644 h 3120580"/>
              <a:gd name="connsiteX536" fmla="*/ 1290129 w 1653476"/>
              <a:gd name="connsiteY536" fmla="*/ 1043686 h 3120580"/>
              <a:gd name="connsiteX537" fmla="*/ 1267015 w 1653476"/>
              <a:gd name="connsiteY537" fmla="*/ 1104329 h 3120580"/>
              <a:gd name="connsiteX538" fmla="*/ 1269175 w 1653476"/>
              <a:gd name="connsiteY538" fmla="*/ 1123633 h 3120580"/>
              <a:gd name="connsiteX539" fmla="*/ 1208532 w 1653476"/>
              <a:gd name="connsiteY539" fmla="*/ 1106551 h 3120580"/>
              <a:gd name="connsiteX540" fmla="*/ 1157796 w 1653476"/>
              <a:gd name="connsiteY540" fmla="*/ 1092200 h 3120580"/>
              <a:gd name="connsiteX541" fmla="*/ 947230 w 1653476"/>
              <a:gd name="connsiteY541" fmla="*/ 1030414 h 3120580"/>
              <a:gd name="connsiteX542" fmla="*/ 940626 w 1653476"/>
              <a:gd name="connsiteY542" fmla="*/ 1022731 h 3120580"/>
              <a:gd name="connsiteX543" fmla="*/ 931799 w 1653476"/>
              <a:gd name="connsiteY543" fmla="*/ 989076 h 3120580"/>
              <a:gd name="connsiteX544" fmla="*/ 956564 w 1653476"/>
              <a:gd name="connsiteY544" fmla="*/ 945515 h 3120580"/>
              <a:gd name="connsiteX545" fmla="*/ 1290129 w 1653476"/>
              <a:gd name="connsiteY545" fmla="*/ 1043686 h 3120580"/>
              <a:gd name="connsiteX546" fmla="*/ 916877 w 1653476"/>
              <a:gd name="connsiteY546" fmla="*/ 992950 h 3120580"/>
              <a:gd name="connsiteX547" fmla="*/ 924052 w 1653476"/>
              <a:gd name="connsiteY547" fmla="*/ 1027684 h 3120580"/>
              <a:gd name="connsiteX548" fmla="*/ 615315 w 1653476"/>
              <a:gd name="connsiteY548" fmla="*/ 1055814 h 3120580"/>
              <a:gd name="connsiteX549" fmla="*/ 297180 w 1653476"/>
              <a:gd name="connsiteY549" fmla="*/ 1079500 h 3120580"/>
              <a:gd name="connsiteX550" fmla="*/ 252540 w 1653476"/>
              <a:gd name="connsiteY550" fmla="*/ 1081151 h 3120580"/>
              <a:gd name="connsiteX551" fmla="*/ 224409 w 1653476"/>
              <a:gd name="connsiteY551" fmla="*/ 1078992 h 3120580"/>
              <a:gd name="connsiteX552" fmla="*/ 208979 w 1653476"/>
              <a:gd name="connsiteY552" fmla="*/ 1032637 h 3120580"/>
              <a:gd name="connsiteX553" fmla="*/ 217805 w 1653476"/>
              <a:gd name="connsiteY553" fmla="*/ 1008952 h 3120580"/>
              <a:gd name="connsiteX554" fmla="*/ 256413 w 1653476"/>
              <a:gd name="connsiteY554" fmla="*/ 1003427 h 3120580"/>
              <a:gd name="connsiteX555" fmla="*/ 565722 w 1653476"/>
              <a:gd name="connsiteY555" fmla="*/ 961517 h 3120580"/>
              <a:gd name="connsiteX556" fmla="*/ 937832 w 1653476"/>
              <a:gd name="connsiteY556" fmla="*/ 911352 h 3120580"/>
              <a:gd name="connsiteX557" fmla="*/ 916877 w 1653476"/>
              <a:gd name="connsiteY557" fmla="*/ 992950 h 3120580"/>
              <a:gd name="connsiteX558" fmla="*/ 935609 w 1653476"/>
              <a:gd name="connsiteY558" fmla="*/ 875538 h 3120580"/>
              <a:gd name="connsiteX559" fmla="*/ 937324 w 1653476"/>
              <a:gd name="connsiteY559" fmla="*/ 881063 h 3120580"/>
              <a:gd name="connsiteX560" fmla="*/ 933958 w 1653476"/>
              <a:gd name="connsiteY560" fmla="*/ 888746 h 3120580"/>
              <a:gd name="connsiteX561" fmla="*/ 922973 w 1653476"/>
              <a:gd name="connsiteY561" fmla="*/ 890969 h 3120580"/>
              <a:gd name="connsiteX562" fmla="*/ 907542 w 1653476"/>
              <a:gd name="connsiteY562" fmla="*/ 892620 h 3120580"/>
              <a:gd name="connsiteX563" fmla="*/ 877761 w 1653476"/>
              <a:gd name="connsiteY563" fmla="*/ 895922 h 3120580"/>
              <a:gd name="connsiteX564" fmla="*/ 564579 w 1653476"/>
              <a:gd name="connsiteY564" fmla="*/ 932879 h 3120580"/>
              <a:gd name="connsiteX565" fmla="*/ 501714 w 1653476"/>
              <a:gd name="connsiteY565" fmla="*/ 940562 h 3120580"/>
              <a:gd name="connsiteX566" fmla="*/ 445516 w 1653476"/>
              <a:gd name="connsiteY566" fmla="*/ 947738 h 3120580"/>
              <a:gd name="connsiteX567" fmla="*/ 399733 w 1653476"/>
              <a:gd name="connsiteY567" fmla="*/ 953833 h 3120580"/>
              <a:gd name="connsiteX568" fmla="*/ 313754 w 1653476"/>
              <a:gd name="connsiteY568" fmla="*/ 965962 h 3120580"/>
              <a:gd name="connsiteX569" fmla="*/ 213360 w 1653476"/>
              <a:gd name="connsiteY569" fmla="*/ 982472 h 3120580"/>
              <a:gd name="connsiteX570" fmla="*/ 190754 w 1653476"/>
              <a:gd name="connsiteY570" fmla="*/ 989076 h 3120580"/>
              <a:gd name="connsiteX571" fmla="*/ 190246 w 1653476"/>
              <a:gd name="connsiteY571" fmla="*/ 991870 h 3120580"/>
              <a:gd name="connsiteX572" fmla="*/ 191326 w 1653476"/>
              <a:gd name="connsiteY572" fmla="*/ 1008380 h 3120580"/>
              <a:gd name="connsiteX573" fmla="*/ 205105 w 1653476"/>
              <a:gd name="connsiteY573" fmla="*/ 1091120 h 3120580"/>
              <a:gd name="connsiteX574" fmla="*/ 216154 w 1653476"/>
              <a:gd name="connsiteY574" fmla="*/ 1099884 h 3120580"/>
              <a:gd name="connsiteX575" fmla="*/ 249238 w 1653476"/>
              <a:gd name="connsiteY575" fmla="*/ 1097725 h 3120580"/>
              <a:gd name="connsiteX576" fmla="*/ 620840 w 1653476"/>
              <a:gd name="connsiteY576" fmla="*/ 1077849 h 3120580"/>
              <a:gd name="connsiteX577" fmla="*/ 934530 w 1653476"/>
              <a:gd name="connsiteY577" fmla="*/ 1059688 h 3120580"/>
              <a:gd name="connsiteX578" fmla="*/ 935101 w 1653476"/>
              <a:gd name="connsiteY578" fmla="*/ 1064070 h 3120580"/>
              <a:gd name="connsiteX579" fmla="*/ 918020 w 1653476"/>
              <a:gd name="connsiteY579" fmla="*/ 1083374 h 3120580"/>
              <a:gd name="connsiteX580" fmla="*/ 852932 w 1653476"/>
              <a:gd name="connsiteY580" fmla="*/ 1087247 h 3120580"/>
              <a:gd name="connsiteX581" fmla="*/ 406337 w 1653476"/>
              <a:gd name="connsiteY581" fmla="*/ 1113155 h 3120580"/>
              <a:gd name="connsiteX582" fmla="*/ 245936 w 1653476"/>
              <a:gd name="connsiteY582" fmla="*/ 1119759 h 3120580"/>
              <a:gd name="connsiteX583" fmla="*/ 239332 w 1653476"/>
              <a:gd name="connsiteY583" fmla="*/ 1119188 h 3120580"/>
              <a:gd name="connsiteX584" fmla="*/ 220028 w 1653476"/>
              <a:gd name="connsiteY584" fmla="*/ 1120331 h 3120580"/>
              <a:gd name="connsiteX585" fmla="*/ 197422 w 1653476"/>
              <a:gd name="connsiteY585" fmla="*/ 1112076 h 3120580"/>
              <a:gd name="connsiteX586" fmla="*/ 180848 w 1653476"/>
              <a:gd name="connsiteY586" fmla="*/ 1072325 h 3120580"/>
              <a:gd name="connsiteX587" fmla="*/ 175324 w 1653476"/>
              <a:gd name="connsiteY587" fmla="*/ 1049719 h 3120580"/>
              <a:gd name="connsiteX588" fmla="*/ 168720 w 1653476"/>
              <a:gd name="connsiteY588" fmla="*/ 1002348 h 3120580"/>
              <a:gd name="connsiteX589" fmla="*/ 168720 w 1653476"/>
              <a:gd name="connsiteY589" fmla="*/ 981901 h 3120580"/>
              <a:gd name="connsiteX590" fmla="*/ 180340 w 1653476"/>
              <a:gd name="connsiteY590" fmla="*/ 962089 h 3120580"/>
              <a:gd name="connsiteX591" fmla="*/ 254191 w 1653476"/>
              <a:gd name="connsiteY591" fmla="*/ 949389 h 3120580"/>
              <a:gd name="connsiteX592" fmla="*/ 534797 w 1653476"/>
              <a:gd name="connsiteY592" fmla="*/ 913003 h 3120580"/>
              <a:gd name="connsiteX593" fmla="*/ 911352 w 1653476"/>
              <a:gd name="connsiteY593" fmla="*/ 875538 h 3120580"/>
              <a:gd name="connsiteX594" fmla="*/ 935609 w 1653476"/>
              <a:gd name="connsiteY594" fmla="*/ 875538 h 3120580"/>
              <a:gd name="connsiteX595" fmla="*/ 691388 w 1653476"/>
              <a:gd name="connsiteY595" fmla="*/ 875538 h 3120580"/>
              <a:gd name="connsiteX596" fmla="*/ 291655 w 1653476"/>
              <a:gd name="connsiteY596" fmla="*/ 910780 h 3120580"/>
              <a:gd name="connsiteX597" fmla="*/ 289497 w 1653476"/>
              <a:gd name="connsiteY597" fmla="*/ 910273 h 3120580"/>
              <a:gd name="connsiteX598" fmla="*/ 280099 w 1653476"/>
              <a:gd name="connsiteY598" fmla="*/ 890397 h 3120580"/>
              <a:gd name="connsiteX599" fmla="*/ 586105 w 1653476"/>
              <a:gd name="connsiteY599" fmla="*/ 875538 h 3120580"/>
              <a:gd name="connsiteX600" fmla="*/ 675958 w 1653476"/>
              <a:gd name="connsiteY600" fmla="*/ 873887 h 3120580"/>
              <a:gd name="connsiteX601" fmla="*/ 691388 w 1653476"/>
              <a:gd name="connsiteY601" fmla="*/ 875538 h 3120580"/>
              <a:gd name="connsiteX602" fmla="*/ 818198 w 1653476"/>
              <a:gd name="connsiteY602" fmla="*/ 797814 h 3120580"/>
              <a:gd name="connsiteX603" fmla="*/ 754253 w 1653476"/>
              <a:gd name="connsiteY603" fmla="*/ 843534 h 3120580"/>
              <a:gd name="connsiteX604" fmla="*/ 729996 w 1653476"/>
              <a:gd name="connsiteY604" fmla="*/ 847408 h 3120580"/>
              <a:gd name="connsiteX605" fmla="*/ 508381 w 1653476"/>
              <a:gd name="connsiteY605" fmla="*/ 866711 h 3120580"/>
              <a:gd name="connsiteX606" fmla="*/ 364427 w 1653476"/>
              <a:gd name="connsiteY606" fmla="*/ 872236 h 3120580"/>
              <a:gd name="connsiteX607" fmla="*/ 311531 w 1653476"/>
              <a:gd name="connsiteY607" fmla="*/ 872236 h 3120580"/>
              <a:gd name="connsiteX608" fmla="*/ 295529 w 1653476"/>
              <a:gd name="connsiteY608" fmla="*/ 869442 h 3120580"/>
              <a:gd name="connsiteX609" fmla="*/ 299403 w 1653476"/>
              <a:gd name="connsiteY609" fmla="*/ 852361 h 3120580"/>
              <a:gd name="connsiteX610" fmla="*/ 299403 w 1653476"/>
              <a:gd name="connsiteY610" fmla="*/ 827024 h 3120580"/>
              <a:gd name="connsiteX611" fmla="*/ 299974 w 1653476"/>
              <a:gd name="connsiteY611" fmla="*/ 825881 h 3120580"/>
              <a:gd name="connsiteX612" fmla="*/ 386524 w 1653476"/>
              <a:gd name="connsiteY612" fmla="*/ 813245 h 3120580"/>
              <a:gd name="connsiteX613" fmla="*/ 461518 w 1653476"/>
              <a:gd name="connsiteY613" fmla="*/ 806577 h 3120580"/>
              <a:gd name="connsiteX614" fmla="*/ 779590 w 1653476"/>
              <a:gd name="connsiteY614" fmla="*/ 782320 h 3120580"/>
              <a:gd name="connsiteX615" fmla="*/ 792861 w 1653476"/>
              <a:gd name="connsiteY615" fmla="*/ 781241 h 3120580"/>
              <a:gd name="connsiteX616" fmla="*/ 803339 w 1653476"/>
              <a:gd name="connsiteY616" fmla="*/ 779018 h 3120580"/>
              <a:gd name="connsiteX617" fmla="*/ 818198 w 1653476"/>
              <a:gd name="connsiteY617" fmla="*/ 797814 h 3120580"/>
              <a:gd name="connsiteX618" fmla="*/ 858457 w 1653476"/>
              <a:gd name="connsiteY618" fmla="*/ 759206 h 3120580"/>
              <a:gd name="connsiteX619" fmla="*/ 924052 w 1653476"/>
              <a:gd name="connsiteY619" fmla="*/ 771335 h 3120580"/>
              <a:gd name="connsiteX620" fmla="*/ 957136 w 1653476"/>
              <a:gd name="connsiteY620" fmla="*/ 780669 h 3120580"/>
              <a:gd name="connsiteX621" fmla="*/ 1113727 w 1653476"/>
              <a:gd name="connsiteY621" fmla="*/ 827532 h 3120580"/>
              <a:gd name="connsiteX622" fmla="*/ 1120902 w 1653476"/>
              <a:gd name="connsiteY622" fmla="*/ 876046 h 3120580"/>
              <a:gd name="connsiteX623" fmla="*/ 1105980 w 1653476"/>
              <a:gd name="connsiteY623" fmla="*/ 904177 h 3120580"/>
              <a:gd name="connsiteX624" fmla="*/ 1034860 w 1653476"/>
              <a:gd name="connsiteY624" fmla="*/ 891540 h 3120580"/>
              <a:gd name="connsiteX625" fmla="*/ 1004570 w 1653476"/>
              <a:gd name="connsiteY625" fmla="*/ 886524 h 3120580"/>
              <a:gd name="connsiteX626" fmla="*/ 1058609 w 1653476"/>
              <a:gd name="connsiteY626" fmla="*/ 905827 h 3120580"/>
              <a:gd name="connsiteX627" fmla="*/ 1248220 w 1653476"/>
              <a:gd name="connsiteY627" fmla="*/ 978599 h 3120580"/>
              <a:gd name="connsiteX628" fmla="*/ 1298956 w 1653476"/>
              <a:gd name="connsiteY628" fmla="*/ 1000697 h 3120580"/>
              <a:gd name="connsiteX629" fmla="*/ 1279144 w 1653476"/>
              <a:gd name="connsiteY629" fmla="*/ 1015555 h 3120580"/>
              <a:gd name="connsiteX630" fmla="*/ 1217359 w 1653476"/>
              <a:gd name="connsiteY630" fmla="*/ 994601 h 3120580"/>
              <a:gd name="connsiteX631" fmla="*/ 1168845 w 1653476"/>
              <a:gd name="connsiteY631" fmla="*/ 976439 h 3120580"/>
              <a:gd name="connsiteX632" fmla="*/ 1107631 w 1653476"/>
              <a:gd name="connsiteY632" fmla="*/ 952183 h 3120580"/>
              <a:gd name="connsiteX633" fmla="*/ 1080643 w 1653476"/>
              <a:gd name="connsiteY633" fmla="*/ 941133 h 3120580"/>
              <a:gd name="connsiteX634" fmla="*/ 975360 w 1653476"/>
              <a:gd name="connsiteY634" fmla="*/ 897573 h 3120580"/>
              <a:gd name="connsiteX635" fmla="*/ 968185 w 1653476"/>
              <a:gd name="connsiteY635" fmla="*/ 894842 h 3120580"/>
              <a:gd name="connsiteX636" fmla="*/ 960438 w 1653476"/>
              <a:gd name="connsiteY636" fmla="*/ 876617 h 3120580"/>
              <a:gd name="connsiteX637" fmla="*/ 832549 w 1653476"/>
              <a:gd name="connsiteY637" fmla="*/ 847408 h 3120580"/>
              <a:gd name="connsiteX638" fmla="*/ 850202 w 1653476"/>
              <a:gd name="connsiteY638" fmla="*/ 784542 h 3120580"/>
              <a:gd name="connsiteX639" fmla="*/ 850202 w 1653476"/>
              <a:gd name="connsiteY639" fmla="*/ 759206 h 3120580"/>
              <a:gd name="connsiteX640" fmla="*/ 858457 w 1653476"/>
              <a:gd name="connsiteY640" fmla="*/ 759206 h 3120580"/>
              <a:gd name="connsiteX641" fmla="*/ 804990 w 1653476"/>
              <a:gd name="connsiteY641" fmla="*/ 734949 h 3120580"/>
              <a:gd name="connsiteX642" fmla="*/ 802196 w 1653476"/>
              <a:gd name="connsiteY642" fmla="*/ 738251 h 3120580"/>
              <a:gd name="connsiteX643" fmla="*/ 720598 w 1653476"/>
              <a:gd name="connsiteY643" fmla="*/ 749808 h 3120580"/>
              <a:gd name="connsiteX644" fmla="*/ 646748 w 1653476"/>
              <a:gd name="connsiteY644" fmla="*/ 759206 h 3120580"/>
              <a:gd name="connsiteX645" fmla="*/ 582803 w 1653476"/>
              <a:gd name="connsiteY645" fmla="*/ 766382 h 3120580"/>
              <a:gd name="connsiteX646" fmla="*/ 290576 w 1653476"/>
              <a:gd name="connsiteY646" fmla="*/ 795592 h 3120580"/>
              <a:gd name="connsiteX647" fmla="*/ 285623 w 1653476"/>
              <a:gd name="connsiteY647" fmla="*/ 795020 h 3120580"/>
              <a:gd name="connsiteX648" fmla="*/ 783463 w 1653476"/>
              <a:gd name="connsiteY648" fmla="*/ 720027 h 3120580"/>
              <a:gd name="connsiteX649" fmla="*/ 804990 w 1653476"/>
              <a:gd name="connsiteY649" fmla="*/ 734949 h 3120580"/>
              <a:gd name="connsiteX650" fmla="*/ 840232 w 1653476"/>
              <a:gd name="connsiteY650" fmla="*/ 673735 h 3120580"/>
              <a:gd name="connsiteX651" fmla="*/ 1017778 w 1653476"/>
              <a:gd name="connsiteY651" fmla="*/ 748729 h 3120580"/>
              <a:gd name="connsiteX652" fmla="*/ 980313 w 1653476"/>
              <a:gd name="connsiteY652" fmla="*/ 739902 h 3120580"/>
              <a:gd name="connsiteX653" fmla="*/ 945007 w 1653476"/>
              <a:gd name="connsiteY653" fmla="*/ 731647 h 3120580"/>
              <a:gd name="connsiteX654" fmla="*/ 898144 w 1653476"/>
              <a:gd name="connsiteY654" fmla="*/ 720027 h 3120580"/>
              <a:gd name="connsiteX655" fmla="*/ 881634 w 1653476"/>
              <a:gd name="connsiteY655" fmla="*/ 715645 h 3120580"/>
              <a:gd name="connsiteX656" fmla="*/ 817118 w 1653476"/>
              <a:gd name="connsiteY656" fmla="*/ 695261 h 3120580"/>
              <a:gd name="connsiteX657" fmla="*/ 811594 w 1653476"/>
              <a:gd name="connsiteY657" fmla="*/ 683641 h 3120580"/>
              <a:gd name="connsiteX658" fmla="*/ 820420 w 1653476"/>
              <a:gd name="connsiteY658" fmla="*/ 668211 h 3120580"/>
              <a:gd name="connsiteX659" fmla="*/ 840232 w 1653476"/>
              <a:gd name="connsiteY659" fmla="*/ 673735 h 3120580"/>
              <a:gd name="connsiteX660" fmla="*/ 716788 w 1653476"/>
              <a:gd name="connsiteY660" fmla="*/ 545275 h 3120580"/>
              <a:gd name="connsiteX661" fmla="*/ 683705 w 1653476"/>
              <a:gd name="connsiteY661" fmla="*/ 550227 h 3120580"/>
              <a:gd name="connsiteX662" fmla="*/ 587185 w 1653476"/>
              <a:gd name="connsiteY662" fmla="*/ 560705 h 3120580"/>
              <a:gd name="connsiteX663" fmla="*/ 583311 w 1653476"/>
              <a:gd name="connsiteY663" fmla="*/ 557975 h 3120580"/>
              <a:gd name="connsiteX664" fmla="*/ 591630 w 1653476"/>
              <a:gd name="connsiteY664" fmla="*/ 553530 h 3120580"/>
              <a:gd name="connsiteX665" fmla="*/ 666052 w 1653476"/>
              <a:gd name="connsiteY665" fmla="*/ 540830 h 3120580"/>
              <a:gd name="connsiteX666" fmla="*/ 694182 w 1653476"/>
              <a:gd name="connsiteY666" fmla="*/ 539750 h 3120580"/>
              <a:gd name="connsiteX667" fmla="*/ 716788 w 1653476"/>
              <a:gd name="connsiteY667" fmla="*/ 545275 h 3120580"/>
              <a:gd name="connsiteX668" fmla="*/ 699643 w 1653476"/>
              <a:gd name="connsiteY668" fmla="*/ 487934 h 3120580"/>
              <a:gd name="connsiteX669" fmla="*/ 645097 w 1653476"/>
              <a:gd name="connsiteY669" fmla="*/ 500634 h 3120580"/>
              <a:gd name="connsiteX670" fmla="*/ 543624 w 1653476"/>
              <a:gd name="connsiteY670" fmla="*/ 524320 h 3120580"/>
              <a:gd name="connsiteX671" fmla="*/ 529273 w 1653476"/>
              <a:gd name="connsiteY671" fmla="*/ 524320 h 3120580"/>
              <a:gd name="connsiteX672" fmla="*/ 529273 w 1653476"/>
              <a:gd name="connsiteY672" fmla="*/ 521017 h 3120580"/>
              <a:gd name="connsiteX673" fmla="*/ 688086 w 1653476"/>
              <a:gd name="connsiteY673" fmla="*/ 484061 h 3120580"/>
              <a:gd name="connsiteX674" fmla="*/ 699643 w 1653476"/>
              <a:gd name="connsiteY674" fmla="*/ 487934 h 3120580"/>
              <a:gd name="connsiteX675" fmla="*/ 819277 w 1653476"/>
              <a:gd name="connsiteY675" fmla="*/ 489014 h 3120580"/>
              <a:gd name="connsiteX676" fmla="*/ 863981 w 1653476"/>
              <a:gd name="connsiteY676" fmla="*/ 506095 h 3120580"/>
              <a:gd name="connsiteX677" fmla="*/ 1017207 w 1653476"/>
              <a:gd name="connsiteY677" fmla="*/ 575564 h 3120580"/>
              <a:gd name="connsiteX678" fmla="*/ 1027684 w 1653476"/>
              <a:gd name="connsiteY678" fmla="*/ 587692 h 3120580"/>
              <a:gd name="connsiteX679" fmla="*/ 1008952 w 1653476"/>
              <a:gd name="connsiteY679" fmla="*/ 612521 h 3120580"/>
              <a:gd name="connsiteX680" fmla="*/ 1006729 w 1653476"/>
              <a:gd name="connsiteY680" fmla="*/ 647255 h 3120580"/>
              <a:gd name="connsiteX681" fmla="*/ 1015048 w 1653476"/>
              <a:gd name="connsiteY681" fmla="*/ 718947 h 3120580"/>
              <a:gd name="connsiteX682" fmla="*/ 828675 w 1653476"/>
              <a:gd name="connsiteY682" fmla="*/ 644525 h 3120580"/>
              <a:gd name="connsiteX683" fmla="*/ 804418 w 1653476"/>
              <a:gd name="connsiteY683" fmla="*/ 625221 h 3120580"/>
              <a:gd name="connsiteX684" fmla="*/ 788416 w 1653476"/>
              <a:gd name="connsiteY684" fmla="*/ 598742 h 3120580"/>
              <a:gd name="connsiteX685" fmla="*/ 775780 w 1653476"/>
              <a:gd name="connsiteY685" fmla="*/ 532067 h 3120580"/>
              <a:gd name="connsiteX686" fmla="*/ 776859 w 1653476"/>
              <a:gd name="connsiteY686" fmla="*/ 473583 h 3120580"/>
              <a:gd name="connsiteX687" fmla="*/ 819277 w 1653476"/>
              <a:gd name="connsiteY687" fmla="*/ 489014 h 3120580"/>
              <a:gd name="connsiteX688" fmla="*/ 750951 w 1653476"/>
              <a:gd name="connsiteY688" fmla="*/ 455422 h 3120580"/>
              <a:gd name="connsiteX689" fmla="*/ 751523 w 1653476"/>
              <a:gd name="connsiteY689" fmla="*/ 458724 h 3120580"/>
              <a:gd name="connsiteX690" fmla="*/ 750380 w 1653476"/>
              <a:gd name="connsiteY690" fmla="*/ 466408 h 3120580"/>
              <a:gd name="connsiteX691" fmla="*/ 752030 w 1653476"/>
              <a:gd name="connsiteY691" fmla="*/ 496189 h 3120580"/>
              <a:gd name="connsiteX692" fmla="*/ 780733 w 1653476"/>
              <a:gd name="connsiteY692" fmla="*/ 626301 h 3120580"/>
              <a:gd name="connsiteX693" fmla="*/ 329184 w 1653476"/>
              <a:gd name="connsiteY693" fmla="*/ 692467 h 3120580"/>
              <a:gd name="connsiteX694" fmla="*/ 310452 w 1653476"/>
              <a:gd name="connsiteY694" fmla="*/ 689166 h 3120580"/>
              <a:gd name="connsiteX695" fmla="*/ 300482 w 1653476"/>
              <a:gd name="connsiteY695" fmla="*/ 669290 h 3120580"/>
              <a:gd name="connsiteX696" fmla="*/ 290005 w 1653476"/>
              <a:gd name="connsiteY696" fmla="*/ 611442 h 3120580"/>
              <a:gd name="connsiteX697" fmla="*/ 290005 w 1653476"/>
              <a:gd name="connsiteY697" fmla="*/ 585533 h 3120580"/>
              <a:gd name="connsiteX698" fmla="*/ 292227 w 1653476"/>
              <a:gd name="connsiteY698" fmla="*/ 568452 h 3120580"/>
              <a:gd name="connsiteX699" fmla="*/ 294449 w 1653476"/>
              <a:gd name="connsiteY699" fmla="*/ 558483 h 3120580"/>
              <a:gd name="connsiteX700" fmla="*/ 296609 w 1653476"/>
              <a:gd name="connsiteY700" fmla="*/ 551307 h 3120580"/>
              <a:gd name="connsiteX701" fmla="*/ 341313 w 1653476"/>
              <a:gd name="connsiteY701" fmla="*/ 517144 h 3120580"/>
              <a:gd name="connsiteX702" fmla="*/ 374396 w 1653476"/>
              <a:gd name="connsiteY702" fmla="*/ 509969 h 3120580"/>
              <a:gd name="connsiteX703" fmla="*/ 748157 w 1653476"/>
              <a:gd name="connsiteY703" fmla="*/ 455422 h 3120580"/>
              <a:gd name="connsiteX704" fmla="*/ 750951 w 1653476"/>
              <a:gd name="connsiteY704" fmla="*/ 455422 h 3120580"/>
              <a:gd name="connsiteX705" fmla="*/ 825373 w 1653476"/>
              <a:gd name="connsiteY705" fmla="*/ 428371 h 3120580"/>
              <a:gd name="connsiteX706" fmla="*/ 1028827 w 1653476"/>
              <a:gd name="connsiteY706" fmla="*/ 561785 h 3120580"/>
              <a:gd name="connsiteX707" fmla="*/ 1036511 w 1653476"/>
              <a:gd name="connsiteY707" fmla="*/ 570103 h 3120580"/>
              <a:gd name="connsiteX708" fmla="*/ 1036511 w 1653476"/>
              <a:gd name="connsiteY708" fmla="*/ 572262 h 3120580"/>
              <a:gd name="connsiteX709" fmla="*/ 1034352 w 1653476"/>
              <a:gd name="connsiteY709" fmla="*/ 572833 h 3120580"/>
              <a:gd name="connsiteX710" fmla="*/ 1002348 w 1653476"/>
              <a:gd name="connsiteY710" fmla="*/ 559054 h 3120580"/>
              <a:gd name="connsiteX711" fmla="*/ 774065 w 1653476"/>
              <a:gd name="connsiteY711" fmla="*/ 433324 h 3120580"/>
              <a:gd name="connsiteX712" fmla="*/ 780733 w 1653476"/>
              <a:gd name="connsiteY712" fmla="*/ 408559 h 3120580"/>
              <a:gd name="connsiteX713" fmla="*/ 825373 w 1653476"/>
              <a:gd name="connsiteY713" fmla="*/ 428371 h 3120580"/>
              <a:gd name="connsiteX714" fmla="*/ 756476 w 1653476"/>
              <a:gd name="connsiteY714" fmla="*/ 406336 h 3120580"/>
              <a:gd name="connsiteX715" fmla="*/ 747078 w 1653476"/>
              <a:gd name="connsiteY715" fmla="*/ 420688 h 3120580"/>
              <a:gd name="connsiteX716" fmla="*/ 712915 w 1653476"/>
              <a:gd name="connsiteY716" fmla="*/ 423989 h 3120580"/>
              <a:gd name="connsiteX717" fmla="*/ 470853 w 1653476"/>
              <a:gd name="connsiteY717" fmla="*/ 454851 h 3120580"/>
              <a:gd name="connsiteX718" fmla="*/ 328613 w 1653476"/>
              <a:gd name="connsiteY718" fmla="*/ 484061 h 3120580"/>
              <a:gd name="connsiteX719" fmla="*/ 298831 w 1653476"/>
              <a:gd name="connsiteY719" fmla="*/ 498411 h 3120580"/>
              <a:gd name="connsiteX720" fmla="*/ 290005 w 1653476"/>
              <a:gd name="connsiteY720" fmla="*/ 509461 h 3120580"/>
              <a:gd name="connsiteX721" fmla="*/ 278448 w 1653476"/>
              <a:gd name="connsiteY721" fmla="*/ 529273 h 3120580"/>
              <a:gd name="connsiteX722" fmla="*/ 258064 w 1653476"/>
              <a:gd name="connsiteY722" fmla="*/ 616966 h 3120580"/>
              <a:gd name="connsiteX723" fmla="*/ 302705 w 1653476"/>
              <a:gd name="connsiteY723" fmla="*/ 730504 h 3120580"/>
              <a:gd name="connsiteX724" fmla="*/ 794512 w 1653476"/>
              <a:gd name="connsiteY724" fmla="*/ 661607 h 3120580"/>
              <a:gd name="connsiteX725" fmla="*/ 795020 w 1653476"/>
              <a:gd name="connsiteY725" fmla="*/ 667131 h 3120580"/>
              <a:gd name="connsiteX726" fmla="*/ 791718 w 1653476"/>
              <a:gd name="connsiteY726" fmla="*/ 686435 h 3120580"/>
              <a:gd name="connsiteX727" fmla="*/ 694690 w 1653476"/>
              <a:gd name="connsiteY727" fmla="*/ 702374 h 3120580"/>
              <a:gd name="connsiteX728" fmla="*/ 288925 w 1653476"/>
              <a:gd name="connsiteY728" fmla="*/ 759206 h 3120580"/>
              <a:gd name="connsiteX729" fmla="*/ 279019 w 1653476"/>
              <a:gd name="connsiteY729" fmla="*/ 758635 h 3120580"/>
              <a:gd name="connsiteX730" fmla="*/ 267970 w 1653476"/>
              <a:gd name="connsiteY730" fmla="*/ 750888 h 3120580"/>
              <a:gd name="connsiteX731" fmla="*/ 231585 w 1653476"/>
              <a:gd name="connsiteY731" fmla="*/ 652208 h 3120580"/>
              <a:gd name="connsiteX732" fmla="*/ 231585 w 1653476"/>
              <a:gd name="connsiteY732" fmla="*/ 611442 h 3120580"/>
              <a:gd name="connsiteX733" fmla="*/ 237617 w 1653476"/>
              <a:gd name="connsiteY733" fmla="*/ 558483 h 3120580"/>
              <a:gd name="connsiteX734" fmla="*/ 242634 w 1653476"/>
              <a:gd name="connsiteY734" fmla="*/ 532575 h 3120580"/>
              <a:gd name="connsiteX735" fmla="*/ 256921 w 1653476"/>
              <a:gd name="connsiteY735" fmla="*/ 476885 h 3120580"/>
              <a:gd name="connsiteX736" fmla="*/ 437261 w 1653476"/>
              <a:gd name="connsiteY736" fmla="*/ 449898 h 3120580"/>
              <a:gd name="connsiteX737" fmla="*/ 752602 w 1653476"/>
              <a:gd name="connsiteY737" fmla="*/ 402463 h 3120580"/>
              <a:gd name="connsiteX738" fmla="*/ 756476 w 1653476"/>
              <a:gd name="connsiteY738" fmla="*/ 406336 h 3120580"/>
              <a:gd name="connsiteX739" fmla="*/ 447675 w 1653476"/>
              <a:gd name="connsiteY739" fmla="*/ 83820 h 3120580"/>
              <a:gd name="connsiteX740" fmla="*/ 491808 w 1653476"/>
              <a:gd name="connsiteY740" fmla="*/ 401383 h 3120580"/>
              <a:gd name="connsiteX741" fmla="*/ 359474 w 1653476"/>
              <a:gd name="connsiteY741" fmla="*/ 425069 h 3120580"/>
              <a:gd name="connsiteX742" fmla="*/ 309309 w 1653476"/>
              <a:gd name="connsiteY742" fmla="*/ 191326 h 3120580"/>
              <a:gd name="connsiteX743" fmla="*/ 318707 w 1653476"/>
              <a:gd name="connsiteY743" fmla="*/ 177546 h 3120580"/>
              <a:gd name="connsiteX744" fmla="*/ 392557 w 1653476"/>
              <a:gd name="connsiteY744" fmla="*/ 114110 h 3120580"/>
              <a:gd name="connsiteX745" fmla="*/ 443865 w 1653476"/>
              <a:gd name="connsiteY745" fmla="*/ 79375 h 3120580"/>
              <a:gd name="connsiteX746" fmla="*/ 446596 w 1653476"/>
              <a:gd name="connsiteY746" fmla="*/ 79375 h 3120580"/>
              <a:gd name="connsiteX747" fmla="*/ 447675 w 1653476"/>
              <a:gd name="connsiteY747" fmla="*/ 83820 h 3120580"/>
              <a:gd name="connsiteX748" fmla="*/ 622491 w 1653476"/>
              <a:gd name="connsiteY748" fmla="*/ 66167 h 3120580"/>
              <a:gd name="connsiteX749" fmla="*/ 791210 w 1653476"/>
              <a:gd name="connsiteY749" fmla="*/ 126810 h 3120580"/>
              <a:gd name="connsiteX750" fmla="*/ 795020 w 1653476"/>
              <a:gd name="connsiteY750" fmla="*/ 185230 h 3120580"/>
              <a:gd name="connsiteX751" fmla="*/ 805498 w 1653476"/>
              <a:gd name="connsiteY751" fmla="*/ 400812 h 3120580"/>
              <a:gd name="connsiteX752" fmla="*/ 803339 w 1653476"/>
              <a:gd name="connsiteY752" fmla="*/ 400812 h 3120580"/>
              <a:gd name="connsiteX753" fmla="*/ 749808 w 1653476"/>
              <a:gd name="connsiteY753" fmla="*/ 384810 h 3120580"/>
              <a:gd name="connsiteX754" fmla="*/ 651129 w 1653476"/>
              <a:gd name="connsiteY754" fmla="*/ 396939 h 3120580"/>
              <a:gd name="connsiteX755" fmla="*/ 646176 w 1653476"/>
              <a:gd name="connsiteY755" fmla="*/ 396939 h 3120580"/>
              <a:gd name="connsiteX756" fmla="*/ 582803 w 1653476"/>
              <a:gd name="connsiteY756" fmla="*/ 64516 h 3120580"/>
              <a:gd name="connsiteX757" fmla="*/ 587756 w 1653476"/>
              <a:gd name="connsiteY757" fmla="*/ 60642 h 3120580"/>
              <a:gd name="connsiteX758" fmla="*/ 622491 w 1653476"/>
              <a:gd name="connsiteY758" fmla="*/ 66167 h 3120580"/>
              <a:gd name="connsiteX759" fmla="*/ 543624 w 1653476"/>
              <a:gd name="connsiteY759" fmla="*/ 42482 h 3120580"/>
              <a:gd name="connsiteX760" fmla="*/ 554673 w 1653476"/>
              <a:gd name="connsiteY760" fmla="*/ 89345 h 3120580"/>
              <a:gd name="connsiteX761" fmla="*/ 615887 w 1653476"/>
              <a:gd name="connsiteY761" fmla="*/ 394208 h 3120580"/>
              <a:gd name="connsiteX762" fmla="*/ 536448 w 1653476"/>
              <a:gd name="connsiteY762" fmla="*/ 411861 h 3120580"/>
              <a:gd name="connsiteX763" fmla="*/ 518287 w 1653476"/>
              <a:gd name="connsiteY763" fmla="*/ 350076 h 3120580"/>
              <a:gd name="connsiteX764" fmla="*/ 478028 w 1653476"/>
              <a:gd name="connsiteY764" fmla="*/ 84899 h 3120580"/>
              <a:gd name="connsiteX765" fmla="*/ 474726 w 1653476"/>
              <a:gd name="connsiteY765" fmla="*/ 54610 h 3120580"/>
              <a:gd name="connsiteX766" fmla="*/ 479679 w 1653476"/>
              <a:gd name="connsiteY766" fmla="*/ 49086 h 3120580"/>
              <a:gd name="connsiteX767" fmla="*/ 529273 w 1653476"/>
              <a:gd name="connsiteY767" fmla="*/ 41339 h 3120580"/>
              <a:gd name="connsiteX768" fmla="*/ 543624 w 1653476"/>
              <a:gd name="connsiteY768" fmla="*/ 42482 h 3120580"/>
              <a:gd name="connsiteX769" fmla="*/ 529273 w 1653476"/>
              <a:gd name="connsiteY769" fmla="*/ 0 h 3120580"/>
              <a:gd name="connsiteX770" fmla="*/ 535940 w 1653476"/>
              <a:gd name="connsiteY770" fmla="*/ 1080 h 3120580"/>
              <a:gd name="connsiteX771" fmla="*/ 556324 w 1653476"/>
              <a:gd name="connsiteY771" fmla="*/ 10477 h 3120580"/>
              <a:gd name="connsiteX772" fmla="*/ 564579 w 1653476"/>
              <a:gd name="connsiteY772" fmla="*/ 19876 h 3120580"/>
              <a:gd name="connsiteX773" fmla="*/ 577279 w 1653476"/>
              <a:gd name="connsiteY773" fmla="*/ 23177 h 3120580"/>
              <a:gd name="connsiteX774" fmla="*/ 620840 w 1653476"/>
              <a:gd name="connsiteY774" fmla="*/ 35306 h 3120580"/>
              <a:gd name="connsiteX775" fmla="*/ 685355 w 1653476"/>
              <a:gd name="connsiteY775" fmla="*/ 56261 h 3120580"/>
              <a:gd name="connsiteX776" fmla="*/ 805498 w 1653476"/>
              <a:gd name="connsiteY776" fmla="*/ 100902 h 3120580"/>
              <a:gd name="connsiteX777" fmla="*/ 807720 w 1653476"/>
              <a:gd name="connsiteY777" fmla="*/ 126238 h 3120580"/>
              <a:gd name="connsiteX778" fmla="*/ 819277 w 1653476"/>
              <a:gd name="connsiteY778" fmla="*/ 407416 h 3120580"/>
              <a:gd name="connsiteX779" fmla="*/ 819849 w 1653476"/>
              <a:gd name="connsiteY779" fmla="*/ 411861 h 3120580"/>
              <a:gd name="connsiteX780" fmla="*/ 860108 w 1653476"/>
              <a:gd name="connsiteY780" fmla="*/ 436118 h 3120580"/>
              <a:gd name="connsiteX781" fmla="*/ 1057466 w 1653476"/>
              <a:gd name="connsiteY781" fmla="*/ 562356 h 3120580"/>
              <a:gd name="connsiteX782" fmla="*/ 1060768 w 1653476"/>
              <a:gd name="connsiteY782" fmla="*/ 570103 h 3120580"/>
              <a:gd name="connsiteX783" fmla="*/ 1061339 w 1653476"/>
              <a:gd name="connsiteY783" fmla="*/ 573405 h 3120580"/>
              <a:gd name="connsiteX784" fmla="*/ 1054735 w 1653476"/>
              <a:gd name="connsiteY784" fmla="*/ 591058 h 3120580"/>
              <a:gd name="connsiteX785" fmla="*/ 1045909 w 1653476"/>
              <a:gd name="connsiteY785" fmla="*/ 597662 h 3120580"/>
              <a:gd name="connsiteX786" fmla="*/ 1038733 w 1653476"/>
              <a:gd name="connsiteY786" fmla="*/ 616966 h 3120580"/>
              <a:gd name="connsiteX787" fmla="*/ 1026605 w 1653476"/>
              <a:gd name="connsiteY787" fmla="*/ 676466 h 3120580"/>
              <a:gd name="connsiteX788" fmla="*/ 1034860 w 1653476"/>
              <a:gd name="connsiteY788" fmla="*/ 713994 h 3120580"/>
              <a:gd name="connsiteX789" fmla="*/ 1042035 w 1653476"/>
              <a:gd name="connsiteY789" fmla="*/ 717867 h 3120580"/>
              <a:gd name="connsiteX790" fmla="*/ 1051433 w 1653476"/>
              <a:gd name="connsiteY790" fmla="*/ 733806 h 3120580"/>
              <a:gd name="connsiteX791" fmla="*/ 1052513 w 1653476"/>
              <a:gd name="connsiteY791" fmla="*/ 739902 h 3120580"/>
              <a:gd name="connsiteX792" fmla="*/ 1043686 w 1653476"/>
              <a:gd name="connsiteY792" fmla="*/ 763588 h 3120580"/>
              <a:gd name="connsiteX793" fmla="*/ 1131380 w 1653476"/>
              <a:gd name="connsiteY793" fmla="*/ 800545 h 3120580"/>
              <a:gd name="connsiteX794" fmla="*/ 1137412 w 1653476"/>
              <a:gd name="connsiteY794" fmla="*/ 813245 h 3120580"/>
              <a:gd name="connsiteX795" fmla="*/ 1141857 w 1653476"/>
              <a:gd name="connsiteY795" fmla="*/ 839661 h 3120580"/>
              <a:gd name="connsiteX796" fmla="*/ 1130808 w 1653476"/>
              <a:gd name="connsiteY796" fmla="*/ 919099 h 3120580"/>
              <a:gd name="connsiteX797" fmla="*/ 1131380 w 1653476"/>
              <a:gd name="connsiteY797" fmla="*/ 922909 h 3120580"/>
              <a:gd name="connsiteX798" fmla="*/ 1164971 w 1653476"/>
              <a:gd name="connsiteY798" fmla="*/ 935609 h 3120580"/>
              <a:gd name="connsiteX799" fmla="*/ 1321562 w 1653476"/>
              <a:gd name="connsiteY799" fmla="*/ 994601 h 3120580"/>
              <a:gd name="connsiteX800" fmla="*/ 1322705 w 1653476"/>
              <a:gd name="connsiteY800" fmla="*/ 997395 h 3120580"/>
              <a:gd name="connsiteX801" fmla="*/ 1289050 w 1653476"/>
              <a:gd name="connsiteY801" fmla="*/ 1128586 h 3120580"/>
              <a:gd name="connsiteX802" fmla="*/ 1290129 w 1653476"/>
              <a:gd name="connsiteY802" fmla="*/ 1147889 h 3120580"/>
              <a:gd name="connsiteX803" fmla="*/ 1298448 w 1653476"/>
              <a:gd name="connsiteY803" fmla="*/ 1153414 h 3120580"/>
              <a:gd name="connsiteX804" fmla="*/ 1320990 w 1653476"/>
              <a:gd name="connsiteY804" fmla="*/ 1173798 h 3120580"/>
              <a:gd name="connsiteX805" fmla="*/ 1323213 w 1653476"/>
              <a:gd name="connsiteY805" fmla="*/ 1186498 h 3120580"/>
              <a:gd name="connsiteX806" fmla="*/ 1323213 w 1653476"/>
              <a:gd name="connsiteY806" fmla="*/ 1238822 h 3120580"/>
              <a:gd name="connsiteX807" fmla="*/ 1293432 w 1653476"/>
              <a:gd name="connsiteY807" fmla="*/ 1409192 h 3120580"/>
              <a:gd name="connsiteX808" fmla="*/ 1280795 w 1653476"/>
              <a:gd name="connsiteY808" fmla="*/ 1435100 h 3120580"/>
              <a:gd name="connsiteX809" fmla="*/ 1378902 w 1653476"/>
              <a:gd name="connsiteY809" fmla="*/ 1448880 h 3120580"/>
              <a:gd name="connsiteX810" fmla="*/ 1389380 w 1653476"/>
              <a:gd name="connsiteY810" fmla="*/ 1462723 h 3120580"/>
              <a:gd name="connsiteX811" fmla="*/ 1393253 w 1653476"/>
              <a:gd name="connsiteY811" fmla="*/ 1479804 h 3120580"/>
              <a:gd name="connsiteX812" fmla="*/ 1376680 w 1653476"/>
              <a:gd name="connsiteY812" fmla="*/ 1520063 h 3120580"/>
              <a:gd name="connsiteX813" fmla="*/ 1362901 w 1653476"/>
              <a:gd name="connsiteY813" fmla="*/ 1533271 h 3120580"/>
              <a:gd name="connsiteX814" fmla="*/ 1351915 w 1653476"/>
              <a:gd name="connsiteY814" fmla="*/ 1565212 h 3120580"/>
              <a:gd name="connsiteX815" fmla="*/ 1344740 w 1653476"/>
              <a:gd name="connsiteY815" fmla="*/ 1639697 h 3120580"/>
              <a:gd name="connsiteX816" fmla="*/ 1344740 w 1653476"/>
              <a:gd name="connsiteY816" fmla="*/ 1692021 h 3120580"/>
              <a:gd name="connsiteX817" fmla="*/ 1352995 w 1653476"/>
              <a:gd name="connsiteY817" fmla="*/ 1754378 h 3120580"/>
              <a:gd name="connsiteX818" fmla="*/ 1402588 w 1653476"/>
              <a:gd name="connsiteY818" fmla="*/ 1805623 h 3120580"/>
              <a:gd name="connsiteX819" fmla="*/ 1401509 w 1653476"/>
              <a:gd name="connsiteY819" fmla="*/ 1812226 h 3120580"/>
              <a:gd name="connsiteX820" fmla="*/ 1408684 w 1653476"/>
              <a:gd name="connsiteY820" fmla="*/ 1812798 h 3120580"/>
              <a:gd name="connsiteX821" fmla="*/ 1471549 w 1653476"/>
              <a:gd name="connsiteY821" fmla="*/ 1808353 h 3120580"/>
              <a:gd name="connsiteX822" fmla="*/ 1486979 w 1653476"/>
              <a:gd name="connsiteY822" fmla="*/ 1808925 h 3120580"/>
              <a:gd name="connsiteX823" fmla="*/ 1511808 w 1653476"/>
              <a:gd name="connsiteY823" fmla="*/ 1814449 h 3120580"/>
              <a:gd name="connsiteX824" fmla="*/ 1521715 w 1653476"/>
              <a:gd name="connsiteY824" fmla="*/ 1823847 h 3120580"/>
              <a:gd name="connsiteX825" fmla="*/ 1537716 w 1653476"/>
              <a:gd name="connsiteY825" fmla="*/ 1846453 h 3120580"/>
              <a:gd name="connsiteX826" fmla="*/ 1563052 w 1653476"/>
              <a:gd name="connsiteY826" fmla="*/ 1925256 h 3120580"/>
              <a:gd name="connsiteX827" fmla="*/ 1566354 w 1653476"/>
              <a:gd name="connsiteY827" fmla="*/ 1946783 h 3120580"/>
              <a:gd name="connsiteX828" fmla="*/ 1574102 w 1653476"/>
              <a:gd name="connsiteY828" fmla="*/ 2018982 h 3120580"/>
              <a:gd name="connsiteX829" fmla="*/ 1574610 w 1653476"/>
              <a:gd name="connsiteY829" fmla="*/ 2085721 h 3120580"/>
              <a:gd name="connsiteX830" fmla="*/ 1536573 w 1653476"/>
              <a:gd name="connsiteY830" fmla="*/ 2258250 h 3120580"/>
              <a:gd name="connsiteX831" fmla="*/ 1537716 w 1653476"/>
              <a:gd name="connsiteY831" fmla="*/ 2258822 h 3120580"/>
              <a:gd name="connsiteX832" fmla="*/ 1554227 w 1653476"/>
              <a:gd name="connsiteY832" fmla="*/ 2256600 h 3120580"/>
              <a:gd name="connsiteX833" fmla="*/ 1566927 w 1653476"/>
              <a:gd name="connsiteY833" fmla="*/ 2262124 h 3120580"/>
              <a:gd name="connsiteX834" fmla="*/ 1572959 w 1653476"/>
              <a:gd name="connsiteY834" fmla="*/ 2279206 h 3120580"/>
              <a:gd name="connsiteX835" fmla="*/ 1578483 w 1653476"/>
              <a:gd name="connsiteY835" fmla="*/ 2322195 h 3120580"/>
              <a:gd name="connsiteX836" fmla="*/ 1577403 w 1653476"/>
              <a:gd name="connsiteY836" fmla="*/ 2340991 h 3120580"/>
              <a:gd name="connsiteX837" fmla="*/ 1572959 w 1653476"/>
              <a:gd name="connsiteY837" fmla="*/ 2374075 h 3120580"/>
              <a:gd name="connsiteX838" fmla="*/ 1570228 w 1653476"/>
              <a:gd name="connsiteY838" fmla="*/ 2386711 h 3120580"/>
              <a:gd name="connsiteX839" fmla="*/ 1553654 w 1653476"/>
              <a:gd name="connsiteY839" fmla="*/ 2399983 h 3120580"/>
              <a:gd name="connsiteX840" fmla="*/ 1513459 w 1653476"/>
              <a:gd name="connsiteY840" fmla="*/ 2417064 h 3120580"/>
              <a:gd name="connsiteX841" fmla="*/ 1494663 w 1653476"/>
              <a:gd name="connsiteY841" fmla="*/ 2426399 h 3120580"/>
              <a:gd name="connsiteX842" fmla="*/ 1493012 w 1653476"/>
              <a:gd name="connsiteY842" fmla="*/ 2432494 h 3120580"/>
              <a:gd name="connsiteX843" fmla="*/ 1491361 w 1653476"/>
              <a:gd name="connsiteY843" fmla="*/ 2453450 h 3120580"/>
              <a:gd name="connsiteX844" fmla="*/ 1576261 w 1653476"/>
              <a:gd name="connsiteY844" fmla="*/ 2659063 h 3120580"/>
              <a:gd name="connsiteX845" fmla="*/ 1593914 w 1653476"/>
              <a:gd name="connsiteY845" fmla="*/ 2655761 h 3120580"/>
              <a:gd name="connsiteX846" fmla="*/ 1628648 w 1653476"/>
              <a:gd name="connsiteY846" fmla="*/ 2644775 h 3120580"/>
              <a:gd name="connsiteX847" fmla="*/ 1634744 w 1653476"/>
              <a:gd name="connsiteY847" fmla="*/ 2649156 h 3120580"/>
              <a:gd name="connsiteX848" fmla="*/ 1653477 w 1653476"/>
              <a:gd name="connsiteY848" fmla="*/ 2702116 h 3120580"/>
              <a:gd name="connsiteX849" fmla="*/ 1620965 w 1653476"/>
              <a:gd name="connsiteY849" fmla="*/ 2762758 h 3120580"/>
              <a:gd name="connsiteX850" fmla="*/ 1588961 w 1653476"/>
              <a:gd name="connsiteY850" fmla="*/ 2783713 h 3120580"/>
              <a:gd name="connsiteX851" fmla="*/ 1462152 w 1653476"/>
              <a:gd name="connsiteY851" fmla="*/ 2852039 h 3120580"/>
              <a:gd name="connsiteX852" fmla="*/ 1254315 w 1653476"/>
              <a:gd name="connsiteY852" fmla="*/ 2946337 h 3120580"/>
              <a:gd name="connsiteX853" fmla="*/ 977519 w 1653476"/>
              <a:gd name="connsiteY853" fmla="*/ 3060446 h 3120580"/>
              <a:gd name="connsiteX854" fmla="*/ 825373 w 1653476"/>
              <a:gd name="connsiteY854" fmla="*/ 3120581 h 3120580"/>
              <a:gd name="connsiteX855" fmla="*/ 746506 w 1653476"/>
              <a:gd name="connsiteY855" fmla="*/ 3108960 h 3120580"/>
              <a:gd name="connsiteX856" fmla="*/ 382080 w 1653476"/>
              <a:gd name="connsiteY856" fmla="*/ 3014726 h 3120580"/>
              <a:gd name="connsiteX857" fmla="*/ 273495 w 1653476"/>
              <a:gd name="connsiteY857" fmla="*/ 2978341 h 3120580"/>
              <a:gd name="connsiteX858" fmla="*/ 55690 w 1653476"/>
              <a:gd name="connsiteY858" fmla="*/ 2886266 h 3120580"/>
              <a:gd name="connsiteX859" fmla="*/ 32004 w 1653476"/>
              <a:gd name="connsiteY859" fmla="*/ 2866962 h 3120580"/>
              <a:gd name="connsiteX860" fmla="*/ 12129 w 1653476"/>
              <a:gd name="connsiteY860" fmla="*/ 2833878 h 3120580"/>
              <a:gd name="connsiteX861" fmla="*/ 0 w 1653476"/>
              <a:gd name="connsiteY861" fmla="*/ 2773744 h 3120580"/>
              <a:gd name="connsiteX862" fmla="*/ 0 w 1653476"/>
              <a:gd name="connsiteY862" fmla="*/ 2741803 h 3120580"/>
              <a:gd name="connsiteX863" fmla="*/ 4953 w 1653476"/>
              <a:gd name="connsiteY863" fmla="*/ 2695448 h 3120580"/>
              <a:gd name="connsiteX864" fmla="*/ 12129 w 1653476"/>
              <a:gd name="connsiteY864" fmla="*/ 2656904 h 3120580"/>
              <a:gd name="connsiteX865" fmla="*/ 19876 w 1653476"/>
              <a:gd name="connsiteY865" fmla="*/ 2624900 h 3120580"/>
              <a:gd name="connsiteX866" fmla="*/ 26480 w 1653476"/>
              <a:gd name="connsiteY866" fmla="*/ 2601214 h 3120580"/>
              <a:gd name="connsiteX867" fmla="*/ 41910 w 1653476"/>
              <a:gd name="connsiteY867" fmla="*/ 2553780 h 3120580"/>
              <a:gd name="connsiteX868" fmla="*/ 67310 w 1653476"/>
              <a:gd name="connsiteY868" fmla="*/ 2487105 h 3120580"/>
              <a:gd name="connsiteX869" fmla="*/ 43561 w 1653476"/>
              <a:gd name="connsiteY869" fmla="*/ 2473833 h 3120580"/>
              <a:gd name="connsiteX870" fmla="*/ 29274 w 1653476"/>
              <a:gd name="connsiteY870" fmla="*/ 2466150 h 3120580"/>
              <a:gd name="connsiteX871" fmla="*/ 26480 w 1653476"/>
              <a:gd name="connsiteY871" fmla="*/ 2460625 h 3120580"/>
              <a:gd name="connsiteX872" fmla="*/ 23749 w 1653476"/>
              <a:gd name="connsiteY872" fmla="*/ 2436876 h 3120580"/>
              <a:gd name="connsiteX873" fmla="*/ 23749 w 1653476"/>
              <a:gd name="connsiteY873" fmla="*/ 2418715 h 3120580"/>
              <a:gd name="connsiteX874" fmla="*/ 25400 w 1653476"/>
              <a:gd name="connsiteY874" fmla="*/ 2402142 h 3120580"/>
              <a:gd name="connsiteX875" fmla="*/ 27559 w 1653476"/>
              <a:gd name="connsiteY875" fmla="*/ 2389505 h 3120580"/>
              <a:gd name="connsiteX876" fmla="*/ 53530 w 1653476"/>
              <a:gd name="connsiteY876" fmla="*/ 2338197 h 3120580"/>
              <a:gd name="connsiteX877" fmla="*/ 71120 w 1653476"/>
              <a:gd name="connsiteY877" fmla="*/ 2334895 h 3120580"/>
              <a:gd name="connsiteX878" fmla="*/ 90996 w 1653476"/>
              <a:gd name="connsiteY878" fmla="*/ 2336546 h 3120580"/>
              <a:gd name="connsiteX879" fmla="*/ 93726 w 1653476"/>
              <a:gd name="connsiteY879" fmla="*/ 2336038 h 3120580"/>
              <a:gd name="connsiteX880" fmla="*/ 104775 w 1653476"/>
              <a:gd name="connsiteY880" fmla="*/ 2298510 h 3120580"/>
              <a:gd name="connsiteX881" fmla="*/ 106426 w 1653476"/>
              <a:gd name="connsiteY881" fmla="*/ 2287461 h 3120580"/>
              <a:gd name="connsiteX882" fmla="*/ 108077 w 1653476"/>
              <a:gd name="connsiteY882" fmla="*/ 2272602 h 3120580"/>
              <a:gd name="connsiteX883" fmla="*/ 109728 w 1653476"/>
              <a:gd name="connsiteY883" fmla="*/ 2254441 h 3120580"/>
              <a:gd name="connsiteX884" fmla="*/ 109157 w 1653476"/>
              <a:gd name="connsiteY884" fmla="*/ 2199831 h 3120580"/>
              <a:gd name="connsiteX885" fmla="*/ 105855 w 1653476"/>
              <a:gd name="connsiteY885" fmla="*/ 2160715 h 3120580"/>
              <a:gd name="connsiteX886" fmla="*/ 102553 w 1653476"/>
              <a:gd name="connsiteY886" fmla="*/ 2131441 h 3120580"/>
              <a:gd name="connsiteX887" fmla="*/ 98679 w 1653476"/>
              <a:gd name="connsiteY887" fmla="*/ 2104454 h 3120580"/>
              <a:gd name="connsiteX888" fmla="*/ 94298 w 1653476"/>
              <a:gd name="connsiteY888" fmla="*/ 2077974 h 3120580"/>
              <a:gd name="connsiteX889" fmla="*/ 90424 w 1653476"/>
              <a:gd name="connsiteY889" fmla="*/ 2057019 h 3120580"/>
              <a:gd name="connsiteX890" fmla="*/ 77788 w 1653476"/>
              <a:gd name="connsiteY890" fmla="*/ 1998028 h 3120580"/>
              <a:gd name="connsiteX891" fmla="*/ 69469 w 1653476"/>
              <a:gd name="connsiteY891" fmla="*/ 1995805 h 3120580"/>
              <a:gd name="connsiteX892" fmla="*/ 50165 w 1653476"/>
              <a:gd name="connsiteY892" fmla="*/ 1993075 h 3120580"/>
              <a:gd name="connsiteX893" fmla="*/ 42482 w 1653476"/>
              <a:gd name="connsiteY893" fmla="*/ 1989773 h 3120580"/>
              <a:gd name="connsiteX894" fmla="*/ 29782 w 1653476"/>
              <a:gd name="connsiteY894" fmla="*/ 1944561 h 3120580"/>
              <a:gd name="connsiteX895" fmla="*/ 30924 w 1653476"/>
              <a:gd name="connsiteY895" fmla="*/ 1932432 h 3120580"/>
              <a:gd name="connsiteX896" fmla="*/ 67310 w 1653476"/>
              <a:gd name="connsiteY896" fmla="*/ 1903222 h 3120580"/>
              <a:gd name="connsiteX897" fmla="*/ 94869 w 1653476"/>
              <a:gd name="connsiteY897" fmla="*/ 1904873 h 3120580"/>
              <a:gd name="connsiteX898" fmla="*/ 109157 w 1653476"/>
              <a:gd name="connsiteY898" fmla="*/ 1902650 h 3120580"/>
              <a:gd name="connsiteX899" fmla="*/ 75565 w 1653476"/>
              <a:gd name="connsiteY899" fmla="*/ 1891094 h 3120580"/>
              <a:gd name="connsiteX900" fmla="*/ 68390 w 1653476"/>
              <a:gd name="connsiteY900" fmla="*/ 1877822 h 3120580"/>
              <a:gd name="connsiteX901" fmla="*/ 56833 w 1653476"/>
              <a:gd name="connsiteY901" fmla="*/ 1848104 h 3120580"/>
              <a:gd name="connsiteX902" fmla="*/ 39180 w 1653476"/>
              <a:gd name="connsiteY902" fmla="*/ 1721803 h 3120580"/>
              <a:gd name="connsiteX903" fmla="*/ 38037 w 1653476"/>
              <a:gd name="connsiteY903" fmla="*/ 1626425 h 3120580"/>
              <a:gd name="connsiteX904" fmla="*/ 51308 w 1653476"/>
              <a:gd name="connsiteY904" fmla="*/ 1552004 h 3120580"/>
              <a:gd name="connsiteX905" fmla="*/ 59563 w 1653476"/>
              <a:gd name="connsiteY905" fmla="*/ 1541526 h 3120580"/>
              <a:gd name="connsiteX906" fmla="*/ 86551 w 1653476"/>
              <a:gd name="connsiteY906" fmla="*/ 1527175 h 3120580"/>
              <a:gd name="connsiteX907" fmla="*/ 170371 w 1653476"/>
              <a:gd name="connsiteY907" fmla="*/ 1502410 h 3120580"/>
              <a:gd name="connsiteX908" fmla="*/ 331343 w 1653476"/>
              <a:gd name="connsiteY908" fmla="*/ 1470978 h 3120580"/>
              <a:gd name="connsiteX909" fmla="*/ 331915 w 1653476"/>
              <a:gd name="connsiteY909" fmla="*/ 1469835 h 3120580"/>
              <a:gd name="connsiteX910" fmla="*/ 323660 w 1653476"/>
              <a:gd name="connsiteY910" fmla="*/ 1437894 h 3120580"/>
              <a:gd name="connsiteX911" fmla="*/ 323660 w 1653476"/>
              <a:gd name="connsiteY911" fmla="*/ 1423543 h 3120580"/>
              <a:gd name="connsiteX912" fmla="*/ 338519 w 1653476"/>
              <a:gd name="connsiteY912" fmla="*/ 1393254 h 3120580"/>
              <a:gd name="connsiteX913" fmla="*/ 348996 w 1653476"/>
              <a:gd name="connsiteY913" fmla="*/ 1389888 h 3120580"/>
              <a:gd name="connsiteX914" fmla="*/ 375476 w 1653476"/>
              <a:gd name="connsiteY914" fmla="*/ 1384427 h 3120580"/>
              <a:gd name="connsiteX915" fmla="*/ 384874 w 1653476"/>
              <a:gd name="connsiteY915" fmla="*/ 1359027 h 3120580"/>
              <a:gd name="connsiteX916" fmla="*/ 386524 w 1653476"/>
              <a:gd name="connsiteY916" fmla="*/ 1349692 h 3120580"/>
              <a:gd name="connsiteX917" fmla="*/ 389255 w 1653476"/>
              <a:gd name="connsiteY917" fmla="*/ 1326515 h 3120580"/>
              <a:gd name="connsiteX918" fmla="*/ 389255 w 1653476"/>
              <a:gd name="connsiteY918" fmla="*/ 1287907 h 3120580"/>
              <a:gd name="connsiteX919" fmla="*/ 369951 w 1653476"/>
              <a:gd name="connsiteY919" fmla="*/ 1174877 h 3120580"/>
              <a:gd name="connsiteX920" fmla="*/ 363919 w 1653476"/>
              <a:gd name="connsiteY920" fmla="*/ 1175449 h 3120580"/>
              <a:gd name="connsiteX921" fmla="*/ 326390 w 1653476"/>
              <a:gd name="connsiteY921" fmla="*/ 1132459 h 3120580"/>
              <a:gd name="connsiteX922" fmla="*/ 205677 w 1653476"/>
              <a:gd name="connsiteY922" fmla="*/ 1136841 h 3120580"/>
              <a:gd name="connsiteX923" fmla="*/ 196279 w 1653476"/>
              <a:gd name="connsiteY923" fmla="*/ 1132967 h 3120580"/>
              <a:gd name="connsiteX924" fmla="*/ 170371 w 1653476"/>
              <a:gd name="connsiteY924" fmla="*/ 1066864 h 3120580"/>
              <a:gd name="connsiteX925" fmla="*/ 161544 w 1653476"/>
              <a:gd name="connsiteY925" fmla="*/ 1004507 h 3120580"/>
              <a:gd name="connsiteX926" fmla="*/ 161036 w 1653476"/>
              <a:gd name="connsiteY926" fmla="*/ 972566 h 3120580"/>
              <a:gd name="connsiteX927" fmla="*/ 165989 w 1653476"/>
              <a:gd name="connsiteY927" fmla="*/ 951611 h 3120580"/>
              <a:gd name="connsiteX928" fmla="*/ 190754 w 1653476"/>
              <a:gd name="connsiteY928" fmla="*/ 938403 h 3120580"/>
              <a:gd name="connsiteX929" fmla="*/ 227711 w 1653476"/>
              <a:gd name="connsiteY929" fmla="*/ 927926 h 3120580"/>
              <a:gd name="connsiteX930" fmla="*/ 259715 w 1653476"/>
              <a:gd name="connsiteY930" fmla="*/ 920750 h 3120580"/>
              <a:gd name="connsiteX931" fmla="*/ 255842 w 1653476"/>
              <a:gd name="connsiteY931" fmla="*/ 904177 h 3120580"/>
              <a:gd name="connsiteX932" fmla="*/ 256921 w 1653476"/>
              <a:gd name="connsiteY932" fmla="*/ 895350 h 3120580"/>
              <a:gd name="connsiteX933" fmla="*/ 274066 w 1653476"/>
              <a:gd name="connsiteY933" fmla="*/ 882142 h 3120580"/>
              <a:gd name="connsiteX934" fmla="*/ 275717 w 1653476"/>
              <a:gd name="connsiteY934" fmla="*/ 874967 h 3120580"/>
              <a:gd name="connsiteX935" fmla="*/ 277368 w 1653476"/>
              <a:gd name="connsiteY935" fmla="*/ 865569 h 3120580"/>
              <a:gd name="connsiteX936" fmla="*/ 279527 w 1653476"/>
              <a:gd name="connsiteY936" fmla="*/ 850710 h 3120580"/>
              <a:gd name="connsiteX937" fmla="*/ 279527 w 1653476"/>
              <a:gd name="connsiteY937" fmla="*/ 830326 h 3120580"/>
              <a:gd name="connsiteX938" fmla="*/ 277368 w 1653476"/>
              <a:gd name="connsiteY938" fmla="*/ 820928 h 3120580"/>
              <a:gd name="connsiteX939" fmla="*/ 258572 w 1653476"/>
              <a:gd name="connsiteY939" fmla="*/ 822071 h 3120580"/>
              <a:gd name="connsiteX940" fmla="*/ 245936 w 1653476"/>
              <a:gd name="connsiteY940" fmla="*/ 810451 h 3120580"/>
              <a:gd name="connsiteX941" fmla="*/ 246443 w 1653476"/>
              <a:gd name="connsiteY941" fmla="*/ 804418 h 3120580"/>
              <a:gd name="connsiteX942" fmla="*/ 251460 w 1653476"/>
              <a:gd name="connsiteY942" fmla="*/ 792289 h 3120580"/>
              <a:gd name="connsiteX943" fmla="*/ 265748 w 1653476"/>
              <a:gd name="connsiteY943" fmla="*/ 786765 h 3120580"/>
              <a:gd name="connsiteX944" fmla="*/ 263589 w 1653476"/>
              <a:gd name="connsiteY944" fmla="*/ 783971 h 3120580"/>
              <a:gd name="connsiteX945" fmla="*/ 220028 w 1653476"/>
              <a:gd name="connsiteY945" fmla="*/ 708470 h 3120580"/>
              <a:gd name="connsiteX946" fmla="*/ 213360 w 1653476"/>
              <a:gd name="connsiteY946" fmla="*/ 657733 h 3120580"/>
              <a:gd name="connsiteX947" fmla="*/ 213360 w 1653476"/>
              <a:gd name="connsiteY947" fmla="*/ 600392 h 3120580"/>
              <a:gd name="connsiteX948" fmla="*/ 217234 w 1653476"/>
              <a:gd name="connsiteY948" fmla="*/ 562356 h 3120580"/>
              <a:gd name="connsiteX949" fmla="*/ 236538 w 1653476"/>
              <a:gd name="connsiteY949" fmla="*/ 476377 h 3120580"/>
              <a:gd name="connsiteX950" fmla="*/ 248666 w 1653476"/>
              <a:gd name="connsiteY950" fmla="*/ 460946 h 3120580"/>
              <a:gd name="connsiteX951" fmla="*/ 269621 w 1653476"/>
              <a:gd name="connsiteY951" fmla="*/ 452628 h 3120580"/>
              <a:gd name="connsiteX952" fmla="*/ 302133 w 1653476"/>
              <a:gd name="connsiteY952" fmla="*/ 443802 h 3120580"/>
              <a:gd name="connsiteX953" fmla="*/ 333058 w 1653476"/>
              <a:gd name="connsiteY953" fmla="*/ 436118 h 3120580"/>
              <a:gd name="connsiteX954" fmla="*/ 335217 w 1653476"/>
              <a:gd name="connsiteY954" fmla="*/ 433324 h 3120580"/>
              <a:gd name="connsiteX955" fmla="*/ 293878 w 1653476"/>
              <a:gd name="connsiteY955" fmla="*/ 173673 h 3120580"/>
              <a:gd name="connsiteX956" fmla="*/ 293878 w 1653476"/>
              <a:gd name="connsiteY956" fmla="*/ 171450 h 3120580"/>
              <a:gd name="connsiteX957" fmla="*/ 317564 w 1653476"/>
              <a:gd name="connsiteY957" fmla="*/ 151067 h 3120580"/>
              <a:gd name="connsiteX958" fmla="*/ 446596 w 1653476"/>
              <a:gd name="connsiteY958" fmla="*/ 42482 h 3120580"/>
              <a:gd name="connsiteX959" fmla="*/ 451549 w 1653476"/>
              <a:gd name="connsiteY959" fmla="*/ 32004 h 3120580"/>
              <a:gd name="connsiteX960" fmla="*/ 464820 w 1653476"/>
              <a:gd name="connsiteY960" fmla="*/ 17653 h 3120580"/>
              <a:gd name="connsiteX961" fmla="*/ 521018 w 1653476"/>
              <a:gd name="connsiteY961" fmla="*/ 0 h 3120580"/>
              <a:gd name="connsiteX962" fmla="*/ 529273 w 1653476"/>
              <a:gd name="connsiteY962" fmla="*/ 0 h 312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</a:cxnLst>
            <a:rect l="l" t="t" r="r" b="b"/>
            <a:pathLst>
              <a:path w="1653476" h="3120580">
                <a:moveTo>
                  <a:pt x="795020" y="2830576"/>
                </a:moveTo>
                <a:cubicBezTo>
                  <a:pt x="781812" y="2832735"/>
                  <a:pt x="774065" y="2832735"/>
                  <a:pt x="763080" y="2832735"/>
                </a:cubicBezTo>
                <a:cubicBezTo>
                  <a:pt x="761937" y="2832735"/>
                  <a:pt x="744347" y="2831656"/>
                  <a:pt x="735521" y="2831084"/>
                </a:cubicBezTo>
                <a:cubicBezTo>
                  <a:pt x="723392" y="2830005"/>
                  <a:pt x="710692" y="2828354"/>
                  <a:pt x="699135" y="2825623"/>
                </a:cubicBezTo>
                <a:cubicBezTo>
                  <a:pt x="670433" y="2819527"/>
                  <a:pt x="639001" y="2810700"/>
                  <a:pt x="610870" y="2799652"/>
                </a:cubicBezTo>
                <a:cubicBezTo>
                  <a:pt x="609219" y="2799144"/>
                  <a:pt x="602107" y="2798000"/>
                  <a:pt x="602107" y="2794699"/>
                </a:cubicBezTo>
                <a:cubicBezTo>
                  <a:pt x="602107" y="2793619"/>
                  <a:pt x="602107" y="2794191"/>
                  <a:pt x="602615" y="2793619"/>
                </a:cubicBezTo>
                <a:lnTo>
                  <a:pt x="795020" y="2830576"/>
                </a:lnTo>
                <a:close/>
                <a:moveTo>
                  <a:pt x="1203008" y="2772664"/>
                </a:moveTo>
                <a:cubicBezTo>
                  <a:pt x="1201357" y="2776538"/>
                  <a:pt x="1195324" y="2775966"/>
                  <a:pt x="1193102" y="2776538"/>
                </a:cubicBezTo>
                <a:cubicBezTo>
                  <a:pt x="1177671" y="2780411"/>
                  <a:pt x="1161669" y="2783142"/>
                  <a:pt x="1146810" y="2787015"/>
                </a:cubicBezTo>
                <a:cubicBezTo>
                  <a:pt x="1126427" y="2791397"/>
                  <a:pt x="1105472" y="2796350"/>
                  <a:pt x="1085596" y="2801874"/>
                </a:cubicBezTo>
                <a:cubicBezTo>
                  <a:pt x="1072388" y="2805176"/>
                  <a:pt x="1058609" y="2808478"/>
                  <a:pt x="1045909" y="2812352"/>
                </a:cubicBezTo>
                <a:cubicBezTo>
                  <a:pt x="1036511" y="2814574"/>
                  <a:pt x="1026033" y="2817305"/>
                  <a:pt x="1016699" y="2820606"/>
                </a:cubicBezTo>
                <a:cubicBezTo>
                  <a:pt x="1008952" y="2822829"/>
                  <a:pt x="1000125" y="2825623"/>
                  <a:pt x="992442" y="2827782"/>
                </a:cubicBezTo>
                <a:cubicBezTo>
                  <a:pt x="983044" y="2830576"/>
                  <a:pt x="973709" y="2833878"/>
                  <a:pt x="964311" y="2836609"/>
                </a:cubicBezTo>
                <a:cubicBezTo>
                  <a:pt x="956564" y="2839403"/>
                  <a:pt x="948309" y="2841562"/>
                  <a:pt x="941134" y="2844356"/>
                </a:cubicBezTo>
                <a:cubicBezTo>
                  <a:pt x="918528" y="2852039"/>
                  <a:pt x="874967" y="2869121"/>
                  <a:pt x="873316" y="2869121"/>
                </a:cubicBezTo>
                <a:lnTo>
                  <a:pt x="870585" y="2869121"/>
                </a:lnTo>
                <a:cubicBezTo>
                  <a:pt x="871157" y="2868041"/>
                  <a:pt x="871665" y="2866390"/>
                  <a:pt x="873316" y="2865819"/>
                </a:cubicBezTo>
                <a:cubicBezTo>
                  <a:pt x="970344" y="2814003"/>
                  <a:pt x="1070737" y="2788666"/>
                  <a:pt x="1168273" y="2775394"/>
                </a:cubicBezTo>
                <a:cubicBezTo>
                  <a:pt x="1177671" y="2774315"/>
                  <a:pt x="1196975" y="2772093"/>
                  <a:pt x="1198055" y="2772093"/>
                </a:cubicBezTo>
                <a:cubicBezTo>
                  <a:pt x="1199706" y="2772093"/>
                  <a:pt x="1201357" y="2772093"/>
                  <a:pt x="1203008" y="2772664"/>
                </a:cubicBezTo>
                <a:close/>
                <a:moveTo>
                  <a:pt x="625793" y="2729103"/>
                </a:moveTo>
                <a:cubicBezTo>
                  <a:pt x="675386" y="2731325"/>
                  <a:pt x="727774" y="2748407"/>
                  <a:pt x="777430" y="2758313"/>
                </a:cubicBezTo>
                <a:cubicBezTo>
                  <a:pt x="781812" y="2759456"/>
                  <a:pt x="787337" y="2759964"/>
                  <a:pt x="792290" y="2761107"/>
                </a:cubicBezTo>
                <a:cubicBezTo>
                  <a:pt x="796163" y="2762187"/>
                  <a:pt x="803339" y="2760536"/>
                  <a:pt x="807720" y="2766631"/>
                </a:cubicBezTo>
                <a:cubicBezTo>
                  <a:pt x="803339" y="2767140"/>
                  <a:pt x="794512" y="2767711"/>
                  <a:pt x="793369" y="2767711"/>
                </a:cubicBezTo>
                <a:cubicBezTo>
                  <a:pt x="776288" y="2767711"/>
                  <a:pt x="745998" y="2763838"/>
                  <a:pt x="732219" y="2760536"/>
                </a:cubicBezTo>
                <a:cubicBezTo>
                  <a:pt x="694690" y="2752281"/>
                  <a:pt x="656654" y="2742311"/>
                  <a:pt x="618617" y="2732405"/>
                </a:cubicBezTo>
                <a:cubicBezTo>
                  <a:pt x="617538" y="2732405"/>
                  <a:pt x="615887" y="2731897"/>
                  <a:pt x="615315" y="2730754"/>
                </a:cubicBezTo>
                <a:lnTo>
                  <a:pt x="615315" y="2729103"/>
                </a:lnTo>
                <a:lnTo>
                  <a:pt x="625793" y="2729103"/>
                </a:lnTo>
                <a:close/>
                <a:moveTo>
                  <a:pt x="1633093" y="2704846"/>
                </a:moveTo>
                <a:cubicBezTo>
                  <a:pt x="1633093" y="2715324"/>
                  <a:pt x="1629791" y="2733548"/>
                  <a:pt x="1619822" y="2739581"/>
                </a:cubicBezTo>
                <a:cubicBezTo>
                  <a:pt x="1607693" y="2746756"/>
                  <a:pt x="1592263" y="2750630"/>
                  <a:pt x="1579627" y="2756154"/>
                </a:cubicBezTo>
                <a:cubicBezTo>
                  <a:pt x="1464374" y="2802446"/>
                  <a:pt x="1349692" y="2849880"/>
                  <a:pt x="1235012" y="2896172"/>
                </a:cubicBezTo>
                <a:cubicBezTo>
                  <a:pt x="1209675" y="2906078"/>
                  <a:pt x="1183767" y="2915984"/>
                  <a:pt x="1158939" y="2926461"/>
                </a:cubicBezTo>
                <a:cubicBezTo>
                  <a:pt x="1137412" y="2934780"/>
                  <a:pt x="1116457" y="2943035"/>
                  <a:pt x="1096074" y="2951861"/>
                </a:cubicBezTo>
                <a:cubicBezTo>
                  <a:pt x="1076198" y="2959544"/>
                  <a:pt x="1055307" y="2968371"/>
                  <a:pt x="1036003" y="2976118"/>
                </a:cubicBezTo>
                <a:cubicBezTo>
                  <a:pt x="1017207" y="2983294"/>
                  <a:pt x="997395" y="2991549"/>
                  <a:pt x="978662" y="2999296"/>
                </a:cubicBezTo>
                <a:cubicBezTo>
                  <a:pt x="938403" y="3015234"/>
                  <a:pt x="822643" y="3064319"/>
                  <a:pt x="815975" y="3064319"/>
                </a:cubicBezTo>
                <a:cubicBezTo>
                  <a:pt x="812165" y="3064319"/>
                  <a:pt x="811022" y="3063240"/>
                  <a:pt x="811022" y="3060446"/>
                </a:cubicBezTo>
                <a:cubicBezTo>
                  <a:pt x="811022" y="3058795"/>
                  <a:pt x="811594" y="3055493"/>
                  <a:pt x="812673" y="3053842"/>
                </a:cubicBezTo>
                <a:cubicBezTo>
                  <a:pt x="816547" y="3046159"/>
                  <a:pt x="819277" y="3035681"/>
                  <a:pt x="827024" y="3031236"/>
                </a:cubicBezTo>
                <a:cubicBezTo>
                  <a:pt x="838581" y="3024061"/>
                  <a:pt x="854012" y="3024061"/>
                  <a:pt x="867855" y="3020187"/>
                </a:cubicBezTo>
                <a:cubicBezTo>
                  <a:pt x="980313" y="2987167"/>
                  <a:pt x="1094423" y="2935288"/>
                  <a:pt x="1208024" y="2884615"/>
                </a:cubicBezTo>
                <a:cubicBezTo>
                  <a:pt x="1230630" y="2874137"/>
                  <a:pt x="1253744" y="2863660"/>
                  <a:pt x="1276350" y="2852611"/>
                </a:cubicBezTo>
                <a:cubicBezTo>
                  <a:pt x="1390460" y="2797493"/>
                  <a:pt x="1617091" y="2685542"/>
                  <a:pt x="1618171" y="2685542"/>
                </a:cubicBezTo>
                <a:cubicBezTo>
                  <a:pt x="1630871" y="2685542"/>
                  <a:pt x="1633093" y="2697671"/>
                  <a:pt x="1633093" y="2704846"/>
                </a:cubicBezTo>
                <a:close/>
                <a:moveTo>
                  <a:pt x="1404811" y="2639250"/>
                </a:moveTo>
                <a:cubicBezTo>
                  <a:pt x="1296734" y="2700973"/>
                  <a:pt x="1187577" y="2729103"/>
                  <a:pt x="1079564" y="2755583"/>
                </a:cubicBezTo>
                <a:cubicBezTo>
                  <a:pt x="1070737" y="2757805"/>
                  <a:pt x="1060768" y="2759964"/>
                  <a:pt x="1052513" y="2762187"/>
                </a:cubicBezTo>
                <a:cubicBezTo>
                  <a:pt x="1010603" y="2772093"/>
                  <a:pt x="929577" y="2794191"/>
                  <a:pt x="927926" y="2794191"/>
                </a:cubicBezTo>
                <a:lnTo>
                  <a:pt x="925132" y="2794191"/>
                </a:lnTo>
                <a:cubicBezTo>
                  <a:pt x="928497" y="2791397"/>
                  <a:pt x="931799" y="2789238"/>
                  <a:pt x="935609" y="2788094"/>
                </a:cubicBezTo>
                <a:cubicBezTo>
                  <a:pt x="972566" y="2774887"/>
                  <a:pt x="1010603" y="2763266"/>
                  <a:pt x="1048131" y="2752788"/>
                </a:cubicBezTo>
                <a:cubicBezTo>
                  <a:pt x="1164463" y="2719197"/>
                  <a:pt x="1284097" y="2692146"/>
                  <a:pt x="1400937" y="2637600"/>
                </a:cubicBezTo>
                <a:cubicBezTo>
                  <a:pt x="1404811" y="2635377"/>
                  <a:pt x="1410335" y="2633155"/>
                  <a:pt x="1415288" y="2631504"/>
                </a:cubicBezTo>
                <a:cubicBezTo>
                  <a:pt x="1411986" y="2634806"/>
                  <a:pt x="1408113" y="2637600"/>
                  <a:pt x="1404811" y="2639250"/>
                </a:cubicBezTo>
                <a:close/>
                <a:moveTo>
                  <a:pt x="199580" y="2572512"/>
                </a:moveTo>
                <a:cubicBezTo>
                  <a:pt x="307658" y="2579688"/>
                  <a:pt x="418465" y="2592388"/>
                  <a:pt x="526542" y="2603944"/>
                </a:cubicBezTo>
                <a:cubicBezTo>
                  <a:pt x="634619" y="2614994"/>
                  <a:pt x="743776" y="2628202"/>
                  <a:pt x="852361" y="2640330"/>
                </a:cubicBezTo>
                <a:lnTo>
                  <a:pt x="835279" y="2693797"/>
                </a:lnTo>
                <a:cubicBezTo>
                  <a:pt x="782892" y="2680018"/>
                  <a:pt x="730568" y="2674556"/>
                  <a:pt x="678180" y="2671191"/>
                </a:cubicBezTo>
                <a:lnTo>
                  <a:pt x="650621" y="2670112"/>
                </a:lnTo>
                <a:lnTo>
                  <a:pt x="549148" y="2671191"/>
                </a:lnTo>
                <a:lnTo>
                  <a:pt x="486855" y="2673413"/>
                </a:lnTo>
                <a:cubicBezTo>
                  <a:pt x="482410" y="2674556"/>
                  <a:pt x="478028" y="2673985"/>
                  <a:pt x="473647" y="2674556"/>
                </a:cubicBezTo>
                <a:cubicBezTo>
                  <a:pt x="473075" y="2674556"/>
                  <a:pt x="470853" y="2676716"/>
                  <a:pt x="470853" y="2678367"/>
                </a:cubicBezTo>
                <a:lnTo>
                  <a:pt x="558546" y="2681669"/>
                </a:lnTo>
                <a:lnTo>
                  <a:pt x="705168" y="2685542"/>
                </a:lnTo>
                <a:cubicBezTo>
                  <a:pt x="725551" y="2686685"/>
                  <a:pt x="746506" y="2687765"/>
                  <a:pt x="767461" y="2689987"/>
                </a:cubicBezTo>
                <a:cubicBezTo>
                  <a:pt x="774065" y="2690495"/>
                  <a:pt x="782384" y="2691067"/>
                  <a:pt x="790067" y="2692718"/>
                </a:cubicBezTo>
                <a:cubicBezTo>
                  <a:pt x="800037" y="2694369"/>
                  <a:pt x="813245" y="2697671"/>
                  <a:pt x="823151" y="2697671"/>
                </a:cubicBezTo>
                <a:cubicBezTo>
                  <a:pt x="824802" y="2697671"/>
                  <a:pt x="830898" y="2697163"/>
                  <a:pt x="834771" y="2696591"/>
                </a:cubicBezTo>
                <a:cubicBezTo>
                  <a:pt x="823151" y="2740660"/>
                  <a:pt x="813816" y="2788094"/>
                  <a:pt x="810514" y="2832735"/>
                </a:cubicBezTo>
                <a:cubicBezTo>
                  <a:pt x="809943" y="2837752"/>
                  <a:pt x="808800" y="2847658"/>
                  <a:pt x="808800" y="2849309"/>
                </a:cubicBezTo>
                <a:lnTo>
                  <a:pt x="808292" y="2900045"/>
                </a:lnTo>
                <a:lnTo>
                  <a:pt x="812165" y="2943035"/>
                </a:lnTo>
                <a:cubicBezTo>
                  <a:pt x="688658" y="2917698"/>
                  <a:pt x="562356" y="2892298"/>
                  <a:pt x="439420" y="2863088"/>
                </a:cubicBezTo>
                <a:cubicBezTo>
                  <a:pt x="422339" y="2858643"/>
                  <a:pt x="405257" y="2854262"/>
                  <a:pt x="388684" y="2850388"/>
                </a:cubicBezTo>
                <a:cubicBezTo>
                  <a:pt x="371094" y="2846515"/>
                  <a:pt x="352870" y="2842133"/>
                  <a:pt x="335788" y="2837180"/>
                </a:cubicBezTo>
                <a:cubicBezTo>
                  <a:pt x="325311" y="2834386"/>
                  <a:pt x="313754" y="2831656"/>
                  <a:pt x="303276" y="2828354"/>
                </a:cubicBezTo>
                <a:cubicBezTo>
                  <a:pt x="294449" y="2826131"/>
                  <a:pt x="285623" y="2823400"/>
                  <a:pt x="276797" y="2821178"/>
                </a:cubicBezTo>
                <a:cubicBezTo>
                  <a:pt x="270193" y="2818956"/>
                  <a:pt x="262446" y="2817305"/>
                  <a:pt x="255842" y="2815146"/>
                </a:cubicBezTo>
                <a:cubicBezTo>
                  <a:pt x="226060" y="2805748"/>
                  <a:pt x="188024" y="2794699"/>
                  <a:pt x="167068" y="2780411"/>
                </a:cubicBezTo>
                <a:cubicBezTo>
                  <a:pt x="162687" y="2777617"/>
                  <a:pt x="158814" y="2771585"/>
                  <a:pt x="157734" y="2768791"/>
                </a:cubicBezTo>
                <a:cubicBezTo>
                  <a:pt x="154368" y="2757805"/>
                  <a:pt x="142240" y="2700973"/>
                  <a:pt x="142240" y="2681161"/>
                </a:cubicBezTo>
                <a:lnTo>
                  <a:pt x="142240" y="2640330"/>
                </a:lnTo>
                <a:cubicBezTo>
                  <a:pt x="142812" y="2635377"/>
                  <a:pt x="143383" y="2629853"/>
                  <a:pt x="143891" y="2624328"/>
                </a:cubicBezTo>
                <a:cubicBezTo>
                  <a:pt x="147257" y="2604516"/>
                  <a:pt x="148908" y="2575306"/>
                  <a:pt x="169863" y="2572512"/>
                </a:cubicBezTo>
                <a:lnTo>
                  <a:pt x="199580" y="2572512"/>
                </a:lnTo>
                <a:close/>
                <a:moveTo>
                  <a:pt x="273495" y="2484311"/>
                </a:moveTo>
                <a:lnTo>
                  <a:pt x="347345" y="2487613"/>
                </a:lnTo>
                <a:cubicBezTo>
                  <a:pt x="379349" y="2489835"/>
                  <a:pt x="411861" y="2491486"/>
                  <a:pt x="444373" y="2493709"/>
                </a:cubicBezTo>
                <a:cubicBezTo>
                  <a:pt x="469202" y="2495868"/>
                  <a:pt x="495681" y="2497519"/>
                  <a:pt x="521589" y="2499741"/>
                </a:cubicBezTo>
                <a:cubicBezTo>
                  <a:pt x="542544" y="2501392"/>
                  <a:pt x="563499" y="2503043"/>
                  <a:pt x="584454" y="2505266"/>
                </a:cubicBezTo>
                <a:cubicBezTo>
                  <a:pt x="602107" y="2506917"/>
                  <a:pt x="619697" y="2509139"/>
                  <a:pt x="637350" y="2510219"/>
                </a:cubicBezTo>
                <a:cubicBezTo>
                  <a:pt x="651701" y="2511362"/>
                  <a:pt x="667703" y="2513521"/>
                  <a:pt x="683133" y="2514663"/>
                </a:cubicBezTo>
                <a:cubicBezTo>
                  <a:pt x="741553" y="2520125"/>
                  <a:pt x="800545" y="2525649"/>
                  <a:pt x="859536" y="2532253"/>
                </a:cubicBezTo>
                <a:cubicBezTo>
                  <a:pt x="860679" y="2532253"/>
                  <a:pt x="861759" y="2536127"/>
                  <a:pt x="862838" y="2538921"/>
                </a:cubicBezTo>
                <a:cubicBezTo>
                  <a:pt x="865061" y="2544445"/>
                  <a:pt x="866712" y="2551557"/>
                  <a:pt x="867855" y="2557653"/>
                </a:cubicBezTo>
                <a:cubicBezTo>
                  <a:pt x="868363" y="2559875"/>
                  <a:pt x="868934" y="2565337"/>
                  <a:pt x="868934" y="2566988"/>
                </a:cubicBezTo>
                <a:cubicBezTo>
                  <a:pt x="868934" y="2582481"/>
                  <a:pt x="863981" y="2590737"/>
                  <a:pt x="847979" y="2590737"/>
                </a:cubicBezTo>
                <a:cubicBezTo>
                  <a:pt x="846900" y="2590737"/>
                  <a:pt x="651129" y="2568702"/>
                  <a:pt x="553022" y="2559304"/>
                </a:cubicBezTo>
                <a:cubicBezTo>
                  <a:pt x="452692" y="2549398"/>
                  <a:pt x="362268" y="2542223"/>
                  <a:pt x="249746" y="2536127"/>
                </a:cubicBezTo>
                <a:lnTo>
                  <a:pt x="193548" y="2533968"/>
                </a:lnTo>
                <a:cubicBezTo>
                  <a:pt x="191897" y="2534475"/>
                  <a:pt x="181420" y="2533396"/>
                  <a:pt x="170942" y="2535047"/>
                </a:cubicBezTo>
                <a:cubicBezTo>
                  <a:pt x="162687" y="2535619"/>
                  <a:pt x="151638" y="2535047"/>
                  <a:pt x="143891" y="2539429"/>
                </a:cubicBezTo>
                <a:cubicBezTo>
                  <a:pt x="140081" y="2541080"/>
                  <a:pt x="136208" y="2545525"/>
                  <a:pt x="132905" y="2549906"/>
                </a:cubicBezTo>
                <a:cubicBezTo>
                  <a:pt x="104775" y="2583561"/>
                  <a:pt x="100393" y="2620518"/>
                  <a:pt x="95949" y="2654681"/>
                </a:cubicBezTo>
                <a:cubicBezTo>
                  <a:pt x="95377" y="2660713"/>
                  <a:pt x="94298" y="2673985"/>
                  <a:pt x="94298" y="2675636"/>
                </a:cubicBezTo>
                <a:lnTo>
                  <a:pt x="94298" y="2714244"/>
                </a:lnTo>
                <a:cubicBezTo>
                  <a:pt x="95949" y="2737930"/>
                  <a:pt x="98171" y="2761615"/>
                  <a:pt x="110871" y="2784221"/>
                </a:cubicBezTo>
                <a:cubicBezTo>
                  <a:pt x="113602" y="2789238"/>
                  <a:pt x="121285" y="2791968"/>
                  <a:pt x="126810" y="2795270"/>
                </a:cubicBezTo>
                <a:cubicBezTo>
                  <a:pt x="141161" y="2804097"/>
                  <a:pt x="156591" y="2810129"/>
                  <a:pt x="171514" y="2815654"/>
                </a:cubicBezTo>
                <a:cubicBezTo>
                  <a:pt x="250317" y="2845435"/>
                  <a:pt x="330835" y="2870263"/>
                  <a:pt x="410782" y="2893949"/>
                </a:cubicBezTo>
                <a:cubicBezTo>
                  <a:pt x="533146" y="2929827"/>
                  <a:pt x="656654" y="2961196"/>
                  <a:pt x="779590" y="2993200"/>
                </a:cubicBezTo>
                <a:lnTo>
                  <a:pt x="779082" y="3063748"/>
                </a:lnTo>
                <a:lnTo>
                  <a:pt x="777430" y="3063748"/>
                </a:lnTo>
                <a:cubicBezTo>
                  <a:pt x="643446" y="3025712"/>
                  <a:pt x="508381" y="2982722"/>
                  <a:pt x="374396" y="2940812"/>
                </a:cubicBezTo>
                <a:cubicBezTo>
                  <a:pt x="357315" y="2935288"/>
                  <a:pt x="339090" y="2929255"/>
                  <a:pt x="322580" y="2923731"/>
                </a:cubicBezTo>
                <a:cubicBezTo>
                  <a:pt x="308801" y="2919349"/>
                  <a:pt x="293878" y="2914904"/>
                  <a:pt x="280670" y="2909951"/>
                </a:cubicBezTo>
                <a:cubicBezTo>
                  <a:pt x="263589" y="2904427"/>
                  <a:pt x="245936" y="2898394"/>
                  <a:pt x="229362" y="2892298"/>
                </a:cubicBezTo>
                <a:cubicBezTo>
                  <a:pt x="220536" y="2889568"/>
                  <a:pt x="210630" y="2886266"/>
                  <a:pt x="202374" y="2882963"/>
                </a:cubicBezTo>
                <a:cubicBezTo>
                  <a:pt x="166497" y="2870263"/>
                  <a:pt x="129032" y="2858643"/>
                  <a:pt x="93726" y="2837752"/>
                </a:cubicBezTo>
                <a:cubicBezTo>
                  <a:pt x="89916" y="2835529"/>
                  <a:pt x="87693" y="2831084"/>
                  <a:pt x="86043" y="2827782"/>
                </a:cubicBezTo>
                <a:cubicBezTo>
                  <a:pt x="80518" y="2817876"/>
                  <a:pt x="79439" y="2805748"/>
                  <a:pt x="77216" y="2795270"/>
                </a:cubicBezTo>
                <a:cubicBezTo>
                  <a:pt x="76137" y="2790317"/>
                  <a:pt x="69469" y="2726373"/>
                  <a:pt x="69469" y="2715895"/>
                </a:cubicBezTo>
                <a:lnTo>
                  <a:pt x="69469" y="2619375"/>
                </a:lnTo>
                <a:cubicBezTo>
                  <a:pt x="70612" y="2608390"/>
                  <a:pt x="71120" y="2596769"/>
                  <a:pt x="72263" y="2585784"/>
                </a:cubicBezTo>
                <a:cubicBezTo>
                  <a:pt x="72771" y="2577465"/>
                  <a:pt x="73914" y="2568702"/>
                  <a:pt x="74993" y="2559875"/>
                </a:cubicBezTo>
                <a:cubicBezTo>
                  <a:pt x="79439" y="2537269"/>
                  <a:pt x="78867" y="2512441"/>
                  <a:pt x="98171" y="2490915"/>
                </a:cubicBezTo>
                <a:cubicBezTo>
                  <a:pt x="100393" y="2488184"/>
                  <a:pt x="105347" y="2487613"/>
                  <a:pt x="109157" y="2486533"/>
                </a:cubicBezTo>
                <a:cubicBezTo>
                  <a:pt x="122428" y="2482088"/>
                  <a:pt x="136779" y="2483231"/>
                  <a:pt x="149987" y="2482088"/>
                </a:cubicBezTo>
                <a:lnTo>
                  <a:pt x="273495" y="2484311"/>
                </a:lnTo>
                <a:close/>
                <a:moveTo>
                  <a:pt x="1470406" y="2485962"/>
                </a:moveTo>
                <a:cubicBezTo>
                  <a:pt x="1470406" y="2549398"/>
                  <a:pt x="1508506" y="2611692"/>
                  <a:pt x="1557528" y="2677287"/>
                </a:cubicBezTo>
                <a:lnTo>
                  <a:pt x="841883" y="2928684"/>
                </a:lnTo>
                <a:lnTo>
                  <a:pt x="835851" y="2877947"/>
                </a:lnTo>
                <a:lnTo>
                  <a:pt x="835851" y="2832227"/>
                </a:lnTo>
                <a:cubicBezTo>
                  <a:pt x="836930" y="2821178"/>
                  <a:pt x="838073" y="2809621"/>
                  <a:pt x="839153" y="2798572"/>
                </a:cubicBezTo>
                <a:cubicBezTo>
                  <a:pt x="840804" y="2788094"/>
                  <a:pt x="842455" y="2776538"/>
                  <a:pt x="844677" y="2766060"/>
                </a:cubicBezTo>
                <a:cubicBezTo>
                  <a:pt x="845757" y="2759456"/>
                  <a:pt x="847979" y="2752281"/>
                  <a:pt x="849630" y="2745677"/>
                </a:cubicBezTo>
                <a:cubicBezTo>
                  <a:pt x="852361" y="2736279"/>
                  <a:pt x="855155" y="2726373"/>
                  <a:pt x="858457" y="2717546"/>
                </a:cubicBezTo>
                <a:cubicBezTo>
                  <a:pt x="860679" y="2710371"/>
                  <a:pt x="863410" y="2703767"/>
                  <a:pt x="866140" y="2697671"/>
                </a:cubicBezTo>
                <a:cubicBezTo>
                  <a:pt x="870585" y="2686113"/>
                  <a:pt x="876110" y="2675065"/>
                  <a:pt x="882142" y="2664587"/>
                </a:cubicBezTo>
                <a:cubicBezTo>
                  <a:pt x="885444" y="2658555"/>
                  <a:pt x="887095" y="2648585"/>
                  <a:pt x="893763" y="2645855"/>
                </a:cubicBezTo>
                <a:cubicBezTo>
                  <a:pt x="957707" y="2619947"/>
                  <a:pt x="1024954" y="2600643"/>
                  <a:pt x="1090549" y="2579116"/>
                </a:cubicBezTo>
                <a:cubicBezTo>
                  <a:pt x="1217930" y="2536127"/>
                  <a:pt x="1346390" y="2493709"/>
                  <a:pt x="1474279" y="2451227"/>
                </a:cubicBezTo>
                <a:cubicBezTo>
                  <a:pt x="1472057" y="2457831"/>
                  <a:pt x="1470406" y="2476627"/>
                  <a:pt x="1470406" y="2485962"/>
                </a:cubicBezTo>
                <a:close/>
                <a:moveTo>
                  <a:pt x="1554798" y="2369058"/>
                </a:moveTo>
                <a:cubicBezTo>
                  <a:pt x="1554798" y="2371852"/>
                  <a:pt x="1555369" y="2374583"/>
                  <a:pt x="1551496" y="2377885"/>
                </a:cubicBezTo>
                <a:cubicBezTo>
                  <a:pt x="1546542" y="2381758"/>
                  <a:pt x="1539875" y="2383981"/>
                  <a:pt x="1534922" y="2386711"/>
                </a:cubicBezTo>
                <a:cubicBezTo>
                  <a:pt x="1523365" y="2391664"/>
                  <a:pt x="1511808" y="2396681"/>
                  <a:pt x="1500188" y="2401062"/>
                </a:cubicBezTo>
                <a:cubicBezTo>
                  <a:pt x="1409764" y="2434146"/>
                  <a:pt x="1319340" y="2462276"/>
                  <a:pt x="1228979" y="2489835"/>
                </a:cubicBezTo>
                <a:cubicBezTo>
                  <a:pt x="1132459" y="2518474"/>
                  <a:pt x="1033209" y="2546096"/>
                  <a:pt x="937324" y="2572004"/>
                </a:cubicBezTo>
                <a:cubicBezTo>
                  <a:pt x="932307" y="2573655"/>
                  <a:pt x="926275" y="2574163"/>
                  <a:pt x="921830" y="2575306"/>
                </a:cubicBezTo>
                <a:cubicBezTo>
                  <a:pt x="914718" y="2576957"/>
                  <a:pt x="905320" y="2581338"/>
                  <a:pt x="897573" y="2581338"/>
                </a:cubicBezTo>
                <a:cubicBezTo>
                  <a:pt x="894842" y="2581338"/>
                  <a:pt x="890969" y="2580831"/>
                  <a:pt x="888238" y="2578608"/>
                </a:cubicBezTo>
                <a:cubicBezTo>
                  <a:pt x="913575" y="2554859"/>
                  <a:pt x="938403" y="2548255"/>
                  <a:pt x="964311" y="2537778"/>
                </a:cubicBezTo>
                <a:cubicBezTo>
                  <a:pt x="999617" y="2523490"/>
                  <a:pt x="1036511" y="2510790"/>
                  <a:pt x="1072388" y="2498090"/>
                </a:cubicBezTo>
                <a:cubicBezTo>
                  <a:pt x="1118108" y="2482088"/>
                  <a:pt x="1164463" y="2466150"/>
                  <a:pt x="1210755" y="2450656"/>
                </a:cubicBezTo>
                <a:cubicBezTo>
                  <a:pt x="1239393" y="2440750"/>
                  <a:pt x="1269746" y="2430272"/>
                  <a:pt x="1298956" y="2420938"/>
                </a:cubicBezTo>
                <a:cubicBezTo>
                  <a:pt x="1317689" y="2414270"/>
                  <a:pt x="1338136" y="2407666"/>
                  <a:pt x="1357948" y="2401634"/>
                </a:cubicBezTo>
                <a:cubicBezTo>
                  <a:pt x="1371728" y="2397188"/>
                  <a:pt x="1387158" y="2391664"/>
                  <a:pt x="1402080" y="2387283"/>
                </a:cubicBezTo>
                <a:cubicBezTo>
                  <a:pt x="1418082" y="2381758"/>
                  <a:pt x="1526096" y="2345944"/>
                  <a:pt x="1532763" y="2345944"/>
                </a:cubicBezTo>
                <a:cubicBezTo>
                  <a:pt x="1545400" y="2345944"/>
                  <a:pt x="1554798" y="2360295"/>
                  <a:pt x="1554798" y="2369058"/>
                </a:cubicBezTo>
                <a:close/>
                <a:moveTo>
                  <a:pt x="377698" y="2200910"/>
                </a:moveTo>
                <a:lnTo>
                  <a:pt x="336360" y="2198180"/>
                </a:lnTo>
                <a:lnTo>
                  <a:pt x="208407" y="2198180"/>
                </a:lnTo>
                <a:lnTo>
                  <a:pt x="178118" y="2195957"/>
                </a:lnTo>
                <a:cubicBezTo>
                  <a:pt x="189674" y="2189925"/>
                  <a:pt x="204597" y="2188781"/>
                  <a:pt x="216726" y="2188274"/>
                </a:cubicBezTo>
                <a:lnTo>
                  <a:pt x="238189" y="2187702"/>
                </a:lnTo>
                <a:cubicBezTo>
                  <a:pt x="245364" y="2187131"/>
                  <a:pt x="258572" y="2185480"/>
                  <a:pt x="260223" y="2185480"/>
                </a:cubicBezTo>
                <a:lnTo>
                  <a:pt x="311531" y="2185480"/>
                </a:lnTo>
                <a:cubicBezTo>
                  <a:pt x="328041" y="2185480"/>
                  <a:pt x="365570" y="2193227"/>
                  <a:pt x="377698" y="2200910"/>
                </a:cubicBezTo>
                <a:close/>
                <a:moveTo>
                  <a:pt x="659448" y="2000822"/>
                </a:moveTo>
                <a:lnTo>
                  <a:pt x="715645" y="2002473"/>
                </a:lnTo>
                <a:cubicBezTo>
                  <a:pt x="744855" y="2004631"/>
                  <a:pt x="775780" y="2006282"/>
                  <a:pt x="806069" y="2010156"/>
                </a:cubicBezTo>
                <a:cubicBezTo>
                  <a:pt x="815467" y="2011299"/>
                  <a:pt x="828675" y="2027238"/>
                  <a:pt x="831405" y="2036064"/>
                </a:cubicBezTo>
                <a:cubicBezTo>
                  <a:pt x="836930" y="2052066"/>
                  <a:pt x="840804" y="2070291"/>
                  <a:pt x="843026" y="2086229"/>
                </a:cubicBezTo>
                <a:cubicBezTo>
                  <a:pt x="845249" y="2099500"/>
                  <a:pt x="846900" y="2125980"/>
                  <a:pt x="846900" y="2127631"/>
                </a:cubicBezTo>
                <a:lnTo>
                  <a:pt x="846900" y="2190433"/>
                </a:lnTo>
                <a:cubicBezTo>
                  <a:pt x="845757" y="2205863"/>
                  <a:pt x="844105" y="2221357"/>
                  <a:pt x="841883" y="2236788"/>
                </a:cubicBezTo>
                <a:cubicBezTo>
                  <a:pt x="840232" y="2248344"/>
                  <a:pt x="838073" y="2260473"/>
                  <a:pt x="835279" y="2272602"/>
                </a:cubicBezTo>
                <a:cubicBezTo>
                  <a:pt x="825373" y="2315083"/>
                  <a:pt x="808800" y="2369058"/>
                  <a:pt x="772986" y="2385631"/>
                </a:cubicBezTo>
                <a:cubicBezTo>
                  <a:pt x="766953" y="2388362"/>
                  <a:pt x="758127" y="2389505"/>
                  <a:pt x="752602" y="2390013"/>
                </a:cubicBezTo>
                <a:lnTo>
                  <a:pt x="717868" y="2393379"/>
                </a:lnTo>
                <a:lnTo>
                  <a:pt x="650050" y="2392807"/>
                </a:lnTo>
                <a:cubicBezTo>
                  <a:pt x="480251" y="2380107"/>
                  <a:pt x="309309" y="2354199"/>
                  <a:pt x="139510" y="2323910"/>
                </a:cubicBezTo>
                <a:cubicBezTo>
                  <a:pt x="149987" y="2307908"/>
                  <a:pt x="159385" y="2289175"/>
                  <a:pt x="163195" y="2273681"/>
                </a:cubicBezTo>
                <a:cubicBezTo>
                  <a:pt x="178118" y="2275904"/>
                  <a:pt x="191326" y="2278698"/>
                  <a:pt x="204026" y="2280856"/>
                </a:cubicBezTo>
                <a:cubicBezTo>
                  <a:pt x="233236" y="2286381"/>
                  <a:pt x="288354" y="2300732"/>
                  <a:pt x="323088" y="2300732"/>
                </a:cubicBezTo>
                <a:cubicBezTo>
                  <a:pt x="328613" y="2300732"/>
                  <a:pt x="335217" y="2301304"/>
                  <a:pt x="339662" y="2297938"/>
                </a:cubicBezTo>
                <a:lnTo>
                  <a:pt x="339662" y="2295779"/>
                </a:lnTo>
                <a:cubicBezTo>
                  <a:pt x="281749" y="2285302"/>
                  <a:pt x="223838" y="2267077"/>
                  <a:pt x="165989" y="2266569"/>
                </a:cubicBezTo>
                <a:cubicBezTo>
                  <a:pt x="167640" y="2257171"/>
                  <a:pt x="168720" y="2247265"/>
                  <a:pt x="169863" y="2237867"/>
                </a:cubicBezTo>
                <a:lnTo>
                  <a:pt x="169863" y="2207578"/>
                </a:lnTo>
                <a:cubicBezTo>
                  <a:pt x="167068" y="2177225"/>
                  <a:pt x="161036" y="2145221"/>
                  <a:pt x="149416" y="2114360"/>
                </a:cubicBezTo>
                <a:cubicBezTo>
                  <a:pt x="179197" y="2121535"/>
                  <a:pt x="210630" y="2124837"/>
                  <a:pt x="241491" y="2126488"/>
                </a:cubicBezTo>
                <a:lnTo>
                  <a:pt x="402527" y="2127631"/>
                </a:lnTo>
                <a:cubicBezTo>
                  <a:pt x="412941" y="2128139"/>
                  <a:pt x="423990" y="2128711"/>
                  <a:pt x="435039" y="2129790"/>
                </a:cubicBezTo>
                <a:cubicBezTo>
                  <a:pt x="438912" y="2129790"/>
                  <a:pt x="446024" y="2132584"/>
                  <a:pt x="447167" y="2132584"/>
                </a:cubicBezTo>
                <a:cubicBezTo>
                  <a:pt x="449898" y="2132584"/>
                  <a:pt x="450469" y="2130362"/>
                  <a:pt x="450469" y="2129790"/>
                </a:cubicBezTo>
                <a:cubicBezTo>
                  <a:pt x="450469" y="2125980"/>
                  <a:pt x="439992" y="2125409"/>
                  <a:pt x="438912" y="2124837"/>
                </a:cubicBezTo>
                <a:cubicBezTo>
                  <a:pt x="412433" y="2118805"/>
                  <a:pt x="384874" y="2116011"/>
                  <a:pt x="358394" y="2114360"/>
                </a:cubicBezTo>
                <a:lnTo>
                  <a:pt x="318707" y="2113280"/>
                </a:lnTo>
                <a:lnTo>
                  <a:pt x="205677" y="2112709"/>
                </a:lnTo>
                <a:cubicBezTo>
                  <a:pt x="202374" y="2112137"/>
                  <a:pt x="197930" y="2111629"/>
                  <a:pt x="195199" y="2111629"/>
                </a:cubicBezTo>
                <a:cubicBezTo>
                  <a:pt x="179768" y="2109978"/>
                  <a:pt x="161544" y="2109406"/>
                  <a:pt x="146685" y="2105533"/>
                </a:cubicBezTo>
                <a:cubicBezTo>
                  <a:pt x="134557" y="2073021"/>
                  <a:pt x="116332" y="2039366"/>
                  <a:pt x="99251" y="2006854"/>
                </a:cubicBezTo>
                <a:lnTo>
                  <a:pt x="296609" y="2002473"/>
                </a:lnTo>
                <a:lnTo>
                  <a:pt x="549148" y="1999679"/>
                </a:lnTo>
                <a:lnTo>
                  <a:pt x="659448" y="2000822"/>
                </a:lnTo>
                <a:close/>
                <a:moveTo>
                  <a:pt x="582803" y="1921955"/>
                </a:moveTo>
                <a:lnTo>
                  <a:pt x="693039" y="1925256"/>
                </a:lnTo>
                <a:cubicBezTo>
                  <a:pt x="756984" y="1929701"/>
                  <a:pt x="824294" y="1931861"/>
                  <a:pt x="888746" y="1946783"/>
                </a:cubicBezTo>
                <a:cubicBezTo>
                  <a:pt x="895922" y="1948434"/>
                  <a:pt x="906971" y="1952307"/>
                  <a:pt x="914146" y="1958340"/>
                </a:cubicBezTo>
                <a:cubicBezTo>
                  <a:pt x="918020" y="1961642"/>
                  <a:pt x="920179" y="1967738"/>
                  <a:pt x="922401" y="1972119"/>
                </a:cubicBezTo>
                <a:cubicBezTo>
                  <a:pt x="932307" y="1989773"/>
                  <a:pt x="937832" y="2010728"/>
                  <a:pt x="942277" y="2028888"/>
                </a:cubicBezTo>
                <a:cubicBezTo>
                  <a:pt x="943928" y="2036636"/>
                  <a:pt x="945579" y="2044891"/>
                  <a:pt x="946658" y="2052638"/>
                </a:cubicBezTo>
                <a:cubicBezTo>
                  <a:pt x="947738" y="2057019"/>
                  <a:pt x="954913" y="2114360"/>
                  <a:pt x="954913" y="2124837"/>
                </a:cubicBezTo>
                <a:lnTo>
                  <a:pt x="954913" y="2212531"/>
                </a:lnTo>
                <a:cubicBezTo>
                  <a:pt x="953834" y="2230692"/>
                  <a:pt x="951611" y="2248916"/>
                  <a:pt x="949960" y="2267077"/>
                </a:cubicBezTo>
                <a:cubicBezTo>
                  <a:pt x="942785" y="2331593"/>
                  <a:pt x="930656" y="2399411"/>
                  <a:pt x="908622" y="2464499"/>
                </a:cubicBezTo>
                <a:cubicBezTo>
                  <a:pt x="905891" y="2472754"/>
                  <a:pt x="899795" y="2486533"/>
                  <a:pt x="894271" y="2489835"/>
                </a:cubicBezTo>
                <a:cubicBezTo>
                  <a:pt x="887667" y="2493709"/>
                  <a:pt x="879412" y="2492566"/>
                  <a:pt x="871665" y="2493709"/>
                </a:cubicBezTo>
                <a:lnTo>
                  <a:pt x="790067" y="2493137"/>
                </a:lnTo>
                <a:cubicBezTo>
                  <a:pt x="667703" y="2485962"/>
                  <a:pt x="542544" y="2478786"/>
                  <a:pt x="420688" y="2469960"/>
                </a:cubicBezTo>
                <a:cubicBezTo>
                  <a:pt x="400304" y="2468309"/>
                  <a:pt x="378778" y="2466150"/>
                  <a:pt x="358394" y="2464499"/>
                </a:cubicBezTo>
                <a:cubicBezTo>
                  <a:pt x="341313" y="2462784"/>
                  <a:pt x="323088" y="2461705"/>
                  <a:pt x="306578" y="2460054"/>
                </a:cubicBezTo>
                <a:cubicBezTo>
                  <a:pt x="292799" y="2458974"/>
                  <a:pt x="278448" y="2457323"/>
                  <a:pt x="264097" y="2456180"/>
                </a:cubicBezTo>
                <a:cubicBezTo>
                  <a:pt x="250889" y="2454529"/>
                  <a:pt x="237109" y="2453450"/>
                  <a:pt x="223330" y="2452370"/>
                </a:cubicBezTo>
                <a:cubicBezTo>
                  <a:pt x="175895" y="2447354"/>
                  <a:pt x="127953" y="2443544"/>
                  <a:pt x="81090" y="2436876"/>
                </a:cubicBezTo>
                <a:cubicBezTo>
                  <a:pt x="75565" y="2436368"/>
                  <a:pt x="70612" y="2428113"/>
                  <a:pt x="69469" y="2424240"/>
                </a:cubicBezTo>
                <a:cubicBezTo>
                  <a:pt x="67818" y="2419287"/>
                  <a:pt x="67310" y="2410460"/>
                  <a:pt x="67310" y="2409317"/>
                </a:cubicBezTo>
                <a:cubicBezTo>
                  <a:pt x="67310" y="2395538"/>
                  <a:pt x="72771" y="2376805"/>
                  <a:pt x="75565" y="2363597"/>
                </a:cubicBezTo>
                <a:cubicBezTo>
                  <a:pt x="244793" y="2393379"/>
                  <a:pt x="414084" y="2423668"/>
                  <a:pt x="583311" y="2431923"/>
                </a:cubicBezTo>
                <a:lnTo>
                  <a:pt x="654431" y="2434146"/>
                </a:lnTo>
                <a:lnTo>
                  <a:pt x="705168" y="2432494"/>
                </a:lnTo>
                <a:cubicBezTo>
                  <a:pt x="718947" y="2431415"/>
                  <a:pt x="733298" y="2430272"/>
                  <a:pt x="747649" y="2428621"/>
                </a:cubicBezTo>
                <a:cubicBezTo>
                  <a:pt x="758635" y="2426970"/>
                  <a:pt x="772986" y="2424748"/>
                  <a:pt x="784543" y="2421446"/>
                </a:cubicBezTo>
                <a:cubicBezTo>
                  <a:pt x="790639" y="2419794"/>
                  <a:pt x="797243" y="2417064"/>
                  <a:pt x="804418" y="2414842"/>
                </a:cubicBezTo>
                <a:cubicBezTo>
                  <a:pt x="858457" y="2396109"/>
                  <a:pt x="880491" y="2332673"/>
                  <a:pt x="887095" y="2292985"/>
                </a:cubicBezTo>
                <a:cubicBezTo>
                  <a:pt x="889889" y="2275904"/>
                  <a:pt x="892112" y="2257743"/>
                  <a:pt x="893191" y="2240598"/>
                </a:cubicBezTo>
                <a:lnTo>
                  <a:pt x="893191" y="2203133"/>
                </a:lnTo>
                <a:cubicBezTo>
                  <a:pt x="890969" y="2158492"/>
                  <a:pt x="883285" y="2110486"/>
                  <a:pt x="872236" y="2065845"/>
                </a:cubicBezTo>
                <a:cubicBezTo>
                  <a:pt x="867283" y="2044382"/>
                  <a:pt x="860108" y="2021776"/>
                  <a:pt x="852361" y="2000250"/>
                </a:cubicBezTo>
                <a:cubicBezTo>
                  <a:pt x="847979" y="1988122"/>
                  <a:pt x="834200" y="1984248"/>
                  <a:pt x="826453" y="1983169"/>
                </a:cubicBezTo>
                <a:cubicBezTo>
                  <a:pt x="815467" y="1981518"/>
                  <a:pt x="803847" y="1979295"/>
                  <a:pt x="792861" y="1978724"/>
                </a:cubicBezTo>
                <a:cubicBezTo>
                  <a:pt x="759206" y="1975993"/>
                  <a:pt x="725551" y="1974342"/>
                  <a:pt x="691960" y="1972119"/>
                </a:cubicBezTo>
                <a:lnTo>
                  <a:pt x="639572" y="1969897"/>
                </a:lnTo>
                <a:lnTo>
                  <a:pt x="551371" y="1967738"/>
                </a:lnTo>
                <a:lnTo>
                  <a:pt x="61786" y="1967167"/>
                </a:lnTo>
                <a:cubicBezTo>
                  <a:pt x="55182" y="1967167"/>
                  <a:pt x="46355" y="1958912"/>
                  <a:pt x="46355" y="1952816"/>
                </a:cubicBezTo>
                <a:lnTo>
                  <a:pt x="46355" y="1942910"/>
                </a:lnTo>
                <a:cubicBezTo>
                  <a:pt x="47435" y="1937385"/>
                  <a:pt x="49086" y="1931861"/>
                  <a:pt x="53530" y="1926336"/>
                </a:cubicBezTo>
                <a:lnTo>
                  <a:pt x="233236" y="1921955"/>
                </a:lnTo>
                <a:lnTo>
                  <a:pt x="385953" y="1920875"/>
                </a:lnTo>
                <a:lnTo>
                  <a:pt x="582803" y="1921955"/>
                </a:lnTo>
                <a:close/>
                <a:moveTo>
                  <a:pt x="1508506" y="1869059"/>
                </a:moveTo>
                <a:cubicBezTo>
                  <a:pt x="1511237" y="1870710"/>
                  <a:pt x="1513459" y="1875092"/>
                  <a:pt x="1515110" y="1877822"/>
                </a:cubicBezTo>
                <a:cubicBezTo>
                  <a:pt x="1520063" y="1884998"/>
                  <a:pt x="1525016" y="1893824"/>
                  <a:pt x="1528318" y="1902079"/>
                </a:cubicBezTo>
                <a:cubicBezTo>
                  <a:pt x="1541018" y="1933512"/>
                  <a:pt x="1543240" y="1964944"/>
                  <a:pt x="1545971" y="1996376"/>
                </a:cubicBezTo>
                <a:lnTo>
                  <a:pt x="1545400" y="2062544"/>
                </a:lnTo>
                <a:cubicBezTo>
                  <a:pt x="1544320" y="2073021"/>
                  <a:pt x="1543240" y="2084070"/>
                  <a:pt x="1542669" y="2095056"/>
                </a:cubicBezTo>
                <a:cubicBezTo>
                  <a:pt x="1542098" y="2103882"/>
                  <a:pt x="1540447" y="2112709"/>
                  <a:pt x="1539875" y="2121535"/>
                </a:cubicBezTo>
                <a:cubicBezTo>
                  <a:pt x="1539367" y="2128139"/>
                  <a:pt x="1537716" y="2135886"/>
                  <a:pt x="1537145" y="2143062"/>
                </a:cubicBezTo>
                <a:cubicBezTo>
                  <a:pt x="1535494" y="2154047"/>
                  <a:pt x="1533842" y="2165668"/>
                  <a:pt x="1531620" y="2177225"/>
                </a:cubicBezTo>
                <a:cubicBezTo>
                  <a:pt x="1530540" y="2184972"/>
                  <a:pt x="1528318" y="2194306"/>
                  <a:pt x="1526667" y="2202561"/>
                </a:cubicBezTo>
                <a:cubicBezTo>
                  <a:pt x="1523365" y="2216912"/>
                  <a:pt x="1522286" y="2233486"/>
                  <a:pt x="1515618" y="2247773"/>
                </a:cubicBezTo>
                <a:cubicBezTo>
                  <a:pt x="1513459" y="2252218"/>
                  <a:pt x="1506791" y="2254441"/>
                  <a:pt x="1502410" y="2257171"/>
                </a:cubicBezTo>
                <a:cubicBezTo>
                  <a:pt x="1493012" y="2263204"/>
                  <a:pt x="1483106" y="2268728"/>
                  <a:pt x="1473200" y="2273173"/>
                </a:cubicBezTo>
                <a:cubicBezTo>
                  <a:pt x="1419162" y="2296859"/>
                  <a:pt x="1364552" y="2319465"/>
                  <a:pt x="1311085" y="2340419"/>
                </a:cubicBezTo>
                <a:cubicBezTo>
                  <a:pt x="1180973" y="2390585"/>
                  <a:pt x="1050862" y="2438527"/>
                  <a:pt x="920750" y="2484882"/>
                </a:cubicBezTo>
                <a:cubicBezTo>
                  <a:pt x="982472" y="2407666"/>
                  <a:pt x="991299" y="2327719"/>
                  <a:pt x="997395" y="2251075"/>
                </a:cubicBezTo>
                <a:lnTo>
                  <a:pt x="997395" y="2173351"/>
                </a:lnTo>
                <a:cubicBezTo>
                  <a:pt x="992950" y="2100009"/>
                  <a:pt x="980821" y="2023428"/>
                  <a:pt x="963232" y="1950085"/>
                </a:cubicBezTo>
                <a:cubicBezTo>
                  <a:pt x="967042" y="1950656"/>
                  <a:pt x="983044" y="1951736"/>
                  <a:pt x="984695" y="1951736"/>
                </a:cubicBezTo>
                <a:cubicBezTo>
                  <a:pt x="985838" y="1951736"/>
                  <a:pt x="986917" y="1951736"/>
                  <a:pt x="999046" y="1951164"/>
                </a:cubicBezTo>
                <a:cubicBezTo>
                  <a:pt x="1053084" y="1946212"/>
                  <a:pt x="1110425" y="1933512"/>
                  <a:pt x="1164971" y="1921955"/>
                </a:cubicBezTo>
                <a:cubicBezTo>
                  <a:pt x="1261999" y="1901000"/>
                  <a:pt x="1362392" y="1877314"/>
                  <a:pt x="1459928" y="1864614"/>
                </a:cubicBezTo>
                <a:lnTo>
                  <a:pt x="1485328" y="1863535"/>
                </a:lnTo>
                <a:cubicBezTo>
                  <a:pt x="1494155" y="1863535"/>
                  <a:pt x="1498028" y="1861884"/>
                  <a:pt x="1508506" y="1869059"/>
                </a:cubicBezTo>
                <a:close/>
                <a:moveTo>
                  <a:pt x="1376172" y="1821625"/>
                </a:moveTo>
                <a:cubicBezTo>
                  <a:pt x="1350265" y="1827149"/>
                  <a:pt x="1323785" y="1832102"/>
                  <a:pt x="1298448" y="1837626"/>
                </a:cubicBezTo>
                <a:cubicBezTo>
                  <a:pt x="1279144" y="1841437"/>
                  <a:pt x="1258697" y="1845881"/>
                  <a:pt x="1239965" y="1849755"/>
                </a:cubicBezTo>
                <a:lnTo>
                  <a:pt x="1192022" y="1859661"/>
                </a:lnTo>
                <a:cubicBezTo>
                  <a:pt x="1178751" y="1862392"/>
                  <a:pt x="1164971" y="1865186"/>
                  <a:pt x="1152335" y="1867916"/>
                </a:cubicBezTo>
                <a:cubicBezTo>
                  <a:pt x="1139635" y="1870710"/>
                  <a:pt x="1125855" y="1873441"/>
                  <a:pt x="1113155" y="1876171"/>
                </a:cubicBezTo>
                <a:cubicBezTo>
                  <a:pt x="1060260" y="1887792"/>
                  <a:pt x="954405" y="1912556"/>
                  <a:pt x="953262" y="1912556"/>
                </a:cubicBezTo>
                <a:cubicBezTo>
                  <a:pt x="948309" y="1912556"/>
                  <a:pt x="942785" y="1899920"/>
                  <a:pt x="942785" y="1899349"/>
                </a:cubicBezTo>
                <a:cubicBezTo>
                  <a:pt x="940626" y="1893824"/>
                  <a:pt x="939483" y="1888300"/>
                  <a:pt x="939483" y="1882838"/>
                </a:cubicBezTo>
                <a:cubicBezTo>
                  <a:pt x="938975" y="1859089"/>
                  <a:pt x="940054" y="1858010"/>
                  <a:pt x="940054" y="1856867"/>
                </a:cubicBezTo>
                <a:cubicBezTo>
                  <a:pt x="978662" y="1849184"/>
                  <a:pt x="1017207" y="1842008"/>
                  <a:pt x="1055815" y="1836484"/>
                </a:cubicBezTo>
                <a:cubicBezTo>
                  <a:pt x="1072388" y="1833753"/>
                  <a:pt x="1090549" y="1831531"/>
                  <a:pt x="1107631" y="1829308"/>
                </a:cubicBezTo>
                <a:cubicBezTo>
                  <a:pt x="1188149" y="1818831"/>
                  <a:pt x="1350265" y="1800669"/>
                  <a:pt x="1351344" y="1800669"/>
                </a:cubicBezTo>
                <a:cubicBezTo>
                  <a:pt x="1361821" y="1800669"/>
                  <a:pt x="1367853" y="1809496"/>
                  <a:pt x="1376172" y="1821625"/>
                </a:cubicBezTo>
                <a:close/>
                <a:moveTo>
                  <a:pt x="842455" y="1682115"/>
                </a:moveTo>
                <a:lnTo>
                  <a:pt x="842455" y="1683766"/>
                </a:lnTo>
                <a:lnTo>
                  <a:pt x="835279" y="1683766"/>
                </a:lnTo>
                <a:cubicBezTo>
                  <a:pt x="831405" y="1682687"/>
                  <a:pt x="814324" y="1681036"/>
                  <a:pt x="807720" y="1681036"/>
                </a:cubicBezTo>
                <a:cubicBezTo>
                  <a:pt x="774637" y="1681036"/>
                  <a:pt x="741045" y="1690942"/>
                  <a:pt x="708470" y="1690942"/>
                </a:cubicBezTo>
                <a:cubicBezTo>
                  <a:pt x="700786" y="1690942"/>
                  <a:pt x="691960" y="1691513"/>
                  <a:pt x="684213" y="1687639"/>
                </a:cubicBezTo>
                <a:cubicBezTo>
                  <a:pt x="684213" y="1687068"/>
                  <a:pt x="685355" y="1686560"/>
                  <a:pt x="685864" y="1685988"/>
                </a:cubicBezTo>
                <a:cubicBezTo>
                  <a:pt x="693611" y="1684909"/>
                  <a:pt x="701866" y="1683766"/>
                  <a:pt x="710121" y="1682115"/>
                </a:cubicBezTo>
                <a:cubicBezTo>
                  <a:pt x="738251" y="1677734"/>
                  <a:pt x="768033" y="1669987"/>
                  <a:pt x="796671" y="1669987"/>
                </a:cubicBezTo>
                <a:cubicBezTo>
                  <a:pt x="809943" y="1669987"/>
                  <a:pt x="831405" y="1672781"/>
                  <a:pt x="842455" y="1682115"/>
                </a:cubicBezTo>
                <a:close/>
                <a:moveTo>
                  <a:pt x="1117600" y="1545400"/>
                </a:moveTo>
                <a:lnTo>
                  <a:pt x="1225614" y="1548701"/>
                </a:lnTo>
                <a:cubicBezTo>
                  <a:pt x="1252093" y="1550353"/>
                  <a:pt x="1281875" y="1550924"/>
                  <a:pt x="1308862" y="1555877"/>
                </a:cubicBezTo>
                <a:cubicBezTo>
                  <a:pt x="1313307" y="1556956"/>
                  <a:pt x="1332040" y="1559179"/>
                  <a:pt x="1332040" y="1566355"/>
                </a:cubicBezTo>
                <a:cubicBezTo>
                  <a:pt x="1332040" y="1571879"/>
                  <a:pt x="1323213" y="1576261"/>
                  <a:pt x="1322134" y="1581785"/>
                </a:cubicBezTo>
                <a:cubicBezTo>
                  <a:pt x="1320990" y="1585659"/>
                  <a:pt x="1316609" y="1611567"/>
                  <a:pt x="1316609" y="1615948"/>
                </a:cubicBezTo>
                <a:lnTo>
                  <a:pt x="1316609" y="1650175"/>
                </a:lnTo>
                <a:cubicBezTo>
                  <a:pt x="1318832" y="1688211"/>
                  <a:pt x="1328738" y="1726248"/>
                  <a:pt x="1336485" y="1767014"/>
                </a:cubicBezTo>
                <a:cubicBezTo>
                  <a:pt x="1312227" y="1768666"/>
                  <a:pt x="1287399" y="1770317"/>
                  <a:pt x="1262571" y="1771968"/>
                </a:cubicBezTo>
                <a:cubicBezTo>
                  <a:pt x="1243838" y="1773619"/>
                  <a:pt x="1223963" y="1775269"/>
                  <a:pt x="1205230" y="1776413"/>
                </a:cubicBezTo>
                <a:cubicBezTo>
                  <a:pt x="1189228" y="1777492"/>
                  <a:pt x="1172147" y="1779714"/>
                  <a:pt x="1156716" y="1780794"/>
                </a:cubicBezTo>
                <a:cubicBezTo>
                  <a:pt x="1142937" y="1781937"/>
                  <a:pt x="1129157" y="1784096"/>
                  <a:pt x="1115378" y="1785239"/>
                </a:cubicBezTo>
                <a:cubicBezTo>
                  <a:pt x="1081215" y="1789113"/>
                  <a:pt x="1046480" y="1794066"/>
                  <a:pt x="1012825" y="1800098"/>
                </a:cubicBezTo>
                <a:cubicBezTo>
                  <a:pt x="986917" y="1804543"/>
                  <a:pt x="936180" y="1816672"/>
                  <a:pt x="934530" y="1816672"/>
                </a:cubicBezTo>
                <a:cubicBezTo>
                  <a:pt x="933450" y="1816672"/>
                  <a:pt x="928497" y="1812226"/>
                  <a:pt x="925703" y="1810004"/>
                </a:cubicBezTo>
                <a:cubicBezTo>
                  <a:pt x="908622" y="1795145"/>
                  <a:pt x="899795" y="1776984"/>
                  <a:pt x="894271" y="1762062"/>
                </a:cubicBezTo>
                <a:cubicBezTo>
                  <a:pt x="891540" y="1754378"/>
                  <a:pt x="889318" y="1746060"/>
                  <a:pt x="887095" y="1737805"/>
                </a:cubicBezTo>
                <a:cubicBezTo>
                  <a:pt x="886016" y="1732280"/>
                  <a:pt x="884365" y="1726248"/>
                  <a:pt x="883793" y="1720151"/>
                </a:cubicBezTo>
                <a:cubicBezTo>
                  <a:pt x="881634" y="1707515"/>
                  <a:pt x="879983" y="1682687"/>
                  <a:pt x="879983" y="1681544"/>
                </a:cubicBezTo>
                <a:lnTo>
                  <a:pt x="879983" y="1633030"/>
                </a:lnTo>
                <a:cubicBezTo>
                  <a:pt x="882142" y="1602169"/>
                  <a:pt x="886016" y="1572959"/>
                  <a:pt x="891540" y="1545400"/>
                </a:cubicBezTo>
                <a:lnTo>
                  <a:pt x="946658" y="1544320"/>
                </a:lnTo>
                <a:lnTo>
                  <a:pt x="1117600" y="1545400"/>
                </a:lnTo>
                <a:close/>
                <a:moveTo>
                  <a:pt x="864489" y="1506220"/>
                </a:moveTo>
                <a:cubicBezTo>
                  <a:pt x="859028" y="1547050"/>
                  <a:pt x="854583" y="1579563"/>
                  <a:pt x="853504" y="1616519"/>
                </a:cubicBezTo>
                <a:lnTo>
                  <a:pt x="813245" y="1616519"/>
                </a:lnTo>
                <a:cubicBezTo>
                  <a:pt x="772986" y="1619250"/>
                  <a:pt x="733870" y="1625918"/>
                  <a:pt x="694182" y="1631950"/>
                </a:cubicBezTo>
                <a:cubicBezTo>
                  <a:pt x="666052" y="1636395"/>
                  <a:pt x="637921" y="1641348"/>
                  <a:pt x="609791" y="1642428"/>
                </a:cubicBezTo>
                <a:cubicBezTo>
                  <a:pt x="609219" y="1642999"/>
                  <a:pt x="608140" y="1643507"/>
                  <a:pt x="607568" y="1644079"/>
                </a:cubicBezTo>
                <a:cubicBezTo>
                  <a:pt x="608140" y="1645158"/>
                  <a:pt x="612013" y="1648524"/>
                  <a:pt x="613664" y="1648524"/>
                </a:cubicBezTo>
                <a:cubicBezTo>
                  <a:pt x="614744" y="1648524"/>
                  <a:pt x="616395" y="1647381"/>
                  <a:pt x="618046" y="1647381"/>
                </a:cubicBezTo>
                <a:cubicBezTo>
                  <a:pt x="619189" y="1647381"/>
                  <a:pt x="643446" y="1648524"/>
                  <a:pt x="644525" y="1648524"/>
                </a:cubicBezTo>
                <a:lnTo>
                  <a:pt x="669354" y="1647952"/>
                </a:lnTo>
                <a:cubicBezTo>
                  <a:pt x="730568" y="1642999"/>
                  <a:pt x="786765" y="1628648"/>
                  <a:pt x="852932" y="1622044"/>
                </a:cubicBezTo>
                <a:lnTo>
                  <a:pt x="852932" y="1680464"/>
                </a:lnTo>
                <a:lnTo>
                  <a:pt x="856234" y="1726248"/>
                </a:lnTo>
                <a:lnTo>
                  <a:pt x="845757" y="1726248"/>
                </a:lnTo>
                <a:lnTo>
                  <a:pt x="768033" y="1732280"/>
                </a:lnTo>
                <a:lnTo>
                  <a:pt x="753174" y="1732280"/>
                </a:lnTo>
                <a:cubicBezTo>
                  <a:pt x="752030" y="1731200"/>
                  <a:pt x="750380" y="1729550"/>
                  <a:pt x="748729" y="1729550"/>
                </a:cubicBezTo>
                <a:cubicBezTo>
                  <a:pt x="745998" y="1729550"/>
                  <a:pt x="745427" y="1733423"/>
                  <a:pt x="745427" y="1733931"/>
                </a:cubicBezTo>
                <a:cubicBezTo>
                  <a:pt x="745427" y="1738376"/>
                  <a:pt x="751523" y="1737805"/>
                  <a:pt x="753682" y="1738884"/>
                </a:cubicBezTo>
                <a:cubicBezTo>
                  <a:pt x="766382" y="1743329"/>
                  <a:pt x="776859" y="1743900"/>
                  <a:pt x="788988" y="1743900"/>
                </a:cubicBezTo>
                <a:cubicBezTo>
                  <a:pt x="812165" y="1743900"/>
                  <a:pt x="831405" y="1740027"/>
                  <a:pt x="857885" y="1735074"/>
                </a:cubicBezTo>
                <a:cubicBezTo>
                  <a:pt x="863410" y="1762633"/>
                  <a:pt x="869505" y="1791843"/>
                  <a:pt x="889889" y="1820481"/>
                </a:cubicBezTo>
                <a:lnTo>
                  <a:pt x="815467" y="1822704"/>
                </a:lnTo>
                <a:lnTo>
                  <a:pt x="684213" y="1824926"/>
                </a:lnTo>
                <a:lnTo>
                  <a:pt x="308229" y="1824926"/>
                </a:lnTo>
                <a:lnTo>
                  <a:pt x="224980" y="1822704"/>
                </a:lnTo>
                <a:cubicBezTo>
                  <a:pt x="195199" y="1819974"/>
                  <a:pt x="164846" y="1820481"/>
                  <a:pt x="135636" y="1811719"/>
                </a:cubicBezTo>
                <a:cubicBezTo>
                  <a:pt x="128461" y="1810004"/>
                  <a:pt x="127381" y="1799019"/>
                  <a:pt x="126810" y="1794574"/>
                </a:cubicBezTo>
                <a:cubicBezTo>
                  <a:pt x="124651" y="1778063"/>
                  <a:pt x="122999" y="1760982"/>
                  <a:pt x="121857" y="1744409"/>
                </a:cubicBezTo>
                <a:lnTo>
                  <a:pt x="121285" y="1704150"/>
                </a:lnTo>
                <a:cubicBezTo>
                  <a:pt x="121857" y="1696466"/>
                  <a:pt x="122999" y="1688211"/>
                  <a:pt x="123508" y="1679893"/>
                </a:cubicBezTo>
                <a:cubicBezTo>
                  <a:pt x="124651" y="1672781"/>
                  <a:pt x="125730" y="1664462"/>
                  <a:pt x="127381" y="1657858"/>
                </a:cubicBezTo>
                <a:cubicBezTo>
                  <a:pt x="129032" y="1650682"/>
                  <a:pt x="130683" y="1643507"/>
                  <a:pt x="133414" y="1637475"/>
                </a:cubicBezTo>
                <a:cubicBezTo>
                  <a:pt x="136779" y="1629219"/>
                  <a:pt x="138938" y="1618170"/>
                  <a:pt x="149416" y="1610424"/>
                </a:cubicBezTo>
                <a:cubicBezTo>
                  <a:pt x="158814" y="1602740"/>
                  <a:pt x="171514" y="1601089"/>
                  <a:pt x="181420" y="1599438"/>
                </a:cubicBezTo>
                <a:cubicBezTo>
                  <a:pt x="186373" y="1598295"/>
                  <a:pt x="192468" y="1597787"/>
                  <a:pt x="197930" y="1596644"/>
                </a:cubicBezTo>
                <a:cubicBezTo>
                  <a:pt x="283972" y="1582864"/>
                  <a:pt x="371602" y="1570228"/>
                  <a:pt x="458724" y="1558607"/>
                </a:cubicBezTo>
                <a:cubicBezTo>
                  <a:pt x="592709" y="1540447"/>
                  <a:pt x="727202" y="1523365"/>
                  <a:pt x="861759" y="1506220"/>
                </a:cubicBezTo>
                <a:lnTo>
                  <a:pt x="864489" y="1506220"/>
                </a:lnTo>
                <a:close/>
                <a:moveTo>
                  <a:pt x="973709" y="1436243"/>
                </a:moveTo>
                <a:cubicBezTo>
                  <a:pt x="1102170" y="1442275"/>
                  <a:pt x="1232281" y="1459929"/>
                  <a:pt x="1361821" y="1474280"/>
                </a:cubicBezTo>
                <a:cubicBezTo>
                  <a:pt x="1362901" y="1480312"/>
                  <a:pt x="1363472" y="1491361"/>
                  <a:pt x="1363472" y="1493012"/>
                </a:cubicBezTo>
                <a:cubicBezTo>
                  <a:pt x="1363472" y="1501838"/>
                  <a:pt x="1363472" y="1501267"/>
                  <a:pt x="1360170" y="1512888"/>
                </a:cubicBezTo>
                <a:cubicBezTo>
                  <a:pt x="1359599" y="1514538"/>
                  <a:pt x="1358519" y="1518920"/>
                  <a:pt x="1356297" y="1520063"/>
                </a:cubicBezTo>
                <a:cubicBezTo>
                  <a:pt x="1350772" y="1522794"/>
                  <a:pt x="1338136" y="1523365"/>
                  <a:pt x="1336485" y="1523365"/>
                </a:cubicBezTo>
                <a:lnTo>
                  <a:pt x="1306132" y="1523365"/>
                </a:lnTo>
                <a:cubicBezTo>
                  <a:pt x="1281875" y="1521714"/>
                  <a:pt x="1256538" y="1519492"/>
                  <a:pt x="1232790" y="1517269"/>
                </a:cubicBezTo>
                <a:cubicBezTo>
                  <a:pt x="1212977" y="1515618"/>
                  <a:pt x="1192530" y="1513395"/>
                  <a:pt x="1173290" y="1511237"/>
                </a:cubicBezTo>
                <a:cubicBezTo>
                  <a:pt x="1156145" y="1509586"/>
                  <a:pt x="1137984" y="1507363"/>
                  <a:pt x="1121410" y="1505141"/>
                </a:cubicBezTo>
                <a:cubicBezTo>
                  <a:pt x="1108202" y="1503489"/>
                  <a:pt x="1094423" y="1501267"/>
                  <a:pt x="1081723" y="1500188"/>
                </a:cubicBezTo>
                <a:cubicBezTo>
                  <a:pt x="1070737" y="1499108"/>
                  <a:pt x="1058609" y="1496886"/>
                  <a:pt x="1047560" y="1495743"/>
                </a:cubicBezTo>
                <a:cubicBezTo>
                  <a:pt x="1037654" y="1494663"/>
                  <a:pt x="1027684" y="1493012"/>
                  <a:pt x="1017778" y="1491932"/>
                </a:cubicBezTo>
                <a:cubicBezTo>
                  <a:pt x="1009523" y="1490789"/>
                  <a:pt x="1000125" y="1489138"/>
                  <a:pt x="991870" y="1488631"/>
                </a:cubicBezTo>
                <a:cubicBezTo>
                  <a:pt x="984695" y="1488059"/>
                  <a:pt x="976440" y="1486408"/>
                  <a:pt x="969836" y="1485837"/>
                </a:cubicBezTo>
                <a:cubicBezTo>
                  <a:pt x="958215" y="1484186"/>
                  <a:pt x="946087" y="1482535"/>
                  <a:pt x="933958" y="1481455"/>
                </a:cubicBezTo>
                <a:cubicBezTo>
                  <a:pt x="926275" y="1480312"/>
                  <a:pt x="918020" y="1478661"/>
                  <a:pt x="910273" y="1478661"/>
                </a:cubicBezTo>
                <a:cubicBezTo>
                  <a:pt x="896493" y="1478661"/>
                  <a:pt x="890969" y="1474851"/>
                  <a:pt x="890969" y="1463802"/>
                </a:cubicBezTo>
                <a:cubicBezTo>
                  <a:pt x="890969" y="1453325"/>
                  <a:pt x="897573" y="1434592"/>
                  <a:pt x="913575" y="1433449"/>
                </a:cubicBezTo>
                <a:lnTo>
                  <a:pt x="973709" y="1436243"/>
                </a:lnTo>
                <a:close/>
                <a:moveTo>
                  <a:pt x="868934" y="1419669"/>
                </a:moveTo>
                <a:cubicBezTo>
                  <a:pt x="870014" y="1427988"/>
                  <a:pt x="874459" y="1441196"/>
                  <a:pt x="874459" y="1450594"/>
                </a:cubicBezTo>
                <a:cubicBezTo>
                  <a:pt x="874459" y="1458849"/>
                  <a:pt x="872236" y="1470406"/>
                  <a:pt x="863981" y="1472057"/>
                </a:cubicBezTo>
                <a:cubicBezTo>
                  <a:pt x="845249" y="1475931"/>
                  <a:pt x="825945" y="1476502"/>
                  <a:pt x="807720" y="1478153"/>
                </a:cubicBezTo>
                <a:cubicBezTo>
                  <a:pt x="683705" y="1490789"/>
                  <a:pt x="559054" y="1501838"/>
                  <a:pt x="435547" y="1517269"/>
                </a:cubicBezTo>
                <a:cubicBezTo>
                  <a:pt x="361696" y="1526095"/>
                  <a:pt x="286703" y="1537144"/>
                  <a:pt x="212852" y="1551432"/>
                </a:cubicBezTo>
                <a:cubicBezTo>
                  <a:pt x="201803" y="1553083"/>
                  <a:pt x="191326" y="1555877"/>
                  <a:pt x="181420" y="1558607"/>
                </a:cubicBezTo>
                <a:cubicBezTo>
                  <a:pt x="163195" y="1563053"/>
                  <a:pt x="142812" y="1565212"/>
                  <a:pt x="125730" y="1582356"/>
                </a:cubicBezTo>
                <a:cubicBezTo>
                  <a:pt x="121857" y="1585659"/>
                  <a:pt x="120777" y="1591691"/>
                  <a:pt x="118555" y="1596644"/>
                </a:cubicBezTo>
                <a:cubicBezTo>
                  <a:pt x="114681" y="1606042"/>
                  <a:pt x="110871" y="1618742"/>
                  <a:pt x="109157" y="1628648"/>
                </a:cubicBezTo>
                <a:cubicBezTo>
                  <a:pt x="106426" y="1642428"/>
                  <a:pt x="98171" y="1701419"/>
                  <a:pt x="98171" y="1722945"/>
                </a:cubicBezTo>
                <a:lnTo>
                  <a:pt x="98171" y="1771968"/>
                </a:lnTo>
                <a:cubicBezTo>
                  <a:pt x="98679" y="1778063"/>
                  <a:pt x="98679" y="1784096"/>
                  <a:pt x="99822" y="1790192"/>
                </a:cubicBezTo>
                <a:cubicBezTo>
                  <a:pt x="106998" y="1830451"/>
                  <a:pt x="106426" y="1852486"/>
                  <a:pt x="141161" y="1852486"/>
                </a:cubicBezTo>
                <a:lnTo>
                  <a:pt x="153289" y="1852486"/>
                </a:lnTo>
                <a:cubicBezTo>
                  <a:pt x="157163" y="1853057"/>
                  <a:pt x="161036" y="1853565"/>
                  <a:pt x="173165" y="1854137"/>
                </a:cubicBezTo>
                <a:lnTo>
                  <a:pt x="366078" y="1858581"/>
                </a:lnTo>
                <a:lnTo>
                  <a:pt x="466471" y="1859661"/>
                </a:lnTo>
                <a:lnTo>
                  <a:pt x="901446" y="1858581"/>
                </a:lnTo>
                <a:cubicBezTo>
                  <a:pt x="905320" y="1866837"/>
                  <a:pt x="911352" y="1880044"/>
                  <a:pt x="911352" y="1889443"/>
                </a:cubicBezTo>
                <a:cubicBezTo>
                  <a:pt x="911352" y="1894967"/>
                  <a:pt x="909701" y="1899349"/>
                  <a:pt x="905320" y="1904873"/>
                </a:cubicBezTo>
                <a:cubicBezTo>
                  <a:pt x="906399" y="1905444"/>
                  <a:pt x="908050" y="1905953"/>
                  <a:pt x="909701" y="1905953"/>
                </a:cubicBezTo>
                <a:cubicBezTo>
                  <a:pt x="910844" y="1905953"/>
                  <a:pt x="915797" y="1904873"/>
                  <a:pt x="918528" y="1904301"/>
                </a:cubicBezTo>
                <a:lnTo>
                  <a:pt x="926846" y="1904873"/>
                </a:lnTo>
                <a:cubicBezTo>
                  <a:pt x="922401" y="1904873"/>
                  <a:pt x="917448" y="1905444"/>
                  <a:pt x="912495" y="1905953"/>
                </a:cubicBezTo>
                <a:cubicBezTo>
                  <a:pt x="906971" y="1906524"/>
                  <a:pt x="896493" y="1907095"/>
                  <a:pt x="894842" y="1907095"/>
                </a:cubicBezTo>
                <a:lnTo>
                  <a:pt x="474726" y="1902650"/>
                </a:lnTo>
                <a:lnTo>
                  <a:pt x="301054" y="1898269"/>
                </a:lnTo>
                <a:lnTo>
                  <a:pt x="183642" y="1893316"/>
                </a:lnTo>
                <a:cubicBezTo>
                  <a:pt x="158814" y="1891094"/>
                  <a:pt x="133985" y="1889950"/>
                  <a:pt x="109157" y="1886649"/>
                </a:cubicBezTo>
                <a:cubicBezTo>
                  <a:pt x="94298" y="1884998"/>
                  <a:pt x="87122" y="1866265"/>
                  <a:pt x="84392" y="1856359"/>
                </a:cubicBezTo>
                <a:cubicBezTo>
                  <a:pt x="72263" y="1816672"/>
                  <a:pt x="70041" y="1774190"/>
                  <a:pt x="67818" y="1735074"/>
                </a:cubicBezTo>
                <a:lnTo>
                  <a:pt x="66739" y="1649031"/>
                </a:lnTo>
                <a:cubicBezTo>
                  <a:pt x="67310" y="1624203"/>
                  <a:pt x="70612" y="1598295"/>
                  <a:pt x="76137" y="1573530"/>
                </a:cubicBezTo>
                <a:cubicBezTo>
                  <a:pt x="76645" y="1570228"/>
                  <a:pt x="81598" y="1564132"/>
                  <a:pt x="85471" y="1561910"/>
                </a:cubicBezTo>
                <a:cubicBezTo>
                  <a:pt x="96520" y="1555306"/>
                  <a:pt x="106998" y="1552575"/>
                  <a:pt x="118555" y="1548701"/>
                </a:cubicBezTo>
                <a:cubicBezTo>
                  <a:pt x="141732" y="1540955"/>
                  <a:pt x="167640" y="1534922"/>
                  <a:pt x="192468" y="1528826"/>
                </a:cubicBezTo>
                <a:cubicBezTo>
                  <a:pt x="269049" y="1510094"/>
                  <a:pt x="346837" y="1495235"/>
                  <a:pt x="423990" y="1482535"/>
                </a:cubicBezTo>
                <a:cubicBezTo>
                  <a:pt x="565722" y="1458278"/>
                  <a:pt x="707962" y="1434592"/>
                  <a:pt x="850710" y="1419669"/>
                </a:cubicBezTo>
                <a:lnTo>
                  <a:pt x="868934" y="1419669"/>
                </a:lnTo>
                <a:close/>
                <a:moveTo>
                  <a:pt x="871157" y="1370648"/>
                </a:moveTo>
                <a:cubicBezTo>
                  <a:pt x="871157" y="1377252"/>
                  <a:pt x="866140" y="1390460"/>
                  <a:pt x="856234" y="1392111"/>
                </a:cubicBezTo>
                <a:cubicBezTo>
                  <a:pt x="835851" y="1395984"/>
                  <a:pt x="814896" y="1398714"/>
                  <a:pt x="794512" y="1401509"/>
                </a:cubicBezTo>
                <a:cubicBezTo>
                  <a:pt x="758127" y="1407033"/>
                  <a:pt x="721170" y="1411414"/>
                  <a:pt x="684784" y="1415288"/>
                </a:cubicBezTo>
                <a:cubicBezTo>
                  <a:pt x="666560" y="1417511"/>
                  <a:pt x="647319" y="1419162"/>
                  <a:pt x="629666" y="1420813"/>
                </a:cubicBezTo>
                <a:cubicBezTo>
                  <a:pt x="545275" y="1428496"/>
                  <a:pt x="377127" y="1442275"/>
                  <a:pt x="376047" y="1442275"/>
                </a:cubicBezTo>
                <a:cubicBezTo>
                  <a:pt x="367792" y="1442275"/>
                  <a:pt x="353441" y="1431290"/>
                  <a:pt x="353441" y="1422463"/>
                </a:cubicBezTo>
                <a:cubicBezTo>
                  <a:pt x="353441" y="1421320"/>
                  <a:pt x="353949" y="1417511"/>
                  <a:pt x="356743" y="1416368"/>
                </a:cubicBezTo>
                <a:cubicBezTo>
                  <a:pt x="362268" y="1413637"/>
                  <a:pt x="368872" y="1413066"/>
                  <a:pt x="374904" y="1412494"/>
                </a:cubicBezTo>
                <a:cubicBezTo>
                  <a:pt x="395351" y="1409192"/>
                  <a:pt x="417386" y="1406462"/>
                  <a:pt x="438912" y="1404239"/>
                </a:cubicBezTo>
                <a:cubicBezTo>
                  <a:pt x="463677" y="1401509"/>
                  <a:pt x="489585" y="1399286"/>
                  <a:pt x="514985" y="1397635"/>
                </a:cubicBezTo>
                <a:cubicBezTo>
                  <a:pt x="534797" y="1395984"/>
                  <a:pt x="556324" y="1394905"/>
                  <a:pt x="576707" y="1393762"/>
                </a:cubicBezTo>
                <a:cubicBezTo>
                  <a:pt x="592709" y="1392682"/>
                  <a:pt x="608711" y="1391603"/>
                  <a:pt x="624713" y="1391031"/>
                </a:cubicBezTo>
                <a:cubicBezTo>
                  <a:pt x="639572" y="1389888"/>
                  <a:pt x="655003" y="1388809"/>
                  <a:pt x="669925" y="1388237"/>
                </a:cubicBezTo>
                <a:cubicBezTo>
                  <a:pt x="682562" y="1387157"/>
                  <a:pt x="695833" y="1386586"/>
                  <a:pt x="708470" y="1385506"/>
                </a:cubicBezTo>
                <a:cubicBezTo>
                  <a:pt x="716788" y="1384935"/>
                  <a:pt x="725551" y="1383856"/>
                  <a:pt x="734378" y="1383284"/>
                </a:cubicBezTo>
                <a:cubicBezTo>
                  <a:pt x="741553" y="1382205"/>
                  <a:pt x="749808" y="1381633"/>
                  <a:pt x="757555" y="1381633"/>
                </a:cubicBezTo>
                <a:cubicBezTo>
                  <a:pt x="763080" y="1381125"/>
                  <a:pt x="769112" y="1380554"/>
                  <a:pt x="775208" y="1380554"/>
                </a:cubicBezTo>
                <a:cubicBezTo>
                  <a:pt x="781812" y="1379982"/>
                  <a:pt x="788988" y="1379411"/>
                  <a:pt x="795592" y="1378903"/>
                </a:cubicBezTo>
                <a:cubicBezTo>
                  <a:pt x="805498" y="1377252"/>
                  <a:pt x="817118" y="1376109"/>
                  <a:pt x="828104" y="1373950"/>
                </a:cubicBezTo>
                <a:cubicBezTo>
                  <a:pt x="840232" y="1371727"/>
                  <a:pt x="862838" y="1363472"/>
                  <a:pt x="864489" y="1363472"/>
                </a:cubicBezTo>
                <a:cubicBezTo>
                  <a:pt x="870585" y="1363472"/>
                  <a:pt x="871157" y="1366774"/>
                  <a:pt x="871157" y="1370648"/>
                </a:cubicBezTo>
                <a:close/>
                <a:moveTo>
                  <a:pt x="580580" y="1216216"/>
                </a:moveTo>
                <a:cubicBezTo>
                  <a:pt x="577850" y="1217930"/>
                  <a:pt x="573977" y="1217930"/>
                  <a:pt x="571183" y="1218438"/>
                </a:cubicBezTo>
                <a:cubicBezTo>
                  <a:pt x="564579" y="1220089"/>
                  <a:pt x="556895" y="1220661"/>
                  <a:pt x="550228" y="1222312"/>
                </a:cubicBezTo>
                <a:cubicBezTo>
                  <a:pt x="516636" y="1228344"/>
                  <a:pt x="482981" y="1236663"/>
                  <a:pt x="449390" y="1238822"/>
                </a:cubicBezTo>
                <a:cubicBezTo>
                  <a:pt x="439420" y="1238822"/>
                  <a:pt x="436690" y="1239393"/>
                  <a:pt x="435039" y="1239393"/>
                </a:cubicBezTo>
                <a:cubicBezTo>
                  <a:pt x="433896" y="1239393"/>
                  <a:pt x="422910" y="1238822"/>
                  <a:pt x="417386" y="1237170"/>
                </a:cubicBezTo>
                <a:cubicBezTo>
                  <a:pt x="414655" y="1236663"/>
                  <a:pt x="412941" y="1236091"/>
                  <a:pt x="410782" y="1233869"/>
                </a:cubicBezTo>
                <a:cubicBezTo>
                  <a:pt x="412941" y="1231710"/>
                  <a:pt x="414655" y="1232789"/>
                  <a:pt x="417386" y="1232217"/>
                </a:cubicBezTo>
                <a:cubicBezTo>
                  <a:pt x="418465" y="1231710"/>
                  <a:pt x="421259" y="1231710"/>
                  <a:pt x="423418" y="1231710"/>
                </a:cubicBezTo>
                <a:cubicBezTo>
                  <a:pt x="434467" y="1230059"/>
                  <a:pt x="447167" y="1228344"/>
                  <a:pt x="458724" y="1226693"/>
                </a:cubicBezTo>
                <a:cubicBezTo>
                  <a:pt x="490157" y="1222312"/>
                  <a:pt x="532638" y="1212406"/>
                  <a:pt x="566801" y="1212406"/>
                </a:cubicBezTo>
                <a:cubicBezTo>
                  <a:pt x="570675" y="1212406"/>
                  <a:pt x="577279" y="1211263"/>
                  <a:pt x="580580" y="1216216"/>
                </a:cubicBezTo>
                <a:close/>
                <a:moveTo>
                  <a:pt x="901446" y="1168845"/>
                </a:moveTo>
                <a:cubicBezTo>
                  <a:pt x="907542" y="1179830"/>
                  <a:pt x="910273" y="1203579"/>
                  <a:pt x="910273" y="1219010"/>
                </a:cubicBezTo>
                <a:cubicBezTo>
                  <a:pt x="910273" y="1248220"/>
                  <a:pt x="899795" y="1311656"/>
                  <a:pt x="879983" y="1332548"/>
                </a:cubicBezTo>
                <a:cubicBezTo>
                  <a:pt x="868363" y="1345248"/>
                  <a:pt x="855726" y="1341945"/>
                  <a:pt x="843026" y="1344676"/>
                </a:cubicBezTo>
                <a:cubicBezTo>
                  <a:pt x="828104" y="1348042"/>
                  <a:pt x="812165" y="1349121"/>
                  <a:pt x="797243" y="1350772"/>
                </a:cubicBezTo>
                <a:cubicBezTo>
                  <a:pt x="750951" y="1355725"/>
                  <a:pt x="703517" y="1360170"/>
                  <a:pt x="657225" y="1362329"/>
                </a:cubicBezTo>
                <a:lnTo>
                  <a:pt x="523240" y="1366774"/>
                </a:lnTo>
                <a:lnTo>
                  <a:pt x="406908" y="1369505"/>
                </a:lnTo>
                <a:cubicBezTo>
                  <a:pt x="415163" y="1355154"/>
                  <a:pt x="419037" y="1338072"/>
                  <a:pt x="420688" y="1324292"/>
                </a:cubicBezTo>
                <a:lnTo>
                  <a:pt x="420688" y="1304989"/>
                </a:lnTo>
                <a:lnTo>
                  <a:pt x="416306" y="1269746"/>
                </a:lnTo>
                <a:lnTo>
                  <a:pt x="431737" y="1269746"/>
                </a:lnTo>
                <a:cubicBezTo>
                  <a:pt x="445516" y="1267524"/>
                  <a:pt x="460375" y="1265301"/>
                  <a:pt x="474726" y="1255395"/>
                </a:cubicBezTo>
                <a:cubicBezTo>
                  <a:pt x="465899" y="1251522"/>
                  <a:pt x="465328" y="1252093"/>
                  <a:pt x="458153" y="1252093"/>
                </a:cubicBezTo>
                <a:cubicBezTo>
                  <a:pt x="445516" y="1252093"/>
                  <a:pt x="427863" y="1257046"/>
                  <a:pt x="415735" y="1266952"/>
                </a:cubicBezTo>
                <a:cubicBezTo>
                  <a:pt x="411290" y="1239964"/>
                  <a:pt x="401384" y="1212406"/>
                  <a:pt x="394208" y="1184275"/>
                </a:cubicBezTo>
                <a:lnTo>
                  <a:pt x="774065" y="1166622"/>
                </a:lnTo>
                <a:lnTo>
                  <a:pt x="863981" y="1163320"/>
                </a:lnTo>
                <a:cubicBezTo>
                  <a:pt x="870014" y="1162749"/>
                  <a:pt x="881634" y="1161669"/>
                  <a:pt x="883285" y="1161669"/>
                </a:cubicBezTo>
                <a:cubicBezTo>
                  <a:pt x="888238" y="1161669"/>
                  <a:pt x="897065" y="1160589"/>
                  <a:pt x="901446" y="1168845"/>
                </a:cubicBezTo>
                <a:close/>
                <a:moveTo>
                  <a:pt x="1293432" y="1204659"/>
                </a:moveTo>
                <a:lnTo>
                  <a:pt x="1293432" y="1206310"/>
                </a:lnTo>
                <a:cubicBezTo>
                  <a:pt x="1284605" y="1265873"/>
                  <a:pt x="1275842" y="1327087"/>
                  <a:pt x="1251522" y="1386586"/>
                </a:cubicBezTo>
                <a:cubicBezTo>
                  <a:pt x="1249363" y="1392682"/>
                  <a:pt x="1240536" y="1394905"/>
                  <a:pt x="1236663" y="1395413"/>
                </a:cubicBezTo>
                <a:cubicBezTo>
                  <a:pt x="1229487" y="1397063"/>
                  <a:pt x="1215708" y="1398714"/>
                  <a:pt x="1207453" y="1398714"/>
                </a:cubicBezTo>
                <a:lnTo>
                  <a:pt x="1135253" y="1398714"/>
                </a:lnTo>
                <a:lnTo>
                  <a:pt x="1075690" y="1397063"/>
                </a:lnTo>
                <a:lnTo>
                  <a:pt x="918020" y="1386078"/>
                </a:lnTo>
                <a:cubicBezTo>
                  <a:pt x="963232" y="1354074"/>
                  <a:pt x="962089" y="1312164"/>
                  <a:pt x="966534" y="1275270"/>
                </a:cubicBezTo>
                <a:lnTo>
                  <a:pt x="966534" y="1244346"/>
                </a:lnTo>
                <a:cubicBezTo>
                  <a:pt x="964883" y="1207961"/>
                  <a:pt x="957136" y="1169924"/>
                  <a:pt x="948309" y="1132967"/>
                </a:cubicBezTo>
                <a:cubicBezTo>
                  <a:pt x="1064641" y="1160018"/>
                  <a:pt x="1178243" y="1180402"/>
                  <a:pt x="1293432" y="1204659"/>
                </a:cubicBezTo>
                <a:close/>
                <a:moveTo>
                  <a:pt x="888238" y="1108710"/>
                </a:moveTo>
                <a:cubicBezTo>
                  <a:pt x="885444" y="1115378"/>
                  <a:pt x="883285" y="1124712"/>
                  <a:pt x="874967" y="1128586"/>
                </a:cubicBezTo>
                <a:cubicBezTo>
                  <a:pt x="868934" y="1131316"/>
                  <a:pt x="862838" y="1130237"/>
                  <a:pt x="856805" y="1130808"/>
                </a:cubicBezTo>
                <a:cubicBezTo>
                  <a:pt x="796671" y="1137412"/>
                  <a:pt x="735521" y="1141286"/>
                  <a:pt x="675386" y="1145667"/>
                </a:cubicBezTo>
                <a:lnTo>
                  <a:pt x="574485" y="1150112"/>
                </a:lnTo>
                <a:lnTo>
                  <a:pt x="369443" y="1157224"/>
                </a:lnTo>
                <a:cubicBezTo>
                  <a:pt x="368300" y="1157224"/>
                  <a:pt x="366078" y="1157224"/>
                  <a:pt x="365570" y="1156145"/>
                </a:cubicBezTo>
                <a:cubicBezTo>
                  <a:pt x="358394" y="1148969"/>
                  <a:pt x="356172" y="1140714"/>
                  <a:pt x="353441" y="1133539"/>
                </a:cubicBezTo>
                <a:cubicBezTo>
                  <a:pt x="402527" y="1121982"/>
                  <a:pt x="442214" y="1123633"/>
                  <a:pt x="504508" y="1119188"/>
                </a:cubicBezTo>
                <a:lnTo>
                  <a:pt x="608140" y="1114806"/>
                </a:lnTo>
                <a:lnTo>
                  <a:pt x="888238" y="1107631"/>
                </a:lnTo>
                <a:lnTo>
                  <a:pt x="888238" y="1108710"/>
                </a:lnTo>
                <a:close/>
                <a:moveTo>
                  <a:pt x="1016699" y="1062990"/>
                </a:moveTo>
                <a:cubicBezTo>
                  <a:pt x="1032701" y="1066292"/>
                  <a:pt x="1049211" y="1070674"/>
                  <a:pt x="1065784" y="1075119"/>
                </a:cubicBezTo>
                <a:cubicBezTo>
                  <a:pt x="1076770" y="1077849"/>
                  <a:pt x="1088327" y="1081151"/>
                  <a:pt x="1099947" y="1084453"/>
                </a:cubicBezTo>
                <a:cubicBezTo>
                  <a:pt x="1109282" y="1086676"/>
                  <a:pt x="1119251" y="1089978"/>
                  <a:pt x="1128586" y="1092772"/>
                </a:cubicBezTo>
                <a:cubicBezTo>
                  <a:pt x="1136333" y="1094931"/>
                  <a:pt x="1144588" y="1097725"/>
                  <a:pt x="1152843" y="1099884"/>
                </a:cubicBezTo>
                <a:cubicBezTo>
                  <a:pt x="1184275" y="1108710"/>
                  <a:pt x="1215708" y="1119188"/>
                  <a:pt x="1247712" y="1127506"/>
                </a:cubicBezTo>
                <a:cubicBezTo>
                  <a:pt x="1252665" y="1128586"/>
                  <a:pt x="1260920" y="1137984"/>
                  <a:pt x="1262571" y="1143445"/>
                </a:cubicBezTo>
                <a:cubicBezTo>
                  <a:pt x="1236663" y="1137984"/>
                  <a:pt x="1210183" y="1132459"/>
                  <a:pt x="1183767" y="1126935"/>
                </a:cubicBezTo>
                <a:cubicBezTo>
                  <a:pt x="1159510" y="1122489"/>
                  <a:pt x="1134110" y="1117029"/>
                  <a:pt x="1110425" y="1112076"/>
                </a:cubicBezTo>
                <a:cubicBezTo>
                  <a:pt x="1058609" y="1101598"/>
                  <a:pt x="1005650" y="1090549"/>
                  <a:pt x="954405" y="1078992"/>
                </a:cubicBezTo>
                <a:cubicBezTo>
                  <a:pt x="951103" y="1078420"/>
                  <a:pt x="950532" y="1073976"/>
                  <a:pt x="950532" y="1071817"/>
                </a:cubicBezTo>
                <a:cubicBezTo>
                  <a:pt x="950532" y="1068514"/>
                  <a:pt x="956564" y="1051941"/>
                  <a:pt x="961580" y="1051941"/>
                </a:cubicBezTo>
                <a:cubicBezTo>
                  <a:pt x="963232" y="1051941"/>
                  <a:pt x="998474" y="1058545"/>
                  <a:pt x="1016699" y="1062990"/>
                </a:cubicBezTo>
                <a:close/>
                <a:moveTo>
                  <a:pt x="878269" y="957644"/>
                </a:moveTo>
                <a:lnTo>
                  <a:pt x="911924" y="961009"/>
                </a:lnTo>
                <a:cubicBezTo>
                  <a:pt x="911924" y="961009"/>
                  <a:pt x="912495" y="960438"/>
                  <a:pt x="912495" y="962089"/>
                </a:cubicBezTo>
                <a:cubicBezTo>
                  <a:pt x="912495" y="963168"/>
                  <a:pt x="906971" y="965391"/>
                  <a:pt x="906399" y="965391"/>
                </a:cubicBezTo>
                <a:cubicBezTo>
                  <a:pt x="904748" y="965391"/>
                  <a:pt x="904748" y="964311"/>
                  <a:pt x="903097" y="964311"/>
                </a:cubicBezTo>
                <a:cubicBezTo>
                  <a:pt x="902018" y="964311"/>
                  <a:pt x="873887" y="966470"/>
                  <a:pt x="859536" y="967042"/>
                </a:cubicBezTo>
                <a:cubicBezTo>
                  <a:pt x="846900" y="968121"/>
                  <a:pt x="833120" y="969264"/>
                  <a:pt x="820992" y="969772"/>
                </a:cubicBezTo>
                <a:cubicBezTo>
                  <a:pt x="771335" y="973645"/>
                  <a:pt x="720598" y="978091"/>
                  <a:pt x="671005" y="985774"/>
                </a:cubicBezTo>
                <a:cubicBezTo>
                  <a:pt x="667703" y="986345"/>
                  <a:pt x="659448" y="985774"/>
                  <a:pt x="659448" y="986917"/>
                </a:cubicBezTo>
                <a:cubicBezTo>
                  <a:pt x="659448" y="981901"/>
                  <a:pt x="691388" y="975297"/>
                  <a:pt x="705168" y="971995"/>
                </a:cubicBezTo>
                <a:cubicBezTo>
                  <a:pt x="743776" y="963168"/>
                  <a:pt x="783463" y="960438"/>
                  <a:pt x="822643" y="958215"/>
                </a:cubicBezTo>
                <a:lnTo>
                  <a:pt x="857377" y="957136"/>
                </a:lnTo>
                <a:cubicBezTo>
                  <a:pt x="858457" y="957136"/>
                  <a:pt x="860679" y="957644"/>
                  <a:pt x="878269" y="957644"/>
                </a:cubicBezTo>
                <a:close/>
                <a:moveTo>
                  <a:pt x="1290129" y="1043686"/>
                </a:moveTo>
                <a:cubicBezTo>
                  <a:pt x="1273048" y="1061847"/>
                  <a:pt x="1267015" y="1085025"/>
                  <a:pt x="1267015" y="1104329"/>
                </a:cubicBezTo>
                <a:cubicBezTo>
                  <a:pt x="1267015" y="1105980"/>
                  <a:pt x="1268095" y="1117537"/>
                  <a:pt x="1269175" y="1123633"/>
                </a:cubicBezTo>
                <a:cubicBezTo>
                  <a:pt x="1249363" y="1118108"/>
                  <a:pt x="1228979" y="1112076"/>
                  <a:pt x="1208532" y="1106551"/>
                </a:cubicBezTo>
                <a:cubicBezTo>
                  <a:pt x="1192022" y="1101598"/>
                  <a:pt x="1174369" y="1097153"/>
                  <a:pt x="1157796" y="1092200"/>
                </a:cubicBezTo>
                <a:cubicBezTo>
                  <a:pt x="1088327" y="1072896"/>
                  <a:pt x="1016127" y="1053020"/>
                  <a:pt x="947230" y="1030414"/>
                </a:cubicBezTo>
                <a:cubicBezTo>
                  <a:pt x="944436" y="1029907"/>
                  <a:pt x="942277" y="1025461"/>
                  <a:pt x="940626" y="1022731"/>
                </a:cubicBezTo>
                <a:cubicBezTo>
                  <a:pt x="935101" y="1012254"/>
                  <a:pt x="931799" y="999045"/>
                  <a:pt x="931799" y="989076"/>
                </a:cubicBezTo>
                <a:cubicBezTo>
                  <a:pt x="931799" y="974217"/>
                  <a:pt x="937324" y="955992"/>
                  <a:pt x="956564" y="945515"/>
                </a:cubicBezTo>
                <a:lnTo>
                  <a:pt x="1290129" y="1043686"/>
                </a:lnTo>
                <a:close/>
                <a:moveTo>
                  <a:pt x="916877" y="992950"/>
                </a:moveTo>
                <a:cubicBezTo>
                  <a:pt x="916877" y="1005078"/>
                  <a:pt x="918020" y="1014476"/>
                  <a:pt x="924052" y="1027684"/>
                </a:cubicBezTo>
                <a:cubicBezTo>
                  <a:pt x="821500" y="1037082"/>
                  <a:pt x="718439" y="1046417"/>
                  <a:pt x="615315" y="1055814"/>
                </a:cubicBezTo>
                <a:cubicBezTo>
                  <a:pt x="510032" y="1065149"/>
                  <a:pt x="416814" y="1072325"/>
                  <a:pt x="297180" y="1079500"/>
                </a:cubicBezTo>
                <a:lnTo>
                  <a:pt x="252540" y="1081151"/>
                </a:lnTo>
                <a:cubicBezTo>
                  <a:pt x="243142" y="1081151"/>
                  <a:pt x="233807" y="1080643"/>
                  <a:pt x="224409" y="1078992"/>
                </a:cubicBezTo>
                <a:cubicBezTo>
                  <a:pt x="216154" y="1066292"/>
                  <a:pt x="208979" y="1045908"/>
                  <a:pt x="208979" y="1032637"/>
                </a:cubicBezTo>
                <a:cubicBezTo>
                  <a:pt x="208979" y="1026033"/>
                  <a:pt x="210058" y="1011682"/>
                  <a:pt x="217805" y="1008952"/>
                </a:cubicBezTo>
                <a:cubicBezTo>
                  <a:pt x="229362" y="1004507"/>
                  <a:pt x="243713" y="1005078"/>
                  <a:pt x="256413" y="1003427"/>
                </a:cubicBezTo>
                <a:cubicBezTo>
                  <a:pt x="358966" y="989076"/>
                  <a:pt x="462598" y="974789"/>
                  <a:pt x="565722" y="961517"/>
                </a:cubicBezTo>
                <a:cubicBezTo>
                  <a:pt x="689166" y="945007"/>
                  <a:pt x="813816" y="928433"/>
                  <a:pt x="937832" y="911352"/>
                </a:cubicBezTo>
                <a:cubicBezTo>
                  <a:pt x="927926" y="936689"/>
                  <a:pt x="916877" y="965391"/>
                  <a:pt x="916877" y="992950"/>
                </a:cubicBezTo>
                <a:close/>
                <a:moveTo>
                  <a:pt x="935609" y="875538"/>
                </a:moveTo>
                <a:cubicBezTo>
                  <a:pt x="936752" y="877189"/>
                  <a:pt x="937324" y="879920"/>
                  <a:pt x="937324" y="881063"/>
                </a:cubicBezTo>
                <a:cubicBezTo>
                  <a:pt x="937324" y="884364"/>
                  <a:pt x="937832" y="886016"/>
                  <a:pt x="933958" y="888746"/>
                </a:cubicBezTo>
                <a:cubicBezTo>
                  <a:pt x="930656" y="890969"/>
                  <a:pt x="926275" y="890397"/>
                  <a:pt x="922973" y="890969"/>
                </a:cubicBezTo>
                <a:cubicBezTo>
                  <a:pt x="918020" y="890969"/>
                  <a:pt x="911924" y="892048"/>
                  <a:pt x="907542" y="892620"/>
                </a:cubicBezTo>
                <a:cubicBezTo>
                  <a:pt x="897573" y="893699"/>
                  <a:pt x="887095" y="894842"/>
                  <a:pt x="877761" y="895922"/>
                </a:cubicBezTo>
                <a:cubicBezTo>
                  <a:pt x="773557" y="907479"/>
                  <a:pt x="668782" y="919607"/>
                  <a:pt x="564579" y="932879"/>
                </a:cubicBezTo>
                <a:cubicBezTo>
                  <a:pt x="543624" y="935038"/>
                  <a:pt x="522161" y="938403"/>
                  <a:pt x="501714" y="940562"/>
                </a:cubicBezTo>
                <a:cubicBezTo>
                  <a:pt x="482981" y="942785"/>
                  <a:pt x="463677" y="945515"/>
                  <a:pt x="445516" y="947738"/>
                </a:cubicBezTo>
                <a:cubicBezTo>
                  <a:pt x="430594" y="949960"/>
                  <a:pt x="414655" y="951611"/>
                  <a:pt x="399733" y="953833"/>
                </a:cubicBezTo>
                <a:cubicBezTo>
                  <a:pt x="371094" y="957644"/>
                  <a:pt x="342392" y="962089"/>
                  <a:pt x="313754" y="965962"/>
                </a:cubicBezTo>
                <a:cubicBezTo>
                  <a:pt x="280670" y="970344"/>
                  <a:pt x="246443" y="974217"/>
                  <a:pt x="213360" y="982472"/>
                </a:cubicBezTo>
                <a:cubicBezTo>
                  <a:pt x="206248" y="984123"/>
                  <a:pt x="198501" y="986917"/>
                  <a:pt x="190754" y="989076"/>
                </a:cubicBezTo>
                <a:cubicBezTo>
                  <a:pt x="190246" y="989648"/>
                  <a:pt x="190246" y="990219"/>
                  <a:pt x="190246" y="991870"/>
                </a:cubicBezTo>
                <a:cubicBezTo>
                  <a:pt x="190246" y="992950"/>
                  <a:pt x="190754" y="1002855"/>
                  <a:pt x="191326" y="1008380"/>
                </a:cubicBezTo>
                <a:cubicBezTo>
                  <a:pt x="193548" y="1035939"/>
                  <a:pt x="195199" y="1063498"/>
                  <a:pt x="205105" y="1091120"/>
                </a:cubicBezTo>
                <a:cubicBezTo>
                  <a:pt x="206756" y="1095502"/>
                  <a:pt x="211709" y="1099884"/>
                  <a:pt x="216154" y="1099884"/>
                </a:cubicBezTo>
                <a:cubicBezTo>
                  <a:pt x="217234" y="1099884"/>
                  <a:pt x="234887" y="1098233"/>
                  <a:pt x="249238" y="1097725"/>
                </a:cubicBezTo>
                <a:cubicBezTo>
                  <a:pt x="483553" y="1086104"/>
                  <a:pt x="496761" y="1085025"/>
                  <a:pt x="620840" y="1077849"/>
                </a:cubicBezTo>
                <a:cubicBezTo>
                  <a:pt x="723900" y="1071245"/>
                  <a:pt x="828675" y="1065720"/>
                  <a:pt x="934530" y="1059688"/>
                </a:cubicBezTo>
                <a:cubicBezTo>
                  <a:pt x="935101" y="1061339"/>
                  <a:pt x="935101" y="1062990"/>
                  <a:pt x="935101" y="1064070"/>
                </a:cubicBezTo>
                <a:cubicBezTo>
                  <a:pt x="935101" y="1071817"/>
                  <a:pt x="930656" y="1083945"/>
                  <a:pt x="918020" y="1083374"/>
                </a:cubicBezTo>
                <a:cubicBezTo>
                  <a:pt x="896493" y="1082294"/>
                  <a:pt x="873887" y="1086104"/>
                  <a:pt x="852932" y="1087247"/>
                </a:cubicBezTo>
                <a:cubicBezTo>
                  <a:pt x="702945" y="1096074"/>
                  <a:pt x="551879" y="1107059"/>
                  <a:pt x="406337" y="1113155"/>
                </a:cubicBezTo>
                <a:lnTo>
                  <a:pt x="245936" y="1119759"/>
                </a:lnTo>
                <a:cubicBezTo>
                  <a:pt x="243713" y="1119188"/>
                  <a:pt x="240411" y="1119188"/>
                  <a:pt x="239332" y="1119188"/>
                </a:cubicBezTo>
                <a:cubicBezTo>
                  <a:pt x="237617" y="1119188"/>
                  <a:pt x="221107" y="1120331"/>
                  <a:pt x="220028" y="1120331"/>
                </a:cubicBezTo>
                <a:cubicBezTo>
                  <a:pt x="213932" y="1120331"/>
                  <a:pt x="202374" y="1119759"/>
                  <a:pt x="197422" y="1112076"/>
                </a:cubicBezTo>
                <a:cubicBezTo>
                  <a:pt x="189674" y="1098804"/>
                  <a:pt x="184150" y="1085596"/>
                  <a:pt x="180848" y="1072325"/>
                </a:cubicBezTo>
                <a:cubicBezTo>
                  <a:pt x="178626" y="1065149"/>
                  <a:pt x="176467" y="1057466"/>
                  <a:pt x="175324" y="1049719"/>
                </a:cubicBezTo>
                <a:cubicBezTo>
                  <a:pt x="172593" y="1034288"/>
                  <a:pt x="168720" y="1003427"/>
                  <a:pt x="168720" y="1002348"/>
                </a:cubicBezTo>
                <a:lnTo>
                  <a:pt x="168720" y="981901"/>
                </a:lnTo>
                <a:cubicBezTo>
                  <a:pt x="170371" y="975297"/>
                  <a:pt x="170371" y="964311"/>
                  <a:pt x="180340" y="962089"/>
                </a:cubicBezTo>
                <a:cubicBezTo>
                  <a:pt x="204026" y="956564"/>
                  <a:pt x="229362" y="953262"/>
                  <a:pt x="254191" y="949389"/>
                </a:cubicBezTo>
                <a:cubicBezTo>
                  <a:pt x="346837" y="933958"/>
                  <a:pt x="441071" y="924052"/>
                  <a:pt x="534797" y="913003"/>
                </a:cubicBezTo>
                <a:cubicBezTo>
                  <a:pt x="658876" y="897573"/>
                  <a:pt x="785686" y="883793"/>
                  <a:pt x="911352" y="875538"/>
                </a:cubicBezTo>
                <a:lnTo>
                  <a:pt x="935609" y="875538"/>
                </a:lnTo>
                <a:close/>
                <a:moveTo>
                  <a:pt x="691388" y="875538"/>
                </a:moveTo>
                <a:lnTo>
                  <a:pt x="291655" y="910780"/>
                </a:lnTo>
                <a:cubicBezTo>
                  <a:pt x="291148" y="910780"/>
                  <a:pt x="290005" y="910780"/>
                  <a:pt x="289497" y="910273"/>
                </a:cubicBezTo>
                <a:cubicBezTo>
                  <a:pt x="284480" y="904748"/>
                  <a:pt x="281178" y="895922"/>
                  <a:pt x="280099" y="890397"/>
                </a:cubicBezTo>
                <a:lnTo>
                  <a:pt x="586105" y="875538"/>
                </a:lnTo>
                <a:lnTo>
                  <a:pt x="675958" y="873887"/>
                </a:lnTo>
                <a:cubicBezTo>
                  <a:pt x="680911" y="874395"/>
                  <a:pt x="686435" y="874967"/>
                  <a:pt x="691388" y="875538"/>
                </a:cubicBezTo>
                <a:close/>
                <a:moveTo>
                  <a:pt x="818198" y="797814"/>
                </a:moveTo>
                <a:cubicBezTo>
                  <a:pt x="818198" y="830326"/>
                  <a:pt x="766382" y="842963"/>
                  <a:pt x="754253" y="843534"/>
                </a:cubicBezTo>
                <a:cubicBezTo>
                  <a:pt x="745998" y="844105"/>
                  <a:pt x="737680" y="846328"/>
                  <a:pt x="729996" y="847408"/>
                </a:cubicBezTo>
                <a:cubicBezTo>
                  <a:pt x="656082" y="857885"/>
                  <a:pt x="582232" y="862838"/>
                  <a:pt x="508381" y="866711"/>
                </a:cubicBezTo>
                <a:lnTo>
                  <a:pt x="364427" y="872236"/>
                </a:lnTo>
                <a:lnTo>
                  <a:pt x="311531" y="872236"/>
                </a:lnTo>
                <a:cubicBezTo>
                  <a:pt x="306578" y="871664"/>
                  <a:pt x="301054" y="870585"/>
                  <a:pt x="295529" y="869442"/>
                </a:cubicBezTo>
                <a:cubicBezTo>
                  <a:pt x="297180" y="863917"/>
                  <a:pt x="298323" y="857885"/>
                  <a:pt x="299403" y="852361"/>
                </a:cubicBezTo>
                <a:lnTo>
                  <a:pt x="299403" y="827024"/>
                </a:lnTo>
                <a:cubicBezTo>
                  <a:pt x="299403" y="827024"/>
                  <a:pt x="299974" y="826452"/>
                  <a:pt x="299974" y="825881"/>
                </a:cubicBezTo>
                <a:cubicBezTo>
                  <a:pt x="327533" y="820357"/>
                  <a:pt x="358394" y="816547"/>
                  <a:pt x="386524" y="813245"/>
                </a:cubicBezTo>
                <a:cubicBezTo>
                  <a:pt x="410782" y="810451"/>
                  <a:pt x="436690" y="808228"/>
                  <a:pt x="461518" y="806577"/>
                </a:cubicBezTo>
                <a:cubicBezTo>
                  <a:pt x="566230" y="798322"/>
                  <a:pt x="674307" y="790067"/>
                  <a:pt x="779590" y="782320"/>
                </a:cubicBezTo>
                <a:cubicBezTo>
                  <a:pt x="783463" y="782320"/>
                  <a:pt x="788416" y="782320"/>
                  <a:pt x="792861" y="781241"/>
                </a:cubicBezTo>
                <a:cubicBezTo>
                  <a:pt x="798894" y="779589"/>
                  <a:pt x="798894" y="779018"/>
                  <a:pt x="803339" y="779018"/>
                </a:cubicBezTo>
                <a:cubicBezTo>
                  <a:pt x="814324" y="779018"/>
                  <a:pt x="818198" y="790067"/>
                  <a:pt x="818198" y="797814"/>
                </a:cubicBezTo>
                <a:close/>
                <a:moveTo>
                  <a:pt x="858457" y="759206"/>
                </a:moveTo>
                <a:cubicBezTo>
                  <a:pt x="879412" y="761936"/>
                  <a:pt x="903097" y="765810"/>
                  <a:pt x="924052" y="771335"/>
                </a:cubicBezTo>
                <a:cubicBezTo>
                  <a:pt x="935101" y="774065"/>
                  <a:pt x="946087" y="777367"/>
                  <a:pt x="957136" y="780669"/>
                </a:cubicBezTo>
                <a:cubicBezTo>
                  <a:pt x="1008952" y="795592"/>
                  <a:pt x="1061911" y="808800"/>
                  <a:pt x="1113727" y="827532"/>
                </a:cubicBezTo>
                <a:cubicBezTo>
                  <a:pt x="1118680" y="845757"/>
                  <a:pt x="1120902" y="858964"/>
                  <a:pt x="1120902" y="876046"/>
                </a:cubicBezTo>
                <a:cubicBezTo>
                  <a:pt x="1120902" y="882714"/>
                  <a:pt x="1120902" y="904177"/>
                  <a:pt x="1105980" y="904177"/>
                </a:cubicBezTo>
                <a:cubicBezTo>
                  <a:pt x="1087247" y="904177"/>
                  <a:pt x="1048639" y="893699"/>
                  <a:pt x="1034860" y="891540"/>
                </a:cubicBezTo>
                <a:cubicBezTo>
                  <a:pt x="1024954" y="889826"/>
                  <a:pt x="1015048" y="887667"/>
                  <a:pt x="1004570" y="886524"/>
                </a:cubicBezTo>
                <a:cubicBezTo>
                  <a:pt x="1022223" y="893191"/>
                  <a:pt x="1040384" y="899224"/>
                  <a:pt x="1058609" y="905827"/>
                </a:cubicBezTo>
                <a:cubicBezTo>
                  <a:pt x="1120902" y="928433"/>
                  <a:pt x="1184847" y="952691"/>
                  <a:pt x="1248220" y="978599"/>
                </a:cubicBezTo>
                <a:cubicBezTo>
                  <a:pt x="1255395" y="981901"/>
                  <a:pt x="1298956" y="997902"/>
                  <a:pt x="1298956" y="1000697"/>
                </a:cubicBezTo>
                <a:cubicBezTo>
                  <a:pt x="1298956" y="1011682"/>
                  <a:pt x="1284605" y="1015555"/>
                  <a:pt x="1279144" y="1015555"/>
                </a:cubicBezTo>
                <a:cubicBezTo>
                  <a:pt x="1271397" y="1015555"/>
                  <a:pt x="1222312" y="996823"/>
                  <a:pt x="1217359" y="994601"/>
                </a:cubicBezTo>
                <a:cubicBezTo>
                  <a:pt x="1201357" y="989076"/>
                  <a:pt x="1184275" y="983044"/>
                  <a:pt x="1168845" y="976439"/>
                </a:cubicBezTo>
                <a:cubicBezTo>
                  <a:pt x="1148461" y="968692"/>
                  <a:pt x="1127506" y="960438"/>
                  <a:pt x="1107631" y="952183"/>
                </a:cubicBezTo>
                <a:cubicBezTo>
                  <a:pt x="1098804" y="948817"/>
                  <a:pt x="1088898" y="944436"/>
                  <a:pt x="1080643" y="941133"/>
                </a:cubicBezTo>
                <a:cubicBezTo>
                  <a:pt x="1045909" y="926783"/>
                  <a:pt x="1010603" y="911924"/>
                  <a:pt x="975360" y="897573"/>
                </a:cubicBezTo>
                <a:cubicBezTo>
                  <a:pt x="973138" y="896493"/>
                  <a:pt x="969836" y="896493"/>
                  <a:pt x="968185" y="894842"/>
                </a:cubicBezTo>
                <a:cubicBezTo>
                  <a:pt x="961009" y="889826"/>
                  <a:pt x="961580" y="881570"/>
                  <a:pt x="960438" y="876617"/>
                </a:cubicBezTo>
                <a:cubicBezTo>
                  <a:pt x="918528" y="866711"/>
                  <a:pt x="875538" y="857885"/>
                  <a:pt x="832549" y="847408"/>
                </a:cubicBezTo>
                <a:cubicBezTo>
                  <a:pt x="845757" y="826452"/>
                  <a:pt x="848551" y="805498"/>
                  <a:pt x="850202" y="784542"/>
                </a:cubicBezTo>
                <a:lnTo>
                  <a:pt x="850202" y="759206"/>
                </a:lnTo>
                <a:lnTo>
                  <a:pt x="858457" y="759206"/>
                </a:lnTo>
                <a:close/>
                <a:moveTo>
                  <a:pt x="804990" y="734949"/>
                </a:moveTo>
                <a:cubicBezTo>
                  <a:pt x="804990" y="736600"/>
                  <a:pt x="804418" y="738251"/>
                  <a:pt x="802196" y="738251"/>
                </a:cubicBezTo>
                <a:cubicBezTo>
                  <a:pt x="775208" y="742125"/>
                  <a:pt x="747078" y="746506"/>
                  <a:pt x="720598" y="749808"/>
                </a:cubicBezTo>
                <a:cubicBezTo>
                  <a:pt x="696341" y="753110"/>
                  <a:pt x="671005" y="756412"/>
                  <a:pt x="646748" y="759206"/>
                </a:cubicBezTo>
                <a:cubicBezTo>
                  <a:pt x="625793" y="761936"/>
                  <a:pt x="604266" y="764159"/>
                  <a:pt x="582803" y="766382"/>
                </a:cubicBezTo>
                <a:cubicBezTo>
                  <a:pt x="485775" y="776288"/>
                  <a:pt x="291655" y="795592"/>
                  <a:pt x="290576" y="795592"/>
                </a:cubicBezTo>
                <a:cubicBezTo>
                  <a:pt x="288925" y="795592"/>
                  <a:pt x="287274" y="795592"/>
                  <a:pt x="285623" y="795020"/>
                </a:cubicBezTo>
                <a:lnTo>
                  <a:pt x="783463" y="720027"/>
                </a:lnTo>
                <a:cubicBezTo>
                  <a:pt x="788416" y="719519"/>
                  <a:pt x="804990" y="727774"/>
                  <a:pt x="804990" y="734949"/>
                </a:cubicBezTo>
                <a:close/>
                <a:moveTo>
                  <a:pt x="840232" y="673735"/>
                </a:moveTo>
                <a:cubicBezTo>
                  <a:pt x="898144" y="690817"/>
                  <a:pt x="959358" y="722249"/>
                  <a:pt x="1017778" y="748729"/>
                </a:cubicBezTo>
                <a:cubicBezTo>
                  <a:pt x="1005650" y="745935"/>
                  <a:pt x="992442" y="742633"/>
                  <a:pt x="980313" y="739902"/>
                </a:cubicBezTo>
                <a:cubicBezTo>
                  <a:pt x="968693" y="737108"/>
                  <a:pt x="956056" y="734377"/>
                  <a:pt x="945007" y="731647"/>
                </a:cubicBezTo>
                <a:cubicBezTo>
                  <a:pt x="929577" y="728345"/>
                  <a:pt x="913003" y="723900"/>
                  <a:pt x="898144" y="720027"/>
                </a:cubicBezTo>
                <a:cubicBezTo>
                  <a:pt x="892620" y="718947"/>
                  <a:pt x="886587" y="717296"/>
                  <a:pt x="881634" y="715645"/>
                </a:cubicBezTo>
                <a:cubicBezTo>
                  <a:pt x="859028" y="709549"/>
                  <a:pt x="834771" y="704025"/>
                  <a:pt x="817118" y="695261"/>
                </a:cubicBezTo>
                <a:cubicBezTo>
                  <a:pt x="812673" y="693611"/>
                  <a:pt x="811594" y="686435"/>
                  <a:pt x="811594" y="683641"/>
                </a:cubicBezTo>
                <a:cubicBezTo>
                  <a:pt x="811594" y="681990"/>
                  <a:pt x="814896" y="668211"/>
                  <a:pt x="820420" y="668211"/>
                </a:cubicBezTo>
                <a:cubicBezTo>
                  <a:pt x="821500" y="668211"/>
                  <a:pt x="833628" y="672084"/>
                  <a:pt x="840232" y="673735"/>
                </a:cubicBezTo>
                <a:close/>
                <a:moveTo>
                  <a:pt x="716788" y="545275"/>
                </a:moveTo>
                <a:cubicBezTo>
                  <a:pt x="705739" y="547497"/>
                  <a:pt x="694182" y="549148"/>
                  <a:pt x="683705" y="550227"/>
                </a:cubicBezTo>
                <a:cubicBezTo>
                  <a:pt x="651701" y="554673"/>
                  <a:pt x="588836" y="560705"/>
                  <a:pt x="587185" y="560705"/>
                </a:cubicBezTo>
                <a:cubicBezTo>
                  <a:pt x="584454" y="560705"/>
                  <a:pt x="583311" y="559626"/>
                  <a:pt x="583311" y="557975"/>
                </a:cubicBezTo>
                <a:cubicBezTo>
                  <a:pt x="583311" y="555180"/>
                  <a:pt x="588836" y="554673"/>
                  <a:pt x="591630" y="553530"/>
                </a:cubicBezTo>
                <a:cubicBezTo>
                  <a:pt x="616395" y="545846"/>
                  <a:pt x="641223" y="543052"/>
                  <a:pt x="666052" y="540830"/>
                </a:cubicBezTo>
                <a:lnTo>
                  <a:pt x="694182" y="539750"/>
                </a:lnTo>
                <a:cubicBezTo>
                  <a:pt x="700786" y="539750"/>
                  <a:pt x="709041" y="539179"/>
                  <a:pt x="716788" y="545275"/>
                </a:cubicBezTo>
                <a:close/>
                <a:moveTo>
                  <a:pt x="699643" y="487934"/>
                </a:moveTo>
                <a:cubicBezTo>
                  <a:pt x="681482" y="490157"/>
                  <a:pt x="663258" y="495681"/>
                  <a:pt x="645097" y="500634"/>
                </a:cubicBezTo>
                <a:cubicBezTo>
                  <a:pt x="624713" y="506095"/>
                  <a:pt x="571183" y="524320"/>
                  <a:pt x="543624" y="524320"/>
                </a:cubicBezTo>
                <a:lnTo>
                  <a:pt x="529273" y="524320"/>
                </a:lnTo>
                <a:cubicBezTo>
                  <a:pt x="529273" y="523748"/>
                  <a:pt x="528765" y="522669"/>
                  <a:pt x="529273" y="521017"/>
                </a:cubicBezTo>
                <a:cubicBezTo>
                  <a:pt x="581152" y="509461"/>
                  <a:pt x="636270" y="484061"/>
                  <a:pt x="688086" y="484061"/>
                </a:cubicBezTo>
                <a:cubicBezTo>
                  <a:pt x="692468" y="484061"/>
                  <a:pt x="696341" y="484061"/>
                  <a:pt x="699643" y="487934"/>
                </a:cubicBezTo>
                <a:close/>
                <a:moveTo>
                  <a:pt x="819277" y="489014"/>
                </a:moveTo>
                <a:cubicBezTo>
                  <a:pt x="834200" y="494538"/>
                  <a:pt x="849059" y="500063"/>
                  <a:pt x="863981" y="506095"/>
                </a:cubicBezTo>
                <a:cubicBezTo>
                  <a:pt x="914146" y="526542"/>
                  <a:pt x="965962" y="546354"/>
                  <a:pt x="1017207" y="575564"/>
                </a:cubicBezTo>
                <a:cubicBezTo>
                  <a:pt x="1020572" y="577279"/>
                  <a:pt x="1026033" y="583311"/>
                  <a:pt x="1027684" y="587692"/>
                </a:cubicBezTo>
                <a:cubicBezTo>
                  <a:pt x="1019429" y="593217"/>
                  <a:pt x="1009523" y="604266"/>
                  <a:pt x="1008952" y="612521"/>
                </a:cubicBezTo>
                <a:cubicBezTo>
                  <a:pt x="1007872" y="623570"/>
                  <a:pt x="1006729" y="646176"/>
                  <a:pt x="1006729" y="647255"/>
                </a:cubicBezTo>
                <a:cubicBezTo>
                  <a:pt x="1006729" y="671513"/>
                  <a:pt x="1010095" y="692467"/>
                  <a:pt x="1015048" y="718947"/>
                </a:cubicBezTo>
                <a:cubicBezTo>
                  <a:pt x="953262" y="699643"/>
                  <a:pt x="890397" y="680339"/>
                  <a:pt x="828675" y="644525"/>
                </a:cubicBezTo>
                <a:cubicBezTo>
                  <a:pt x="820992" y="640652"/>
                  <a:pt x="812165" y="633476"/>
                  <a:pt x="804418" y="625221"/>
                </a:cubicBezTo>
                <a:cubicBezTo>
                  <a:pt x="796671" y="616395"/>
                  <a:pt x="791718" y="607568"/>
                  <a:pt x="788416" y="598742"/>
                </a:cubicBezTo>
                <a:cubicBezTo>
                  <a:pt x="780161" y="577279"/>
                  <a:pt x="776859" y="552958"/>
                  <a:pt x="775780" y="532067"/>
                </a:cubicBezTo>
                <a:lnTo>
                  <a:pt x="776859" y="473583"/>
                </a:lnTo>
                <a:cubicBezTo>
                  <a:pt x="790639" y="478536"/>
                  <a:pt x="804990" y="483552"/>
                  <a:pt x="819277" y="489014"/>
                </a:cubicBezTo>
                <a:close/>
                <a:moveTo>
                  <a:pt x="750951" y="455422"/>
                </a:moveTo>
                <a:cubicBezTo>
                  <a:pt x="751523" y="456502"/>
                  <a:pt x="751523" y="457073"/>
                  <a:pt x="751523" y="458724"/>
                </a:cubicBezTo>
                <a:cubicBezTo>
                  <a:pt x="751523" y="459804"/>
                  <a:pt x="750380" y="464757"/>
                  <a:pt x="750380" y="466408"/>
                </a:cubicBezTo>
                <a:cubicBezTo>
                  <a:pt x="750380" y="467551"/>
                  <a:pt x="750380" y="474726"/>
                  <a:pt x="752030" y="496189"/>
                </a:cubicBezTo>
                <a:cubicBezTo>
                  <a:pt x="754253" y="538670"/>
                  <a:pt x="758127" y="582739"/>
                  <a:pt x="780733" y="626301"/>
                </a:cubicBezTo>
                <a:cubicBezTo>
                  <a:pt x="765810" y="628523"/>
                  <a:pt x="411861" y="692467"/>
                  <a:pt x="329184" y="692467"/>
                </a:cubicBezTo>
                <a:cubicBezTo>
                  <a:pt x="323088" y="692467"/>
                  <a:pt x="313182" y="692467"/>
                  <a:pt x="310452" y="689166"/>
                </a:cubicBezTo>
                <a:cubicBezTo>
                  <a:pt x="305435" y="683641"/>
                  <a:pt x="301625" y="674814"/>
                  <a:pt x="300482" y="669290"/>
                </a:cubicBezTo>
                <a:cubicBezTo>
                  <a:pt x="297180" y="655002"/>
                  <a:pt x="290005" y="627952"/>
                  <a:pt x="290005" y="611442"/>
                </a:cubicBezTo>
                <a:lnTo>
                  <a:pt x="290005" y="585533"/>
                </a:lnTo>
                <a:cubicBezTo>
                  <a:pt x="290576" y="580009"/>
                  <a:pt x="291655" y="573913"/>
                  <a:pt x="292227" y="568452"/>
                </a:cubicBezTo>
                <a:cubicBezTo>
                  <a:pt x="293307" y="565150"/>
                  <a:pt x="293307" y="561277"/>
                  <a:pt x="294449" y="558483"/>
                </a:cubicBezTo>
                <a:cubicBezTo>
                  <a:pt x="294958" y="556324"/>
                  <a:pt x="296609" y="553530"/>
                  <a:pt x="296609" y="551307"/>
                </a:cubicBezTo>
                <a:cubicBezTo>
                  <a:pt x="299974" y="530416"/>
                  <a:pt x="325882" y="519938"/>
                  <a:pt x="341313" y="517144"/>
                </a:cubicBezTo>
                <a:cubicBezTo>
                  <a:pt x="352298" y="515493"/>
                  <a:pt x="362776" y="512191"/>
                  <a:pt x="374396" y="509969"/>
                </a:cubicBezTo>
                <a:cubicBezTo>
                  <a:pt x="498412" y="485711"/>
                  <a:pt x="623062" y="470852"/>
                  <a:pt x="748157" y="455422"/>
                </a:cubicBezTo>
                <a:lnTo>
                  <a:pt x="750951" y="455422"/>
                </a:lnTo>
                <a:close/>
                <a:moveTo>
                  <a:pt x="825373" y="428371"/>
                </a:moveTo>
                <a:cubicBezTo>
                  <a:pt x="892620" y="468058"/>
                  <a:pt x="961009" y="508317"/>
                  <a:pt x="1028827" y="561785"/>
                </a:cubicBezTo>
                <a:cubicBezTo>
                  <a:pt x="1031558" y="564007"/>
                  <a:pt x="1034352" y="567309"/>
                  <a:pt x="1036511" y="570103"/>
                </a:cubicBezTo>
                <a:lnTo>
                  <a:pt x="1036511" y="572262"/>
                </a:lnTo>
                <a:cubicBezTo>
                  <a:pt x="1036003" y="572833"/>
                  <a:pt x="1035431" y="572833"/>
                  <a:pt x="1034352" y="572833"/>
                </a:cubicBezTo>
                <a:cubicBezTo>
                  <a:pt x="1029907" y="572833"/>
                  <a:pt x="1003999" y="559626"/>
                  <a:pt x="1002348" y="559054"/>
                </a:cubicBezTo>
                <a:cubicBezTo>
                  <a:pt x="926275" y="522669"/>
                  <a:pt x="850202" y="476885"/>
                  <a:pt x="774065" y="433324"/>
                </a:cubicBezTo>
                <a:cubicBezTo>
                  <a:pt x="775780" y="424498"/>
                  <a:pt x="775780" y="416814"/>
                  <a:pt x="780733" y="408559"/>
                </a:cubicBezTo>
                <a:cubicBezTo>
                  <a:pt x="795592" y="410718"/>
                  <a:pt x="809943" y="419545"/>
                  <a:pt x="825373" y="428371"/>
                </a:cubicBezTo>
                <a:close/>
                <a:moveTo>
                  <a:pt x="756476" y="406336"/>
                </a:moveTo>
                <a:cubicBezTo>
                  <a:pt x="756476" y="410718"/>
                  <a:pt x="752030" y="419545"/>
                  <a:pt x="747078" y="420688"/>
                </a:cubicBezTo>
                <a:cubicBezTo>
                  <a:pt x="736029" y="422846"/>
                  <a:pt x="723900" y="422846"/>
                  <a:pt x="712915" y="423989"/>
                </a:cubicBezTo>
                <a:cubicBezTo>
                  <a:pt x="632968" y="431673"/>
                  <a:pt x="550228" y="441071"/>
                  <a:pt x="470853" y="454851"/>
                </a:cubicBezTo>
                <a:cubicBezTo>
                  <a:pt x="423418" y="462598"/>
                  <a:pt x="375476" y="470281"/>
                  <a:pt x="328613" y="484061"/>
                </a:cubicBezTo>
                <a:cubicBezTo>
                  <a:pt x="318135" y="486855"/>
                  <a:pt x="308229" y="491236"/>
                  <a:pt x="298831" y="498411"/>
                </a:cubicBezTo>
                <a:cubicBezTo>
                  <a:pt x="295529" y="500634"/>
                  <a:pt x="292799" y="505587"/>
                  <a:pt x="290005" y="509461"/>
                </a:cubicBezTo>
                <a:cubicBezTo>
                  <a:pt x="286195" y="515493"/>
                  <a:pt x="281749" y="522097"/>
                  <a:pt x="278448" y="529273"/>
                </a:cubicBezTo>
                <a:cubicBezTo>
                  <a:pt x="264097" y="557403"/>
                  <a:pt x="258064" y="588836"/>
                  <a:pt x="258064" y="616966"/>
                </a:cubicBezTo>
                <a:cubicBezTo>
                  <a:pt x="258064" y="652780"/>
                  <a:pt x="267970" y="696913"/>
                  <a:pt x="302705" y="730504"/>
                </a:cubicBezTo>
                <a:lnTo>
                  <a:pt x="794512" y="661607"/>
                </a:lnTo>
                <a:cubicBezTo>
                  <a:pt x="795020" y="663258"/>
                  <a:pt x="795020" y="665988"/>
                  <a:pt x="795020" y="667131"/>
                </a:cubicBezTo>
                <a:cubicBezTo>
                  <a:pt x="795020" y="673164"/>
                  <a:pt x="796671" y="684213"/>
                  <a:pt x="791718" y="686435"/>
                </a:cubicBezTo>
                <a:cubicBezTo>
                  <a:pt x="760857" y="696341"/>
                  <a:pt x="727202" y="697420"/>
                  <a:pt x="694690" y="702374"/>
                </a:cubicBezTo>
                <a:cubicBezTo>
                  <a:pt x="689737" y="702945"/>
                  <a:pt x="353441" y="759206"/>
                  <a:pt x="288925" y="759206"/>
                </a:cubicBezTo>
                <a:cubicBezTo>
                  <a:pt x="287846" y="759206"/>
                  <a:pt x="281749" y="759714"/>
                  <a:pt x="279019" y="758635"/>
                </a:cubicBezTo>
                <a:cubicBezTo>
                  <a:pt x="275146" y="757555"/>
                  <a:pt x="271844" y="753682"/>
                  <a:pt x="267970" y="750888"/>
                </a:cubicBezTo>
                <a:cubicBezTo>
                  <a:pt x="242634" y="731647"/>
                  <a:pt x="231585" y="678117"/>
                  <a:pt x="231585" y="652208"/>
                </a:cubicBezTo>
                <a:lnTo>
                  <a:pt x="231585" y="611442"/>
                </a:lnTo>
                <a:cubicBezTo>
                  <a:pt x="233236" y="593789"/>
                  <a:pt x="235458" y="576136"/>
                  <a:pt x="237617" y="558483"/>
                </a:cubicBezTo>
                <a:cubicBezTo>
                  <a:pt x="239332" y="550227"/>
                  <a:pt x="240411" y="540830"/>
                  <a:pt x="242634" y="532575"/>
                </a:cubicBezTo>
                <a:cubicBezTo>
                  <a:pt x="246443" y="514414"/>
                  <a:pt x="251968" y="495681"/>
                  <a:pt x="256921" y="476885"/>
                </a:cubicBezTo>
                <a:cubicBezTo>
                  <a:pt x="317055" y="468058"/>
                  <a:pt x="377127" y="458724"/>
                  <a:pt x="437261" y="449898"/>
                </a:cubicBezTo>
                <a:cubicBezTo>
                  <a:pt x="541973" y="434467"/>
                  <a:pt x="750951" y="402463"/>
                  <a:pt x="752602" y="402463"/>
                </a:cubicBezTo>
                <a:cubicBezTo>
                  <a:pt x="755333" y="402463"/>
                  <a:pt x="756476" y="405257"/>
                  <a:pt x="756476" y="406336"/>
                </a:cubicBezTo>
                <a:close/>
                <a:moveTo>
                  <a:pt x="447675" y="83820"/>
                </a:moveTo>
                <a:cubicBezTo>
                  <a:pt x="463169" y="189103"/>
                  <a:pt x="477457" y="295529"/>
                  <a:pt x="491808" y="401383"/>
                </a:cubicBezTo>
                <a:lnTo>
                  <a:pt x="359474" y="425069"/>
                </a:lnTo>
                <a:lnTo>
                  <a:pt x="309309" y="191326"/>
                </a:lnTo>
                <a:cubicBezTo>
                  <a:pt x="308229" y="185801"/>
                  <a:pt x="313182" y="181927"/>
                  <a:pt x="318707" y="177546"/>
                </a:cubicBezTo>
                <a:cubicBezTo>
                  <a:pt x="342964" y="156591"/>
                  <a:pt x="367221" y="134557"/>
                  <a:pt x="392557" y="114110"/>
                </a:cubicBezTo>
                <a:cubicBezTo>
                  <a:pt x="409130" y="100330"/>
                  <a:pt x="426784" y="88202"/>
                  <a:pt x="443865" y="79375"/>
                </a:cubicBezTo>
                <a:lnTo>
                  <a:pt x="446596" y="79375"/>
                </a:lnTo>
                <a:cubicBezTo>
                  <a:pt x="447675" y="80518"/>
                  <a:pt x="447675" y="82169"/>
                  <a:pt x="447675" y="83820"/>
                </a:cubicBezTo>
                <a:close/>
                <a:moveTo>
                  <a:pt x="622491" y="66167"/>
                </a:moveTo>
                <a:cubicBezTo>
                  <a:pt x="677609" y="77724"/>
                  <a:pt x="736029" y="104775"/>
                  <a:pt x="791210" y="126810"/>
                </a:cubicBezTo>
                <a:cubicBezTo>
                  <a:pt x="792861" y="146114"/>
                  <a:pt x="793941" y="165926"/>
                  <a:pt x="795020" y="185230"/>
                </a:cubicBezTo>
                <a:lnTo>
                  <a:pt x="805498" y="400812"/>
                </a:lnTo>
                <a:lnTo>
                  <a:pt x="803339" y="400812"/>
                </a:lnTo>
                <a:cubicBezTo>
                  <a:pt x="784543" y="394780"/>
                  <a:pt x="767461" y="384810"/>
                  <a:pt x="749808" y="384810"/>
                </a:cubicBezTo>
                <a:lnTo>
                  <a:pt x="651129" y="396939"/>
                </a:lnTo>
                <a:lnTo>
                  <a:pt x="646176" y="396939"/>
                </a:lnTo>
                <a:lnTo>
                  <a:pt x="582803" y="64516"/>
                </a:lnTo>
                <a:cubicBezTo>
                  <a:pt x="582803" y="59563"/>
                  <a:pt x="586613" y="60642"/>
                  <a:pt x="587756" y="60642"/>
                </a:cubicBezTo>
                <a:cubicBezTo>
                  <a:pt x="589407" y="60642"/>
                  <a:pt x="610870" y="63373"/>
                  <a:pt x="622491" y="66167"/>
                </a:cubicBezTo>
                <a:close/>
                <a:moveTo>
                  <a:pt x="543624" y="42482"/>
                </a:moveTo>
                <a:cubicBezTo>
                  <a:pt x="548069" y="57912"/>
                  <a:pt x="551371" y="73851"/>
                  <a:pt x="554673" y="89345"/>
                </a:cubicBezTo>
                <a:cubicBezTo>
                  <a:pt x="576707" y="189674"/>
                  <a:pt x="596583" y="290576"/>
                  <a:pt x="615887" y="394208"/>
                </a:cubicBezTo>
                <a:cubicBezTo>
                  <a:pt x="589407" y="401955"/>
                  <a:pt x="562928" y="409639"/>
                  <a:pt x="536448" y="411861"/>
                </a:cubicBezTo>
                <a:cubicBezTo>
                  <a:pt x="525463" y="391986"/>
                  <a:pt x="522161" y="369380"/>
                  <a:pt x="518287" y="350076"/>
                </a:cubicBezTo>
                <a:cubicBezTo>
                  <a:pt x="501714" y="262445"/>
                  <a:pt x="489585" y="172021"/>
                  <a:pt x="478028" y="84899"/>
                </a:cubicBezTo>
                <a:cubicBezTo>
                  <a:pt x="476949" y="74993"/>
                  <a:pt x="474726" y="56261"/>
                  <a:pt x="474726" y="54610"/>
                </a:cubicBezTo>
                <a:cubicBezTo>
                  <a:pt x="474726" y="51245"/>
                  <a:pt x="475805" y="51245"/>
                  <a:pt x="479679" y="49086"/>
                </a:cubicBezTo>
                <a:cubicBezTo>
                  <a:pt x="494030" y="41339"/>
                  <a:pt x="513334" y="41339"/>
                  <a:pt x="529273" y="41339"/>
                </a:cubicBezTo>
                <a:cubicBezTo>
                  <a:pt x="530416" y="41339"/>
                  <a:pt x="539242" y="41910"/>
                  <a:pt x="543624" y="42482"/>
                </a:cubicBezTo>
                <a:close/>
                <a:moveTo>
                  <a:pt x="529273" y="0"/>
                </a:moveTo>
                <a:cubicBezTo>
                  <a:pt x="531495" y="571"/>
                  <a:pt x="533718" y="571"/>
                  <a:pt x="535940" y="1080"/>
                </a:cubicBezTo>
                <a:cubicBezTo>
                  <a:pt x="541465" y="2223"/>
                  <a:pt x="550228" y="4953"/>
                  <a:pt x="556324" y="10477"/>
                </a:cubicBezTo>
                <a:cubicBezTo>
                  <a:pt x="559626" y="13208"/>
                  <a:pt x="561277" y="18224"/>
                  <a:pt x="564579" y="19876"/>
                </a:cubicBezTo>
                <a:cubicBezTo>
                  <a:pt x="567880" y="22035"/>
                  <a:pt x="572834" y="22035"/>
                  <a:pt x="577279" y="23177"/>
                </a:cubicBezTo>
                <a:cubicBezTo>
                  <a:pt x="591058" y="26988"/>
                  <a:pt x="606489" y="30861"/>
                  <a:pt x="620840" y="35306"/>
                </a:cubicBezTo>
                <a:cubicBezTo>
                  <a:pt x="642303" y="41910"/>
                  <a:pt x="663829" y="48514"/>
                  <a:pt x="685355" y="56261"/>
                </a:cubicBezTo>
                <a:cubicBezTo>
                  <a:pt x="725551" y="70549"/>
                  <a:pt x="765810" y="85979"/>
                  <a:pt x="805498" y="100902"/>
                </a:cubicBezTo>
                <a:cubicBezTo>
                  <a:pt x="806641" y="109157"/>
                  <a:pt x="807149" y="117983"/>
                  <a:pt x="807720" y="126238"/>
                </a:cubicBezTo>
                <a:lnTo>
                  <a:pt x="819277" y="407416"/>
                </a:lnTo>
                <a:cubicBezTo>
                  <a:pt x="819277" y="408559"/>
                  <a:pt x="819849" y="410210"/>
                  <a:pt x="819849" y="411861"/>
                </a:cubicBezTo>
                <a:cubicBezTo>
                  <a:pt x="833120" y="420116"/>
                  <a:pt x="846900" y="428371"/>
                  <a:pt x="860108" y="436118"/>
                </a:cubicBezTo>
                <a:cubicBezTo>
                  <a:pt x="924624" y="475234"/>
                  <a:pt x="992442" y="511111"/>
                  <a:pt x="1057466" y="562356"/>
                </a:cubicBezTo>
                <a:cubicBezTo>
                  <a:pt x="1059688" y="563436"/>
                  <a:pt x="1060260" y="567309"/>
                  <a:pt x="1060768" y="570103"/>
                </a:cubicBezTo>
                <a:cubicBezTo>
                  <a:pt x="1061339" y="570611"/>
                  <a:pt x="1061339" y="572262"/>
                  <a:pt x="1061339" y="573405"/>
                </a:cubicBezTo>
                <a:cubicBezTo>
                  <a:pt x="1061339" y="580580"/>
                  <a:pt x="1060260" y="582739"/>
                  <a:pt x="1054735" y="591058"/>
                </a:cubicBezTo>
                <a:cubicBezTo>
                  <a:pt x="1052513" y="593789"/>
                  <a:pt x="1047560" y="594360"/>
                  <a:pt x="1045909" y="597662"/>
                </a:cubicBezTo>
                <a:cubicBezTo>
                  <a:pt x="1042035" y="602615"/>
                  <a:pt x="1040955" y="610299"/>
                  <a:pt x="1038733" y="616966"/>
                </a:cubicBezTo>
                <a:cubicBezTo>
                  <a:pt x="1031558" y="636270"/>
                  <a:pt x="1026605" y="656654"/>
                  <a:pt x="1026605" y="676466"/>
                </a:cubicBezTo>
                <a:cubicBezTo>
                  <a:pt x="1026605" y="688086"/>
                  <a:pt x="1026605" y="701866"/>
                  <a:pt x="1034860" y="713994"/>
                </a:cubicBezTo>
                <a:cubicBezTo>
                  <a:pt x="1036003" y="715645"/>
                  <a:pt x="1039813" y="716217"/>
                  <a:pt x="1042035" y="717867"/>
                </a:cubicBezTo>
                <a:cubicBezTo>
                  <a:pt x="1048131" y="721677"/>
                  <a:pt x="1050290" y="728345"/>
                  <a:pt x="1051433" y="733806"/>
                </a:cubicBezTo>
                <a:cubicBezTo>
                  <a:pt x="1051941" y="734949"/>
                  <a:pt x="1052513" y="738251"/>
                  <a:pt x="1052513" y="739902"/>
                </a:cubicBezTo>
                <a:cubicBezTo>
                  <a:pt x="1052513" y="744855"/>
                  <a:pt x="1048639" y="759714"/>
                  <a:pt x="1043686" y="763588"/>
                </a:cubicBezTo>
                <a:cubicBezTo>
                  <a:pt x="1071817" y="777367"/>
                  <a:pt x="1104329" y="783463"/>
                  <a:pt x="1131380" y="800545"/>
                </a:cubicBezTo>
                <a:cubicBezTo>
                  <a:pt x="1135253" y="802767"/>
                  <a:pt x="1135253" y="808800"/>
                  <a:pt x="1137412" y="813245"/>
                </a:cubicBezTo>
                <a:cubicBezTo>
                  <a:pt x="1139635" y="817626"/>
                  <a:pt x="1141857" y="833628"/>
                  <a:pt x="1141857" y="839661"/>
                </a:cubicBezTo>
                <a:cubicBezTo>
                  <a:pt x="1141857" y="861758"/>
                  <a:pt x="1130808" y="903097"/>
                  <a:pt x="1130808" y="919099"/>
                </a:cubicBezTo>
                <a:cubicBezTo>
                  <a:pt x="1130808" y="920750"/>
                  <a:pt x="1130808" y="922401"/>
                  <a:pt x="1131380" y="922909"/>
                </a:cubicBezTo>
                <a:cubicBezTo>
                  <a:pt x="1142365" y="927354"/>
                  <a:pt x="1153986" y="931227"/>
                  <a:pt x="1164971" y="935609"/>
                </a:cubicBezTo>
                <a:cubicBezTo>
                  <a:pt x="1216851" y="954913"/>
                  <a:pt x="1269175" y="974789"/>
                  <a:pt x="1321562" y="994601"/>
                </a:cubicBezTo>
                <a:cubicBezTo>
                  <a:pt x="1322705" y="995172"/>
                  <a:pt x="1322705" y="996252"/>
                  <a:pt x="1322705" y="997395"/>
                </a:cubicBezTo>
                <a:cubicBezTo>
                  <a:pt x="1322705" y="1005078"/>
                  <a:pt x="1289050" y="1068514"/>
                  <a:pt x="1289050" y="1128586"/>
                </a:cubicBezTo>
                <a:cubicBezTo>
                  <a:pt x="1289050" y="1129665"/>
                  <a:pt x="1287971" y="1141286"/>
                  <a:pt x="1290129" y="1147889"/>
                </a:cubicBezTo>
                <a:cubicBezTo>
                  <a:pt x="1291273" y="1150620"/>
                  <a:pt x="1295083" y="1151763"/>
                  <a:pt x="1298448" y="1153414"/>
                </a:cubicBezTo>
                <a:cubicBezTo>
                  <a:pt x="1305053" y="1157795"/>
                  <a:pt x="1318260" y="1163320"/>
                  <a:pt x="1320990" y="1173798"/>
                </a:cubicBezTo>
                <a:cubicBezTo>
                  <a:pt x="1322134" y="1177100"/>
                  <a:pt x="1323213" y="1184847"/>
                  <a:pt x="1323213" y="1186498"/>
                </a:cubicBezTo>
                <a:lnTo>
                  <a:pt x="1323213" y="1238822"/>
                </a:lnTo>
                <a:cubicBezTo>
                  <a:pt x="1318260" y="1295654"/>
                  <a:pt x="1312736" y="1352423"/>
                  <a:pt x="1293432" y="1409192"/>
                </a:cubicBezTo>
                <a:cubicBezTo>
                  <a:pt x="1290702" y="1417511"/>
                  <a:pt x="1285748" y="1426274"/>
                  <a:pt x="1280795" y="1435100"/>
                </a:cubicBezTo>
                <a:cubicBezTo>
                  <a:pt x="1312736" y="1439545"/>
                  <a:pt x="1346962" y="1440625"/>
                  <a:pt x="1378902" y="1448880"/>
                </a:cubicBezTo>
                <a:cubicBezTo>
                  <a:pt x="1383856" y="1450023"/>
                  <a:pt x="1387729" y="1457706"/>
                  <a:pt x="1389380" y="1462723"/>
                </a:cubicBezTo>
                <a:cubicBezTo>
                  <a:pt x="1391602" y="1467104"/>
                  <a:pt x="1393253" y="1474280"/>
                  <a:pt x="1393253" y="1479804"/>
                </a:cubicBezTo>
                <a:cubicBezTo>
                  <a:pt x="1393253" y="1491932"/>
                  <a:pt x="1388301" y="1510094"/>
                  <a:pt x="1376680" y="1520063"/>
                </a:cubicBezTo>
                <a:cubicBezTo>
                  <a:pt x="1372870" y="1523873"/>
                  <a:pt x="1366202" y="1527747"/>
                  <a:pt x="1362901" y="1533271"/>
                </a:cubicBezTo>
                <a:cubicBezTo>
                  <a:pt x="1356297" y="1542606"/>
                  <a:pt x="1353566" y="1555306"/>
                  <a:pt x="1351915" y="1565212"/>
                </a:cubicBezTo>
                <a:cubicBezTo>
                  <a:pt x="1351344" y="1568006"/>
                  <a:pt x="1344740" y="1621473"/>
                  <a:pt x="1344740" y="1639697"/>
                </a:cubicBezTo>
                <a:lnTo>
                  <a:pt x="1344740" y="1692021"/>
                </a:lnTo>
                <a:cubicBezTo>
                  <a:pt x="1345819" y="1711897"/>
                  <a:pt x="1349121" y="1733931"/>
                  <a:pt x="1352995" y="1754378"/>
                </a:cubicBezTo>
                <a:cubicBezTo>
                  <a:pt x="1356868" y="1777492"/>
                  <a:pt x="1402588" y="1778063"/>
                  <a:pt x="1402588" y="1805623"/>
                </a:cubicBezTo>
                <a:cubicBezTo>
                  <a:pt x="1402588" y="1806702"/>
                  <a:pt x="1402080" y="1810004"/>
                  <a:pt x="1401509" y="1812226"/>
                </a:cubicBezTo>
                <a:cubicBezTo>
                  <a:pt x="1403731" y="1812798"/>
                  <a:pt x="1407604" y="1812798"/>
                  <a:pt x="1408684" y="1812798"/>
                </a:cubicBezTo>
                <a:lnTo>
                  <a:pt x="1471549" y="1808353"/>
                </a:lnTo>
                <a:cubicBezTo>
                  <a:pt x="1477074" y="1808353"/>
                  <a:pt x="1482027" y="1808925"/>
                  <a:pt x="1486979" y="1808925"/>
                </a:cubicBezTo>
                <a:cubicBezTo>
                  <a:pt x="1495235" y="1809496"/>
                  <a:pt x="1503490" y="1810575"/>
                  <a:pt x="1511808" y="1814449"/>
                </a:cubicBezTo>
                <a:cubicBezTo>
                  <a:pt x="1515110" y="1816100"/>
                  <a:pt x="1518412" y="1820481"/>
                  <a:pt x="1521715" y="1823847"/>
                </a:cubicBezTo>
                <a:cubicBezTo>
                  <a:pt x="1528318" y="1830451"/>
                  <a:pt x="1533842" y="1838706"/>
                  <a:pt x="1537716" y="1846453"/>
                </a:cubicBezTo>
                <a:cubicBezTo>
                  <a:pt x="1550924" y="1871789"/>
                  <a:pt x="1556449" y="1898777"/>
                  <a:pt x="1563052" y="1925256"/>
                </a:cubicBezTo>
                <a:cubicBezTo>
                  <a:pt x="1564703" y="1931861"/>
                  <a:pt x="1565275" y="1939607"/>
                  <a:pt x="1566354" y="1946783"/>
                </a:cubicBezTo>
                <a:cubicBezTo>
                  <a:pt x="1569657" y="1969897"/>
                  <a:pt x="1571879" y="1994725"/>
                  <a:pt x="1574102" y="2018982"/>
                </a:cubicBezTo>
                <a:lnTo>
                  <a:pt x="1574610" y="2085721"/>
                </a:lnTo>
                <a:cubicBezTo>
                  <a:pt x="1571879" y="2141919"/>
                  <a:pt x="1561402" y="2201481"/>
                  <a:pt x="1536573" y="2258250"/>
                </a:cubicBezTo>
                <a:cubicBezTo>
                  <a:pt x="1537145" y="2258822"/>
                  <a:pt x="1536573" y="2258822"/>
                  <a:pt x="1537716" y="2258822"/>
                </a:cubicBezTo>
                <a:cubicBezTo>
                  <a:pt x="1539367" y="2258822"/>
                  <a:pt x="1552575" y="2256600"/>
                  <a:pt x="1554227" y="2256600"/>
                </a:cubicBezTo>
                <a:cubicBezTo>
                  <a:pt x="1559179" y="2256600"/>
                  <a:pt x="1562481" y="2254949"/>
                  <a:pt x="1566927" y="2262124"/>
                </a:cubicBezTo>
                <a:cubicBezTo>
                  <a:pt x="1570228" y="2267077"/>
                  <a:pt x="1571308" y="2273681"/>
                  <a:pt x="1572959" y="2279206"/>
                </a:cubicBezTo>
                <a:cubicBezTo>
                  <a:pt x="1576261" y="2292477"/>
                  <a:pt x="1578483" y="2308987"/>
                  <a:pt x="1578483" y="2322195"/>
                </a:cubicBezTo>
                <a:cubicBezTo>
                  <a:pt x="1578483" y="2323910"/>
                  <a:pt x="1577975" y="2334895"/>
                  <a:pt x="1577403" y="2340991"/>
                </a:cubicBezTo>
                <a:cubicBezTo>
                  <a:pt x="1576261" y="2351977"/>
                  <a:pt x="1574610" y="2363025"/>
                  <a:pt x="1572959" y="2374075"/>
                </a:cubicBezTo>
                <a:cubicBezTo>
                  <a:pt x="1572451" y="2377377"/>
                  <a:pt x="1572959" y="2382901"/>
                  <a:pt x="1570228" y="2386711"/>
                </a:cubicBezTo>
                <a:cubicBezTo>
                  <a:pt x="1566927" y="2392236"/>
                  <a:pt x="1558100" y="2397188"/>
                  <a:pt x="1553654" y="2399983"/>
                </a:cubicBezTo>
                <a:cubicBezTo>
                  <a:pt x="1541018" y="2407158"/>
                  <a:pt x="1525588" y="2412111"/>
                  <a:pt x="1513459" y="2417064"/>
                </a:cubicBezTo>
                <a:cubicBezTo>
                  <a:pt x="1507363" y="2419287"/>
                  <a:pt x="1500188" y="2422017"/>
                  <a:pt x="1494663" y="2426399"/>
                </a:cubicBezTo>
                <a:cubicBezTo>
                  <a:pt x="1493012" y="2426970"/>
                  <a:pt x="1493584" y="2430272"/>
                  <a:pt x="1493012" y="2432494"/>
                </a:cubicBezTo>
                <a:cubicBezTo>
                  <a:pt x="1492504" y="2439099"/>
                  <a:pt x="1491361" y="2451799"/>
                  <a:pt x="1491361" y="2453450"/>
                </a:cubicBezTo>
                <a:cubicBezTo>
                  <a:pt x="1491361" y="2512441"/>
                  <a:pt x="1543749" y="2607818"/>
                  <a:pt x="1576261" y="2659063"/>
                </a:cubicBezTo>
                <a:cubicBezTo>
                  <a:pt x="1581278" y="2659634"/>
                  <a:pt x="1587881" y="2657412"/>
                  <a:pt x="1593914" y="2655761"/>
                </a:cubicBezTo>
                <a:cubicBezTo>
                  <a:pt x="1596708" y="2655253"/>
                  <a:pt x="1620965" y="2644775"/>
                  <a:pt x="1628648" y="2644775"/>
                </a:cubicBezTo>
                <a:cubicBezTo>
                  <a:pt x="1629791" y="2644775"/>
                  <a:pt x="1632522" y="2647506"/>
                  <a:pt x="1634744" y="2649156"/>
                </a:cubicBezTo>
                <a:cubicBezTo>
                  <a:pt x="1651254" y="2665159"/>
                  <a:pt x="1653477" y="2685542"/>
                  <a:pt x="1653477" y="2702116"/>
                </a:cubicBezTo>
                <a:cubicBezTo>
                  <a:pt x="1653477" y="2735199"/>
                  <a:pt x="1649095" y="2739581"/>
                  <a:pt x="1620965" y="2762758"/>
                </a:cubicBezTo>
                <a:cubicBezTo>
                  <a:pt x="1610995" y="2771013"/>
                  <a:pt x="1598866" y="2777046"/>
                  <a:pt x="1588961" y="2783713"/>
                </a:cubicBezTo>
                <a:cubicBezTo>
                  <a:pt x="1547051" y="2809050"/>
                  <a:pt x="1504633" y="2831656"/>
                  <a:pt x="1462152" y="2852039"/>
                </a:cubicBezTo>
                <a:cubicBezTo>
                  <a:pt x="1393825" y="2885123"/>
                  <a:pt x="1323213" y="2916555"/>
                  <a:pt x="1254315" y="2946337"/>
                </a:cubicBezTo>
                <a:cubicBezTo>
                  <a:pt x="1162812" y="2985453"/>
                  <a:pt x="1068515" y="3024061"/>
                  <a:pt x="977519" y="3060446"/>
                </a:cubicBezTo>
                <a:cubicBezTo>
                  <a:pt x="926846" y="3080322"/>
                  <a:pt x="826453" y="3120581"/>
                  <a:pt x="825373" y="3120581"/>
                </a:cubicBezTo>
                <a:cubicBezTo>
                  <a:pt x="823722" y="3120581"/>
                  <a:pt x="772414" y="3113405"/>
                  <a:pt x="746506" y="3108960"/>
                </a:cubicBezTo>
                <a:cubicBezTo>
                  <a:pt x="625793" y="3089148"/>
                  <a:pt x="502285" y="3050540"/>
                  <a:pt x="382080" y="3014726"/>
                </a:cubicBezTo>
                <a:cubicBezTo>
                  <a:pt x="345694" y="3003677"/>
                  <a:pt x="309309" y="2990977"/>
                  <a:pt x="273495" y="2978341"/>
                </a:cubicBezTo>
                <a:cubicBezTo>
                  <a:pt x="199580" y="2952941"/>
                  <a:pt x="108649" y="2919349"/>
                  <a:pt x="55690" y="2886266"/>
                </a:cubicBezTo>
                <a:cubicBezTo>
                  <a:pt x="48514" y="2881821"/>
                  <a:pt x="38608" y="2874137"/>
                  <a:pt x="32004" y="2866962"/>
                </a:cubicBezTo>
                <a:cubicBezTo>
                  <a:pt x="21527" y="2855913"/>
                  <a:pt x="16574" y="2844356"/>
                  <a:pt x="12129" y="2833878"/>
                </a:cubicBezTo>
                <a:cubicBezTo>
                  <a:pt x="7747" y="2824480"/>
                  <a:pt x="0" y="2787523"/>
                  <a:pt x="0" y="2773744"/>
                </a:cubicBezTo>
                <a:lnTo>
                  <a:pt x="0" y="2741803"/>
                </a:lnTo>
                <a:cubicBezTo>
                  <a:pt x="1143" y="2726373"/>
                  <a:pt x="2794" y="2710942"/>
                  <a:pt x="4953" y="2695448"/>
                </a:cubicBezTo>
                <a:cubicBezTo>
                  <a:pt x="7176" y="2682812"/>
                  <a:pt x="9398" y="2669032"/>
                  <a:pt x="12129" y="2656904"/>
                </a:cubicBezTo>
                <a:cubicBezTo>
                  <a:pt x="14351" y="2646426"/>
                  <a:pt x="17082" y="2634806"/>
                  <a:pt x="19876" y="2624900"/>
                </a:cubicBezTo>
                <a:cubicBezTo>
                  <a:pt x="21527" y="2617216"/>
                  <a:pt x="24257" y="2608898"/>
                  <a:pt x="26480" y="2601214"/>
                </a:cubicBezTo>
                <a:cubicBezTo>
                  <a:pt x="31433" y="2585784"/>
                  <a:pt x="36386" y="2569210"/>
                  <a:pt x="41910" y="2553780"/>
                </a:cubicBezTo>
                <a:cubicBezTo>
                  <a:pt x="49657" y="2531174"/>
                  <a:pt x="67310" y="2488756"/>
                  <a:pt x="67310" y="2487105"/>
                </a:cubicBezTo>
                <a:cubicBezTo>
                  <a:pt x="67310" y="2478278"/>
                  <a:pt x="45212" y="2474405"/>
                  <a:pt x="43561" y="2473833"/>
                </a:cubicBezTo>
                <a:cubicBezTo>
                  <a:pt x="39180" y="2472754"/>
                  <a:pt x="33655" y="2471103"/>
                  <a:pt x="29274" y="2466150"/>
                </a:cubicBezTo>
                <a:cubicBezTo>
                  <a:pt x="27559" y="2464499"/>
                  <a:pt x="26480" y="2461705"/>
                  <a:pt x="26480" y="2460625"/>
                </a:cubicBezTo>
                <a:cubicBezTo>
                  <a:pt x="24829" y="2452878"/>
                  <a:pt x="23749" y="2438019"/>
                  <a:pt x="23749" y="2436876"/>
                </a:cubicBezTo>
                <a:lnTo>
                  <a:pt x="23749" y="2418715"/>
                </a:lnTo>
                <a:lnTo>
                  <a:pt x="25400" y="2402142"/>
                </a:lnTo>
                <a:cubicBezTo>
                  <a:pt x="25908" y="2398331"/>
                  <a:pt x="26480" y="2393379"/>
                  <a:pt x="27559" y="2389505"/>
                </a:cubicBezTo>
                <a:cubicBezTo>
                  <a:pt x="32004" y="2371281"/>
                  <a:pt x="39180" y="2346516"/>
                  <a:pt x="53530" y="2338197"/>
                </a:cubicBezTo>
                <a:cubicBezTo>
                  <a:pt x="56261" y="2336038"/>
                  <a:pt x="65659" y="2334895"/>
                  <a:pt x="71120" y="2334895"/>
                </a:cubicBezTo>
                <a:lnTo>
                  <a:pt x="90996" y="2336546"/>
                </a:lnTo>
                <a:cubicBezTo>
                  <a:pt x="92075" y="2336546"/>
                  <a:pt x="93218" y="2336546"/>
                  <a:pt x="93726" y="2336038"/>
                </a:cubicBezTo>
                <a:cubicBezTo>
                  <a:pt x="99251" y="2323910"/>
                  <a:pt x="103124" y="2310638"/>
                  <a:pt x="104775" y="2298510"/>
                </a:cubicBezTo>
                <a:cubicBezTo>
                  <a:pt x="105347" y="2295208"/>
                  <a:pt x="105855" y="2291334"/>
                  <a:pt x="106426" y="2287461"/>
                </a:cubicBezTo>
                <a:lnTo>
                  <a:pt x="108077" y="2272602"/>
                </a:lnTo>
                <a:lnTo>
                  <a:pt x="109728" y="2254441"/>
                </a:lnTo>
                <a:lnTo>
                  <a:pt x="109157" y="2199831"/>
                </a:lnTo>
                <a:cubicBezTo>
                  <a:pt x="108077" y="2187131"/>
                  <a:pt x="106998" y="2173923"/>
                  <a:pt x="105855" y="2160715"/>
                </a:cubicBezTo>
                <a:cubicBezTo>
                  <a:pt x="104775" y="2151317"/>
                  <a:pt x="103696" y="2140839"/>
                  <a:pt x="102553" y="2131441"/>
                </a:cubicBezTo>
                <a:cubicBezTo>
                  <a:pt x="101473" y="2122615"/>
                  <a:pt x="99822" y="2112709"/>
                  <a:pt x="98679" y="2104454"/>
                </a:cubicBezTo>
                <a:cubicBezTo>
                  <a:pt x="97028" y="2095627"/>
                  <a:pt x="95949" y="2086229"/>
                  <a:pt x="94298" y="2077974"/>
                </a:cubicBezTo>
                <a:cubicBezTo>
                  <a:pt x="93218" y="2071370"/>
                  <a:pt x="92075" y="2063623"/>
                  <a:pt x="90424" y="2057019"/>
                </a:cubicBezTo>
                <a:cubicBezTo>
                  <a:pt x="87122" y="2037715"/>
                  <a:pt x="83820" y="2017331"/>
                  <a:pt x="77788" y="1998028"/>
                </a:cubicBezTo>
                <a:cubicBezTo>
                  <a:pt x="77216" y="1995805"/>
                  <a:pt x="71120" y="1995805"/>
                  <a:pt x="69469" y="1995805"/>
                </a:cubicBezTo>
                <a:cubicBezTo>
                  <a:pt x="63437" y="1995297"/>
                  <a:pt x="56261" y="1994725"/>
                  <a:pt x="50165" y="1993075"/>
                </a:cubicBezTo>
                <a:cubicBezTo>
                  <a:pt x="47435" y="1992503"/>
                  <a:pt x="44704" y="1991424"/>
                  <a:pt x="42482" y="1989773"/>
                </a:cubicBezTo>
                <a:cubicBezTo>
                  <a:pt x="34735" y="1984819"/>
                  <a:pt x="29782" y="1955038"/>
                  <a:pt x="29782" y="1944561"/>
                </a:cubicBezTo>
                <a:cubicBezTo>
                  <a:pt x="29782" y="1943481"/>
                  <a:pt x="30353" y="1936306"/>
                  <a:pt x="30924" y="1932432"/>
                </a:cubicBezTo>
                <a:cubicBezTo>
                  <a:pt x="35306" y="1905953"/>
                  <a:pt x="50165" y="1903222"/>
                  <a:pt x="67310" y="1903222"/>
                </a:cubicBezTo>
                <a:lnTo>
                  <a:pt x="94869" y="1904873"/>
                </a:lnTo>
                <a:cubicBezTo>
                  <a:pt x="99251" y="1904301"/>
                  <a:pt x="104204" y="1903730"/>
                  <a:pt x="109157" y="1902650"/>
                </a:cubicBezTo>
                <a:cubicBezTo>
                  <a:pt x="99251" y="1894395"/>
                  <a:pt x="85471" y="1902079"/>
                  <a:pt x="75565" y="1891094"/>
                </a:cubicBezTo>
                <a:cubicBezTo>
                  <a:pt x="72263" y="1887220"/>
                  <a:pt x="70612" y="1882267"/>
                  <a:pt x="68390" y="1877822"/>
                </a:cubicBezTo>
                <a:cubicBezTo>
                  <a:pt x="63437" y="1867916"/>
                  <a:pt x="59563" y="1857438"/>
                  <a:pt x="56833" y="1848104"/>
                </a:cubicBezTo>
                <a:cubicBezTo>
                  <a:pt x="45212" y="1806702"/>
                  <a:pt x="41910" y="1762633"/>
                  <a:pt x="39180" y="1721803"/>
                </a:cubicBezTo>
                <a:lnTo>
                  <a:pt x="38037" y="1626425"/>
                </a:lnTo>
                <a:cubicBezTo>
                  <a:pt x="39688" y="1601661"/>
                  <a:pt x="41910" y="1576261"/>
                  <a:pt x="51308" y="1552004"/>
                </a:cubicBezTo>
                <a:cubicBezTo>
                  <a:pt x="52388" y="1548130"/>
                  <a:pt x="56261" y="1544320"/>
                  <a:pt x="59563" y="1541526"/>
                </a:cubicBezTo>
                <a:cubicBezTo>
                  <a:pt x="67310" y="1534350"/>
                  <a:pt x="78296" y="1530477"/>
                  <a:pt x="86551" y="1527175"/>
                </a:cubicBezTo>
                <a:cubicBezTo>
                  <a:pt x="113602" y="1517269"/>
                  <a:pt x="142240" y="1509586"/>
                  <a:pt x="170371" y="1502410"/>
                </a:cubicBezTo>
                <a:cubicBezTo>
                  <a:pt x="222758" y="1489710"/>
                  <a:pt x="278448" y="1479804"/>
                  <a:pt x="331343" y="1470978"/>
                </a:cubicBezTo>
                <a:cubicBezTo>
                  <a:pt x="331343" y="1470978"/>
                  <a:pt x="331915" y="1470978"/>
                  <a:pt x="331915" y="1469835"/>
                </a:cubicBezTo>
                <a:cubicBezTo>
                  <a:pt x="331915" y="1469326"/>
                  <a:pt x="323660" y="1443419"/>
                  <a:pt x="323660" y="1437894"/>
                </a:cubicBezTo>
                <a:lnTo>
                  <a:pt x="323660" y="1423543"/>
                </a:lnTo>
                <a:cubicBezTo>
                  <a:pt x="325311" y="1414145"/>
                  <a:pt x="326390" y="1401509"/>
                  <a:pt x="338519" y="1393254"/>
                </a:cubicBezTo>
                <a:cubicBezTo>
                  <a:pt x="341313" y="1391031"/>
                  <a:pt x="345694" y="1390460"/>
                  <a:pt x="348996" y="1389888"/>
                </a:cubicBezTo>
                <a:cubicBezTo>
                  <a:pt x="357315" y="1388237"/>
                  <a:pt x="367221" y="1390460"/>
                  <a:pt x="375476" y="1384427"/>
                </a:cubicBezTo>
                <a:cubicBezTo>
                  <a:pt x="384302" y="1377760"/>
                  <a:pt x="382080" y="1367282"/>
                  <a:pt x="384874" y="1359027"/>
                </a:cubicBezTo>
                <a:cubicBezTo>
                  <a:pt x="385382" y="1356297"/>
                  <a:pt x="385953" y="1352995"/>
                  <a:pt x="386524" y="1349692"/>
                </a:cubicBezTo>
                <a:cubicBezTo>
                  <a:pt x="387604" y="1341945"/>
                  <a:pt x="388684" y="1334262"/>
                  <a:pt x="389255" y="1326515"/>
                </a:cubicBezTo>
                <a:lnTo>
                  <a:pt x="389255" y="1287907"/>
                </a:lnTo>
                <a:cubicBezTo>
                  <a:pt x="386524" y="1250950"/>
                  <a:pt x="379349" y="1212406"/>
                  <a:pt x="369951" y="1174877"/>
                </a:cubicBezTo>
                <a:cubicBezTo>
                  <a:pt x="368300" y="1175449"/>
                  <a:pt x="365570" y="1175449"/>
                  <a:pt x="363919" y="1175449"/>
                </a:cubicBezTo>
                <a:cubicBezTo>
                  <a:pt x="342392" y="1175449"/>
                  <a:pt x="329692" y="1155065"/>
                  <a:pt x="326390" y="1132459"/>
                </a:cubicBezTo>
                <a:lnTo>
                  <a:pt x="205677" y="1136841"/>
                </a:lnTo>
                <a:cubicBezTo>
                  <a:pt x="202883" y="1136333"/>
                  <a:pt x="198501" y="1136333"/>
                  <a:pt x="196279" y="1132967"/>
                </a:cubicBezTo>
                <a:cubicBezTo>
                  <a:pt x="180848" y="1114235"/>
                  <a:pt x="175324" y="1084453"/>
                  <a:pt x="170371" y="1066864"/>
                </a:cubicBezTo>
                <a:cubicBezTo>
                  <a:pt x="165418" y="1046417"/>
                  <a:pt x="163767" y="1024954"/>
                  <a:pt x="161544" y="1004507"/>
                </a:cubicBezTo>
                <a:lnTo>
                  <a:pt x="161036" y="972566"/>
                </a:lnTo>
                <a:cubicBezTo>
                  <a:pt x="162116" y="965962"/>
                  <a:pt x="161036" y="957644"/>
                  <a:pt x="165989" y="951611"/>
                </a:cubicBezTo>
                <a:cubicBezTo>
                  <a:pt x="172022" y="943864"/>
                  <a:pt x="184150" y="941133"/>
                  <a:pt x="190754" y="938403"/>
                </a:cubicBezTo>
                <a:cubicBezTo>
                  <a:pt x="201803" y="933958"/>
                  <a:pt x="216154" y="930656"/>
                  <a:pt x="227711" y="927926"/>
                </a:cubicBezTo>
                <a:cubicBezTo>
                  <a:pt x="237617" y="925703"/>
                  <a:pt x="249238" y="923480"/>
                  <a:pt x="259715" y="920750"/>
                </a:cubicBezTo>
                <a:cubicBezTo>
                  <a:pt x="256413" y="915226"/>
                  <a:pt x="255842" y="909130"/>
                  <a:pt x="255842" y="904177"/>
                </a:cubicBezTo>
                <a:cubicBezTo>
                  <a:pt x="255842" y="903097"/>
                  <a:pt x="256413" y="897573"/>
                  <a:pt x="256921" y="895350"/>
                </a:cubicBezTo>
                <a:cubicBezTo>
                  <a:pt x="258572" y="887667"/>
                  <a:pt x="267970" y="882714"/>
                  <a:pt x="274066" y="882142"/>
                </a:cubicBezTo>
                <a:cubicBezTo>
                  <a:pt x="275146" y="880491"/>
                  <a:pt x="275717" y="877697"/>
                  <a:pt x="275717" y="874967"/>
                </a:cubicBezTo>
                <a:cubicBezTo>
                  <a:pt x="276225" y="872236"/>
                  <a:pt x="276797" y="868934"/>
                  <a:pt x="277368" y="865569"/>
                </a:cubicBezTo>
                <a:cubicBezTo>
                  <a:pt x="278448" y="860616"/>
                  <a:pt x="279019" y="855663"/>
                  <a:pt x="279527" y="850710"/>
                </a:cubicBezTo>
                <a:lnTo>
                  <a:pt x="279527" y="830326"/>
                </a:lnTo>
                <a:cubicBezTo>
                  <a:pt x="279019" y="827532"/>
                  <a:pt x="278448" y="824230"/>
                  <a:pt x="277368" y="820928"/>
                </a:cubicBezTo>
                <a:cubicBezTo>
                  <a:pt x="271272" y="821500"/>
                  <a:pt x="260223" y="822071"/>
                  <a:pt x="258572" y="822071"/>
                </a:cubicBezTo>
                <a:cubicBezTo>
                  <a:pt x="249746" y="822071"/>
                  <a:pt x="245936" y="820928"/>
                  <a:pt x="245936" y="810451"/>
                </a:cubicBezTo>
                <a:cubicBezTo>
                  <a:pt x="245936" y="809371"/>
                  <a:pt x="246443" y="806577"/>
                  <a:pt x="246443" y="804418"/>
                </a:cubicBezTo>
                <a:cubicBezTo>
                  <a:pt x="247587" y="801116"/>
                  <a:pt x="247015" y="794449"/>
                  <a:pt x="251460" y="792289"/>
                </a:cubicBezTo>
                <a:cubicBezTo>
                  <a:pt x="253111" y="791147"/>
                  <a:pt x="265748" y="792289"/>
                  <a:pt x="265748" y="786765"/>
                </a:cubicBezTo>
                <a:cubicBezTo>
                  <a:pt x="265748" y="785622"/>
                  <a:pt x="264668" y="784542"/>
                  <a:pt x="263589" y="783971"/>
                </a:cubicBezTo>
                <a:cubicBezTo>
                  <a:pt x="233807" y="761936"/>
                  <a:pt x="226060" y="733298"/>
                  <a:pt x="220028" y="708470"/>
                </a:cubicBezTo>
                <a:cubicBezTo>
                  <a:pt x="220028" y="707390"/>
                  <a:pt x="213360" y="665988"/>
                  <a:pt x="213360" y="657733"/>
                </a:cubicBezTo>
                <a:lnTo>
                  <a:pt x="213360" y="600392"/>
                </a:lnTo>
                <a:cubicBezTo>
                  <a:pt x="214503" y="587692"/>
                  <a:pt x="215583" y="575056"/>
                  <a:pt x="217234" y="562356"/>
                </a:cubicBezTo>
                <a:cubicBezTo>
                  <a:pt x="221679" y="533717"/>
                  <a:pt x="226632" y="504444"/>
                  <a:pt x="236538" y="476377"/>
                </a:cubicBezTo>
                <a:cubicBezTo>
                  <a:pt x="237617" y="471932"/>
                  <a:pt x="242062" y="464249"/>
                  <a:pt x="248666" y="460946"/>
                </a:cubicBezTo>
                <a:cubicBezTo>
                  <a:pt x="254762" y="457581"/>
                  <a:pt x="262446" y="454851"/>
                  <a:pt x="269621" y="452628"/>
                </a:cubicBezTo>
                <a:cubicBezTo>
                  <a:pt x="279527" y="449326"/>
                  <a:pt x="291148" y="446595"/>
                  <a:pt x="302133" y="443802"/>
                </a:cubicBezTo>
                <a:cubicBezTo>
                  <a:pt x="312103" y="441642"/>
                  <a:pt x="322580" y="440499"/>
                  <a:pt x="333058" y="436118"/>
                </a:cubicBezTo>
                <a:cubicBezTo>
                  <a:pt x="334137" y="435546"/>
                  <a:pt x="335217" y="434467"/>
                  <a:pt x="335217" y="433324"/>
                </a:cubicBezTo>
                <a:lnTo>
                  <a:pt x="293878" y="173673"/>
                </a:lnTo>
                <a:lnTo>
                  <a:pt x="293878" y="171450"/>
                </a:lnTo>
                <a:cubicBezTo>
                  <a:pt x="301625" y="164846"/>
                  <a:pt x="309880" y="157670"/>
                  <a:pt x="317564" y="151067"/>
                </a:cubicBezTo>
                <a:cubicBezTo>
                  <a:pt x="359474" y="115761"/>
                  <a:pt x="405829" y="80518"/>
                  <a:pt x="446596" y="42482"/>
                </a:cubicBezTo>
                <a:cubicBezTo>
                  <a:pt x="449390" y="39688"/>
                  <a:pt x="449898" y="34735"/>
                  <a:pt x="451549" y="32004"/>
                </a:cubicBezTo>
                <a:cubicBezTo>
                  <a:pt x="454343" y="26988"/>
                  <a:pt x="459867" y="20955"/>
                  <a:pt x="464820" y="17653"/>
                </a:cubicBezTo>
                <a:cubicBezTo>
                  <a:pt x="479108" y="6604"/>
                  <a:pt x="505016" y="0"/>
                  <a:pt x="521018" y="0"/>
                </a:cubicBezTo>
                <a:lnTo>
                  <a:pt x="529273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7E854327-F475-46FC-94B0-16BC956CD32A}"/>
              </a:ext>
            </a:extLst>
          </p:cNvPr>
          <p:cNvGrpSpPr/>
          <p:nvPr/>
        </p:nvGrpSpPr>
        <p:grpSpPr>
          <a:xfrm>
            <a:off x="1042988" y="2859782"/>
            <a:ext cx="2210639" cy="1226798"/>
            <a:chOff x="1004713" y="1203598"/>
            <a:chExt cx="2210639" cy="1226798"/>
          </a:xfrm>
        </p:grpSpPr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EC878D0E-DEEF-43BE-96CF-681CA307CC83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0" name="TextBox 41">
              <a:extLst>
                <a:ext uri="{FF2B5EF4-FFF2-40B4-BE49-F238E27FC236}">
                  <a16:creationId xmlns="" xmlns:a16="http://schemas.microsoft.com/office/drawing/2014/main" id="{8D806833-2558-4F2E-915C-0597AB880E14}"/>
                </a:ext>
              </a:extLst>
            </p:cNvPr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="" xmlns:a16="http://schemas.microsoft.com/office/drawing/2014/main" id="{C3C8FE50-E19F-411D-BCF3-1A3BCA17D150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="" xmlns:a16="http://schemas.microsoft.com/office/drawing/2014/main" id="{675D0303-5888-470C-B249-448032EFAC5A}"/>
              </a:ext>
            </a:extLst>
          </p:cNvPr>
          <p:cNvGrpSpPr/>
          <p:nvPr/>
        </p:nvGrpSpPr>
        <p:grpSpPr>
          <a:xfrm>
            <a:off x="5890374" y="2859782"/>
            <a:ext cx="2210639" cy="1226798"/>
            <a:chOff x="1004713" y="1203598"/>
            <a:chExt cx="2210639" cy="1226798"/>
          </a:xfrm>
        </p:grpSpPr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D6AE76A2-5B92-4156-AA9E-D903ECC0C9F0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4" name="TextBox 41">
              <a:extLst>
                <a:ext uri="{FF2B5EF4-FFF2-40B4-BE49-F238E27FC236}">
                  <a16:creationId xmlns="" xmlns:a16="http://schemas.microsoft.com/office/drawing/2014/main" id="{AE84C371-4C34-4E88-AB9F-0E5F4A539CCF}"/>
                </a:ext>
              </a:extLst>
            </p:cNvPr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="" xmlns:a16="http://schemas.microsoft.com/office/drawing/2014/main" id="{CAC7AF3C-1D37-4216-BD5B-E8F57C2856DB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729130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8B19B12B-3186-4767-AD22-18B832A7EFDC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22" name="组合 21">
              <a:extLst>
                <a:ext uri="{FF2B5EF4-FFF2-40B4-BE49-F238E27FC236}">
                  <a16:creationId xmlns="" xmlns:a16="http://schemas.microsoft.com/office/drawing/2014/main" id="{2CABB7DE-5AD4-4362-9ED0-D51C6ED2376C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24" name="iconfont-10357-5072058">
                <a:extLst>
                  <a:ext uri="{FF2B5EF4-FFF2-40B4-BE49-F238E27FC236}">
                    <a16:creationId xmlns="" xmlns:a16="http://schemas.microsoft.com/office/drawing/2014/main" id="{13ED6787-3A8F-47F8-A68D-58EC8BCA4879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extBox 6">
                <a:extLst>
                  <a:ext uri="{FF2B5EF4-FFF2-40B4-BE49-F238E27FC236}">
                    <a16:creationId xmlns="" xmlns:a16="http://schemas.microsoft.com/office/drawing/2014/main" id="{6CC25839-ED5E-4623-8FFC-41F8DF4C7BDE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23" name="文本框 22">
              <a:extLst>
                <a:ext uri="{FF2B5EF4-FFF2-40B4-BE49-F238E27FC236}">
                  <a16:creationId xmlns="" xmlns:a16="http://schemas.microsoft.com/office/drawing/2014/main" id="{750D7084-7801-43F6-801B-3000E7CCE208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2" name="图形 25">
            <a:extLst>
              <a:ext uri="{FF2B5EF4-FFF2-40B4-BE49-F238E27FC236}">
                <a16:creationId xmlns="" xmlns:a16="http://schemas.microsoft.com/office/drawing/2014/main" id="{1253BD73-CAA5-4D37-BA08-30ED3C5FA982}"/>
              </a:ext>
            </a:extLst>
          </p:cNvPr>
          <p:cNvGrpSpPr/>
          <p:nvPr/>
        </p:nvGrpSpPr>
        <p:grpSpPr>
          <a:xfrm>
            <a:off x="4067133" y="1041824"/>
            <a:ext cx="4177275" cy="3059852"/>
            <a:chOff x="3932429" y="864576"/>
            <a:chExt cx="4177275" cy="3059852"/>
          </a:xfrm>
        </p:grpSpPr>
        <p:sp>
          <p:nvSpPr>
            <p:cNvPr id="5" name="任意多边形: 形状 4">
              <a:extLst>
                <a:ext uri="{FF2B5EF4-FFF2-40B4-BE49-F238E27FC236}">
                  <a16:creationId xmlns="" xmlns:a16="http://schemas.microsoft.com/office/drawing/2014/main" id="{F3C69DFF-6F73-4034-95F0-119D45672EEC}"/>
                </a:ext>
              </a:extLst>
            </p:cNvPr>
            <p:cNvSpPr/>
            <p:nvPr/>
          </p:nvSpPr>
          <p:spPr>
            <a:xfrm flipV="1">
              <a:off x="3932429" y="1204811"/>
              <a:ext cx="2089072" cy="2698185"/>
            </a:xfrm>
            <a:custGeom>
              <a:avLst/>
              <a:gdLst>
                <a:gd name="connsiteX0" fmla="*/ 2088356 w 2089072"/>
                <a:gd name="connsiteY0" fmla="*/ -4876 h 2698185"/>
                <a:gd name="connsiteX1" fmla="*/ 1043820 w 2089072"/>
                <a:gd name="connsiteY1" fmla="*/ 194526 h 2698185"/>
                <a:gd name="connsiteX2" fmla="*/ -717 w 2089072"/>
                <a:gd name="connsiteY2" fmla="*/ -4876 h 2698185"/>
                <a:gd name="connsiteX3" fmla="*/ -717 w 2089072"/>
                <a:gd name="connsiteY3" fmla="*/ 2493870 h 2698185"/>
                <a:gd name="connsiteX4" fmla="*/ 1043820 w 2089072"/>
                <a:gd name="connsiteY4" fmla="*/ 2693308 h 2698185"/>
                <a:gd name="connsiteX5" fmla="*/ 2088356 w 2089072"/>
                <a:gd name="connsiteY5" fmla="*/ 2493870 h 2698185"/>
                <a:gd name="connsiteX6" fmla="*/ 2088356 w 2089072"/>
                <a:gd name="connsiteY6" fmla="*/ -4876 h 269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072" h="2698185">
                  <a:moveTo>
                    <a:pt x="2088356" y="-4876"/>
                  </a:moveTo>
                  <a:cubicBezTo>
                    <a:pt x="2088356" y="-4876"/>
                    <a:pt x="1542290" y="190371"/>
                    <a:pt x="1043820" y="194526"/>
                  </a:cubicBezTo>
                  <a:cubicBezTo>
                    <a:pt x="545367" y="198700"/>
                    <a:pt x="-717" y="-4876"/>
                    <a:pt x="-717" y="-4876"/>
                  </a:cubicBezTo>
                  <a:lnTo>
                    <a:pt x="-717" y="2493870"/>
                  </a:lnTo>
                  <a:cubicBezTo>
                    <a:pt x="-717" y="2493870"/>
                    <a:pt x="518177" y="2694001"/>
                    <a:pt x="1043820" y="2693308"/>
                  </a:cubicBezTo>
                  <a:cubicBezTo>
                    <a:pt x="1569462" y="2692615"/>
                    <a:pt x="2088356" y="2493870"/>
                    <a:pt x="2088356" y="2493870"/>
                  </a:cubicBezTo>
                  <a:lnTo>
                    <a:pt x="2088356" y="-4876"/>
                  </a:lnTo>
                </a:path>
              </a:pathLst>
            </a:custGeom>
            <a:solidFill>
              <a:srgbClr val="E6E6E6"/>
            </a:solidFill>
            <a:ln w="1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="" xmlns:a16="http://schemas.microsoft.com/office/drawing/2014/main" id="{9FB3B54A-0327-4569-AFF9-AD323F9EAB6B}"/>
                </a:ext>
              </a:extLst>
            </p:cNvPr>
            <p:cNvSpPr/>
            <p:nvPr/>
          </p:nvSpPr>
          <p:spPr>
            <a:xfrm flipV="1">
              <a:off x="4038790" y="1053075"/>
              <a:ext cx="1982711" cy="2849975"/>
            </a:xfrm>
            <a:custGeom>
              <a:avLst/>
              <a:gdLst>
                <a:gd name="connsiteX0" fmla="*/ 1981969 w 1982711"/>
                <a:gd name="connsiteY0" fmla="*/ -4870 h 2849975"/>
                <a:gd name="connsiteX1" fmla="*/ 991013 w 1982711"/>
                <a:gd name="connsiteY1" fmla="*/ 346322 h 2849975"/>
                <a:gd name="connsiteX2" fmla="*/ -743 w 1982711"/>
                <a:gd name="connsiteY2" fmla="*/ 146866 h 2849975"/>
                <a:gd name="connsiteX3" fmla="*/ -743 w 1982711"/>
                <a:gd name="connsiteY3" fmla="*/ 2645612 h 2849975"/>
                <a:gd name="connsiteX4" fmla="*/ 991013 w 1982711"/>
                <a:gd name="connsiteY4" fmla="*/ 2845050 h 2849975"/>
                <a:gd name="connsiteX5" fmla="*/ 1981969 w 1982711"/>
                <a:gd name="connsiteY5" fmla="*/ 2493822 h 2849975"/>
                <a:gd name="connsiteX6" fmla="*/ 1981969 w 1982711"/>
                <a:gd name="connsiteY6" fmla="*/ -4924 h 28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2711" h="2849975">
                  <a:moveTo>
                    <a:pt x="1981969" y="-4870"/>
                  </a:moveTo>
                  <a:cubicBezTo>
                    <a:pt x="1981969" y="-4870"/>
                    <a:pt x="1464300" y="342131"/>
                    <a:pt x="991013" y="346322"/>
                  </a:cubicBezTo>
                  <a:cubicBezTo>
                    <a:pt x="517760" y="350477"/>
                    <a:pt x="-743" y="146866"/>
                    <a:pt x="-743" y="146866"/>
                  </a:cubicBezTo>
                  <a:lnTo>
                    <a:pt x="-743" y="2645612"/>
                  </a:lnTo>
                  <a:cubicBezTo>
                    <a:pt x="-743" y="2645612"/>
                    <a:pt x="491938" y="2845725"/>
                    <a:pt x="991013" y="2845050"/>
                  </a:cubicBezTo>
                  <a:cubicBezTo>
                    <a:pt x="1490105" y="2844358"/>
                    <a:pt x="1981969" y="2493822"/>
                    <a:pt x="1981969" y="2493822"/>
                  </a:cubicBezTo>
                  <a:lnTo>
                    <a:pt x="1981969" y="-4924"/>
                  </a:lnTo>
                </a:path>
              </a:pathLst>
            </a:custGeom>
            <a:solidFill>
              <a:srgbClr val="808080"/>
            </a:solidFill>
            <a:ln w="1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A26816DA-EE0F-4A7F-B704-0E5C4F9D37AC}"/>
                </a:ext>
              </a:extLst>
            </p:cNvPr>
            <p:cNvSpPr/>
            <p:nvPr/>
          </p:nvSpPr>
          <p:spPr>
            <a:xfrm flipV="1">
              <a:off x="4239418" y="864576"/>
              <a:ext cx="1782083" cy="3038473"/>
            </a:xfrm>
            <a:custGeom>
              <a:avLst/>
              <a:gdLst>
                <a:gd name="connsiteX0" fmla="*/ 1781291 w 1782083"/>
                <a:gd name="connsiteY0" fmla="*/ -4930 h 3038473"/>
                <a:gd name="connsiteX1" fmla="*/ 990945 w 1782083"/>
                <a:gd name="connsiteY1" fmla="*/ 534795 h 3038473"/>
                <a:gd name="connsiteX2" fmla="*/ -792 w 1782083"/>
                <a:gd name="connsiteY2" fmla="*/ 335340 h 3038473"/>
                <a:gd name="connsiteX3" fmla="*/ -792 w 1782083"/>
                <a:gd name="connsiteY3" fmla="*/ 2834086 h 3038473"/>
                <a:gd name="connsiteX4" fmla="*/ 990945 w 1782083"/>
                <a:gd name="connsiteY4" fmla="*/ 3033488 h 3038473"/>
                <a:gd name="connsiteX5" fmla="*/ 1781291 w 1782083"/>
                <a:gd name="connsiteY5" fmla="*/ 2493763 h 3038473"/>
                <a:gd name="connsiteX6" fmla="*/ 1781291 w 1782083"/>
                <a:gd name="connsiteY6" fmla="*/ -4984 h 303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083" h="3038473">
                  <a:moveTo>
                    <a:pt x="1781291" y="-4930"/>
                  </a:moveTo>
                  <a:cubicBezTo>
                    <a:pt x="1781291" y="-4930"/>
                    <a:pt x="1464215" y="530587"/>
                    <a:pt x="990945" y="534795"/>
                  </a:cubicBezTo>
                  <a:cubicBezTo>
                    <a:pt x="517675" y="538933"/>
                    <a:pt x="-792" y="335340"/>
                    <a:pt x="-792" y="335340"/>
                  </a:cubicBezTo>
                  <a:lnTo>
                    <a:pt x="-792" y="2834086"/>
                  </a:lnTo>
                  <a:cubicBezTo>
                    <a:pt x="-792" y="2834086"/>
                    <a:pt x="491889" y="3034181"/>
                    <a:pt x="990945" y="3033488"/>
                  </a:cubicBezTo>
                  <a:cubicBezTo>
                    <a:pt x="1490020" y="3032814"/>
                    <a:pt x="1781291" y="2493763"/>
                    <a:pt x="1781291" y="2493763"/>
                  </a:cubicBezTo>
                  <a:lnTo>
                    <a:pt x="1781291" y="-4984"/>
                  </a:lnTo>
                </a:path>
              </a:pathLst>
            </a:custGeom>
            <a:solidFill>
              <a:srgbClr val="E6E6E6"/>
            </a:solidFill>
            <a:ln w="2836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="" xmlns:a16="http://schemas.microsoft.com/office/drawing/2014/main" id="{B0DAEF7D-A882-4C13-8A22-D002859FD081}"/>
                </a:ext>
              </a:extLst>
            </p:cNvPr>
            <p:cNvSpPr/>
            <p:nvPr/>
          </p:nvSpPr>
          <p:spPr>
            <a:xfrm flipV="1">
              <a:off x="6020614" y="1204811"/>
              <a:ext cx="2089090" cy="2698185"/>
            </a:xfrm>
            <a:custGeom>
              <a:avLst/>
              <a:gdLst>
                <a:gd name="connsiteX0" fmla="*/ -1745 w 2089090"/>
                <a:gd name="connsiteY0" fmla="*/ -4876 h 2698185"/>
                <a:gd name="connsiteX1" fmla="*/ 1042791 w 2089090"/>
                <a:gd name="connsiteY1" fmla="*/ 194526 h 2698185"/>
                <a:gd name="connsiteX2" fmla="*/ 2087345 w 2089090"/>
                <a:gd name="connsiteY2" fmla="*/ -4876 h 2698185"/>
                <a:gd name="connsiteX3" fmla="*/ 2087345 w 2089090"/>
                <a:gd name="connsiteY3" fmla="*/ 2493870 h 2698185"/>
                <a:gd name="connsiteX4" fmla="*/ 1042791 w 2089090"/>
                <a:gd name="connsiteY4" fmla="*/ 2693308 h 2698185"/>
                <a:gd name="connsiteX5" fmla="*/ -1745 w 2089090"/>
                <a:gd name="connsiteY5" fmla="*/ 2493870 h 2698185"/>
                <a:gd name="connsiteX6" fmla="*/ -1745 w 2089090"/>
                <a:gd name="connsiteY6" fmla="*/ -4876 h 269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090" h="2698185">
                  <a:moveTo>
                    <a:pt x="-1745" y="-4876"/>
                  </a:moveTo>
                  <a:cubicBezTo>
                    <a:pt x="-1745" y="-4876"/>
                    <a:pt x="544338" y="190371"/>
                    <a:pt x="1042791" y="194526"/>
                  </a:cubicBezTo>
                  <a:cubicBezTo>
                    <a:pt x="1541244" y="198700"/>
                    <a:pt x="2087345" y="-4876"/>
                    <a:pt x="2087345" y="-4876"/>
                  </a:cubicBezTo>
                  <a:lnTo>
                    <a:pt x="2087345" y="2493870"/>
                  </a:lnTo>
                  <a:cubicBezTo>
                    <a:pt x="2087345" y="2493870"/>
                    <a:pt x="1568433" y="2694001"/>
                    <a:pt x="1042791" y="2693308"/>
                  </a:cubicBezTo>
                  <a:cubicBezTo>
                    <a:pt x="517149" y="2692615"/>
                    <a:pt x="-1745" y="2493870"/>
                    <a:pt x="-1745" y="2493870"/>
                  </a:cubicBezTo>
                  <a:lnTo>
                    <a:pt x="-1745" y="-4876"/>
                  </a:lnTo>
                </a:path>
              </a:pathLst>
            </a:custGeom>
            <a:solidFill>
              <a:srgbClr val="FFFFFF"/>
            </a:solidFill>
            <a:ln w="1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3B275197-B07E-4622-A815-474D37EB3BA8}"/>
                </a:ext>
              </a:extLst>
            </p:cNvPr>
            <p:cNvSpPr/>
            <p:nvPr/>
          </p:nvSpPr>
          <p:spPr>
            <a:xfrm flipV="1">
              <a:off x="6020614" y="1053075"/>
              <a:ext cx="1982711" cy="2849975"/>
            </a:xfrm>
            <a:custGeom>
              <a:avLst/>
              <a:gdLst>
                <a:gd name="connsiteX0" fmla="*/ -1719 w 1982711"/>
                <a:gd name="connsiteY0" fmla="*/ -4870 h 2849975"/>
                <a:gd name="connsiteX1" fmla="*/ 989219 w 1982711"/>
                <a:gd name="connsiteY1" fmla="*/ 346322 h 2849975"/>
                <a:gd name="connsiteX2" fmla="*/ 1980992 w 1982711"/>
                <a:gd name="connsiteY2" fmla="*/ 146866 h 2849975"/>
                <a:gd name="connsiteX3" fmla="*/ 1980992 w 1982711"/>
                <a:gd name="connsiteY3" fmla="*/ 2645612 h 2849975"/>
                <a:gd name="connsiteX4" fmla="*/ 989219 w 1982711"/>
                <a:gd name="connsiteY4" fmla="*/ 2845050 h 2849975"/>
                <a:gd name="connsiteX5" fmla="*/ -1719 w 1982711"/>
                <a:gd name="connsiteY5" fmla="*/ 2493822 h 2849975"/>
                <a:gd name="connsiteX6" fmla="*/ -1719 w 1982711"/>
                <a:gd name="connsiteY6" fmla="*/ -4924 h 28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2711" h="2849975">
                  <a:moveTo>
                    <a:pt x="-1719" y="-4870"/>
                  </a:moveTo>
                  <a:cubicBezTo>
                    <a:pt x="-1719" y="-4870"/>
                    <a:pt x="515967" y="342131"/>
                    <a:pt x="989219" y="346322"/>
                  </a:cubicBezTo>
                  <a:cubicBezTo>
                    <a:pt x="1462489" y="350477"/>
                    <a:pt x="1980992" y="146866"/>
                    <a:pt x="1980992" y="146866"/>
                  </a:cubicBezTo>
                  <a:lnTo>
                    <a:pt x="1980992" y="2645612"/>
                  </a:lnTo>
                  <a:cubicBezTo>
                    <a:pt x="1980992" y="2645612"/>
                    <a:pt x="1488294" y="2845725"/>
                    <a:pt x="989219" y="2845050"/>
                  </a:cubicBezTo>
                  <a:cubicBezTo>
                    <a:pt x="490163" y="2844358"/>
                    <a:pt x="-1719" y="2493822"/>
                    <a:pt x="-1719" y="2493822"/>
                  </a:cubicBezTo>
                  <a:lnTo>
                    <a:pt x="-1719" y="-4924"/>
                  </a:lnTo>
                </a:path>
              </a:pathLst>
            </a:custGeom>
            <a:solidFill>
              <a:srgbClr val="FFFFFF"/>
            </a:solidFill>
            <a:ln w="141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16558B8F-DA2C-42F5-9C3C-418529F969B8}"/>
                </a:ext>
              </a:extLst>
            </p:cNvPr>
            <p:cNvSpPr/>
            <p:nvPr/>
          </p:nvSpPr>
          <p:spPr>
            <a:xfrm>
              <a:off x="6020436" y="2369942"/>
              <a:ext cx="1782104" cy="1554486"/>
            </a:xfrm>
            <a:custGeom>
              <a:avLst/>
              <a:gdLst>
                <a:gd name="connsiteX0" fmla="*/ -217 w 1782104"/>
                <a:gd name="connsiteY0" fmla="*/ 1554080 h 1554486"/>
                <a:gd name="connsiteX1" fmla="*/ 749286 w 1782104"/>
                <a:gd name="connsiteY1" fmla="*/ 1114485 h 1554486"/>
                <a:gd name="connsiteX2" fmla="*/ 1754269 w 1782104"/>
                <a:gd name="connsiteY2" fmla="*/ 1228430 h 1554486"/>
                <a:gd name="connsiteX3" fmla="*/ 1781888 w 1782104"/>
                <a:gd name="connsiteY3" fmla="*/ -392 h 1554486"/>
                <a:gd name="connsiteX4" fmla="*/ -160 w 1782104"/>
                <a:gd name="connsiteY4" fmla="*/ 339935 h 1554486"/>
                <a:gd name="connsiteX5" fmla="*/ -160 w 1782104"/>
                <a:gd name="connsiteY5" fmla="*/ 1554094 h 155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2104" h="1554486">
                  <a:moveTo>
                    <a:pt x="-217" y="1554080"/>
                  </a:moveTo>
                  <a:cubicBezTo>
                    <a:pt x="-217" y="1554080"/>
                    <a:pt x="278549" y="1155928"/>
                    <a:pt x="749286" y="1114485"/>
                  </a:cubicBezTo>
                  <a:cubicBezTo>
                    <a:pt x="1220720" y="1072999"/>
                    <a:pt x="1754269" y="1228430"/>
                    <a:pt x="1754269" y="1228430"/>
                  </a:cubicBezTo>
                  <a:lnTo>
                    <a:pt x="1781888" y="-392"/>
                  </a:lnTo>
                  <a:lnTo>
                    <a:pt x="-160" y="339935"/>
                  </a:lnTo>
                  <a:lnTo>
                    <a:pt x="-160" y="1554094"/>
                  </a:lnTo>
                </a:path>
              </a:pathLst>
            </a:custGeom>
            <a:solidFill>
              <a:srgbClr val="B3B3B3"/>
            </a:solidFill>
            <a:ln w="141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BEF8351A-525F-4AF8-85E4-616962205AA5}"/>
                </a:ext>
              </a:extLst>
            </p:cNvPr>
            <p:cNvSpPr/>
            <p:nvPr/>
          </p:nvSpPr>
          <p:spPr>
            <a:xfrm flipV="1">
              <a:off x="6020614" y="864576"/>
              <a:ext cx="1782101" cy="3038473"/>
            </a:xfrm>
            <a:custGeom>
              <a:avLst/>
              <a:gdLst>
                <a:gd name="connsiteX0" fmla="*/ -1670 w 1782101"/>
                <a:gd name="connsiteY0" fmla="*/ -4930 h 3038473"/>
                <a:gd name="connsiteX1" fmla="*/ 788694 w 1782101"/>
                <a:gd name="connsiteY1" fmla="*/ 534795 h 3038473"/>
                <a:gd name="connsiteX2" fmla="*/ 1780432 w 1782101"/>
                <a:gd name="connsiteY2" fmla="*/ 335340 h 3038473"/>
                <a:gd name="connsiteX3" fmla="*/ 1780432 w 1782101"/>
                <a:gd name="connsiteY3" fmla="*/ 2834086 h 3038473"/>
                <a:gd name="connsiteX4" fmla="*/ 788694 w 1782101"/>
                <a:gd name="connsiteY4" fmla="*/ 3033488 h 3038473"/>
                <a:gd name="connsiteX5" fmla="*/ -1670 w 1782101"/>
                <a:gd name="connsiteY5" fmla="*/ 2493763 h 3038473"/>
                <a:gd name="connsiteX6" fmla="*/ -1670 w 1782101"/>
                <a:gd name="connsiteY6" fmla="*/ -4984 h 303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101" h="3038473">
                  <a:moveTo>
                    <a:pt x="-1670" y="-4930"/>
                  </a:moveTo>
                  <a:cubicBezTo>
                    <a:pt x="-1670" y="-4930"/>
                    <a:pt x="315424" y="530587"/>
                    <a:pt x="788694" y="534795"/>
                  </a:cubicBezTo>
                  <a:cubicBezTo>
                    <a:pt x="1261982" y="538933"/>
                    <a:pt x="1780432" y="335340"/>
                    <a:pt x="1780432" y="335340"/>
                  </a:cubicBezTo>
                  <a:lnTo>
                    <a:pt x="1780432" y="2834086"/>
                  </a:lnTo>
                  <a:cubicBezTo>
                    <a:pt x="1780432" y="2834086"/>
                    <a:pt x="1287769" y="3034181"/>
                    <a:pt x="788694" y="3033488"/>
                  </a:cubicBezTo>
                  <a:cubicBezTo>
                    <a:pt x="289620" y="3032814"/>
                    <a:pt x="-1670" y="2493763"/>
                    <a:pt x="-1670" y="2493763"/>
                  </a:cubicBezTo>
                  <a:lnTo>
                    <a:pt x="-1670" y="-4984"/>
                  </a:lnTo>
                </a:path>
              </a:pathLst>
            </a:custGeom>
            <a:solidFill>
              <a:srgbClr val="FFFFFF"/>
            </a:solidFill>
            <a:ln w="2836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C2ABFB6F-4EDA-4F6F-B239-D3E4DB2E8181}"/>
              </a:ext>
            </a:extLst>
          </p:cNvPr>
          <p:cNvSpPr txBox="1"/>
          <p:nvPr/>
        </p:nvSpPr>
        <p:spPr>
          <a:xfrm>
            <a:off x="948547" y="1479943"/>
            <a:ext cx="22096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/>
              <a:t>添加标题文本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3F59EE25-DEE7-4217-A949-DEF3E5ABF59B}"/>
              </a:ext>
            </a:extLst>
          </p:cNvPr>
          <p:cNvSpPr txBox="1"/>
          <p:nvPr/>
        </p:nvSpPr>
        <p:spPr>
          <a:xfrm>
            <a:off x="949330" y="1751754"/>
            <a:ext cx="243749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bg1">
                    <a:lumMod val="75000"/>
                  </a:schemeClr>
                </a:solidFill>
              </a:rPr>
              <a:t>Click here to add title text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90BE67C5-8640-4853-BF19-C9D8982DF8BF}"/>
              </a:ext>
            </a:extLst>
          </p:cNvPr>
          <p:cNvSpPr txBox="1"/>
          <p:nvPr/>
        </p:nvSpPr>
        <p:spPr>
          <a:xfrm>
            <a:off x="945969" y="1995686"/>
            <a:ext cx="2814000" cy="14506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726FB53E-7B3B-497C-800A-BDF8C585B266}"/>
              </a:ext>
            </a:extLst>
          </p:cNvPr>
          <p:cNvSpPr txBox="1"/>
          <p:nvPr/>
        </p:nvSpPr>
        <p:spPr>
          <a:xfrm>
            <a:off x="4561005" y="1649220"/>
            <a:ext cx="1493821" cy="13414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200000"/>
              </a:lnSpc>
              <a:buFont typeface="Wingdings" panose="05000000000000000000" pitchFamily="2" charset="2"/>
              <a:buChar char="p"/>
            </a:pPr>
            <a:r>
              <a:rPr lang="zh-CN" altLang="en-US" sz="1050" dirty="0"/>
              <a:t>此处添加详细文本描述，文字内容建议与标题相关尽量简洁生动……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4F3A3514-F678-419A-8869-F61C6F059FFC}"/>
              </a:ext>
            </a:extLst>
          </p:cNvPr>
          <p:cNvSpPr txBox="1"/>
          <p:nvPr/>
        </p:nvSpPr>
        <p:spPr>
          <a:xfrm>
            <a:off x="6318193" y="1649220"/>
            <a:ext cx="1493821" cy="13414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200000"/>
              </a:lnSpc>
              <a:buFont typeface="Wingdings" panose="05000000000000000000" pitchFamily="2" charset="2"/>
              <a:buChar char="p"/>
            </a:pPr>
            <a:r>
              <a:rPr lang="zh-CN" altLang="en-US" sz="1050" dirty="0"/>
              <a:t>此处添加详细文本描述，文字内容建议与标题相关尽量简洁生动……</a:t>
            </a:r>
          </a:p>
        </p:txBody>
      </p:sp>
    </p:spTree>
    <p:extLst>
      <p:ext uri="{BB962C8B-B14F-4D97-AF65-F5344CB8AC3E}">
        <p14:creationId xmlns:p14="http://schemas.microsoft.com/office/powerpoint/2010/main" val="327111025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31">
            <a:extLst>
              <a:ext uri="{FF2B5EF4-FFF2-40B4-BE49-F238E27FC236}">
                <a16:creationId xmlns="" xmlns:a16="http://schemas.microsoft.com/office/drawing/2014/main" id="{91B55F62-7827-4D30-82EA-AD48762D0694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33" name="组合 32">
              <a:extLst>
                <a:ext uri="{FF2B5EF4-FFF2-40B4-BE49-F238E27FC236}">
                  <a16:creationId xmlns="" xmlns:a16="http://schemas.microsoft.com/office/drawing/2014/main" id="{5B062255-0374-4831-91B3-82528E6E48D6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35" name="iconfont-10357-5072058">
                <a:extLst>
                  <a:ext uri="{FF2B5EF4-FFF2-40B4-BE49-F238E27FC236}">
                    <a16:creationId xmlns="" xmlns:a16="http://schemas.microsoft.com/office/drawing/2014/main" id="{9851F965-4402-46EC-BBA3-6465CA85CB6B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extBox 6">
                <a:extLst>
                  <a:ext uri="{FF2B5EF4-FFF2-40B4-BE49-F238E27FC236}">
                    <a16:creationId xmlns="" xmlns:a16="http://schemas.microsoft.com/office/drawing/2014/main" id="{890AA99C-B6F8-4B36-8092-B19837A65E21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34" name="文本框 33">
              <a:extLst>
                <a:ext uri="{FF2B5EF4-FFF2-40B4-BE49-F238E27FC236}">
                  <a16:creationId xmlns="" xmlns:a16="http://schemas.microsoft.com/office/drawing/2014/main" id="{2369F27B-3B68-418D-B462-8E0D9E01436B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="" xmlns:a16="http://schemas.microsoft.com/office/drawing/2014/main" id="{C8FC347B-8009-49F4-9D9F-0E0DBDB6A043}"/>
              </a:ext>
            </a:extLst>
          </p:cNvPr>
          <p:cNvGrpSpPr/>
          <p:nvPr/>
        </p:nvGrpSpPr>
        <p:grpSpPr>
          <a:xfrm>
            <a:off x="3148929" y="1059582"/>
            <a:ext cx="3112877" cy="3298772"/>
            <a:chOff x="269690" y="3135738"/>
            <a:chExt cx="5893682" cy="6245641"/>
          </a:xfrm>
        </p:grpSpPr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C39D848A-1FEA-4A31-A302-959F57F67813}"/>
                </a:ext>
              </a:extLst>
            </p:cNvPr>
            <p:cNvSpPr/>
            <p:nvPr/>
          </p:nvSpPr>
          <p:spPr>
            <a:xfrm>
              <a:off x="269690" y="3135738"/>
              <a:ext cx="5893682" cy="6245641"/>
            </a:xfrm>
            <a:custGeom>
              <a:avLst/>
              <a:gdLst>
                <a:gd name="connsiteX0" fmla="*/ 155321 w 5893682"/>
                <a:gd name="connsiteY0" fmla="*/ 5116765 h 6245641"/>
                <a:gd name="connsiteX1" fmla="*/ 153566 w 5893682"/>
                <a:gd name="connsiteY1" fmla="*/ 4747151 h 6245641"/>
                <a:gd name="connsiteX2" fmla="*/ 110425 w 5893682"/>
                <a:gd name="connsiteY2" fmla="*/ 4431204 h 6245641"/>
                <a:gd name="connsiteX3" fmla="*/ 88415 w 5893682"/>
                <a:gd name="connsiteY3" fmla="*/ 4409036 h 6245641"/>
                <a:gd name="connsiteX4" fmla="*/ 32355 w 5893682"/>
                <a:gd name="connsiteY4" fmla="*/ 4383677 h 6245641"/>
                <a:gd name="connsiteX5" fmla="*/ 36901 w 5893682"/>
                <a:gd name="connsiteY5" fmla="*/ 4286548 h 6245641"/>
                <a:gd name="connsiteX6" fmla="*/ 207394 w 5893682"/>
                <a:gd name="connsiteY6" fmla="*/ 4218128 h 6245641"/>
                <a:gd name="connsiteX7" fmla="*/ 552287 w 5893682"/>
                <a:gd name="connsiteY7" fmla="*/ 4081287 h 6245641"/>
                <a:gd name="connsiteX8" fmla="*/ 623658 w 5893682"/>
                <a:gd name="connsiteY8" fmla="*/ 4056646 h 6245641"/>
                <a:gd name="connsiteX9" fmla="*/ 654998 w 5893682"/>
                <a:gd name="connsiteY9" fmla="*/ 4011192 h 6245641"/>
                <a:gd name="connsiteX10" fmla="*/ 618954 w 5893682"/>
                <a:gd name="connsiteY10" fmla="*/ 3828338 h 6245641"/>
                <a:gd name="connsiteX11" fmla="*/ 574297 w 5893682"/>
                <a:gd name="connsiteY11" fmla="*/ 3722837 h 6245641"/>
                <a:gd name="connsiteX12" fmla="*/ 516721 w 5893682"/>
                <a:gd name="connsiteY12" fmla="*/ 3658004 h 6245641"/>
                <a:gd name="connsiteX13" fmla="*/ 494154 w 5893682"/>
                <a:gd name="connsiteY13" fmla="*/ 3510478 h 6245641"/>
                <a:gd name="connsiteX14" fmla="*/ 452208 w 5893682"/>
                <a:gd name="connsiteY14" fmla="*/ 3494130 h 6245641"/>
                <a:gd name="connsiteX15" fmla="*/ 143838 w 5893682"/>
                <a:gd name="connsiteY15" fmla="*/ 3402106 h 6245641"/>
                <a:gd name="connsiteX16" fmla="*/ 103806 w 5893682"/>
                <a:gd name="connsiteY16" fmla="*/ 3353063 h 6245641"/>
                <a:gd name="connsiteX17" fmla="*/ 151334 w 5893682"/>
                <a:gd name="connsiteY17" fmla="*/ 3305535 h 6245641"/>
                <a:gd name="connsiteX18" fmla="*/ 183869 w 5893682"/>
                <a:gd name="connsiteY18" fmla="*/ 3302585 h 6245641"/>
                <a:gd name="connsiteX19" fmla="*/ 237537 w 5893682"/>
                <a:gd name="connsiteY19" fmla="*/ 3262314 h 6245641"/>
                <a:gd name="connsiteX20" fmla="*/ 251572 w 5893682"/>
                <a:gd name="connsiteY20" fmla="*/ 2739830 h 6245641"/>
                <a:gd name="connsiteX21" fmla="*/ 158670 w 5893682"/>
                <a:gd name="connsiteY21" fmla="*/ 2524122 h 6245641"/>
                <a:gd name="connsiteX22" fmla="*/ 95672 w 5893682"/>
                <a:gd name="connsiteY22" fmla="*/ 2469816 h 6245641"/>
                <a:gd name="connsiteX23" fmla="*/ 70553 w 5893682"/>
                <a:gd name="connsiteY23" fmla="*/ 2454904 h 6245641"/>
                <a:gd name="connsiteX24" fmla="*/ 53328 w 5893682"/>
                <a:gd name="connsiteY24" fmla="*/ 2416069 h 6245641"/>
                <a:gd name="connsiteX25" fmla="*/ 80760 w 5893682"/>
                <a:gd name="connsiteY25" fmla="*/ 2388876 h 6245641"/>
                <a:gd name="connsiteX26" fmla="*/ 115289 w 5893682"/>
                <a:gd name="connsiteY26" fmla="*/ 2356978 h 6245641"/>
                <a:gd name="connsiteX27" fmla="*/ 135943 w 5893682"/>
                <a:gd name="connsiteY27" fmla="*/ 2339355 h 6245641"/>
                <a:gd name="connsiteX28" fmla="*/ 184427 w 5893682"/>
                <a:gd name="connsiteY28" fmla="*/ 2331141 h 6245641"/>
                <a:gd name="connsiteX29" fmla="*/ 240408 w 5893682"/>
                <a:gd name="connsiteY29" fmla="*/ 2279228 h 6245641"/>
                <a:gd name="connsiteX30" fmla="*/ 242242 w 5893682"/>
                <a:gd name="connsiteY30" fmla="*/ 2148128 h 6245641"/>
                <a:gd name="connsiteX31" fmla="*/ 140169 w 5893682"/>
                <a:gd name="connsiteY31" fmla="*/ 1993026 h 6245641"/>
                <a:gd name="connsiteX32" fmla="*/ 90967 w 5893682"/>
                <a:gd name="connsiteY32" fmla="*/ 1946057 h 6245641"/>
                <a:gd name="connsiteX33" fmla="*/ 95353 w 5893682"/>
                <a:gd name="connsiteY33" fmla="*/ 1910490 h 6245641"/>
                <a:gd name="connsiteX34" fmla="*/ 141286 w 5893682"/>
                <a:gd name="connsiteY34" fmla="*/ 1887205 h 6245641"/>
                <a:gd name="connsiteX35" fmla="*/ 337776 w 5893682"/>
                <a:gd name="connsiteY35" fmla="*/ 1834654 h 6245641"/>
                <a:gd name="connsiteX36" fmla="*/ 766799 w 5893682"/>
                <a:gd name="connsiteY36" fmla="*/ 1721258 h 6245641"/>
                <a:gd name="connsiteX37" fmla="*/ 811137 w 5893682"/>
                <a:gd name="connsiteY37" fmla="*/ 1662965 h 6245641"/>
                <a:gd name="connsiteX38" fmla="*/ 767836 w 5893682"/>
                <a:gd name="connsiteY38" fmla="*/ 1417831 h 6245641"/>
                <a:gd name="connsiteX39" fmla="*/ 708666 w 5893682"/>
                <a:gd name="connsiteY39" fmla="*/ 1357544 h 6245641"/>
                <a:gd name="connsiteX40" fmla="*/ 458189 w 5893682"/>
                <a:gd name="connsiteY40" fmla="*/ 1267673 h 6245641"/>
                <a:gd name="connsiteX41" fmla="*/ 430837 w 5893682"/>
                <a:gd name="connsiteY41" fmla="*/ 1250368 h 6245641"/>
                <a:gd name="connsiteX42" fmla="*/ 443197 w 5893682"/>
                <a:gd name="connsiteY42" fmla="*/ 1206748 h 6245641"/>
                <a:gd name="connsiteX43" fmla="*/ 491602 w 5893682"/>
                <a:gd name="connsiteY43" fmla="*/ 1201405 h 6245641"/>
                <a:gd name="connsiteX44" fmla="*/ 525493 w 5893682"/>
                <a:gd name="connsiteY44" fmla="*/ 1169667 h 6245641"/>
                <a:gd name="connsiteX45" fmla="*/ 518875 w 5893682"/>
                <a:gd name="connsiteY45" fmla="*/ 814646 h 6245641"/>
                <a:gd name="connsiteX46" fmla="*/ 482990 w 5893682"/>
                <a:gd name="connsiteY46" fmla="*/ 764567 h 6245641"/>
                <a:gd name="connsiteX47" fmla="*/ 429402 w 5893682"/>
                <a:gd name="connsiteY47" fmla="*/ 730835 h 6245641"/>
                <a:gd name="connsiteX48" fmla="*/ 484585 w 5893682"/>
                <a:gd name="connsiteY48" fmla="*/ 693913 h 6245641"/>
                <a:gd name="connsiteX49" fmla="*/ 528364 w 5893682"/>
                <a:gd name="connsiteY49" fmla="*/ 679958 h 6245641"/>
                <a:gd name="connsiteX50" fmla="*/ 608667 w 5893682"/>
                <a:gd name="connsiteY50" fmla="*/ 640485 h 6245641"/>
                <a:gd name="connsiteX51" fmla="*/ 647821 w 5893682"/>
                <a:gd name="connsiteY51" fmla="*/ 626450 h 6245641"/>
                <a:gd name="connsiteX52" fmla="*/ 682829 w 5893682"/>
                <a:gd name="connsiteY52" fmla="*/ 591043 h 6245641"/>
                <a:gd name="connsiteX53" fmla="*/ 663690 w 5893682"/>
                <a:gd name="connsiteY53" fmla="*/ 345830 h 6245641"/>
                <a:gd name="connsiteX54" fmla="*/ 628762 w 5893682"/>
                <a:gd name="connsiteY54" fmla="*/ 306994 h 6245641"/>
                <a:gd name="connsiteX55" fmla="*/ 599496 w 5893682"/>
                <a:gd name="connsiteY55" fmla="*/ 262019 h 6245641"/>
                <a:gd name="connsiteX56" fmla="*/ 637773 w 5893682"/>
                <a:gd name="connsiteY56" fmla="*/ 228925 h 6245641"/>
                <a:gd name="connsiteX57" fmla="*/ 859781 w 5893682"/>
                <a:gd name="connsiteY57" fmla="*/ 203805 h 6245641"/>
                <a:gd name="connsiteX58" fmla="*/ 1853314 w 5893682"/>
                <a:gd name="connsiteY58" fmla="*/ 118160 h 6245641"/>
                <a:gd name="connsiteX59" fmla="*/ 2380662 w 5893682"/>
                <a:gd name="connsiteY59" fmla="*/ 73902 h 6245641"/>
                <a:gd name="connsiteX60" fmla="*/ 3229858 w 5893682"/>
                <a:gd name="connsiteY60" fmla="*/ 1574 h 6245641"/>
                <a:gd name="connsiteX61" fmla="*/ 3541100 w 5893682"/>
                <a:gd name="connsiteY61" fmla="*/ 20553 h 6245641"/>
                <a:gd name="connsiteX62" fmla="*/ 4091255 w 5893682"/>
                <a:gd name="connsiteY62" fmla="*/ 74859 h 6245641"/>
                <a:gd name="connsiteX63" fmla="*/ 4935825 w 5893682"/>
                <a:gd name="connsiteY63" fmla="*/ 160026 h 6245641"/>
                <a:gd name="connsiteX64" fmla="*/ 5051136 w 5893682"/>
                <a:gd name="connsiteY64" fmla="*/ 260583 h 6245641"/>
                <a:gd name="connsiteX65" fmla="*/ 5080162 w 5893682"/>
                <a:gd name="connsiteY65" fmla="*/ 472862 h 6245641"/>
                <a:gd name="connsiteX66" fmla="*/ 4986463 w 5893682"/>
                <a:gd name="connsiteY66" fmla="*/ 656752 h 6245641"/>
                <a:gd name="connsiteX67" fmla="*/ 4978249 w 5893682"/>
                <a:gd name="connsiteY67" fmla="*/ 689448 h 6245641"/>
                <a:gd name="connsiteX68" fmla="*/ 4992523 w 5893682"/>
                <a:gd name="connsiteY68" fmla="*/ 1159858 h 6245641"/>
                <a:gd name="connsiteX69" fmla="*/ 4994677 w 5893682"/>
                <a:gd name="connsiteY69" fmla="*/ 1222378 h 6245641"/>
                <a:gd name="connsiteX70" fmla="*/ 4932795 w 5893682"/>
                <a:gd name="connsiteY70" fmla="*/ 1291038 h 6245641"/>
                <a:gd name="connsiteX71" fmla="*/ 4707358 w 5893682"/>
                <a:gd name="connsiteY71" fmla="*/ 1313366 h 6245641"/>
                <a:gd name="connsiteX72" fmla="*/ 4714057 w 5893682"/>
                <a:gd name="connsiteY72" fmla="*/ 1435056 h 6245641"/>
                <a:gd name="connsiteX73" fmla="*/ 4721393 w 5893682"/>
                <a:gd name="connsiteY73" fmla="*/ 1506746 h 6245641"/>
                <a:gd name="connsiteX74" fmla="*/ 4790532 w 5893682"/>
                <a:gd name="connsiteY74" fmla="*/ 1513843 h 6245641"/>
                <a:gd name="connsiteX75" fmla="*/ 4824582 w 5893682"/>
                <a:gd name="connsiteY75" fmla="*/ 1529313 h 6245641"/>
                <a:gd name="connsiteX76" fmla="*/ 4913656 w 5893682"/>
                <a:gd name="connsiteY76" fmla="*/ 1754351 h 6245641"/>
                <a:gd name="connsiteX77" fmla="*/ 4882636 w 5893682"/>
                <a:gd name="connsiteY77" fmla="*/ 1954589 h 6245641"/>
                <a:gd name="connsiteX78" fmla="*/ 4880084 w 5893682"/>
                <a:gd name="connsiteY78" fmla="*/ 1969820 h 6245641"/>
                <a:gd name="connsiteX79" fmla="*/ 5024661 w 5893682"/>
                <a:gd name="connsiteY79" fmla="*/ 2014318 h 6245641"/>
                <a:gd name="connsiteX80" fmla="*/ 5088934 w 5893682"/>
                <a:gd name="connsiteY80" fmla="*/ 2038958 h 6245641"/>
                <a:gd name="connsiteX81" fmla="*/ 5192841 w 5893682"/>
                <a:gd name="connsiteY81" fmla="*/ 2144779 h 6245641"/>
                <a:gd name="connsiteX82" fmla="*/ 5287338 w 5893682"/>
                <a:gd name="connsiteY82" fmla="*/ 2409928 h 6245641"/>
                <a:gd name="connsiteX83" fmla="*/ 5229922 w 5893682"/>
                <a:gd name="connsiteY83" fmla="*/ 2886799 h 6245641"/>
                <a:gd name="connsiteX84" fmla="*/ 5116925 w 5893682"/>
                <a:gd name="connsiteY84" fmla="*/ 3026112 h 6245641"/>
                <a:gd name="connsiteX85" fmla="*/ 5104165 w 5893682"/>
                <a:gd name="connsiteY85" fmla="*/ 3051550 h 6245641"/>
                <a:gd name="connsiteX86" fmla="*/ 5107594 w 5893682"/>
                <a:gd name="connsiteY86" fmla="*/ 3473317 h 6245641"/>
                <a:gd name="connsiteX87" fmla="*/ 5262697 w 5893682"/>
                <a:gd name="connsiteY87" fmla="*/ 3512551 h 6245641"/>
                <a:gd name="connsiteX88" fmla="*/ 5544911 w 5893682"/>
                <a:gd name="connsiteY88" fmla="*/ 3575709 h 6245641"/>
                <a:gd name="connsiteX89" fmla="*/ 5670349 w 5893682"/>
                <a:gd name="connsiteY89" fmla="*/ 3601705 h 6245641"/>
                <a:gd name="connsiteX90" fmla="*/ 5831034 w 5893682"/>
                <a:gd name="connsiteY90" fmla="*/ 3736553 h 6245641"/>
                <a:gd name="connsiteX91" fmla="*/ 5891001 w 5893682"/>
                <a:gd name="connsiteY91" fmla="*/ 4017013 h 6245641"/>
                <a:gd name="connsiteX92" fmla="*/ 5856392 w 5893682"/>
                <a:gd name="connsiteY92" fmla="*/ 4408956 h 6245641"/>
                <a:gd name="connsiteX93" fmla="*/ 5831512 w 5893682"/>
                <a:gd name="connsiteY93" fmla="*/ 4444921 h 6245641"/>
                <a:gd name="connsiteX94" fmla="*/ 5572902 w 5893682"/>
                <a:gd name="connsiteY94" fmla="*/ 4618683 h 6245641"/>
                <a:gd name="connsiteX95" fmla="*/ 5253686 w 5893682"/>
                <a:gd name="connsiteY95" fmla="*/ 4838458 h 6245641"/>
                <a:gd name="connsiteX96" fmla="*/ 5100577 w 5893682"/>
                <a:gd name="connsiteY96" fmla="*/ 4940052 h 6245641"/>
                <a:gd name="connsiteX97" fmla="*/ 4886862 w 5893682"/>
                <a:gd name="connsiteY97" fmla="*/ 5086303 h 6245641"/>
                <a:gd name="connsiteX98" fmla="*/ 4670915 w 5893682"/>
                <a:gd name="connsiteY98" fmla="*/ 5228566 h 6245641"/>
                <a:gd name="connsiteX99" fmla="*/ 4457679 w 5893682"/>
                <a:gd name="connsiteY99" fmla="*/ 5375934 h 6245641"/>
                <a:gd name="connsiteX100" fmla="*/ 4262386 w 5893682"/>
                <a:gd name="connsiteY100" fmla="*/ 5508628 h 6245641"/>
                <a:gd name="connsiteX101" fmla="*/ 4080329 w 5893682"/>
                <a:gd name="connsiteY101" fmla="*/ 5631913 h 6245641"/>
                <a:gd name="connsiteX102" fmla="*/ 3842851 w 5893682"/>
                <a:gd name="connsiteY102" fmla="*/ 5790683 h 6245641"/>
                <a:gd name="connsiteX103" fmla="*/ 3544449 w 5893682"/>
                <a:gd name="connsiteY103" fmla="*/ 5993792 h 6245641"/>
                <a:gd name="connsiteX104" fmla="*/ 3258087 w 5893682"/>
                <a:gd name="connsiteY104" fmla="*/ 6184859 h 6245641"/>
                <a:gd name="connsiteX105" fmla="*/ 2906974 w 5893682"/>
                <a:gd name="connsiteY105" fmla="*/ 6212211 h 6245641"/>
                <a:gd name="connsiteX106" fmla="*/ 2643021 w 5893682"/>
                <a:gd name="connsiteY106" fmla="*/ 6121542 h 6245641"/>
                <a:gd name="connsiteX107" fmla="*/ 2345814 w 5893682"/>
                <a:gd name="connsiteY107" fmla="*/ 6016120 h 6245641"/>
                <a:gd name="connsiteX108" fmla="*/ 1951160 w 5893682"/>
                <a:gd name="connsiteY108" fmla="*/ 5881592 h 6245641"/>
                <a:gd name="connsiteX109" fmla="*/ 1707143 w 5893682"/>
                <a:gd name="connsiteY109" fmla="*/ 5792996 h 6245641"/>
                <a:gd name="connsiteX110" fmla="*/ 1245344 w 5893682"/>
                <a:gd name="connsiteY110" fmla="*/ 5631036 h 6245641"/>
                <a:gd name="connsiteX111" fmla="*/ 793753 w 5893682"/>
                <a:gd name="connsiteY111" fmla="*/ 5469155 h 6245641"/>
                <a:gd name="connsiteX112" fmla="*/ 272385 w 5893682"/>
                <a:gd name="connsiteY112" fmla="*/ 5288056 h 6245641"/>
                <a:gd name="connsiteX113" fmla="*/ 91685 w 5893682"/>
                <a:gd name="connsiteY113" fmla="*/ 5219316 h 6245641"/>
                <a:gd name="connsiteX114" fmla="*/ 51813 w 5893682"/>
                <a:gd name="connsiteY114" fmla="*/ 5179285 h 6245641"/>
                <a:gd name="connsiteX115" fmla="*/ 88415 w 5893682"/>
                <a:gd name="connsiteY115" fmla="*/ 5116845 h 6245641"/>
                <a:gd name="connsiteX116" fmla="*/ 155321 w 5893682"/>
                <a:gd name="connsiteY116" fmla="*/ 5116765 h 6245641"/>
                <a:gd name="connsiteX117" fmla="*/ 2709447 w 5893682"/>
                <a:gd name="connsiteY117" fmla="*/ 2858330 h 6245641"/>
                <a:gd name="connsiteX118" fmla="*/ 2886480 w 5893682"/>
                <a:gd name="connsiteY118" fmla="*/ 3337832 h 6245641"/>
                <a:gd name="connsiteX119" fmla="*/ 2810643 w 5893682"/>
                <a:gd name="connsiteY119" fmla="*/ 3843410 h 6245641"/>
                <a:gd name="connsiteX120" fmla="*/ 2820770 w 5893682"/>
                <a:gd name="connsiteY120" fmla="*/ 3844526 h 6245641"/>
                <a:gd name="connsiteX121" fmla="*/ 3232091 w 5893682"/>
                <a:gd name="connsiteY121" fmla="*/ 3679376 h 6245641"/>
                <a:gd name="connsiteX122" fmla="*/ 3577543 w 5893682"/>
                <a:gd name="connsiteY122" fmla="*/ 3535119 h 6245641"/>
                <a:gd name="connsiteX123" fmla="*/ 4085274 w 5893682"/>
                <a:gd name="connsiteY123" fmla="*/ 3328422 h 6245641"/>
                <a:gd name="connsiteX124" fmla="*/ 4525462 w 5893682"/>
                <a:gd name="connsiteY124" fmla="*/ 3146844 h 6245641"/>
                <a:gd name="connsiteX125" fmla="*/ 4914773 w 5893682"/>
                <a:gd name="connsiteY125" fmla="*/ 2987994 h 6245641"/>
                <a:gd name="connsiteX126" fmla="*/ 5124341 w 5893682"/>
                <a:gd name="connsiteY126" fmla="*/ 2805220 h 6245641"/>
                <a:gd name="connsiteX127" fmla="*/ 5182075 w 5893682"/>
                <a:gd name="connsiteY127" fmla="*/ 2544856 h 6245641"/>
                <a:gd name="connsiteX128" fmla="*/ 5065888 w 5893682"/>
                <a:gd name="connsiteY128" fmla="*/ 2179388 h 6245641"/>
                <a:gd name="connsiteX129" fmla="*/ 5030880 w 5893682"/>
                <a:gd name="connsiteY129" fmla="*/ 2170616 h 6245641"/>
                <a:gd name="connsiteX130" fmla="*/ 4614217 w 5893682"/>
                <a:gd name="connsiteY130" fmla="*/ 2290950 h 6245641"/>
                <a:gd name="connsiteX131" fmla="*/ 4255847 w 5893682"/>
                <a:gd name="connsiteY131" fmla="*/ 2388079 h 6245641"/>
                <a:gd name="connsiteX132" fmla="*/ 3923553 w 5893682"/>
                <a:gd name="connsiteY132" fmla="*/ 2481459 h 6245641"/>
                <a:gd name="connsiteX133" fmla="*/ 3620445 w 5893682"/>
                <a:gd name="connsiteY133" fmla="*/ 2567902 h 6245641"/>
                <a:gd name="connsiteX134" fmla="*/ 3138790 w 5893682"/>
                <a:gd name="connsiteY134" fmla="*/ 2777310 h 6245641"/>
                <a:gd name="connsiteX135" fmla="*/ 3013353 w 5893682"/>
                <a:gd name="connsiteY135" fmla="*/ 2801632 h 6245641"/>
                <a:gd name="connsiteX136" fmla="*/ 2876830 w 5893682"/>
                <a:gd name="connsiteY136" fmla="*/ 2796767 h 6245641"/>
                <a:gd name="connsiteX137" fmla="*/ 2709447 w 5893682"/>
                <a:gd name="connsiteY137" fmla="*/ 2858330 h 6245641"/>
                <a:gd name="connsiteX138" fmla="*/ 3349155 w 5893682"/>
                <a:gd name="connsiteY138" fmla="*/ 5855117 h 6245641"/>
                <a:gd name="connsiteX139" fmla="*/ 3345088 w 5893682"/>
                <a:gd name="connsiteY139" fmla="*/ 5847222 h 6245641"/>
                <a:gd name="connsiteX140" fmla="*/ 3611593 w 5893682"/>
                <a:gd name="connsiteY140" fmla="*/ 5650732 h 6245641"/>
                <a:gd name="connsiteX141" fmla="*/ 3984477 w 5893682"/>
                <a:gd name="connsiteY141" fmla="*/ 5394195 h 6245641"/>
                <a:gd name="connsiteX142" fmla="*/ 4307521 w 5893682"/>
                <a:gd name="connsiteY142" fmla="*/ 5175218 h 6245641"/>
                <a:gd name="connsiteX143" fmla="*/ 4632319 w 5893682"/>
                <a:gd name="connsiteY143" fmla="*/ 4964613 h 6245641"/>
                <a:gd name="connsiteX144" fmla="*/ 4859350 w 5893682"/>
                <a:gd name="connsiteY144" fmla="*/ 4814615 h 6245641"/>
                <a:gd name="connsiteX145" fmla="*/ 5192043 w 5893682"/>
                <a:gd name="connsiteY145" fmla="*/ 4603931 h 6245641"/>
                <a:gd name="connsiteX146" fmla="*/ 5529441 w 5893682"/>
                <a:gd name="connsiteY146" fmla="*/ 4388860 h 6245641"/>
                <a:gd name="connsiteX147" fmla="*/ 5743076 w 5893682"/>
                <a:gd name="connsiteY147" fmla="*/ 4254013 h 6245641"/>
                <a:gd name="connsiteX148" fmla="*/ 5764128 w 5893682"/>
                <a:gd name="connsiteY148" fmla="*/ 4220759 h 6245641"/>
                <a:gd name="connsiteX149" fmla="*/ 5769949 w 5893682"/>
                <a:gd name="connsiteY149" fmla="*/ 3991575 h 6245641"/>
                <a:gd name="connsiteX150" fmla="*/ 5678563 w 5893682"/>
                <a:gd name="connsiteY150" fmla="*/ 3753697 h 6245641"/>
                <a:gd name="connsiteX151" fmla="*/ 5639488 w 5893682"/>
                <a:gd name="connsiteY151" fmla="*/ 3747238 h 6245641"/>
                <a:gd name="connsiteX152" fmla="*/ 5522025 w 5893682"/>
                <a:gd name="connsiteY152" fmla="*/ 3812629 h 6245641"/>
                <a:gd name="connsiteX153" fmla="*/ 5263095 w 5893682"/>
                <a:gd name="connsiteY153" fmla="*/ 3954174 h 6245641"/>
                <a:gd name="connsiteX154" fmla="*/ 4980642 w 5893682"/>
                <a:gd name="connsiteY154" fmla="*/ 4115098 h 6245641"/>
                <a:gd name="connsiteX155" fmla="*/ 4863657 w 5893682"/>
                <a:gd name="connsiteY155" fmla="*/ 4181685 h 6245641"/>
                <a:gd name="connsiteX156" fmla="*/ 4710788 w 5893682"/>
                <a:gd name="connsiteY156" fmla="*/ 4263742 h 6245641"/>
                <a:gd name="connsiteX157" fmla="*/ 4430965 w 5893682"/>
                <a:gd name="connsiteY157" fmla="*/ 4422513 h 6245641"/>
                <a:gd name="connsiteX158" fmla="*/ 4172195 w 5893682"/>
                <a:gd name="connsiteY158" fmla="*/ 4564297 h 6245641"/>
                <a:gd name="connsiteX159" fmla="*/ 3994924 w 5893682"/>
                <a:gd name="connsiteY159" fmla="*/ 4663898 h 6245641"/>
                <a:gd name="connsiteX160" fmla="*/ 3742533 w 5893682"/>
                <a:gd name="connsiteY160" fmla="*/ 4874503 h 6245641"/>
                <a:gd name="connsiteX161" fmla="*/ 3559201 w 5893682"/>
                <a:gd name="connsiteY161" fmla="*/ 4940770 h 6245641"/>
                <a:gd name="connsiteX162" fmla="*/ 3536793 w 5893682"/>
                <a:gd name="connsiteY162" fmla="*/ 4935586 h 6245641"/>
                <a:gd name="connsiteX163" fmla="*/ 3455853 w 5893682"/>
                <a:gd name="connsiteY163" fmla="*/ 4948425 h 6245641"/>
                <a:gd name="connsiteX164" fmla="*/ 3223478 w 5893682"/>
                <a:gd name="connsiteY164" fmla="*/ 5076255 h 6245641"/>
                <a:gd name="connsiteX165" fmla="*/ 3067419 w 5893682"/>
                <a:gd name="connsiteY165" fmla="*/ 5161182 h 6245641"/>
                <a:gd name="connsiteX166" fmla="*/ 3148838 w 5893682"/>
                <a:gd name="connsiteY166" fmla="*/ 5351054 h 6245641"/>
                <a:gd name="connsiteX167" fmla="*/ 3192697 w 5893682"/>
                <a:gd name="connsiteY167" fmla="*/ 5532551 h 6245641"/>
                <a:gd name="connsiteX168" fmla="*/ 3195408 w 5893682"/>
                <a:gd name="connsiteY168" fmla="*/ 5998975 h 6245641"/>
                <a:gd name="connsiteX169" fmla="*/ 3195169 w 5893682"/>
                <a:gd name="connsiteY169" fmla="*/ 6066917 h 6245641"/>
                <a:gd name="connsiteX170" fmla="*/ 5734144 w 5893682"/>
                <a:gd name="connsiteY170" fmla="*/ 4358956 h 6245641"/>
                <a:gd name="connsiteX171" fmla="*/ 5726968 w 5893682"/>
                <a:gd name="connsiteY171" fmla="*/ 4348031 h 6245641"/>
                <a:gd name="connsiteX172" fmla="*/ 3349155 w 5893682"/>
                <a:gd name="connsiteY172" fmla="*/ 5855117 h 6245641"/>
                <a:gd name="connsiteX173" fmla="*/ 1624288 w 5893682"/>
                <a:gd name="connsiteY173" fmla="*/ 5467241 h 6245641"/>
                <a:gd name="connsiteX174" fmla="*/ 3106015 w 5893682"/>
                <a:gd name="connsiteY174" fmla="*/ 5930235 h 6245641"/>
                <a:gd name="connsiteX175" fmla="*/ 3082331 w 5893682"/>
                <a:gd name="connsiteY175" fmla="*/ 5868673 h 6245641"/>
                <a:gd name="connsiteX176" fmla="*/ 2899318 w 5893682"/>
                <a:gd name="connsiteY176" fmla="*/ 5804638 h 6245641"/>
                <a:gd name="connsiteX177" fmla="*/ 2616147 w 5893682"/>
                <a:gd name="connsiteY177" fmla="*/ 5708786 h 6245641"/>
                <a:gd name="connsiteX178" fmla="*/ 2168782 w 5893682"/>
                <a:gd name="connsiteY178" fmla="*/ 5566522 h 6245641"/>
                <a:gd name="connsiteX179" fmla="*/ 1873728 w 5893682"/>
                <a:gd name="connsiteY179" fmla="*/ 5464131 h 6245641"/>
                <a:gd name="connsiteX180" fmla="*/ 1581625 w 5893682"/>
                <a:gd name="connsiteY180" fmla="*/ 5358151 h 6245641"/>
                <a:gd name="connsiteX181" fmla="*/ 1615596 w 5893682"/>
                <a:gd name="connsiteY181" fmla="*/ 5356955 h 6245641"/>
                <a:gd name="connsiteX182" fmla="*/ 2192785 w 5893682"/>
                <a:gd name="connsiteY182" fmla="*/ 5536538 h 6245641"/>
                <a:gd name="connsiteX183" fmla="*/ 2514074 w 5893682"/>
                <a:gd name="connsiteY183" fmla="*/ 5641881 h 6245641"/>
                <a:gd name="connsiteX184" fmla="*/ 2777549 w 5893682"/>
                <a:gd name="connsiteY184" fmla="*/ 5723937 h 6245641"/>
                <a:gd name="connsiteX185" fmla="*/ 3084644 w 5893682"/>
                <a:gd name="connsiteY185" fmla="*/ 5820986 h 6245641"/>
                <a:gd name="connsiteX186" fmla="*/ 3114468 w 5893682"/>
                <a:gd name="connsiteY186" fmla="*/ 5797860 h 6245641"/>
                <a:gd name="connsiteX187" fmla="*/ 3055059 w 5893682"/>
                <a:gd name="connsiteY187" fmla="*/ 5746585 h 6245641"/>
                <a:gd name="connsiteX188" fmla="*/ 2682015 w 5893682"/>
                <a:gd name="connsiteY188" fmla="*/ 5630318 h 6245641"/>
                <a:gd name="connsiteX189" fmla="*/ 2372767 w 5893682"/>
                <a:gd name="connsiteY189" fmla="*/ 5528803 h 6245641"/>
                <a:gd name="connsiteX190" fmla="*/ 2079388 w 5893682"/>
                <a:gd name="connsiteY190" fmla="*/ 5432472 h 6245641"/>
                <a:gd name="connsiteX191" fmla="*/ 1812485 w 5893682"/>
                <a:gd name="connsiteY191" fmla="*/ 5339730 h 6245641"/>
                <a:gd name="connsiteX192" fmla="*/ 1754192 w 5893682"/>
                <a:gd name="connsiteY192" fmla="*/ 5317163 h 6245641"/>
                <a:gd name="connsiteX193" fmla="*/ 1698211 w 5893682"/>
                <a:gd name="connsiteY193" fmla="*/ 5291724 h 6245641"/>
                <a:gd name="connsiteX194" fmla="*/ 1700364 w 5893682"/>
                <a:gd name="connsiteY194" fmla="*/ 5287497 h 6245641"/>
                <a:gd name="connsiteX195" fmla="*/ 3100912 w 5893682"/>
                <a:gd name="connsiteY195" fmla="*/ 5708388 h 6245641"/>
                <a:gd name="connsiteX196" fmla="*/ 3111518 w 5893682"/>
                <a:gd name="connsiteY196" fmla="*/ 5698738 h 6245641"/>
                <a:gd name="connsiteX197" fmla="*/ 3086079 w 5893682"/>
                <a:gd name="connsiteY197" fmla="*/ 5647861 h 6245641"/>
                <a:gd name="connsiteX198" fmla="*/ 2939589 w 5893682"/>
                <a:gd name="connsiteY198" fmla="*/ 5599537 h 6245641"/>
                <a:gd name="connsiteX199" fmla="*/ 2450677 w 5893682"/>
                <a:gd name="connsiteY199" fmla="*/ 5446587 h 6245641"/>
                <a:gd name="connsiteX200" fmla="*/ 2123328 w 5893682"/>
                <a:gd name="connsiteY200" fmla="*/ 5338056 h 6245641"/>
                <a:gd name="connsiteX201" fmla="*/ 1988879 w 5893682"/>
                <a:gd name="connsiteY201" fmla="*/ 5285584 h 6245641"/>
                <a:gd name="connsiteX202" fmla="*/ 1992388 w 5893682"/>
                <a:gd name="connsiteY202" fmla="*/ 5275775 h 6245641"/>
                <a:gd name="connsiteX203" fmla="*/ 3090545 w 5893682"/>
                <a:gd name="connsiteY203" fmla="*/ 5595549 h 6245641"/>
                <a:gd name="connsiteX204" fmla="*/ 3038472 w 5893682"/>
                <a:gd name="connsiteY204" fmla="*/ 5527049 h 6245641"/>
                <a:gd name="connsiteX205" fmla="*/ 2585206 w 5893682"/>
                <a:gd name="connsiteY205" fmla="*/ 5391883 h 6245641"/>
                <a:gd name="connsiteX206" fmla="*/ 2233853 w 5893682"/>
                <a:gd name="connsiteY206" fmla="*/ 5281676 h 6245641"/>
                <a:gd name="connsiteX207" fmla="*/ 1858258 w 5893682"/>
                <a:gd name="connsiteY207" fmla="*/ 5157036 h 6245641"/>
                <a:gd name="connsiteX208" fmla="*/ 1862644 w 5893682"/>
                <a:gd name="connsiteY208" fmla="*/ 5142443 h 6245641"/>
                <a:gd name="connsiteX209" fmla="*/ 2469657 w 5893682"/>
                <a:gd name="connsiteY209" fmla="*/ 5309746 h 6245641"/>
                <a:gd name="connsiteX210" fmla="*/ 3074357 w 5893682"/>
                <a:gd name="connsiteY210" fmla="*/ 5486858 h 6245641"/>
                <a:gd name="connsiteX211" fmla="*/ 3031773 w 5893682"/>
                <a:gd name="connsiteY211" fmla="*/ 5421866 h 6245641"/>
                <a:gd name="connsiteX212" fmla="*/ 2867500 w 5893682"/>
                <a:gd name="connsiteY212" fmla="*/ 5374817 h 6245641"/>
                <a:gd name="connsiteX213" fmla="*/ 2255145 w 5893682"/>
                <a:gd name="connsiteY213" fmla="*/ 5186222 h 6245641"/>
                <a:gd name="connsiteX214" fmla="*/ 1780667 w 5893682"/>
                <a:gd name="connsiteY214" fmla="*/ 5030004 h 6245641"/>
                <a:gd name="connsiteX215" fmla="*/ 1691752 w 5893682"/>
                <a:gd name="connsiteY215" fmla="*/ 4993321 h 6245641"/>
                <a:gd name="connsiteX216" fmla="*/ 1693905 w 5893682"/>
                <a:gd name="connsiteY216" fmla="*/ 4987181 h 6245641"/>
                <a:gd name="connsiteX217" fmla="*/ 3040705 w 5893682"/>
                <a:gd name="connsiteY217" fmla="*/ 5368916 h 6245641"/>
                <a:gd name="connsiteX218" fmla="*/ 2994852 w 5893682"/>
                <a:gd name="connsiteY218" fmla="*/ 5304802 h 6245641"/>
                <a:gd name="connsiteX219" fmla="*/ 2628348 w 5893682"/>
                <a:gd name="connsiteY219" fmla="*/ 5189412 h 6245641"/>
                <a:gd name="connsiteX220" fmla="*/ 2078432 w 5893682"/>
                <a:gd name="connsiteY220" fmla="*/ 5021391 h 6245641"/>
                <a:gd name="connsiteX221" fmla="*/ 1720938 w 5893682"/>
                <a:gd name="connsiteY221" fmla="*/ 4909431 h 6245641"/>
                <a:gd name="connsiteX222" fmla="*/ 1615437 w 5893682"/>
                <a:gd name="connsiteY222" fmla="*/ 4872030 h 6245641"/>
                <a:gd name="connsiteX223" fmla="*/ 1618627 w 5893682"/>
                <a:gd name="connsiteY223" fmla="*/ 4862301 h 6245641"/>
                <a:gd name="connsiteX224" fmla="*/ 2971327 w 5893682"/>
                <a:gd name="connsiteY224" fmla="*/ 5228327 h 6245641"/>
                <a:gd name="connsiteX225" fmla="*/ 2976989 w 5893682"/>
                <a:gd name="connsiteY225" fmla="*/ 5216126 h 6245641"/>
                <a:gd name="connsiteX226" fmla="*/ 2918297 w 5893682"/>
                <a:gd name="connsiteY226" fmla="*/ 5183112 h 6245641"/>
                <a:gd name="connsiteX227" fmla="*/ 2444218 w 5893682"/>
                <a:gd name="connsiteY227" fmla="*/ 5047866 h 6245641"/>
                <a:gd name="connsiteX228" fmla="*/ 2077395 w 5893682"/>
                <a:gd name="connsiteY228" fmla="*/ 4944119 h 6245641"/>
                <a:gd name="connsiteX229" fmla="*/ 1787286 w 5893682"/>
                <a:gd name="connsiteY229" fmla="*/ 4858952 h 6245641"/>
                <a:gd name="connsiteX230" fmla="*/ 1483381 w 5893682"/>
                <a:gd name="connsiteY230" fmla="*/ 4774663 h 6245641"/>
                <a:gd name="connsiteX231" fmla="*/ 1145664 w 5893682"/>
                <a:gd name="connsiteY231" fmla="*/ 4675780 h 6245641"/>
                <a:gd name="connsiteX232" fmla="*/ 664806 w 5893682"/>
                <a:gd name="connsiteY232" fmla="*/ 4541730 h 6245641"/>
                <a:gd name="connsiteX233" fmla="*/ 295511 w 5893682"/>
                <a:gd name="connsiteY233" fmla="*/ 4434155 h 6245641"/>
                <a:gd name="connsiteX234" fmla="*/ 205161 w 5893682"/>
                <a:gd name="connsiteY234" fmla="*/ 4414697 h 6245641"/>
                <a:gd name="connsiteX235" fmla="*/ 201094 w 5893682"/>
                <a:gd name="connsiteY235" fmla="*/ 4427297 h 6245641"/>
                <a:gd name="connsiteX236" fmla="*/ 485701 w 5893682"/>
                <a:gd name="connsiteY236" fmla="*/ 4538859 h 6245641"/>
                <a:gd name="connsiteX237" fmla="*/ 227170 w 5893682"/>
                <a:gd name="connsiteY237" fmla="*/ 4481284 h 6245641"/>
                <a:gd name="connsiteX238" fmla="*/ 217521 w 5893682"/>
                <a:gd name="connsiteY238" fmla="*/ 4488700 h 6245641"/>
                <a:gd name="connsiteX239" fmla="*/ 248622 w 5893682"/>
                <a:gd name="connsiteY239" fmla="*/ 4547870 h 6245641"/>
                <a:gd name="connsiteX240" fmla="*/ 464649 w 5893682"/>
                <a:gd name="connsiteY240" fmla="*/ 4615334 h 6245641"/>
                <a:gd name="connsiteX241" fmla="*/ 543755 w 5893682"/>
                <a:gd name="connsiteY241" fmla="*/ 4644839 h 6245641"/>
                <a:gd name="connsiteX242" fmla="*/ 541602 w 5893682"/>
                <a:gd name="connsiteY242" fmla="*/ 4651617 h 6245641"/>
                <a:gd name="connsiteX243" fmla="*/ 239531 w 5893682"/>
                <a:gd name="connsiteY243" fmla="*/ 4585350 h 6245641"/>
                <a:gd name="connsiteX244" fmla="*/ 280998 w 5893682"/>
                <a:gd name="connsiteY244" fmla="*/ 4651219 h 6245641"/>
                <a:gd name="connsiteX245" fmla="*/ 359625 w 5893682"/>
                <a:gd name="connsiteY245" fmla="*/ 4674982 h 6245641"/>
                <a:gd name="connsiteX246" fmla="*/ 570868 w 5893682"/>
                <a:gd name="connsiteY246" fmla="*/ 4745476 h 6245641"/>
                <a:gd name="connsiteX247" fmla="*/ 568555 w 5893682"/>
                <a:gd name="connsiteY247" fmla="*/ 4754009 h 6245641"/>
                <a:gd name="connsiteX248" fmla="*/ 247346 w 5893682"/>
                <a:gd name="connsiteY248" fmla="*/ 4676498 h 6245641"/>
                <a:gd name="connsiteX249" fmla="*/ 238654 w 5893682"/>
                <a:gd name="connsiteY249" fmla="*/ 4683914 h 6245641"/>
                <a:gd name="connsiteX250" fmla="*/ 263374 w 5893682"/>
                <a:gd name="connsiteY250" fmla="*/ 4732398 h 6245641"/>
                <a:gd name="connsiteX251" fmla="*/ 463692 w 5893682"/>
                <a:gd name="connsiteY251" fmla="*/ 4796034 h 6245641"/>
                <a:gd name="connsiteX252" fmla="*/ 616322 w 5893682"/>
                <a:gd name="connsiteY252" fmla="*/ 4844199 h 6245641"/>
                <a:gd name="connsiteX253" fmla="*/ 614249 w 5893682"/>
                <a:gd name="connsiteY253" fmla="*/ 4850898 h 6245641"/>
                <a:gd name="connsiteX254" fmla="*/ 253406 w 5893682"/>
                <a:gd name="connsiteY254" fmla="*/ 4757597 h 6245641"/>
                <a:gd name="connsiteX255" fmla="*/ 295591 w 5893682"/>
                <a:gd name="connsiteY255" fmla="*/ 4838139 h 6245641"/>
                <a:gd name="connsiteX256" fmla="*/ 342720 w 5893682"/>
                <a:gd name="connsiteY256" fmla="*/ 4852413 h 6245641"/>
                <a:gd name="connsiteX257" fmla="*/ 587056 w 5893682"/>
                <a:gd name="connsiteY257" fmla="*/ 4929765 h 6245641"/>
                <a:gd name="connsiteX258" fmla="*/ 600373 w 5893682"/>
                <a:gd name="connsiteY258" fmla="*/ 4937341 h 6245641"/>
                <a:gd name="connsiteX259" fmla="*/ 598220 w 5893682"/>
                <a:gd name="connsiteY259" fmla="*/ 4942205 h 6245641"/>
                <a:gd name="connsiteX260" fmla="*/ 246468 w 5893682"/>
                <a:gd name="connsiteY260" fmla="*/ 4854965 h 6245641"/>
                <a:gd name="connsiteX261" fmla="*/ 269993 w 5893682"/>
                <a:gd name="connsiteY261" fmla="*/ 4915730 h 6245641"/>
                <a:gd name="connsiteX262" fmla="*/ 651569 w 5893682"/>
                <a:gd name="connsiteY262" fmla="*/ 5037739 h 6245641"/>
                <a:gd name="connsiteX263" fmla="*/ 811775 w 5893682"/>
                <a:gd name="connsiteY263" fmla="*/ 5092443 h 6245641"/>
                <a:gd name="connsiteX264" fmla="*/ 808107 w 5893682"/>
                <a:gd name="connsiteY264" fmla="*/ 5104325 h 6245641"/>
                <a:gd name="connsiteX265" fmla="*/ 259706 w 5893682"/>
                <a:gd name="connsiteY265" fmla="*/ 4950419 h 6245641"/>
                <a:gd name="connsiteX266" fmla="*/ 292561 w 5893682"/>
                <a:gd name="connsiteY266" fmla="*/ 5022428 h 6245641"/>
                <a:gd name="connsiteX267" fmla="*/ 326851 w 5893682"/>
                <a:gd name="connsiteY267" fmla="*/ 5033911 h 6245641"/>
                <a:gd name="connsiteX268" fmla="*/ 600931 w 5893682"/>
                <a:gd name="connsiteY268" fmla="*/ 5115091 h 6245641"/>
                <a:gd name="connsiteX269" fmla="*/ 949015 w 5893682"/>
                <a:gd name="connsiteY269" fmla="*/ 5221948 h 6245641"/>
                <a:gd name="connsiteX270" fmla="*/ 1010019 w 5893682"/>
                <a:gd name="connsiteY270" fmla="*/ 5242601 h 6245641"/>
                <a:gd name="connsiteX271" fmla="*/ 615046 w 5893682"/>
                <a:gd name="connsiteY271" fmla="*/ 5142682 h 6245641"/>
                <a:gd name="connsiteX272" fmla="*/ 284347 w 5893682"/>
                <a:gd name="connsiteY272" fmla="*/ 5043799 h 6245641"/>
                <a:gd name="connsiteX273" fmla="*/ 251572 w 5893682"/>
                <a:gd name="connsiteY273" fmla="*/ 5053608 h 6245641"/>
                <a:gd name="connsiteX274" fmla="*/ 271189 w 5893682"/>
                <a:gd name="connsiteY274" fmla="*/ 5099142 h 6245641"/>
                <a:gd name="connsiteX275" fmla="*/ 484585 w 5893682"/>
                <a:gd name="connsiteY275" fmla="*/ 5165170 h 6245641"/>
                <a:gd name="connsiteX276" fmla="*/ 931072 w 5893682"/>
                <a:gd name="connsiteY276" fmla="*/ 5311660 h 6245641"/>
                <a:gd name="connsiteX277" fmla="*/ 1125967 w 5893682"/>
                <a:gd name="connsiteY277" fmla="*/ 5377848 h 6245641"/>
                <a:gd name="connsiteX278" fmla="*/ 1123654 w 5893682"/>
                <a:gd name="connsiteY278" fmla="*/ 5385264 h 6245641"/>
                <a:gd name="connsiteX279" fmla="*/ 247665 w 5893682"/>
                <a:gd name="connsiteY279" fmla="*/ 5123145 h 6245641"/>
                <a:gd name="connsiteX280" fmla="*/ 259228 w 5893682"/>
                <a:gd name="connsiteY280" fmla="*/ 5161661 h 6245641"/>
                <a:gd name="connsiteX281" fmla="*/ 585142 w 5893682"/>
                <a:gd name="connsiteY281" fmla="*/ 5274898 h 6245641"/>
                <a:gd name="connsiteX282" fmla="*/ 1012013 w 5893682"/>
                <a:gd name="connsiteY282" fmla="*/ 5417959 h 6245641"/>
                <a:gd name="connsiteX283" fmla="*/ 1409537 w 5893682"/>
                <a:gd name="connsiteY283" fmla="*/ 5555438 h 6245641"/>
                <a:gd name="connsiteX284" fmla="*/ 1875881 w 5893682"/>
                <a:gd name="connsiteY284" fmla="*/ 5714049 h 6245641"/>
                <a:gd name="connsiteX285" fmla="*/ 2316548 w 5893682"/>
                <a:gd name="connsiteY285" fmla="*/ 5866839 h 6245641"/>
                <a:gd name="connsiteX286" fmla="*/ 2795731 w 5893682"/>
                <a:gd name="connsiteY286" fmla="*/ 6028241 h 6245641"/>
                <a:gd name="connsiteX287" fmla="*/ 3007133 w 5893682"/>
                <a:gd name="connsiteY287" fmla="*/ 6100410 h 6245641"/>
                <a:gd name="connsiteX288" fmla="*/ 3062714 w 5893682"/>
                <a:gd name="connsiteY288" fmla="*/ 6082946 h 6245641"/>
                <a:gd name="connsiteX289" fmla="*/ 1569743 w 5893682"/>
                <a:gd name="connsiteY289" fmla="*/ 5552408 h 6245641"/>
                <a:gd name="connsiteX290" fmla="*/ 1575485 w 5893682"/>
                <a:gd name="connsiteY290" fmla="*/ 5535661 h 6245641"/>
                <a:gd name="connsiteX291" fmla="*/ 3086637 w 5893682"/>
                <a:gd name="connsiteY291" fmla="*/ 6040283 h 6245641"/>
                <a:gd name="connsiteX292" fmla="*/ 3102028 w 5893682"/>
                <a:gd name="connsiteY292" fmla="*/ 5987014 h 6245641"/>
                <a:gd name="connsiteX293" fmla="*/ 1624288 w 5893682"/>
                <a:gd name="connsiteY293" fmla="*/ 5467241 h 6245641"/>
                <a:gd name="connsiteX294" fmla="*/ 950689 w 5893682"/>
                <a:gd name="connsiteY294" fmla="*/ 4374666 h 6245641"/>
                <a:gd name="connsiteX295" fmla="*/ 923576 w 5893682"/>
                <a:gd name="connsiteY295" fmla="*/ 4376101 h 6245641"/>
                <a:gd name="connsiteX296" fmla="*/ 716879 w 5893682"/>
                <a:gd name="connsiteY296" fmla="*/ 4362305 h 6245641"/>
                <a:gd name="connsiteX297" fmla="*/ 661457 w 5893682"/>
                <a:gd name="connsiteY297" fmla="*/ 4390136 h 6245641"/>
                <a:gd name="connsiteX298" fmla="*/ 696704 w 5893682"/>
                <a:gd name="connsiteY298" fmla="*/ 4398669 h 6245641"/>
                <a:gd name="connsiteX299" fmla="*/ 1317194 w 5893682"/>
                <a:gd name="connsiteY299" fmla="*/ 4496515 h 6245641"/>
                <a:gd name="connsiteX300" fmla="*/ 1956582 w 5893682"/>
                <a:gd name="connsiteY300" fmla="*/ 4601777 h 6245641"/>
                <a:gd name="connsiteX301" fmla="*/ 2518779 w 5893682"/>
                <a:gd name="connsiteY301" fmla="*/ 4688858 h 6245641"/>
                <a:gd name="connsiteX302" fmla="*/ 2918377 w 5893682"/>
                <a:gd name="connsiteY302" fmla="*/ 4752414 h 6245641"/>
                <a:gd name="connsiteX303" fmla="*/ 3372919 w 5893682"/>
                <a:gd name="connsiteY303" fmla="*/ 4826417 h 6245641"/>
                <a:gd name="connsiteX304" fmla="*/ 3584401 w 5893682"/>
                <a:gd name="connsiteY304" fmla="*/ 4857597 h 6245641"/>
                <a:gd name="connsiteX305" fmla="*/ 3615740 w 5893682"/>
                <a:gd name="connsiteY305" fmla="*/ 4826975 h 6245641"/>
                <a:gd name="connsiteX306" fmla="*/ 2143503 w 5893682"/>
                <a:gd name="connsiteY306" fmla="*/ 4572192 h 6245641"/>
                <a:gd name="connsiteX307" fmla="*/ 2145177 w 5893682"/>
                <a:gd name="connsiteY307" fmla="*/ 4561905 h 6245641"/>
                <a:gd name="connsiteX308" fmla="*/ 2161445 w 5893682"/>
                <a:gd name="connsiteY308" fmla="*/ 4561985 h 6245641"/>
                <a:gd name="connsiteX309" fmla="*/ 2579066 w 5893682"/>
                <a:gd name="connsiteY309" fmla="*/ 4615015 h 6245641"/>
                <a:gd name="connsiteX310" fmla="*/ 3054740 w 5893682"/>
                <a:gd name="connsiteY310" fmla="*/ 4681203 h 6245641"/>
                <a:gd name="connsiteX311" fmla="*/ 3612152 w 5893682"/>
                <a:gd name="connsiteY311" fmla="*/ 4756401 h 6245641"/>
                <a:gd name="connsiteX312" fmla="*/ 3651944 w 5893682"/>
                <a:gd name="connsiteY312" fmla="*/ 4714376 h 6245641"/>
                <a:gd name="connsiteX313" fmla="*/ 2243741 w 5893682"/>
                <a:gd name="connsiteY313" fmla="*/ 4487105 h 6245641"/>
                <a:gd name="connsiteX314" fmla="*/ 2263677 w 5893682"/>
                <a:gd name="connsiteY314" fmla="*/ 4481922 h 6245641"/>
                <a:gd name="connsiteX315" fmla="*/ 2943975 w 5893682"/>
                <a:gd name="connsiteY315" fmla="*/ 4555765 h 6245641"/>
                <a:gd name="connsiteX316" fmla="*/ 3633762 w 5893682"/>
                <a:gd name="connsiteY316" fmla="*/ 4657518 h 6245641"/>
                <a:gd name="connsiteX317" fmla="*/ 3675867 w 5893682"/>
                <a:gd name="connsiteY317" fmla="*/ 4613021 h 6245641"/>
                <a:gd name="connsiteX318" fmla="*/ 2417584 w 5893682"/>
                <a:gd name="connsiteY318" fmla="*/ 4402177 h 6245641"/>
                <a:gd name="connsiteX319" fmla="*/ 2826592 w 5893682"/>
                <a:gd name="connsiteY319" fmla="*/ 4439338 h 6245641"/>
                <a:gd name="connsiteX320" fmla="*/ 3653938 w 5893682"/>
                <a:gd name="connsiteY320" fmla="*/ 4554968 h 6245641"/>
                <a:gd name="connsiteX321" fmla="*/ 3687111 w 5893682"/>
                <a:gd name="connsiteY321" fmla="*/ 4537344 h 6245641"/>
                <a:gd name="connsiteX322" fmla="*/ 3658084 w 5893682"/>
                <a:gd name="connsiteY322" fmla="*/ 4505127 h 6245641"/>
                <a:gd name="connsiteX323" fmla="*/ 3085282 w 5893682"/>
                <a:gd name="connsiteY323" fmla="*/ 4422034 h 6245641"/>
                <a:gd name="connsiteX324" fmla="*/ 2773721 w 5893682"/>
                <a:gd name="connsiteY324" fmla="*/ 4370360 h 6245641"/>
                <a:gd name="connsiteX325" fmla="*/ 2499720 w 5893682"/>
                <a:gd name="connsiteY325" fmla="*/ 4329451 h 6245641"/>
                <a:gd name="connsiteX326" fmla="*/ 2500996 w 5893682"/>
                <a:gd name="connsiteY326" fmla="*/ 4320280 h 6245641"/>
                <a:gd name="connsiteX327" fmla="*/ 3684240 w 5893682"/>
                <a:gd name="connsiteY327" fmla="*/ 4460391 h 6245641"/>
                <a:gd name="connsiteX328" fmla="*/ 3648914 w 5893682"/>
                <a:gd name="connsiteY328" fmla="*/ 4400264 h 6245641"/>
                <a:gd name="connsiteX329" fmla="*/ 3391579 w 5893682"/>
                <a:gd name="connsiteY329" fmla="*/ 4364777 h 6245641"/>
                <a:gd name="connsiteX330" fmla="*/ 2502830 w 5893682"/>
                <a:gd name="connsiteY330" fmla="*/ 4235193 h 6245641"/>
                <a:gd name="connsiteX331" fmla="*/ 2257617 w 5893682"/>
                <a:gd name="connsiteY331" fmla="*/ 4195879 h 6245641"/>
                <a:gd name="connsiteX332" fmla="*/ 2258813 w 5893682"/>
                <a:gd name="connsiteY332" fmla="*/ 4186709 h 6245641"/>
                <a:gd name="connsiteX333" fmla="*/ 3682725 w 5893682"/>
                <a:gd name="connsiteY333" fmla="*/ 4354491 h 6245641"/>
                <a:gd name="connsiteX334" fmla="*/ 3654496 w 5893682"/>
                <a:gd name="connsiteY334" fmla="*/ 4289499 h 6245641"/>
                <a:gd name="connsiteX335" fmla="*/ 3400750 w 5893682"/>
                <a:gd name="connsiteY335" fmla="*/ 4251063 h 6245641"/>
                <a:gd name="connsiteX336" fmla="*/ 2812876 w 5893682"/>
                <a:gd name="connsiteY336" fmla="*/ 4180170 h 6245641"/>
                <a:gd name="connsiteX337" fmla="*/ 2369179 w 5893682"/>
                <a:gd name="connsiteY337" fmla="*/ 4122116 h 6245641"/>
                <a:gd name="connsiteX338" fmla="*/ 2133774 w 5893682"/>
                <a:gd name="connsiteY338" fmla="*/ 4083759 h 6245641"/>
                <a:gd name="connsiteX339" fmla="*/ 3658882 w 5893682"/>
                <a:gd name="connsiteY339" fmla="*/ 4243088 h 6245641"/>
                <a:gd name="connsiteX340" fmla="*/ 3608882 w 5893682"/>
                <a:gd name="connsiteY340" fmla="*/ 4177538 h 6245641"/>
                <a:gd name="connsiteX341" fmla="*/ 3293254 w 5893682"/>
                <a:gd name="connsiteY341" fmla="*/ 4130569 h 6245641"/>
                <a:gd name="connsiteX342" fmla="*/ 2656418 w 5893682"/>
                <a:gd name="connsiteY342" fmla="*/ 4053616 h 6245641"/>
                <a:gd name="connsiteX343" fmla="*/ 2271413 w 5893682"/>
                <a:gd name="connsiteY343" fmla="*/ 4004493 h 6245641"/>
                <a:gd name="connsiteX344" fmla="*/ 2172530 w 5893682"/>
                <a:gd name="connsiteY344" fmla="*/ 3991495 h 6245641"/>
                <a:gd name="connsiteX345" fmla="*/ 2208893 w 5893682"/>
                <a:gd name="connsiteY345" fmla="*/ 3988385 h 6245641"/>
                <a:gd name="connsiteX346" fmla="*/ 2818219 w 5893682"/>
                <a:gd name="connsiteY346" fmla="*/ 4041973 h 6245641"/>
                <a:gd name="connsiteX347" fmla="*/ 3530972 w 5893682"/>
                <a:gd name="connsiteY347" fmla="*/ 4121717 h 6245641"/>
                <a:gd name="connsiteX348" fmla="*/ 3616857 w 5893682"/>
                <a:gd name="connsiteY348" fmla="*/ 4122116 h 6245641"/>
                <a:gd name="connsiteX349" fmla="*/ 3568850 w 5893682"/>
                <a:gd name="connsiteY349" fmla="*/ 4063982 h 6245641"/>
                <a:gd name="connsiteX350" fmla="*/ 3150592 w 5893682"/>
                <a:gd name="connsiteY350" fmla="*/ 4014940 h 6245641"/>
                <a:gd name="connsiteX351" fmla="*/ 2300439 w 5893682"/>
                <a:gd name="connsiteY351" fmla="*/ 3922516 h 6245641"/>
                <a:gd name="connsiteX352" fmla="*/ 2107698 w 5893682"/>
                <a:gd name="connsiteY352" fmla="*/ 3891974 h 6245641"/>
                <a:gd name="connsiteX353" fmla="*/ 2108575 w 5893682"/>
                <a:gd name="connsiteY353" fmla="*/ 3883123 h 6245641"/>
                <a:gd name="connsiteX354" fmla="*/ 2363916 w 5893682"/>
                <a:gd name="connsiteY354" fmla="*/ 3902341 h 6245641"/>
                <a:gd name="connsiteX355" fmla="*/ 2047890 w 5893682"/>
                <a:gd name="connsiteY355" fmla="*/ 3828019 h 6245641"/>
                <a:gd name="connsiteX356" fmla="*/ 1576601 w 5893682"/>
                <a:gd name="connsiteY356" fmla="*/ 3758801 h 6245641"/>
                <a:gd name="connsiteX357" fmla="*/ 763291 w 5893682"/>
                <a:gd name="connsiteY357" fmla="*/ 3659759 h 6245641"/>
                <a:gd name="connsiteX358" fmla="*/ 671585 w 5893682"/>
                <a:gd name="connsiteY358" fmla="*/ 3649552 h 6245641"/>
                <a:gd name="connsiteX359" fmla="*/ 709782 w 5893682"/>
                <a:gd name="connsiteY359" fmla="*/ 3687749 h 6245641"/>
                <a:gd name="connsiteX360" fmla="*/ 1235137 w 5893682"/>
                <a:gd name="connsiteY360" fmla="*/ 3755851 h 6245641"/>
                <a:gd name="connsiteX361" fmla="*/ 1636968 w 5893682"/>
                <a:gd name="connsiteY361" fmla="*/ 3806648 h 6245641"/>
                <a:gd name="connsiteX362" fmla="*/ 1635772 w 5893682"/>
                <a:gd name="connsiteY362" fmla="*/ 3816536 h 6245641"/>
                <a:gd name="connsiteX363" fmla="*/ 705795 w 5893682"/>
                <a:gd name="connsiteY363" fmla="*/ 3719567 h 6245641"/>
                <a:gd name="connsiteX364" fmla="*/ 762972 w 5893682"/>
                <a:gd name="connsiteY364" fmla="*/ 3780891 h 6245641"/>
                <a:gd name="connsiteX365" fmla="*/ 1329554 w 5893682"/>
                <a:gd name="connsiteY365" fmla="*/ 3862628 h 6245641"/>
                <a:gd name="connsiteX366" fmla="*/ 1501722 w 5893682"/>
                <a:gd name="connsiteY366" fmla="*/ 3890220 h 6245641"/>
                <a:gd name="connsiteX367" fmla="*/ 1500845 w 5893682"/>
                <a:gd name="connsiteY367" fmla="*/ 3896679 h 6245641"/>
                <a:gd name="connsiteX368" fmla="*/ 733945 w 5893682"/>
                <a:gd name="connsiteY368" fmla="*/ 3805691 h 6245641"/>
                <a:gd name="connsiteX369" fmla="*/ 787612 w 5893682"/>
                <a:gd name="connsiteY369" fmla="*/ 3877700 h 6245641"/>
                <a:gd name="connsiteX370" fmla="*/ 1123256 w 5893682"/>
                <a:gd name="connsiteY370" fmla="*/ 3923314 h 6245641"/>
                <a:gd name="connsiteX371" fmla="*/ 1318470 w 5893682"/>
                <a:gd name="connsiteY371" fmla="*/ 3955849 h 6245641"/>
                <a:gd name="connsiteX372" fmla="*/ 1317353 w 5893682"/>
                <a:gd name="connsiteY372" fmla="*/ 3964382 h 6245641"/>
                <a:gd name="connsiteX373" fmla="*/ 760659 w 5893682"/>
                <a:gd name="connsiteY373" fmla="*/ 3906248 h 6245641"/>
                <a:gd name="connsiteX374" fmla="*/ 798617 w 5893682"/>
                <a:gd name="connsiteY374" fmla="*/ 3969326 h 6245641"/>
                <a:gd name="connsiteX375" fmla="*/ 1015681 w 5893682"/>
                <a:gd name="connsiteY375" fmla="*/ 4007284 h 6245641"/>
                <a:gd name="connsiteX376" fmla="*/ 1061295 w 5893682"/>
                <a:gd name="connsiteY376" fmla="*/ 4017332 h 6245641"/>
                <a:gd name="connsiteX377" fmla="*/ 1060098 w 5893682"/>
                <a:gd name="connsiteY377" fmla="*/ 4022675 h 6245641"/>
                <a:gd name="connsiteX378" fmla="*/ 779798 w 5893682"/>
                <a:gd name="connsiteY378" fmla="*/ 3997237 h 6245641"/>
                <a:gd name="connsiteX379" fmla="*/ 779718 w 5893682"/>
                <a:gd name="connsiteY379" fmla="*/ 4041096 h 6245641"/>
                <a:gd name="connsiteX380" fmla="*/ 807389 w 5893682"/>
                <a:gd name="connsiteY380" fmla="*/ 4069245 h 6245641"/>
                <a:gd name="connsiteX381" fmla="*/ 953321 w 5893682"/>
                <a:gd name="connsiteY381" fmla="*/ 4093727 h 6245641"/>
                <a:gd name="connsiteX382" fmla="*/ 1055393 w 5893682"/>
                <a:gd name="connsiteY382" fmla="*/ 4115019 h 6245641"/>
                <a:gd name="connsiteX383" fmla="*/ 1053799 w 5893682"/>
                <a:gd name="connsiteY383" fmla="*/ 4122754 h 6245641"/>
                <a:gd name="connsiteX384" fmla="*/ 785459 w 5893682"/>
                <a:gd name="connsiteY384" fmla="*/ 4086550 h 6245641"/>
                <a:gd name="connsiteX385" fmla="*/ 818473 w 5893682"/>
                <a:gd name="connsiteY385" fmla="*/ 4151063 h 6245641"/>
                <a:gd name="connsiteX386" fmla="*/ 892715 w 5893682"/>
                <a:gd name="connsiteY386" fmla="*/ 4165816 h 6245641"/>
                <a:gd name="connsiteX387" fmla="*/ 1034899 w 5893682"/>
                <a:gd name="connsiteY387" fmla="*/ 4193726 h 6245641"/>
                <a:gd name="connsiteX388" fmla="*/ 811695 w 5893682"/>
                <a:gd name="connsiteY388" fmla="*/ 4182642 h 6245641"/>
                <a:gd name="connsiteX389" fmla="*/ 759144 w 5893682"/>
                <a:gd name="connsiteY389" fmla="*/ 4231764 h 6245641"/>
                <a:gd name="connsiteX390" fmla="*/ 1004198 w 5893682"/>
                <a:gd name="connsiteY390" fmla="*/ 4282721 h 6245641"/>
                <a:gd name="connsiteX391" fmla="*/ 967834 w 5893682"/>
                <a:gd name="connsiteY391" fmla="*/ 4289180 h 6245641"/>
                <a:gd name="connsiteX392" fmla="*/ 784742 w 5893682"/>
                <a:gd name="connsiteY392" fmla="*/ 4267888 h 6245641"/>
                <a:gd name="connsiteX393" fmla="*/ 718076 w 5893682"/>
                <a:gd name="connsiteY393" fmla="*/ 4324108 h 6245641"/>
                <a:gd name="connsiteX394" fmla="*/ 950689 w 5893682"/>
                <a:gd name="connsiteY394" fmla="*/ 4374666 h 6245641"/>
                <a:gd name="connsiteX395" fmla="*/ 1427161 w 5893682"/>
                <a:gd name="connsiteY395" fmla="*/ 1192633 h 6245641"/>
                <a:gd name="connsiteX396" fmla="*/ 1425965 w 5893682"/>
                <a:gd name="connsiteY396" fmla="*/ 1192713 h 6245641"/>
                <a:gd name="connsiteX397" fmla="*/ 1437767 w 5893682"/>
                <a:gd name="connsiteY397" fmla="*/ 1458979 h 6245641"/>
                <a:gd name="connsiteX398" fmla="*/ 1472854 w 5893682"/>
                <a:gd name="connsiteY398" fmla="*/ 1490797 h 6245641"/>
                <a:gd name="connsiteX399" fmla="*/ 1836647 w 5893682"/>
                <a:gd name="connsiteY399" fmla="*/ 1458819 h 6245641"/>
                <a:gd name="connsiteX400" fmla="*/ 2886081 w 5893682"/>
                <a:gd name="connsiteY400" fmla="*/ 1376205 h 6245641"/>
                <a:gd name="connsiteX401" fmla="*/ 3895084 w 5893682"/>
                <a:gd name="connsiteY401" fmla="*/ 1283302 h 6245641"/>
                <a:gd name="connsiteX402" fmla="*/ 4851297 w 5893682"/>
                <a:gd name="connsiteY402" fmla="*/ 1191995 h 6245641"/>
                <a:gd name="connsiteX403" fmla="*/ 4893083 w 5893682"/>
                <a:gd name="connsiteY403" fmla="*/ 1146780 h 6245641"/>
                <a:gd name="connsiteX404" fmla="*/ 4874981 w 5893682"/>
                <a:gd name="connsiteY404" fmla="*/ 716162 h 6245641"/>
                <a:gd name="connsiteX405" fmla="*/ 4838219 w 5893682"/>
                <a:gd name="connsiteY405" fmla="*/ 691202 h 6245641"/>
                <a:gd name="connsiteX406" fmla="*/ 4127219 w 5893682"/>
                <a:gd name="connsiteY406" fmla="*/ 754280 h 6245641"/>
                <a:gd name="connsiteX407" fmla="*/ 3687909 w 5893682"/>
                <a:gd name="connsiteY407" fmla="*/ 790723 h 6245641"/>
                <a:gd name="connsiteX408" fmla="*/ 3140784 w 5893682"/>
                <a:gd name="connsiteY408" fmla="*/ 839845 h 6245641"/>
                <a:gd name="connsiteX409" fmla="*/ 2472368 w 5893682"/>
                <a:gd name="connsiteY409" fmla="*/ 898617 h 6245641"/>
                <a:gd name="connsiteX410" fmla="*/ 2040713 w 5893682"/>
                <a:gd name="connsiteY410" fmla="*/ 888011 h 6245641"/>
                <a:gd name="connsiteX411" fmla="*/ 1858736 w 5893682"/>
                <a:gd name="connsiteY411" fmla="*/ 863928 h 6245641"/>
                <a:gd name="connsiteX412" fmla="*/ 1446140 w 5893682"/>
                <a:gd name="connsiteY412" fmla="*/ 902444 h 6245641"/>
                <a:gd name="connsiteX413" fmla="*/ 1415040 w 5893682"/>
                <a:gd name="connsiteY413" fmla="*/ 939844 h 6245641"/>
                <a:gd name="connsiteX414" fmla="*/ 1427161 w 5893682"/>
                <a:gd name="connsiteY414" fmla="*/ 1192633 h 6245641"/>
                <a:gd name="connsiteX415" fmla="*/ 323023 w 5893682"/>
                <a:gd name="connsiteY415" fmla="*/ 3330974 h 6245641"/>
                <a:gd name="connsiteX416" fmla="*/ 325096 w 5893682"/>
                <a:gd name="connsiteY416" fmla="*/ 3344131 h 6245641"/>
                <a:gd name="connsiteX417" fmla="*/ 342879 w 5893682"/>
                <a:gd name="connsiteY417" fmla="*/ 3350750 h 6245641"/>
                <a:gd name="connsiteX418" fmla="*/ 780196 w 5893682"/>
                <a:gd name="connsiteY418" fmla="*/ 3457687 h 6245641"/>
                <a:gd name="connsiteX419" fmla="*/ 1375088 w 5893682"/>
                <a:gd name="connsiteY419" fmla="*/ 3583524 h 6245641"/>
                <a:gd name="connsiteX420" fmla="*/ 1771257 w 5893682"/>
                <a:gd name="connsiteY420" fmla="*/ 3664943 h 6245641"/>
                <a:gd name="connsiteX421" fmla="*/ 2388796 w 5893682"/>
                <a:gd name="connsiteY421" fmla="*/ 3796441 h 6245641"/>
                <a:gd name="connsiteX422" fmla="*/ 2673164 w 5893682"/>
                <a:gd name="connsiteY422" fmla="*/ 3864861 h 6245641"/>
                <a:gd name="connsiteX423" fmla="*/ 2702430 w 5893682"/>
                <a:gd name="connsiteY423" fmla="*/ 3846520 h 6245641"/>
                <a:gd name="connsiteX424" fmla="*/ 2682255 w 5893682"/>
                <a:gd name="connsiteY424" fmla="*/ 3825467 h 6245641"/>
                <a:gd name="connsiteX425" fmla="*/ 2363916 w 5893682"/>
                <a:gd name="connsiteY425" fmla="*/ 3758562 h 6245641"/>
                <a:gd name="connsiteX426" fmla="*/ 1806185 w 5893682"/>
                <a:gd name="connsiteY426" fmla="*/ 3630732 h 6245641"/>
                <a:gd name="connsiteX427" fmla="*/ 1579233 w 5893682"/>
                <a:gd name="connsiteY427" fmla="*/ 3576745 h 6245641"/>
                <a:gd name="connsiteX428" fmla="*/ 1422695 w 5893682"/>
                <a:gd name="connsiteY428" fmla="*/ 3532408 h 6245641"/>
                <a:gd name="connsiteX429" fmla="*/ 1450366 w 5893682"/>
                <a:gd name="connsiteY429" fmla="*/ 3527543 h 6245641"/>
                <a:gd name="connsiteX430" fmla="*/ 2092546 w 5893682"/>
                <a:gd name="connsiteY430" fmla="*/ 3652503 h 6245641"/>
                <a:gd name="connsiteX431" fmla="*/ 2675476 w 5893682"/>
                <a:gd name="connsiteY431" fmla="*/ 3771561 h 6245641"/>
                <a:gd name="connsiteX432" fmla="*/ 2734647 w 5893682"/>
                <a:gd name="connsiteY432" fmla="*/ 3718292 h 6245641"/>
                <a:gd name="connsiteX433" fmla="*/ 1438006 w 5893682"/>
                <a:gd name="connsiteY433" fmla="*/ 3429378 h 6245641"/>
                <a:gd name="connsiteX434" fmla="*/ 1654910 w 5893682"/>
                <a:gd name="connsiteY434" fmla="*/ 3462392 h 6245641"/>
                <a:gd name="connsiteX435" fmla="*/ 1912803 w 5893682"/>
                <a:gd name="connsiteY435" fmla="*/ 3514864 h 6245641"/>
                <a:gd name="connsiteX436" fmla="*/ 2420295 w 5893682"/>
                <a:gd name="connsiteY436" fmla="*/ 3608802 h 6245641"/>
                <a:gd name="connsiteX437" fmla="*/ 2725635 w 5893682"/>
                <a:gd name="connsiteY437" fmla="*/ 3657367 h 6245641"/>
                <a:gd name="connsiteX438" fmla="*/ 2759287 w 5893682"/>
                <a:gd name="connsiteY438" fmla="*/ 3633922 h 6245641"/>
                <a:gd name="connsiteX439" fmla="*/ 2737198 w 5893682"/>
                <a:gd name="connsiteY439" fmla="*/ 3593572 h 6245641"/>
                <a:gd name="connsiteX440" fmla="*/ 2640469 w 5893682"/>
                <a:gd name="connsiteY440" fmla="*/ 3574991 h 6245641"/>
                <a:gd name="connsiteX441" fmla="*/ 2198606 w 5893682"/>
                <a:gd name="connsiteY441" fmla="*/ 3487432 h 6245641"/>
                <a:gd name="connsiteX442" fmla="*/ 1593428 w 5893682"/>
                <a:gd name="connsiteY442" fmla="*/ 3362074 h 6245641"/>
                <a:gd name="connsiteX443" fmla="*/ 1429713 w 5893682"/>
                <a:gd name="connsiteY443" fmla="*/ 3319331 h 6245641"/>
                <a:gd name="connsiteX444" fmla="*/ 1432105 w 5893682"/>
                <a:gd name="connsiteY444" fmla="*/ 3308087 h 6245641"/>
                <a:gd name="connsiteX445" fmla="*/ 2768378 w 5893682"/>
                <a:gd name="connsiteY445" fmla="*/ 3548277 h 6245641"/>
                <a:gd name="connsiteX446" fmla="*/ 2727390 w 5893682"/>
                <a:gd name="connsiteY446" fmla="*/ 3467576 h 6245641"/>
                <a:gd name="connsiteX447" fmla="*/ 2390630 w 5893682"/>
                <a:gd name="connsiteY447" fmla="*/ 3407927 h 6245641"/>
                <a:gd name="connsiteX448" fmla="*/ 1912245 w 5893682"/>
                <a:gd name="connsiteY448" fmla="*/ 3319172 h 6245641"/>
                <a:gd name="connsiteX449" fmla="*/ 1693985 w 5893682"/>
                <a:gd name="connsiteY449" fmla="*/ 3270767 h 6245641"/>
                <a:gd name="connsiteX450" fmla="*/ 1533460 w 5893682"/>
                <a:gd name="connsiteY450" fmla="*/ 3228184 h 6245641"/>
                <a:gd name="connsiteX451" fmla="*/ 1565517 w 5893682"/>
                <a:gd name="connsiteY451" fmla="*/ 3224755 h 6245641"/>
                <a:gd name="connsiteX452" fmla="*/ 2289834 w 5893682"/>
                <a:gd name="connsiteY452" fmla="*/ 3340144 h 6245641"/>
                <a:gd name="connsiteX453" fmla="*/ 2741186 w 5893682"/>
                <a:gd name="connsiteY453" fmla="*/ 3412472 h 6245641"/>
                <a:gd name="connsiteX454" fmla="*/ 2777708 w 5893682"/>
                <a:gd name="connsiteY454" fmla="*/ 3398358 h 6245641"/>
                <a:gd name="connsiteX455" fmla="*/ 2747485 w 5893682"/>
                <a:gd name="connsiteY455" fmla="*/ 3348837 h 6245641"/>
                <a:gd name="connsiteX456" fmla="*/ 2620533 w 5893682"/>
                <a:gd name="connsiteY456" fmla="*/ 3331293 h 6245641"/>
                <a:gd name="connsiteX457" fmla="*/ 2074604 w 5893682"/>
                <a:gd name="connsiteY457" fmla="*/ 3227227 h 6245641"/>
                <a:gd name="connsiteX458" fmla="*/ 1768227 w 5893682"/>
                <a:gd name="connsiteY458" fmla="*/ 3161278 h 6245641"/>
                <a:gd name="connsiteX459" fmla="*/ 1770619 w 5893682"/>
                <a:gd name="connsiteY459" fmla="*/ 3148360 h 6245641"/>
                <a:gd name="connsiteX460" fmla="*/ 2773163 w 5893682"/>
                <a:gd name="connsiteY460" fmla="*/ 3297242 h 6245641"/>
                <a:gd name="connsiteX461" fmla="*/ 2746449 w 5893682"/>
                <a:gd name="connsiteY461" fmla="*/ 3237673 h 6245641"/>
                <a:gd name="connsiteX462" fmla="*/ 2643100 w 5893682"/>
                <a:gd name="connsiteY462" fmla="*/ 3217737 h 6245641"/>
                <a:gd name="connsiteX463" fmla="*/ 2178431 w 5893682"/>
                <a:gd name="connsiteY463" fmla="*/ 3145090 h 6245641"/>
                <a:gd name="connsiteX464" fmla="*/ 1871017 w 5893682"/>
                <a:gd name="connsiteY464" fmla="*/ 3089349 h 6245641"/>
                <a:gd name="connsiteX465" fmla="*/ 1690875 w 5893682"/>
                <a:gd name="connsiteY465" fmla="*/ 3045011 h 6245641"/>
                <a:gd name="connsiteX466" fmla="*/ 1692948 w 5893682"/>
                <a:gd name="connsiteY466" fmla="*/ 3033687 h 6245641"/>
                <a:gd name="connsiteX467" fmla="*/ 2748123 w 5893682"/>
                <a:gd name="connsiteY467" fmla="*/ 3178184 h 6245641"/>
                <a:gd name="connsiteX468" fmla="*/ 2699240 w 5893682"/>
                <a:gd name="connsiteY468" fmla="*/ 3112475 h 6245641"/>
                <a:gd name="connsiteX469" fmla="*/ 2263996 w 5893682"/>
                <a:gd name="connsiteY469" fmla="*/ 3043177 h 6245641"/>
                <a:gd name="connsiteX470" fmla="*/ 1656904 w 5893682"/>
                <a:gd name="connsiteY470" fmla="*/ 2927149 h 6245641"/>
                <a:gd name="connsiteX471" fmla="*/ 1527160 w 5893682"/>
                <a:gd name="connsiteY471" fmla="*/ 2899079 h 6245641"/>
                <a:gd name="connsiteX472" fmla="*/ 1528914 w 5893682"/>
                <a:gd name="connsiteY472" fmla="*/ 2889430 h 6245641"/>
                <a:gd name="connsiteX473" fmla="*/ 2711202 w 5893682"/>
                <a:gd name="connsiteY473" fmla="*/ 3052427 h 6245641"/>
                <a:gd name="connsiteX474" fmla="*/ 2645652 w 5893682"/>
                <a:gd name="connsiteY474" fmla="*/ 2983847 h 6245641"/>
                <a:gd name="connsiteX475" fmla="*/ 2519018 w 5893682"/>
                <a:gd name="connsiteY475" fmla="*/ 2964071 h 6245641"/>
                <a:gd name="connsiteX476" fmla="*/ 2214555 w 5893682"/>
                <a:gd name="connsiteY476" fmla="*/ 2910562 h 6245641"/>
                <a:gd name="connsiteX477" fmla="*/ 1569983 w 5893682"/>
                <a:gd name="connsiteY477" fmla="*/ 2796927 h 6245641"/>
                <a:gd name="connsiteX478" fmla="*/ 1446300 w 5893682"/>
                <a:gd name="connsiteY478" fmla="*/ 2776114 h 6245641"/>
                <a:gd name="connsiteX479" fmla="*/ 1448054 w 5893682"/>
                <a:gd name="connsiteY479" fmla="*/ 2763514 h 6245641"/>
                <a:gd name="connsiteX480" fmla="*/ 2622048 w 5893682"/>
                <a:gd name="connsiteY480" fmla="*/ 2906496 h 6245641"/>
                <a:gd name="connsiteX481" fmla="*/ 2624600 w 5893682"/>
                <a:gd name="connsiteY481" fmla="*/ 2896528 h 6245641"/>
                <a:gd name="connsiteX482" fmla="*/ 2587518 w 5893682"/>
                <a:gd name="connsiteY482" fmla="*/ 2883370 h 6245641"/>
                <a:gd name="connsiteX483" fmla="*/ 2340950 w 5893682"/>
                <a:gd name="connsiteY483" fmla="*/ 2842222 h 6245641"/>
                <a:gd name="connsiteX484" fmla="*/ 1776919 w 5893682"/>
                <a:gd name="connsiteY484" fmla="*/ 2745173 h 6245641"/>
                <a:gd name="connsiteX485" fmla="*/ 1218311 w 5893682"/>
                <a:gd name="connsiteY485" fmla="*/ 2655939 h 6245641"/>
                <a:gd name="connsiteX486" fmla="*/ 965442 w 5893682"/>
                <a:gd name="connsiteY486" fmla="*/ 2611841 h 6245641"/>
                <a:gd name="connsiteX487" fmla="*/ 287935 w 5893682"/>
                <a:gd name="connsiteY487" fmla="*/ 2496690 h 6245641"/>
                <a:gd name="connsiteX488" fmla="*/ 258350 w 5893682"/>
                <a:gd name="connsiteY488" fmla="*/ 2493819 h 6245641"/>
                <a:gd name="connsiteX489" fmla="*/ 255161 w 5893682"/>
                <a:gd name="connsiteY489" fmla="*/ 2503468 h 6245641"/>
                <a:gd name="connsiteX490" fmla="*/ 288733 w 5893682"/>
                <a:gd name="connsiteY490" fmla="*/ 2523963 h 6245641"/>
                <a:gd name="connsiteX491" fmla="*/ 391364 w 5893682"/>
                <a:gd name="connsiteY491" fmla="*/ 2546769 h 6245641"/>
                <a:gd name="connsiteX492" fmla="*/ 522383 w 5893682"/>
                <a:gd name="connsiteY492" fmla="*/ 2583452 h 6245641"/>
                <a:gd name="connsiteX493" fmla="*/ 520469 w 5893682"/>
                <a:gd name="connsiteY493" fmla="*/ 2590150 h 6245641"/>
                <a:gd name="connsiteX494" fmla="*/ 304522 w 5893682"/>
                <a:gd name="connsiteY494" fmla="*/ 2570932 h 6245641"/>
                <a:gd name="connsiteX495" fmla="*/ 397105 w 5893682"/>
                <a:gd name="connsiteY495" fmla="*/ 2665190 h 6245641"/>
                <a:gd name="connsiteX496" fmla="*/ 429721 w 5893682"/>
                <a:gd name="connsiteY496" fmla="*/ 2669575 h 6245641"/>
                <a:gd name="connsiteX497" fmla="*/ 557232 w 5893682"/>
                <a:gd name="connsiteY497" fmla="*/ 2699161 h 6245641"/>
                <a:gd name="connsiteX498" fmla="*/ 554919 w 5893682"/>
                <a:gd name="connsiteY498" fmla="*/ 2709687 h 6245641"/>
                <a:gd name="connsiteX499" fmla="*/ 351252 w 5893682"/>
                <a:gd name="connsiteY499" fmla="*/ 2693339 h 6245641"/>
                <a:gd name="connsiteX500" fmla="*/ 381794 w 5893682"/>
                <a:gd name="connsiteY500" fmla="*/ 2766624 h 6245641"/>
                <a:gd name="connsiteX501" fmla="*/ 494074 w 5893682"/>
                <a:gd name="connsiteY501" fmla="*/ 2791345 h 6245641"/>
                <a:gd name="connsiteX502" fmla="*/ 589368 w 5893682"/>
                <a:gd name="connsiteY502" fmla="*/ 2815507 h 6245641"/>
                <a:gd name="connsiteX503" fmla="*/ 587534 w 5893682"/>
                <a:gd name="connsiteY503" fmla="*/ 2824120 h 6245641"/>
                <a:gd name="connsiteX504" fmla="*/ 377089 w 5893682"/>
                <a:gd name="connsiteY504" fmla="*/ 2801791 h 6245641"/>
                <a:gd name="connsiteX505" fmla="*/ 430040 w 5893682"/>
                <a:gd name="connsiteY505" fmla="*/ 2880738 h 6245641"/>
                <a:gd name="connsiteX506" fmla="*/ 446228 w 5893682"/>
                <a:gd name="connsiteY506" fmla="*/ 2883689 h 6245641"/>
                <a:gd name="connsiteX507" fmla="*/ 645508 w 5893682"/>
                <a:gd name="connsiteY507" fmla="*/ 2923002 h 6245641"/>
                <a:gd name="connsiteX508" fmla="*/ 645189 w 5893682"/>
                <a:gd name="connsiteY508" fmla="*/ 2926033 h 6245641"/>
                <a:gd name="connsiteX509" fmla="*/ 388971 w 5893682"/>
                <a:gd name="connsiteY509" fmla="*/ 2899877 h 6245641"/>
                <a:gd name="connsiteX510" fmla="*/ 446307 w 5893682"/>
                <a:gd name="connsiteY510" fmla="*/ 2991024 h 6245641"/>
                <a:gd name="connsiteX511" fmla="*/ 585621 w 5893682"/>
                <a:gd name="connsiteY511" fmla="*/ 3024517 h 6245641"/>
                <a:gd name="connsiteX512" fmla="*/ 584185 w 5893682"/>
                <a:gd name="connsiteY512" fmla="*/ 3033129 h 6245641"/>
                <a:gd name="connsiteX513" fmla="*/ 388573 w 5893682"/>
                <a:gd name="connsiteY513" fmla="*/ 3013831 h 6245641"/>
                <a:gd name="connsiteX514" fmla="*/ 384665 w 5893682"/>
                <a:gd name="connsiteY514" fmla="*/ 3043895 h 6245641"/>
                <a:gd name="connsiteX515" fmla="*/ 423501 w 5893682"/>
                <a:gd name="connsiteY515" fmla="*/ 3091422 h 6245641"/>
                <a:gd name="connsiteX516" fmla="*/ 485143 w 5893682"/>
                <a:gd name="connsiteY516" fmla="*/ 3101311 h 6245641"/>
                <a:gd name="connsiteX517" fmla="*/ 728921 w 5893682"/>
                <a:gd name="connsiteY517" fmla="*/ 3156175 h 6245641"/>
                <a:gd name="connsiteX518" fmla="*/ 807150 w 5893682"/>
                <a:gd name="connsiteY518" fmla="*/ 3175632 h 6245641"/>
                <a:gd name="connsiteX519" fmla="*/ 804279 w 5893682"/>
                <a:gd name="connsiteY519" fmla="*/ 3186956 h 6245641"/>
                <a:gd name="connsiteX520" fmla="*/ 380518 w 5893682"/>
                <a:gd name="connsiteY520" fmla="*/ 3121884 h 6245641"/>
                <a:gd name="connsiteX521" fmla="*/ 373660 w 5893682"/>
                <a:gd name="connsiteY521" fmla="*/ 3152108 h 6245641"/>
                <a:gd name="connsiteX522" fmla="*/ 407073 w 5893682"/>
                <a:gd name="connsiteY522" fmla="*/ 3198598 h 6245641"/>
                <a:gd name="connsiteX523" fmla="*/ 542718 w 5893682"/>
                <a:gd name="connsiteY523" fmla="*/ 3223798 h 6245641"/>
                <a:gd name="connsiteX524" fmla="*/ 803721 w 5893682"/>
                <a:gd name="connsiteY524" fmla="*/ 3276828 h 6245641"/>
                <a:gd name="connsiteX525" fmla="*/ 961295 w 5893682"/>
                <a:gd name="connsiteY525" fmla="*/ 3312314 h 6245641"/>
                <a:gd name="connsiteX526" fmla="*/ 930674 w 5893682"/>
                <a:gd name="connsiteY526" fmla="*/ 3317577 h 6245641"/>
                <a:gd name="connsiteX527" fmla="*/ 402448 w 5893682"/>
                <a:gd name="connsiteY527" fmla="*/ 3225951 h 6245641"/>
                <a:gd name="connsiteX528" fmla="*/ 356914 w 5893682"/>
                <a:gd name="connsiteY528" fmla="*/ 3241022 h 6245641"/>
                <a:gd name="connsiteX529" fmla="*/ 388094 w 5893682"/>
                <a:gd name="connsiteY529" fmla="*/ 3290544 h 6245641"/>
                <a:gd name="connsiteX530" fmla="*/ 689687 w 5893682"/>
                <a:gd name="connsiteY530" fmla="*/ 3357688 h 6245641"/>
                <a:gd name="connsiteX531" fmla="*/ 872141 w 5893682"/>
                <a:gd name="connsiteY531" fmla="*/ 3400750 h 6245641"/>
                <a:gd name="connsiteX532" fmla="*/ 1042315 w 5893682"/>
                <a:gd name="connsiteY532" fmla="*/ 3443971 h 6245641"/>
                <a:gd name="connsiteX533" fmla="*/ 1016239 w 5893682"/>
                <a:gd name="connsiteY533" fmla="*/ 3448596 h 6245641"/>
                <a:gd name="connsiteX534" fmla="*/ 712493 w 5893682"/>
                <a:gd name="connsiteY534" fmla="*/ 3391739 h 6245641"/>
                <a:gd name="connsiteX535" fmla="*/ 360822 w 5893682"/>
                <a:gd name="connsiteY535" fmla="*/ 3322760 h 6245641"/>
                <a:gd name="connsiteX536" fmla="*/ 323023 w 5893682"/>
                <a:gd name="connsiteY536" fmla="*/ 3330974 h 6245641"/>
                <a:gd name="connsiteX537" fmla="*/ 2292146 w 5893682"/>
                <a:gd name="connsiteY537" fmla="*/ 2208973 h 6245641"/>
                <a:gd name="connsiteX538" fmla="*/ 2841265 w 5893682"/>
                <a:gd name="connsiteY538" fmla="*/ 2115513 h 6245641"/>
                <a:gd name="connsiteX539" fmla="*/ 3504258 w 5893682"/>
                <a:gd name="connsiteY539" fmla="*/ 1994381 h 6245641"/>
                <a:gd name="connsiteX540" fmla="*/ 4212227 w 5893682"/>
                <a:gd name="connsiteY540" fmla="*/ 1866233 h 6245641"/>
                <a:gd name="connsiteX541" fmla="*/ 4523389 w 5893682"/>
                <a:gd name="connsiteY541" fmla="*/ 1813442 h 6245641"/>
                <a:gd name="connsiteX542" fmla="*/ 4578890 w 5893682"/>
                <a:gd name="connsiteY542" fmla="*/ 1768626 h 6245641"/>
                <a:gd name="connsiteX543" fmla="*/ 4598826 w 5893682"/>
                <a:gd name="connsiteY543" fmla="*/ 1689121 h 6245641"/>
                <a:gd name="connsiteX544" fmla="*/ 4606083 w 5893682"/>
                <a:gd name="connsiteY544" fmla="*/ 1318071 h 6245641"/>
                <a:gd name="connsiteX545" fmla="*/ 4568922 w 5893682"/>
                <a:gd name="connsiteY545" fmla="*/ 1290639 h 6245641"/>
                <a:gd name="connsiteX546" fmla="*/ 4041415 w 5893682"/>
                <a:gd name="connsiteY546" fmla="*/ 1338246 h 6245641"/>
                <a:gd name="connsiteX547" fmla="*/ 3311197 w 5893682"/>
                <a:gd name="connsiteY547" fmla="*/ 1407544 h 6245641"/>
                <a:gd name="connsiteX548" fmla="*/ 2877708 w 5893682"/>
                <a:gd name="connsiteY548" fmla="*/ 1463684 h 6245641"/>
                <a:gd name="connsiteX549" fmla="*/ 2293582 w 5893682"/>
                <a:gd name="connsiteY549" fmla="*/ 1576203 h 6245641"/>
                <a:gd name="connsiteX550" fmla="*/ 2216389 w 5893682"/>
                <a:gd name="connsiteY550" fmla="*/ 1592630 h 6245641"/>
                <a:gd name="connsiteX551" fmla="*/ 2292146 w 5893682"/>
                <a:gd name="connsiteY551" fmla="*/ 2208973 h 6245641"/>
                <a:gd name="connsiteX552" fmla="*/ 2285607 w 5893682"/>
                <a:gd name="connsiteY552" fmla="*/ 465047 h 6245641"/>
                <a:gd name="connsiteX553" fmla="*/ 2281859 w 5893682"/>
                <a:gd name="connsiteY553" fmla="*/ 847580 h 6245641"/>
                <a:gd name="connsiteX554" fmla="*/ 2520294 w 5893682"/>
                <a:gd name="connsiteY554" fmla="*/ 825810 h 6245641"/>
                <a:gd name="connsiteX555" fmla="*/ 2542304 w 5893682"/>
                <a:gd name="connsiteY555" fmla="*/ 801648 h 6245641"/>
                <a:gd name="connsiteX556" fmla="*/ 2569895 w 5893682"/>
                <a:gd name="connsiteY556" fmla="*/ 581713 h 6245641"/>
                <a:gd name="connsiteX557" fmla="*/ 2557136 w 5893682"/>
                <a:gd name="connsiteY557" fmla="*/ 497822 h 6245641"/>
                <a:gd name="connsiteX558" fmla="*/ 2604026 w 5893682"/>
                <a:gd name="connsiteY558" fmla="*/ 817517 h 6245641"/>
                <a:gd name="connsiteX559" fmla="*/ 2638156 w 5893682"/>
                <a:gd name="connsiteY559" fmla="*/ 815922 h 6245641"/>
                <a:gd name="connsiteX560" fmla="*/ 3077467 w 5893682"/>
                <a:gd name="connsiteY560" fmla="*/ 780436 h 6245641"/>
                <a:gd name="connsiteX561" fmla="*/ 4044046 w 5893682"/>
                <a:gd name="connsiteY561" fmla="*/ 693594 h 6245641"/>
                <a:gd name="connsiteX562" fmla="*/ 4653132 w 5893682"/>
                <a:gd name="connsiteY562" fmla="*/ 635222 h 6245641"/>
                <a:gd name="connsiteX563" fmla="*/ 4707438 w 5893682"/>
                <a:gd name="connsiteY563" fmla="*/ 591123 h 6245641"/>
                <a:gd name="connsiteX564" fmla="*/ 4739415 w 5893682"/>
                <a:gd name="connsiteY564" fmla="*/ 333310 h 6245641"/>
                <a:gd name="connsiteX565" fmla="*/ 4741090 w 5893682"/>
                <a:gd name="connsiteY565" fmla="*/ 320710 h 6245641"/>
                <a:gd name="connsiteX566" fmla="*/ 4756321 w 5893682"/>
                <a:gd name="connsiteY566" fmla="*/ 621585 h 6245641"/>
                <a:gd name="connsiteX567" fmla="*/ 4853609 w 5893682"/>
                <a:gd name="connsiteY567" fmla="*/ 604759 h 6245641"/>
                <a:gd name="connsiteX568" fmla="*/ 4896512 w 5893682"/>
                <a:gd name="connsiteY568" fmla="*/ 579640 h 6245641"/>
                <a:gd name="connsiteX569" fmla="*/ 4950499 w 5893682"/>
                <a:gd name="connsiteY569" fmla="*/ 375176 h 6245641"/>
                <a:gd name="connsiteX570" fmla="*/ 4812541 w 5893682"/>
                <a:gd name="connsiteY570" fmla="*/ 268239 h 6245641"/>
                <a:gd name="connsiteX571" fmla="*/ 3982802 w 5893682"/>
                <a:gd name="connsiteY571" fmla="*/ 332513 h 6245641"/>
                <a:gd name="connsiteX572" fmla="*/ 3572917 w 5893682"/>
                <a:gd name="connsiteY572" fmla="*/ 362417 h 6245641"/>
                <a:gd name="connsiteX573" fmla="*/ 2664312 w 5893682"/>
                <a:gd name="connsiteY573" fmla="*/ 432591 h 6245641"/>
                <a:gd name="connsiteX574" fmla="*/ 2285607 w 5893682"/>
                <a:gd name="connsiteY574" fmla="*/ 465047 h 6245641"/>
                <a:gd name="connsiteX575" fmla="*/ 3648595 w 5893682"/>
                <a:gd name="connsiteY575" fmla="*/ 3937109 h 6245641"/>
                <a:gd name="connsiteX576" fmla="*/ 3753857 w 5893682"/>
                <a:gd name="connsiteY576" fmla="*/ 4724344 h 6245641"/>
                <a:gd name="connsiteX577" fmla="*/ 3909757 w 5893682"/>
                <a:gd name="connsiteY577" fmla="*/ 4578571 h 6245641"/>
                <a:gd name="connsiteX578" fmla="*/ 3920443 w 5893682"/>
                <a:gd name="connsiteY578" fmla="*/ 4537982 h 6245641"/>
                <a:gd name="connsiteX579" fmla="*/ 3853457 w 5893682"/>
                <a:gd name="connsiteY579" fmla="*/ 3990777 h 6245641"/>
                <a:gd name="connsiteX580" fmla="*/ 3808482 w 5893682"/>
                <a:gd name="connsiteY580" fmla="*/ 3883362 h 6245641"/>
                <a:gd name="connsiteX581" fmla="*/ 3946997 w 5893682"/>
                <a:gd name="connsiteY581" fmla="*/ 4167171 h 6245641"/>
                <a:gd name="connsiteX582" fmla="*/ 3987428 w 5893682"/>
                <a:gd name="connsiteY582" fmla="*/ 4493325 h 6245641"/>
                <a:gd name="connsiteX583" fmla="*/ 4044684 w 5893682"/>
                <a:gd name="connsiteY583" fmla="*/ 4439737 h 6245641"/>
                <a:gd name="connsiteX584" fmla="*/ 4074349 w 5893682"/>
                <a:gd name="connsiteY584" fmla="*/ 4395798 h 6245641"/>
                <a:gd name="connsiteX585" fmla="*/ 4024588 w 5893682"/>
                <a:gd name="connsiteY585" fmla="*/ 3924909 h 6245641"/>
                <a:gd name="connsiteX586" fmla="*/ 3964063 w 5893682"/>
                <a:gd name="connsiteY586" fmla="*/ 3761672 h 6245641"/>
                <a:gd name="connsiteX587" fmla="*/ 4096358 w 5893682"/>
                <a:gd name="connsiteY587" fmla="*/ 4030410 h 6245641"/>
                <a:gd name="connsiteX588" fmla="*/ 4146677 w 5893682"/>
                <a:gd name="connsiteY588" fmla="*/ 4333119 h 6245641"/>
                <a:gd name="connsiteX589" fmla="*/ 4156246 w 5893682"/>
                <a:gd name="connsiteY589" fmla="*/ 4327138 h 6245641"/>
                <a:gd name="connsiteX590" fmla="*/ 4535111 w 5893682"/>
                <a:gd name="connsiteY590" fmla="*/ 3934797 h 6245641"/>
                <a:gd name="connsiteX591" fmla="*/ 4945395 w 5893682"/>
                <a:gd name="connsiteY591" fmla="*/ 3513907 h 6245641"/>
                <a:gd name="connsiteX592" fmla="*/ 4976256 w 5893682"/>
                <a:gd name="connsiteY592" fmla="*/ 3468293 h 6245641"/>
                <a:gd name="connsiteX593" fmla="*/ 5004326 w 5893682"/>
                <a:gd name="connsiteY593" fmla="*/ 3147004 h 6245641"/>
                <a:gd name="connsiteX594" fmla="*/ 4979924 w 5893682"/>
                <a:gd name="connsiteY594" fmla="*/ 3056016 h 6245641"/>
                <a:gd name="connsiteX595" fmla="*/ 4714615 w 5893682"/>
                <a:gd name="connsiteY595" fmla="*/ 3173559 h 6245641"/>
                <a:gd name="connsiteX596" fmla="*/ 4485271 w 5893682"/>
                <a:gd name="connsiteY596" fmla="*/ 3278821 h 6245641"/>
                <a:gd name="connsiteX597" fmla="*/ 4358637 w 5893682"/>
                <a:gd name="connsiteY597" fmla="*/ 3352664 h 6245641"/>
                <a:gd name="connsiteX598" fmla="*/ 4199866 w 5893682"/>
                <a:gd name="connsiteY598" fmla="*/ 3484481 h 6245641"/>
                <a:gd name="connsiteX599" fmla="*/ 3986311 w 5893682"/>
                <a:gd name="connsiteY599" fmla="*/ 3658324 h 6245641"/>
                <a:gd name="connsiteX600" fmla="*/ 3784160 w 5893682"/>
                <a:gd name="connsiteY600" fmla="*/ 3825388 h 6245641"/>
                <a:gd name="connsiteX601" fmla="*/ 3648595 w 5893682"/>
                <a:gd name="connsiteY601" fmla="*/ 3937109 h 6245641"/>
                <a:gd name="connsiteX602" fmla="*/ 1806903 w 5893682"/>
                <a:gd name="connsiteY602" fmla="*/ 2240472 h 6245641"/>
                <a:gd name="connsiteX603" fmla="*/ 1808896 w 5893682"/>
                <a:gd name="connsiteY603" fmla="*/ 2233773 h 6245641"/>
                <a:gd name="connsiteX604" fmla="*/ 1772054 w 5893682"/>
                <a:gd name="connsiteY604" fmla="*/ 2222689 h 6245641"/>
                <a:gd name="connsiteX605" fmla="*/ 1554193 w 5893682"/>
                <a:gd name="connsiteY605" fmla="*/ 2173806 h 6245641"/>
                <a:gd name="connsiteX606" fmla="*/ 1263845 w 5893682"/>
                <a:gd name="connsiteY606" fmla="*/ 2103791 h 6245641"/>
                <a:gd name="connsiteX607" fmla="*/ 832429 w 5893682"/>
                <a:gd name="connsiteY607" fmla="*/ 2054349 h 6245641"/>
                <a:gd name="connsiteX608" fmla="*/ 401651 w 5893682"/>
                <a:gd name="connsiteY608" fmla="*/ 2000761 h 6245641"/>
                <a:gd name="connsiteX609" fmla="*/ 327409 w 5893682"/>
                <a:gd name="connsiteY609" fmla="*/ 2000362 h 6245641"/>
                <a:gd name="connsiteX610" fmla="*/ 326851 w 5893682"/>
                <a:gd name="connsiteY610" fmla="*/ 2004589 h 6245641"/>
                <a:gd name="connsiteX611" fmla="*/ 999014 w 5893682"/>
                <a:gd name="connsiteY611" fmla="*/ 2097251 h 6245641"/>
                <a:gd name="connsiteX612" fmla="*/ 998137 w 5893682"/>
                <a:gd name="connsiteY612" fmla="*/ 2103392 h 6245641"/>
                <a:gd name="connsiteX613" fmla="*/ 288015 w 5893682"/>
                <a:gd name="connsiteY613" fmla="*/ 2017188 h 6245641"/>
                <a:gd name="connsiteX614" fmla="*/ 331316 w 5893682"/>
                <a:gd name="connsiteY614" fmla="*/ 2057938 h 6245641"/>
                <a:gd name="connsiteX615" fmla="*/ 744551 w 5893682"/>
                <a:gd name="connsiteY615" fmla="*/ 2108655 h 6245641"/>
                <a:gd name="connsiteX616" fmla="*/ 742796 w 5893682"/>
                <a:gd name="connsiteY616" fmla="*/ 2122451 h 6245641"/>
                <a:gd name="connsiteX617" fmla="*/ 314012 w 5893682"/>
                <a:gd name="connsiteY617" fmla="*/ 2061367 h 6245641"/>
                <a:gd name="connsiteX618" fmla="*/ 306835 w 5893682"/>
                <a:gd name="connsiteY618" fmla="*/ 2071414 h 6245641"/>
                <a:gd name="connsiteX619" fmla="*/ 336659 w 5893682"/>
                <a:gd name="connsiteY619" fmla="*/ 2101797 h 6245641"/>
                <a:gd name="connsiteX620" fmla="*/ 509146 w 5893682"/>
                <a:gd name="connsiteY620" fmla="*/ 2124125 h 6245641"/>
                <a:gd name="connsiteX621" fmla="*/ 801249 w 5893682"/>
                <a:gd name="connsiteY621" fmla="*/ 2169739 h 6245641"/>
                <a:gd name="connsiteX622" fmla="*/ 800053 w 5893682"/>
                <a:gd name="connsiteY622" fmla="*/ 2177315 h 6245641"/>
                <a:gd name="connsiteX623" fmla="*/ 330758 w 5893682"/>
                <a:gd name="connsiteY623" fmla="*/ 2114476 h 6245641"/>
                <a:gd name="connsiteX624" fmla="*/ 401491 w 5893682"/>
                <a:gd name="connsiteY624" fmla="*/ 2160648 h 6245641"/>
                <a:gd name="connsiteX625" fmla="*/ 491443 w 5893682"/>
                <a:gd name="connsiteY625" fmla="*/ 2176437 h 6245641"/>
                <a:gd name="connsiteX626" fmla="*/ 363533 w 5893682"/>
                <a:gd name="connsiteY626" fmla="*/ 2168064 h 6245641"/>
                <a:gd name="connsiteX627" fmla="*/ 338972 w 5893682"/>
                <a:gd name="connsiteY627" fmla="*/ 2180026 h 6245641"/>
                <a:gd name="connsiteX628" fmla="*/ 357791 w 5893682"/>
                <a:gd name="connsiteY628" fmla="*/ 2204667 h 6245641"/>
                <a:gd name="connsiteX629" fmla="*/ 393676 w 5893682"/>
                <a:gd name="connsiteY629" fmla="*/ 2212881 h 6245641"/>
                <a:gd name="connsiteX630" fmla="*/ 393278 w 5893682"/>
                <a:gd name="connsiteY630" fmla="*/ 2215991 h 6245641"/>
                <a:gd name="connsiteX631" fmla="*/ 343198 w 5893682"/>
                <a:gd name="connsiteY631" fmla="*/ 2213439 h 6245641"/>
                <a:gd name="connsiteX632" fmla="*/ 371268 w 5893682"/>
                <a:gd name="connsiteY632" fmla="*/ 2249324 h 6245641"/>
                <a:gd name="connsiteX633" fmla="*/ 552447 w 5893682"/>
                <a:gd name="connsiteY633" fmla="*/ 2278989 h 6245641"/>
                <a:gd name="connsiteX634" fmla="*/ 528364 w 5893682"/>
                <a:gd name="connsiteY634" fmla="*/ 2285209 h 6245641"/>
                <a:gd name="connsiteX635" fmla="*/ 362257 w 5893682"/>
                <a:gd name="connsiteY635" fmla="*/ 2261525 h 6245641"/>
                <a:gd name="connsiteX636" fmla="*/ 334984 w 5893682"/>
                <a:gd name="connsiteY636" fmla="*/ 2272529 h 6245641"/>
                <a:gd name="connsiteX637" fmla="*/ 355877 w 5893682"/>
                <a:gd name="connsiteY637" fmla="*/ 2296373 h 6245641"/>
                <a:gd name="connsiteX638" fmla="*/ 398142 w 5893682"/>
                <a:gd name="connsiteY638" fmla="*/ 2302114 h 6245641"/>
                <a:gd name="connsiteX639" fmla="*/ 528125 w 5893682"/>
                <a:gd name="connsiteY639" fmla="*/ 2323805 h 6245641"/>
                <a:gd name="connsiteX640" fmla="*/ 358110 w 5893682"/>
                <a:gd name="connsiteY640" fmla="*/ 2308255 h 6245641"/>
                <a:gd name="connsiteX641" fmla="*/ 322225 w 5893682"/>
                <a:gd name="connsiteY641" fmla="*/ 2340631 h 6245641"/>
                <a:gd name="connsiteX642" fmla="*/ 418716 w 5893682"/>
                <a:gd name="connsiteY642" fmla="*/ 2361922 h 6245641"/>
                <a:gd name="connsiteX643" fmla="*/ 417759 w 5893682"/>
                <a:gd name="connsiteY643" fmla="*/ 2365591 h 6245641"/>
                <a:gd name="connsiteX644" fmla="*/ 307871 w 5893682"/>
                <a:gd name="connsiteY644" fmla="*/ 2365591 h 6245641"/>
                <a:gd name="connsiteX645" fmla="*/ 338334 w 5893682"/>
                <a:gd name="connsiteY645" fmla="*/ 2379227 h 6245641"/>
                <a:gd name="connsiteX646" fmla="*/ 736257 w 5893682"/>
                <a:gd name="connsiteY646" fmla="*/ 2431539 h 6245641"/>
                <a:gd name="connsiteX647" fmla="*/ 1114245 w 5893682"/>
                <a:gd name="connsiteY647" fmla="*/ 2484569 h 6245641"/>
                <a:gd name="connsiteX648" fmla="*/ 1694782 w 5893682"/>
                <a:gd name="connsiteY648" fmla="*/ 2560166 h 6245641"/>
                <a:gd name="connsiteX649" fmla="*/ 2026997 w 5893682"/>
                <a:gd name="connsiteY649" fmla="*/ 2607614 h 6245641"/>
                <a:gd name="connsiteX650" fmla="*/ 2653387 w 5893682"/>
                <a:gd name="connsiteY650" fmla="*/ 2687996 h 6245641"/>
                <a:gd name="connsiteX651" fmla="*/ 2973002 w 5893682"/>
                <a:gd name="connsiteY651" fmla="*/ 2729623 h 6245641"/>
                <a:gd name="connsiteX652" fmla="*/ 3004979 w 5893682"/>
                <a:gd name="connsiteY652" fmla="*/ 2729782 h 6245641"/>
                <a:gd name="connsiteX653" fmla="*/ 3005538 w 5893682"/>
                <a:gd name="connsiteY653" fmla="*/ 2715428 h 6245641"/>
                <a:gd name="connsiteX654" fmla="*/ 1696616 w 5893682"/>
                <a:gd name="connsiteY654" fmla="*/ 2530023 h 6245641"/>
                <a:gd name="connsiteX655" fmla="*/ 1938321 w 5893682"/>
                <a:gd name="connsiteY655" fmla="*/ 2549561 h 6245641"/>
                <a:gd name="connsiteX656" fmla="*/ 2558731 w 5893682"/>
                <a:gd name="connsiteY656" fmla="*/ 2626753 h 6245641"/>
                <a:gd name="connsiteX657" fmla="*/ 2973560 w 5893682"/>
                <a:gd name="connsiteY657" fmla="*/ 2675875 h 6245641"/>
                <a:gd name="connsiteX658" fmla="*/ 3011598 w 5893682"/>
                <a:gd name="connsiteY658" fmla="*/ 2674280 h 6245641"/>
                <a:gd name="connsiteX659" fmla="*/ 3012236 w 5893682"/>
                <a:gd name="connsiteY659" fmla="*/ 2660405 h 6245641"/>
                <a:gd name="connsiteX660" fmla="*/ 1803872 w 5893682"/>
                <a:gd name="connsiteY660" fmla="*/ 2488955 h 6245641"/>
                <a:gd name="connsiteX661" fmla="*/ 1843266 w 5893682"/>
                <a:gd name="connsiteY661" fmla="*/ 2487360 h 6245641"/>
                <a:gd name="connsiteX662" fmla="*/ 2444697 w 5893682"/>
                <a:gd name="connsiteY662" fmla="*/ 2556179 h 6245641"/>
                <a:gd name="connsiteX663" fmla="*/ 2970131 w 5893682"/>
                <a:gd name="connsiteY663" fmla="*/ 2623483 h 6245641"/>
                <a:gd name="connsiteX664" fmla="*/ 3013911 w 5893682"/>
                <a:gd name="connsiteY664" fmla="*/ 2618699 h 6245641"/>
                <a:gd name="connsiteX665" fmla="*/ 2972763 w 5893682"/>
                <a:gd name="connsiteY665" fmla="*/ 2600996 h 6245641"/>
                <a:gd name="connsiteX666" fmla="*/ 2226277 w 5893682"/>
                <a:gd name="connsiteY666" fmla="*/ 2499720 h 6245641"/>
                <a:gd name="connsiteX667" fmla="*/ 1894541 w 5893682"/>
                <a:gd name="connsiteY667" fmla="*/ 2454824 h 6245641"/>
                <a:gd name="connsiteX668" fmla="*/ 1933776 w 5893682"/>
                <a:gd name="connsiteY668" fmla="*/ 2448365 h 6245641"/>
                <a:gd name="connsiteX669" fmla="*/ 2296771 w 5893682"/>
                <a:gd name="connsiteY669" fmla="*/ 2488795 h 6245641"/>
                <a:gd name="connsiteX670" fmla="*/ 2880818 w 5893682"/>
                <a:gd name="connsiteY670" fmla="*/ 2562957 h 6245641"/>
                <a:gd name="connsiteX671" fmla="*/ 2985282 w 5893682"/>
                <a:gd name="connsiteY671" fmla="*/ 2576275 h 6245641"/>
                <a:gd name="connsiteX672" fmla="*/ 3013751 w 5893682"/>
                <a:gd name="connsiteY672" fmla="*/ 2565190 h 6245641"/>
                <a:gd name="connsiteX673" fmla="*/ 2986319 w 5893682"/>
                <a:gd name="connsiteY673" fmla="*/ 2549162 h 6245641"/>
                <a:gd name="connsiteX674" fmla="*/ 2914230 w 5893682"/>
                <a:gd name="connsiteY674" fmla="*/ 2543101 h 6245641"/>
                <a:gd name="connsiteX675" fmla="*/ 2294698 w 5893682"/>
                <a:gd name="connsiteY675" fmla="*/ 2460646 h 6245641"/>
                <a:gd name="connsiteX676" fmla="*/ 2097491 w 5893682"/>
                <a:gd name="connsiteY676" fmla="*/ 2431938 h 6245641"/>
                <a:gd name="connsiteX677" fmla="*/ 2143184 w 5893682"/>
                <a:gd name="connsiteY677" fmla="*/ 2427153 h 6245641"/>
                <a:gd name="connsiteX678" fmla="*/ 2793418 w 5893682"/>
                <a:gd name="connsiteY678" fmla="*/ 2502352 h 6245641"/>
                <a:gd name="connsiteX679" fmla="*/ 2989190 w 5893682"/>
                <a:gd name="connsiteY679" fmla="*/ 2528508 h 6245641"/>
                <a:gd name="connsiteX680" fmla="*/ 3011837 w 5893682"/>
                <a:gd name="connsiteY680" fmla="*/ 2518460 h 6245641"/>
                <a:gd name="connsiteX681" fmla="*/ 2995330 w 5893682"/>
                <a:gd name="connsiteY681" fmla="*/ 2498843 h 6245641"/>
                <a:gd name="connsiteX682" fmla="*/ 2963114 w 5893682"/>
                <a:gd name="connsiteY682" fmla="*/ 2493341 h 6245641"/>
                <a:gd name="connsiteX683" fmla="*/ 2750675 w 5893682"/>
                <a:gd name="connsiteY683" fmla="*/ 2469577 h 6245641"/>
                <a:gd name="connsiteX684" fmla="*/ 2055704 w 5893682"/>
                <a:gd name="connsiteY684" fmla="*/ 2379147 h 6245641"/>
                <a:gd name="connsiteX685" fmla="*/ 1998050 w 5893682"/>
                <a:gd name="connsiteY685" fmla="*/ 2368780 h 6245641"/>
                <a:gd name="connsiteX686" fmla="*/ 1999883 w 5893682"/>
                <a:gd name="connsiteY686" fmla="*/ 2357457 h 6245641"/>
                <a:gd name="connsiteX687" fmla="*/ 3001471 w 5893682"/>
                <a:gd name="connsiteY687" fmla="*/ 2475399 h 6245641"/>
                <a:gd name="connsiteX688" fmla="*/ 2979142 w 5893682"/>
                <a:gd name="connsiteY688" fmla="*/ 2440311 h 6245641"/>
                <a:gd name="connsiteX689" fmla="*/ 2868298 w 5893682"/>
                <a:gd name="connsiteY689" fmla="*/ 2425638 h 6245641"/>
                <a:gd name="connsiteX690" fmla="*/ 2266708 w 5893682"/>
                <a:gd name="connsiteY690" fmla="*/ 2358174 h 6245641"/>
                <a:gd name="connsiteX691" fmla="*/ 1770380 w 5893682"/>
                <a:gd name="connsiteY691" fmla="*/ 2300519 h 6245641"/>
                <a:gd name="connsiteX692" fmla="*/ 1658260 w 5893682"/>
                <a:gd name="connsiteY692" fmla="*/ 2283773 h 6245641"/>
                <a:gd name="connsiteX693" fmla="*/ 1659775 w 5893682"/>
                <a:gd name="connsiteY693" fmla="*/ 2273167 h 6245641"/>
                <a:gd name="connsiteX694" fmla="*/ 2987356 w 5893682"/>
                <a:gd name="connsiteY694" fmla="*/ 2420933 h 6245641"/>
                <a:gd name="connsiteX695" fmla="*/ 2954342 w 5893682"/>
                <a:gd name="connsiteY695" fmla="*/ 2386962 h 6245641"/>
                <a:gd name="connsiteX696" fmla="*/ 2445016 w 5893682"/>
                <a:gd name="connsiteY696" fmla="*/ 2323805 h 6245641"/>
                <a:gd name="connsiteX697" fmla="*/ 2167506 w 5893682"/>
                <a:gd name="connsiteY697" fmla="*/ 2315272 h 6245641"/>
                <a:gd name="connsiteX698" fmla="*/ 2148208 w 5893682"/>
                <a:gd name="connsiteY698" fmla="*/ 2312880 h 6245641"/>
                <a:gd name="connsiteX699" fmla="*/ 1796775 w 5893682"/>
                <a:gd name="connsiteY699" fmla="*/ 2247170 h 6245641"/>
                <a:gd name="connsiteX700" fmla="*/ 1791672 w 5893682"/>
                <a:gd name="connsiteY700" fmla="*/ 2245097 h 6245641"/>
                <a:gd name="connsiteX701" fmla="*/ 1806903 w 5893682"/>
                <a:gd name="connsiteY701" fmla="*/ 2240472 h 6245641"/>
                <a:gd name="connsiteX702" fmla="*/ 3088392 w 5893682"/>
                <a:gd name="connsiteY702" fmla="*/ 2706258 h 6245641"/>
                <a:gd name="connsiteX703" fmla="*/ 3198837 w 5893682"/>
                <a:gd name="connsiteY703" fmla="*/ 2662319 h 6245641"/>
                <a:gd name="connsiteX704" fmla="*/ 3620365 w 5893682"/>
                <a:gd name="connsiteY704" fmla="*/ 2479147 h 6245641"/>
                <a:gd name="connsiteX705" fmla="*/ 4031127 w 5893682"/>
                <a:gd name="connsiteY705" fmla="*/ 2296692 h 6245641"/>
                <a:gd name="connsiteX706" fmla="*/ 4312385 w 5893682"/>
                <a:gd name="connsiteY706" fmla="*/ 2170297 h 6245641"/>
                <a:gd name="connsiteX707" fmla="*/ 4691808 w 5893682"/>
                <a:gd name="connsiteY707" fmla="*/ 2006183 h 6245641"/>
                <a:gd name="connsiteX708" fmla="*/ 4801137 w 5893682"/>
                <a:gd name="connsiteY708" fmla="*/ 1885929 h 6245641"/>
                <a:gd name="connsiteX709" fmla="*/ 4804726 w 5893682"/>
                <a:gd name="connsiteY709" fmla="*/ 1876759 h 6245641"/>
                <a:gd name="connsiteX710" fmla="*/ 4757119 w 5893682"/>
                <a:gd name="connsiteY710" fmla="*/ 1626362 h 6245641"/>
                <a:gd name="connsiteX711" fmla="*/ 4720436 w 5893682"/>
                <a:gd name="connsiteY711" fmla="*/ 1606585 h 6245641"/>
                <a:gd name="connsiteX712" fmla="*/ 4682558 w 5893682"/>
                <a:gd name="connsiteY712" fmla="*/ 1650046 h 6245641"/>
                <a:gd name="connsiteX713" fmla="*/ 4644041 w 5893682"/>
                <a:gd name="connsiteY713" fmla="*/ 1830029 h 6245641"/>
                <a:gd name="connsiteX714" fmla="*/ 4591091 w 5893682"/>
                <a:gd name="connsiteY714" fmla="*/ 1876759 h 6245641"/>
                <a:gd name="connsiteX715" fmla="*/ 4532399 w 5893682"/>
                <a:gd name="connsiteY715" fmla="*/ 1883298 h 6245641"/>
                <a:gd name="connsiteX716" fmla="*/ 4135034 w 5893682"/>
                <a:gd name="connsiteY716" fmla="*/ 1957460 h 6245641"/>
                <a:gd name="connsiteX717" fmla="*/ 3869645 w 5893682"/>
                <a:gd name="connsiteY717" fmla="*/ 2003153 h 6245641"/>
                <a:gd name="connsiteX718" fmla="*/ 3585916 w 5893682"/>
                <a:gd name="connsiteY718" fmla="*/ 2058256 h 6245641"/>
                <a:gd name="connsiteX719" fmla="*/ 3290942 w 5893682"/>
                <a:gd name="connsiteY719" fmla="*/ 2142626 h 6245641"/>
                <a:gd name="connsiteX720" fmla="*/ 3042379 w 5893682"/>
                <a:gd name="connsiteY720" fmla="*/ 2262162 h 6245641"/>
                <a:gd name="connsiteX721" fmla="*/ 3023321 w 5893682"/>
                <a:gd name="connsiteY721" fmla="*/ 2294618 h 6245641"/>
                <a:gd name="connsiteX722" fmla="*/ 3088471 w 5893682"/>
                <a:gd name="connsiteY722" fmla="*/ 2578428 h 6245641"/>
                <a:gd name="connsiteX723" fmla="*/ 3088392 w 5893682"/>
                <a:gd name="connsiteY723" fmla="*/ 2706258 h 6245641"/>
                <a:gd name="connsiteX724" fmla="*/ 1229316 w 5893682"/>
                <a:gd name="connsiteY724" fmla="*/ 1966232 h 6245641"/>
                <a:gd name="connsiteX725" fmla="*/ 1227641 w 5893682"/>
                <a:gd name="connsiteY725" fmla="*/ 1973967 h 6245641"/>
                <a:gd name="connsiteX726" fmla="*/ 852684 w 5893682"/>
                <a:gd name="connsiteY726" fmla="*/ 1898050 h 6245641"/>
                <a:gd name="connsiteX727" fmla="*/ 849494 w 5893682"/>
                <a:gd name="connsiteY727" fmla="*/ 1910092 h 6245641"/>
                <a:gd name="connsiteX728" fmla="*/ 880036 w 5893682"/>
                <a:gd name="connsiteY728" fmla="*/ 1920618 h 6245641"/>
                <a:gd name="connsiteX729" fmla="*/ 1240958 w 5893682"/>
                <a:gd name="connsiteY729" fmla="*/ 2008337 h 6245641"/>
                <a:gd name="connsiteX730" fmla="*/ 1651880 w 5893682"/>
                <a:gd name="connsiteY730" fmla="*/ 2112562 h 6245641"/>
                <a:gd name="connsiteX731" fmla="*/ 2012164 w 5893682"/>
                <a:gd name="connsiteY731" fmla="*/ 2202035 h 6245641"/>
                <a:gd name="connsiteX732" fmla="*/ 2194460 w 5893682"/>
                <a:gd name="connsiteY732" fmla="*/ 2244140 h 6245641"/>
                <a:gd name="connsiteX733" fmla="*/ 2213837 w 5893682"/>
                <a:gd name="connsiteY733" fmla="*/ 2241828 h 6245641"/>
                <a:gd name="connsiteX734" fmla="*/ 2215273 w 5893682"/>
                <a:gd name="connsiteY734" fmla="*/ 2230982 h 6245641"/>
                <a:gd name="connsiteX735" fmla="*/ 1475247 w 5893682"/>
                <a:gd name="connsiteY735" fmla="*/ 2037683 h 6245641"/>
                <a:gd name="connsiteX736" fmla="*/ 1478755 w 5893682"/>
                <a:gd name="connsiteY736" fmla="*/ 2023807 h 6245641"/>
                <a:gd name="connsiteX737" fmla="*/ 2079070 w 5893682"/>
                <a:gd name="connsiteY737" fmla="*/ 2165273 h 6245641"/>
                <a:gd name="connsiteX738" fmla="*/ 2191509 w 5893682"/>
                <a:gd name="connsiteY738" fmla="*/ 2187123 h 6245641"/>
                <a:gd name="connsiteX739" fmla="*/ 2227553 w 5893682"/>
                <a:gd name="connsiteY739" fmla="*/ 2173088 h 6245641"/>
                <a:gd name="connsiteX740" fmla="*/ 2196772 w 5893682"/>
                <a:gd name="connsiteY740" fmla="*/ 2144301 h 6245641"/>
                <a:gd name="connsiteX741" fmla="*/ 2071892 w 5893682"/>
                <a:gd name="connsiteY741" fmla="*/ 2116709 h 6245641"/>
                <a:gd name="connsiteX742" fmla="*/ 1641035 w 5893682"/>
                <a:gd name="connsiteY742" fmla="*/ 2010889 h 6245641"/>
                <a:gd name="connsiteX743" fmla="*/ 1501562 w 5893682"/>
                <a:gd name="connsiteY743" fmla="*/ 1973090 h 6245641"/>
                <a:gd name="connsiteX744" fmla="*/ 1503396 w 5893682"/>
                <a:gd name="connsiteY744" fmla="*/ 1965993 h 6245641"/>
                <a:gd name="connsiteX745" fmla="*/ 2228430 w 5893682"/>
                <a:gd name="connsiteY745" fmla="*/ 2117985 h 6245641"/>
                <a:gd name="connsiteX746" fmla="*/ 2187362 w 5893682"/>
                <a:gd name="connsiteY746" fmla="*/ 2058815 h 6245641"/>
                <a:gd name="connsiteX747" fmla="*/ 1853394 w 5893682"/>
                <a:gd name="connsiteY747" fmla="*/ 1987842 h 6245641"/>
                <a:gd name="connsiteX748" fmla="*/ 1632263 w 5893682"/>
                <a:gd name="connsiteY748" fmla="*/ 1937364 h 6245641"/>
                <a:gd name="connsiteX749" fmla="*/ 1495183 w 5893682"/>
                <a:gd name="connsiteY749" fmla="*/ 1896854 h 6245641"/>
                <a:gd name="connsiteX750" fmla="*/ 1497814 w 5893682"/>
                <a:gd name="connsiteY750" fmla="*/ 1887205 h 6245641"/>
                <a:gd name="connsiteX751" fmla="*/ 2227154 w 5893682"/>
                <a:gd name="connsiteY751" fmla="*/ 2036407 h 6245641"/>
                <a:gd name="connsiteX752" fmla="*/ 2196932 w 5893682"/>
                <a:gd name="connsiteY752" fmla="*/ 1981543 h 6245641"/>
                <a:gd name="connsiteX753" fmla="*/ 1916312 w 5893682"/>
                <a:gd name="connsiteY753" fmla="*/ 1926120 h 6245641"/>
                <a:gd name="connsiteX754" fmla="*/ 1672613 w 5893682"/>
                <a:gd name="connsiteY754" fmla="*/ 1871177 h 6245641"/>
                <a:gd name="connsiteX755" fmla="*/ 1548851 w 5893682"/>
                <a:gd name="connsiteY755" fmla="*/ 1833378 h 6245641"/>
                <a:gd name="connsiteX756" fmla="*/ 1550366 w 5893682"/>
                <a:gd name="connsiteY756" fmla="*/ 1827955 h 6245641"/>
                <a:gd name="connsiteX757" fmla="*/ 2227075 w 5893682"/>
                <a:gd name="connsiteY757" fmla="*/ 1950442 h 6245641"/>
                <a:gd name="connsiteX758" fmla="*/ 2202593 w 5893682"/>
                <a:gd name="connsiteY758" fmla="*/ 1901878 h 6245641"/>
                <a:gd name="connsiteX759" fmla="*/ 2037682 w 5893682"/>
                <a:gd name="connsiteY759" fmla="*/ 1871815 h 6245641"/>
                <a:gd name="connsiteX760" fmla="*/ 1761289 w 5893682"/>
                <a:gd name="connsiteY760" fmla="*/ 1811528 h 6245641"/>
                <a:gd name="connsiteX761" fmla="*/ 1684097 w 5893682"/>
                <a:gd name="connsiteY761" fmla="*/ 1787366 h 6245641"/>
                <a:gd name="connsiteX762" fmla="*/ 1686011 w 5893682"/>
                <a:gd name="connsiteY762" fmla="*/ 1779790 h 6245641"/>
                <a:gd name="connsiteX763" fmla="*/ 2215352 w 5893682"/>
                <a:gd name="connsiteY763" fmla="*/ 1867110 h 6245641"/>
                <a:gd name="connsiteX764" fmla="*/ 2182737 w 5893682"/>
                <a:gd name="connsiteY764" fmla="*/ 1821576 h 6245641"/>
                <a:gd name="connsiteX765" fmla="*/ 1959374 w 5893682"/>
                <a:gd name="connsiteY765" fmla="*/ 1781385 h 6245641"/>
                <a:gd name="connsiteX766" fmla="*/ 1657143 w 5893682"/>
                <a:gd name="connsiteY766" fmla="*/ 1717510 h 6245641"/>
                <a:gd name="connsiteX767" fmla="*/ 1627319 w 5893682"/>
                <a:gd name="connsiteY767" fmla="*/ 1706425 h 6245641"/>
                <a:gd name="connsiteX768" fmla="*/ 1630349 w 5893682"/>
                <a:gd name="connsiteY768" fmla="*/ 1696537 h 6245641"/>
                <a:gd name="connsiteX769" fmla="*/ 2197649 w 5893682"/>
                <a:gd name="connsiteY769" fmla="*/ 1786090 h 6245641"/>
                <a:gd name="connsiteX770" fmla="*/ 2159133 w 5893682"/>
                <a:gd name="connsiteY770" fmla="*/ 1744144 h 6245641"/>
                <a:gd name="connsiteX771" fmla="*/ 1874446 w 5893682"/>
                <a:gd name="connsiteY771" fmla="*/ 1692550 h 6245641"/>
                <a:gd name="connsiteX772" fmla="*/ 1588723 w 5893682"/>
                <a:gd name="connsiteY772" fmla="*/ 1629313 h 6245641"/>
                <a:gd name="connsiteX773" fmla="*/ 1555868 w 5893682"/>
                <a:gd name="connsiteY773" fmla="*/ 1618388 h 6245641"/>
                <a:gd name="connsiteX774" fmla="*/ 2167107 w 5893682"/>
                <a:gd name="connsiteY774" fmla="*/ 1700444 h 6245641"/>
                <a:gd name="connsiteX775" fmla="*/ 2173168 w 5893682"/>
                <a:gd name="connsiteY775" fmla="*/ 1685134 h 6245641"/>
                <a:gd name="connsiteX776" fmla="*/ 2131860 w 5893682"/>
                <a:gd name="connsiteY776" fmla="*/ 1658499 h 6245641"/>
                <a:gd name="connsiteX777" fmla="*/ 1986646 w 5893682"/>
                <a:gd name="connsiteY777" fmla="*/ 1631147 h 6245641"/>
                <a:gd name="connsiteX778" fmla="*/ 1580030 w 5893682"/>
                <a:gd name="connsiteY778" fmla="*/ 1551721 h 6245641"/>
                <a:gd name="connsiteX779" fmla="*/ 1505470 w 5893682"/>
                <a:gd name="connsiteY779" fmla="*/ 1548771 h 6245641"/>
                <a:gd name="connsiteX780" fmla="*/ 1381707 w 5893682"/>
                <a:gd name="connsiteY780" fmla="*/ 1555709 h 6245641"/>
                <a:gd name="connsiteX781" fmla="*/ 1202362 w 5893682"/>
                <a:gd name="connsiteY781" fmla="*/ 1502519 h 6245641"/>
                <a:gd name="connsiteX782" fmla="*/ 886655 w 5893682"/>
                <a:gd name="connsiteY782" fmla="*/ 1400686 h 6245641"/>
                <a:gd name="connsiteX783" fmla="*/ 845587 w 5893682"/>
                <a:gd name="connsiteY783" fmla="*/ 1393270 h 6245641"/>
                <a:gd name="connsiteX784" fmla="*/ 843752 w 5893682"/>
                <a:gd name="connsiteY784" fmla="*/ 1401244 h 6245641"/>
                <a:gd name="connsiteX785" fmla="*/ 953161 w 5893682"/>
                <a:gd name="connsiteY785" fmla="*/ 1436252 h 6245641"/>
                <a:gd name="connsiteX786" fmla="*/ 950530 w 5893682"/>
                <a:gd name="connsiteY786" fmla="*/ 1443748 h 6245641"/>
                <a:gd name="connsiteX787" fmla="*/ 854837 w 5893682"/>
                <a:gd name="connsiteY787" fmla="*/ 1435773 h 6245641"/>
                <a:gd name="connsiteX788" fmla="*/ 897261 w 5893682"/>
                <a:gd name="connsiteY788" fmla="*/ 1491515 h 6245641"/>
                <a:gd name="connsiteX789" fmla="*/ 956431 w 5893682"/>
                <a:gd name="connsiteY789" fmla="*/ 1506985 h 6245641"/>
                <a:gd name="connsiteX790" fmla="*/ 955075 w 5893682"/>
                <a:gd name="connsiteY790" fmla="*/ 1514561 h 6245641"/>
                <a:gd name="connsiteX791" fmla="*/ 875251 w 5893682"/>
                <a:gd name="connsiteY791" fmla="*/ 1514561 h 6245641"/>
                <a:gd name="connsiteX792" fmla="*/ 907787 w 5893682"/>
                <a:gd name="connsiteY792" fmla="*/ 1559855 h 6245641"/>
                <a:gd name="connsiteX793" fmla="*/ 994389 w 5893682"/>
                <a:gd name="connsiteY793" fmla="*/ 1581546 h 6245641"/>
                <a:gd name="connsiteX794" fmla="*/ 993273 w 5893682"/>
                <a:gd name="connsiteY794" fmla="*/ 1586889 h 6245641"/>
                <a:gd name="connsiteX795" fmla="*/ 887851 w 5893682"/>
                <a:gd name="connsiteY795" fmla="*/ 1577000 h 6245641"/>
                <a:gd name="connsiteX796" fmla="*/ 922779 w 5893682"/>
                <a:gd name="connsiteY796" fmla="*/ 1633938 h 6245641"/>
                <a:gd name="connsiteX797" fmla="*/ 894390 w 5893682"/>
                <a:gd name="connsiteY797" fmla="*/ 1640158 h 6245641"/>
                <a:gd name="connsiteX798" fmla="*/ 938489 w 5893682"/>
                <a:gd name="connsiteY798" fmla="*/ 1697494 h 6245641"/>
                <a:gd name="connsiteX799" fmla="*/ 996702 w 5893682"/>
                <a:gd name="connsiteY799" fmla="*/ 1712087 h 6245641"/>
                <a:gd name="connsiteX800" fmla="*/ 995027 w 5893682"/>
                <a:gd name="connsiteY800" fmla="*/ 1719503 h 6245641"/>
                <a:gd name="connsiteX801" fmla="*/ 896543 w 5893682"/>
                <a:gd name="connsiteY801" fmla="*/ 1707701 h 6245641"/>
                <a:gd name="connsiteX802" fmla="*/ 914326 w 5893682"/>
                <a:gd name="connsiteY802" fmla="*/ 1758658 h 6245641"/>
                <a:gd name="connsiteX803" fmla="*/ 1055553 w 5893682"/>
                <a:gd name="connsiteY803" fmla="*/ 1789917 h 6245641"/>
                <a:gd name="connsiteX804" fmla="*/ 1108104 w 5893682"/>
                <a:gd name="connsiteY804" fmla="*/ 1806743 h 6245641"/>
                <a:gd name="connsiteX805" fmla="*/ 1105712 w 5893682"/>
                <a:gd name="connsiteY805" fmla="*/ 1815276 h 6245641"/>
                <a:gd name="connsiteX806" fmla="*/ 888728 w 5893682"/>
                <a:gd name="connsiteY806" fmla="*/ 1775723 h 6245641"/>
                <a:gd name="connsiteX807" fmla="*/ 881551 w 5893682"/>
                <a:gd name="connsiteY807" fmla="*/ 1816711 h 6245641"/>
                <a:gd name="connsiteX808" fmla="*/ 1125568 w 5893682"/>
                <a:gd name="connsiteY808" fmla="*/ 1875403 h 6245641"/>
                <a:gd name="connsiteX809" fmla="*/ 1123415 w 5893682"/>
                <a:gd name="connsiteY809" fmla="*/ 1885610 h 6245641"/>
                <a:gd name="connsiteX810" fmla="*/ 907946 w 5893682"/>
                <a:gd name="connsiteY810" fmla="*/ 1843426 h 6245641"/>
                <a:gd name="connsiteX811" fmla="*/ 868074 w 5893682"/>
                <a:gd name="connsiteY811" fmla="*/ 1875403 h 6245641"/>
                <a:gd name="connsiteX812" fmla="*/ 1229316 w 5893682"/>
                <a:gd name="connsiteY812" fmla="*/ 1966232 h 6245641"/>
                <a:gd name="connsiteX813" fmla="*/ 1044070 w 5893682"/>
                <a:gd name="connsiteY813" fmla="*/ 274539 h 6245641"/>
                <a:gd name="connsiteX814" fmla="*/ 1044149 w 5893682"/>
                <a:gd name="connsiteY814" fmla="*/ 278685 h 6245641"/>
                <a:gd name="connsiteX815" fmla="*/ 1118950 w 5893682"/>
                <a:gd name="connsiteY815" fmla="*/ 287457 h 6245641"/>
                <a:gd name="connsiteX816" fmla="*/ 1934733 w 5893682"/>
                <a:gd name="connsiteY816" fmla="*/ 361619 h 6245641"/>
                <a:gd name="connsiteX817" fmla="*/ 2268063 w 5893682"/>
                <a:gd name="connsiteY817" fmla="*/ 384745 h 6245641"/>
                <a:gd name="connsiteX818" fmla="*/ 2780420 w 5893682"/>
                <a:gd name="connsiteY818" fmla="*/ 355240 h 6245641"/>
                <a:gd name="connsiteX819" fmla="*/ 3472918 w 5893682"/>
                <a:gd name="connsiteY819" fmla="*/ 305081 h 6245641"/>
                <a:gd name="connsiteX820" fmla="*/ 3997954 w 5893682"/>
                <a:gd name="connsiteY820" fmla="*/ 273422 h 6245641"/>
                <a:gd name="connsiteX821" fmla="*/ 4585429 w 5893682"/>
                <a:gd name="connsiteY821" fmla="*/ 233869 h 6245641"/>
                <a:gd name="connsiteX822" fmla="*/ 4629528 w 5893682"/>
                <a:gd name="connsiteY822" fmla="*/ 230041 h 6245641"/>
                <a:gd name="connsiteX823" fmla="*/ 4153375 w 5893682"/>
                <a:gd name="connsiteY823" fmla="*/ 174779 h 6245641"/>
                <a:gd name="connsiteX824" fmla="*/ 3576825 w 5893682"/>
                <a:gd name="connsiteY824" fmla="*/ 124061 h 6245641"/>
                <a:gd name="connsiteX825" fmla="*/ 3278502 w 5893682"/>
                <a:gd name="connsiteY825" fmla="*/ 100537 h 6245641"/>
                <a:gd name="connsiteX826" fmla="*/ 2986319 w 5893682"/>
                <a:gd name="connsiteY826" fmla="*/ 118160 h 6245641"/>
                <a:gd name="connsiteX827" fmla="*/ 2380024 w 5893682"/>
                <a:gd name="connsiteY827" fmla="*/ 168080 h 6245641"/>
                <a:gd name="connsiteX828" fmla="*/ 1888481 w 5893682"/>
                <a:gd name="connsiteY828" fmla="*/ 205241 h 6245641"/>
                <a:gd name="connsiteX829" fmla="*/ 1343988 w 5893682"/>
                <a:gd name="connsiteY829" fmla="*/ 247266 h 6245641"/>
                <a:gd name="connsiteX830" fmla="*/ 1044070 w 5893682"/>
                <a:gd name="connsiteY830" fmla="*/ 274539 h 6245641"/>
                <a:gd name="connsiteX831" fmla="*/ 2214954 w 5893682"/>
                <a:gd name="connsiteY831" fmla="*/ 742477 h 6245641"/>
                <a:gd name="connsiteX832" fmla="*/ 2215352 w 5893682"/>
                <a:gd name="connsiteY832" fmla="*/ 727485 h 6245641"/>
                <a:gd name="connsiteX833" fmla="*/ 1652757 w 5893682"/>
                <a:gd name="connsiteY833" fmla="*/ 648300 h 6245641"/>
                <a:gd name="connsiteX834" fmla="*/ 1938481 w 5893682"/>
                <a:gd name="connsiteY834" fmla="*/ 668555 h 6245641"/>
                <a:gd name="connsiteX835" fmla="*/ 2224762 w 5893682"/>
                <a:gd name="connsiteY835" fmla="*/ 702127 h 6245641"/>
                <a:gd name="connsiteX836" fmla="*/ 2220217 w 5893682"/>
                <a:gd name="connsiteY836" fmla="*/ 686258 h 6245641"/>
                <a:gd name="connsiteX837" fmla="*/ 1723570 w 5893682"/>
                <a:gd name="connsiteY837" fmla="*/ 615285 h 6245641"/>
                <a:gd name="connsiteX838" fmla="*/ 1778833 w 5893682"/>
                <a:gd name="connsiteY838" fmla="*/ 612654 h 6245641"/>
                <a:gd name="connsiteX839" fmla="*/ 2193981 w 5893682"/>
                <a:gd name="connsiteY839" fmla="*/ 660899 h 6245641"/>
                <a:gd name="connsiteX840" fmla="*/ 2227952 w 5893682"/>
                <a:gd name="connsiteY840" fmla="*/ 651569 h 6245641"/>
                <a:gd name="connsiteX841" fmla="*/ 2196852 w 5893682"/>
                <a:gd name="connsiteY841" fmla="*/ 635540 h 6245641"/>
                <a:gd name="connsiteX842" fmla="*/ 2011127 w 5893682"/>
                <a:gd name="connsiteY842" fmla="*/ 609384 h 6245641"/>
                <a:gd name="connsiteX843" fmla="*/ 1580908 w 5893682"/>
                <a:gd name="connsiteY843" fmla="*/ 558268 h 6245641"/>
                <a:gd name="connsiteX844" fmla="*/ 1582024 w 5893682"/>
                <a:gd name="connsiteY844" fmla="*/ 548859 h 6245641"/>
                <a:gd name="connsiteX845" fmla="*/ 2227872 w 5893682"/>
                <a:gd name="connsiteY845" fmla="*/ 615923 h 6245641"/>
                <a:gd name="connsiteX846" fmla="*/ 2232178 w 5893682"/>
                <a:gd name="connsiteY846" fmla="*/ 603723 h 6245641"/>
                <a:gd name="connsiteX847" fmla="*/ 2206900 w 5893682"/>
                <a:gd name="connsiteY847" fmla="*/ 590007 h 6245641"/>
                <a:gd name="connsiteX848" fmla="*/ 1775404 w 5893682"/>
                <a:gd name="connsiteY848" fmla="*/ 540406 h 6245641"/>
                <a:gd name="connsiteX849" fmla="*/ 1515757 w 5893682"/>
                <a:gd name="connsiteY849" fmla="*/ 510262 h 6245641"/>
                <a:gd name="connsiteX850" fmla="*/ 1516714 w 5893682"/>
                <a:gd name="connsiteY850" fmla="*/ 501570 h 6245641"/>
                <a:gd name="connsiteX851" fmla="*/ 2226517 w 5893682"/>
                <a:gd name="connsiteY851" fmla="*/ 571027 h 6245641"/>
                <a:gd name="connsiteX852" fmla="*/ 2195735 w 5893682"/>
                <a:gd name="connsiteY852" fmla="*/ 541442 h 6245641"/>
                <a:gd name="connsiteX853" fmla="*/ 1525964 w 5893682"/>
                <a:gd name="connsiteY853" fmla="*/ 466961 h 6245641"/>
                <a:gd name="connsiteX854" fmla="*/ 1526203 w 5893682"/>
                <a:gd name="connsiteY854" fmla="*/ 463213 h 6245641"/>
                <a:gd name="connsiteX855" fmla="*/ 2220775 w 5893682"/>
                <a:gd name="connsiteY855" fmla="*/ 523978 h 6245641"/>
                <a:gd name="connsiteX856" fmla="*/ 2225001 w 5893682"/>
                <a:gd name="connsiteY856" fmla="*/ 510581 h 6245641"/>
                <a:gd name="connsiteX857" fmla="*/ 2190951 w 5893682"/>
                <a:gd name="connsiteY857" fmla="*/ 496148 h 6245641"/>
                <a:gd name="connsiteX858" fmla="*/ 1696457 w 5893682"/>
                <a:gd name="connsiteY858" fmla="*/ 449178 h 6245641"/>
                <a:gd name="connsiteX859" fmla="*/ 1547495 w 5893682"/>
                <a:gd name="connsiteY859" fmla="*/ 430119 h 6245641"/>
                <a:gd name="connsiteX860" fmla="*/ 1882420 w 5893682"/>
                <a:gd name="connsiteY860" fmla="*/ 451331 h 6245641"/>
                <a:gd name="connsiteX861" fmla="*/ 2210169 w 5893682"/>
                <a:gd name="connsiteY861" fmla="*/ 479082 h 6245641"/>
                <a:gd name="connsiteX862" fmla="*/ 2211285 w 5893682"/>
                <a:gd name="connsiteY862" fmla="*/ 464569 h 6245641"/>
                <a:gd name="connsiteX863" fmla="*/ 759543 w 5893682"/>
                <a:gd name="connsiteY863" fmla="*/ 319195 h 6245641"/>
                <a:gd name="connsiteX864" fmla="*/ 757708 w 5893682"/>
                <a:gd name="connsiteY864" fmla="*/ 332433 h 6245641"/>
                <a:gd name="connsiteX865" fmla="*/ 1124372 w 5893682"/>
                <a:gd name="connsiteY865" fmla="*/ 386021 h 6245641"/>
                <a:gd name="connsiteX866" fmla="*/ 767437 w 5893682"/>
                <a:gd name="connsiteY866" fmla="*/ 354123 h 6245641"/>
                <a:gd name="connsiteX867" fmla="*/ 763849 w 5893682"/>
                <a:gd name="connsiteY867" fmla="*/ 369354 h 6245641"/>
                <a:gd name="connsiteX868" fmla="*/ 795188 w 5893682"/>
                <a:gd name="connsiteY868" fmla="*/ 380359 h 6245641"/>
                <a:gd name="connsiteX869" fmla="*/ 1012810 w 5893682"/>
                <a:gd name="connsiteY869" fmla="*/ 413612 h 6245641"/>
                <a:gd name="connsiteX870" fmla="*/ 1011933 w 5893682"/>
                <a:gd name="connsiteY870" fmla="*/ 420710 h 6245641"/>
                <a:gd name="connsiteX871" fmla="*/ 772700 w 5893682"/>
                <a:gd name="connsiteY871" fmla="*/ 393038 h 6245641"/>
                <a:gd name="connsiteX872" fmla="*/ 768075 w 5893682"/>
                <a:gd name="connsiteY872" fmla="*/ 406834 h 6245641"/>
                <a:gd name="connsiteX873" fmla="*/ 800770 w 5893682"/>
                <a:gd name="connsiteY873" fmla="*/ 422304 h 6245641"/>
                <a:gd name="connsiteX874" fmla="*/ 1038807 w 5893682"/>
                <a:gd name="connsiteY874" fmla="*/ 457791 h 6245641"/>
                <a:gd name="connsiteX875" fmla="*/ 992396 w 5893682"/>
                <a:gd name="connsiteY875" fmla="*/ 460980 h 6245641"/>
                <a:gd name="connsiteX876" fmla="*/ 802844 w 5893682"/>
                <a:gd name="connsiteY876" fmla="*/ 438732 h 6245641"/>
                <a:gd name="connsiteX877" fmla="*/ 777007 w 5893682"/>
                <a:gd name="connsiteY877" fmla="*/ 449418 h 6245641"/>
                <a:gd name="connsiteX878" fmla="*/ 799255 w 5893682"/>
                <a:gd name="connsiteY878" fmla="*/ 466961 h 6245641"/>
                <a:gd name="connsiteX879" fmla="*/ 846304 w 5893682"/>
                <a:gd name="connsiteY879" fmla="*/ 476610 h 6245641"/>
                <a:gd name="connsiteX880" fmla="*/ 801568 w 5893682"/>
                <a:gd name="connsiteY880" fmla="*/ 481794 h 6245641"/>
                <a:gd name="connsiteX881" fmla="*/ 779399 w 5893682"/>
                <a:gd name="connsiteY881" fmla="*/ 493994 h 6245641"/>
                <a:gd name="connsiteX882" fmla="*/ 798298 w 5893682"/>
                <a:gd name="connsiteY882" fmla="*/ 510980 h 6245641"/>
                <a:gd name="connsiteX883" fmla="*/ 873656 w 5893682"/>
                <a:gd name="connsiteY883" fmla="*/ 525733 h 6245641"/>
                <a:gd name="connsiteX884" fmla="*/ 808027 w 5893682"/>
                <a:gd name="connsiteY884" fmla="*/ 523819 h 6245641"/>
                <a:gd name="connsiteX885" fmla="*/ 782349 w 5893682"/>
                <a:gd name="connsiteY885" fmla="*/ 530996 h 6245641"/>
                <a:gd name="connsiteX886" fmla="*/ 804997 w 5893682"/>
                <a:gd name="connsiteY886" fmla="*/ 548300 h 6245641"/>
                <a:gd name="connsiteX887" fmla="*/ 896463 w 5893682"/>
                <a:gd name="connsiteY887" fmla="*/ 565047 h 6245641"/>
                <a:gd name="connsiteX888" fmla="*/ 811217 w 5893682"/>
                <a:gd name="connsiteY888" fmla="*/ 564568 h 6245641"/>
                <a:gd name="connsiteX889" fmla="*/ 780994 w 5893682"/>
                <a:gd name="connsiteY889" fmla="*/ 574137 h 6245641"/>
                <a:gd name="connsiteX890" fmla="*/ 808824 w 5893682"/>
                <a:gd name="connsiteY890" fmla="*/ 594313 h 6245641"/>
                <a:gd name="connsiteX891" fmla="*/ 899813 w 5893682"/>
                <a:gd name="connsiteY891" fmla="*/ 608826 h 6245641"/>
                <a:gd name="connsiteX892" fmla="*/ 817596 w 5893682"/>
                <a:gd name="connsiteY892" fmla="*/ 605317 h 6245641"/>
                <a:gd name="connsiteX893" fmla="*/ 778442 w 5893682"/>
                <a:gd name="connsiteY893" fmla="*/ 616163 h 6245641"/>
                <a:gd name="connsiteX894" fmla="*/ 810818 w 5893682"/>
                <a:gd name="connsiteY894" fmla="*/ 639767 h 6245641"/>
                <a:gd name="connsiteX895" fmla="*/ 857787 w 5893682"/>
                <a:gd name="connsiteY895" fmla="*/ 650373 h 6245641"/>
                <a:gd name="connsiteX896" fmla="*/ 857389 w 5893682"/>
                <a:gd name="connsiteY896" fmla="*/ 656912 h 6245641"/>
                <a:gd name="connsiteX897" fmla="*/ 778841 w 5893682"/>
                <a:gd name="connsiteY897" fmla="*/ 656912 h 6245641"/>
                <a:gd name="connsiteX898" fmla="*/ 778442 w 5893682"/>
                <a:gd name="connsiteY898" fmla="*/ 668315 h 6245641"/>
                <a:gd name="connsiteX899" fmla="*/ 2190791 w 5893682"/>
                <a:gd name="connsiteY899" fmla="*/ 828282 h 6245641"/>
                <a:gd name="connsiteX900" fmla="*/ 2192546 w 5893682"/>
                <a:gd name="connsiteY900" fmla="*/ 816081 h 6245641"/>
                <a:gd name="connsiteX901" fmla="*/ 1632263 w 5893682"/>
                <a:gd name="connsiteY901" fmla="*/ 733945 h 6245641"/>
                <a:gd name="connsiteX902" fmla="*/ 1633619 w 5893682"/>
                <a:gd name="connsiteY902" fmla="*/ 724216 h 6245641"/>
                <a:gd name="connsiteX903" fmla="*/ 2205065 w 5893682"/>
                <a:gd name="connsiteY903" fmla="*/ 786815 h 6245641"/>
                <a:gd name="connsiteX904" fmla="*/ 2207139 w 5893682"/>
                <a:gd name="connsiteY904" fmla="*/ 770149 h 6245641"/>
                <a:gd name="connsiteX905" fmla="*/ 1910570 w 5893682"/>
                <a:gd name="connsiteY905" fmla="*/ 725731 h 6245641"/>
                <a:gd name="connsiteX906" fmla="*/ 1613922 w 5893682"/>
                <a:gd name="connsiteY906" fmla="*/ 688172 h 6245641"/>
                <a:gd name="connsiteX907" fmla="*/ 1615118 w 5893682"/>
                <a:gd name="connsiteY907" fmla="*/ 678602 h 6245641"/>
                <a:gd name="connsiteX908" fmla="*/ 1764877 w 5893682"/>
                <a:gd name="connsiteY908" fmla="*/ 693913 h 6245641"/>
                <a:gd name="connsiteX909" fmla="*/ 1918545 w 5893682"/>
                <a:gd name="connsiteY909" fmla="*/ 710899 h 6245641"/>
                <a:gd name="connsiteX910" fmla="*/ 2069102 w 5893682"/>
                <a:gd name="connsiteY910" fmla="*/ 726289 h 6245641"/>
                <a:gd name="connsiteX911" fmla="*/ 2214954 w 5893682"/>
                <a:gd name="connsiteY911" fmla="*/ 742477 h 6245641"/>
                <a:gd name="connsiteX912" fmla="*/ 3333844 w 5893682"/>
                <a:gd name="connsiteY912" fmla="*/ 4906400 h 6245641"/>
                <a:gd name="connsiteX913" fmla="*/ 3308326 w 5893682"/>
                <a:gd name="connsiteY913" fmla="*/ 4897548 h 6245641"/>
                <a:gd name="connsiteX914" fmla="*/ 3009286 w 5893682"/>
                <a:gd name="connsiteY914" fmla="*/ 4852254 h 6245641"/>
                <a:gd name="connsiteX915" fmla="*/ 2505621 w 5893682"/>
                <a:gd name="connsiteY915" fmla="*/ 4773466 h 6245641"/>
                <a:gd name="connsiteX916" fmla="*/ 1433142 w 5893682"/>
                <a:gd name="connsiteY916" fmla="*/ 4606721 h 6245641"/>
                <a:gd name="connsiteX917" fmla="*/ 949015 w 5893682"/>
                <a:gd name="connsiteY917" fmla="*/ 4529928 h 6245641"/>
                <a:gd name="connsiteX918" fmla="*/ 917037 w 5893682"/>
                <a:gd name="connsiteY918" fmla="*/ 4527216 h 6245641"/>
                <a:gd name="connsiteX919" fmla="*/ 916001 w 5893682"/>
                <a:gd name="connsiteY919" fmla="*/ 4535430 h 6245641"/>
                <a:gd name="connsiteX920" fmla="*/ 1004517 w 5893682"/>
                <a:gd name="connsiteY920" fmla="*/ 4557120 h 6245641"/>
                <a:gd name="connsiteX921" fmla="*/ 1438564 w 5893682"/>
                <a:gd name="connsiteY921" fmla="*/ 4676498 h 6245641"/>
                <a:gd name="connsiteX922" fmla="*/ 2113838 w 5893682"/>
                <a:gd name="connsiteY922" fmla="*/ 4861106 h 6245641"/>
                <a:gd name="connsiteX923" fmla="*/ 2557296 w 5893682"/>
                <a:gd name="connsiteY923" fmla="*/ 4983672 h 6245641"/>
                <a:gd name="connsiteX924" fmla="*/ 2924039 w 5893682"/>
                <a:gd name="connsiteY924" fmla="*/ 5087180 h 6245641"/>
                <a:gd name="connsiteX925" fmla="*/ 2970131 w 5893682"/>
                <a:gd name="connsiteY925" fmla="*/ 5083512 h 6245641"/>
                <a:gd name="connsiteX926" fmla="*/ 3224834 w 5893682"/>
                <a:gd name="connsiteY926" fmla="*/ 4962460 h 6245641"/>
                <a:gd name="connsiteX927" fmla="*/ 3333844 w 5893682"/>
                <a:gd name="connsiteY927" fmla="*/ 4906400 h 6245641"/>
                <a:gd name="connsiteX928" fmla="*/ 5550892 w 5893682"/>
                <a:gd name="connsiteY928" fmla="*/ 3700987 h 6245641"/>
                <a:gd name="connsiteX929" fmla="*/ 5532471 w 5893682"/>
                <a:gd name="connsiteY929" fmla="*/ 3693332 h 6245641"/>
                <a:gd name="connsiteX930" fmla="*/ 5015091 w 5893682"/>
                <a:gd name="connsiteY930" fmla="*/ 3582965 h 6245641"/>
                <a:gd name="connsiteX931" fmla="*/ 4979047 w 5893682"/>
                <a:gd name="connsiteY931" fmla="*/ 3597638 h 6245641"/>
                <a:gd name="connsiteX932" fmla="*/ 4642845 w 5893682"/>
                <a:gd name="connsiteY932" fmla="*/ 3943170 h 6245641"/>
                <a:gd name="connsiteX933" fmla="*/ 4135991 w 5893682"/>
                <a:gd name="connsiteY933" fmla="*/ 4463342 h 6245641"/>
                <a:gd name="connsiteX934" fmla="*/ 4118766 w 5893682"/>
                <a:gd name="connsiteY934" fmla="*/ 4483995 h 6245641"/>
                <a:gd name="connsiteX935" fmla="*/ 4123790 w 5893682"/>
                <a:gd name="connsiteY935" fmla="*/ 4490374 h 6245641"/>
                <a:gd name="connsiteX936" fmla="*/ 5550892 w 5893682"/>
                <a:gd name="connsiteY936" fmla="*/ 3700987 h 6245641"/>
                <a:gd name="connsiteX937" fmla="*/ 1366476 w 5893682"/>
                <a:gd name="connsiteY937" fmla="*/ 1438166 h 6245641"/>
                <a:gd name="connsiteX938" fmla="*/ 1348294 w 5893682"/>
                <a:gd name="connsiteY938" fmla="*/ 1392393 h 6245641"/>
                <a:gd name="connsiteX939" fmla="*/ 1120784 w 5893682"/>
                <a:gd name="connsiteY939" fmla="*/ 1327162 h 6245641"/>
                <a:gd name="connsiteX940" fmla="*/ 998297 w 5893682"/>
                <a:gd name="connsiteY940" fmla="*/ 1282984 h 6245641"/>
                <a:gd name="connsiteX941" fmla="*/ 1001008 w 5893682"/>
                <a:gd name="connsiteY941" fmla="*/ 1275886 h 6245641"/>
                <a:gd name="connsiteX942" fmla="*/ 1360495 w 5893682"/>
                <a:gd name="connsiteY942" fmla="*/ 1367991 h 6245641"/>
                <a:gd name="connsiteX943" fmla="*/ 1341276 w 5893682"/>
                <a:gd name="connsiteY943" fmla="*/ 1321978 h 6245641"/>
                <a:gd name="connsiteX944" fmla="*/ 1151326 w 5893682"/>
                <a:gd name="connsiteY944" fmla="*/ 1269347 h 6245641"/>
                <a:gd name="connsiteX945" fmla="*/ 983145 w 5893682"/>
                <a:gd name="connsiteY945" fmla="*/ 1217195 h 6245641"/>
                <a:gd name="connsiteX946" fmla="*/ 986494 w 5893682"/>
                <a:gd name="connsiteY946" fmla="*/ 1204914 h 6245641"/>
                <a:gd name="connsiteX947" fmla="*/ 1356747 w 5893682"/>
                <a:gd name="connsiteY947" fmla="*/ 1297258 h 6245641"/>
                <a:gd name="connsiteX948" fmla="*/ 1338406 w 5893682"/>
                <a:gd name="connsiteY948" fmla="*/ 1252362 h 6245641"/>
                <a:gd name="connsiteX949" fmla="*/ 1044469 w 5893682"/>
                <a:gd name="connsiteY949" fmla="*/ 1169906 h 6245641"/>
                <a:gd name="connsiteX950" fmla="*/ 1015840 w 5893682"/>
                <a:gd name="connsiteY950" fmla="*/ 1157945 h 6245641"/>
                <a:gd name="connsiteX951" fmla="*/ 1018631 w 5893682"/>
                <a:gd name="connsiteY951" fmla="*/ 1151645 h 6245641"/>
                <a:gd name="connsiteX952" fmla="*/ 1356109 w 5893682"/>
                <a:gd name="connsiteY952" fmla="*/ 1223973 h 6245641"/>
                <a:gd name="connsiteX953" fmla="*/ 1335854 w 5893682"/>
                <a:gd name="connsiteY953" fmla="*/ 1181070 h 6245641"/>
                <a:gd name="connsiteX954" fmla="*/ 1189284 w 5893682"/>
                <a:gd name="connsiteY954" fmla="*/ 1144308 h 6245641"/>
                <a:gd name="connsiteX955" fmla="*/ 1080991 w 5893682"/>
                <a:gd name="connsiteY955" fmla="*/ 1112172 h 6245641"/>
                <a:gd name="connsiteX956" fmla="*/ 1083862 w 5893682"/>
                <a:gd name="connsiteY956" fmla="*/ 1102841 h 6245641"/>
                <a:gd name="connsiteX957" fmla="*/ 1135138 w 5893682"/>
                <a:gd name="connsiteY957" fmla="*/ 1112331 h 6245641"/>
                <a:gd name="connsiteX958" fmla="*/ 1328996 w 5893682"/>
                <a:gd name="connsiteY958" fmla="*/ 1147817 h 6245641"/>
                <a:gd name="connsiteX959" fmla="*/ 1356029 w 5893682"/>
                <a:gd name="connsiteY959" fmla="*/ 1139205 h 6245641"/>
                <a:gd name="connsiteX960" fmla="*/ 1333780 w 5893682"/>
                <a:gd name="connsiteY960" fmla="*/ 1116478 h 6245641"/>
                <a:gd name="connsiteX961" fmla="*/ 1305392 w 5893682"/>
                <a:gd name="connsiteY961" fmla="*/ 1108822 h 6245641"/>
                <a:gd name="connsiteX962" fmla="*/ 1157466 w 5893682"/>
                <a:gd name="connsiteY962" fmla="*/ 1078121 h 6245641"/>
                <a:gd name="connsiteX963" fmla="*/ 1050689 w 5893682"/>
                <a:gd name="connsiteY963" fmla="*/ 1045904 h 6245641"/>
                <a:gd name="connsiteX964" fmla="*/ 1054118 w 5893682"/>
                <a:gd name="connsiteY964" fmla="*/ 1032348 h 6245641"/>
                <a:gd name="connsiteX965" fmla="*/ 1351404 w 5893682"/>
                <a:gd name="connsiteY965" fmla="*/ 1087052 h 6245641"/>
                <a:gd name="connsiteX966" fmla="*/ 1358102 w 5893682"/>
                <a:gd name="connsiteY966" fmla="*/ 1076845 h 6245641"/>
                <a:gd name="connsiteX967" fmla="*/ 1333621 w 5893682"/>
                <a:gd name="connsiteY967" fmla="*/ 1052124 h 6245641"/>
                <a:gd name="connsiteX968" fmla="*/ 1234419 w 5893682"/>
                <a:gd name="connsiteY968" fmla="*/ 1029317 h 6245641"/>
                <a:gd name="connsiteX969" fmla="*/ 1025489 w 5893682"/>
                <a:gd name="connsiteY969" fmla="*/ 976527 h 6245641"/>
                <a:gd name="connsiteX970" fmla="*/ 1028599 w 5893682"/>
                <a:gd name="connsiteY970" fmla="*/ 962173 h 6245641"/>
                <a:gd name="connsiteX971" fmla="*/ 1345024 w 5893682"/>
                <a:gd name="connsiteY971" fmla="*/ 1019429 h 6245641"/>
                <a:gd name="connsiteX972" fmla="*/ 1326045 w 5893682"/>
                <a:gd name="connsiteY972" fmla="*/ 978201 h 6245641"/>
                <a:gd name="connsiteX973" fmla="*/ 1117594 w 5893682"/>
                <a:gd name="connsiteY973" fmla="*/ 931072 h 6245641"/>
                <a:gd name="connsiteX974" fmla="*/ 983624 w 5893682"/>
                <a:gd name="connsiteY974" fmla="*/ 898617 h 6245641"/>
                <a:gd name="connsiteX975" fmla="*/ 985219 w 5893682"/>
                <a:gd name="connsiteY975" fmla="*/ 890961 h 6245641"/>
                <a:gd name="connsiteX976" fmla="*/ 1345981 w 5893682"/>
                <a:gd name="connsiteY976" fmla="*/ 940323 h 6245641"/>
                <a:gd name="connsiteX977" fmla="*/ 1349490 w 5893682"/>
                <a:gd name="connsiteY977" fmla="*/ 925411 h 6245641"/>
                <a:gd name="connsiteX978" fmla="*/ 1298693 w 5893682"/>
                <a:gd name="connsiteY978" fmla="*/ 910578 h 6245641"/>
                <a:gd name="connsiteX979" fmla="*/ 713291 w 5893682"/>
                <a:gd name="connsiteY979" fmla="*/ 803960 h 6245641"/>
                <a:gd name="connsiteX980" fmla="*/ 600293 w 5893682"/>
                <a:gd name="connsiteY980" fmla="*/ 785141 h 6245641"/>
                <a:gd name="connsiteX981" fmla="*/ 597423 w 5893682"/>
                <a:gd name="connsiteY981" fmla="*/ 795746 h 6245641"/>
                <a:gd name="connsiteX982" fmla="*/ 658427 w 5893682"/>
                <a:gd name="connsiteY982" fmla="*/ 824215 h 6245641"/>
                <a:gd name="connsiteX983" fmla="*/ 631713 w 5893682"/>
                <a:gd name="connsiteY983" fmla="*/ 828202 h 6245641"/>
                <a:gd name="connsiteX984" fmla="*/ 599416 w 5893682"/>
                <a:gd name="connsiteY984" fmla="*/ 844151 h 6245641"/>
                <a:gd name="connsiteX985" fmla="*/ 626529 w 5893682"/>
                <a:gd name="connsiteY985" fmla="*/ 874374 h 6245641"/>
                <a:gd name="connsiteX986" fmla="*/ 667598 w 5893682"/>
                <a:gd name="connsiteY986" fmla="*/ 887373 h 6245641"/>
                <a:gd name="connsiteX987" fmla="*/ 666003 w 5893682"/>
                <a:gd name="connsiteY987" fmla="*/ 894310 h 6245641"/>
                <a:gd name="connsiteX988" fmla="*/ 603403 w 5893682"/>
                <a:gd name="connsiteY988" fmla="*/ 894310 h 6245641"/>
                <a:gd name="connsiteX989" fmla="*/ 672143 w 5893682"/>
                <a:gd name="connsiteY989" fmla="*/ 956431 h 6245641"/>
                <a:gd name="connsiteX990" fmla="*/ 624695 w 5893682"/>
                <a:gd name="connsiteY990" fmla="*/ 953481 h 6245641"/>
                <a:gd name="connsiteX991" fmla="*/ 602367 w 5893682"/>
                <a:gd name="connsiteY991" fmla="*/ 964804 h 6245641"/>
                <a:gd name="connsiteX992" fmla="*/ 619193 w 5893682"/>
                <a:gd name="connsiteY992" fmla="*/ 987452 h 6245641"/>
                <a:gd name="connsiteX993" fmla="*/ 667917 w 5893682"/>
                <a:gd name="connsiteY993" fmla="*/ 1002922 h 6245641"/>
                <a:gd name="connsiteX994" fmla="*/ 666162 w 5893682"/>
                <a:gd name="connsiteY994" fmla="*/ 1008743 h 6245641"/>
                <a:gd name="connsiteX995" fmla="*/ 606673 w 5893682"/>
                <a:gd name="connsiteY995" fmla="*/ 1003640 h 6245641"/>
                <a:gd name="connsiteX996" fmla="*/ 627566 w 5893682"/>
                <a:gd name="connsiteY996" fmla="*/ 1050449 h 6245641"/>
                <a:gd name="connsiteX997" fmla="*/ 683387 w 5893682"/>
                <a:gd name="connsiteY997" fmla="*/ 1069508 h 6245641"/>
                <a:gd name="connsiteX998" fmla="*/ 681792 w 5893682"/>
                <a:gd name="connsiteY998" fmla="*/ 1074133 h 6245641"/>
                <a:gd name="connsiteX999" fmla="*/ 605636 w 5893682"/>
                <a:gd name="connsiteY999" fmla="*/ 1067435 h 6245641"/>
                <a:gd name="connsiteX1000" fmla="*/ 627327 w 5893682"/>
                <a:gd name="connsiteY1000" fmla="*/ 1107865 h 6245641"/>
                <a:gd name="connsiteX1001" fmla="*/ 729319 w 5893682"/>
                <a:gd name="connsiteY1001" fmla="*/ 1137450 h 6245641"/>
                <a:gd name="connsiteX1002" fmla="*/ 726289 w 5893682"/>
                <a:gd name="connsiteY1002" fmla="*/ 1148216 h 6245641"/>
                <a:gd name="connsiteX1003" fmla="*/ 605238 w 5893682"/>
                <a:gd name="connsiteY1003" fmla="*/ 1125489 h 6245641"/>
                <a:gd name="connsiteX1004" fmla="*/ 629320 w 5893682"/>
                <a:gd name="connsiteY1004" fmla="*/ 1169667 h 6245641"/>
                <a:gd name="connsiteX1005" fmla="*/ 745348 w 5893682"/>
                <a:gd name="connsiteY1005" fmla="*/ 1201246 h 6245641"/>
                <a:gd name="connsiteX1006" fmla="*/ 742956 w 5893682"/>
                <a:gd name="connsiteY1006" fmla="*/ 1211533 h 6245641"/>
                <a:gd name="connsiteX1007" fmla="*/ 632590 w 5893682"/>
                <a:gd name="connsiteY1007" fmla="*/ 1189284 h 6245641"/>
                <a:gd name="connsiteX1008" fmla="*/ 600533 w 5893682"/>
                <a:gd name="connsiteY1008" fmla="*/ 1196222 h 6245641"/>
                <a:gd name="connsiteX1009" fmla="*/ 626768 w 5893682"/>
                <a:gd name="connsiteY1009" fmla="*/ 1221899 h 6245641"/>
                <a:gd name="connsiteX1010" fmla="*/ 776129 w 5893682"/>
                <a:gd name="connsiteY1010" fmla="*/ 1269746 h 6245641"/>
                <a:gd name="connsiteX1011" fmla="*/ 774215 w 5893682"/>
                <a:gd name="connsiteY1011" fmla="*/ 1276763 h 6245641"/>
                <a:gd name="connsiteX1012" fmla="*/ 603882 w 5893682"/>
                <a:gd name="connsiteY1012" fmla="*/ 1241038 h 6245641"/>
                <a:gd name="connsiteX1013" fmla="*/ 600772 w 5893682"/>
                <a:gd name="connsiteY1013" fmla="*/ 1253957 h 6245641"/>
                <a:gd name="connsiteX1014" fmla="*/ 1363286 w 5893682"/>
                <a:gd name="connsiteY1014" fmla="*/ 1482105 h 6245641"/>
                <a:gd name="connsiteX1015" fmla="*/ 1367193 w 5893682"/>
                <a:gd name="connsiteY1015" fmla="*/ 1469984 h 6245641"/>
                <a:gd name="connsiteX1016" fmla="*/ 998137 w 5893682"/>
                <a:gd name="connsiteY1016" fmla="*/ 1346221 h 6245641"/>
                <a:gd name="connsiteX1017" fmla="*/ 1002762 w 5893682"/>
                <a:gd name="connsiteY1017" fmla="*/ 1332266 h 6245641"/>
                <a:gd name="connsiteX1018" fmla="*/ 1366476 w 5893682"/>
                <a:gd name="connsiteY1018" fmla="*/ 1438166 h 6245641"/>
                <a:gd name="connsiteX1019" fmla="*/ 4241652 w 5893682"/>
                <a:gd name="connsiteY1019" fmla="*/ 3360559 h 6245641"/>
                <a:gd name="connsiteX1020" fmla="*/ 4236867 w 5893682"/>
                <a:gd name="connsiteY1020" fmla="*/ 3353462 h 6245641"/>
                <a:gd name="connsiteX1021" fmla="*/ 3049636 w 5893682"/>
                <a:gd name="connsiteY1021" fmla="*/ 3846679 h 6245641"/>
                <a:gd name="connsiteX1022" fmla="*/ 3051869 w 5893682"/>
                <a:gd name="connsiteY1022" fmla="*/ 3854893 h 6245641"/>
                <a:gd name="connsiteX1023" fmla="*/ 3530493 w 5893682"/>
                <a:gd name="connsiteY1023" fmla="*/ 3878577 h 6245641"/>
                <a:gd name="connsiteX1024" fmla="*/ 3562391 w 5893682"/>
                <a:gd name="connsiteY1024" fmla="*/ 3866855 h 6245641"/>
                <a:gd name="connsiteX1025" fmla="*/ 3780491 w 5893682"/>
                <a:gd name="connsiteY1025" fmla="*/ 3704416 h 6245641"/>
                <a:gd name="connsiteX1026" fmla="*/ 3976343 w 5893682"/>
                <a:gd name="connsiteY1026" fmla="*/ 3561514 h 6245641"/>
                <a:gd name="connsiteX1027" fmla="*/ 4119564 w 5893682"/>
                <a:gd name="connsiteY1027" fmla="*/ 3452424 h 6245641"/>
                <a:gd name="connsiteX1028" fmla="*/ 4241652 w 5893682"/>
                <a:gd name="connsiteY1028" fmla="*/ 3360559 h 6245641"/>
                <a:gd name="connsiteX1029" fmla="*/ 346468 w 5893682"/>
                <a:gd name="connsiteY1029" fmla="*/ 2437041 h 6245641"/>
                <a:gd name="connsiteX1030" fmla="*/ 345511 w 5893682"/>
                <a:gd name="connsiteY1030" fmla="*/ 2443820 h 6245641"/>
                <a:gd name="connsiteX1031" fmla="*/ 519592 w 5893682"/>
                <a:gd name="connsiteY1031" fmla="*/ 2476515 h 6245641"/>
                <a:gd name="connsiteX1032" fmla="*/ 1010099 w 5893682"/>
                <a:gd name="connsiteY1032" fmla="*/ 2551793 h 6245641"/>
                <a:gd name="connsiteX1033" fmla="*/ 1756903 w 5893682"/>
                <a:gd name="connsiteY1033" fmla="*/ 2671170 h 6245641"/>
                <a:gd name="connsiteX1034" fmla="*/ 2542782 w 5893682"/>
                <a:gd name="connsiteY1034" fmla="*/ 2795571 h 6245641"/>
                <a:gd name="connsiteX1035" fmla="*/ 2738793 w 5893682"/>
                <a:gd name="connsiteY1035" fmla="*/ 2761600 h 6245641"/>
                <a:gd name="connsiteX1036" fmla="*/ 2738873 w 5893682"/>
                <a:gd name="connsiteY1036" fmla="*/ 2750755 h 6245641"/>
                <a:gd name="connsiteX1037" fmla="*/ 346468 w 5893682"/>
                <a:gd name="connsiteY1037" fmla="*/ 2437041 h 6245641"/>
                <a:gd name="connsiteX1038" fmla="*/ 3946280 w 5893682"/>
                <a:gd name="connsiteY1038" fmla="*/ 2396850 h 6245641"/>
                <a:gd name="connsiteX1039" fmla="*/ 3948991 w 5893682"/>
                <a:gd name="connsiteY1039" fmla="*/ 2405702 h 6245641"/>
                <a:gd name="connsiteX1040" fmla="*/ 4981997 w 5893682"/>
                <a:gd name="connsiteY1040" fmla="*/ 2102515 h 6245641"/>
                <a:gd name="connsiteX1041" fmla="*/ 4962699 w 5893682"/>
                <a:gd name="connsiteY1041" fmla="*/ 2092786 h 6245641"/>
                <a:gd name="connsiteX1042" fmla="*/ 4771074 w 5893682"/>
                <a:gd name="connsiteY1042" fmla="*/ 2047411 h 6245641"/>
                <a:gd name="connsiteX1043" fmla="*/ 4746114 w 5893682"/>
                <a:gd name="connsiteY1043" fmla="*/ 2052914 h 6245641"/>
                <a:gd name="connsiteX1044" fmla="*/ 4589576 w 5893682"/>
                <a:gd name="connsiteY1044" fmla="*/ 2120298 h 6245641"/>
                <a:gd name="connsiteX1045" fmla="*/ 4408876 w 5893682"/>
                <a:gd name="connsiteY1045" fmla="*/ 2197809 h 6245641"/>
                <a:gd name="connsiteX1046" fmla="*/ 4177617 w 5893682"/>
                <a:gd name="connsiteY1046" fmla="*/ 2299164 h 6245641"/>
                <a:gd name="connsiteX1047" fmla="*/ 3946280 w 5893682"/>
                <a:gd name="connsiteY1047" fmla="*/ 2396850 h 6245641"/>
                <a:gd name="connsiteX1048" fmla="*/ 183231 w 5893682"/>
                <a:gd name="connsiteY1048" fmla="*/ 4315815 h 6245641"/>
                <a:gd name="connsiteX1049" fmla="*/ 184746 w 5893682"/>
                <a:gd name="connsiteY1049" fmla="*/ 4324666 h 6245641"/>
                <a:gd name="connsiteX1050" fmla="*/ 208271 w 5893682"/>
                <a:gd name="connsiteY1050" fmla="*/ 4332401 h 6245641"/>
                <a:gd name="connsiteX1051" fmla="*/ 436579 w 5893682"/>
                <a:gd name="connsiteY1051" fmla="*/ 4393007 h 6245641"/>
                <a:gd name="connsiteX1052" fmla="*/ 554680 w 5893682"/>
                <a:gd name="connsiteY1052" fmla="*/ 4370280 h 6245641"/>
                <a:gd name="connsiteX1053" fmla="*/ 676928 w 5893682"/>
                <a:gd name="connsiteY1053" fmla="*/ 4131446 h 6245641"/>
                <a:gd name="connsiteX1054" fmla="*/ 183231 w 5893682"/>
                <a:gd name="connsiteY1054" fmla="*/ 4315815 h 6245641"/>
                <a:gd name="connsiteX1055" fmla="*/ 657869 w 5893682"/>
                <a:gd name="connsiteY1055" fmla="*/ 732749 h 6245641"/>
                <a:gd name="connsiteX1056" fmla="*/ 659304 w 5893682"/>
                <a:gd name="connsiteY1056" fmla="*/ 745827 h 6245641"/>
                <a:gd name="connsiteX1057" fmla="*/ 1250607 w 5893682"/>
                <a:gd name="connsiteY1057" fmla="*/ 833226 h 6245641"/>
                <a:gd name="connsiteX1058" fmla="*/ 1691034 w 5893682"/>
                <a:gd name="connsiteY1058" fmla="*/ 836496 h 6245641"/>
                <a:gd name="connsiteX1059" fmla="*/ 1639918 w 5893682"/>
                <a:gd name="connsiteY1059" fmla="*/ 826129 h 6245641"/>
                <a:gd name="connsiteX1060" fmla="*/ 1183303 w 5893682"/>
                <a:gd name="connsiteY1060" fmla="*/ 769750 h 6245641"/>
                <a:gd name="connsiteX1061" fmla="*/ 788569 w 5893682"/>
                <a:gd name="connsiteY1061" fmla="*/ 721824 h 6245641"/>
                <a:gd name="connsiteX1062" fmla="*/ 657869 w 5893682"/>
                <a:gd name="connsiteY1062" fmla="*/ 732749 h 6245641"/>
                <a:gd name="connsiteX1063" fmla="*/ 341045 w 5893682"/>
                <a:gd name="connsiteY1063" fmla="*/ 1922053 h 6245641"/>
                <a:gd name="connsiteX1064" fmla="*/ 342640 w 5893682"/>
                <a:gd name="connsiteY1064" fmla="*/ 1931065 h 6245641"/>
                <a:gd name="connsiteX1065" fmla="*/ 906033 w 5893682"/>
                <a:gd name="connsiteY1065" fmla="*/ 1995897 h 6245641"/>
                <a:gd name="connsiteX1066" fmla="*/ 907627 w 5893682"/>
                <a:gd name="connsiteY1066" fmla="*/ 1987603 h 6245641"/>
                <a:gd name="connsiteX1067" fmla="*/ 878361 w 5893682"/>
                <a:gd name="connsiteY1067" fmla="*/ 1979390 h 6245641"/>
                <a:gd name="connsiteX1068" fmla="*/ 732190 w 5893682"/>
                <a:gd name="connsiteY1068" fmla="*/ 1941431 h 6245641"/>
                <a:gd name="connsiteX1069" fmla="*/ 707390 w 5893682"/>
                <a:gd name="connsiteY1069" fmla="*/ 1916392 h 6245641"/>
                <a:gd name="connsiteX1070" fmla="*/ 737055 w 5893682"/>
                <a:gd name="connsiteY1070" fmla="*/ 1894542 h 6245641"/>
                <a:gd name="connsiteX1071" fmla="*/ 759702 w 5893682"/>
                <a:gd name="connsiteY1071" fmla="*/ 1893425 h 6245641"/>
                <a:gd name="connsiteX1072" fmla="*/ 778123 w 5893682"/>
                <a:gd name="connsiteY1072" fmla="*/ 1884574 h 6245641"/>
                <a:gd name="connsiteX1073" fmla="*/ 803960 w 5893682"/>
                <a:gd name="connsiteY1073" fmla="*/ 1805627 h 6245641"/>
                <a:gd name="connsiteX1074" fmla="*/ 796145 w 5893682"/>
                <a:gd name="connsiteY1074" fmla="*/ 1798211 h 6245641"/>
                <a:gd name="connsiteX1075" fmla="*/ 341045 w 5893682"/>
                <a:gd name="connsiteY1075" fmla="*/ 1922053 h 6245641"/>
                <a:gd name="connsiteX1076" fmla="*/ 2835683 w 5893682"/>
                <a:gd name="connsiteY1076" fmla="*/ 3933601 h 6245641"/>
                <a:gd name="connsiteX1077" fmla="*/ 2838473 w 5893682"/>
                <a:gd name="connsiteY1077" fmla="*/ 3944845 h 6245641"/>
                <a:gd name="connsiteX1078" fmla="*/ 3554098 w 5893682"/>
                <a:gd name="connsiteY1078" fmla="*/ 4016774 h 6245641"/>
                <a:gd name="connsiteX1079" fmla="*/ 3558803 w 5893682"/>
                <a:gd name="connsiteY1079" fmla="*/ 4000506 h 6245641"/>
                <a:gd name="connsiteX1080" fmla="*/ 3516698 w 5893682"/>
                <a:gd name="connsiteY1080" fmla="*/ 3983201 h 6245641"/>
                <a:gd name="connsiteX1081" fmla="*/ 2916065 w 5893682"/>
                <a:gd name="connsiteY1081" fmla="*/ 3912947 h 6245641"/>
                <a:gd name="connsiteX1082" fmla="*/ 2835683 w 5893682"/>
                <a:gd name="connsiteY1082" fmla="*/ 3933601 h 6245641"/>
                <a:gd name="connsiteX1083" fmla="*/ 2754343 w 5893682"/>
                <a:gd name="connsiteY1083" fmla="*/ 2208734 h 6245641"/>
                <a:gd name="connsiteX1084" fmla="*/ 2756178 w 5893682"/>
                <a:gd name="connsiteY1084" fmla="*/ 2215831 h 6245641"/>
                <a:gd name="connsiteX1085" fmla="*/ 2899478 w 5893682"/>
                <a:gd name="connsiteY1085" fmla="*/ 2233295 h 6245641"/>
                <a:gd name="connsiteX1086" fmla="*/ 3028105 w 5893682"/>
                <a:gd name="connsiteY1086" fmla="*/ 2212881 h 6245641"/>
                <a:gd name="connsiteX1087" fmla="*/ 3106414 w 5893682"/>
                <a:gd name="connsiteY1087" fmla="*/ 2179707 h 6245641"/>
                <a:gd name="connsiteX1088" fmla="*/ 3207211 w 5893682"/>
                <a:gd name="connsiteY1088" fmla="*/ 2131621 h 6245641"/>
                <a:gd name="connsiteX1089" fmla="*/ 3203223 w 5893682"/>
                <a:gd name="connsiteY1089" fmla="*/ 2121892 h 6245641"/>
                <a:gd name="connsiteX1090" fmla="*/ 2754343 w 5893682"/>
                <a:gd name="connsiteY1090" fmla="*/ 2208734 h 6245641"/>
                <a:gd name="connsiteX1091" fmla="*/ 2968138 w 5893682"/>
                <a:gd name="connsiteY1091" fmla="*/ 2366149 h 6245641"/>
                <a:gd name="connsiteX1092" fmla="*/ 2973480 w 5893682"/>
                <a:gd name="connsiteY1092" fmla="*/ 2350120 h 6245641"/>
                <a:gd name="connsiteX1093" fmla="*/ 2936798 w 5893682"/>
                <a:gd name="connsiteY1093" fmla="*/ 2331859 h 6245641"/>
                <a:gd name="connsiteX1094" fmla="*/ 2450199 w 5893682"/>
                <a:gd name="connsiteY1094" fmla="*/ 2278989 h 6245641"/>
                <a:gd name="connsiteX1095" fmla="*/ 2345495 w 5893682"/>
                <a:gd name="connsiteY1095" fmla="*/ 2290631 h 6245641"/>
                <a:gd name="connsiteX1096" fmla="*/ 2346771 w 5893682"/>
                <a:gd name="connsiteY1096" fmla="*/ 2296453 h 6245641"/>
                <a:gd name="connsiteX1097" fmla="*/ 2968138 w 5893682"/>
                <a:gd name="connsiteY1097" fmla="*/ 2366149 h 6245641"/>
                <a:gd name="connsiteX1098" fmla="*/ 1177083 w 5893682"/>
                <a:gd name="connsiteY1098" fmla="*/ 3639105 h 6245641"/>
                <a:gd name="connsiteX1099" fmla="*/ 1179715 w 5893682"/>
                <a:gd name="connsiteY1099" fmla="*/ 3633284 h 6245641"/>
                <a:gd name="connsiteX1100" fmla="*/ 1151645 w 5893682"/>
                <a:gd name="connsiteY1100" fmla="*/ 3625788 h 6245641"/>
                <a:gd name="connsiteX1101" fmla="*/ 820866 w 5893682"/>
                <a:gd name="connsiteY1101" fmla="*/ 3556809 h 6245641"/>
                <a:gd name="connsiteX1102" fmla="*/ 647422 w 5893682"/>
                <a:gd name="connsiteY1102" fmla="*/ 3519489 h 6245641"/>
                <a:gd name="connsiteX1103" fmla="*/ 602287 w 5893682"/>
                <a:gd name="connsiteY1103" fmla="*/ 3545964 h 6245641"/>
                <a:gd name="connsiteX1104" fmla="*/ 639687 w 5893682"/>
                <a:gd name="connsiteY1104" fmla="*/ 3571323 h 6245641"/>
                <a:gd name="connsiteX1105" fmla="*/ 776847 w 5893682"/>
                <a:gd name="connsiteY1105" fmla="*/ 3584800 h 6245641"/>
                <a:gd name="connsiteX1106" fmla="*/ 1177083 w 5893682"/>
                <a:gd name="connsiteY1106" fmla="*/ 3639105 h 6245641"/>
                <a:gd name="connsiteX1107" fmla="*/ 1987443 w 5893682"/>
                <a:gd name="connsiteY1107" fmla="*/ 1510254 h 6245641"/>
                <a:gd name="connsiteX1108" fmla="*/ 2378589 w 5893682"/>
                <a:gd name="connsiteY1108" fmla="*/ 1482184 h 6245641"/>
                <a:gd name="connsiteX1109" fmla="*/ 2377791 w 5893682"/>
                <a:gd name="connsiteY1109" fmla="*/ 1474051 h 6245641"/>
                <a:gd name="connsiteX1110" fmla="*/ 1987443 w 5893682"/>
                <a:gd name="connsiteY1110" fmla="*/ 1510254 h 6245641"/>
                <a:gd name="connsiteX1111" fmla="*/ 2944533 w 5893682"/>
                <a:gd name="connsiteY1111" fmla="*/ 2310169 h 6245641"/>
                <a:gd name="connsiteX1112" fmla="*/ 2945809 w 5893682"/>
                <a:gd name="connsiteY1112" fmla="*/ 2298366 h 6245641"/>
                <a:gd name="connsiteX1113" fmla="*/ 2934645 w 5893682"/>
                <a:gd name="connsiteY1113" fmla="*/ 2293263 h 6245641"/>
                <a:gd name="connsiteX1114" fmla="*/ 2592702 w 5893682"/>
                <a:gd name="connsiteY1114" fmla="*/ 2250998 h 6245641"/>
                <a:gd name="connsiteX1115" fmla="*/ 2540469 w 5893682"/>
                <a:gd name="connsiteY1115" fmla="*/ 2257617 h 6245641"/>
                <a:gd name="connsiteX1116" fmla="*/ 2540868 w 5893682"/>
                <a:gd name="connsiteY1116" fmla="*/ 2268622 h 6245641"/>
                <a:gd name="connsiteX1117" fmla="*/ 2944533 w 5893682"/>
                <a:gd name="connsiteY1117" fmla="*/ 2310169 h 6245641"/>
                <a:gd name="connsiteX1118" fmla="*/ 2106661 w 5893682"/>
                <a:gd name="connsiteY1118" fmla="*/ 1605708 h 6245641"/>
                <a:gd name="connsiteX1119" fmla="*/ 2108416 w 5893682"/>
                <a:gd name="connsiteY1119" fmla="*/ 1590078 h 6245641"/>
                <a:gd name="connsiteX1120" fmla="*/ 1634416 w 5893682"/>
                <a:gd name="connsiteY1120" fmla="*/ 1533221 h 6245641"/>
                <a:gd name="connsiteX1121" fmla="*/ 1633459 w 5893682"/>
                <a:gd name="connsiteY1121" fmla="*/ 1541434 h 6245641"/>
                <a:gd name="connsiteX1122" fmla="*/ 2106661 w 5893682"/>
                <a:gd name="connsiteY1122" fmla="*/ 1605708 h 6245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</a:cxnLst>
              <a:rect l="l" t="t" r="r" b="b"/>
              <a:pathLst>
                <a:path w="5893682" h="6245641">
                  <a:moveTo>
                    <a:pt x="155321" y="5116765"/>
                  </a:moveTo>
                  <a:cubicBezTo>
                    <a:pt x="155321" y="4992125"/>
                    <a:pt x="160983" y="4869239"/>
                    <a:pt x="153566" y="4747151"/>
                  </a:cubicBezTo>
                  <a:cubicBezTo>
                    <a:pt x="147187" y="4641331"/>
                    <a:pt x="126374" y="4536307"/>
                    <a:pt x="110425" y="4431204"/>
                  </a:cubicBezTo>
                  <a:cubicBezTo>
                    <a:pt x="109149" y="4422752"/>
                    <a:pt x="97347" y="4413900"/>
                    <a:pt x="88415" y="4409036"/>
                  </a:cubicBezTo>
                  <a:cubicBezTo>
                    <a:pt x="70393" y="4399307"/>
                    <a:pt x="49102" y="4395001"/>
                    <a:pt x="32355" y="4383677"/>
                  </a:cubicBezTo>
                  <a:cubicBezTo>
                    <a:pt x="-11903" y="4353852"/>
                    <a:pt x="-11105" y="4309515"/>
                    <a:pt x="36901" y="4286548"/>
                  </a:cubicBezTo>
                  <a:cubicBezTo>
                    <a:pt x="92004" y="4260153"/>
                    <a:pt x="150456" y="4240695"/>
                    <a:pt x="207394" y="4218128"/>
                  </a:cubicBezTo>
                  <a:cubicBezTo>
                    <a:pt x="322385" y="4172514"/>
                    <a:pt x="437217" y="4126661"/>
                    <a:pt x="552287" y="4081287"/>
                  </a:cubicBezTo>
                  <a:cubicBezTo>
                    <a:pt x="575732" y="4072037"/>
                    <a:pt x="599257" y="4062308"/>
                    <a:pt x="623658" y="4056646"/>
                  </a:cubicBezTo>
                  <a:cubicBezTo>
                    <a:pt x="649894" y="4050585"/>
                    <a:pt x="658905" y="4033839"/>
                    <a:pt x="654998" y="4011192"/>
                  </a:cubicBezTo>
                  <a:cubicBezTo>
                    <a:pt x="644551" y="3949948"/>
                    <a:pt x="634424" y="3888386"/>
                    <a:pt x="618954" y="3828338"/>
                  </a:cubicBezTo>
                  <a:cubicBezTo>
                    <a:pt x="609464" y="3791656"/>
                    <a:pt x="593196" y="3755771"/>
                    <a:pt x="574297" y="3722837"/>
                  </a:cubicBezTo>
                  <a:cubicBezTo>
                    <a:pt x="560102" y="3698116"/>
                    <a:pt x="540485" y="3672439"/>
                    <a:pt x="516721" y="3658004"/>
                  </a:cubicBezTo>
                  <a:cubicBezTo>
                    <a:pt x="441044" y="3612072"/>
                    <a:pt x="433628" y="3580653"/>
                    <a:pt x="494154" y="3510478"/>
                  </a:cubicBezTo>
                  <a:cubicBezTo>
                    <a:pt x="479321" y="3504657"/>
                    <a:pt x="466084" y="3498277"/>
                    <a:pt x="452208" y="3494130"/>
                  </a:cubicBezTo>
                  <a:cubicBezTo>
                    <a:pt x="349498" y="3463190"/>
                    <a:pt x="246708" y="3432408"/>
                    <a:pt x="143838" y="3402106"/>
                  </a:cubicBezTo>
                  <a:cubicBezTo>
                    <a:pt x="118718" y="3394689"/>
                    <a:pt x="102769" y="3379458"/>
                    <a:pt x="103806" y="3353063"/>
                  </a:cubicBezTo>
                  <a:cubicBezTo>
                    <a:pt x="104923" y="3324275"/>
                    <a:pt x="127251" y="3312633"/>
                    <a:pt x="151334" y="3305535"/>
                  </a:cubicBezTo>
                  <a:cubicBezTo>
                    <a:pt x="161621" y="3302505"/>
                    <a:pt x="173423" y="3300751"/>
                    <a:pt x="183869" y="3302585"/>
                  </a:cubicBezTo>
                  <a:cubicBezTo>
                    <a:pt x="216963" y="3308406"/>
                    <a:pt x="229004" y="3288071"/>
                    <a:pt x="237537" y="3262314"/>
                  </a:cubicBezTo>
                  <a:cubicBezTo>
                    <a:pt x="295033" y="3089588"/>
                    <a:pt x="293358" y="2915746"/>
                    <a:pt x="251572" y="2739830"/>
                  </a:cubicBezTo>
                  <a:cubicBezTo>
                    <a:pt x="233071" y="2661761"/>
                    <a:pt x="205001" y="2588874"/>
                    <a:pt x="158670" y="2524122"/>
                  </a:cubicBezTo>
                  <a:cubicBezTo>
                    <a:pt x="142960" y="2502192"/>
                    <a:pt x="117363" y="2487121"/>
                    <a:pt x="95672" y="2469816"/>
                  </a:cubicBezTo>
                  <a:cubicBezTo>
                    <a:pt x="88096" y="2463756"/>
                    <a:pt x="75816" y="2462081"/>
                    <a:pt x="70553" y="2454904"/>
                  </a:cubicBezTo>
                  <a:cubicBezTo>
                    <a:pt x="62100" y="2443421"/>
                    <a:pt x="52132" y="2428509"/>
                    <a:pt x="53328" y="2416069"/>
                  </a:cubicBezTo>
                  <a:cubicBezTo>
                    <a:pt x="54285" y="2405941"/>
                    <a:pt x="69277" y="2393740"/>
                    <a:pt x="80760" y="2388876"/>
                  </a:cubicBezTo>
                  <a:cubicBezTo>
                    <a:pt x="97028" y="2382098"/>
                    <a:pt x="114572" y="2381619"/>
                    <a:pt x="115289" y="2356978"/>
                  </a:cubicBezTo>
                  <a:cubicBezTo>
                    <a:pt x="115449" y="2350758"/>
                    <a:pt x="127729" y="2341907"/>
                    <a:pt x="135943" y="2339355"/>
                  </a:cubicBezTo>
                  <a:cubicBezTo>
                    <a:pt x="151493" y="2334570"/>
                    <a:pt x="168160" y="2331939"/>
                    <a:pt x="184427" y="2331141"/>
                  </a:cubicBezTo>
                  <a:cubicBezTo>
                    <a:pt x="234985" y="2328510"/>
                    <a:pt x="236740" y="2329147"/>
                    <a:pt x="240408" y="2279228"/>
                  </a:cubicBezTo>
                  <a:cubicBezTo>
                    <a:pt x="243518" y="2235687"/>
                    <a:pt x="245033" y="2191589"/>
                    <a:pt x="242242" y="2148128"/>
                  </a:cubicBezTo>
                  <a:cubicBezTo>
                    <a:pt x="237697" y="2078192"/>
                    <a:pt x="199499" y="2028911"/>
                    <a:pt x="140169" y="1993026"/>
                  </a:cubicBezTo>
                  <a:cubicBezTo>
                    <a:pt x="121031" y="1981463"/>
                    <a:pt x="104125" y="1964158"/>
                    <a:pt x="90967" y="1946057"/>
                  </a:cubicBezTo>
                  <a:cubicBezTo>
                    <a:pt x="85545" y="1938561"/>
                    <a:pt x="88336" y="1917189"/>
                    <a:pt x="95353" y="1910490"/>
                  </a:cubicBezTo>
                  <a:cubicBezTo>
                    <a:pt x="107315" y="1899087"/>
                    <a:pt x="124859" y="1891830"/>
                    <a:pt x="141286" y="1887205"/>
                  </a:cubicBezTo>
                  <a:cubicBezTo>
                    <a:pt x="206517" y="1868784"/>
                    <a:pt x="272226" y="1852038"/>
                    <a:pt x="337776" y="1834654"/>
                  </a:cubicBezTo>
                  <a:cubicBezTo>
                    <a:pt x="480757" y="1796696"/>
                    <a:pt x="623499" y="1757940"/>
                    <a:pt x="766799" y="1721258"/>
                  </a:cubicBezTo>
                  <a:cubicBezTo>
                    <a:pt x="799734" y="1712805"/>
                    <a:pt x="812174" y="1698850"/>
                    <a:pt x="811137" y="1662965"/>
                  </a:cubicBezTo>
                  <a:cubicBezTo>
                    <a:pt x="808665" y="1578755"/>
                    <a:pt x="793912" y="1497416"/>
                    <a:pt x="767836" y="1417831"/>
                  </a:cubicBezTo>
                  <a:cubicBezTo>
                    <a:pt x="758107" y="1388246"/>
                    <a:pt x="740324" y="1368150"/>
                    <a:pt x="708666" y="1357544"/>
                  </a:cubicBezTo>
                  <a:cubicBezTo>
                    <a:pt x="624615" y="1329315"/>
                    <a:pt x="541442" y="1298294"/>
                    <a:pt x="458189" y="1267673"/>
                  </a:cubicBezTo>
                  <a:cubicBezTo>
                    <a:pt x="448221" y="1264004"/>
                    <a:pt x="438014" y="1258024"/>
                    <a:pt x="430837" y="1250368"/>
                  </a:cubicBezTo>
                  <a:cubicBezTo>
                    <a:pt x="413373" y="1231867"/>
                    <a:pt x="418477" y="1213367"/>
                    <a:pt x="443197" y="1206748"/>
                  </a:cubicBezTo>
                  <a:cubicBezTo>
                    <a:pt x="458827" y="1202522"/>
                    <a:pt x="476211" y="1198694"/>
                    <a:pt x="491602" y="1201405"/>
                  </a:cubicBezTo>
                  <a:cubicBezTo>
                    <a:pt x="520071" y="1206429"/>
                    <a:pt x="526052" y="1194069"/>
                    <a:pt x="525493" y="1169667"/>
                  </a:cubicBezTo>
                  <a:cubicBezTo>
                    <a:pt x="522862" y="1051327"/>
                    <a:pt x="520629" y="932986"/>
                    <a:pt x="518875" y="814646"/>
                  </a:cubicBezTo>
                  <a:cubicBezTo>
                    <a:pt x="518476" y="788649"/>
                    <a:pt x="510661" y="772860"/>
                    <a:pt x="482990" y="764567"/>
                  </a:cubicBezTo>
                  <a:cubicBezTo>
                    <a:pt x="463532" y="758745"/>
                    <a:pt x="447185" y="742477"/>
                    <a:pt x="429402" y="730835"/>
                  </a:cubicBezTo>
                  <a:cubicBezTo>
                    <a:pt x="447663" y="718395"/>
                    <a:pt x="465207" y="704360"/>
                    <a:pt x="484585" y="693913"/>
                  </a:cubicBezTo>
                  <a:cubicBezTo>
                    <a:pt x="497822" y="686736"/>
                    <a:pt x="513930" y="685062"/>
                    <a:pt x="528364" y="679958"/>
                  </a:cubicBezTo>
                  <a:cubicBezTo>
                    <a:pt x="556434" y="669990"/>
                    <a:pt x="588013" y="668794"/>
                    <a:pt x="608667" y="640485"/>
                  </a:cubicBezTo>
                  <a:cubicBezTo>
                    <a:pt x="615525" y="631075"/>
                    <a:pt x="634185" y="627566"/>
                    <a:pt x="647821" y="626450"/>
                  </a:cubicBezTo>
                  <a:cubicBezTo>
                    <a:pt x="671186" y="624456"/>
                    <a:pt x="678841" y="611697"/>
                    <a:pt x="682829" y="591043"/>
                  </a:cubicBezTo>
                  <a:cubicBezTo>
                    <a:pt x="698777" y="507392"/>
                    <a:pt x="699655" y="424856"/>
                    <a:pt x="663690" y="345830"/>
                  </a:cubicBezTo>
                  <a:cubicBezTo>
                    <a:pt x="656752" y="330599"/>
                    <a:pt x="642638" y="317122"/>
                    <a:pt x="628762" y="306994"/>
                  </a:cubicBezTo>
                  <a:cubicBezTo>
                    <a:pt x="612175" y="295033"/>
                    <a:pt x="591043" y="284188"/>
                    <a:pt x="599496" y="262019"/>
                  </a:cubicBezTo>
                  <a:cubicBezTo>
                    <a:pt x="604919" y="247744"/>
                    <a:pt x="623260" y="231078"/>
                    <a:pt x="637773" y="228925"/>
                  </a:cubicBezTo>
                  <a:cubicBezTo>
                    <a:pt x="711457" y="218080"/>
                    <a:pt x="785619" y="210344"/>
                    <a:pt x="859781" y="203805"/>
                  </a:cubicBezTo>
                  <a:cubicBezTo>
                    <a:pt x="1190879" y="174779"/>
                    <a:pt x="1522136" y="146469"/>
                    <a:pt x="1853314" y="118160"/>
                  </a:cubicBezTo>
                  <a:cubicBezTo>
                    <a:pt x="2029070" y="103168"/>
                    <a:pt x="2204906" y="89133"/>
                    <a:pt x="2380662" y="73902"/>
                  </a:cubicBezTo>
                  <a:cubicBezTo>
                    <a:pt x="2663674" y="49341"/>
                    <a:pt x="2946367" y="20075"/>
                    <a:pt x="3229858" y="1574"/>
                  </a:cubicBezTo>
                  <a:cubicBezTo>
                    <a:pt x="3332808" y="-5124"/>
                    <a:pt x="3437512" y="11143"/>
                    <a:pt x="3541100" y="20553"/>
                  </a:cubicBezTo>
                  <a:cubicBezTo>
                    <a:pt x="3724591" y="37220"/>
                    <a:pt x="3907923" y="56358"/>
                    <a:pt x="4091255" y="74859"/>
                  </a:cubicBezTo>
                  <a:cubicBezTo>
                    <a:pt x="4372752" y="103248"/>
                    <a:pt x="4654169" y="132434"/>
                    <a:pt x="4935825" y="160026"/>
                  </a:cubicBezTo>
                  <a:cubicBezTo>
                    <a:pt x="4999860" y="166326"/>
                    <a:pt x="5026973" y="213375"/>
                    <a:pt x="5051136" y="260583"/>
                  </a:cubicBezTo>
                  <a:cubicBezTo>
                    <a:pt x="5085106" y="326930"/>
                    <a:pt x="5085106" y="399976"/>
                    <a:pt x="5080162" y="472862"/>
                  </a:cubicBezTo>
                  <a:cubicBezTo>
                    <a:pt x="5075138" y="547742"/>
                    <a:pt x="5048743" y="610740"/>
                    <a:pt x="4986463" y="656752"/>
                  </a:cubicBezTo>
                  <a:cubicBezTo>
                    <a:pt x="4979366" y="662016"/>
                    <a:pt x="4977931" y="678363"/>
                    <a:pt x="4978249" y="689448"/>
                  </a:cubicBezTo>
                  <a:cubicBezTo>
                    <a:pt x="4982555" y="846304"/>
                    <a:pt x="4987659" y="1003081"/>
                    <a:pt x="4992523" y="1159858"/>
                  </a:cubicBezTo>
                  <a:cubicBezTo>
                    <a:pt x="4993161" y="1180672"/>
                    <a:pt x="4994677" y="1201565"/>
                    <a:pt x="4994677" y="1222378"/>
                  </a:cubicBezTo>
                  <a:cubicBezTo>
                    <a:pt x="4994597" y="1292553"/>
                    <a:pt x="5007276" y="1282106"/>
                    <a:pt x="4932795" y="1291038"/>
                  </a:cubicBezTo>
                  <a:cubicBezTo>
                    <a:pt x="4858872" y="1299969"/>
                    <a:pt x="4784630" y="1305790"/>
                    <a:pt x="4707358" y="1313366"/>
                  </a:cubicBezTo>
                  <a:cubicBezTo>
                    <a:pt x="4709671" y="1355072"/>
                    <a:pt x="4711744" y="1395104"/>
                    <a:pt x="4714057" y="1435056"/>
                  </a:cubicBezTo>
                  <a:cubicBezTo>
                    <a:pt x="4715492" y="1459697"/>
                    <a:pt x="4708395" y="1492153"/>
                    <a:pt x="4721393" y="1506746"/>
                  </a:cubicBezTo>
                  <a:cubicBezTo>
                    <a:pt x="4732637" y="1519425"/>
                    <a:pt x="4766847" y="1510414"/>
                    <a:pt x="4790532" y="1513843"/>
                  </a:cubicBezTo>
                  <a:cubicBezTo>
                    <a:pt x="4802493" y="1515597"/>
                    <a:pt x="4816927" y="1520701"/>
                    <a:pt x="4824582" y="1529313"/>
                  </a:cubicBezTo>
                  <a:cubicBezTo>
                    <a:pt x="4881520" y="1593268"/>
                    <a:pt x="4905443" y="1670779"/>
                    <a:pt x="4913656" y="1754351"/>
                  </a:cubicBezTo>
                  <a:cubicBezTo>
                    <a:pt x="4920435" y="1823809"/>
                    <a:pt x="4901854" y="1889199"/>
                    <a:pt x="4882636" y="1954589"/>
                  </a:cubicBezTo>
                  <a:cubicBezTo>
                    <a:pt x="4881440" y="1958656"/>
                    <a:pt x="4881201" y="1962962"/>
                    <a:pt x="4880084" y="1969820"/>
                  </a:cubicBezTo>
                  <a:cubicBezTo>
                    <a:pt x="4928728" y="1984732"/>
                    <a:pt x="4976894" y="1998847"/>
                    <a:pt x="5024661" y="2014318"/>
                  </a:cubicBezTo>
                  <a:cubicBezTo>
                    <a:pt x="5046510" y="2021415"/>
                    <a:pt x="5066845" y="2033376"/>
                    <a:pt x="5088934" y="2038958"/>
                  </a:cubicBezTo>
                  <a:cubicBezTo>
                    <a:pt x="5145712" y="2053472"/>
                    <a:pt x="5167562" y="2099245"/>
                    <a:pt x="5192841" y="2144779"/>
                  </a:cubicBezTo>
                  <a:cubicBezTo>
                    <a:pt x="5239172" y="2228192"/>
                    <a:pt x="5267083" y="2317665"/>
                    <a:pt x="5287338" y="2409928"/>
                  </a:cubicBezTo>
                  <a:cubicBezTo>
                    <a:pt x="5323542" y="2575398"/>
                    <a:pt x="5305519" y="2735046"/>
                    <a:pt x="5229922" y="2886799"/>
                  </a:cubicBezTo>
                  <a:cubicBezTo>
                    <a:pt x="5202889" y="2941105"/>
                    <a:pt x="5162219" y="2985761"/>
                    <a:pt x="5116925" y="3026112"/>
                  </a:cubicBezTo>
                  <a:cubicBezTo>
                    <a:pt x="5110146" y="3032172"/>
                    <a:pt x="5102172" y="3044772"/>
                    <a:pt x="5104165" y="3051550"/>
                  </a:cubicBezTo>
                  <a:cubicBezTo>
                    <a:pt x="5145234" y="3190704"/>
                    <a:pt x="5143639" y="3330017"/>
                    <a:pt x="5107594" y="3473317"/>
                  </a:cubicBezTo>
                  <a:cubicBezTo>
                    <a:pt x="5159269" y="3486475"/>
                    <a:pt x="5210703" y="3500590"/>
                    <a:pt x="5262697" y="3512551"/>
                  </a:cubicBezTo>
                  <a:cubicBezTo>
                    <a:pt x="5356636" y="3534321"/>
                    <a:pt x="5450813" y="3554896"/>
                    <a:pt x="5544911" y="3575709"/>
                  </a:cubicBezTo>
                  <a:cubicBezTo>
                    <a:pt x="5586618" y="3584959"/>
                    <a:pt x="5628085" y="3596123"/>
                    <a:pt x="5670349" y="3601705"/>
                  </a:cubicBezTo>
                  <a:cubicBezTo>
                    <a:pt x="5753443" y="3612710"/>
                    <a:pt x="5797302" y="3668850"/>
                    <a:pt x="5831034" y="3736553"/>
                  </a:cubicBezTo>
                  <a:cubicBezTo>
                    <a:pt x="5874813" y="3824670"/>
                    <a:pt x="5883505" y="3920762"/>
                    <a:pt x="5891001" y="4017013"/>
                  </a:cubicBezTo>
                  <a:cubicBezTo>
                    <a:pt x="5901288" y="4149707"/>
                    <a:pt x="5880315" y="4279531"/>
                    <a:pt x="5856392" y="4408956"/>
                  </a:cubicBezTo>
                  <a:cubicBezTo>
                    <a:pt x="5853920" y="4422193"/>
                    <a:pt x="5842836" y="4437105"/>
                    <a:pt x="5831512" y="4444921"/>
                  </a:cubicBezTo>
                  <a:cubicBezTo>
                    <a:pt x="5745867" y="4503692"/>
                    <a:pt x="5658786" y="4560230"/>
                    <a:pt x="5572902" y="4618683"/>
                  </a:cubicBezTo>
                  <a:cubicBezTo>
                    <a:pt x="5466124" y="4691410"/>
                    <a:pt x="5360383" y="4765572"/>
                    <a:pt x="5253686" y="4838458"/>
                  </a:cubicBezTo>
                  <a:cubicBezTo>
                    <a:pt x="5203128" y="4873067"/>
                    <a:pt x="5151294" y="4905762"/>
                    <a:pt x="5100577" y="4940052"/>
                  </a:cubicBezTo>
                  <a:cubicBezTo>
                    <a:pt x="5029126" y="4988457"/>
                    <a:pt x="4958552" y="5038217"/>
                    <a:pt x="4886862" y="5086303"/>
                  </a:cubicBezTo>
                  <a:cubicBezTo>
                    <a:pt x="4815332" y="5134309"/>
                    <a:pt x="4742366" y="5180321"/>
                    <a:pt x="4670915" y="5228566"/>
                  </a:cubicBezTo>
                  <a:cubicBezTo>
                    <a:pt x="4599305" y="5276891"/>
                    <a:pt x="4528891" y="5327051"/>
                    <a:pt x="4457679" y="5375934"/>
                  </a:cubicBezTo>
                  <a:cubicBezTo>
                    <a:pt x="4392768" y="5420511"/>
                    <a:pt x="4327537" y="5464450"/>
                    <a:pt x="4262386" y="5508628"/>
                  </a:cubicBezTo>
                  <a:cubicBezTo>
                    <a:pt x="4201700" y="5549776"/>
                    <a:pt x="4141174" y="5591004"/>
                    <a:pt x="4080329" y="5631913"/>
                  </a:cubicBezTo>
                  <a:cubicBezTo>
                    <a:pt x="4001303" y="5685022"/>
                    <a:pt x="3921718" y="5737334"/>
                    <a:pt x="3842851" y="5790683"/>
                  </a:cubicBezTo>
                  <a:cubicBezTo>
                    <a:pt x="3743171" y="5858067"/>
                    <a:pt x="3644209" y="5926488"/>
                    <a:pt x="3544449" y="5993792"/>
                  </a:cubicBezTo>
                  <a:cubicBezTo>
                    <a:pt x="3449314" y="6057986"/>
                    <a:pt x="3354259" y="6122260"/>
                    <a:pt x="3258087" y="6184859"/>
                  </a:cubicBezTo>
                  <a:cubicBezTo>
                    <a:pt x="3146445" y="6257586"/>
                    <a:pt x="3030338" y="6262928"/>
                    <a:pt x="2906974" y="6212211"/>
                  </a:cubicBezTo>
                  <a:cubicBezTo>
                    <a:pt x="2821089" y="6176964"/>
                    <a:pt x="2730899" y="6152164"/>
                    <a:pt x="2643021" y="6121542"/>
                  </a:cubicBezTo>
                  <a:cubicBezTo>
                    <a:pt x="2543739" y="6087013"/>
                    <a:pt x="2445095" y="6050490"/>
                    <a:pt x="2345814" y="6016120"/>
                  </a:cubicBezTo>
                  <a:cubicBezTo>
                    <a:pt x="2214475" y="5970666"/>
                    <a:pt x="2082419" y="5927206"/>
                    <a:pt x="1951160" y="5881592"/>
                  </a:cubicBezTo>
                  <a:cubicBezTo>
                    <a:pt x="1869422" y="5853203"/>
                    <a:pt x="1788721" y="5821863"/>
                    <a:pt x="1707143" y="5792996"/>
                  </a:cubicBezTo>
                  <a:cubicBezTo>
                    <a:pt x="1553316" y="5738610"/>
                    <a:pt x="1399091" y="5685580"/>
                    <a:pt x="1245344" y="5631036"/>
                  </a:cubicBezTo>
                  <a:cubicBezTo>
                    <a:pt x="1094628" y="5577607"/>
                    <a:pt x="944549" y="5522264"/>
                    <a:pt x="793753" y="5469155"/>
                  </a:cubicBezTo>
                  <a:cubicBezTo>
                    <a:pt x="620229" y="5408071"/>
                    <a:pt x="446068" y="5348901"/>
                    <a:pt x="272385" y="5288056"/>
                  </a:cubicBezTo>
                  <a:cubicBezTo>
                    <a:pt x="211540" y="5266764"/>
                    <a:pt x="150935" y="5244515"/>
                    <a:pt x="91685" y="5219316"/>
                  </a:cubicBezTo>
                  <a:cubicBezTo>
                    <a:pt x="75497" y="5212379"/>
                    <a:pt x="60664" y="5195313"/>
                    <a:pt x="51813" y="5179285"/>
                  </a:cubicBezTo>
                  <a:cubicBezTo>
                    <a:pt x="32595" y="5144197"/>
                    <a:pt x="47746" y="5119955"/>
                    <a:pt x="88415" y="5116845"/>
                  </a:cubicBezTo>
                  <a:cubicBezTo>
                    <a:pt x="106517" y="5115569"/>
                    <a:pt x="125098" y="5116765"/>
                    <a:pt x="155321" y="5116765"/>
                  </a:cubicBezTo>
                  <a:close/>
                  <a:moveTo>
                    <a:pt x="2709447" y="2858330"/>
                  </a:moveTo>
                  <a:cubicBezTo>
                    <a:pt x="2826751" y="2999078"/>
                    <a:pt x="2869095" y="3164627"/>
                    <a:pt x="2886480" y="3337832"/>
                  </a:cubicBezTo>
                  <a:cubicBezTo>
                    <a:pt x="2903864" y="3511674"/>
                    <a:pt x="2866145" y="3679057"/>
                    <a:pt x="2810643" y="3843410"/>
                  </a:cubicBezTo>
                  <a:cubicBezTo>
                    <a:pt x="2816624" y="3844128"/>
                    <a:pt x="2819016" y="3845244"/>
                    <a:pt x="2820770" y="3844526"/>
                  </a:cubicBezTo>
                  <a:cubicBezTo>
                    <a:pt x="2957930" y="3789662"/>
                    <a:pt x="3095330" y="3735277"/>
                    <a:pt x="3232091" y="3679376"/>
                  </a:cubicBezTo>
                  <a:cubicBezTo>
                    <a:pt x="3347640" y="3632167"/>
                    <a:pt x="3462153" y="3582487"/>
                    <a:pt x="3577543" y="3535119"/>
                  </a:cubicBezTo>
                  <a:cubicBezTo>
                    <a:pt x="3746600" y="3465741"/>
                    <a:pt x="3916136" y="3397640"/>
                    <a:pt x="4085274" y="3328422"/>
                  </a:cubicBezTo>
                  <a:cubicBezTo>
                    <a:pt x="4232163" y="3268295"/>
                    <a:pt x="4378653" y="3207291"/>
                    <a:pt x="4525462" y="3146844"/>
                  </a:cubicBezTo>
                  <a:cubicBezTo>
                    <a:pt x="4655046" y="3093416"/>
                    <a:pt x="4783594" y="3037276"/>
                    <a:pt x="4914773" y="2987994"/>
                  </a:cubicBezTo>
                  <a:cubicBezTo>
                    <a:pt x="5009030" y="2952588"/>
                    <a:pt x="5078328" y="2891663"/>
                    <a:pt x="5124341" y="2805220"/>
                  </a:cubicBezTo>
                  <a:cubicBezTo>
                    <a:pt x="5167243" y="2724679"/>
                    <a:pt x="5186063" y="2636880"/>
                    <a:pt x="5182075" y="2544856"/>
                  </a:cubicBezTo>
                  <a:cubicBezTo>
                    <a:pt x="5176334" y="2412480"/>
                    <a:pt x="5132873" y="2291987"/>
                    <a:pt x="5065888" y="2179388"/>
                  </a:cubicBezTo>
                  <a:cubicBezTo>
                    <a:pt x="5061422" y="2171892"/>
                    <a:pt x="5041327" y="2167665"/>
                    <a:pt x="5030880" y="2170616"/>
                  </a:cubicBezTo>
                  <a:cubicBezTo>
                    <a:pt x="4891727" y="2209930"/>
                    <a:pt x="4753371" y="2251716"/>
                    <a:pt x="4614217" y="2290950"/>
                  </a:cubicBezTo>
                  <a:cubicBezTo>
                    <a:pt x="4495159" y="2324522"/>
                    <a:pt x="4375224" y="2355224"/>
                    <a:pt x="4255847" y="2388079"/>
                  </a:cubicBezTo>
                  <a:cubicBezTo>
                    <a:pt x="4144922" y="2418620"/>
                    <a:pt x="4034317" y="2450439"/>
                    <a:pt x="3923553" y="2481459"/>
                  </a:cubicBezTo>
                  <a:cubicBezTo>
                    <a:pt x="3822357" y="2509848"/>
                    <a:pt x="3717892" y="2529784"/>
                    <a:pt x="3620445" y="2567902"/>
                  </a:cubicBezTo>
                  <a:cubicBezTo>
                    <a:pt x="3457528" y="2631617"/>
                    <a:pt x="3298916" y="2706497"/>
                    <a:pt x="3138790" y="2777310"/>
                  </a:cubicBezTo>
                  <a:cubicBezTo>
                    <a:pt x="3098599" y="2795093"/>
                    <a:pt x="3060003" y="2809686"/>
                    <a:pt x="3013353" y="2801632"/>
                  </a:cubicBezTo>
                  <a:cubicBezTo>
                    <a:pt x="2968616" y="2793897"/>
                    <a:pt x="2920291" y="2787756"/>
                    <a:pt x="2876830" y="2796767"/>
                  </a:cubicBezTo>
                  <a:cubicBezTo>
                    <a:pt x="2820930" y="2808410"/>
                    <a:pt x="2768378" y="2835842"/>
                    <a:pt x="2709447" y="2858330"/>
                  </a:cubicBezTo>
                  <a:close/>
                  <a:moveTo>
                    <a:pt x="3349155" y="5855117"/>
                  </a:moveTo>
                  <a:cubicBezTo>
                    <a:pt x="3347799" y="5852485"/>
                    <a:pt x="3346444" y="5849854"/>
                    <a:pt x="3345088" y="5847222"/>
                  </a:cubicBezTo>
                  <a:cubicBezTo>
                    <a:pt x="3433844" y="5781593"/>
                    <a:pt x="3521483" y="5714368"/>
                    <a:pt x="3611593" y="5650732"/>
                  </a:cubicBezTo>
                  <a:cubicBezTo>
                    <a:pt x="3734878" y="5563731"/>
                    <a:pt x="3859837" y="5479282"/>
                    <a:pt x="3984477" y="5394195"/>
                  </a:cubicBezTo>
                  <a:cubicBezTo>
                    <a:pt x="4091892" y="5320831"/>
                    <a:pt x="4199069" y="5247067"/>
                    <a:pt x="4307521" y="5175218"/>
                  </a:cubicBezTo>
                  <a:cubicBezTo>
                    <a:pt x="4415096" y="5103926"/>
                    <a:pt x="4524266" y="5035107"/>
                    <a:pt x="4632319" y="4964613"/>
                  </a:cubicBezTo>
                  <a:cubicBezTo>
                    <a:pt x="4708315" y="4915092"/>
                    <a:pt x="4783036" y="4863657"/>
                    <a:pt x="4859350" y="4814615"/>
                  </a:cubicBezTo>
                  <a:cubicBezTo>
                    <a:pt x="4969796" y="4743642"/>
                    <a:pt x="5081279" y="4674344"/>
                    <a:pt x="5192043" y="4603931"/>
                  </a:cubicBezTo>
                  <a:cubicBezTo>
                    <a:pt x="5304642" y="4532400"/>
                    <a:pt x="5416842" y="4460311"/>
                    <a:pt x="5529441" y="4388860"/>
                  </a:cubicBezTo>
                  <a:cubicBezTo>
                    <a:pt x="5600573" y="4343725"/>
                    <a:pt x="5672502" y="4299945"/>
                    <a:pt x="5743076" y="4254013"/>
                  </a:cubicBezTo>
                  <a:cubicBezTo>
                    <a:pt x="5753283" y="4247394"/>
                    <a:pt x="5763570" y="4232402"/>
                    <a:pt x="5764128" y="4220759"/>
                  </a:cubicBezTo>
                  <a:cubicBezTo>
                    <a:pt x="5768115" y="4144444"/>
                    <a:pt x="5775293" y="4067491"/>
                    <a:pt x="5769949" y="3991575"/>
                  </a:cubicBezTo>
                  <a:cubicBezTo>
                    <a:pt x="5763889" y="3904733"/>
                    <a:pt x="5738451" y="3821879"/>
                    <a:pt x="5678563" y="3753697"/>
                  </a:cubicBezTo>
                  <a:cubicBezTo>
                    <a:pt x="5665883" y="3739264"/>
                    <a:pt x="5655835" y="3737589"/>
                    <a:pt x="5639488" y="3747238"/>
                  </a:cubicBezTo>
                  <a:cubicBezTo>
                    <a:pt x="5600892" y="3770045"/>
                    <a:pt x="5561339" y="3791098"/>
                    <a:pt x="5522025" y="3812629"/>
                  </a:cubicBezTo>
                  <a:cubicBezTo>
                    <a:pt x="5435742" y="3859837"/>
                    <a:pt x="5348900" y="3906169"/>
                    <a:pt x="5263095" y="3954174"/>
                  </a:cubicBezTo>
                  <a:cubicBezTo>
                    <a:pt x="5168519" y="4007045"/>
                    <a:pt x="5074740" y="4061431"/>
                    <a:pt x="4980642" y="4115098"/>
                  </a:cubicBezTo>
                  <a:cubicBezTo>
                    <a:pt x="4941647" y="4137347"/>
                    <a:pt x="4902971" y="4160074"/>
                    <a:pt x="4863657" y="4181685"/>
                  </a:cubicBezTo>
                  <a:cubicBezTo>
                    <a:pt x="4812940" y="4209516"/>
                    <a:pt x="4761185" y="4235433"/>
                    <a:pt x="4710788" y="4263742"/>
                  </a:cubicBezTo>
                  <a:cubicBezTo>
                    <a:pt x="4617247" y="4316134"/>
                    <a:pt x="4524585" y="4370280"/>
                    <a:pt x="4430965" y="4422513"/>
                  </a:cubicBezTo>
                  <a:cubicBezTo>
                    <a:pt x="4345080" y="4470438"/>
                    <a:pt x="4258239" y="4516531"/>
                    <a:pt x="4172195" y="4564297"/>
                  </a:cubicBezTo>
                  <a:cubicBezTo>
                    <a:pt x="4112865" y="4597152"/>
                    <a:pt x="4056566" y="4636466"/>
                    <a:pt x="3994924" y="4663898"/>
                  </a:cubicBezTo>
                  <a:cubicBezTo>
                    <a:pt x="3890060" y="4710549"/>
                    <a:pt x="3818530" y="4796194"/>
                    <a:pt x="3742533" y="4874503"/>
                  </a:cubicBezTo>
                  <a:cubicBezTo>
                    <a:pt x="3668610" y="4950738"/>
                    <a:pt x="3662311" y="4960706"/>
                    <a:pt x="3559201" y="4940770"/>
                  </a:cubicBezTo>
                  <a:cubicBezTo>
                    <a:pt x="3551705" y="4939335"/>
                    <a:pt x="3544050" y="4937979"/>
                    <a:pt x="3536793" y="4935586"/>
                  </a:cubicBezTo>
                  <a:cubicBezTo>
                    <a:pt x="3507527" y="4926177"/>
                    <a:pt x="3482168" y="4933513"/>
                    <a:pt x="3455853" y="4948425"/>
                  </a:cubicBezTo>
                  <a:cubicBezTo>
                    <a:pt x="3378979" y="4992125"/>
                    <a:pt x="3301069" y="5033831"/>
                    <a:pt x="3223478" y="5076255"/>
                  </a:cubicBezTo>
                  <a:cubicBezTo>
                    <a:pt x="3170050" y="5105441"/>
                    <a:pt x="3116541" y="5134468"/>
                    <a:pt x="3067419" y="5161182"/>
                  </a:cubicBezTo>
                  <a:cubicBezTo>
                    <a:pt x="3096207" y="5227211"/>
                    <a:pt x="3127147" y="5287577"/>
                    <a:pt x="3148838" y="5351054"/>
                  </a:cubicBezTo>
                  <a:cubicBezTo>
                    <a:pt x="3168933" y="5409745"/>
                    <a:pt x="3184803" y="5471149"/>
                    <a:pt x="3192697" y="5532551"/>
                  </a:cubicBezTo>
                  <a:cubicBezTo>
                    <a:pt x="3212633" y="5687574"/>
                    <a:pt x="3210321" y="5843394"/>
                    <a:pt x="3195408" y="5998975"/>
                  </a:cubicBezTo>
                  <a:cubicBezTo>
                    <a:pt x="3193415" y="6019868"/>
                    <a:pt x="3195169" y="6041080"/>
                    <a:pt x="3195169" y="6066917"/>
                  </a:cubicBezTo>
                  <a:cubicBezTo>
                    <a:pt x="4044126" y="5495949"/>
                    <a:pt x="4889175" y="4927452"/>
                    <a:pt x="5734144" y="4358956"/>
                  </a:cubicBezTo>
                  <a:cubicBezTo>
                    <a:pt x="5731752" y="4355288"/>
                    <a:pt x="5729360" y="4351620"/>
                    <a:pt x="5726968" y="4348031"/>
                  </a:cubicBezTo>
                  <a:cubicBezTo>
                    <a:pt x="4935507" y="4852254"/>
                    <a:pt x="4149149" y="5364451"/>
                    <a:pt x="3349155" y="5855117"/>
                  </a:cubicBezTo>
                  <a:close/>
                  <a:moveTo>
                    <a:pt x="1624288" y="5467241"/>
                  </a:moveTo>
                  <a:cubicBezTo>
                    <a:pt x="2119899" y="5617878"/>
                    <a:pt x="2607774" y="5790444"/>
                    <a:pt x="3106015" y="5930235"/>
                  </a:cubicBezTo>
                  <a:cubicBezTo>
                    <a:pt x="3117738" y="5899136"/>
                    <a:pt x="3114947" y="5879359"/>
                    <a:pt x="3082331" y="5868673"/>
                  </a:cubicBezTo>
                  <a:cubicBezTo>
                    <a:pt x="3020928" y="5848657"/>
                    <a:pt x="2960482" y="5825611"/>
                    <a:pt x="2899318" y="5804638"/>
                  </a:cubicBezTo>
                  <a:cubicBezTo>
                    <a:pt x="2805061" y="5772262"/>
                    <a:pt x="2710963" y="5739408"/>
                    <a:pt x="2616147" y="5708786"/>
                  </a:cubicBezTo>
                  <a:cubicBezTo>
                    <a:pt x="2467264" y="5660620"/>
                    <a:pt x="2317585" y="5615087"/>
                    <a:pt x="2168782" y="5566522"/>
                  </a:cubicBezTo>
                  <a:cubicBezTo>
                    <a:pt x="2069819" y="5534226"/>
                    <a:pt x="1971814" y="5499059"/>
                    <a:pt x="1873728" y="5464131"/>
                  </a:cubicBezTo>
                  <a:cubicBezTo>
                    <a:pt x="1776121" y="5429442"/>
                    <a:pt x="1678993" y="5393477"/>
                    <a:pt x="1581625" y="5358151"/>
                  </a:cubicBezTo>
                  <a:cubicBezTo>
                    <a:pt x="1594464" y="5353207"/>
                    <a:pt x="1605389" y="5353845"/>
                    <a:pt x="1615596" y="5356955"/>
                  </a:cubicBezTo>
                  <a:cubicBezTo>
                    <a:pt x="1808099" y="5416524"/>
                    <a:pt x="2000681" y="5475853"/>
                    <a:pt x="2192785" y="5536538"/>
                  </a:cubicBezTo>
                  <a:cubicBezTo>
                    <a:pt x="2300280" y="5570510"/>
                    <a:pt x="2406818" y="5607351"/>
                    <a:pt x="2514074" y="5641881"/>
                  </a:cubicBezTo>
                  <a:cubicBezTo>
                    <a:pt x="2601633" y="5670031"/>
                    <a:pt x="2689751" y="5696426"/>
                    <a:pt x="2777549" y="5723937"/>
                  </a:cubicBezTo>
                  <a:cubicBezTo>
                    <a:pt x="2880020" y="5756074"/>
                    <a:pt x="2982332" y="5788451"/>
                    <a:pt x="3084644" y="5820986"/>
                  </a:cubicBezTo>
                  <a:cubicBezTo>
                    <a:pt x="3106573" y="5827924"/>
                    <a:pt x="3112953" y="5820508"/>
                    <a:pt x="3114468" y="5797860"/>
                  </a:cubicBezTo>
                  <a:cubicBezTo>
                    <a:pt x="3117419" y="5752566"/>
                    <a:pt x="3080258" y="5754639"/>
                    <a:pt x="3055059" y="5746585"/>
                  </a:cubicBezTo>
                  <a:cubicBezTo>
                    <a:pt x="2931057" y="5706713"/>
                    <a:pt x="2806177" y="5669711"/>
                    <a:pt x="2682015" y="5630318"/>
                  </a:cubicBezTo>
                  <a:cubicBezTo>
                    <a:pt x="2578587" y="5597463"/>
                    <a:pt x="2475877" y="5562695"/>
                    <a:pt x="2372767" y="5528803"/>
                  </a:cubicBezTo>
                  <a:cubicBezTo>
                    <a:pt x="2275001" y="5496666"/>
                    <a:pt x="2176916" y="5465327"/>
                    <a:pt x="2079388" y="5432472"/>
                  </a:cubicBezTo>
                  <a:cubicBezTo>
                    <a:pt x="1990155" y="5402409"/>
                    <a:pt x="1901399" y="5370830"/>
                    <a:pt x="1812485" y="5339730"/>
                  </a:cubicBezTo>
                  <a:cubicBezTo>
                    <a:pt x="1792868" y="5332872"/>
                    <a:pt x="1773410" y="5325296"/>
                    <a:pt x="1754192" y="5317163"/>
                  </a:cubicBezTo>
                  <a:cubicBezTo>
                    <a:pt x="1735292" y="5309188"/>
                    <a:pt x="1716792" y="5300256"/>
                    <a:pt x="1698211" y="5291724"/>
                  </a:cubicBezTo>
                  <a:cubicBezTo>
                    <a:pt x="1698929" y="5290288"/>
                    <a:pt x="1699647" y="5288853"/>
                    <a:pt x="1700364" y="5287497"/>
                  </a:cubicBezTo>
                  <a:cubicBezTo>
                    <a:pt x="2167187" y="5427768"/>
                    <a:pt x="2634089" y="5568117"/>
                    <a:pt x="3100912" y="5708388"/>
                  </a:cubicBezTo>
                  <a:cubicBezTo>
                    <a:pt x="3104420" y="5705198"/>
                    <a:pt x="3107929" y="5701928"/>
                    <a:pt x="3111518" y="5698738"/>
                  </a:cubicBezTo>
                  <a:cubicBezTo>
                    <a:pt x="3103304" y="5681195"/>
                    <a:pt x="3099317" y="5653603"/>
                    <a:pt x="3086079" y="5647861"/>
                  </a:cubicBezTo>
                  <a:cubicBezTo>
                    <a:pt x="3039030" y="5627686"/>
                    <a:pt x="2988711" y="5614847"/>
                    <a:pt x="2939589" y="5599537"/>
                  </a:cubicBezTo>
                  <a:cubicBezTo>
                    <a:pt x="2776592" y="5548580"/>
                    <a:pt x="2613356" y="5498341"/>
                    <a:pt x="2450677" y="5446587"/>
                  </a:cubicBezTo>
                  <a:cubicBezTo>
                    <a:pt x="2341109" y="5411659"/>
                    <a:pt x="2232099" y="5375216"/>
                    <a:pt x="2123328" y="5338056"/>
                  </a:cubicBezTo>
                  <a:cubicBezTo>
                    <a:pt x="2077873" y="5322505"/>
                    <a:pt x="2033695" y="5303207"/>
                    <a:pt x="1988879" y="5285584"/>
                  </a:cubicBezTo>
                  <a:cubicBezTo>
                    <a:pt x="1990075" y="5282314"/>
                    <a:pt x="1991191" y="5279045"/>
                    <a:pt x="1992388" y="5275775"/>
                  </a:cubicBezTo>
                  <a:cubicBezTo>
                    <a:pt x="2358414" y="5382313"/>
                    <a:pt x="2724360" y="5488931"/>
                    <a:pt x="3090545" y="5595549"/>
                  </a:cubicBezTo>
                  <a:cubicBezTo>
                    <a:pt x="3097403" y="5550255"/>
                    <a:pt x="3072762" y="5537017"/>
                    <a:pt x="3038472" y="5527049"/>
                  </a:cubicBezTo>
                  <a:cubicBezTo>
                    <a:pt x="2887038" y="5483110"/>
                    <a:pt x="2736002" y="5437815"/>
                    <a:pt x="2585206" y="5391883"/>
                  </a:cubicBezTo>
                  <a:cubicBezTo>
                    <a:pt x="2467823" y="5356157"/>
                    <a:pt x="2350599" y="5319475"/>
                    <a:pt x="2233853" y="5281676"/>
                  </a:cubicBezTo>
                  <a:cubicBezTo>
                    <a:pt x="2108336" y="5241086"/>
                    <a:pt x="1983377" y="5198662"/>
                    <a:pt x="1858258" y="5157036"/>
                  </a:cubicBezTo>
                  <a:cubicBezTo>
                    <a:pt x="1859693" y="5152172"/>
                    <a:pt x="1861208" y="5147307"/>
                    <a:pt x="1862644" y="5142443"/>
                  </a:cubicBezTo>
                  <a:cubicBezTo>
                    <a:pt x="2065035" y="5198104"/>
                    <a:pt x="2267824" y="5252331"/>
                    <a:pt x="2469657" y="5309746"/>
                  </a:cubicBezTo>
                  <a:cubicBezTo>
                    <a:pt x="2671090" y="5367003"/>
                    <a:pt x="2871647" y="5427289"/>
                    <a:pt x="3074357" y="5486858"/>
                  </a:cubicBezTo>
                  <a:cubicBezTo>
                    <a:pt x="3076350" y="5449139"/>
                    <a:pt x="3065186" y="5430000"/>
                    <a:pt x="3031773" y="5421866"/>
                  </a:cubicBezTo>
                  <a:cubicBezTo>
                    <a:pt x="2976431" y="5408469"/>
                    <a:pt x="2921966" y="5391484"/>
                    <a:pt x="2867500" y="5374817"/>
                  </a:cubicBezTo>
                  <a:cubicBezTo>
                    <a:pt x="2663275" y="5312378"/>
                    <a:pt x="2458811" y="5250576"/>
                    <a:pt x="2255145" y="5186222"/>
                  </a:cubicBezTo>
                  <a:cubicBezTo>
                    <a:pt x="2096374" y="5136063"/>
                    <a:pt x="1938640" y="5082794"/>
                    <a:pt x="1780667" y="5030004"/>
                  </a:cubicBezTo>
                  <a:cubicBezTo>
                    <a:pt x="1750364" y="5019876"/>
                    <a:pt x="1721337" y="5005681"/>
                    <a:pt x="1691752" y="4993321"/>
                  </a:cubicBezTo>
                  <a:cubicBezTo>
                    <a:pt x="1692470" y="4991248"/>
                    <a:pt x="1693187" y="4989175"/>
                    <a:pt x="1693905" y="4987181"/>
                  </a:cubicBezTo>
                  <a:cubicBezTo>
                    <a:pt x="2141908" y="5114134"/>
                    <a:pt x="2589831" y="5241166"/>
                    <a:pt x="3040705" y="5368916"/>
                  </a:cubicBezTo>
                  <a:cubicBezTo>
                    <a:pt x="3038711" y="5330719"/>
                    <a:pt x="3024278" y="5313813"/>
                    <a:pt x="2994852" y="5304802"/>
                  </a:cubicBezTo>
                  <a:cubicBezTo>
                    <a:pt x="2872445" y="5267243"/>
                    <a:pt x="2750755" y="5227211"/>
                    <a:pt x="2628348" y="5189412"/>
                  </a:cubicBezTo>
                  <a:cubicBezTo>
                    <a:pt x="2445255" y="5132873"/>
                    <a:pt x="2261684" y="5077691"/>
                    <a:pt x="2078432" y="5021391"/>
                  </a:cubicBezTo>
                  <a:cubicBezTo>
                    <a:pt x="1959055" y="4984709"/>
                    <a:pt x="1839997" y="4947229"/>
                    <a:pt x="1720938" y="4909431"/>
                  </a:cubicBezTo>
                  <a:cubicBezTo>
                    <a:pt x="1685373" y="4898107"/>
                    <a:pt x="1650604" y="4884550"/>
                    <a:pt x="1615437" y="4872030"/>
                  </a:cubicBezTo>
                  <a:cubicBezTo>
                    <a:pt x="1616474" y="4868761"/>
                    <a:pt x="1617510" y="4865571"/>
                    <a:pt x="1618627" y="4862301"/>
                  </a:cubicBezTo>
                  <a:cubicBezTo>
                    <a:pt x="2069500" y="4984310"/>
                    <a:pt x="2520454" y="5106319"/>
                    <a:pt x="2971327" y="5228327"/>
                  </a:cubicBezTo>
                  <a:cubicBezTo>
                    <a:pt x="2973241" y="5224260"/>
                    <a:pt x="2975075" y="5220193"/>
                    <a:pt x="2976989" y="5216126"/>
                  </a:cubicBezTo>
                  <a:cubicBezTo>
                    <a:pt x="2957452" y="5204883"/>
                    <a:pt x="2939270" y="5189253"/>
                    <a:pt x="2918297" y="5183112"/>
                  </a:cubicBezTo>
                  <a:cubicBezTo>
                    <a:pt x="2760563" y="5136940"/>
                    <a:pt x="2602351" y="5092683"/>
                    <a:pt x="2444218" y="5047866"/>
                  </a:cubicBezTo>
                  <a:cubicBezTo>
                    <a:pt x="2321970" y="5013257"/>
                    <a:pt x="2199483" y="4979207"/>
                    <a:pt x="2077395" y="4944119"/>
                  </a:cubicBezTo>
                  <a:cubicBezTo>
                    <a:pt x="1980506" y="4916288"/>
                    <a:pt x="1884175" y="4886544"/>
                    <a:pt x="1787286" y="4858952"/>
                  </a:cubicBezTo>
                  <a:cubicBezTo>
                    <a:pt x="1686170" y="4830165"/>
                    <a:pt x="1584416" y="4803530"/>
                    <a:pt x="1483381" y="4774663"/>
                  </a:cubicBezTo>
                  <a:cubicBezTo>
                    <a:pt x="1370622" y="4742446"/>
                    <a:pt x="1258502" y="4707757"/>
                    <a:pt x="1145664" y="4675780"/>
                  </a:cubicBezTo>
                  <a:cubicBezTo>
                    <a:pt x="985538" y="4630405"/>
                    <a:pt x="824853" y="4587184"/>
                    <a:pt x="664806" y="4541730"/>
                  </a:cubicBezTo>
                  <a:cubicBezTo>
                    <a:pt x="541442" y="4506722"/>
                    <a:pt x="418796" y="4469402"/>
                    <a:pt x="295511" y="4434155"/>
                  </a:cubicBezTo>
                  <a:cubicBezTo>
                    <a:pt x="265926" y="4425702"/>
                    <a:pt x="235304" y="4421077"/>
                    <a:pt x="205161" y="4414697"/>
                  </a:cubicBezTo>
                  <a:cubicBezTo>
                    <a:pt x="203805" y="4418924"/>
                    <a:pt x="202450" y="4423150"/>
                    <a:pt x="201094" y="4427297"/>
                  </a:cubicBezTo>
                  <a:cubicBezTo>
                    <a:pt x="292401" y="4472831"/>
                    <a:pt x="396228" y="4488461"/>
                    <a:pt x="485701" y="4538859"/>
                  </a:cubicBezTo>
                  <a:cubicBezTo>
                    <a:pt x="399498" y="4519641"/>
                    <a:pt x="313374" y="4500502"/>
                    <a:pt x="227170" y="4481284"/>
                  </a:cubicBezTo>
                  <a:cubicBezTo>
                    <a:pt x="223981" y="4483756"/>
                    <a:pt x="220711" y="4486228"/>
                    <a:pt x="217521" y="4488700"/>
                  </a:cubicBezTo>
                  <a:cubicBezTo>
                    <a:pt x="227649" y="4509115"/>
                    <a:pt x="232992" y="4541969"/>
                    <a:pt x="248622" y="4547870"/>
                  </a:cubicBezTo>
                  <a:cubicBezTo>
                    <a:pt x="319115" y="4574425"/>
                    <a:pt x="392560" y="4592926"/>
                    <a:pt x="464649" y="4615334"/>
                  </a:cubicBezTo>
                  <a:cubicBezTo>
                    <a:pt x="491443" y="4623707"/>
                    <a:pt x="517439" y="4634871"/>
                    <a:pt x="543755" y="4644839"/>
                  </a:cubicBezTo>
                  <a:cubicBezTo>
                    <a:pt x="543037" y="4647072"/>
                    <a:pt x="542319" y="4649305"/>
                    <a:pt x="541602" y="4651617"/>
                  </a:cubicBezTo>
                  <a:cubicBezTo>
                    <a:pt x="441044" y="4629528"/>
                    <a:pt x="340487" y="4607519"/>
                    <a:pt x="239531" y="4585350"/>
                  </a:cubicBezTo>
                  <a:cubicBezTo>
                    <a:pt x="236979" y="4636625"/>
                    <a:pt x="236899" y="4636864"/>
                    <a:pt x="280998" y="4651219"/>
                  </a:cubicBezTo>
                  <a:cubicBezTo>
                    <a:pt x="306994" y="4659672"/>
                    <a:pt x="333629" y="4666370"/>
                    <a:pt x="359625" y="4674982"/>
                  </a:cubicBezTo>
                  <a:cubicBezTo>
                    <a:pt x="430119" y="4698188"/>
                    <a:pt x="500454" y="4721952"/>
                    <a:pt x="570868" y="4745476"/>
                  </a:cubicBezTo>
                  <a:cubicBezTo>
                    <a:pt x="570070" y="4748347"/>
                    <a:pt x="569353" y="4751218"/>
                    <a:pt x="568555" y="4754009"/>
                  </a:cubicBezTo>
                  <a:cubicBezTo>
                    <a:pt x="461459" y="4728172"/>
                    <a:pt x="354442" y="4702335"/>
                    <a:pt x="247346" y="4676498"/>
                  </a:cubicBezTo>
                  <a:cubicBezTo>
                    <a:pt x="244475" y="4678970"/>
                    <a:pt x="241524" y="4681442"/>
                    <a:pt x="238654" y="4683914"/>
                  </a:cubicBezTo>
                  <a:cubicBezTo>
                    <a:pt x="246708" y="4700660"/>
                    <a:pt x="250854" y="4727773"/>
                    <a:pt x="263374" y="4732398"/>
                  </a:cubicBezTo>
                  <a:cubicBezTo>
                    <a:pt x="329004" y="4756720"/>
                    <a:pt x="396786" y="4775221"/>
                    <a:pt x="463692" y="4796034"/>
                  </a:cubicBezTo>
                  <a:cubicBezTo>
                    <a:pt x="514648" y="4811903"/>
                    <a:pt x="565445" y="4828091"/>
                    <a:pt x="616322" y="4844199"/>
                  </a:cubicBezTo>
                  <a:cubicBezTo>
                    <a:pt x="615604" y="4846432"/>
                    <a:pt x="614966" y="4848665"/>
                    <a:pt x="614249" y="4850898"/>
                  </a:cubicBezTo>
                  <a:cubicBezTo>
                    <a:pt x="494074" y="4819798"/>
                    <a:pt x="373820" y="4788698"/>
                    <a:pt x="253406" y="4757597"/>
                  </a:cubicBezTo>
                  <a:cubicBezTo>
                    <a:pt x="244236" y="4816528"/>
                    <a:pt x="245671" y="4819559"/>
                    <a:pt x="295591" y="4838139"/>
                  </a:cubicBezTo>
                  <a:cubicBezTo>
                    <a:pt x="310982" y="4843881"/>
                    <a:pt x="327090" y="4847469"/>
                    <a:pt x="342720" y="4852413"/>
                  </a:cubicBezTo>
                  <a:cubicBezTo>
                    <a:pt x="424218" y="4878091"/>
                    <a:pt x="505637" y="4903848"/>
                    <a:pt x="587056" y="4929765"/>
                  </a:cubicBezTo>
                  <a:cubicBezTo>
                    <a:pt x="591841" y="4931280"/>
                    <a:pt x="595907" y="4934789"/>
                    <a:pt x="600373" y="4937341"/>
                  </a:cubicBezTo>
                  <a:cubicBezTo>
                    <a:pt x="599655" y="4938935"/>
                    <a:pt x="598938" y="4940530"/>
                    <a:pt x="598220" y="4942205"/>
                  </a:cubicBezTo>
                  <a:cubicBezTo>
                    <a:pt x="485143" y="4914135"/>
                    <a:pt x="372145" y="4886145"/>
                    <a:pt x="246468" y="4854965"/>
                  </a:cubicBezTo>
                  <a:cubicBezTo>
                    <a:pt x="256117" y="4881440"/>
                    <a:pt x="258590" y="4911823"/>
                    <a:pt x="269993" y="4915730"/>
                  </a:cubicBezTo>
                  <a:cubicBezTo>
                    <a:pt x="396388" y="4958712"/>
                    <a:pt x="524377" y="4997149"/>
                    <a:pt x="651569" y="5037739"/>
                  </a:cubicBezTo>
                  <a:cubicBezTo>
                    <a:pt x="705316" y="5054884"/>
                    <a:pt x="758346" y="5074182"/>
                    <a:pt x="811775" y="5092443"/>
                  </a:cubicBezTo>
                  <a:cubicBezTo>
                    <a:pt x="810579" y="5096430"/>
                    <a:pt x="809303" y="5100338"/>
                    <a:pt x="808107" y="5104325"/>
                  </a:cubicBezTo>
                  <a:cubicBezTo>
                    <a:pt x="625333" y="5053049"/>
                    <a:pt x="442480" y="5001694"/>
                    <a:pt x="259706" y="4950419"/>
                  </a:cubicBezTo>
                  <a:cubicBezTo>
                    <a:pt x="246309" y="5001774"/>
                    <a:pt x="248303" y="5006240"/>
                    <a:pt x="292561" y="5022428"/>
                  </a:cubicBezTo>
                  <a:cubicBezTo>
                    <a:pt x="303884" y="5026575"/>
                    <a:pt x="315288" y="5030482"/>
                    <a:pt x="326851" y="5033911"/>
                  </a:cubicBezTo>
                  <a:cubicBezTo>
                    <a:pt x="418158" y="5061024"/>
                    <a:pt x="509704" y="5087499"/>
                    <a:pt x="600931" y="5115091"/>
                  </a:cubicBezTo>
                  <a:cubicBezTo>
                    <a:pt x="717119" y="5150258"/>
                    <a:pt x="833067" y="5186142"/>
                    <a:pt x="949015" y="5221948"/>
                  </a:cubicBezTo>
                  <a:cubicBezTo>
                    <a:pt x="969509" y="5228248"/>
                    <a:pt x="989684" y="5235664"/>
                    <a:pt x="1010019" y="5242601"/>
                  </a:cubicBezTo>
                  <a:cubicBezTo>
                    <a:pt x="876607" y="5214213"/>
                    <a:pt x="745428" y="5179843"/>
                    <a:pt x="615046" y="5142682"/>
                  </a:cubicBezTo>
                  <a:cubicBezTo>
                    <a:pt x="504441" y="5111103"/>
                    <a:pt x="394872" y="5075857"/>
                    <a:pt x="284347" y="5043799"/>
                  </a:cubicBezTo>
                  <a:cubicBezTo>
                    <a:pt x="274618" y="5041008"/>
                    <a:pt x="253167" y="5047627"/>
                    <a:pt x="251572" y="5053608"/>
                  </a:cubicBezTo>
                  <a:cubicBezTo>
                    <a:pt x="247027" y="5070833"/>
                    <a:pt x="241046" y="5090849"/>
                    <a:pt x="271189" y="5099142"/>
                  </a:cubicBezTo>
                  <a:cubicBezTo>
                    <a:pt x="342959" y="5118918"/>
                    <a:pt x="413772" y="5142124"/>
                    <a:pt x="484585" y="5165170"/>
                  </a:cubicBezTo>
                  <a:cubicBezTo>
                    <a:pt x="633547" y="5213574"/>
                    <a:pt x="782349" y="5262458"/>
                    <a:pt x="931072" y="5311660"/>
                  </a:cubicBezTo>
                  <a:cubicBezTo>
                    <a:pt x="996223" y="5333191"/>
                    <a:pt x="1060976" y="5355759"/>
                    <a:pt x="1125967" y="5377848"/>
                  </a:cubicBezTo>
                  <a:cubicBezTo>
                    <a:pt x="1125170" y="5380320"/>
                    <a:pt x="1124452" y="5382792"/>
                    <a:pt x="1123654" y="5385264"/>
                  </a:cubicBezTo>
                  <a:cubicBezTo>
                    <a:pt x="831552" y="5297864"/>
                    <a:pt x="539449" y="5210465"/>
                    <a:pt x="247665" y="5123145"/>
                  </a:cubicBezTo>
                  <a:cubicBezTo>
                    <a:pt x="236819" y="5143878"/>
                    <a:pt x="239052" y="5154723"/>
                    <a:pt x="259228" y="5161661"/>
                  </a:cubicBezTo>
                  <a:cubicBezTo>
                    <a:pt x="367999" y="5198982"/>
                    <a:pt x="476291" y="5237897"/>
                    <a:pt x="585142" y="5274898"/>
                  </a:cubicBezTo>
                  <a:cubicBezTo>
                    <a:pt x="727246" y="5323143"/>
                    <a:pt x="869908" y="5369634"/>
                    <a:pt x="1012013" y="5417959"/>
                  </a:cubicBezTo>
                  <a:cubicBezTo>
                    <a:pt x="1144787" y="5463094"/>
                    <a:pt x="1276923" y="5509984"/>
                    <a:pt x="1409537" y="5555438"/>
                  </a:cubicBezTo>
                  <a:cubicBezTo>
                    <a:pt x="1564879" y="5608627"/>
                    <a:pt x="1720619" y="5660700"/>
                    <a:pt x="1875881" y="5714049"/>
                  </a:cubicBezTo>
                  <a:cubicBezTo>
                    <a:pt x="2022930" y="5764527"/>
                    <a:pt x="2169420" y="5816600"/>
                    <a:pt x="2316548" y="5866839"/>
                  </a:cubicBezTo>
                  <a:cubicBezTo>
                    <a:pt x="2476036" y="5921304"/>
                    <a:pt x="2636003" y="5974334"/>
                    <a:pt x="2795731" y="6028241"/>
                  </a:cubicBezTo>
                  <a:cubicBezTo>
                    <a:pt x="2866304" y="6052005"/>
                    <a:pt x="2936798" y="6076008"/>
                    <a:pt x="3007133" y="6100410"/>
                  </a:cubicBezTo>
                  <a:cubicBezTo>
                    <a:pt x="3031694" y="6108942"/>
                    <a:pt x="3050992" y="6106550"/>
                    <a:pt x="3062714" y="6082946"/>
                  </a:cubicBezTo>
                  <a:cubicBezTo>
                    <a:pt x="2563834" y="5905675"/>
                    <a:pt x="2066789" y="5729041"/>
                    <a:pt x="1569743" y="5552408"/>
                  </a:cubicBezTo>
                  <a:cubicBezTo>
                    <a:pt x="1571657" y="5546826"/>
                    <a:pt x="1573571" y="5541244"/>
                    <a:pt x="1575485" y="5535661"/>
                  </a:cubicBezTo>
                  <a:cubicBezTo>
                    <a:pt x="2078352" y="5703603"/>
                    <a:pt x="2581298" y="5871464"/>
                    <a:pt x="3086637" y="6040283"/>
                  </a:cubicBezTo>
                  <a:cubicBezTo>
                    <a:pt x="3092778" y="6018911"/>
                    <a:pt x="3096924" y="6004637"/>
                    <a:pt x="3102028" y="5987014"/>
                  </a:cubicBezTo>
                  <a:cubicBezTo>
                    <a:pt x="2608571" y="5809662"/>
                    <a:pt x="2108575" y="5659663"/>
                    <a:pt x="1624288" y="5467241"/>
                  </a:cubicBezTo>
                  <a:close/>
                  <a:moveTo>
                    <a:pt x="950689" y="4374666"/>
                  </a:moveTo>
                  <a:cubicBezTo>
                    <a:pt x="939844" y="4375304"/>
                    <a:pt x="931710" y="4376660"/>
                    <a:pt x="923576" y="4376101"/>
                  </a:cubicBezTo>
                  <a:cubicBezTo>
                    <a:pt x="854677" y="4371875"/>
                    <a:pt x="785699" y="4368047"/>
                    <a:pt x="716879" y="4362305"/>
                  </a:cubicBezTo>
                  <a:cubicBezTo>
                    <a:pt x="693195" y="4360312"/>
                    <a:pt x="673578" y="4361109"/>
                    <a:pt x="661457" y="4390136"/>
                  </a:cubicBezTo>
                  <a:cubicBezTo>
                    <a:pt x="674216" y="4393246"/>
                    <a:pt x="685301" y="4396914"/>
                    <a:pt x="696704" y="4398669"/>
                  </a:cubicBezTo>
                  <a:cubicBezTo>
                    <a:pt x="903561" y="4431364"/>
                    <a:pt x="1110497" y="4463182"/>
                    <a:pt x="1317194" y="4496515"/>
                  </a:cubicBezTo>
                  <a:cubicBezTo>
                    <a:pt x="1530430" y="4530964"/>
                    <a:pt x="1743267" y="4567567"/>
                    <a:pt x="1956582" y="4601777"/>
                  </a:cubicBezTo>
                  <a:cubicBezTo>
                    <a:pt x="2143822" y="4631841"/>
                    <a:pt x="2331460" y="4659592"/>
                    <a:pt x="2518779" y="4688858"/>
                  </a:cubicBezTo>
                  <a:cubicBezTo>
                    <a:pt x="2652031" y="4709671"/>
                    <a:pt x="2785204" y="4730883"/>
                    <a:pt x="2918377" y="4752414"/>
                  </a:cubicBezTo>
                  <a:cubicBezTo>
                    <a:pt x="3069891" y="4776896"/>
                    <a:pt x="3221325" y="4802174"/>
                    <a:pt x="3372919" y="4826417"/>
                  </a:cubicBezTo>
                  <a:cubicBezTo>
                    <a:pt x="3443253" y="4837661"/>
                    <a:pt x="3513907" y="4847389"/>
                    <a:pt x="3584401" y="4857597"/>
                  </a:cubicBezTo>
                  <a:cubicBezTo>
                    <a:pt x="3605054" y="4860627"/>
                    <a:pt x="3619010" y="4855364"/>
                    <a:pt x="3615740" y="4826975"/>
                  </a:cubicBezTo>
                  <a:cubicBezTo>
                    <a:pt x="3125074" y="4742047"/>
                    <a:pt x="2634249" y="4657120"/>
                    <a:pt x="2143503" y="4572192"/>
                  </a:cubicBezTo>
                  <a:cubicBezTo>
                    <a:pt x="2144061" y="4568763"/>
                    <a:pt x="2144619" y="4565334"/>
                    <a:pt x="2145177" y="4561905"/>
                  </a:cubicBezTo>
                  <a:cubicBezTo>
                    <a:pt x="2150600" y="4561905"/>
                    <a:pt x="2156103" y="4561347"/>
                    <a:pt x="2161445" y="4561985"/>
                  </a:cubicBezTo>
                  <a:cubicBezTo>
                    <a:pt x="2300679" y="4579529"/>
                    <a:pt x="2439992" y="4596435"/>
                    <a:pt x="2579066" y="4615015"/>
                  </a:cubicBezTo>
                  <a:cubicBezTo>
                    <a:pt x="2737756" y="4636307"/>
                    <a:pt x="2896129" y="4659592"/>
                    <a:pt x="3054740" y="4681203"/>
                  </a:cubicBezTo>
                  <a:cubicBezTo>
                    <a:pt x="3240544" y="4706561"/>
                    <a:pt x="3426427" y="4730803"/>
                    <a:pt x="3612152" y="4756401"/>
                  </a:cubicBezTo>
                  <a:cubicBezTo>
                    <a:pt x="3642454" y="4760628"/>
                    <a:pt x="3655373" y="4751058"/>
                    <a:pt x="3651944" y="4714376"/>
                  </a:cubicBezTo>
                  <a:cubicBezTo>
                    <a:pt x="3182889" y="4638699"/>
                    <a:pt x="2713275" y="4562862"/>
                    <a:pt x="2243741" y="4487105"/>
                  </a:cubicBezTo>
                  <a:cubicBezTo>
                    <a:pt x="2250759" y="4481842"/>
                    <a:pt x="2257298" y="4481204"/>
                    <a:pt x="2263677" y="4481922"/>
                  </a:cubicBezTo>
                  <a:cubicBezTo>
                    <a:pt x="2490470" y="4506084"/>
                    <a:pt x="2717820" y="4526738"/>
                    <a:pt x="2943975" y="4555765"/>
                  </a:cubicBezTo>
                  <a:cubicBezTo>
                    <a:pt x="3174436" y="4585350"/>
                    <a:pt x="3403860" y="4623308"/>
                    <a:pt x="3633762" y="4657518"/>
                  </a:cubicBezTo>
                  <a:cubicBezTo>
                    <a:pt x="3676266" y="4663818"/>
                    <a:pt x="3680014" y="4659990"/>
                    <a:pt x="3675867" y="4613021"/>
                  </a:cubicBezTo>
                  <a:cubicBezTo>
                    <a:pt x="3256173" y="4546833"/>
                    <a:pt x="2834008" y="4491651"/>
                    <a:pt x="2417584" y="4402177"/>
                  </a:cubicBezTo>
                  <a:cubicBezTo>
                    <a:pt x="2554425" y="4411268"/>
                    <a:pt x="2691026" y="4421476"/>
                    <a:pt x="2826592" y="4439338"/>
                  </a:cubicBezTo>
                  <a:cubicBezTo>
                    <a:pt x="3102666" y="4475702"/>
                    <a:pt x="3378182" y="4516052"/>
                    <a:pt x="3653938" y="4554968"/>
                  </a:cubicBezTo>
                  <a:cubicBezTo>
                    <a:pt x="3669647" y="4557200"/>
                    <a:pt x="3684400" y="4561825"/>
                    <a:pt x="3687111" y="4537344"/>
                  </a:cubicBezTo>
                  <a:cubicBezTo>
                    <a:pt x="3689743" y="4513660"/>
                    <a:pt x="3679695" y="4508238"/>
                    <a:pt x="3658084" y="4505127"/>
                  </a:cubicBezTo>
                  <a:cubicBezTo>
                    <a:pt x="3467017" y="4478254"/>
                    <a:pt x="3276030" y="4450822"/>
                    <a:pt x="3085282" y="4422034"/>
                  </a:cubicBezTo>
                  <a:cubicBezTo>
                    <a:pt x="2981216" y="4406324"/>
                    <a:pt x="2877628" y="4386867"/>
                    <a:pt x="2773721" y="4370360"/>
                  </a:cubicBezTo>
                  <a:cubicBezTo>
                    <a:pt x="2682494" y="4355846"/>
                    <a:pt x="2591107" y="4343007"/>
                    <a:pt x="2499720" y="4329451"/>
                  </a:cubicBezTo>
                  <a:cubicBezTo>
                    <a:pt x="2500119" y="4326420"/>
                    <a:pt x="2500518" y="4323311"/>
                    <a:pt x="2500996" y="4320280"/>
                  </a:cubicBezTo>
                  <a:cubicBezTo>
                    <a:pt x="2897085" y="4353135"/>
                    <a:pt x="3290543" y="4409673"/>
                    <a:pt x="3684240" y="4460391"/>
                  </a:cubicBezTo>
                  <a:cubicBezTo>
                    <a:pt x="3694447" y="4411986"/>
                    <a:pt x="3691417" y="4406324"/>
                    <a:pt x="3648914" y="4400264"/>
                  </a:cubicBezTo>
                  <a:cubicBezTo>
                    <a:pt x="3563189" y="4387983"/>
                    <a:pt x="3477304" y="4377217"/>
                    <a:pt x="3391579" y="4364777"/>
                  </a:cubicBezTo>
                  <a:cubicBezTo>
                    <a:pt x="3095250" y="4321875"/>
                    <a:pt x="2799000" y="4278813"/>
                    <a:pt x="2502830" y="4235193"/>
                  </a:cubicBezTo>
                  <a:cubicBezTo>
                    <a:pt x="2420933" y="4223152"/>
                    <a:pt x="2339355" y="4209037"/>
                    <a:pt x="2257617" y="4195879"/>
                  </a:cubicBezTo>
                  <a:cubicBezTo>
                    <a:pt x="2258016" y="4192849"/>
                    <a:pt x="2258414" y="4189739"/>
                    <a:pt x="2258813" y="4186709"/>
                  </a:cubicBezTo>
                  <a:cubicBezTo>
                    <a:pt x="2733849" y="4226262"/>
                    <a:pt x="3206333" y="4289658"/>
                    <a:pt x="3682725" y="4354491"/>
                  </a:cubicBezTo>
                  <a:cubicBezTo>
                    <a:pt x="3678180" y="4326261"/>
                    <a:pt x="3690939" y="4295639"/>
                    <a:pt x="3654496" y="4289499"/>
                  </a:cubicBezTo>
                  <a:cubicBezTo>
                    <a:pt x="3570126" y="4275305"/>
                    <a:pt x="3485598" y="4261668"/>
                    <a:pt x="3400750" y="4251063"/>
                  </a:cubicBezTo>
                  <a:cubicBezTo>
                    <a:pt x="3204898" y="4226501"/>
                    <a:pt x="3008807" y="4204412"/>
                    <a:pt x="2812876" y="4180170"/>
                  </a:cubicBezTo>
                  <a:cubicBezTo>
                    <a:pt x="2664870" y="4161829"/>
                    <a:pt x="2516945" y="4142610"/>
                    <a:pt x="2369179" y="4122116"/>
                  </a:cubicBezTo>
                  <a:cubicBezTo>
                    <a:pt x="2290471" y="4111191"/>
                    <a:pt x="2212242" y="4096677"/>
                    <a:pt x="2133774" y="4083759"/>
                  </a:cubicBezTo>
                  <a:cubicBezTo>
                    <a:pt x="2644695" y="4105370"/>
                    <a:pt x="3148678" y="4191972"/>
                    <a:pt x="3658882" y="4243088"/>
                  </a:cubicBezTo>
                  <a:cubicBezTo>
                    <a:pt x="3652741" y="4208878"/>
                    <a:pt x="3650030" y="4182722"/>
                    <a:pt x="3608882" y="4177538"/>
                  </a:cubicBezTo>
                  <a:cubicBezTo>
                    <a:pt x="3503380" y="4164301"/>
                    <a:pt x="3398756" y="4144045"/>
                    <a:pt x="3293254" y="4130569"/>
                  </a:cubicBezTo>
                  <a:cubicBezTo>
                    <a:pt x="3081135" y="4103536"/>
                    <a:pt x="2868697" y="4079533"/>
                    <a:pt x="2656418" y="4053616"/>
                  </a:cubicBezTo>
                  <a:cubicBezTo>
                    <a:pt x="2527950" y="4037906"/>
                    <a:pt x="2399721" y="4020920"/>
                    <a:pt x="2271413" y="4004493"/>
                  </a:cubicBezTo>
                  <a:cubicBezTo>
                    <a:pt x="2238398" y="4000267"/>
                    <a:pt x="2205464" y="3995881"/>
                    <a:pt x="2172530" y="3991495"/>
                  </a:cubicBezTo>
                  <a:cubicBezTo>
                    <a:pt x="2184890" y="3988305"/>
                    <a:pt x="2197011" y="3987348"/>
                    <a:pt x="2208893" y="3988385"/>
                  </a:cubicBezTo>
                  <a:cubicBezTo>
                    <a:pt x="2412002" y="4005928"/>
                    <a:pt x="2615349" y="4021240"/>
                    <a:pt x="2818219" y="4041973"/>
                  </a:cubicBezTo>
                  <a:cubicBezTo>
                    <a:pt x="3056016" y="4066215"/>
                    <a:pt x="3293334" y="4095481"/>
                    <a:pt x="3530972" y="4121717"/>
                  </a:cubicBezTo>
                  <a:cubicBezTo>
                    <a:pt x="3558244" y="4124747"/>
                    <a:pt x="3586075" y="4122116"/>
                    <a:pt x="3616857" y="4122116"/>
                  </a:cubicBezTo>
                  <a:cubicBezTo>
                    <a:pt x="3605932" y="4094684"/>
                    <a:pt x="3605134" y="4067970"/>
                    <a:pt x="3568850" y="4063982"/>
                  </a:cubicBezTo>
                  <a:cubicBezTo>
                    <a:pt x="3429298" y="4048831"/>
                    <a:pt x="3290145" y="4030410"/>
                    <a:pt x="3150592" y="4014940"/>
                  </a:cubicBezTo>
                  <a:cubicBezTo>
                    <a:pt x="2867261" y="3983680"/>
                    <a:pt x="2583691" y="3954174"/>
                    <a:pt x="2300439" y="3922516"/>
                  </a:cubicBezTo>
                  <a:cubicBezTo>
                    <a:pt x="2235847" y="3915259"/>
                    <a:pt x="2171892" y="3902261"/>
                    <a:pt x="2107698" y="3891974"/>
                  </a:cubicBezTo>
                  <a:cubicBezTo>
                    <a:pt x="2108017" y="3889024"/>
                    <a:pt x="2108256" y="3886073"/>
                    <a:pt x="2108575" y="3883123"/>
                  </a:cubicBezTo>
                  <a:cubicBezTo>
                    <a:pt x="2193662" y="3889502"/>
                    <a:pt x="2278829" y="3895961"/>
                    <a:pt x="2363916" y="3902341"/>
                  </a:cubicBezTo>
                  <a:cubicBezTo>
                    <a:pt x="2258893" y="3874271"/>
                    <a:pt x="2154268" y="3846281"/>
                    <a:pt x="2047890" y="3828019"/>
                  </a:cubicBezTo>
                  <a:cubicBezTo>
                    <a:pt x="1891431" y="3801145"/>
                    <a:pt x="1734096" y="3778897"/>
                    <a:pt x="1576601" y="3758801"/>
                  </a:cubicBezTo>
                  <a:cubicBezTo>
                    <a:pt x="1305710" y="3724113"/>
                    <a:pt x="1034421" y="3692534"/>
                    <a:pt x="763291" y="3659759"/>
                  </a:cubicBezTo>
                  <a:cubicBezTo>
                    <a:pt x="733147" y="3656091"/>
                    <a:pt x="702924" y="3653060"/>
                    <a:pt x="671585" y="3649552"/>
                  </a:cubicBezTo>
                  <a:cubicBezTo>
                    <a:pt x="679400" y="3682566"/>
                    <a:pt x="679240" y="3683762"/>
                    <a:pt x="709782" y="3687749"/>
                  </a:cubicBezTo>
                  <a:cubicBezTo>
                    <a:pt x="884821" y="3710796"/>
                    <a:pt x="1060019" y="3733443"/>
                    <a:pt x="1235137" y="3755851"/>
                  </a:cubicBezTo>
                  <a:cubicBezTo>
                    <a:pt x="1369027" y="3772996"/>
                    <a:pt x="1502998" y="3789742"/>
                    <a:pt x="1636968" y="3806648"/>
                  </a:cubicBezTo>
                  <a:cubicBezTo>
                    <a:pt x="1636569" y="3809918"/>
                    <a:pt x="1636170" y="3813187"/>
                    <a:pt x="1635772" y="3816536"/>
                  </a:cubicBezTo>
                  <a:cubicBezTo>
                    <a:pt x="1326284" y="3784240"/>
                    <a:pt x="1016877" y="3752023"/>
                    <a:pt x="705795" y="3719567"/>
                  </a:cubicBezTo>
                  <a:cubicBezTo>
                    <a:pt x="711776" y="3753459"/>
                    <a:pt x="720787" y="3775388"/>
                    <a:pt x="762972" y="3780891"/>
                  </a:cubicBezTo>
                  <a:cubicBezTo>
                    <a:pt x="952204" y="3805531"/>
                    <a:pt x="1140800" y="3834718"/>
                    <a:pt x="1329554" y="3862628"/>
                  </a:cubicBezTo>
                  <a:cubicBezTo>
                    <a:pt x="1387050" y="3871161"/>
                    <a:pt x="1444386" y="3880969"/>
                    <a:pt x="1501722" y="3890220"/>
                  </a:cubicBezTo>
                  <a:cubicBezTo>
                    <a:pt x="1501403" y="3892373"/>
                    <a:pt x="1501084" y="3894526"/>
                    <a:pt x="1500845" y="3896679"/>
                  </a:cubicBezTo>
                  <a:cubicBezTo>
                    <a:pt x="1247019" y="3866536"/>
                    <a:pt x="993193" y="3836393"/>
                    <a:pt x="733945" y="3805691"/>
                  </a:cubicBezTo>
                  <a:cubicBezTo>
                    <a:pt x="747102" y="3840300"/>
                    <a:pt x="742796" y="3872756"/>
                    <a:pt x="787612" y="3877700"/>
                  </a:cubicBezTo>
                  <a:cubicBezTo>
                    <a:pt x="899813" y="3890140"/>
                    <a:pt x="1011534" y="3906966"/>
                    <a:pt x="1123256" y="3923314"/>
                  </a:cubicBezTo>
                  <a:cubicBezTo>
                    <a:pt x="1188487" y="3932883"/>
                    <a:pt x="1253398" y="3944924"/>
                    <a:pt x="1318470" y="3955849"/>
                  </a:cubicBezTo>
                  <a:cubicBezTo>
                    <a:pt x="1318071" y="3958720"/>
                    <a:pt x="1317752" y="3961511"/>
                    <a:pt x="1317353" y="3964382"/>
                  </a:cubicBezTo>
                  <a:cubicBezTo>
                    <a:pt x="1133942" y="3945243"/>
                    <a:pt x="950530" y="3926025"/>
                    <a:pt x="760659" y="3906248"/>
                  </a:cubicBezTo>
                  <a:cubicBezTo>
                    <a:pt x="774455" y="3931766"/>
                    <a:pt x="759383" y="3963345"/>
                    <a:pt x="798617" y="3969326"/>
                  </a:cubicBezTo>
                  <a:cubicBezTo>
                    <a:pt x="871184" y="3980490"/>
                    <a:pt x="943353" y="3994286"/>
                    <a:pt x="1015681" y="4007284"/>
                  </a:cubicBezTo>
                  <a:cubicBezTo>
                    <a:pt x="1030992" y="4009995"/>
                    <a:pt x="1046143" y="4013983"/>
                    <a:pt x="1061295" y="4017332"/>
                  </a:cubicBezTo>
                  <a:cubicBezTo>
                    <a:pt x="1060896" y="4019086"/>
                    <a:pt x="1060497" y="4020920"/>
                    <a:pt x="1060098" y="4022675"/>
                  </a:cubicBezTo>
                  <a:cubicBezTo>
                    <a:pt x="967196" y="4014222"/>
                    <a:pt x="874294" y="4005849"/>
                    <a:pt x="779798" y="3997237"/>
                  </a:cubicBezTo>
                  <a:cubicBezTo>
                    <a:pt x="779798" y="4017093"/>
                    <a:pt x="780276" y="4029134"/>
                    <a:pt x="779718" y="4041096"/>
                  </a:cubicBezTo>
                  <a:cubicBezTo>
                    <a:pt x="778681" y="4060952"/>
                    <a:pt x="788968" y="4066693"/>
                    <a:pt x="807389" y="4069245"/>
                  </a:cubicBezTo>
                  <a:cubicBezTo>
                    <a:pt x="856193" y="4076104"/>
                    <a:pt x="904836" y="4084796"/>
                    <a:pt x="953321" y="4093727"/>
                  </a:cubicBezTo>
                  <a:cubicBezTo>
                    <a:pt x="987531" y="4100027"/>
                    <a:pt x="1021343" y="4107922"/>
                    <a:pt x="1055393" y="4115019"/>
                  </a:cubicBezTo>
                  <a:cubicBezTo>
                    <a:pt x="1054835" y="4117570"/>
                    <a:pt x="1054357" y="4120202"/>
                    <a:pt x="1053799" y="4122754"/>
                  </a:cubicBezTo>
                  <a:cubicBezTo>
                    <a:pt x="964086" y="4110633"/>
                    <a:pt x="874454" y="4098591"/>
                    <a:pt x="785459" y="4086550"/>
                  </a:cubicBezTo>
                  <a:cubicBezTo>
                    <a:pt x="769830" y="4139500"/>
                    <a:pt x="771664" y="4142450"/>
                    <a:pt x="818473" y="4151063"/>
                  </a:cubicBezTo>
                  <a:cubicBezTo>
                    <a:pt x="843274" y="4155608"/>
                    <a:pt x="867915" y="4160951"/>
                    <a:pt x="892715" y="4165816"/>
                  </a:cubicBezTo>
                  <a:cubicBezTo>
                    <a:pt x="940083" y="4175146"/>
                    <a:pt x="987531" y="4184396"/>
                    <a:pt x="1034899" y="4193726"/>
                  </a:cubicBezTo>
                  <a:cubicBezTo>
                    <a:pt x="960019" y="4193407"/>
                    <a:pt x="885857" y="4188383"/>
                    <a:pt x="811695" y="4182642"/>
                  </a:cubicBezTo>
                  <a:cubicBezTo>
                    <a:pt x="764247" y="4178973"/>
                    <a:pt x="764327" y="4178495"/>
                    <a:pt x="759144" y="4231764"/>
                  </a:cubicBezTo>
                  <a:cubicBezTo>
                    <a:pt x="840642" y="4248750"/>
                    <a:pt x="922380" y="4265735"/>
                    <a:pt x="1004198" y="4282721"/>
                  </a:cubicBezTo>
                  <a:cubicBezTo>
                    <a:pt x="991359" y="4289340"/>
                    <a:pt x="979397" y="4290456"/>
                    <a:pt x="967834" y="4289180"/>
                  </a:cubicBezTo>
                  <a:cubicBezTo>
                    <a:pt x="906750" y="4282402"/>
                    <a:pt x="845746" y="4275225"/>
                    <a:pt x="784742" y="4267888"/>
                  </a:cubicBezTo>
                  <a:cubicBezTo>
                    <a:pt x="735699" y="4261987"/>
                    <a:pt x="725651" y="4269962"/>
                    <a:pt x="718076" y="4324108"/>
                  </a:cubicBezTo>
                  <a:cubicBezTo>
                    <a:pt x="794470" y="4341014"/>
                    <a:pt x="871025" y="4357521"/>
                    <a:pt x="950689" y="4374666"/>
                  </a:cubicBezTo>
                  <a:close/>
                  <a:moveTo>
                    <a:pt x="1427161" y="1192633"/>
                  </a:moveTo>
                  <a:cubicBezTo>
                    <a:pt x="1426762" y="1192633"/>
                    <a:pt x="1426363" y="1192633"/>
                    <a:pt x="1425965" y="1192713"/>
                  </a:cubicBezTo>
                  <a:cubicBezTo>
                    <a:pt x="1430032" y="1281468"/>
                    <a:pt x="1434737" y="1370224"/>
                    <a:pt x="1437767" y="1458979"/>
                  </a:cubicBezTo>
                  <a:cubicBezTo>
                    <a:pt x="1438644" y="1484019"/>
                    <a:pt x="1445741" y="1493428"/>
                    <a:pt x="1472854" y="1490797"/>
                  </a:cubicBezTo>
                  <a:cubicBezTo>
                    <a:pt x="1593986" y="1478995"/>
                    <a:pt x="1715277" y="1468389"/>
                    <a:pt x="1836647" y="1458819"/>
                  </a:cubicBezTo>
                  <a:cubicBezTo>
                    <a:pt x="2186485" y="1431069"/>
                    <a:pt x="2536482" y="1405949"/>
                    <a:pt x="2886081" y="1376205"/>
                  </a:cubicBezTo>
                  <a:cubicBezTo>
                    <a:pt x="3222601" y="1347576"/>
                    <a:pt x="3558803" y="1314961"/>
                    <a:pt x="3895084" y="1283302"/>
                  </a:cubicBezTo>
                  <a:cubicBezTo>
                    <a:pt x="4213822" y="1253239"/>
                    <a:pt x="4532479" y="1221740"/>
                    <a:pt x="4851297" y="1191995"/>
                  </a:cubicBezTo>
                  <a:cubicBezTo>
                    <a:pt x="4882397" y="1189125"/>
                    <a:pt x="4894917" y="1180672"/>
                    <a:pt x="4893083" y="1146780"/>
                  </a:cubicBezTo>
                  <a:cubicBezTo>
                    <a:pt x="4885427" y="1003321"/>
                    <a:pt x="4879925" y="859781"/>
                    <a:pt x="4874981" y="716162"/>
                  </a:cubicBezTo>
                  <a:cubicBezTo>
                    <a:pt x="4873944" y="686975"/>
                    <a:pt x="4858793" y="689288"/>
                    <a:pt x="4838219" y="691202"/>
                  </a:cubicBezTo>
                  <a:cubicBezTo>
                    <a:pt x="4601219" y="712573"/>
                    <a:pt x="4364299" y="733706"/>
                    <a:pt x="4127219" y="754280"/>
                  </a:cubicBezTo>
                  <a:cubicBezTo>
                    <a:pt x="3980809" y="766959"/>
                    <a:pt x="3834239" y="777964"/>
                    <a:pt x="3687909" y="790723"/>
                  </a:cubicBezTo>
                  <a:cubicBezTo>
                    <a:pt x="3505454" y="806592"/>
                    <a:pt x="3323159" y="823737"/>
                    <a:pt x="3140784" y="839845"/>
                  </a:cubicBezTo>
                  <a:cubicBezTo>
                    <a:pt x="2917978" y="859542"/>
                    <a:pt x="2695014" y="877325"/>
                    <a:pt x="2472368" y="898617"/>
                  </a:cubicBezTo>
                  <a:cubicBezTo>
                    <a:pt x="2327792" y="912412"/>
                    <a:pt x="2184252" y="919829"/>
                    <a:pt x="2040713" y="888011"/>
                  </a:cubicBezTo>
                  <a:cubicBezTo>
                    <a:pt x="1980984" y="874773"/>
                    <a:pt x="1918863" y="860658"/>
                    <a:pt x="1858736" y="863928"/>
                  </a:cubicBezTo>
                  <a:cubicBezTo>
                    <a:pt x="1720938" y="871344"/>
                    <a:pt x="1583699" y="889685"/>
                    <a:pt x="1446140" y="902444"/>
                  </a:cubicBezTo>
                  <a:cubicBezTo>
                    <a:pt x="1420542" y="904837"/>
                    <a:pt x="1413445" y="914884"/>
                    <a:pt x="1415040" y="939844"/>
                  </a:cubicBezTo>
                  <a:cubicBezTo>
                    <a:pt x="1420143" y="1023895"/>
                    <a:pt x="1423253" y="1108264"/>
                    <a:pt x="1427161" y="1192633"/>
                  </a:cubicBezTo>
                  <a:close/>
                  <a:moveTo>
                    <a:pt x="323023" y="3330974"/>
                  </a:moveTo>
                  <a:cubicBezTo>
                    <a:pt x="323741" y="3335360"/>
                    <a:pt x="324458" y="3339746"/>
                    <a:pt x="325096" y="3344131"/>
                  </a:cubicBezTo>
                  <a:cubicBezTo>
                    <a:pt x="330997" y="3346365"/>
                    <a:pt x="336819" y="3349235"/>
                    <a:pt x="342879" y="3350750"/>
                  </a:cubicBezTo>
                  <a:cubicBezTo>
                    <a:pt x="488572" y="3386715"/>
                    <a:pt x="633786" y="3424992"/>
                    <a:pt x="780196" y="3457687"/>
                  </a:cubicBezTo>
                  <a:cubicBezTo>
                    <a:pt x="977962" y="3501945"/>
                    <a:pt x="1176684" y="3542057"/>
                    <a:pt x="1375088" y="3583524"/>
                  </a:cubicBezTo>
                  <a:cubicBezTo>
                    <a:pt x="1507065" y="3611115"/>
                    <a:pt x="1639360" y="3637191"/>
                    <a:pt x="1771257" y="3664943"/>
                  </a:cubicBezTo>
                  <a:cubicBezTo>
                    <a:pt x="1977236" y="3708244"/>
                    <a:pt x="2183216" y="3751545"/>
                    <a:pt x="2388796" y="3796441"/>
                  </a:cubicBezTo>
                  <a:cubicBezTo>
                    <a:pt x="2484011" y="3817254"/>
                    <a:pt x="2578587" y="3841257"/>
                    <a:pt x="2673164" y="3864861"/>
                  </a:cubicBezTo>
                  <a:cubicBezTo>
                    <a:pt x="2691744" y="3869486"/>
                    <a:pt x="2702589" y="3863665"/>
                    <a:pt x="2702430" y="3846520"/>
                  </a:cubicBezTo>
                  <a:cubicBezTo>
                    <a:pt x="2702350" y="3839184"/>
                    <a:pt x="2690548" y="3827302"/>
                    <a:pt x="2682255" y="3825467"/>
                  </a:cubicBezTo>
                  <a:cubicBezTo>
                    <a:pt x="2576274" y="3802422"/>
                    <a:pt x="2469736" y="3782246"/>
                    <a:pt x="2363916" y="3758562"/>
                  </a:cubicBezTo>
                  <a:cubicBezTo>
                    <a:pt x="2177793" y="3716936"/>
                    <a:pt x="1991989" y="3673634"/>
                    <a:pt x="1806185" y="3630732"/>
                  </a:cubicBezTo>
                  <a:cubicBezTo>
                    <a:pt x="1730428" y="3613268"/>
                    <a:pt x="1654591" y="3595804"/>
                    <a:pt x="1579233" y="3576745"/>
                  </a:cubicBezTo>
                  <a:cubicBezTo>
                    <a:pt x="1526682" y="3563428"/>
                    <a:pt x="1474848" y="3547240"/>
                    <a:pt x="1422695" y="3532408"/>
                  </a:cubicBezTo>
                  <a:cubicBezTo>
                    <a:pt x="1433142" y="3526028"/>
                    <a:pt x="1441914" y="3525948"/>
                    <a:pt x="1450366" y="3527543"/>
                  </a:cubicBezTo>
                  <a:cubicBezTo>
                    <a:pt x="1664480" y="3569010"/>
                    <a:pt x="1878672" y="3609919"/>
                    <a:pt x="2092546" y="3652503"/>
                  </a:cubicBezTo>
                  <a:cubicBezTo>
                    <a:pt x="2287042" y="3691258"/>
                    <a:pt x="2481140" y="3732087"/>
                    <a:pt x="2675476" y="3771561"/>
                  </a:cubicBezTo>
                  <a:cubicBezTo>
                    <a:pt x="2726114" y="3781847"/>
                    <a:pt x="2731855" y="3776345"/>
                    <a:pt x="2734647" y="3718292"/>
                  </a:cubicBezTo>
                  <a:cubicBezTo>
                    <a:pt x="2302911" y="3621801"/>
                    <a:pt x="1865275" y="3548755"/>
                    <a:pt x="1438006" y="3429378"/>
                  </a:cubicBezTo>
                  <a:cubicBezTo>
                    <a:pt x="1510653" y="3438469"/>
                    <a:pt x="1583061" y="3448915"/>
                    <a:pt x="1654910" y="3462392"/>
                  </a:cubicBezTo>
                  <a:cubicBezTo>
                    <a:pt x="1741114" y="3478580"/>
                    <a:pt x="1826679" y="3498437"/>
                    <a:pt x="1912803" y="3514864"/>
                  </a:cubicBezTo>
                  <a:cubicBezTo>
                    <a:pt x="2081781" y="3547001"/>
                    <a:pt x="2250839" y="3578739"/>
                    <a:pt x="2420295" y="3608802"/>
                  </a:cubicBezTo>
                  <a:cubicBezTo>
                    <a:pt x="2521730" y="3626825"/>
                    <a:pt x="2623882" y="3640940"/>
                    <a:pt x="2725635" y="3657367"/>
                  </a:cubicBezTo>
                  <a:cubicBezTo>
                    <a:pt x="2745492" y="3660556"/>
                    <a:pt x="2756178" y="3656091"/>
                    <a:pt x="2759287" y="3633922"/>
                  </a:cubicBezTo>
                  <a:cubicBezTo>
                    <a:pt x="2762238" y="3613348"/>
                    <a:pt x="2764391" y="3597638"/>
                    <a:pt x="2737198" y="3593572"/>
                  </a:cubicBezTo>
                  <a:cubicBezTo>
                    <a:pt x="2704743" y="3588707"/>
                    <a:pt x="2672685" y="3581370"/>
                    <a:pt x="2640469" y="3574991"/>
                  </a:cubicBezTo>
                  <a:cubicBezTo>
                    <a:pt x="2493181" y="3545884"/>
                    <a:pt x="2345734" y="3517336"/>
                    <a:pt x="2198606" y="3487432"/>
                  </a:cubicBezTo>
                  <a:cubicBezTo>
                    <a:pt x="1996694" y="3446364"/>
                    <a:pt x="1794941" y="3404817"/>
                    <a:pt x="1593428" y="3362074"/>
                  </a:cubicBezTo>
                  <a:cubicBezTo>
                    <a:pt x="1538324" y="3350352"/>
                    <a:pt x="1484258" y="3333685"/>
                    <a:pt x="1429713" y="3319331"/>
                  </a:cubicBezTo>
                  <a:cubicBezTo>
                    <a:pt x="1430510" y="3315583"/>
                    <a:pt x="1431308" y="3311835"/>
                    <a:pt x="1432105" y="3308087"/>
                  </a:cubicBezTo>
                  <a:cubicBezTo>
                    <a:pt x="1877636" y="3388150"/>
                    <a:pt x="2323246" y="3468293"/>
                    <a:pt x="2768378" y="3548277"/>
                  </a:cubicBezTo>
                  <a:cubicBezTo>
                    <a:pt x="2783609" y="3479617"/>
                    <a:pt x="2783211" y="3477703"/>
                    <a:pt x="2727390" y="3467576"/>
                  </a:cubicBezTo>
                  <a:cubicBezTo>
                    <a:pt x="2615270" y="3447081"/>
                    <a:pt x="2502830" y="3428342"/>
                    <a:pt x="2390630" y="3407927"/>
                  </a:cubicBezTo>
                  <a:cubicBezTo>
                    <a:pt x="2231062" y="3378900"/>
                    <a:pt x="2071494" y="3349873"/>
                    <a:pt x="1912245" y="3319172"/>
                  </a:cubicBezTo>
                  <a:cubicBezTo>
                    <a:pt x="1839119" y="3305057"/>
                    <a:pt x="1766472" y="3288071"/>
                    <a:pt x="1693985" y="3270767"/>
                  </a:cubicBezTo>
                  <a:cubicBezTo>
                    <a:pt x="1640158" y="3257928"/>
                    <a:pt x="1586968" y="3242458"/>
                    <a:pt x="1533460" y="3228184"/>
                  </a:cubicBezTo>
                  <a:cubicBezTo>
                    <a:pt x="1545103" y="3222282"/>
                    <a:pt x="1555389" y="3223080"/>
                    <a:pt x="1565517" y="3224755"/>
                  </a:cubicBezTo>
                  <a:cubicBezTo>
                    <a:pt x="1806982" y="3263112"/>
                    <a:pt x="2048368" y="3301548"/>
                    <a:pt x="2289834" y="3340144"/>
                  </a:cubicBezTo>
                  <a:cubicBezTo>
                    <a:pt x="2440311" y="3364227"/>
                    <a:pt x="2590708" y="3388788"/>
                    <a:pt x="2741186" y="3412472"/>
                  </a:cubicBezTo>
                  <a:cubicBezTo>
                    <a:pt x="2754742" y="3414626"/>
                    <a:pt x="2776353" y="3428581"/>
                    <a:pt x="2777708" y="3398358"/>
                  </a:cubicBezTo>
                  <a:cubicBezTo>
                    <a:pt x="2778745" y="3375790"/>
                    <a:pt x="2783370" y="3351787"/>
                    <a:pt x="2747485" y="3348837"/>
                  </a:cubicBezTo>
                  <a:cubicBezTo>
                    <a:pt x="2704982" y="3345328"/>
                    <a:pt x="2662478" y="3339108"/>
                    <a:pt x="2620533" y="3331293"/>
                  </a:cubicBezTo>
                  <a:cubicBezTo>
                    <a:pt x="2438397" y="3297242"/>
                    <a:pt x="2256341" y="3263112"/>
                    <a:pt x="2074604" y="3227227"/>
                  </a:cubicBezTo>
                  <a:cubicBezTo>
                    <a:pt x="1972133" y="3206972"/>
                    <a:pt x="1870299" y="3183367"/>
                    <a:pt x="1768227" y="3161278"/>
                  </a:cubicBezTo>
                  <a:cubicBezTo>
                    <a:pt x="1769024" y="3156972"/>
                    <a:pt x="1769822" y="3152666"/>
                    <a:pt x="1770619" y="3148360"/>
                  </a:cubicBezTo>
                  <a:cubicBezTo>
                    <a:pt x="2103870" y="3197801"/>
                    <a:pt x="2437041" y="3247322"/>
                    <a:pt x="2773163" y="3297242"/>
                  </a:cubicBezTo>
                  <a:cubicBezTo>
                    <a:pt x="2769335" y="3271325"/>
                    <a:pt x="2780180" y="3244451"/>
                    <a:pt x="2746449" y="3237673"/>
                  </a:cubicBezTo>
                  <a:cubicBezTo>
                    <a:pt x="2712079" y="3230735"/>
                    <a:pt x="2677709" y="3223239"/>
                    <a:pt x="2643100" y="3217737"/>
                  </a:cubicBezTo>
                  <a:cubicBezTo>
                    <a:pt x="2488237" y="3193256"/>
                    <a:pt x="2333135" y="3170369"/>
                    <a:pt x="2178431" y="3145090"/>
                  </a:cubicBezTo>
                  <a:cubicBezTo>
                    <a:pt x="2075640" y="3128264"/>
                    <a:pt x="1973090" y="3109763"/>
                    <a:pt x="1871017" y="3089349"/>
                  </a:cubicBezTo>
                  <a:cubicBezTo>
                    <a:pt x="1810411" y="3077228"/>
                    <a:pt x="1750843" y="3060003"/>
                    <a:pt x="1690875" y="3045011"/>
                  </a:cubicBezTo>
                  <a:cubicBezTo>
                    <a:pt x="1691593" y="3041263"/>
                    <a:pt x="1692231" y="3037435"/>
                    <a:pt x="1692948" y="3033687"/>
                  </a:cubicBezTo>
                  <a:cubicBezTo>
                    <a:pt x="2046534" y="3065266"/>
                    <a:pt x="2396531" y="3125553"/>
                    <a:pt x="2748123" y="3178184"/>
                  </a:cubicBezTo>
                  <a:cubicBezTo>
                    <a:pt x="2746130" y="3127227"/>
                    <a:pt x="2739431" y="3118775"/>
                    <a:pt x="2699240" y="3112475"/>
                  </a:cubicBezTo>
                  <a:cubicBezTo>
                    <a:pt x="2554106" y="3089588"/>
                    <a:pt x="2408572" y="3069174"/>
                    <a:pt x="2263996" y="3043177"/>
                  </a:cubicBezTo>
                  <a:cubicBezTo>
                    <a:pt x="2061207" y="3006734"/>
                    <a:pt x="1859135" y="2966304"/>
                    <a:pt x="1656904" y="2927149"/>
                  </a:cubicBezTo>
                  <a:cubicBezTo>
                    <a:pt x="1613443" y="2918776"/>
                    <a:pt x="1570461" y="2908489"/>
                    <a:pt x="1527160" y="2899079"/>
                  </a:cubicBezTo>
                  <a:cubicBezTo>
                    <a:pt x="1527718" y="2895889"/>
                    <a:pt x="1528277" y="2892620"/>
                    <a:pt x="1528914" y="2889430"/>
                  </a:cubicBezTo>
                  <a:cubicBezTo>
                    <a:pt x="1921176" y="2943497"/>
                    <a:pt x="2313518" y="2997563"/>
                    <a:pt x="2711202" y="3052427"/>
                  </a:cubicBezTo>
                  <a:cubicBezTo>
                    <a:pt x="2698842" y="3011838"/>
                    <a:pt x="2684408" y="2987675"/>
                    <a:pt x="2645652" y="2983847"/>
                  </a:cubicBezTo>
                  <a:cubicBezTo>
                    <a:pt x="2603228" y="2979621"/>
                    <a:pt x="2561123" y="2971407"/>
                    <a:pt x="2519018" y="2964071"/>
                  </a:cubicBezTo>
                  <a:cubicBezTo>
                    <a:pt x="2417504" y="2946447"/>
                    <a:pt x="2316069" y="2928425"/>
                    <a:pt x="2214555" y="2910562"/>
                  </a:cubicBezTo>
                  <a:cubicBezTo>
                    <a:pt x="1999724" y="2872684"/>
                    <a:pt x="1784814" y="2834726"/>
                    <a:pt x="1569983" y="2796927"/>
                  </a:cubicBezTo>
                  <a:cubicBezTo>
                    <a:pt x="1528835" y="2789670"/>
                    <a:pt x="1487527" y="2783051"/>
                    <a:pt x="1446300" y="2776114"/>
                  </a:cubicBezTo>
                  <a:cubicBezTo>
                    <a:pt x="1446858" y="2771887"/>
                    <a:pt x="1447496" y="2767740"/>
                    <a:pt x="1448054" y="2763514"/>
                  </a:cubicBezTo>
                  <a:cubicBezTo>
                    <a:pt x="1839359" y="2811201"/>
                    <a:pt x="2230743" y="2858808"/>
                    <a:pt x="2622048" y="2906496"/>
                  </a:cubicBezTo>
                  <a:cubicBezTo>
                    <a:pt x="2622925" y="2903146"/>
                    <a:pt x="2623722" y="2899877"/>
                    <a:pt x="2624600" y="2896528"/>
                  </a:cubicBezTo>
                  <a:cubicBezTo>
                    <a:pt x="2612239" y="2892062"/>
                    <a:pt x="2600278" y="2885602"/>
                    <a:pt x="2587518" y="2883370"/>
                  </a:cubicBezTo>
                  <a:cubicBezTo>
                    <a:pt x="2505382" y="2869175"/>
                    <a:pt x="2423086" y="2856257"/>
                    <a:pt x="2340950" y="2842222"/>
                  </a:cubicBezTo>
                  <a:cubicBezTo>
                    <a:pt x="2152913" y="2810005"/>
                    <a:pt x="1965115" y="2776433"/>
                    <a:pt x="1776919" y="2745173"/>
                  </a:cubicBezTo>
                  <a:cubicBezTo>
                    <a:pt x="1590876" y="2714312"/>
                    <a:pt x="1404434" y="2686162"/>
                    <a:pt x="1218311" y="2655939"/>
                  </a:cubicBezTo>
                  <a:cubicBezTo>
                    <a:pt x="1133862" y="2642223"/>
                    <a:pt x="1049811" y="2626274"/>
                    <a:pt x="965442" y="2611841"/>
                  </a:cubicBezTo>
                  <a:cubicBezTo>
                    <a:pt x="739686" y="2573245"/>
                    <a:pt x="513771" y="2534967"/>
                    <a:pt x="287935" y="2496690"/>
                  </a:cubicBezTo>
                  <a:cubicBezTo>
                    <a:pt x="278207" y="2495016"/>
                    <a:pt x="268239" y="2494776"/>
                    <a:pt x="258350" y="2493819"/>
                  </a:cubicBezTo>
                  <a:cubicBezTo>
                    <a:pt x="257314" y="2497009"/>
                    <a:pt x="256197" y="2500279"/>
                    <a:pt x="255161" y="2503468"/>
                  </a:cubicBezTo>
                  <a:cubicBezTo>
                    <a:pt x="266245" y="2510486"/>
                    <a:pt x="276532" y="2520693"/>
                    <a:pt x="288733" y="2523963"/>
                  </a:cubicBezTo>
                  <a:cubicBezTo>
                    <a:pt x="322544" y="2533053"/>
                    <a:pt x="357393" y="2538077"/>
                    <a:pt x="391364" y="2546769"/>
                  </a:cubicBezTo>
                  <a:cubicBezTo>
                    <a:pt x="435303" y="2558013"/>
                    <a:pt x="478763" y="2571171"/>
                    <a:pt x="522383" y="2583452"/>
                  </a:cubicBezTo>
                  <a:cubicBezTo>
                    <a:pt x="521745" y="2585685"/>
                    <a:pt x="521107" y="2587917"/>
                    <a:pt x="520469" y="2590150"/>
                  </a:cubicBezTo>
                  <a:cubicBezTo>
                    <a:pt x="448779" y="2583771"/>
                    <a:pt x="377169" y="2577391"/>
                    <a:pt x="304522" y="2570932"/>
                  </a:cubicBezTo>
                  <a:cubicBezTo>
                    <a:pt x="319833" y="2639990"/>
                    <a:pt x="334825" y="2654982"/>
                    <a:pt x="397105" y="2665190"/>
                  </a:cubicBezTo>
                  <a:cubicBezTo>
                    <a:pt x="407950" y="2666944"/>
                    <a:pt x="419035" y="2667183"/>
                    <a:pt x="429721" y="2669575"/>
                  </a:cubicBezTo>
                  <a:cubicBezTo>
                    <a:pt x="472304" y="2679145"/>
                    <a:pt x="514728" y="2689272"/>
                    <a:pt x="557232" y="2699161"/>
                  </a:cubicBezTo>
                  <a:cubicBezTo>
                    <a:pt x="556434" y="2702669"/>
                    <a:pt x="555716" y="2706178"/>
                    <a:pt x="554919" y="2709687"/>
                  </a:cubicBezTo>
                  <a:cubicBezTo>
                    <a:pt x="488891" y="2704424"/>
                    <a:pt x="422863" y="2699081"/>
                    <a:pt x="351252" y="2693339"/>
                  </a:cubicBezTo>
                  <a:cubicBezTo>
                    <a:pt x="361779" y="2721648"/>
                    <a:pt x="345670" y="2755859"/>
                    <a:pt x="381794" y="2766624"/>
                  </a:cubicBezTo>
                  <a:cubicBezTo>
                    <a:pt x="418397" y="2777629"/>
                    <a:pt x="456754" y="2782732"/>
                    <a:pt x="494074" y="2791345"/>
                  </a:cubicBezTo>
                  <a:cubicBezTo>
                    <a:pt x="525972" y="2798681"/>
                    <a:pt x="557630" y="2807373"/>
                    <a:pt x="589368" y="2815507"/>
                  </a:cubicBezTo>
                  <a:cubicBezTo>
                    <a:pt x="588731" y="2818378"/>
                    <a:pt x="588172" y="2821249"/>
                    <a:pt x="587534" y="2824120"/>
                  </a:cubicBezTo>
                  <a:cubicBezTo>
                    <a:pt x="517359" y="2816704"/>
                    <a:pt x="447264" y="2809208"/>
                    <a:pt x="377089" y="2801791"/>
                  </a:cubicBezTo>
                  <a:cubicBezTo>
                    <a:pt x="373102" y="2863832"/>
                    <a:pt x="376372" y="2868537"/>
                    <a:pt x="430040" y="2880738"/>
                  </a:cubicBezTo>
                  <a:cubicBezTo>
                    <a:pt x="435382" y="2881934"/>
                    <a:pt x="440805" y="2882652"/>
                    <a:pt x="446228" y="2883689"/>
                  </a:cubicBezTo>
                  <a:cubicBezTo>
                    <a:pt x="512655" y="2896767"/>
                    <a:pt x="579081" y="2909925"/>
                    <a:pt x="645508" y="2923002"/>
                  </a:cubicBezTo>
                  <a:cubicBezTo>
                    <a:pt x="645429" y="2924039"/>
                    <a:pt x="645269" y="2925076"/>
                    <a:pt x="645189" y="2926033"/>
                  </a:cubicBezTo>
                  <a:cubicBezTo>
                    <a:pt x="559704" y="2917341"/>
                    <a:pt x="474218" y="2908569"/>
                    <a:pt x="388971" y="2899877"/>
                  </a:cubicBezTo>
                  <a:cubicBezTo>
                    <a:pt x="378046" y="2971407"/>
                    <a:pt x="381396" y="2976192"/>
                    <a:pt x="446307" y="2991024"/>
                  </a:cubicBezTo>
                  <a:cubicBezTo>
                    <a:pt x="492878" y="3001710"/>
                    <a:pt x="539209" y="3013353"/>
                    <a:pt x="585621" y="3024517"/>
                  </a:cubicBezTo>
                  <a:cubicBezTo>
                    <a:pt x="585142" y="3027388"/>
                    <a:pt x="584664" y="3030258"/>
                    <a:pt x="584185" y="3033129"/>
                  </a:cubicBezTo>
                  <a:cubicBezTo>
                    <a:pt x="519592" y="3026750"/>
                    <a:pt x="455079" y="3020370"/>
                    <a:pt x="388573" y="3013831"/>
                  </a:cubicBezTo>
                  <a:cubicBezTo>
                    <a:pt x="387217" y="3024915"/>
                    <a:pt x="386898" y="3034644"/>
                    <a:pt x="384665" y="3043895"/>
                  </a:cubicBezTo>
                  <a:cubicBezTo>
                    <a:pt x="376531" y="3077307"/>
                    <a:pt x="392321" y="3089349"/>
                    <a:pt x="423501" y="3091422"/>
                  </a:cubicBezTo>
                  <a:cubicBezTo>
                    <a:pt x="444154" y="3092778"/>
                    <a:pt x="464808" y="3096845"/>
                    <a:pt x="485143" y="3101311"/>
                  </a:cubicBezTo>
                  <a:cubicBezTo>
                    <a:pt x="566482" y="3119253"/>
                    <a:pt x="647661" y="3137674"/>
                    <a:pt x="728921" y="3156175"/>
                  </a:cubicBezTo>
                  <a:cubicBezTo>
                    <a:pt x="755077" y="3162155"/>
                    <a:pt x="781073" y="3169093"/>
                    <a:pt x="807150" y="3175632"/>
                  </a:cubicBezTo>
                  <a:cubicBezTo>
                    <a:pt x="806193" y="3179380"/>
                    <a:pt x="805236" y="3183208"/>
                    <a:pt x="804279" y="3186956"/>
                  </a:cubicBezTo>
                  <a:cubicBezTo>
                    <a:pt x="663929" y="3165425"/>
                    <a:pt x="523500" y="3143894"/>
                    <a:pt x="380518" y="3121884"/>
                  </a:cubicBezTo>
                  <a:cubicBezTo>
                    <a:pt x="378445" y="3131294"/>
                    <a:pt x="376611" y="3141900"/>
                    <a:pt x="373660" y="3152108"/>
                  </a:cubicBezTo>
                  <a:cubicBezTo>
                    <a:pt x="365208" y="3182012"/>
                    <a:pt x="374538" y="3194930"/>
                    <a:pt x="407073" y="3198598"/>
                  </a:cubicBezTo>
                  <a:cubicBezTo>
                    <a:pt x="452687" y="3203782"/>
                    <a:pt x="497663" y="3214787"/>
                    <a:pt x="542718" y="3223798"/>
                  </a:cubicBezTo>
                  <a:cubicBezTo>
                    <a:pt x="629799" y="3241262"/>
                    <a:pt x="716879" y="3258646"/>
                    <a:pt x="803721" y="3276828"/>
                  </a:cubicBezTo>
                  <a:cubicBezTo>
                    <a:pt x="856432" y="3287912"/>
                    <a:pt x="908744" y="3300432"/>
                    <a:pt x="961295" y="3312314"/>
                  </a:cubicBezTo>
                  <a:cubicBezTo>
                    <a:pt x="949972" y="3319251"/>
                    <a:pt x="940163" y="3319251"/>
                    <a:pt x="930674" y="3317577"/>
                  </a:cubicBezTo>
                  <a:cubicBezTo>
                    <a:pt x="754598" y="3287035"/>
                    <a:pt x="578603" y="3256094"/>
                    <a:pt x="402448" y="3225951"/>
                  </a:cubicBezTo>
                  <a:cubicBezTo>
                    <a:pt x="385941" y="3223160"/>
                    <a:pt x="363294" y="3205935"/>
                    <a:pt x="356914" y="3241022"/>
                  </a:cubicBezTo>
                  <a:cubicBezTo>
                    <a:pt x="351890" y="3268694"/>
                    <a:pt x="354203" y="3283845"/>
                    <a:pt x="388094" y="3290544"/>
                  </a:cubicBezTo>
                  <a:cubicBezTo>
                    <a:pt x="489130" y="3310480"/>
                    <a:pt x="589289" y="3334722"/>
                    <a:pt x="689687" y="3357688"/>
                  </a:cubicBezTo>
                  <a:cubicBezTo>
                    <a:pt x="750611" y="3371643"/>
                    <a:pt x="811456" y="3385838"/>
                    <a:pt x="872141" y="3400750"/>
                  </a:cubicBezTo>
                  <a:cubicBezTo>
                    <a:pt x="928999" y="3414626"/>
                    <a:pt x="985617" y="3429538"/>
                    <a:pt x="1042315" y="3443971"/>
                  </a:cubicBezTo>
                  <a:cubicBezTo>
                    <a:pt x="1032666" y="3450112"/>
                    <a:pt x="1024293" y="3450112"/>
                    <a:pt x="1016239" y="3448596"/>
                  </a:cubicBezTo>
                  <a:cubicBezTo>
                    <a:pt x="914964" y="3429856"/>
                    <a:pt x="813609" y="3411356"/>
                    <a:pt x="712493" y="3391739"/>
                  </a:cubicBezTo>
                  <a:cubicBezTo>
                    <a:pt x="595190" y="3369012"/>
                    <a:pt x="478205" y="3344929"/>
                    <a:pt x="360822" y="3322760"/>
                  </a:cubicBezTo>
                  <a:cubicBezTo>
                    <a:pt x="349019" y="3321006"/>
                    <a:pt x="335622" y="3328183"/>
                    <a:pt x="323023" y="3330974"/>
                  </a:cubicBezTo>
                  <a:close/>
                  <a:moveTo>
                    <a:pt x="2292146" y="2208973"/>
                  </a:moveTo>
                  <a:cubicBezTo>
                    <a:pt x="2478428" y="2177394"/>
                    <a:pt x="2660006" y="2147650"/>
                    <a:pt x="2841265" y="2115513"/>
                  </a:cubicBezTo>
                  <a:cubicBezTo>
                    <a:pt x="3062475" y="2076199"/>
                    <a:pt x="3283207" y="2034652"/>
                    <a:pt x="3504258" y="1994381"/>
                  </a:cubicBezTo>
                  <a:cubicBezTo>
                    <a:pt x="3740221" y="1951399"/>
                    <a:pt x="3976184" y="1908497"/>
                    <a:pt x="4212227" y="1866233"/>
                  </a:cubicBezTo>
                  <a:cubicBezTo>
                    <a:pt x="4315814" y="1847652"/>
                    <a:pt x="4419482" y="1829869"/>
                    <a:pt x="4523389" y="1813442"/>
                  </a:cubicBezTo>
                  <a:cubicBezTo>
                    <a:pt x="4552176" y="1808896"/>
                    <a:pt x="4572750" y="1800125"/>
                    <a:pt x="4578890" y="1768626"/>
                  </a:cubicBezTo>
                  <a:cubicBezTo>
                    <a:pt x="4584074" y="1741832"/>
                    <a:pt x="4591968" y="1715596"/>
                    <a:pt x="4598826" y="1689121"/>
                  </a:cubicBezTo>
                  <a:cubicBezTo>
                    <a:pt x="4630724" y="1565996"/>
                    <a:pt x="4636386" y="1442552"/>
                    <a:pt x="4606083" y="1318071"/>
                  </a:cubicBezTo>
                  <a:cubicBezTo>
                    <a:pt x="4600660" y="1295743"/>
                    <a:pt x="4593244" y="1288247"/>
                    <a:pt x="4568922" y="1290639"/>
                  </a:cubicBezTo>
                  <a:cubicBezTo>
                    <a:pt x="4393166" y="1307385"/>
                    <a:pt x="4217171" y="1321978"/>
                    <a:pt x="4041415" y="1338246"/>
                  </a:cubicBezTo>
                  <a:cubicBezTo>
                    <a:pt x="3797955" y="1360734"/>
                    <a:pt x="3554337" y="1382265"/>
                    <a:pt x="3311197" y="1407544"/>
                  </a:cubicBezTo>
                  <a:cubicBezTo>
                    <a:pt x="3166302" y="1422616"/>
                    <a:pt x="3021247" y="1439282"/>
                    <a:pt x="2877708" y="1463684"/>
                  </a:cubicBezTo>
                  <a:cubicBezTo>
                    <a:pt x="2682255" y="1496937"/>
                    <a:pt x="2488157" y="1538245"/>
                    <a:pt x="2293582" y="1576203"/>
                  </a:cubicBezTo>
                  <a:cubicBezTo>
                    <a:pt x="2267505" y="1581306"/>
                    <a:pt x="2241509" y="1587208"/>
                    <a:pt x="2216389" y="1592630"/>
                  </a:cubicBezTo>
                  <a:cubicBezTo>
                    <a:pt x="2332178" y="1787366"/>
                    <a:pt x="2323645" y="1993983"/>
                    <a:pt x="2292146" y="2208973"/>
                  </a:cubicBezTo>
                  <a:close/>
                  <a:moveTo>
                    <a:pt x="2285607" y="465047"/>
                  </a:moveTo>
                  <a:cubicBezTo>
                    <a:pt x="2322927" y="593675"/>
                    <a:pt x="2304666" y="718155"/>
                    <a:pt x="2281859" y="847580"/>
                  </a:cubicBezTo>
                  <a:cubicBezTo>
                    <a:pt x="2365830" y="840244"/>
                    <a:pt x="2443182" y="834183"/>
                    <a:pt x="2520294" y="825810"/>
                  </a:cubicBezTo>
                  <a:cubicBezTo>
                    <a:pt x="2528588" y="824933"/>
                    <a:pt x="2538715" y="811376"/>
                    <a:pt x="2542304" y="801648"/>
                  </a:cubicBezTo>
                  <a:cubicBezTo>
                    <a:pt x="2568540" y="730675"/>
                    <a:pt x="2577072" y="656992"/>
                    <a:pt x="2569895" y="581713"/>
                  </a:cubicBezTo>
                  <a:cubicBezTo>
                    <a:pt x="2567264" y="553563"/>
                    <a:pt x="2561442" y="525733"/>
                    <a:pt x="2557136" y="497822"/>
                  </a:cubicBezTo>
                  <a:cubicBezTo>
                    <a:pt x="2622606" y="596546"/>
                    <a:pt x="2612159" y="706832"/>
                    <a:pt x="2604026" y="817517"/>
                  </a:cubicBezTo>
                  <a:cubicBezTo>
                    <a:pt x="2618619" y="816879"/>
                    <a:pt x="2628427" y="816640"/>
                    <a:pt x="2638156" y="815922"/>
                  </a:cubicBezTo>
                  <a:cubicBezTo>
                    <a:pt x="2784646" y="804199"/>
                    <a:pt x="2931136" y="793354"/>
                    <a:pt x="3077467" y="780436"/>
                  </a:cubicBezTo>
                  <a:cubicBezTo>
                    <a:pt x="3399713" y="752127"/>
                    <a:pt x="3721959" y="723259"/>
                    <a:pt x="4044046" y="693594"/>
                  </a:cubicBezTo>
                  <a:cubicBezTo>
                    <a:pt x="4247155" y="674854"/>
                    <a:pt x="4450024" y="653642"/>
                    <a:pt x="4653132" y="635222"/>
                  </a:cubicBezTo>
                  <a:cubicBezTo>
                    <a:pt x="4683913" y="632430"/>
                    <a:pt x="4698507" y="615844"/>
                    <a:pt x="4707438" y="591123"/>
                  </a:cubicBezTo>
                  <a:cubicBezTo>
                    <a:pt x="4737502" y="507711"/>
                    <a:pt x="4757039" y="422783"/>
                    <a:pt x="4739415" y="333310"/>
                  </a:cubicBezTo>
                  <a:cubicBezTo>
                    <a:pt x="4738777" y="330120"/>
                    <a:pt x="4740292" y="326452"/>
                    <a:pt x="4741090" y="320710"/>
                  </a:cubicBezTo>
                  <a:cubicBezTo>
                    <a:pt x="4790292" y="370790"/>
                    <a:pt x="4793721" y="446068"/>
                    <a:pt x="4756321" y="621585"/>
                  </a:cubicBezTo>
                  <a:cubicBezTo>
                    <a:pt x="4790053" y="616003"/>
                    <a:pt x="4822429" y="612654"/>
                    <a:pt x="4853609" y="604759"/>
                  </a:cubicBezTo>
                  <a:cubicBezTo>
                    <a:pt x="4869159" y="600852"/>
                    <a:pt x="4884630" y="590804"/>
                    <a:pt x="4896512" y="579640"/>
                  </a:cubicBezTo>
                  <a:cubicBezTo>
                    <a:pt x="4956718" y="523101"/>
                    <a:pt x="4960865" y="450055"/>
                    <a:pt x="4950499" y="375176"/>
                  </a:cubicBezTo>
                  <a:cubicBezTo>
                    <a:pt x="4939813" y="298223"/>
                    <a:pt x="4890371" y="262098"/>
                    <a:pt x="4812541" y="268239"/>
                  </a:cubicBezTo>
                  <a:cubicBezTo>
                    <a:pt x="4535988" y="289849"/>
                    <a:pt x="4259435" y="311380"/>
                    <a:pt x="3982802" y="332513"/>
                  </a:cubicBezTo>
                  <a:cubicBezTo>
                    <a:pt x="3846201" y="342959"/>
                    <a:pt x="3709519" y="351970"/>
                    <a:pt x="3572917" y="362417"/>
                  </a:cubicBezTo>
                  <a:cubicBezTo>
                    <a:pt x="3270049" y="385542"/>
                    <a:pt x="2967181" y="408748"/>
                    <a:pt x="2664312" y="432591"/>
                  </a:cubicBezTo>
                  <a:cubicBezTo>
                    <a:pt x="2541108" y="442161"/>
                    <a:pt x="2417823" y="453644"/>
                    <a:pt x="2285607" y="465047"/>
                  </a:cubicBezTo>
                  <a:close/>
                  <a:moveTo>
                    <a:pt x="3648595" y="3937109"/>
                  </a:moveTo>
                  <a:cubicBezTo>
                    <a:pt x="3813585" y="4192370"/>
                    <a:pt x="3847477" y="4456802"/>
                    <a:pt x="3753857" y="4724344"/>
                  </a:cubicBezTo>
                  <a:cubicBezTo>
                    <a:pt x="3800188" y="4681442"/>
                    <a:pt x="3856089" y="4631123"/>
                    <a:pt x="3909757" y="4578571"/>
                  </a:cubicBezTo>
                  <a:cubicBezTo>
                    <a:pt x="3918369" y="4570119"/>
                    <a:pt x="3919167" y="4551937"/>
                    <a:pt x="3920443" y="4537982"/>
                  </a:cubicBezTo>
                  <a:cubicBezTo>
                    <a:pt x="3936950" y="4350902"/>
                    <a:pt x="3914940" y="4168288"/>
                    <a:pt x="3853457" y="3990777"/>
                  </a:cubicBezTo>
                  <a:cubicBezTo>
                    <a:pt x="3840778" y="3954174"/>
                    <a:pt x="3823553" y="3919167"/>
                    <a:pt x="3808482" y="3883362"/>
                  </a:cubicBezTo>
                  <a:cubicBezTo>
                    <a:pt x="3893569" y="3959198"/>
                    <a:pt x="3916216" y="4065099"/>
                    <a:pt x="3946997" y="4167171"/>
                  </a:cubicBezTo>
                  <a:cubicBezTo>
                    <a:pt x="3978815" y="4272753"/>
                    <a:pt x="3988305" y="4381045"/>
                    <a:pt x="3987428" y="4493325"/>
                  </a:cubicBezTo>
                  <a:cubicBezTo>
                    <a:pt x="4009916" y="4476898"/>
                    <a:pt x="4028177" y="4459035"/>
                    <a:pt x="4044684" y="4439737"/>
                  </a:cubicBezTo>
                  <a:cubicBezTo>
                    <a:pt x="4056167" y="4426180"/>
                    <a:pt x="4072355" y="4411508"/>
                    <a:pt x="4074349" y="4395798"/>
                  </a:cubicBezTo>
                  <a:cubicBezTo>
                    <a:pt x="4094364" y="4235273"/>
                    <a:pt x="4065258" y="4079054"/>
                    <a:pt x="4024588" y="3924909"/>
                  </a:cubicBezTo>
                  <a:cubicBezTo>
                    <a:pt x="4009836" y="3869088"/>
                    <a:pt x="3984557" y="3815978"/>
                    <a:pt x="3964063" y="3761672"/>
                  </a:cubicBezTo>
                  <a:cubicBezTo>
                    <a:pt x="4040537" y="3835675"/>
                    <a:pt x="4072196" y="3933122"/>
                    <a:pt x="4096358" y="4030410"/>
                  </a:cubicBezTo>
                  <a:cubicBezTo>
                    <a:pt x="4120919" y="4129133"/>
                    <a:pt x="4130489" y="4231525"/>
                    <a:pt x="4146677" y="4333119"/>
                  </a:cubicBezTo>
                  <a:cubicBezTo>
                    <a:pt x="4149229" y="4331604"/>
                    <a:pt x="4153455" y="4330089"/>
                    <a:pt x="4156246" y="4327138"/>
                  </a:cubicBezTo>
                  <a:cubicBezTo>
                    <a:pt x="4282561" y="4196437"/>
                    <a:pt x="4408477" y="4065258"/>
                    <a:pt x="4535111" y="3934797"/>
                  </a:cubicBezTo>
                  <a:cubicBezTo>
                    <a:pt x="4671633" y="3794208"/>
                    <a:pt x="4808953" y="3654576"/>
                    <a:pt x="4945395" y="3513907"/>
                  </a:cubicBezTo>
                  <a:cubicBezTo>
                    <a:pt x="4958074" y="3500829"/>
                    <a:pt x="4969956" y="3485040"/>
                    <a:pt x="4976256" y="3468293"/>
                  </a:cubicBezTo>
                  <a:cubicBezTo>
                    <a:pt x="5015649" y="3364068"/>
                    <a:pt x="5016606" y="3255695"/>
                    <a:pt x="5004326" y="3147004"/>
                  </a:cubicBezTo>
                  <a:cubicBezTo>
                    <a:pt x="5000976" y="3117419"/>
                    <a:pt x="4988935" y="3088791"/>
                    <a:pt x="4979924" y="3056016"/>
                  </a:cubicBezTo>
                  <a:cubicBezTo>
                    <a:pt x="4888139" y="3096606"/>
                    <a:pt x="4801217" y="3134644"/>
                    <a:pt x="4714615" y="3173559"/>
                  </a:cubicBezTo>
                  <a:cubicBezTo>
                    <a:pt x="4637821" y="3208008"/>
                    <a:pt x="4560788" y="3241900"/>
                    <a:pt x="4485271" y="3278821"/>
                  </a:cubicBezTo>
                  <a:cubicBezTo>
                    <a:pt x="4441411" y="3300272"/>
                    <a:pt x="4397712" y="3323717"/>
                    <a:pt x="4358637" y="3352664"/>
                  </a:cubicBezTo>
                  <a:cubicBezTo>
                    <a:pt x="4303454" y="3393573"/>
                    <a:pt x="4252976" y="3440782"/>
                    <a:pt x="4199866" y="3484481"/>
                  </a:cubicBezTo>
                  <a:cubicBezTo>
                    <a:pt x="4128974" y="3542774"/>
                    <a:pt x="4057364" y="3600190"/>
                    <a:pt x="3986311" y="3658324"/>
                  </a:cubicBezTo>
                  <a:cubicBezTo>
                    <a:pt x="3918688" y="3713746"/>
                    <a:pt x="3851544" y="3769726"/>
                    <a:pt x="3784160" y="3825388"/>
                  </a:cubicBezTo>
                  <a:cubicBezTo>
                    <a:pt x="3738706" y="3862788"/>
                    <a:pt x="3693331" y="3900188"/>
                    <a:pt x="3648595" y="3937109"/>
                  </a:cubicBezTo>
                  <a:close/>
                  <a:moveTo>
                    <a:pt x="1806903" y="2240472"/>
                  </a:moveTo>
                  <a:cubicBezTo>
                    <a:pt x="1807541" y="2238239"/>
                    <a:pt x="1808258" y="2236006"/>
                    <a:pt x="1808896" y="2233773"/>
                  </a:cubicBezTo>
                  <a:cubicBezTo>
                    <a:pt x="1796616" y="2230026"/>
                    <a:pt x="1784574" y="2225480"/>
                    <a:pt x="1772054" y="2222689"/>
                  </a:cubicBezTo>
                  <a:cubicBezTo>
                    <a:pt x="1699487" y="2206262"/>
                    <a:pt x="1626601" y="2191031"/>
                    <a:pt x="1554193" y="2173806"/>
                  </a:cubicBezTo>
                  <a:cubicBezTo>
                    <a:pt x="1457304" y="2150680"/>
                    <a:pt x="1361850" y="2119101"/>
                    <a:pt x="1263845" y="2103791"/>
                  </a:cubicBezTo>
                  <a:cubicBezTo>
                    <a:pt x="1120943" y="2081462"/>
                    <a:pt x="976208" y="2071335"/>
                    <a:pt x="832429" y="2054349"/>
                  </a:cubicBezTo>
                  <a:cubicBezTo>
                    <a:pt x="688730" y="2037363"/>
                    <a:pt x="545350" y="2017986"/>
                    <a:pt x="401651" y="2000761"/>
                  </a:cubicBezTo>
                  <a:cubicBezTo>
                    <a:pt x="377249" y="1997810"/>
                    <a:pt x="352130" y="2000362"/>
                    <a:pt x="327409" y="2000362"/>
                  </a:cubicBezTo>
                  <a:cubicBezTo>
                    <a:pt x="327249" y="2001798"/>
                    <a:pt x="327010" y="2003153"/>
                    <a:pt x="326851" y="2004589"/>
                  </a:cubicBezTo>
                  <a:cubicBezTo>
                    <a:pt x="550932" y="2035450"/>
                    <a:pt x="774933" y="2066390"/>
                    <a:pt x="999014" y="2097251"/>
                  </a:cubicBezTo>
                  <a:cubicBezTo>
                    <a:pt x="998695" y="2099325"/>
                    <a:pt x="998456" y="2101319"/>
                    <a:pt x="998137" y="2103392"/>
                  </a:cubicBezTo>
                  <a:cubicBezTo>
                    <a:pt x="761696" y="2074684"/>
                    <a:pt x="525334" y="2045976"/>
                    <a:pt x="288015" y="2017188"/>
                  </a:cubicBezTo>
                  <a:cubicBezTo>
                    <a:pt x="289132" y="2048209"/>
                    <a:pt x="306675" y="2055067"/>
                    <a:pt x="331316" y="2057938"/>
                  </a:cubicBezTo>
                  <a:cubicBezTo>
                    <a:pt x="469114" y="2074205"/>
                    <a:pt x="606832" y="2091590"/>
                    <a:pt x="744551" y="2108655"/>
                  </a:cubicBezTo>
                  <a:cubicBezTo>
                    <a:pt x="743992" y="2113280"/>
                    <a:pt x="743434" y="2117825"/>
                    <a:pt x="742796" y="2122451"/>
                  </a:cubicBezTo>
                  <a:cubicBezTo>
                    <a:pt x="599895" y="2102116"/>
                    <a:pt x="456993" y="2081701"/>
                    <a:pt x="314012" y="2061367"/>
                  </a:cubicBezTo>
                  <a:cubicBezTo>
                    <a:pt x="311619" y="2064716"/>
                    <a:pt x="309227" y="2068065"/>
                    <a:pt x="306835" y="2071414"/>
                  </a:cubicBezTo>
                  <a:cubicBezTo>
                    <a:pt x="316723" y="2081940"/>
                    <a:pt x="325335" y="2099883"/>
                    <a:pt x="336659" y="2101797"/>
                  </a:cubicBezTo>
                  <a:cubicBezTo>
                    <a:pt x="393756" y="2111446"/>
                    <a:pt x="451730" y="2115752"/>
                    <a:pt x="509146" y="2124125"/>
                  </a:cubicBezTo>
                  <a:cubicBezTo>
                    <a:pt x="606673" y="2138479"/>
                    <a:pt x="703881" y="2154428"/>
                    <a:pt x="801249" y="2169739"/>
                  </a:cubicBezTo>
                  <a:cubicBezTo>
                    <a:pt x="800850" y="2172291"/>
                    <a:pt x="800451" y="2174763"/>
                    <a:pt x="800053" y="2177315"/>
                  </a:cubicBezTo>
                  <a:cubicBezTo>
                    <a:pt x="645269" y="2156581"/>
                    <a:pt x="490565" y="2135848"/>
                    <a:pt x="330758" y="2114476"/>
                  </a:cubicBezTo>
                  <a:cubicBezTo>
                    <a:pt x="337217" y="2167905"/>
                    <a:pt x="376691" y="2153790"/>
                    <a:pt x="401491" y="2160648"/>
                  </a:cubicBezTo>
                  <a:cubicBezTo>
                    <a:pt x="430678" y="2168782"/>
                    <a:pt x="461379" y="2171413"/>
                    <a:pt x="491443" y="2176437"/>
                  </a:cubicBezTo>
                  <a:cubicBezTo>
                    <a:pt x="447982" y="2178112"/>
                    <a:pt x="405877" y="2171972"/>
                    <a:pt x="363533" y="2168064"/>
                  </a:cubicBezTo>
                  <a:cubicBezTo>
                    <a:pt x="355798" y="2167347"/>
                    <a:pt x="347185" y="2175800"/>
                    <a:pt x="338972" y="2180026"/>
                  </a:cubicBezTo>
                  <a:cubicBezTo>
                    <a:pt x="345112" y="2188479"/>
                    <a:pt x="349498" y="2200042"/>
                    <a:pt x="357791" y="2204667"/>
                  </a:cubicBezTo>
                  <a:cubicBezTo>
                    <a:pt x="368078" y="2210409"/>
                    <a:pt x="381555" y="2210409"/>
                    <a:pt x="393676" y="2212881"/>
                  </a:cubicBezTo>
                  <a:cubicBezTo>
                    <a:pt x="393517" y="2213917"/>
                    <a:pt x="393437" y="2214954"/>
                    <a:pt x="393278" y="2215991"/>
                  </a:cubicBezTo>
                  <a:cubicBezTo>
                    <a:pt x="376372" y="2215113"/>
                    <a:pt x="359466" y="2214236"/>
                    <a:pt x="343198" y="2213439"/>
                  </a:cubicBezTo>
                  <a:cubicBezTo>
                    <a:pt x="332114" y="2245336"/>
                    <a:pt x="351651" y="2246293"/>
                    <a:pt x="371268" y="2249324"/>
                  </a:cubicBezTo>
                  <a:cubicBezTo>
                    <a:pt x="431714" y="2258733"/>
                    <a:pt x="492081" y="2269021"/>
                    <a:pt x="552447" y="2278989"/>
                  </a:cubicBezTo>
                  <a:cubicBezTo>
                    <a:pt x="543595" y="2286325"/>
                    <a:pt x="535860" y="2286325"/>
                    <a:pt x="528364" y="2285209"/>
                  </a:cubicBezTo>
                  <a:cubicBezTo>
                    <a:pt x="473022" y="2277234"/>
                    <a:pt x="417759" y="2268303"/>
                    <a:pt x="362257" y="2261525"/>
                  </a:cubicBezTo>
                  <a:cubicBezTo>
                    <a:pt x="353405" y="2260408"/>
                    <a:pt x="337935" y="2265910"/>
                    <a:pt x="334984" y="2272529"/>
                  </a:cubicBezTo>
                  <a:cubicBezTo>
                    <a:pt x="327090" y="2290153"/>
                    <a:pt x="342002" y="2294379"/>
                    <a:pt x="355877" y="2296373"/>
                  </a:cubicBezTo>
                  <a:cubicBezTo>
                    <a:pt x="369912" y="2298446"/>
                    <a:pt x="384107" y="2299881"/>
                    <a:pt x="398142" y="2302114"/>
                  </a:cubicBezTo>
                  <a:cubicBezTo>
                    <a:pt x="441523" y="2309211"/>
                    <a:pt x="484824" y="2316548"/>
                    <a:pt x="528125" y="2323805"/>
                  </a:cubicBezTo>
                  <a:cubicBezTo>
                    <a:pt x="470550" y="2323885"/>
                    <a:pt x="414170" y="2317026"/>
                    <a:pt x="358110" y="2308255"/>
                  </a:cubicBezTo>
                  <a:cubicBezTo>
                    <a:pt x="332592" y="2304267"/>
                    <a:pt x="320950" y="2312162"/>
                    <a:pt x="322225" y="2340631"/>
                  </a:cubicBezTo>
                  <a:cubicBezTo>
                    <a:pt x="354602" y="2347808"/>
                    <a:pt x="386659" y="2354825"/>
                    <a:pt x="418716" y="2361922"/>
                  </a:cubicBezTo>
                  <a:cubicBezTo>
                    <a:pt x="418397" y="2363119"/>
                    <a:pt x="418078" y="2364315"/>
                    <a:pt x="417759" y="2365591"/>
                  </a:cubicBezTo>
                  <a:cubicBezTo>
                    <a:pt x="381156" y="2365591"/>
                    <a:pt x="344554" y="2365591"/>
                    <a:pt x="307871" y="2365591"/>
                  </a:cubicBezTo>
                  <a:cubicBezTo>
                    <a:pt x="317760" y="2375319"/>
                    <a:pt x="327967" y="2377871"/>
                    <a:pt x="338334" y="2379227"/>
                  </a:cubicBezTo>
                  <a:cubicBezTo>
                    <a:pt x="470948" y="2396691"/>
                    <a:pt x="603643" y="2413517"/>
                    <a:pt x="736257" y="2431539"/>
                  </a:cubicBezTo>
                  <a:cubicBezTo>
                    <a:pt x="862333" y="2448684"/>
                    <a:pt x="988169" y="2467823"/>
                    <a:pt x="1114245" y="2484569"/>
                  </a:cubicBezTo>
                  <a:cubicBezTo>
                    <a:pt x="1307704" y="2510326"/>
                    <a:pt x="1501323" y="2534329"/>
                    <a:pt x="1694782" y="2560166"/>
                  </a:cubicBezTo>
                  <a:cubicBezTo>
                    <a:pt x="1805627" y="2574999"/>
                    <a:pt x="1916152" y="2592941"/>
                    <a:pt x="2026997" y="2607614"/>
                  </a:cubicBezTo>
                  <a:cubicBezTo>
                    <a:pt x="2235687" y="2635126"/>
                    <a:pt x="2444617" y="2661123"/>
                    <a:pt x="2653387" y="2687996"/>
                  </a:cubicBezTo>
                  <a:cubicBezTo>
                    <a:pt x="2759926" y="2701712"/>
                    <a:pt x="2866464" y="2715987"/>
                    <a:pt x="2973002" y="2729623"/>
                  </a:cubicBezTo>
                  <a:cubicBezTo>
                    <a:pt x="2983528" y="2730979"/>
                    <a:pt x="2994294" y="2729782"/>
                    <a:pt x="3004979" y="2729782"/>
                  </a:cubicBezTo>
                  <a:cubicBezTo>
                    <a:pt x="3005139" y="2724998"/>
                    <a:pt x="3005378" y="2720213"/>
                    <a:pt x="3005538" y="2715428"/>
                  </a:cubicBezTo>
                  <a:cubicBezTo>
                    <a:pt x="2569257" y="2653627"/>
                    <a:pt x="2132977" y="2591825"/>
                    <a:pt x="1696616" y="2530023"/>
                  </a:cubicBezTo>
                  <a:cubicBezTo>
                    <a:pt x="1777557" y="2533532"/>
                    <a:pt x="1858098" y="2539912"/>
                    <a:pt x="1938321" y="2549561"/>
                  </a:cubicBezTo>
                  <a:cubicBezTo>
                    <a:pt x="2145177" y="2574520"/>
                    <a:pt x="2351874" y="2601314"/>
                    <a:pt x="2558731" y="2626753"/>
                  </a:cubicBezTo>
                  <a:cubicBezTo>
                    <a:pt x="2696927" y="2643738"/>
                    <a:pt x="2835204" y="2659847"/>
                    <a:pt x="2973560" y="2675875"/>
                  </a:cubicBezTo>
                  <a:cubicBezTo>
                    <a:pt x="2986000" y="2677311"/>
                    <a:pt x="2998919" y="2674918"/>
                    <a:pt x="3011598" y="2674280"/>
                  </a:cubicBezTo>
                  <a:cubicBezTo>
                    <a:pt x="3011837" y="2669655"/>
                    <a:pt x="3011997" y="2665030"/>
                    <a:pt x="3012236" y="2660405"/>
                  </a:cubicBezTo>
                  <a:cubicBezTo>
                    <a:pt x="2610565" y="2595812"/>
                    <a:pt x="2205384" y="2555222"/>
                    <a:pt x="1803872" y="2488955"/>
                  </a:cubicBezTo>
                  <a:cubicBezTo>
                    <a:pt x="1817190" y="2487121"/>
                    <a:pt x="1830348" y="2485845"/>
                    <a:pt x="1843266" y="2487360"/>
                  </a:cubicBezTo>
                  <a:cubicBezTo>
                    <a:pt x="2043823" y="2510007"/>
                    <a:pt x="2244379" y="2531937"/>
                    <a:pt x="2444697" y="2556179"/>
                  </a:cubicBezTo>
                  <a:cubicBezTo>
                    <a:pt x="2619974" y="2577391"/>
                    <a:pt x="2794933" y="2601474"/>
                    <a:pt x="2970131" y="2623483"/>
                  </a:cubicBezTo>
                  <a:cubicBezTo>
                    <a:pt x="2984326" y="2625238"/>
                    <a:pt x="2999318" y="2620453"/>
                    <a:pt x="3013911" y="2618699"/>
                  </a:cubicBezTo>
                  <a:cubicBezTo>
                    <a:pt x="3000195" y="2612638"/>
                    <a:pt x="2987037" y="2602989"/>
                    <a:pt x="2972763" y="2600996"/>
                  </a:cubicBezTo>
                  <a:cubicBezTo>
                    <a:pt x="2724041" y="2566705"/>
                    <a:pt x="2475159" y="2533293"/>
                    <a:pt x="2226277" y="2499720"/>
                  </a:cubicBezTo>
                  <a:cubicBezTo>
                    <a:pt x="2115672" y="2484808"/>
                    <a:pt x="2005147" y="2469816"/>
                    <a:pt x="1894541" y="2454824"/>
                  </a:cubicBezTo>
                  <a:cubicBezTo>
                    <a:pt x="1908098" y="2448126"/>
                    <a:pt x="1921096" y="2446930"/>
                    <a:pt x="1933776" y="2448365"/>
                  </a:cubicBezTo>
                  <a:cubicBezTo>
                    <a:pt x="2054827" y="2461523"/>
                    <a:pt x="2175879" y="2474043"/>
                    <a:pt x="2296771" y="2488795"/>
                  </a:cubicBezTo>
                  <a:cubicBezTo>
                    <a:pt x="2491586" y="2512639"/>
                    <a:pt x="2686162" y="2538077"/>
                    <a:pt x="2880818" y="2562957"/>
                  </a:cubicBezTo>
                  <a:cubicBezTo>
                    <a:pt x="2915666" y="2567423"/>
                    <a:pt x="2950354" y="2573324"/>
                    <a:pt x="2985282" y="2576275"/>
                  </a:cubicBezTo>
                  <a:cubicBezTo>
                    <a:pt x="2994373" y="2577072"/>
                    <a:pt x="3004262" y="2569098"/>
                    <a:pt x="3013751" y="2565190"/>
                  </a:cubicBezTo>
                  <a:cubicBezTo>
                    <a:pt x="3004660" y="2559608"/>
                    <a:pt x="2996048" y="2550757"/>
                    <a:pt x="2986319" y="2549162"/>
                  </a:cubicBezTo>
                  <a:cubicBezTo>
                    <a:pt x="2962555" y="2545414"/>
                    <a:pt x="2938154" y="2546211"/>
                    <a:pt x="2914230" y="2543101"/>
                  </a:cubicBezTo>
                  <a:cubicBezTo>
                    <a:pt x="2707693" y="2515908"/>
                    <a:pt x="2501156" y="2488476"/>
                    <a:pt x="2294698" y="2460646"/>
                  </a:cubicBezTo>
                  <a:cubicBezTo>
                    <a:pt x="2228829" y="2451794"/>
                    <a:pt x="2163200" y="2441507"/>
                    <a:pt x="2097491" y="2431938"/>
                  </a:cubicBezTo>
                  <a:cubicBezTo>
                    <a:pt x="2113041" y="2426914"/>
                    <a:pt x="2128352" y="2425399"/>
                    <a:pt x="2143184" y="2427153"/>
                  </a:cubicBezTo>
                  <a:cubicBezTo>
                    <a:pt x="2359929" y="2451874"/>
                    <a:pt x="2576753" y="2476754"/>
                    <a:pt x="2793418" y="2502352"/>
                  </a:cubicBezTo>
                  <a:cubicBezTo>
                    <a:pt x="2858808" y="2510087"/>
                    <a:pt x="2923800" y="2520534"/>
                    <a:pt x="2989190" y="2528508"/>
                  </a:cubicBezTo>
                  <a:cubicBezTo>
                    <a:pt x="2996207" y="2529385"/>
                    <a:pt x="3004262" y="2521969"/>
                    <a:pt x="3011837" y="2518460"/>
                  </a:cubicBezTo>
                  <a:cubicBezTo>
                    <a:pt x="3006415" y="2511682"/>
                    <a:pt x="3002348" y="2502033"/>
                    <a:pt x="2995330" y="2498843"/>
                  </a:cubicBezTo>
                  <a:cubicBezTo>
                    <a:pt x="2985761" y="2494457"/>
                    <a:pt x="2973959" y="2494617"/>
                    <a:pt x="2963114" y="2493341"/>
                  </a:cubicBezTo>
                  <a:cubicBezTo>
                    <a:pt x="2892301" y="2485367"/>
                    <a:pt x="2821328" y="2478588"/>
                    <a:pt x="2750675" y="2469577"/>
                  </a:cubicBezTo>
                  <a:cubicBezTo>
                    <a:pt x="2518939" y="2439912"/>
                    <a:pt x="2287361" y="2409530"/>
                    <a:pt x="2055704" y="2379147"/>
                  </a:cubicBezTo>
                  <a:cubicBezTo>
                    <a:pt x="2036327" y="2376595"/>
                    <a:pt x="2017268" y="2372289"/>
                    <a:pt x="1998050" y="2368780"/>
                  </a:cubicBezTo>
                  <a:cubicBezTo>
                    <a:pt x="1998687" y="2365032"/>
                    <a:pt x="1999246" y="2361205"/>
                    <a:pt x="1999883" y="2357457"/>
                  </a:cubicBezTo>
                  <a:cubicBezTo>
                    <a:pt x="2333613" y="2396771"/>
                    <a:pt x="2667342" y="2436005"/>
                    <a:pt x="3001471" y="2475399"/>
                  </a:cubicBezTo>
                  <a:cubicBezTo>
                    <a:pt x="3006893" y="2454187"/>
                    <a:pt x="3000753" y="2442863"/>
                    <a:pt x="2979142" y="2440311"/>
                  </a:cubicBezTo>
                  <a:cubicBezTo>
                    <a:pt x="2942141" y="2435925"/>
                    <a:pt x="2905299" y="2429785"/>
                    <a:pt x="2868298" y="2425638"/>
                  </a:cubicBezTo>
                  <a:cubicBezTo>
                    <a:pt x="2667741" y="2402991"/>
                    <a:pt x="2467185" y="2380902"/>
                    <a:pt x="2266708" y="2358174"/>
                  </a:cubicBezTo>
                  <a:cubicBezTo>
                    <a:pt x="2101239" y="2339355"/>
                    <a:pt x="1935769" y="2320057"/>
                    <a:pt x="1770380" y="2300519"/>
                  </a:cubicBezTo>
                  <a:cubicBezTo>
                    <a:pt x="1732900" y="2296054"/>
                    <a:pt x="1695580" y="2289355"/>
                    <a:pt x="1658260" y="2283773"/>
                  </a:cubicBezTo>
                  <a:cubicBezTo>
                    <a:pt x="1658738" y="2280264"/>
                    <a:pt x="1659296" y="2276676"/>
                    <a:pt x="1659775" y="2273167"/>
                  </a:cubicBezTo>
                  <a:cubicBezTo>
                    <a:pt x="2102275" y="2322449"/>
                    <a:pt x="2544696" y="2371651"/>
                    <a:pt x="2987356" y="2420933"/>
                  </a:cubicBezTo>
                  <a:cubicBezTo>
                    <a:pt x="2992220" y="2386882"/>
                    <a:pt x="2970370" y="2388956"/>
                    <a:pt x="2954342" y="2386962"/>
                  </a:cubicBezTo>
                  <a:cubicBezTo>
                    <a:pt x="2784567" y="2365511"/>
                    <a:pt x="2614871" y="2344139"/>
                    <a:pt x="2445016" y="2323805"/>
                  </a:cubicBezTo>
                  <a:cubicBezTo>
                    <a:pt x="2352831" y="2312720"/>
                    <a:pt x="2260886" y="2290153"/>
                    <a:pt x="2167506" y="2315272"/>
                  </a:cubicBezTo>
                  <a:cubicBezTo>
                    <a:pt x="2161685" y="2316867"/>
                    <a:pt x="2154508" y="2314315"/>
                    <a:pt x="2148208" y="2312880"/>
                  </a:cubicBezTo>
                  <a:cubicBezTo>
                    <a:pt x="2032180" y="2285209"/>
                    <a:pt x="1916232" y="2257059"/>
                    <a:pt x="1796775" y="2247170"/>
                  </a:cubicBezTo>
                  <a:cubicBezTo>
                    <a:pt x="1795100" y="2247011"/>
                    <a:pt x="1793506" y="2245895"/>
                    <a:pt x="1791672" y="2245097"/>
                  </a:cubicBezTo>
                  <a:cubicBezTo>
                    <a:pt x="1796855" y="2243343"/>
                    <a:pt x="1801879" y="2241908"/>
                    <a:pt x="1806903" y="2240472"/>
                  </a:cubicBezTo>
                  <a:close/>
                  <a:moveTo>
                    <a:pt x="3088392" y="2706258"/>
                  </a:moveTo>
                  <a:cubicBezTo>
                    <a:pt x="3124197" y="2692063"/>
                    <a:pt x="3161916" y="2678268"/>
                    <a:pt x="3198837" y="2662319"/>
                  </a:cubicBezTo>
                  <a:cubicBezTo>
                    <a:pt x="3339506" y="2601633"/>
                    <a:pt x="3480095" y="2540789"/>
                    <a:pt x="3620365" y="2479147"/>
                  </a:cubicBezTo>
                  <a:cubicBezTo>
                    <a:pt x="3757525" y="2418860"/>
                    <a:pt x="3894287" y="2357776"/>
                    <a:pt x="4031127" y="2296692"/>
                  </a:cubicBezTo>
                  <a:cubicBezTo>
                    <a:pt x="4124986" y="2254826"/>
                    <a:pt x="4218447" y="2211924"/>
                    <a:pt x="4312385" y="2170297"/>
                  </a:cubicBezTo>
                  <a:cubicBezTo>
                    <a:pt x="4438381" y="2114396"/>
                    <a:pt x="4562782" y="2053950"/>
                    <a:pt x="4691808" y="2006183"/>
                  </a:cubicBezTo>
                  <a:cubicBezTo>
                    <a:pt x="4754886" y="1982818"/>
                    <a:pt x="4785906" y="1945339"/>
                    <a:pt x="4801137" y="1885929"/>
                  </a:cubicBezTo>
                  <a:cubicBezTo>
                    <a:pt x="4801935" y="1882740"/>
                    <a:pt x="4803849" y="1879869"/>
                    <a:pt x="4804726" y="1876759"/>
                  </a:cubicBezTo>
                  <a:cubicBezTo>
                    <a:pt x="4829287" y="1785611"/>
                    <a:pt x="4819638" y="1700524"/>
                    <a:pt x="4757119" y="1626362"/>
                  </a:cubicBezTo>
                  <a:cubicBezTo>
                    <a:pt x="4748506" y="1616075"/>
                    <a:pt x="4730883" y="1604273"/>
                    <a:pt x="4720436" y="1606585"/>
                  </a:cubicBezTo>
                  <a:cubicBezTo>
                    <a:pt x="4700819" y="1610971"/>
                    <a:pt x="4686864" y="1625086"/>
                    <a:pt x="4682558" y="1650046"/>
                  </a:cubicBezTo>
                  <a:cubicBezTo>
                    <a:pt x="4672111" y="1710412"/>
                    <a:pt x="4656721" y="1769981"/>
                    <a:pt x="4644041" y="1830029"/>
                  </a:cubicBezTo>
                  <a:cubicBezTo>
                    <a:pt x="4637821" y="1859295"/>
                    <a:pt x="4623547" y="1876759"/>
                    <a:pt x="4591091" y="1876759"/>
                  </a:cubicBezTo>
                  <a:cubicBezTo>
                    <a:pt x="4571474" y="1876759"/>
                    <a:pt x="4551698" y="1879709"/>
                    <a:pt x="4532399" y="1883298"/>
                  </a:cubicBezTo>
                  <a:cubicBezTo>
                    <a:pt x="4399944" y="1907779"/>
                    <a:pt x="4267649" y="1933297"/>
                    <a:pt x="4135034" y="1957460"/>
                  </a:cubicBezTo>
                  <a:cubicBezTo>
                    <a:pt x="4046757" y="1973568"/>
                    <a:pt x="3957922" y="1986806"/>
                    <a:pt x="3869645" y="2003153"/>
                  </a:cubicBezTo>
                  <a:cubicBezTo>
                    <a:pt x="3774910" y="2020697"/>
                    <a:pt x="3681050" y="2043504"/>
                    <a:pt x="3585916" y="2058256"/>
                  </a:cubicBezTo>
                  <a:cubicBezTo>
                    <a:pt x="3483684" y="2074046"/>
                    <a:pt x="3383924" y="2094141"/>
                    <a:pt x="3290942" y="2142626"/>
                  </a:cubicBezTo>
                  <a:cubicBezTo>
                    <a:pt x="3209444" y="2185050"/>
                    <a:pt x="3125234" y="2222370"/>
                    <a:pt x="3042379" y="2262162"/>
                  </a:cubicBezTo>
                  <a:cubicBezTo>
                    <a:pt x="3029142" y="2268542"/>
                    <a:pt x="3009365" y="2273486"/>
                    <a:pt x="3023321" y="2294618"/>
                  </a:cubicBezTo>
                  <a:cubicBezTo>
                    <a:pt x="3080736" y="2381220"/>
                    <a:pt x="3088312" y="2478907"/>
                    <a:pt x="3088471" y="2578428"/>
                  </a:cubicBezTo>
                  <a:cubicBezTo>
                    <a:pt x="3088392" y="2619895"/>
                    <a:pt x="3088392" y="2661282"/>
                    <a:pt x="3088392" y="2706258"/>
                  </a:cubicBezTo>
                  <a:close/>
                  <a:moveTo>
                    <a:pt x="1229316" y="1966232"/>
                  </a:moveTo>
                  <a:cubicBezTo>
                    <a:pt x="1228757" y="1968784"/>
                    <a:pt x="1228199" y="1971415"/>
                    <a:pt x="1227641" y="1973967"/>
                  </a:cubicBezTo>
                  <a:cubicBezTo>
                    <a:pt x="1102682" y="1948688"/>
                    <a:pt x="977643" y="1923329"/>
                    <a:pt x="852684" y="1898050"/>
                  </a:cubicBezTo>
                  <a:cubicBezTo>
                    <a:pt x="851647" y="1902038"/>
                    <a:pt x="850531" y="1906105"/>
                    <a:pt x="849494" y="1910092"/>
                  </a:cubicBezTo>
                  <a:cubicBezTo>
                    <a:pt x="859701" y="1913601"/>
                    <a:pt x="869669" y="1918066"/>
                    <a:pt x="880036" y="1920618"/>
                  </a:cubicBezTo>
                  <a:cubicBezTo>
                    <a:pt x="1000290" y="1949964"/>
                    <a:pt x="1120784" y="1978433"/>
                    <a:pt x="1240958" y="2008337"/>
                  </a:cubicBezTo>
                  <a:cubicBezTo>
                    <a:pt x="1378118" y="2042467"/>
                    <a:pt x="1514879" y="2078033"/>
                    <a:pt x="1651880" y="2112562"/>
                  </a:cubicBezTo>
                  <a:cubicBezTo>
                    <a:pt x="1771895" y="2142785"/>
                    <a:pt x="1891990" y="2172610"/>
                    <a:pt x="2012164" y="2202035"/>
                  </a:cubicBezTo>
                  <a:cubicBezTo>
                    <a:pt x="2072770" y="2216868"/>
                    <a:pt x="2133615" y="2230504"/>
                    <a:pt x="2194460" y="2244140"/>
                  </a:cubicBezTo>
                  <a:cubicBezTo>
                    <a:pt x="2200440" y="2245496"/>
                    <a:pt x="2207378" y="2242705"/>
                    <a:pt x="2213837" y="2241828"/>
                  </a:cubicBezTo>
                  <a:cubicBezTo>
                    <a:pt x="2214316" y="2238239"/>
                    <a:pt x="2214794" y="2234571"/>
                    <a:pt x="2215273" y="2230982"/>
                  </a:cubicBezTo>
                  <a:cubicBezTo>
                    <a:pt x="1968624" y="2166549"/>
                    <a:pt x="1721895" y="2102116"/>
                    <a:pt x="1475247" y="2037683"/>
                  </a:cubicBezTo>
                  <a:cubicBezTo>
                    <a:pt x="1476443" y="2033057"/>
                    <a:pt x="1477639" y="2028432"/>
                    <a:pt x="1478755" y="2023807"/>
                  </a:cubicBezTo>
                  <a:cubicBezTo>
                    <a:pt x="1678834" y="2071016"/>
                    <a:pt x="1878832" y="2118463"/>
                    <a:pt x="2079070" y="2165273"/>
                  </a:cubicBezTo>
                  <a:cubicBezTo>
                    <a:pt x="2116231" y="2173965"/>
                    <a:pt x="2153870" y="2180664"/>
                    <a:pt x="2191509" y="2187123"/>
                  </a:cubicBezTo>
                  <a:cubicBezTo>
                    <a:pt x="2205305" y="2189516"/>
                    <a:pt x="2222928" y="2197809"/>
                    <a:pt x="2227553" y="2173088"/>
                  </a:cubicBezTo>
                  <a:cubicBezTo>
                    <a:pt x="2232338" y="2146932"/>
                    <a:pt x="2210807" y="2147809"/>
                    <a:pt x="2196772" y="2144301"/>
                  </a:cubicBezTo>
                  <a:cubicBezTo>
                    <a:pt x="2155465" y="2134013"/>
                    <a:pt x="2113360" y="2126757"/>
                    <a:pt x="2071892" y="2116709"/>
                  </a:cubicBezTo>
                  <a:cubicBezTo>
                    <a:pt x="1928194" y="2081861"/>
                    <a:pt x="1784495" y="2046614"/>
                    <a:pt x="1641035" y="2010889"/>
                  </a:cubicBezTo>
                  <a:cubicBezTo>
                    <a:pt x="1594305" y="1999246"/>
                    <a:pt x="1548053" y="1985689"/>
                    <a:pt x="1501562" y="1973090"/>
                  </a:cubicBezTo>
                  <a:cubicBezTo>
                    <a:pt x="1502200" y="1970697"/>
                    <a:pt x="1502838" y="1968305"/>
                    <a:pt x="1503396" y="1965993"/>
                  </a:cubicBezTo>
                  <a:cubicBezTo>
                    <a:pt x="1744862" y="2016630"/>
                    <a:pt x="1986407" y="2067268"/>
                    <a:pt x="2228430" y="2117985"/>
                  </a:cubicBezTo>
                  <a:cubicBezTo>
                    <a:pt x="2234810" y="2069421"/>
                    <a:pt x="2232976" y="2068304"/>
                    <a:pt x="2187362" y="2058815"/>
                  </a:cubicBezTo>
                  <a:cubicBezTo>
                    <a:pt x="2075960" y="2035689"/>
                    <a:pt x="1964637" y="2012005"/>
                    <a:pt x="1853394" y="1987842"/>
                  </a:cubicBezTo>
                  <a:cubicBezTo>
                    <a:pt x="1779550" y="1971814"/>
                    <a:pt x="1705628" y="1955626"/>
                    <a:pt x="1632263" y="1937364"/>
                  </a:cubicBezTo>
                  <a:cubicBezTo>
                    <a:pt x="1586091" y="1925881"/>
                    <a:pt x="1540796" y="1910490"/>
                    <a:pt x="1495183" y="1896854"/>
                  </a:cubicBezTo>
                  <a:cubicBezTo>
                    <a:pt x="1496060" y="1893665"/>
                    <a:pt x="1496937" y="1890395"/>
                    <a:pt x="1497814" y="1887205"/>
                  </a:cubicBezTo>
                  <a:cubicBezTo>
                    <a:pt x="1741193" y="1936966"/>
                    <a:pt x="1984573" y="1986806"/>
                    <a:pt x="2227154" y="2036407"/>
                  </a:cubicBezTo>
                  <a:cubicBezTo>
                    <a:pt x="2238000" y="2000442"/>
                    <a:pt x="2229228" y="1987125"/>
                    <a:pt x="2196932" y="1981543"/>
                  </a:cubicBezTo>
                  <a:cubicBezTo>
                    <a:pt x="2102993" y="1965195"/>
                    <a:pt x="2009612" y="1945817"/>
                    <a:pt x="1916312" y="1926120"/>
                  </a:cubicBezTo>
                  <a:cubicBezTo>
                    <a:pt x="1834813" y="1908976"/>
                    <a:pt x="1753474" y="1890953"/>
                    <a:pt x="1672613" y="1871177"/>
                  </a:cubicBezTo>
                  <a:cubicBezTo>
                    <a:pt x="1630748" y="1860969"/>
                    <a:pt x="1590078" y="1846137"/>
                    <a:pt x="1548851" y="1833378"/>
                  </a:cubicBezTo>
                  <a:cubicBezTo>
                    <a:pt x="1549329" y="1831544"/>
                    <a:pt x="1549807" y="1829789"/>
                    <a:pt x="1550366" y="1827955"/>
                  </a:cubicBezTo>
                  <a:cubicBezTo>
                    <a:pt x="1775882" y="1868784"/>
                    <a:pt x="2001399" y="1909613"/>
                    <a:pt x="2227075" y="1950442"/>
                  </a:cubicBezTo>
                  <a:cubicBezTo>
                    <a:pt x="2235767" y="1919502"/>
                    <a:pt x="2227872" y="1906184"/>
                    <a:pt x="2202593" y="1901878"/>
                  </a:cubicBezTo>
                  <a:cubicBezTo>
                    <a:pt x="2147490" y="1892468"/>
                    <a:pt x="2092387" y="1883138"/>
                    <a:pt x="2037682" y="1871815"/>
                  </a:cubicBezTo>
                  <a:cubicBezTo>
                    <a:pt x="1945339" y="1852676"/>
                    <a:pt x="1853234" y="1832421"/>
                    <a:pt x="1761289" y="1811528"/>
                  </a:cubicBezTo>
                  <a:cubicBezTo>
                    <a:pt x="1735053" y="1805547"/>
                    <a:pt x="1709774" y="1795579"/>
                    <a:pt x="1684097" y="1787366"/>
                  </a:cubicBezTo>
                  <a:cubicBezTo>
                    <a:pt x="1684735" y="1784814"/>
                    <a:pt x="1685373" y="1782342"/>
                    <a:pt x="1686011" y="1779790"/>
                  </a:cubicBezTo>
                  <a:cubicBezTo>
                    <a:pt x="1862405" y="1808896"/>
                    <a:pt x="2038799" y="1837923"/>
                    <a:pt x="2215352" y="1867110"/>
                  </a:cubicBezTo>
                  <a:cubicBezTo>
                    <a:pt x="2224443" y="1834813"/>
                    <a:pt x="2206979" y="1825882"/>
                    <a:pt x="2182737" y="1821576"/>
                  </a:cubicBezTo>
                  <a:cubicBezTo>
                    <a:pt x="2108256" y="1808418"/>
                    <a:pt x="2033536" y="1796137"/>
                    <a:pt x="1959374" y="1781385"/>
                  </a:cubicBezTo>
                  <a:cubicBezTo>
                    <a:pt x="1858417" y="1761209"/>
                    <a:pt x="1757780" y="1739120"/>
                    <a:pt x="1657143" y="1717510"/>
                  </a:cubicBezTo>
                  <a:cubicBezTo>
                    <a:pt x="1646856" y="1715277"/>
                    <a:pt x="1637287" y="1710173"/>
                    <a:pt x="1627319" y="1706425"/>
                  </a:cubicBezTo>
                  <a:cubicBezTo>
                    <a:pt x="1628355" y="1703156"/>
                    <a:pt x="1629392" y="1699806"/>
                    <a:pt x="1630349" y="1696537"/>
                  </a:cubicBezTo>
                  <a:cubicBezTo>
                    <a:pt x="1819263" y="1726361"/>
                    <a:pt x="2008257" y="1756186"/>
                    <a:pt x="2197649" y="1786090"/>
                  </a:cubicBezTo>
                  <a:cubicBezTo>
                    <a:pt x="2202115" y="1754750"/>
                    <a:pt x="2182338" y="1748291"/>
                    <a:pt x="2159133" y="1744144"/>
                  </a:cubicBezTo>
                  <a:cubicBezTo>
                    <a:pt x="2064158" y="1727318"/>
                    <a:pt x="1969023" y="1711609"/>
                    <a:pt x="1874446" y="1692550"/>
                  </a:cubicBezTo>
                  <a:cubicBezTo>
                    <a:pt x="1778833" y="1673331"/>
                    <a:pt x="1683857" y="1650764"/>
                    <a:pt x="1588723" y="1629313"/>
                  </a:cubicBezTo>
                  <a:cubicBezTo>
                    <a:pt x="1577558" y="1626761"/>
                    <a:pt x="1566793" y="1622056"/>
                    <a:pt x="1555868" y="1618388"/>
                  </a:cubicBezTo>
                  <a:cubicBezTo>
                    <a:pt x="1762246" y="1629631"/>
                    <a:pt x="1962404" y="1682741"/>
                    <a:pt x="2167107" y="1700444"/>
                  </a:cubicBezTo>
                  <a:cubicBezTo>
                    <a:pt x="2169101" y="1695341"/>
                    <a:pt x="2171174" y="1690237"/>
                    <a:pt x="2173168" y="1685134"/>
                  </a:cubicBezTo>
                  <a:cubicBezTo>
                    <a:pt x="2159452" y="1675963"/>
                    <a:pt x="2146852" y="1662008"/>
                    <a:pt x="2131860" y="1658499"/>
                  </a:cubicBezTo>
                  <a:cubicBezTo>
                    <a:pt x="2083934" y="1647335"/>
                    <a:pt x="2034971" y="1640557"/>
                    <a:pt x="1986646" y="1631147"/>
                  </a:cubicBezTo>
                  <a:cubicBezTo>
                    <a:pt x="1851081" y="1604751"/>
                    <a:pt x="1715755" y="1577319"/>
                    <a:pt x="1580030" y="1551721"/>
                  </a:cubicBezTo>
                  <a:cubicBezTo>
                    <a:pt x="1555788" y="1547176"/>
                    <a:pt x="1530270" y="1547734"/>
                    <a:pt x="1505470" y="1548771"/>
                  </a:cubicBezTo>
                  <a:cubicBezTo>
                    <a:pt x="1464003" y="1550525"/>
                    <a:pt x="1421180" y="1562886"/>
                    <a:pt x="1381707" y="1555709"/>
                  </a:cubicBezTo>
                  <a:cubicBezTo>
                    <a:pt x="1320702" y="1544704"/>
                    <a:pt x="1261851" y="1521498"/>
                    <a:pt x="1202362" y="1502519"/>
                  </a:cubicBezTo>
                  <a:cubicBezTo>
                    <a:pt x="1097020" y="1468867"/>
                    <a:pt x="991997" y="1434338"/>
                    <a:pt x="886655" y="1400686"/>
                  </a:cubicBezTo>
                  <a:cubicBezTo>
                    <a:pt x="873497" y="1396459"/>
                    <a:pt x="859303" y="1395662"/>
                    <a:pt x="845587" y="1393270"/>
                  </a:cubicBezTo>
                  <a:cubicBezTo>
                    <a:pt x="844949" y="1395901"/>
                    <a:pt x="844390" y="1398613"/>
                    <a:pt x="843752" y="1401244"/>
                  </a:cubicBezTo>
                  <a:cubicBezTo>
                    <a:pt x="880195" y="1412887"/>
                    <a:pt x="916718" y="1424609"/>
                    <a:pt x="953161" y="1436252"/>
                  </a:cubicBezTo>
                  <a:cubicBezTo>
                    <a:pt x="952284" y="1438724"/>
                    <a:pt x="951407" y="1441276"/>
                    <a:pt x="950530" y="1443748"/>
                  </a:cubicBezTo>
                  <a:cubicBezTo>
                    <a:pt x="918632" y="1441116"/>
                    <a:pt x="886814" y="1438485"/>
                    <a:pt x="854837" y="1435773"/>
                  </a:cubicBezTo>
                  <a:cubicBezTo>
                    <a:pt x="853003" y="1471578"/>
                    <a:pt x="866639" y="1487368"/>
                    <a:pt x="897261" y="1491515"/>
                  </a:cubicBezTo>
                  <a:cubicBezTo>
                    <a:pt x="917277" y="1494226"/>
                    <a:pt x="936734" y="1501642"/>
                    <a:pt x="956431" y="1506985"/>
                  </a:cubicBezTo>
                  <a:cubicBezTo>
                    <a:pt x="955952" y="1509537"/>
                    <a:pt x="955554" y="1512009"/>
                    <a:pt x="955075" y="1514561"/>
                  </a:cubicBezTo>
                  <a:cubicBezTo>
                    <a:pt x="928441" y="1514561"/>
                    <a:pt x="901886" y="1514561"/>
                    <a:pt x="875251" y="1514561"/>
                  </a:cubicBezTo>
                  <a:cubicBezTo>
                    <a:pt x="877085" y="1551163"/>
                    <a:pt x="876926" y="1551562"/>
                    <a:pt x="907787" y="1559855"/>
                  </a:cubicBezTo>
                  <a:cubicBezTo>
                    <a:pt x="936495" y="1567590"/>
                    <a:pt x="965522" y="1574369"/>
                    <a:pt x="994389" y="1581546"/>
                  </a:cubicBezTo>
                  <a:cubicBezTo>
                    <a:pt x="993990" y="1583300"/>
                    <a:pt x="993592" y="1585134"/>
                    <a:pt x="993273" y="1586889"/>
                  </a:cubicBezTo>
                  <a:cubicBezTo>
                    <a:pt x="958106" y="1583619"/>
                    <a:pt x="922938" y="1580270"/>
                    <a:pt x="887851" y="1577000"/>
                  </a:cubicBezTo>
                  <a:cubicBezTo>
                    <a:pt x="883385" y="1609695"/>
                    <a:pt x="891280" y="1629392"/>
                    <a:pt x="922779" y="1633938"/>
                  </a:cubicBezTo>
                  <a:cubicBezTo>
                    <a:pt x="913050" y="1636091"/>
                    <a:pt x="903321" y="1638164"/>
                    <a:pt x="894390" y="1640158"/>
                  </a:cubicBezTo>
                  <a:cubicBezTo>
                    <a:pt x="890961" y="1690875"/>
                    <a:pt x="891120" y="1690157"/>
                    <a:pt x="938489" y="1697494"/>
                  </a:cubicBezTo>
                  <a:cubicBezTo>
                    <a:pt x="958185" y="1700524"/>
                    <a:pt x="977324" y="1707143"/>
                    <a:pt x="996702" y="1712087"/>
                  </a:cubicBezTo>
                  <a:cubicBezTo>
                    <a:pt x="996144" y="1714559"/>
                    <a:pt x="995585" y="1717031"/>
                    <a:pt x="995027" y="1719503"/>
                  </a:cubicBezTo>
                  <a:cubicBezTo>
                    <a:pt x="962890" y="1715675"/>
                    <a:pt x="930753" y="1711768"/>
                    <a:pt x="896543" y="1707701"/>
                  </a:cubicBezTo>
                  <a:cubicBezTo>
                    <a:pt x="894709" y="1729790"/>
                    <a:pt x="879876" y="1751720"/>
                    <a:pt x="914326" y="1758658"/>
                  </a:cubicBezTo>
                  <a:cubicBezTo>
                    <a:pt x="961535" y="1768227"/>
                    <a:pt x="1008584" y="1778833"/>
                    <a:pt x="1055553" y="1789917"/>
                  </a:cubicBezTo>
                  <a:cubicBezTo>
                    <a:pt x="1073416" y="1794144"/>
                    <a:pt x="1090640" y="1801081"/>
                    <a:pt x="1108104" y="1806743"/>
                  </a:cubicBezTo>
                  <a:cubicBezTo>
                    <a:pt x="1107307" y="1809614"/>
                    <a:pt x="1106510" y="1812485"/>
                    <a:pt x="1105712" y="1815276"/>
                  </a:cubicBezTo>
                  <a:cubicBezTo>
                    <a:pt x="1034181" y="1802198"/>
                    <a:pt x="962571" y="1789200"/>
                    <a:pt x="888728" y="1775723"/>
                  </a:cubicBezTo>
                  <a:cubicBezTo>
                    <a:pt x="886017" y="1791353"/>
                    <a:pt x="883943" y="1802756"/>
                    <a:pt x="881551" y="1816711"/>
                  </a:cubicBezTo>
                  <a:cubicBezTo>
                    <a:pt x="964565" y="1836647"/>
                    <a:pt x="1045107" y="1856025"/>
                    <a:pt x="1125568" y="1875403"/>
                  </a:cubicBezTo>
                  <a:cubicBezTo>
                    <a:pt x="1124851" y="1878832"/>
                    <a:pt x="1124133" y="1882181"/>
                    <a:pt x="1123415" y="1885610"/>
                  </a:cubicBezTo>
                  <a:cubicBezTo>
                    <a:pt x="1051566" y="1871575"/>
                    <a:pt x="979636" y="1857859"/>
                    <a:pt x="907946" y="1843426"/>
                  </a:cubicBezTo>
                  <a:cubicBezTo>
                    <a:pt x="872141" y="1836249"/>
                    <a:pt x="869589" y="1837844"/>
                    <a:pt x="868074" y="1875403"/>
                  </a:cubicBezTo>
                  <a:cubicBezTo>
                    <a:pt x="988408" y="1905706"/>
                    <a:pt x="1108902" y="1936009"/>
                    <a:pt x="1229316" y="1966232"/>
                  </a:cubicBezTo>
                  <a:close/>
                  <a:moveTo>
                    <a:pt x="1044070" y="274539"/>
                  </a:moveTo>
                  <a:cubicBezTo>
                    <a:pt x="1044070" y="275894"/>
                    <a:pt x="1044070" y="277330"/>
                    <a:pt x="1044149" y="278685"/>
                  </a:cubicBezTo>
                  <a:cubicBezTo>
                    <a:pt x="1069109" y="281636"/>
                    <a:pt x="1093990" y="285224"/>
                    <a:pt x="1118950" y="287457"/>
                  </a:cubicBezTo>
                  <a:cubicBezTo>
                    <a:pt x="1390877" y="312337"/>
                    <a:pt x="1662725" y="337616"/>
                    <a:pt x="1934733" y="361619"/>
                  </a:cubicBezTo>
                  <a:cubicBezTo>
                    <a:pt x="2045736" y="371428"/>
                    <a:pt x="2157139" y="386739"/>
                    <a:pt x="2268063" y="384745"/>
                  </a:cubicBezTo>
                  <a:cubicBezTo>
                    <a:pt x="2438955" y="381715"/>
                    <a:pt x="2609687" y="366962"/>
                    <a:pt x="2780420" y="355240"/>
                  </a:cubicBezTo>
                  <a:cubicBezTo>
                    <a:pt x="3011279" y="339371"/>
                    <a:pt x="3241979" y="320790"/>
                    <a:pt x="3472918" y="305081"/>
                  </a:cubicBezTo>
                  <a:cubicBezTo>
                    <a:pt x="3647877" y="293199"/>
                    <a:pt x="3822995" y="284586"/>
                    <a:pt x="3997954" y="273422"/>
                  </a:cubicBezTo>
                  <a:cubicBezTo>
                    <a:pt x="4193806" y="260902"/>
                    <a:pt x="4389578" y="247186"/>
                    <a:pt x="4585429" y="233869"/>
                  </a:cubicBezTo>
                  <a:cubicBezTo>
                    <a:pt x="4600182" y="232832"/>
                    <a:pt x="4614855" y="231317"/>
                    <a:pt x="4629528" y="230041"/>
                  </a:cubicBezTo>
                  <a:cubicBezTo>
                    <a:pt x="4470598" y="206437"/>
                    <a:pt x="4312067" y="189531"/>
                    <a:pt x="4153375" y="174779"/>
                  </a:cubicBezTo>
                  <a:cubicBezTo>
                    <a:pt x="3961272" y="156916"/>
                    <a:pt x="3769008" y="140808"/>
                    <a:pt x="3576825" y="124061"/>
                  </a:cubicBezTo>
                  <a:cubicBezTo>
                    <a:pt x="3477384" y="115449"/>
                    <a:pt x="3378023" y="101573"/>
                    <a:pt x="3278502" y="100537"/>
                  </a:cubicBezTo>
                  <a:cubicBezTo>
                    <a:pt x="3181214" y="99500"/>
                    <a:pt x="3083607" y="110425"/>
                    <a:pt x="2986319" y="118160"/>
                  </a:cubicBezTo>
                  <a:cubicBezTo>
                    <a:pt x="2784168" y="134109"/>
                    <a:pt x="2582176" y="151892"/>
                    <a:pt x="2380024" y="168080"/>
                  </a:cubicBezTo>
                  <a:cubicBezTo>
                    <a:pt x="2216230" y="181158"/>
                    <a:pt x="2052275" y="192801"/>
                    <a:pt x="1888481" y="205241"/>
                  </a:cubicBezTo>
                  <a:cubicBezTo>
                    <a:pt x="1706983" y="219037"/>
                    <a:pt x="1525406" y="232673"/>
                    <a:pt x="1343988" y="247266"/>
                  </a:cubicBezTo>
                  <a:cubicBezTo>
                    <a:pt x="1243909" y="255480"/>
                    <a:pt x="1143989" y="265448"/>
                    <a:pt x="1044070" y="274539"/>
                  </a:cubicBezTo>
                  <a:close/>
                  <a:moveTo>
                    <a:pt x="2214954" y="742477"/>
                  </a:moveTo>
                  <a:cubicBezTo>
                    <a:pt x="2215113" y="737453"/>
                    <a:pt x="2215193" y="732509"/>
                    <a:pt x="2215352" y="727485"/>
                  </a:cubicBezTo>
                  <a:cubicBezTo>
                    <a:pt x="2027794" y="701090"/>
                    <a:pt x="1840316" y="674695"/>
                    <a:pt x="1652757" y="648300"/>
                  </a:cubicBezTo>
                  <a:cubicBezTo>
                    <a:pt x="1748610" y="650851"/>
                    <a:pt x="1843665" y="658746"/>
                    <a:pt x="1938481" y="668555"/>
                  </a:cubicBezTo>
                  <a:cubicBezTo>
                    <a:pt x="2032898" y="678363"/>
                    <a:pt x="2126278" y="699416"/>
                    <a:pt x="2224762" y="702127"/>
                  </a:cubicBezTo>
                  <a:cubicBezTo>
                    <a:pt x="2221971" y="691920"/>
                    <a:pt x="2221493" y="686417"/>
                    <a:pt x="2220217" y="686258"/>
                  </a:cubicBezTo>
                  <a:cubicBezTo>
                    <a:pt x="2054668" y="662334"/>
                    <a:pt x="1889119" y="638810"/>
                    <a:pt x="1723570" y="615285"/>
                  </a:cubicBezTo>
                  <a:cubicBezTo>
                    <a:pt x="1742390" y="610501"/>
                    <a:pt x="1760731" y="610581"/>
                    <a:pt x="1778833" y="612654"/>
                  </a:cubicBezTo>
                  <a:cubicBezTo>
                    <a:pt x="1917189" y="628682"/>
                    <a:pt x="2055545" y="645508"/>
                    <a:pt x="2193981" y="660899"/>
                  </a:cubicBezTo>
                  <a:cubicBezTo>
                    <a:pt x="2204826" y="662095"/>
                    <a:pt x="2216628" y="654918"/>
                    <a:pt x="2227952" y="651569"/>
                  </a:cubicBezTo>
                  <a:cubicBezTo>
                    <a:pt x="2217585" y="646067"/>
                    <a:pt x="2207777" y="637295"/>
                    <a:pt x="2196852" y="635540"/>
                  </a:cubicBezTo>
                  <a:cubicBezTo>
                    <a:pt x="2135130" y="625812"/>
                    <a:pt x="2073168" y="616960"/>
                    <a:pt x="2011127" y="609384"/>
                  </a:cubicBezTo>
                  <a:cubicBezTo>
                    <a:pt x="1867747" y="591841"/>
                    <a:pt x="1724288" y="575254"/>
                    <a:pt x="1580908" y="558268"/>
                  </a:cubicBezTo>
                  <a:cubicBezTo>
                    <a:pt x="1581306" y="555158"/>
                    <a:pt x="1581625" y="552048"/>
                    <a:pt x="1582024" y="548859"/>
                  </a:cubicBezTo>
                  <a:cubicBezTo>
                    <a:pt x="1797333" y="571187"/>
                    <a:pt x="2012563" y="593595"/>
                    <a:pt x="2227872" y="615923"/>
                  </a:cubicBezTo>
                  <a:cubicBezTo>
                    <a:pt x="2229308" y="611856"/>
                    <a:pt x="2230743" y="607789"/>
                    <a:pt x="2232178" y="603723"/>
                  </a:cubicBezTo>
                  <a:cubicBezTo>
                    <a:pt x="2223805" y="599018"/>
                    <a:pt x="2215751" y="591043"/>
                    <a:pt x="2206900" y="590007"/>
                  </a:cubicBezTo>
                  <a:cubicBezTo>
                    <a:pt x="2063121" y="572941"/>
                    <a:pt x="1919262" y="556833"/>
                    <a:pt x="1775404" y="540406"/>
                  </a:cubicBezTo>
                  <a:cubicBezTo>
                    <a:pt x="1688802" y="530517"/>
                    <a:pt x="1602279" y="520310"/>
                    <a:pt x="1515757" y="510262"/>
                  </a:cubicBezTo>
                  <a:cubicBezTo>
                    <a:pt x="1516076" y="507392"/>
                    <a:pt x="1516395" y="504441"/>
                    <a:pt x="1516714" y="501570"/>
                  </a:cubicBezTo>
                  <a:cubicBezTo>
                    <a:pt x="1752996" y="524696"/>
                    <a:pt x="1989278" y="547822"/>
                    <a:pt x="2226517" y="571027"/>
                  </a:cubicBezTo>
                  <a:cubicBezTo>
                    <a:pt x="2230743" y="539449"/>
                    <a:pt x="2210966" y="543117"/>
                    <a:pt x="2195735" y="541442"/>
                  </a:cubicBezTo>
                  <a:cubicBezTo>
                    <a:pt x="1972452" y="516562"/>
                    <a:pt x="1749248" y="491762"/>
                    <a:pt x="1525964" y="466961"/>
                  </a:cubicBezTo>
                  <a:cubicBezTo>
                    <a:pt x="1526044" y="465685"/>
                    <a:pt x="1526123" y="464409"/>
                    <a:pt x="1526203" y="463213"/>
                  </a:cubicBezTo>
                  <a:cubicBezTo>
                    <a:pt x="1757701" y="483468"/>
                    <a:pt x="1989278" y="503723"/>
                    <a:pt x="2220775" y="523978"/>
                  </a:cubicBezTo>
                  <a:cubicBezTo>
                    <a:pt x="2222210" y="519513"/>
                    <a:pt x="2223566" y="515047"/>
                    <a:pt x="2225001" y="510581"/>
                  </a:cubicBezTo>
                  <a:cubicBezTo>
                    <a:pt x="2213678" y="505557"/>
                    <a:pt x="2202673" y="497264"/>
                    <a:pt x="2190951" y="496148"/>
                  </a:cubicBezTo>
                  <a:cubicBezTo>
                    <a:pt x="2026199" y="480039"/>
                    <a:pt x="1861288" y="465287"/>
                    <a:pt x="1696457" y="449178"/>
                  </a:cubicBezTo>
                  <a:cubicBezTo>
                    <a:pt x="1646697" y="444314"/>
                    <a:pt x="1597175" y="436579"/>
                    <a:pt x="1547495" y="430119"/>
                  </a:cubicBezTo>
                  <a:cubicBezTo>
                    <a:pt x="1659695" y="432352"/>
                    <a:pt x="1771018" y="442560"/>
                    <a:pt x="1882420" y="451331"/>
                  </a:cubicBezTo>
                  <a:cubicBezTo>
                    <a:pt x="1991670" y="459944"/>
                    <a:pt x="2100441" y="477487"/>
                    <a:pt x="2210169" y="479082"/>
                  </a:cubicBezTo>
                  <a:cubicBezTo>
                    <a:pt x="2210568" y="474218"/>
                    <a:pt x="2210887" y="469433"/>
                    <a:pt x="2211285" y="464569"/>
                  </a:cubicBezTo>
                  <a:cubicBezTo>
                    <a:pt x="1727398" y="416084"/>
                    <a:pt x="1243430" y="367680"/>
                    <a:pt x="759543" y="319195"/>
                  </a:cubicBezTo>
                  <a:cubicBezTo>
                    <a:pt x="758905" y="323581"/>
                    <a:pt x="758346" y="327967"/>
                    <a:pt x="757708" y="332433"/>
                  </a:cubicBezTo>
                  <a:cubicBezTo>
                    <a:pt x="877085" y="367600"/>
                    <a:pt x="1004198" y="354123"/>
                    <a:pt x="1124372" y="386021"/>
                  </a:cubicBezTo>
                  <a:cubicBezTo>
                    <a:pt x="1005394" y="375415"/>
                    <a:pt x="886416" y="364729"/>
                    <a:pt x="767437" y="354123"/>
                  </a:cubicBezTo>
                  <a:cubicBezTo>
                    <a:pt x="766241" y="359227"/>
                    <a:pt x="765045" y="364330"/>
                    <a:pt x="763849" y="369354"/>
                  </a:cubicBezTo>
                  <a:cubicBezTo>
                    <a:pt x="774295" y="373102"/>
                    <a:pt x="784423" y="378605"/>
                    <a:pt x="795188" y="380359"/>
                  </a:cubicBezTo>
                  <a:cubicBezTo>
                    <a:pt x="867676" y="391922"/>
                    <a:pt x="940243" y="402608"/>
                    <a:pt x="1012810" y="413612"/>
                  </a:cubicBezTo>
                  <a:cubicBezTo>
                    <a:pt x="1012491" y="416005"/>
                    <a:pt x="1012252" y="418317"/>
                    <a:pt x="1011933" y="420710"/>
                  </a:cubicBezTo>
                  <a:cubicBezTo>
                    <a:pt x="932189" y="411459"/>
                    <a:pt x="852445" y="402289"/>
                    <a:pt x="772700" y="393038"/>
                  </a:cubicBezTo>
                  <a:cubicBezTo>
                    <a:pt x="771185" y="397664"/>
                    <a:pt x="769590" y="402289"/>
                    <a:pt x="768075" y="406834"/>
                  </a:cubicBezTo>
                  <a:cubicBezTo>
                    <a:pt x="778920" y="412177"/>
                    <a:pt x="789367" y="420470"/>
                    <a:pt x="800770" y="422304"/>
                  </a:cubicBezTo>
                  <a:cubicBezTo>
                    <a:pt x="880036" y="434904"/>
                    <a:pt x="959461" y="446148"/>
                    <a:pt x="1038807" y="457791"/>
                  </a:cubicBezTo>
                  <a:cubicBezTo>
                    <a:pt x="1022778" y="463054"/>
                    <a:pt x="1007547" y="462735"/>
                    <a:pt x="992396" y="460980"/>
                  </a:cubicBezTo>
                  <a:cubicBezTo>
                    <a:pt x="929238" y="453564"/>
                    <a:pt x="866081" y="445271"/>
                    <a:pt x="802844" y="438732"/>
                  </a:cubicBezTo>
                  <a:cubicBezTo>
                    <a:pt x="794710" y="437855"/>
                    <a:pt x="785699" y="445590"/>
                    <a:pt x="777007" y="449418"/>
                  </a:cubicBezTo>
                  <a:cubicBezTo>
                    <a:pt x="784343" y="455478"/>
                    <a:pt x="790802" y="464090"/>
                    <a:pt x="799255" y="466961"/>
                  </a:cubicBezTo>
                  <a:cubicBezTo>
                    <a:pt x="814327" y="472065"/>
                    <a:pt x="830595" y="473580"/>
                    <a:pt x="846304" y="476610"/>
                  </a:cubicBezTo>
                  <a:cubicBezTo>
                    <a:pt x="830993" y="481235"/>
                    <a:pt x="816001" y="479800"/>
                    <a:pt x="801568" y="481794"/>
                  </a:cubicBezTo>
                  <a:cubicBezTo>
                    <a:pt x="793753" y="482830"/>
                    <a:pt x="786735" y="489688"/>
                    <a:pt x="779399" y="493994"/>
                  </a:cubicBezTo>
                  <a:cubicBezTo>
                    <a:pt x="785619" y="499816"/>
                    <a:pt x="791041" y="509066"/>
                    <a:pt x="798298" y="510980"/>
                  </a:cubicBezTo>
                  <a:cubicBezTo>
                    <a:pt x="823019" y="517280"/>
                    <a:pt x="848457" y="521028"/>
                    <a:pt x="873656" y="525733"/>
                  </a:cubicBezTo>
                  <a:cubicBezTo>
                    <a:pt x="851328" y="527806"/>
                    <a:pt x="829717" y="524616"/>
                    <a:pt x="808027" y="523819"/>
                  </a:cubicBezTo>
                  <a:cubicBezTo>
                    <a:pt x="799574" y="523500"/>
                    <a:pt x="790882" y="528444"/>
                    <a:pt x="782349" y="530996"/>
                  </a:cubicBezTo>
                  <a:cubicBezTo>
                    <a:pt x="789845" y="536977"/>
                    <a:pt x="796544" y="546386"/>
                    <a:pt x="804997" y="548300"/>
                  </a:cubicBezTo>
                  <a:cubicBezTo>
                    <a:pt x="835140" y="555238"/>
                    <a:pt x="865921" y="559624"/>
                    <a:pt x="896463" y="565047"/>
                  </a:cubicBezTo>
                  <a:cubicBezTo>
                    <a:pt x="867357" y="569512"/>
                    <a:pt x="839287" y="565605"/>
                    <a:pt x="811217" y="564568"/>
                  </a:cubicBezTo>
                  <a:cubicBezTo>
                    <a:pt x="801249" y="564169"/>
                    <a:pt x="791041" y="570788"/>
                    <a:pt x="780994" y="574137"/>
                  </a:cubicBezTo>
                  <a:cubicBezTo>
                    <a:pt x="790244" y="581155"/>
                    <a:pt x="798537" y="592080"/>
                    <a:pt x="808824" y="594313"/>
                  </a:cubicBezTo>
                  <a:cubicBezTo>
                    <a:pt x="838729" y="601011"/>
                    <a:pt x="869430" y="604281"/>
                    <a:pt x="899813" y="608826"/>
                  </a:cubicBezTo>
                  <a:cubicBezTo>
                    <a:pt x="871982" y="610262"/>
                    <a:pt x="844869" y="605876"/>
                    <a:pt x="817596" y="605317"/>
                  </a:cubicBezTo>
                  <a:cubicBezTo>
                    <a:pt x="804598" y="605078"/>
                    <a:pt x="791520" y="612335"/>
                    <a:pt x="778442" y="616163"/>
                  </a:cubicBezTo>
                  <a:cubicBezTo>
                    <a:pt x="789128" y="624217"/>
                    <a:pt x="798777" y="634823"/>
                    <a:pt x="810818" y="639767"/>
                  </a:cubicBezTo>
                  <a:cubicBezTo>
                    <a:pt x="825491" y="645748"/>
                    <a:pt x="842078" y="647103"/>
                    <a:pt x="857787" y="650373"/>
                  </a:cubicBezTo>
                  <a:cubicBezTo>
                    <a:pt x="857628" y="652526"/>
                    <a:pt x="857468" y="654679"/>
                    <a:pt x="857389" y="656912"/>
                  </a:cubicBezTo>
                  <a:cubicBezTo>
                    <a:pt x="831233" y="656912"/>
                    <a:pt x="804997" y="656912"/>
                    <a:pt x="778841" y="656912"/>
                  </a:cubicBezTo>
                  <a:cubicBezTo>
                    <a:pt x="778681" y="660740"/>
                    <a:pt x="778601" y="664567"/>
                    <a:pt x="778442" y="668315"/>
                  </a:cubicBezTo>
                  <a:cubicBezTo>
                    <a:pt x="1249252" y="721664"/>
                    <a:pt x="1719981" y="774933"/>
                    <a:pt x="2190791" y="828282"/>
                  </a:cubicBezTo>
                  <a:cubicBezTo>
                    <a:pt x="2191349" y="824215"/>
                    <a:pt x="2191908" y="820148"/>
                    <a:pt x="2192546" y="816081"/>
                  </a:cubicBezTo>
                  <a:cubicBezTo>
                    <a:pt x="2005785" y="788729"/>
                    <a:pt x="1819024" y="761377"/>
                    <a:pt x="1632263" y="733945"/>
                  </a:cubicBezTo>
                  <a:cubicBezTo>
                    <a:pt x="1632741" y="730675"/>
                    <a:pt x="1633140" y="727406"/>
                    <a:pt x="1633619" y="724216"/>
                  </a:cubicBezTo>
                  <a:cubicBezTo>
                    <a:pt x="1824765" y="737693"/>
                    <a:pt x="2013281" y="780037"/>
                    <a:pt x="2205065" y="786815"/>
                  </a:cubicBezTo>
                  <a:cubicBezTo>
                    <a:pt x="2205783" y="781233"/>
                    <a:pt x="2206501" y="775651"/>
                    <a:pt x="2207139" y="770149"/>
                  </a:cubicBezTo>
                  <a:cubicBezTo>
                    <a:pt x="2108256" y="755237"/>
                    <a:pt x="2009533" y="739447"/>
                    <a:pt x="1910570" y="725731"/>
                  </a:cubicBezTo>
                  <a:cubicBezTo>
                    <a:pt x="1811847" y="712095"/>
                    <a:pt x="1712805" y="700612"/>
                    <a:pt x="1613922" y="688172"/>
                  </a:cubicBezTo>
                  <a:cubicBezTo>
                    <a:pt x="1614320" y="684982"/>
                    <a:pt x="1614719" y="681792"/>
                    <a:pt x="1615118" y="678602"/>
                  </a:cubicBezTo>
                  <a:cubicBezTo>
                    <a:pt x="1665038" y="683706"/>
                    <a:pt x="1714958" y="688570"/>
                    <a:pt x="1764877" y="693913"/>
                  </a:cubicBezTo>
                  <a:cubicBezTo>
                    <a:pt x="1816153" y="699336"/>
                    <a:pt x="1867269" y="705396"/>
                    <a:pt x="1918545" y="710899"/>
                  </a:cubicBezTo>
                  <a:cubicBezTo>
                    <a:pt x="1968704" y="716242"/>
                    <a:pt x="2018942" y="721345"/>
                    <a:pt x="2069102" y="726289"/>
                  </a:cubicBezTo>
                  <a:cubicBezTo>
                    <a:pt x="2117666" y="730994"/>
                    <a:pt x="2165991" y="744312"/>
                    <a:pt x="2214954" y="742477"/>
                  </a:cubicBezTo>
                  <a:close/>
                  <a:moveTo>
                    <a:pt x="3333844" y="4906400"/>
                  </a:moveTo>
                  <a:cubicBezTo>
                    <a:pt x="3320368" y="4901615"/>
                    <a:pt x="3314546" y="4898506"/>
                    <a:pt x="3308326" y="4897548"/>
                  </a:cubicBezTo>
                  <a:cubicBezTo>
                    <a:pt x="3208646" y="4882317"/>
                    <a:pt x="3108886" y="4867724"/>
                    <a:pt x="3009286" y="4852254"/>
                  </a:cubicBezTo>
                  <a:cubicBezTo>
                    <a:pt x="2841344" y="4826257"/>
                    <a:pt x="2673483" y="4799623"/>
                    <a:pt x="2505621" y="4773466"/>
                  </a:cubicBezTo>
                  <a:cubicBezTo>
                    <a:pt x="2148128" y="4717805"/>
                    <a:pt x="1790635" y="4662542"/>
                    <a:pt x="1433142" y="4606721"/>
                  </a:cubicBezTo>
                  <a:cubicBezTo>
                    <a:pt x="1271739" y="4581522"/>
                    <a:pt x="1110417" y="4555446"/>
                    <a:pt x="949015" y="4529928"/>
                  </a:cubicBezTo>
                  <a:cubicBezTo>
                    <a:pt x="938489" y="4528253"/>
                    <a:pt x="927723" y="4528094"/>
                    <a:pt x="917037" y="4527216"/>
                  </a:cubicBezTo>
                  <a:cubicBezTo>
                    <a:pt x="916718" y="4529928"/>
                    <a:pt x="916320" y="4532719"/>
                    <a:pt x="916001" y="4535430"/>
                  </a:cubicBezTo>
                  <a:cubicBezTo>
                    <a:pt x="945506" y="4542607"/>
                    <a:pt x="975171" y="4549067"/>
                    <a:pt x="1004517" y="4557120"/>
                  </a:cubicBezTo>
                  <a:cubicBezTo>
                    <a:pt x="1149252" y="4596674"/>
                    <a:pt x="1293829" y="4636864"/>
                    <a:pt x="1438564" y="4676498"/>
                  </a:cubicBezTo>
                  <a:cubicBezTo>
                    <a:pt x="1663602" y="4738140"/>
                    <a:pt x="1888800" y="4799383"/>
                    <a:pt x="2113838" y="4861106"/>
                  </a:cubicBezTo>
                  <a:cubicBezTo>
                    <a:pt x="2261764" y="4901695"/>
                    <a:pt x="2409609" y="4942365"/>
                    <a:pt x="2557296" y="4983672"/>
                  </a:cubicBezTo>
                  <a:cubicBezTo>
                    <a:pt x="2679623" y="5017882"/>
                    <a:pt x="2801552" y="5053608"/>
                    <a:pt x="2924039" y="5087180"/>
                  </a:cubicBezTo>
                  <a:cubicBezTo>
                    <a:pt x="2938154" y="5091088"/>
                    <a:pt x="2956894" y="5089652"/>
                    <a:pt x="2970131" y="5083512"/>
                  </a:cubicBezTo>
                  <a:cubicBezTo>
                    <a:pt x="3055537" y="5044278"/>
                    <a:pt x="3140225" y="5003449"/>
                    <a:pt x="3224834" y="4962460"/>
                  </a:cubicBezTo>
                  <a:cubicBezTo>
                    <a:pt x="3259204" y="4945953"/>
                    <a:pt x="3292617" y="4927692"/>
                    <a:pt x="3333844" y="4906400"/>
                  </a:cubicBezTo>
                  <a:close/>
                  <a:moveTo>
                    <a:pt x="5550892" y="3700987"/>
                  </a:moveTo>
                  <a:cubicBezTo>
                    <a:pt x="5540366" y="3696521"/>
                    <a:pt x="5536538" y="3694209"/>
                    <a:pt x="5532471" y="3693332"/>
                  </a:cubicBezTo>
                  <a:cubicBezTo>
                    <a:pt x="5360144" y="3656171"/>
                    <a:pt x="5187817" y="3618691"/>
                    <a:pt x="5015091" y="3582965"/>
                  </a:cubicBezTo>
                  <a:cubicBezTo>
                    <a:pt x="5004326" y="3580733"/>
                    <a:pt x="4987579" y="3588946"/>
                    <a:pt x="4979047" y="3597638"/>
                  </a:cubicBezTo>
                  <a:cubicBezTo>
                    <a:pt x="4866448" y="3712231"/>
                    <a:pt x="4754966" y="3828019"/>
                    <a:pt x="4642845" y="3943170"/>
                  </a:cubicBezTo>
                  <a:cubicBezTo>
                    <a:pt x="4474027" y="4116693"/>
                    <a:pt x="4304889" y="4289898"/>
                    <a:pt x="4135991" y="4463342"/>
                  </a:cubicBezTo>
                  <a:cubicBezTo>
                    <a:pt x="4129771" y="4469721"/>
                    <a:pt x="4124508" y="4477057"/>
                    <a:pt x="4118766" y="4483995"/>
                  </a:cubicBezTo>
                  <a:cubicBezTo>
                    <a:pt x="4120441" y="4486148"/>
                    <a:pt x="4122116" y="4488222"/>
                    <a:pt x="4123790" y="4490374"/>
                  </a:cubicBezTo>
                  <a:cubicBezTo>
                    <a:pt x="4597551" y="4228415"/>
                    <a:pt x="5071231" y="3966376"/>
                    <a:pt x="5550892" y="3700987"/>
                  </a:cubicBezTo>
                  <a:close/>
                  <a:moveTo>
                    <a:pt x="1366476" y="1438166"/>
                  </a:moveTo>
                  <a:cubicBezTo>
                    <a:pt x="1367911" y="1415997"/>
                    <a:pt x="1373892" y="1399410"/>
                    <a:pt x="1348294" y="1392393"/>
                  </a:cubicBezTo>
                  <a:cubicBezTo>
                    <a:pt x="1272218" y="1371500"/>
                    <a:pt x="1196222" y="1350288"/>
                    <a:pt x="1120784" y="1327162"/>
                  </a:cubicBezTo>
                  <a:cubicBezTo>
                    <a:pt x="1079317" y="1314482"/>
                    <a:pt x="1039126" y="1297816"/>
                    <a:pt x="998297" y="1282984"/>
                  </a:cubicBezTo>
                  <a:cubicBezTo>
                    <a:pt x="999174" y="1280591"/>
                    <a:pt x="1000051" y="1278199"/>
                    <a:pt x="1001008" y="1275886"/>
                  </a:cubicBezTo>
                  <a:cubicBezTo>
                    <a:pt x="1121023" y="1306588"/>
                    <a:pt x="1240958" y="1337369"/>
                    <a:pt x="1360495" y="1367991"/>
                  </a:cubicBezTo>
                  <a:cubicBezTo>
                    <a:pt x="1371499" y="1338406"/>
                    <a:pt x="1361611" y="1327481"/>
                    <a:pt x="1341276" y="1321978"/>
                  </a:cubicBezTo>
                  <a:cubicBezTo>
                    <a:pt x="1277880" y="1304674"/>
                    <a:pt x="1214403" y="1287768"/>
                    <a:pt x="1151326" y="1269347"/>
                  </a:cubicBezTo>
                  <a:cubicBezTo>
                    <a:pt x="1095026" y="1252920"/>
                    <a:pt x="1039205" y="1234659"/>
                    <a:pt x="983145" y="1217195"/>
                  </a:cubicBezTo>
                  <a:cubicBezTo>
                    <a:pt x="984262" y="1213128"/>
                    <a:pt x="985378" y="1208981"/>
                    <a:pt x="986494" y="1204914"/>
                  </a:cubicBezTo>
                  <a:cubicBezTo>
                    <a:pt x="1109699" y="1235695"/>
                    <a:pt x="1232984" y="1266397"/>
                    <a:pt x="1356747" y="1297258"/>
                  </a:cubicBezTo>
                  <a:cubicBezTo>
                    <a:pt x="1366954" y="1271580"/>
                    <a:pt x="1363605" y="1259220"/>
                    <a:pt x="1338406" y="1252362"/>
                  </a:cubicBezTo>
                  <a:cubicBezTo>
                    <a:pt x="1240161" y="1225887"/>
                    <a:pt x="1142394" y="1197817"/>
                    <a:pt x="1044469" y="1169906"/>
                  </a:cubicBezTo>
                  <a:cubicBezTo>
                    <a:pt x="1034580" y="1167115"/>
                    <a:pt x="1025410" y="1162012"/>
                    <a:pt x="1015840" y="1157945"/>
                  </a:cubicBezTo>
                  <a:cubicBezTo>
                    <a:pt x="1016797" y="1155871"/>
                    <a:pt x="1017674" y="1153718"/>
                    <a:pt x="1018631" y="1151645"/>
                  </a:cubicBezTo>
                  <a:cubicBezTo>
                    <a:pt x="1130592" y="1175648"/>
                    <a:pt x="1242633" y="1199651"/>
                    <a:pt x="1356109" y="1223973"/>
                  </a:cubicBezTo>
                  <a:cubicBezTo>
                    <a:pt x="1362887" y="1198614"/>
                    <a:pt x="1359219" y="1186334"/>
                    <a:pt x="1335854" y="1181070"/>
                  </a:cubicBezTo>
                  <a:cubicBezTo>
                    <a:pt x="1286731" y="1169986"/>
                    <a:pt x="1237928" y="1157386"/>
                    <a:pt x="1189284" y="1144308"/>
                  </a:cubicBezTo>
                  <a:cubicBezTo>
                    <a:pt x="1152921" y="1134500"/>
                    <a:pt x="1117116" y="1122937"/>
                    <a:pt x="1080991" y="1112172"/>
                  </a:cubicBezTo>
                  <a:cubicBezTo>
                    <a:pt x="1081948" y="1109061"/>
                    <a:pt x="1082905" y="1105951"/>
                    <a:pt x="1083862" y="1102841"/>
                  </a:cubicBezTo>
                  <a:cubicBezTo>
                    <a:pt x="1100927" y="1106031"/>
                    <a:pt x="1118072" y="1109141"/>
                    <a:pt x="1135138" y="1112331"/>
                  </a:cubicBezTo>
                  <a:cubicBezTo>
                    <a:pt x="1199731" y="1124372"/>
                    <a:pt x="1264244" y="1136892"/>
                    <a:pt x="1328996" y="1147817"/>
                  </a:cubicBezTo>
                  <a:cubicBezTo>
                    <a:pt x="1337289" y="1149253"/>
                    <a:pt x="1346938" y="1142235"/>
                    <a:pt x="1356029" y="1139205"/>
                  </a:cubicBezTo>
                  <a:cubicBezTo>
                    <a:pt x="1348772" y="1131470"/>
                    <a:pt x="1342552" y="1121900"/>
                    <a:pt x="1333780" y="1116478"/>
                  </a:cubicBezTo>
                  <a:cubicBezTo>
                    <a:pt x="1325726" y="1111534"/>
                    <a:pt x="1315041" y="1110816"/>
                    <a:pt x="1305392" y="1108822"/>
                  </a:cubicBezTo>
                  <a:cubicBezTo>
                    <a:pt x="1256110" y="1098615"/>
                    <a:pt x="1206429" y="1089923"/>
                    <a:pt x="1157466" y="1078121"/>
                  </a:cubicBezTo>
                  <a:cubicBezTo>
                    <a:pt x="1121422" y="1069429"/>
                    <a:pt x="1086254" y="1056829"/>
                    <a:pt x="1050689" y="1045904"/>
                  </a:cubicBezTo>
                  <a:cubicBezTo>
                    <a:pt x="1051805" y="1041359"/>
                    <a:pt x="1053001" y="1036893"/>
                    <a:pt x="1054118" y="1032348"/>
                  </a:cubicBezTo>
                  <a:cubicBezTo>
                    <a:pt x="1153240" y="1050609"/>
                    <a:pt x="1252282" y="1068791"/>
                    <a:pt x="1351404" y="1087052"/>
                  </a:cubicBezTo>
                  <a:cubicBezTo>
                    <a:pt x="1353637" y="1083623"/>
                    <a:pt x="1355870" y="1080194"/>
                    <a:pt x="1358102" y="1076845"/>
                  </a:cubicBezTo>
                  <a:cubicBezTo>
                    <a:pt x="1350048" y="1068312"/>
                    <a:pt x="1343350" y="1054995"/>
                    <a:pt x="1333621" y="1052124"/>
                  </a:cubicBezTo>
                  <a:cubicBezTo>
                    <a:pt x="1301165" y="1042555"/>
                    <a:pt x="1267433" y="1037451"/>
                    <a:pt x="1234419" y="1029317"/>
                  </a:cubicBezTo>
                  <a:cubicBezTo>
                    <a:pt x="1164643" y="1012172"/>
                    <a:pt x="1095106" y="994150"/>
                    <a:pt x="1025489" y="976527"/>
                  </a:cubicBezTo>
                  <a:cubicBezTo>
                    <a:pt x="1026526" y="971742"/>
                    <a:pt x="1027563" y="966957"/>
                    <a:pt x="1028599" y="962173"/>
                  </a:cubicBezTo>
                  <a:cubicBezTo>
                    <a:pt x="1134181" y="981232"/>
                    <a:pt x="1239842" y="1000370"/>
                    <a:pt x="1345024" y="1019429"/>
                  </a:cubicBezTo>
                  <a:cubicBezTo>
                    <a:pt x="1356268" y="993672"/>
                    <a:pt x="1347656" y="982986"/>
                    <a:pt x="1326045" y="978201"/>
                  </a:cubicBezTo>
                  <a:cubicBezTo>
                    <a:pt x="1256508" y="962811"/>
                    <a:pt x="1187051" y="947181"/>
                    <a:pt x="1117594" y="931072"/>
                  </a:cubicBezTo>
                  <a:cubicBezTo>
                    <a:pt x="1072857" y="920706"/>
                    <a:pt x="1028280" y="909462"/>
                    <a:pt x="983624" y="898617"/>
                  </a:cubicBezTo>
                  <a:cubicBezTo>
                    <a:pt x="984182" y="896065"/>
                    <a:pt x="984660" y="893513"/>
                    <a:pt x="985219" y="890961"/>
                  </a:cubicBezTo>
                  <a:cubicBezTo>
                    <a:pt x="1105473" y="907388"/>
                    <a:pt x="1225727" y="923816"/>
                    <a:pt x="1345981" y="940323"/>
                  </a:cubicBezTo>
                  <a:cubicBezTo>
                    <a:pt x="1347177" y="935379"/>
                    <a:pt x="1348294" y="930355"/>
                    <a:pt x="1349490" y="925411"/>
                  </a:cubicBezTo>
                  <a:cubicBezTo>
                    <a:pt x="1332584" y="920387"/>
                    <a:pt x="1315918" y="913768"/>
                    <a:pt x="1298693" y="910578"/>
                  </a:cubicBezTo>
                  <a:cubicBezTo>
                    <a:pt x="1103639" y="874693"/>
                    <a:pt x="908505" y="839287"/>
                    <a:pt x="713291" y="803960"/>
                  </a:cubicBezTo>
                  <a:cubicBezTo>
                    <a:pt x="675731" y="797182"/>
                    <a:pt x="637933" y="791361"/>
                    <a:pt x="600293" y="785141"/>
                  </a:cubicBezTo>
                  <a:cubicBezTo>
                    <a:pt x="599336" y="788649"/>
                    <a:pt x="598380" y="792158"/>
                    <a:pt x="597423" y="795746"/>
                  </a:cubicBezTo>
                  <a:cubicBezTo>
                    <a:pt x="615046" y="803960"/>
                    <a:pt x="632670" y="812174"/>
                    <a:pt x="658427" y="824215"/>
                  </a:cubicBezTo>
                  <a:cubicBezTo>
                    <a:pt x="643435" y="826448"/>
                    <a:pt x="637614" y="827325"/>
                    <a:pt x="631713" y="828202"/>
                  </a:cubicBezTo>
                  <a:cubicBezTo>
                    <a:pt x="619193" y="829957"/>
                    <a:pt x="601171" y="820228"/>
                    <a:pt x="599416" y="844151"/>
                  </a:cubicBezTo>
                  <a:cubicBezTo>
                    <a:pt x="597901" y="863928"/>
                    <a:pt x="609623" y="870626"/>
                    <a:pt x="626529" y="874374"/>
                  </a:cubicBezTo>
                  <a:cubicBezTo>
                    <a:pt x="640484" y="877484"/>
                    <a:pt x="653882" y="882907"/>
                    <a:pt x="667598" y="887373"/>
                  </a:cubicBezTo>
                  <a:cubicBezTo>
                    <a:pt x="667039" y="889685"/>
                    <a:pt x="666561" y="891998"/>
                    <a:pt x="666003" y="894310"/>
                  </a:cubicBezTo>
                  <a:cubicBezTo>
                    <a:pt x="645588" y="894310"/>
                    <a:pt x="625253" y="894310"/>
                    <a:pt x="603403" y="894310"/>
                  </a:cubicBezTo>
                  <a:cubicBezTo>
                    <a:pt x="596226" y="950689"/>
                    <a:pt x="656593" y="924135"/>
                    <a:pt x="672143" y="956431"/>
                  </a:cubicBezTo>
                  <a:cubicBezTo>
                    <a:pt x="654440" y="955075"/>
                    <a:pt x="639448" y="952444"/>
                    <a:pt x="624695" y="953481"/>
                  </a:cubicBezTo>
                  <a:cubicBezTo>
                    <a:pt x="617040" y="953959"/>
                    <a:pt x="609783" y="960817"/>
                    <a:pt x="602367" y="964804"/>
                  </a:cubicBezTo>
                  <a:cubicBezTo>
                    <a:pt x="607869" y="972619"/>
                    <a:pt x="611697" y="983783"/>
                    <a:pt x="619193" y="987452"/>
                  </a:cubicBezTo>
                  <a:cubicBezTo>
                    <a:pt x="634424" y="994788"/>
                    <a:pt x="651569" y="997978"/>
                    <a:pt x="667917" y="1002922"/>
                  </a:cubicBezTo>
                  <a:cubicBezTo>
                    <a:pt x="667358" y="1004836"/>
                    <a:pt x="666720" y="1006829"/>
                    <a:pt x="666162" y="1008743"/>
                  </a:cubicBezTo>
                  <a:cubicBezTo>
                    <a:pt x="646067" y="1006989"/>
                    <a:pt x="625971" y="1005314"/>
                    <a:pt x="606673" y="1003640"/>
                  </a:cubicBezTo>
                  <a:cubicBezTo>
                    <a:pt x="595907" y="1030274"/>
                    <a:pt x="602526" y="1044070"/>
                    <a:pt x="627566" y="1050449"/>
                  </a:cubicBezTo>
                  <a:cubicBezTo>
                    <a:pt x="646545" y="1055314"/>
                    <a:pt x="664806" y="1063049"/>
                    <a:pt x="683387" y="1069508"/>
                  </a:cubicBezTo>
                  <a:cubicBezTo>
                    <a:pt x="682829" y="1071023"/>
                    <a:pt x="682350" y="1072539"/>
                    <a:pt x="681792" y="1074133"/>
                  </a:cubicBezTo>
                  <a:cubicBezTo>
                    <a:pt x="656035" y="1071901"/>
                    <a:pt x="630357" y="1069668"/>
                    <a:pt x="605636" y="1067435"/>
                  </a:cubicBezTo>
                  <a:cubicBezTo>
                    <a:pt x="595270" y="1093830"/>
                    <a:pt x="607072" y="1102522"/>
                    <a:pt x="627327" y="1107865"/>
                  </a:cubicBezTo>
                  <a:cubicBezTo>
                    <a:pt x="661537" y="1116956"/>
                    <a:pt x="695348" y="1127482"/>
                    <a:pt x="729319" y="1137450"/>
                  </a:cubicBezTo>
                  <a:cubicBezTo>
                    <a:pt x="728283" y="1141039"/>
                    <a:pt x="727246" y="1144627"/>
                    <a:pt x="726289" y="1148216"/>
                  </a:cubicBezTo>
                  <a:cubicBezTo>
                    <a:pt x="685859" y="1140640"/>
                    <a:pt x="645508" y="1133064"/>
                    <a:pt x="605238" y="1125489"/>
                  </a:cubicBezTo>
                  <a:cubicBezTo>
                    <a:pt x="597024" y="1160496"/>
                    <a:pt x="598140" y="1161613"/>
                    <a:pt x="629320" y="1169667"/>
                  </a:cubicBezTo>
                  <a:cubicBezTo>
                    <a:pt x="668156" y="1179635"/>
                    <a:pt x="706672" y="1190640"/>
                    <a:pt x="745348" y="1201246"/>
                  </a:cubicBezTo>
                  <a:cubicBezTo>
                    <a:pt x="744551" y="1204675"/>
                    <a:pt x="743753" y="1208104"/>
                    <a:pt x="742956" y="1211533"/>
                  </a:cubicBezTo>
                  <a:cubicBezTo>
                    <a:pt x="706194" y="1203877"/>
                    <a:pt x="669591" y="1195345"/>
                    <a:pt x="632590" y="1189284"/>
                  </a:cubicBezTo>
                  <a:cubicBezTo>
                    <a:pt x="622542" y="1187609"/>
                    <a:pt x="611218" y="1193670"/>
                    <a:pt x="600533" y="1196222"/>
                  </a:cubicBezTo>
                  <a:cubicBezTo>
                    <a:pt x="609225" y="1204994"/>
                    <a:pt x="616322" y="1218151"/>
                    <a:pt x="626768" y="1221899"/>
                  </a:cubicBezTo>
                  <a:cubicBezTo>
                    <a:pt x="676050" y="1239284"/>
                    <a:pt x="726289" y="1254036"/>
                    <a:pt x="776129" y="1269746"/>
                  </a:cubicBezTo>
                  <a:cubicBezTo>
                    <a:pt x="775491" y="1272059"/>
                    <a:pt x="774853" y="1274451"/>
                    <a:pt x="774215" y="1276763"/>
                  </a:cubicBezTo>
                  <a:cubicBezTo>
                    <a:pt x="717438" y="1264882"/>
                    <a:pt x="660660" y="1252920"/>
                    <a:pt x="603882" y="1241038"/>
                  </a:cubicBezTo>
                  <a:cubicBezTo>
                    <a:pt x="602845" y="1245344"/>
                    <a:pt x="601809" y="1249651"/>
                    <a:pt x="600772" y="1253957"/>
                  </a:cubicBezTo>
                  <a:cubicBezTo>
                    <a:pt x="854917" y="1330033"/>
                    <a:pt x="1109061" y="1406029"/>
                    <a:pt x="1363286" y="1482105"/>
                  </a:cubicBezTo>
                  <a:cubicBezTo>
                    <a:pt x="1364562" y="1478038"/>
                    <a:pt x="1365917" y="1474051"/>
                    <a:pt x="1367193" y="1469984"/>
                  </a:cubicBezTo>
                  <a:cubicBezTo>
                    <a:pt x="1244148" y="1428756"/>
                    <a:pt x="1121103" y="1387448"/>
                    <a:pt x="998137" y="1346221"/>
                  </a:cubicBezTo>
                  <a:cubicBezTo>
                    <a:pt x="999652" y="1341596"/>
                    <a:pt x="1001247" y="1336891"/>
                    <a:pt x="1002762" y="1332266"/>
                  </a:cubicBezTo>
                  <a:cubicBezTo>
                    <a:pt x="1123017" y="1367034"/>
                    <a:pt x="1243111" y="1402121"/>
                    <a:pt x="1366476" y="1438166"/>
                  </a:cubicBezTo>
                  <a:close/>
                  <a:moveTo>
                    <a:pt x="4241652" y="3360559"/>
                  </a:moveTo>
                  <a:cubicBezTo>
                    <a:pt x="4240057" y="3358167"/>
                    <a:pt x="4238462" y="3355854"/>
                    <a:pt x="4236867" y="3353462"/>
                  </a:cubicBezTo>
                  <a:cubicBezTo>
                    <a:pt x="3841097" y="3517894"/>
                    <a:pt x="3445407" y="3682247"/>
                    <a:pt x="3049636" y="3846679"/>
                  </a:cubicBezTo>
                  <a:cubicBezTo>
                    <a:pt x="3050354" y="3849391"/>
                    <a:pt x="3051151" y="3852102"/>
                    <a:pt x="3051869" y="3854893"/>
                  </a:cubicBezTo>
                  <a:cubicBezTo>
                    <a:pt x="3211357" y="3863027"/>
                    <a:pt x="3370925" y="3871320"/>
                    <a:pt x="3530493" y="3878577"/>
                  </a:cubicBezTo>
                  <a:cubicBezTo>
                    <a:pt x="3541020" y="3879056"/>
                    <a:pt x="3553460" y="3873314"/>
                    <a:pt x="3562391" y="3866855"/>
                  </a:cubicBezTo>
                  <a:cubicBezTo>
                    <a:pt x="3635437" y="3813187"/>
                    <a:pt x="3707605" y="3758243"/>
                    <a:pt x="3780491" y="3704416"/>
                  </a:cubicBezTo>
                  <a:cubicBezTo>
                    <a:pt x="3845483" y="3656410"/>
                    <a:pt x="3911432" y="3609600"/>
                    <a:pt x="3976343" y="3561514"/>
                  </a:cubicBezTo>
                  <a:cubicBezTo>
                    <a:pt x="4024508" y="3525789"/>
                    <a:pt x="4071717" y="3488708"/>
                    <a:pt x="4119564" y="3452424"/>
                  </a:cubicBezTo>
                  <a:cubicBezTo>
                    <a:pt x="4160074" y="3421643"/>
                    <a:pt x="4200903" y="3391181"/>
                    <a:pt x="4241652" y="3360559"/>
                  </a:cubicBezTo>
                  <a:close/>
                  <a:moveTo>
                    <a:pt x="346468" y="2437041"/>
                  </a:moveTo>
                  <a:cubicBezTo>
                    <a:pt x="346149" y="2439274"/>
                    <a:pt x="345830" y="2441587"/>
                    <a:pt x="345511" y="2443820"/>
                  </a:cubicBezTo>
                  <a:cubicBezTo>
                    <a:pt x="403565" y="2454824"/>
                    <a:pt x="461299" y="2467344"/>
                    <a:pt x="519592" y="2476515"/>
                  </a:cubicBezTo>
                  <a:cubicBezTo>
                    <a:pt x="682988" y="2502272"/>
                    <a:pt x="846703" y="2526036"/>
                    <a:pt x="1010099" y="2551793"/>
                  </a:cubicBezTo>
                  <a:cubicBezTo>
                    <a:pt x="1259140" y="2591028"/>
                    <a:pt x="1507942" y="2631617"/>
                    <a:pt x="1756903" y="2671170"/>
                  </a:cubicBezTo>
                  <a:cubicBezTo>
                    <a:pt x="2018863" y="2712717"/>
                    <a:pt x="2281062" y="2752589"/>
                    <a:pt x="2542782" y="2795571"/>
                  </a:cubicBezTo>
                  <a:cubicBezTo>
                    <a:pt x="2614073" y="2807294"/>
                    <a:pt x="2674280" y="2776752"/>
                    <a:pt x="2738793" y="2761600"/>
                  </a:cubicBezTo>
                  <a:cubicBezTo>
                    <a:pt x="2738793" y="2758012"/>
                    <a:pt x="2738793" y="2754344"/>
                    <a:pt x="2738873" y="2750755"/>
                  </a:cubicBezTo>
                  <a:cubicBezTo>
                    <a:pt x="1941351" y="2646131"/>
                    <a:pt x="1143910" y="2541586"/>
                    <a:pt x="346468" y="2437041"/>
                  </a:cubicBezTo>
                  <a:close/>
                  <a:moveTo>
                    <a:pt x="3946280" y="2396850"/>
                  </a:moveTo>
                  <a:cubicBezTo>
                    <a:pt x="3947157" y="2399801"/>
                    <a:pt x="3948114" y="2402751"/>
                    <a:pt x="3948991" y="2405702"/>
                  </a:cubicBezTo>
                  <a:cubicBezTo>
                    <a:pt x="4291492" y="2305145"/>
                    <a:pt x="4633994" y="2204667"/>
                    <a:pt x="4981997" y="2102515"/>
                  </a:cubicBezTo>
                  <a:cubicBezTo>
                    <a:pt x="4971870" y="2097331"/>
                    <a:pt x="4967563" y="2093982"/>
                    <a:pt x="4962699" y="2092786"/>
                  </a:cubicBezTo>
                  <a:cubicBezTo>
                    <a:pt x="4898904" y="2077315"/>
                    <a:pt x="4835108" y="2061765"/>
                    <a:pt x="4771074" y="2047411"/>
                  </a:cubicBezTo>
                  <a:cubicBezTo>
                    <a:pt x="4763498" y="2045737"/>
                    <a:pt x="4753929" y="2049564"/>
                    <a:pt x="4746114" y="2052914"/>
                  </a:cubicBezTo>
                  <a:cubicBezTo>
                    <a:pt x="4693802" y="2075083"/>
                    <a:pt x="4641729" y="2097810"/>
                    <a:pt x="4589576" y="2120298"/>
                  </a:cubicBezTo>
                  <a:cubicBezTo>
                    <a:pt x="4529370" y="2146215"/>
                    <a:pt x="4469003" y="2171653"/>
                    <a:pt x="4408876" y="2197809"/>
                  </a:cubicBezTo>
                  <a:cubicBezTo>
                    <a:pt x="4331683" y="2231381"/>
                    <a:pt x="4254969" y="2265910"/>
                    <a:pt x="4177617" y="2299164"/>
                  </a:cubicBezTo>
                  <a:cubicBezTo>
                    <a:pt x="4100744" y="2332258"/>
                    <a:pt x="4023392" y="2364315"/>
                    <a:pt x="3946280" y="2396850"/>
                  </a:cubicBezTo>
                  <a:close/>
                  <a:moveTo>
                    <a:pt x="183231" y="4315815"/>
                  </a:moveTo>
                  <a:cubicBezTo>
                    <a:pt x="183710" y="4318765"/>
                    <a:pt x="184268" y="4321716"/>
                    <a:pt x="184746" y="4324666"/>
                  </a:cubicBezTo>
                  <a:cubicBezTo>
                    <a:pt x="192561" y="4327298"/>
                    <a:pt x="200297" y="4330328"/>
                    <a:pt x="208271" y="4332401"/>
                  </a:cubicBezTo>
                  <a:cubicBezTo>
                    <a:pt x="284427" y="4352337"/>
                    <a:pt x="361619" y="4369164"/>
                    <a:pt x="436579" y="4393007"/>
                  </a:cubicBezTo>
                  <a:cubicBezTo>
                    <a:pt x="482750" y="4407680"/>
                    <a:pt x="517678" y="4412465"/>
                    <a:pt x="554680" y="4370280"/>
                  </a:cubicBezTo>
                  <a:cubicBezTo>
                    <a:pt x="615046" y="4301540"/>
                    <a:pt x="659304" y="4227059"/>
                    <a:pt x="676928" y="4131446"/>
                  </a:cubicBezTo>
                  <a:cubicBezTo>
                    <a:pt x="509066" y="4194205"/>
                    <a:pt x="346149" y="4254970"/>
                    <a:pt x="183231" y="4315815"/>
                  </a:cubicBezTo>
                  <a:close/>
                  <a:moveTo>
                    <a:pt x="657869" y="732749"/>
                  </a:moveTo>
                  <a:cubicBezTo>
                    <a:pt x="658347" y="737135"/>
                    <a:pt x="658826" y="741441"/>
                    <a:pt x="659304" y="745827"/>
                  </a:cubicBezTo>
                  <a:cubicBezTo>
                    <a:pt x="856432" y="774694"/>
                    <a:pt x="1054038" y="801089"/>
                    <a:pt x="1250607" y="833226"/>
                  </a:cubicBezTo>
                  <a:cubicBezTo>
                    <a:pt x="1397735" y="857309"/>
                    <a:pt x="1544146" y="839127"/>
                    <a:pt x="1691034" y="836496"/>
                  </a:cubicBezTo>
                  <a:cubicBezTo>
                    <a:pt x="1674129" y="831153"/>
                    <a:pt x="1657063" y="828282"/>
                    <a:pt x="1639918" y="826129"/>
                  </a:cubicBezTo>
                  <a:cubicBezTo>
                    <a:pt x="1487766" y="807230"/>
                    <a:pt x="1335535" y="788570"/>
                    <a:pt x="1183303" y="769750"/>
                  </a:cubicBezTo>
                  <a:cubicBezTo>
                    <a:pt x="1051725" y="753482"/>
                    <a:pt x="920466" y="734663"/>
                    <a:pt x="788569" y="721824"/>
                  </a:cubicBezTo>
                  <a:cubicBezTo>
                    <a:pt x="745827" y="717597"/>
                    <a:pt x="701489" y="728682"/>
                    <a:pt x="657869" y="732749"/>
                  </a:cubicBezTo>
                  <a:close/>
                  <a:moveTo>
                    <a:pt x="341045" y="1922053"/>
                  </a:moveTo>
                  <a:cubicBezTo>
                    <a:pt x="341603" y="1925084"/>
                    <a:pt x="342082" y="1928034"/>
                    <a:pt x="342640" y="1931065"/>
                  </a:cubicBezTo>
                  <a:cubicBezTo>
                    <a:pt x="530437" y="1952675"/>
                    <a:pt x="718235" y="1974286"/>
                    <a:pt x="906033" y="1995897"/>
                  </a:cubicBezTo>
                  <a:cubicBezTo>
                    <a:pt x="906591" y="1993106"/>
                    <a:pt x="907149" y="1990394"/>
                    <a:pt x="907627" y="1987603"/>
                  </a:cubicBezTo>
                  <a:cubicBezTo>
                    <a:pt x="897899" y="1984812"/>
                    <a:pt x="888170" y="1981862"/>
                    <a:pt x="878361" y="1979390"/>
                  </a:cubicBezTo>
                  <a:cubicBezTo>
                    <a:pt x="829558" y="1966949"/>
                    <a:pt x="780436" y="1955626"/>
                    <a:pt x="732190" y="1941431"/>
                  </a:cubicBezTo>
                  <a:cubicBezTo>
                    <a:pt x="722302" y="1938561"/>
                    <a:pt x="715603" y="1925004"/>
                    <a:pt x="707390" y="1916392"/>
                  </a:cubicBezTo>
                  <a:cubicBezTo>
                    <a:pt x="717198" y="1908896"/>
                    <a:pt x="726289" y="1900044"/>
                    <a:pt x="737055" y="1894542"/>
                  </a:cubicBezTo>
                  <a:cubicBezTo>
                    <a:pt x="743195" y="1891432"/>
                    <a:pt x="752366" y="1894940"/>
                    <a:pt x="759702" y="1893425"/>
                  </a:cubicBezTo>
                  <a:cubicBezTo>
                    <a:pt x="766401" y="1891990"/>
                    <a:pt x="776369" y="1889279"/>
                    <a:pt x="778123" y="1884574"/>
                  </a:cubicBezTo>
                  <a:cubicBezTo>
                    <a:pt x="787852" y="1858657"/>
                    <a:pt x="795587" y="1832022"/>
                    <a:pt x="803960" y="1805627"/>
                  </a:cubicBezTo>
                  <a:cubicBezTo>
                    <a:pt x="801328" y="1803155"/>
                    <a:pt x="798697" y="1800683"/>
                    <a:pt x="796145" y="1798211"/>
                  </a:cubicBezTo>
                  <a:cubicBezTo>
                    <a:pt x="644392" y="1839439"/>
                    <a:pt x="492719" y="1880746"/>
                    <a:pt x="341045" y="1922053"/>
                  </a:cubicBezTo>
                  <a:close/>
                  <a:moveTo>
                    <a:pt x="2835683" y="3933601"/>
                  </a:moveTo>
                  <a:cubicBezTo>
                    <a:pt x="2836639" y="3937349"/>
                    <a:pt x="2837517" y="3941096"/>
                    <a:pt x="2838473" y="3944845"/>
                  </a:cubicBezTo>
                  <a:cubicBezTo>
                    <a:pt x="3076988" y="3968848"/>
                    <a:pt x="3315583" y="3992851"/>
                    <a:pt x="3554098" y="4016774"/>
                  </a:cubicBezTo>
                  <a:cubicBezTo>
                    <a:pt x="3555693" y="4011351"/>
                    <a:pt x="3557208" y="4005928"/>
                    <a:pt x="3558803" y="4000506"/>
                  </a:cubicBezTo>
                  <a:cubicBezTo>
                    <a:pt x="3544768" y="3994525"/>
                    <a:pt x="3531211" y="3984956"/>
                    <a:pt x="3516698" y="3983201"/>
                  </a:cubicBezTo>
                  <a:cubicBezTo>
                    <a:pt x="3316620" y="3958720"/>
                    <a:pt x="3116541" y="3934159"/>
                    <a:pt x="2916065" y="3912947"/>
                  </a:cubicBezTo>
                  <a:cubicBezTo>
                    <a:pt x="2890307" y="3910156"/>
                    <a:pt x="2862476" y="3926264"/>
                    <a:pt x="2835683" y="3933601"/>
                  </a:cubicBezTo>
                  <a:close/>
                  <a:moveTo>
                    <a:pt x="2754343" y="2208734"/>
                  </a:moveTo>
                  <a:cubicBezTo>
                    <a:pt x="2754981" y="2211126"/>
                    <a:pt x="2755540" y="2213439"/>
                    <a:pt x="2756178" y="2215831"/>
                  </a:cubicBezTo>
                  <a:cubicBezTo>
                    <a:pt x="2803944" y="2221493"/>
                    <a:pt x="2851950" y="2225879"/>
                    <a:pt x="2899478" y="2233295"/>
                  </a:cubicBezTo>
                  <a:cubicBezTo>
                    <a:pt x="2945012" y="2240472"/>
                    <a:pt x="2987197" y="2239914"/>
                    <a:pt x="3028105" y="2212881"/>
                  </a:cubicBezTo>
                  <a:cubicBezTo>
                    <a:pt x="3051390" y="2197490"/>
                    <a:pt x="3080577" y="2191350"/>
                    <a:pt x="3106414" y="2179707"/>
                  </a:cubicBezTo>
                  <a:cubicBezTo>
                    <a:pt x="3140305" y="2164396"/>
                    <a:pt x="3173638" y="2147729"/>
                    <a:pt x="3207211" y="2131621"/>
                  </a:cubicBezTo>
                  <a:cubicBezTo>
                    <a:pt x="3205855" y="2128352"/>
                    <a:pt x="3204579" y="2125082"/>
                    <a:pt x="3203223" y="2121892"/>
                  </a:cubicBezTo>
                  <a:cubicBezTo>
                    <a:pt x="3053623" y="2150919"/>
                    <a:pt x="2904023" y="2179787"/>
                    <a:pt x="2754343" y="2208734"/>
                  </a:cubicBezTo>
                  <a:close/>
                  <a:moveTo>
                    <a:pt x="2968138" y="2366149"/>
                  </a:moveTo>
                  <a:cubicBezTo>
                    <a:pt x="2969892" y="2360806"/>
                    <a:pt x="2971726" y="2355463"/>
                    <a:pt x="2973480" y="2350120"/>
                  </a:cubicBezTo>
                  <a:cubicBezTo>
                    <a:pt x="2961280" y="2343821"/>
                    <a:pt x="2949557" y="2333294"/>
                    <a:pt x="2936798" y="2331859"/>
                  </a:cubicBezTo>
                  <a:cubicBezTo>
                    <a:pt x="2774758" y="2313119"/>
                    <a:pt x="2612638" y="2294299"/>
                    <a:pt x="2450199" y="2278989"/>
                  </a:cubicBezTo>
                  <a:cubicBezTo>
                    <a:pt x="2415989" y="2275719"/>
                    <a:pt x="2380423" y="2286405"/>
                    <a:pt x="2345495" y="2290631"/>
                  </a:cubicBezTo>
                  <a:cubicBezTo>
                    <a:pt x="2345894" y="2292545"/>
                    <a:pt x="2346372" y="2294459"/>
                    <a:pt x="2346771" y="2296453"/>
                  </a:cubicBezTo>
                  <a:cubicBezTo>
                    <a:pt x="2553946" y="2319658"/>
                    <a:pt x="2761042" y="2342943"/>
                    <a:pt x="2968138" y="2366149"/>
                  </a:cubicBezTo>
                  <a:close/>
                  <a:moveTo>
                    <a:pt x="1177083" y="3639105"/>
                  </a:moveTo>
                  <a:cubicBezTo>
                    <a:pt x="1177960" y="3637191"/>
                    <a:pt x="1178837" y="3635198"/>
                    <a:pt x="1179715" y="3633284"/>
                  </a:cubicBezTo>
                  <a:cubicBezTo>
                    <a:pt x="1170385" y="3630732"/>
                    <a:pt x="1161134" y="3627702"/>
                    <a:pt x="1151645" y="3625788"/>
                  </a:cubicBezTo>
                  <a:cubicBezTo>
                    <a:pt x="1041359" y="3602742"/>
                    <a:pt x="931072" y="3580015"/>
                    <a:pt x="820866" y="3556809"/>
                  </a:cubicBezTo>
                  <a:cubicBezTo>
                    <a:pt x="762972" y="3544608"/>
                    <a:pt x="705396" y="3531211"/>
                    <a:pt x="647422" y="3519489"/>
                  </a:cubicBezTo>
                  <a:cubicBezTo>
                    <a:pt x="625812" y="3515103"/>
                    <a:pt x="605078" y="3522280"/>
                    <a:pt x="602287" y="3545964"/>
                  </a:cubicBezTo>
                  <a:cubicBezTo>
                    <a:pt x="599257" y="3571562"/>
                    <a:pt x="623339" y="3569489"/>
                    <a:pt x="639687" y="3571323"/>
                  </a:cubicBezTo>
                  <a:cubicBezTo>
                    <a:pt x="685380" y="3576426"/>
                    <a:pt x="731313" y="3578819"/>
                    <a:pt x="776847" y="3584800"/>
                  </a:cubicBezTo>
                  <a:cubicBezTo>
                    <a:pt x="910498" y="3602263"/>
                    <a:pt x="1043751" y="3620924"/>
                    <a:pt x="1177083" y="3639105"/>
                  </a:cubicBezTo>
                  <a:close/>
                  <a:moveTo>
                    <a:pt x="1987443" y="1510254"/>
                  </a:moveTo>
                  <a:cubicBezTo>
                    <a:pt x="2123088" y="1555629"/>
                    <a:pt x="2249642" y="1507224"/>
                    <a:pt x="2378589" y="1482184"/>
                  </a:cubicBezTo>
                  <a:cubicBezTo>
                    <a:pt x="2378350" y="1479473"/>
                    <a:pt x="2378031" y="1476762"/>
                    <a:pt x="2377791" y="1474051"/>
                  </a:cubicBezTo>
                  <a:cubicBezTo>
                    <a:pt x="2247649" y="1486172"/>
                    <a:pt x="2117586" y="1498213"/>
                    <a:pt x="1987443" y="1510254"/>
                  </a:cubicBezTo>
                  <a:close/>
                  <a:moveTo>
                    <a:pt x="2944533" y="2310169"/>
                  </a:moveTo>
                  <a:cubicBezTo>
                    <a:pt x="2944932" y="2306261"/>
                    <a:pt x="2945331" y="2302274"/>
                    <a:pt x="2945809" y="2298366"/>
                  </a:cubicBezTo>
                  <a:cubicBezTo>
                    <a:pt x="2942061" y="2296612"/>
                    <a:pt x="2938473" y="2293741"/>
                    <a:pt x="2934645" y="2293263"/>
                  </a:cubicBezTo>
                  <a:cubicBezTo>
                    <a:pt x="2820691" y="2278829"/>
                    <a:pt x="2706816" y="2264076"/>
                    <a:pt x="2592702" y="2250998"/>
                  </a:cubicBezTo>
                  <a:cubicBezTo>
                    <a:pt x="2575796" y="2249084"/>
                    <a:pt x="2557854" y="2255225"/>
                    <a:pt x="2540469" y="2257617"/>
                  </a:cubicBezTo>
                  <a:cubicBezTo>
                    <a:pt x="2540629" y="2261285"/>
                    <a:pt x="2540709" y="2264953"/>
                    <a:pt x="2540868" y="2268622"/>
                  </a:cubicBezTo>
                  <a:cubicBezTo>
                    <a:pt x="2675317" y="2282417"/>
                    <a:pt x="2809925" y="2296293"/>
                    <a:pt x="2944533" y="2310169"/>
                  </a:cubicBezTo>
                  <a:close/>
                  <a:moveTo>
                    <a:pt x="2106661" y="1605708"/>
                  </a:moveTo>
                  <a:cubicBezTo>
                    <a:pt x="2107219" y="1600525"/>
                    <a:pt x="2107777" y="1595262"/>
                    <a:pt x="2108416" y="1590078"/>
                  </a:cubicBezTo>
                  <a:cubicBezTo>
                    <a:pt x="1951957" y="1558340"/>
                    <a:pt x="1791751" y="1558021"/>
                    <a:pt x="1634416" y="1533221"/>
                  </a:cubicBezTo>
                  <a:cubicBezTo>
                    <a:pt x="1634097" y="1535932"/>
                    <a:pt x="1633778" y="1538723"/>
                    <a:pt x="1633459" y="1541434"/>
                  </a:cubicBezTo>
                  <a:cubicBezTo>
                    <a:pt x="1791193" y="1562886"/>
                    <a:pt x="1948927" y="1584257"/>
                    <a:pt x="2106661" y="16057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16883C30-7A8A-4974-92C7-3D2EC6343750}"/>
                </a:ext>
              </a:extLst>
            </p:cNvPr>
            <p:cNvSpPr/>
            <p:nvPr/>
          </p:nvSpPr>
          <p:spPr>
            <a:xfrm>
              <a:off x="3309757" y="5443833"/>
              <a:ext cx="1919043" cy="601988"/>
            </a:xfrm>
            <a:custGeom>
              <a:avLst/>
              <a:gdLst>
                <a:gd name="connsiteX0" fmla="*/ 0 w 1919043"/>
                <a:gd name="connsiteY0" fmla="*/ 601989 h 601988"/>
                <a:gd name="connsiteX1" fmla="*/ 1919044 w 1919043"/>
                <a:gd name="connsiteY1" fmla="*/ 0 h 601988"/>
                <a:gd name="connsiteX2" fmla="*/ 0 w 1919043"/>
                <a:gd name="connsiteY2" fmla="*/ 601989 h 60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43" h="601988">
                  <a:moveTo>
                    <a:pt x="0" y="601989"/>
                  </a:moveTo>
                  <a:cubicBezTo>
                    <a:pt x="626949" y="361321"/>
                    <a:pt x="1269368" y="168978"/>
                    <a:pt x="1919044" y="0"/>
                  </a:cubicBezTo>
                  <a:cubicBezTo>
                    <a:pt x="1292095" y="240429"/>
                    <a:pt x="654859" y="448561"/>
                    <a:pt x="0" y="601989"/>
                  </a:cubicBezTo>
                  <a:close/>
                </a:path>
              </a:pathLst>
            </a:custGeom>
            <a:solidFill>
              <a:srgbClr val="4CCCBB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87CF52C5-51F1-42DB-A566-0064D3C1E283}"/>
                </a:ext>
              </a:extLst>
            </p:cNvPr>
            <p:cNvSpPr/>
            <p:nvPr/>
          </p:nvSpPr>
          <p:spPr>
            <a:xfrm>
              <a:off x="3551781" y="3927656"/>
              <a:ext cx="1551758" cy="478066"/>
            </a:xfrm>
            <a:custGeom>
              <a:avLst/>
              <a:gdLst>
                <a:gd name="connsiteX0" fmla="*/ 0 w 1551758"/>
                <a:gd name="connsiteY0" fmla="*/ 471448 h 478066"/>
                <a:gd name="connsiteX1" fmla="*/ 341225 w 1551758"/>
                <a:gd name="connsiteY1" fmla="*/ 423362 h 478066"/>
                <a:gd name="connsiteX2" fmla="*/ 821605 w 1551758"/>
                <a:gd name="connsiteY2" fmla="*/ 368498 h 478066"/>
                <a:gd name="connsiteX3" fmla="*/ 1469526 w 1551758"/>
                <a:gd name="connsiteY3" fmla="*/ 300715 h 478066"/>
                <a:gd name="connsiteX4" fmla="*/ 1504135 w 1551758"/>
                <a:gd name="connsiteY4" fmla="*/ 265787 h 478066"/>
                <a:gd name="connsiteX5" fmla="*/ 1529573 w 1551758"/>
                <a:gd name="connsiteY5" fmla="*/ 17065 h 478066"/>
                <a:gd name="connsiteX6" fmla="*/ 1539302 w 1551758"/>
                <a:gd name="connsiteY6" fmla="*/ 0 h 478066"/>
                <a:gd name="connsiteX7" fmla="*/ 1547675 w 1551758"/>
                <a:gd name="connsiteY7" fmla="*/ 198643 h 478066"/>
                <a:gd name="connsiteX8" fmla="*/ 1551423 w 1551758"/>
                <a:gd name="connsiteY8" fmla="*/ 310444 h 478066"/>
                <a:gd name="connsiteX9" fmla="*/ 1520084 w 1551758"/>
                <a:gd name="connsiteY9" fmla="*/ 346967 h 478066"/>
                <a:gd name="connsiteX10" fmla="*/ 1021762 w 1551758"/>
                <a:gd name="connsiteY10" fmla="*/ 389471 h 478066"/>
                <a:gd name="connsiteX11" fmla="*/ 146650 w 1551758"/>
                <a:gd name="connsiteY11" fmla="*/ 467620 h 478066"/>
                <a:gd name="connsiteX12" fmla="*/ 478 w 1551758"/>
                <a:gd name="connsiteY12" fmla="*/ 478066 h 478066"/>
                <a:gd name="connsiteX13" fmla="*/ 0 w 1551758"/>
                <a:gd name="connsiteY13" fmla="*/ 471448 h 47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1758" h="478066">
                  <a:moveTo>
                    <a:pt x="0" y="471448"/>
                  </a:moveTo>
                  <a:cubicBezTo>
                    <a:pt x="113715" y="455260"/>
                    <a:pt x="227271" y="437477"/>
                    <a:pt x="341225" y="423362"/>
                  </a:cubicBezTo>
                  <a:cubicBezTo>
                    <a:pt x="501192" y="403585"/>
                    <a:pt x="661398" y="385882"/>
                    <a:pt x="821605" y="368498"/>
                  </a:cubicBezTo>
                  <a:cubicBezTo>
                    <a:pt x="1037472" y="345053"/>
                    <a:pt x="1253499" y="322406"/>
                    <a:pt x="1469526" y="300715"/>
                  </a:cubicBezTo>
                  <a:cubicBezTo>
                    <a:pt x="1494167" y="298243"/>
                    <a:pt x="1502141" y="291146"/>
                    <a:pt x="1504135" y="265787"/>
                  </a:cubicBezTo>
                  <a:cubicBezTo>
                    <a:pt x="1510674" y="182774"/>
                    <a:pt x="1520722" y="99999"/>
                    <a:pt x="1529573" y="17065"/>
                  </a:cubicBezTo>
                  <a:cubicBezTo>
                    <a:pt x="1530211" y="11244"/>
                    <a:pt x="1531965" y="5502"/>
                    <a:pt x="1539302" y="0"/>
                  </a:cubicBezTo>
                  <a:cubicBezTo>
                    <a:pt x="1542093" y="66188"/>
                    <a:pt x="1545123" y="132455"/>
                    <a:pt x="1547675" y="198643"/>
                  </a:cubicBezTo>
                  <a:cubicBezTo>
                    <a:pt x="1549111" y="235883"/>
                    <a:pt x="1548313" y="273363"/>
                    <a:pt x="1551423" y="310444"/>
                  </a:cubicBezTo>
                  <a:cubicBezTo>
                    <a:pt x="1553496" y="335643"/>
                    <a:pt x="1546320" y="344894"/>
                    <a:pt x="1520084" y="346967"/>
                  </a:cubicBezTo>
                  <a:cubicBezTo>
                    <a:pt x="1353897" y="360125"/>
                    <a:pt x="1187790" y="374718"/>
                    <a:pt x="1021762" y="389471"/>
                  </a:cubicBezTo>
                  <a:cubicBezTo>
                    <a:pt x="730058" y="415308"/>
                    <a:pt x="438434" y="441783"/>
                    <a:pt x="146650" y="467620"/>
                  </a:cubicBezTo>
                  <a:cubicBezTo>
                    <a:pt x="98006" y="471926"/>
                    <a:pt x="49202" y="474637"/>
                    <a:pt x="478" y="478066"/>
                  </a:cubicBezTo>
                  <a:cubicBezTo>
                    <a:pt x="399" y="475913"/>
                    <a:pt x="160" y="473681"/>
                    <a:pt x="0" y="471448"/>
                  </a:cubicBezTo>
                  <a:close/>
                </a:path>
              </a:pathLst>
            </a:custGeom>
            <a:solidFill>
              <a:srgbClr val="4CCCBB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2F51FAB8-E496-405A-A61C-497EC5C2756D}"/>
                </a:ext>
              </a:extLst>
            </p:cNvPr>
            <p:cNvSpPr/>
            <p:nvPr/>
          </p:nvSpPr>
          <p:spPr>
            <a:xfrm>
              <a:off x="2678263" y="4651228"/>
              <a:ext cx="677677" cy="602000"/>
            </a:xfrm>
            <a:custGeom>
              <a:avLst/>
              <a:gdLst>
                <a:gd name="connsiteX0" fmla="*/ 42584 w 677677"/>
                <a:gd name="connsiteY0" fmla="*/ 590373 h 602000"/>
                <a:gd name="connsiteX1" fmla="*/ 0 w 677677"/>
                <a:gd name="connsiteY1" fmla="*/ 107681 h 602000"/>
                <a:gd name="connsiteX2" fmla="*/ 157973 w 677677"/>
                <a:gd name="connsiteY2" fmla="*/ 76262 h 602000"/>
                <a:gd name="connsiteX3" fmla="*/ 546088 w 677677"/>
                <a:gd name="connsiteY3" fmla="*/ 4971 h 602000"/>
                <a:gd name="connsiteX4" fmla="*/ 624477 w 677677"/>
                <a:gd name="connsiteY4" fmla="*/ 42770 h 602000"/>
                <a:gd name="connsiteX5" fmla="*/ 674636 w 677677"/>
                <a:gd name="connsiteY5" fmla="*/ 359514 h 602000"/>
                <a:gd name="connsiteX6" fmla="*/ 656933 w 677677"/>
                <a:gd name="connsiteY6" fmla="*/ 499624 h 602000"/>
                <a:gd name="connsiteX7" fmla="*/ 636199 w 677677"/>
                <a:gd name="connsiteY7" fmla="*/ 523866 h 602000"/>
                <a:gd name="connsiteX8" fmla="*/ 202790 w 677677"/>
                <a:gd name="connsiteY8" fmla="*/ 601777 h 602000"/>
                <a:gd name="connsiteX9" fmla="*/ 188276 w 677677"/>
                <a:gd name="connsiteY9" fmla="*/ 594281 h 602000"/>
                <a:gd name="connsiteX10" fmla="*/ 381656 w 677677"/>
                <a:gd name="connsiteY10" fmla="*/ 543165 h 602000"/>
                <a:gd name="connsiteX11" fmla="*/ 603185 w 677677"/>
                <a:gd name="connsiteY11" fmla="*/ 480964 h 602000"/>
                <a:gd name="connsiteX12" fmla="*/ 624955 w 677677"/>
                <a:gd name="connsiteY12" fmla="*/ 452097 h 602000"/>
                <a:gd name="connsiteX13" fmla="*/ 620649 w 677677"/>
                <a:gd name="connsiteY13" fmla="*/ 108080 h 602000"/>
                <a:gd name="connsiteX14" fmla="*/ 590904 w 677677"/>
                <a:gd name="connsiteY14" fmla="*/ 27858 h 602000"/>
                <a:gd name="connsiteX15" fmla="*/ 511399 w 677677"/>
                <a:gd name="connsiteY15" fmla="*/ 42690 h 602000"/>
                <a:gd name="connsiteX16" fmla="*/ 99601 w 677677"/>
                <a:gd name="connsiteY16" fmla="*/ 143327 h 602000"/>
                <a:gd name="connsiteX17" fmla="*/ 65390 w 677677"/>
                <a:gd name="connsiteY17" fmla="*/ 193566 h 602000"/>
                <a:gd name="connsiteX18" fmla="*/ 59569 w 677677"/>
                <a:gd name="connsiteY18" fmla="*/ 554249 h 602000"/>
                <a:gd name="connsiteX19" fmla="*/ 51594 w 677677"/>
                <a:gd name="connsiteY19" fmla="*/ 591569 h 602000"/>
                <a:gd name="connsiteX20" fmla="*/ 42584 w 677677"/>
                <a:gd name="connsiteY20" fmla="*/ 590373 h 60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677" h="602000">
                  <a:moveTo>
                    <a:pt x="42584" y="590373"/>
                  </a:moveTo>
                  <a:cubicBezTo>
                    <a:pt x="57894" y="428094"/>
                    <a:pt x="39314" y="268765"/>
                    <a:pt x="0" y="107681"/>
                  </a:cubicBezTo>
                  <a:cubicBezTo>
                    <a:pt x="55502" y="96597"/>
                    <a:pt x="106618" y="85752"/>
                    <a:pt x="157973" y="76262"/>
                  </a:cubicBezTo>
                  <a:cubicBezTo>
                    <a:pt x="287239" y="52180"/>
                    <a:pt x="416663" y="28655"/>
                    <a:pt x="546088" y="4971"/>
                  </a:cubicBezTo>
                  <a:cubicBezTo>
                    <a:pt x="598640" y="-4678"/>
                    <a:pt x="597763" y="-4199"/>
                    <a:pt x="624477" y="42770"/>
                  </a:cubicBezTo>
                  <a:cubicBezTo>
                    <a:pt x="681016" y="142211"/>
                    <a:pt x="681574" y="250503"/>
                    <a:pt x="674636" y="359514"/>
                  </a:cubicBezTo>
                  <a:cubicBezTo>
                    <a:pt x="671685" y="406403"/>
                    <a:pt x="664508" y="453133"/>
                    <a:pt x="656933" y="499624"/>
                  </a:cubicBezTo>
                  <a:cubicBezTo>
                    <a:pt x="655417" y="508874"/>
                    <a:pt x="644572" y="522351"/>
                    <a:pt x="636199" y="523866"/>
                  </a:cubicBezTo>
                  <a:cubicBezTo>
                    <a:pt x="491942" y="550820"/>
                    <a:pt x="347286" y="576179"/>
                    <a:pt x="202790" y="601777"/>
                  </a:cubicBezTo>
                  <a:cubicBezTo>
                    <a:pt x="198643" y="602494"/>
                    <a:pt x="194257" y="601856"/>
                    <a:pt x="188276" y="594281"/>
                  </a:cubicBezTo>
                  <a:cubicBezTo>
                    <a:pt x="252789" y="577295"/>
                    <a:pt x="317302" y="560549"/>
                    <a:pt x="381656" y="543165"/>
                  </a:cubicBezTo>
                  <a:cubicBezTo>
                    <a:pt x="455658" y="523069"/>
                    <a:pt x="529820" y="503133"/>
                    <a:pt x="603185" y="480964"/>
                  </a:cubicBezTo>
                  <a:cubicBezTo>
                    <a:pt x="612675" y="478093"/>
                    <a:pt x="621526" y="463181"/>
                    <a:pt x="624955" y="452097"/>
                  </a:cubicBezTo>
                  <a:cubicBezTo>
                    <a:pt x="660282" y="337106"/>
                    <a:pt x="650633" y="222274"/>
                    <a:pt x="620649" y="108080"/>
                  </a:cubicBezTo>
                  <a:cubicBezTo>
                    <a:pt x="613233" y="79771"/>
                    <a:pt x="610123" y="41574"/>
                    <a:pt x="590904" y="27858"/>
                  </a:cubicBezTo>
                  <a:cubicBezTo>
                    <a:pt x="575673" y="17012"/>
                    <a:pt x="538512" y="36071"/>
                    <a:pt x="511399" y="42690"/>
                  </a:cubicBezTo>
                  <a:cubicBezTo>
                    <a:pt x="374160" y="76262"/>
                    <a:pt x="237080" y="110712"/>
                    <a:pt x="99601" y="143327"/>
                  </a:cubicBezTo>
                  <a:cubicBezTo>
                    <a:pt x="70175" y="150345"/>
                    <a:pt x="61164" y="163502"/>
                    <a:pt x="65390" y="193566"/>
                  </a:cubicBezTo>
                  <a:cubicBezTo>
                    <a:pt x="82615" y="313900"/>
                    <a:pt x="78309" y="434314"/>
                    <a:pt x="59569" y="554249"/>
                  </a:cubicBezTo>
                  <a:cubicBezTo>
                    <a:pt x="57575" y="566769"/>
                    <a:pt x="54226" y="579129"/>
                    <a:pt x="51594" y="591569"/>
                  </a:cubicBezTo>
                  <a:cubicBezTo>
                    <a:pt x="48564" y="591091"/>
                    <a:pt x="45534" y="590692"/>
                    <a:pt x="42584" y="590373"/>
                  </a:cubicBezTo>
                  <a:close/>
                </a:path>
              </a:pathLst>
            </a:custGeom>
            <a:solidFill>
              <a:srgbClr val="4CCCBB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3FF73608-74AE-4164-9186-C01CC46CB24D}"/>
                </a:ext>
              </a:extLst>
            </p:cNvPr>
            <p:cNvSpPr/>
            <p:nvPr/>
          </p:nvSpPr>
          <p:spPr>
            <a:xfrm>
              <a:off x="2038874" y="5474374"/>
              <a:ext cx="181896" cy="24720"/>
            </a:xfrm>
            <a:custGeom>
              <a:avLst/>
              <a:gdLst>
                <a:gd name="connsiteX0" fmla="*/ 638 w 181896"/>
                <a:gd name="connsiteY0" fmla="*/ 0 h 24720"/>
                <a:gd name="connsiteX1" fmla="*/ 181897 w 181896"/>
                <a:gd name="connsiteY1" fmla="*/ 18581 h 24720"/>
                <a:gd name="connsiteX2" fmla="*/ 181418 w 181896"/>
                <a:gd name="connsiteY2" fmla="*/ 24721 h 24720"/>
                <a:gd name="connsiteX3" fmla="*/ 92503 w 181896"/>
                <a:gd name="connsiteY3" fmla="*/ 18022 h 24720"/>
                <a:gd name="connsiteX4" fmla="*/ 0 w 181896"/>
                <a:gd name="connsiteY4" fmla="*/ 5742 h 24720"/>
                <a:gd name="connsiteX5" fmla="*/ 638 w 181896"/>
                <a:gd name="connsiteY5" fmla="*/ 0 h 2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896" h="24720">
                  <a:moveTo>
                    <a:pt x="638" y="0"/>
                  </a:moveTo>
                  <a:cubicBezTo>
                    <a:pt x="61084" y="6220"/>
                    <a:pt x="121530" y="12360"/>
                    <a:pt x="181897" y="18581"/>
                  </a:cubicBezTo>
                  <a:cubicBezTo>
                    <a:pt x="181737" y="20654"/>
                    <a:pt x="181578" y="22647"/>
                    <a:pt x="181418" y="24721"/>
                  </a:cubicBezTo>
                  <a:cubicBezTo>
                    <a:pt x="151753" y="22568"/>
                    <a:pt x="122009" y="21132"/>
                    <a:pt x="92503" y="18022"/>
                  </a:cubicBezTo>
                  <a:cubicBezTo>
                    <a:pt x="61563" y="14753"/>
                    <a:pt x="30781" y="9888"/>
                    <a:pt x="0" y="5742"/>
                  </a:cubicBezTo>
                  <a:cubicBezTo>
                    <a:pt x="239" y="3748"/>
                    <a:pt x="479" y="1914"/>
                    <a:pt x="638" y="0"/>
                  </a:cubicBezTo>
                  <a:close/>
                </a:path>
              </a:pathLst>
            </a:custGeom>
            <a:solidFill>
              <a:srgbClr val="000000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F53C1B87-B918-4063-82CA-EE42A99ECA67}"/>
              </a:ext>
            </a:extLst>
          </p:cNvPr>
          <p:cNvGrpSpPr/>
          <p:nvPr/>
        </p:nvGrpSpPr>
        <p:grpSpPr>
          <a:xfrm>
            <a:off x="6114609" y="1860021"/>
            <a:ext cx="2089189" cy="793916"/>
            <a:chOff x="6549339" y="1227384"/>
            <a:chExt cx="2089189" cy="793916"/>
          </a:xfrm>
        </p:grpSpPr>
        <p:sp>
          <p:nvSpPr>
            <p:cNvPr id="49" name="TextBox 79">
              <a:extLst>
                <a:ext uri="{FF2B5EF4-FFF2-40B4-BE49-F238E27FC236}">
                  <a16:creationId xmlns="" xmlns:a16="http://schemas.microsoft.com/office/drawing/2014/main" id="{B924071A-8BFA-4EE7-ACC1-B2CC0A3BE3C2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0" name="Rectangle 80">
              <a:extLst>
                <a:ext uri="{FF2B5EF4-FFF2-40B4-BE49-F238E27FC236}">
                  <a16:creationId xmlns="" xmlns:a16="http://schemas.microsoft.com/office/drawing/2014/main" id="{78B2DACD-4BDC-431C-A227-F7E446AD6080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="" xmlns:a16="http://schemas.microsoft.com/office/drawing/2014/main" id="{9A2E3A57-F930-4981-A35C-AFCD941E9523}"/>
              </a:ext>
            </a:extLst>
          </p:cNvPr>
          <p:cNvGrpSpPr/>
          <p:nvPr/>
        </p:nvGrpSpPr>
        <p:grpSpPr>
          <a:xfrm>
            <a:off x="910344" y="1207143"/>
            <a:ext cx="2089189" cy="793916"/>
            <a:chOff x="6549339" y="1227384"/>
            <a:chExt cx="2089189" cy="793916"/>
          </a:xfrm>
        </p:grpSpPr>
        <p:sp>
          <p:nvSpPr>
            <p:cNvPr id="52" name="TextBox 79">
              <a:extLst>
                <a:ext uri="{FF2B5EF4-FFF2-40B4-BE49-F238E27FC236}">
                  <a16:creationId xmlns="" xmlns:a16="http://schemas.microsoft.com/office/drawing/2014/main" id="{A10BF103-722D-420C-9096-DFB8EF076217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3" name="Rectangle 80">
              <a:extLst>
                <a:ext uri="{FF2B5EF4-FFF2-40B4-BE49-F238E27FC236}">
                  <a16:creationId xmlns="" xmlns:a16="http://schemas.microsoft.com/office/drawing/2014/main" id="{B7C0C7E3-5788-4F38-A3B3-5C5F946B6D25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="" xmlns:a16="http://schemas.microsoft.com/office/drawing/2014/main" id="{5B5CE5EE-1DDF-47A4-BB74-8B1021B5DACB}"/>
              </a:ext>
            </a:extLst>
          </p:cNvPr>
          <p:cNvGrpSpPr/>
          <p:nvPr/>
        </p:nvGrpSpPr>
        <p:grpSpPr>
          <a:xfrm>
            <a:off x="6114609" y="3686960"/>
            <a:ext cx="2089189" cy="793916"/>
            <a:chOff x="6549339" y="1227384"/>
            <a:chExt cx="2089189" cy="793916"/>
          </a:xfrm>
        </p:grpSpPr>
        <p:sp>
          <p:nvSpPr>
            <p:cNvPr id="55" name="TextBox 79">
              <a:extLst>
                <a:ext uri="{FF2B5EF4-FFF2-40B4-BE49-F238E27FC236}">
                  <a16:creationId xmlns="" xmlns:a16="http://schemas.microsoft.com/office/drawing/2014/main" id="{4CFAC0A7-4B17-4465-9FBD-D59E3E2E0A83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6" name="Rectangle 80">
              <a:extLst>
                <a:ext uri="{FF2B5EF4-FFF2-40B4-BE49-F238E27FC236}">
                  <a16:creationId xmlns="" xmlns:a16="http://schemas.microsoft.com/office/drawing/2014/main" id="{B7711269-7E5A-4444-B066-567D8F37F995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5A5B5ABD-4776-49AA-B343-4472F8408E8C}"/>
              </a:ext>
            </a:extLst>
          </p:cNvPr>
          <p:cNvGrpSpPr/>
          <p:nvPr/>
        </p:nvGrpSpPr>
        <p:grpSpPr>
          <a:xfrm>
            <a:off x="910344" y="2792124"/>
            <a:ext cx="2089189" cy="793916"/>
            <a:chOff x="6549339" y="1227384"/>
            <a:chExt cx="2089189" cy="793916"/>
          </a:xfrm>
        </p:grpSpPr>
        <p:sp>
          <p:nvSpPr>
            <p:cNvPr id="58" name="TextBox 79">
              <a:extLst>
                <a:ext uri="{FF2B5EF4-FFF2-40B4-BE49-F238E27FC236}">
                  <a16:creationId xmlns="" xmlns:a16="http://schemas.microsoft.com/office/drawing/2014/main" id="{101782AE-81DD-4D55-BBB6-5072FAD3684A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9" name="Rectangle 80">
              <a:extLst>
                <a:ext uri="{FF2B5EF4-FFF2-40B4-BE49-F238E27FC236}">
                  <a16:creationId xmlns="" xmlns:a16="http://schemas.microsoft.com/office/drawing/2014/main" id="{18FC322B-6D0E-4D20-80D3-99D5A765B5D7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220399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>
            <a:extLst>
              <a:ext uri="{FF2B5EF4-FFF2-40B4-BE49-F238E27FC236}">
                <a16:creationId xmlns="" xmlns:a16="http://schemas.microsoft.com/office/drawing/2014/main" id="{29CD96B1-539F-4929-A72D-DEF4707C2C7C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32" name="组合 31">
              <a:extLst>
                <a:ext uri="{FF2B5EF4-FFF2-40B4-BE49-F238E27FC236}">
                  <a16:creationId xmlns="" xmlns:a16="http://schemas.microsoft.com/office/drawing/2014/main" id="{933BC244-C73D-49C9-AE45-DFE70179F79A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34" name="iconfont-10357-5072058">
                <a:extLst>
                  <a:ext uri="{FF2B5EF4-FFF2-40B4-BE49-F238E27FC236}">
                    <a16:creationId xmlns="" xmlns:a16="http://schemas.microsoft.com/office/drawing/2014/main" id="{D70067A8-251A-4199-B9E4-2BCB9065BD72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xtBox 6">
                <a:extLst>
                  <a:ext uri="{FF2B5EF4-FFF2-40B4-BE49-F238E27FC236}">
                    <a16:creationId xmlns="" xmlns:a16="http://schemas.microsoft.com/office/drawing/2014/main" id="{9AD2080B-02F1-4231-A967-663AF4D91108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33" name="文本框 32">
              <a:extLst>
                <a:ext uri="{FF2B5EF4-FFF2-40B4-BE49-F238E27FC236}">
                  <a16:creationId xmlns="" xmlns:a16="http://schemas.microsoft.com/office/drawing/2014/main" id="{230AEC66-1B0F-4FD5-ACDE-9CFBE43421AC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6C677269-0DC3-4EE1-910F-3A16F6C62B96}"/>
              </a:ext>
            </a:extLst>
          </p:cNvPr>
          <p:cNvGrpSpPr/>
          <p:nvPr/>
        </p:nvGrpSpPr>
        <p:grpSpPr>
          <a:xfrm>
            <a:off x="2555776" y="677608"/>
            <a:ext cx="3862675" cy="3098263"/>
            <a:chOff x="600519" y="4399924"/>
            <a:chExt cx="1395554" cy="1119378"/>
          </a:xfrm>
        </p:grpSpPr>
        <p:sp>
          <p:nvSpPr>
            <p:cNvPr id="37" name="任意多边形: 形状 36">
              <a:extLst>
                <a:ext uri="{FF2B5EF4-FFF2-40B4-BE49-F238E27FC236}">
                  <a16:creationId xmlns="" xmlns:a16="http://schemas.microsoft.com/office/drawing/2014/main" id="{F4866845-EAB9-4F6B-B4A8-F2DA31189996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AED6A16-817C-47C3-A485-F9263C08FCC0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F8441521-0471-4B65-AD16-C56AA9CEDF06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54E98CF-1CC7-4E90-8806-79BE33309510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97864BC1-0822-4384-B835-35E1AF174259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DB26EE3E-2953-4653-90BD-E840BCDAA34F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786FF231-E2B7-449F-9FA2-7C806E6EC367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9C5C4E67-FA15-43F4-ABAF-5F03590542BB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9E945A5A-DAA0-4C96-B6D7-D665CDDE0058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C404235B-A8A9-4CFE-95D0-CBD594CD163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="" xmlns:a16="http://schemas.microsoft.com/office/drawing/2014/main" id="{CA63EB12-76F5-4731-9970-8909D4670375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="" xmlns:a16="http://schemas.microsoft.com/office/drawing/2014/main" id="{FCD8E9E2-6BA6-454F-A0E3-8F82C4589D69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5C3F5C37-55B5-4688-B1EC-C1F24979B0B5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="" xmlns:a16="http://schemas.microsoft.com/office/drawing/2014/main" id="{D5791BC0-29BD-4C7B-B4F9-0CB88B8AD6C7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39F1B60D-CD4E-4AD4-A415-73F6F839FBB8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="" xmlns:a16="http://schemas.microsoft.com/office/drawing/2014/main" id="{1F8CFC06-AB58-4ED3-8251-A31455AA5192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11C653A9-C7A3-43AA-BB42-60CEF7F64655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="" xmlns:a16="http://schemas.microsoft.com/office/drawing/2014/main" id="{5A147854-2933-4DA3-9A33-D0195B6B5F48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="" xmlns:a16="http://schemas.microsoft.com/office/drawing/2014/main" id="{77F163B3-3422-451F-B43C-91AB9E586CD6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="" xmlns:a16="http://schemas.microsoft.com/office/drawing/2014/main" id="{9922D14B-8487-4E39-9672-DC919A454D56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="" xmlns:a16="http://schemas.microsoft.com/office/drawing/2014/main" id="{ECBCA684-FB20-425D-8064-FA89E2C06F11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="" xmlns:a16="http://schemas.microsoft.com/office/drawing/2014/main" id="{09B00025-4FF2-4653-95A3-613E9B1409A8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="" xmlns:a16="http://schemas.microsoft.com/office/drawing/2014/main" id="{FF6AEA2E-BEAB-4781-9882-89844F8BE3C6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="" xmlns:a16="http://schemas.microsoft.com/office/drawing/2014/main" id="{E670A3CF-E6E9-423A-9CA5-411B3FD8263C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="" xmlns:a16="http://schemas.microsoft.com/office/drawing/2014/main" id="{50ECB620-C009-429F-B9D4-0259BD00A1B9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="" xmlns:a16="http://schemas.microsoft.com/office/drawing/2014/main" id="{CF31A263-AA5C-4605-8AAD-81CE8FCA57A0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726A199E-2D88-4C15-BD94-A35F16D977D2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="" xmlns:a16="http://schemas.microsoft.com/office/drawing/2014/main" id="{8C1B0F2C-524B-43B3-AE0F-DBE947ACA12C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="" xmlns:a16="http://schemas.microsoft.com/office/drawing/2014/main" id="{82470ED3-9439-4648-9FAE-26000945ED9B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="" xmlns:a16="http://schemas.microsoft.com/office/drawing/2014/main" id="{D7F2B337-3444-4C89-8044-1D90D990EFD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="" xmlns:a16="http://schemas.microsoft.com/office/drawing/2014/main" id="{8269E867-BABD-4419-A6B7-F495EE1C7AF1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410859C6-2F68-4744-BDA5-40597D722EC9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D53A2A67-5D26-4C63-A2AD-E397189EAE17}"/>
              </a:ext>
            </a:extLst>
          </p:cNvPr>
          <p:cNvGrpSpPr/>
          <p:nvPr/>
        </p:nvGrpSpPr>
        <p:grpSpPr>
          <a:xfrm>
            <a:off x="3524950" y="821792"/>
            <a:ext cx="2089189" cy="793916"/>
            <a:chOff x="6549339" y="1227384"/>
            <a:chExt cx="2089189" cy="793916"/>
          </a:xfrm>
        </p:grpSpPr>
        <p:sp>
          <p:nvSpPr>
            <p:cNvPr id="70" name="TextBox 79">
              <a:extLst>
                <a:ext uri="{FF2B5EF4-FFF2-40B4-BE49-F238E27FC236}">
                  <a16:creationId xmlns="" xmlns:a16="http://schemas.microsoft.com/office/drawing/2014/main" id="{09517627-434E-495B-8D31-C410D5BFC3DE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1" name="Rectangle 80">
              <a:extLst>
                <a:ext uri="{FF2B5EF4-FFF2-40B4-BE49-F238E27FC236}">
                  <a16:creationId xmlns="" xmlns:a16="http://schemas.microsoft.com/office/drawing/2014/main" id="{92085E7D-C8EE-4F68-BB63-15B99B97567B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="" xmlns:a16="http://schemas.microsoft.com/office/drawing/2014/main" id="{34982219-9B3D-4C27-9F5C-2DAFAE4DB44A}"/>
              </a:ext>
            </a:extLst>
          </p:cNvPr>
          <p:cNvGrpSpPr/>
          <p:nvPr/>
        </p:nvGrpSpPr>
        <p:grpSpPr>
          <a:xfrm>
            <a:off x="6228178" y="1600822"/>
            <a:ext cx="2089189" cy="793916"/>
            <a:chOff x="6549339" y="1227384"/>
            <a:chExt cx="2089189" cy="793916"/>
          </a:xfrm>
        </p:grpSpPr>
        <p:sp>
          <p:nvSpPr>
            <p:cNvPr id="73" name="TextBox 79">
              <a:extLst>
                <a:ext uri="{FF2B5EF4-FFF2-40B4-BE49-F238E27FC236}">
                  <a16:creationId xmlns="" xmlns:a16="http://schemas.microsoft.com/office/drawing/2014/main" id="{9DC84FCB-336E-40DB-83A8-F7BA2AC298A5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4" name="Rectangle 80">
              <a:extLst>
                <a:ext uri="{FF2B5EF4-FFF2-40B4-BE49-F238E27FC236}">
                  <a16:creationId xmlns="" xmlns:a16="http://schemas.microsoft.com/office/drawing/2014/main" id="{839CF72E-3BC2-4B84-907A-07559AEB44FD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="" xmlns:a16="http://schemas.microsoft.com/office/drawing/2014/main" id="{8F7F382B-454B-4F43-863D-655BC5E966D6}"/>
              </a:ext>
            </a:extLst>
          </p:cNvPr>
          <p:cNvGrpSpPr/>
          <p:nvPr/>
        </p:nvGrpSpPr>
        <p:grpSpPr>
          <a:xfrm>
            <a:off x="5724128" y="3604006"/>
            <a:ext cx="2089189" cy="793916"/>
            <a:chOff x="6549339" y="1227384"/>
            <a:chExt cx="2089189" cy="793916"/>
          </a:xfrm>
        </p:grpSpPr>
        <p:sp>
          <p:nvSpPr>
            <p:cNvPr id="76" name="TextBox 79">
              <a:extLst>
                <a:ext uri="{FF2B5EF4-FFF2-40B4-BE49-F238E27FC236}">
                  <a16:creationId xmlns="" xmlns:a16="http://schemas.microsoft.com/office/drawing/2014/main" id="{3363999D-948E-457D-BFFC-B895720D3185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7" name="Rectangle 80">
              <a:extLst>
                <a:ext uri="{FF2B5EF4-FFF2-40B4-BE49-F238E27FC236}">
                  <a16:creationId xmlns="" xmlns:a16="http://schemas.microsoft.com/office/drawing/2014/main" id="{17C0CEB7-5C69-4463-80D2-C88E3B0B9ADC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86" name="文本框 85">
            <a:extLst>
              <a:ext uri="{FF2B5EF4-FFF2-40B4-BE49-F238E27FC236}">
                <a16:creationId xmlns="" xmlns:a16="http://schemas.microsoft.com/office/drawing/2014/main" id="{21C04454-16D4-4F9D-8ED0-574BEA6E5665}"/>
              </a:ext>
            </a:extLst>
          </p:cNvPr>
          <p:cNvSpPr txBox="1"/>
          <p:nvPr/>
        </p:nvSpPr>
        <p:spPr>
          <a:xfrm>
            <a:off x="948547" y="2284032"/>
            <a:ext cx="22096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/>
              <a:t>添加标题文本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="" xmlns:a16="http://schemas.microsoft.com/office/drawing/2014/main" id="{385ED02F-E412-4BCE-9487-A31B2A6B9CB9}"/>
              </a:ext>
            </a:extLst>
          </p:cNvPr>
          <p:cNvSpPr txBox="1"/>
          <p:nvPr/>
        </p:nvSpPr>
        <p:spPr>
          <a:xfrm>
            <a:off x="949330" y="2555843"/>
            <a:ext cx="243749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bg1">
                    <a:lumMod val="75000"/>
                  </a:schemeClr>
                </a:solidFill>
              </a:rPr>
              <a:t>Click here to add title text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="" xmlns:a16="http://schemas.microsoft.com/office/drawing/2014/main" id="{55293FFE-B7B0-4101-81D7-4228452AD21B}"/>
              </a:ext>
            </a:extLst>
          </p:cNvPr>
          <p:cNvSpPr txBox="1"/>
          <p:nvPr/>
        </p:nvSpPr>
        <p:spPr>
          <a:xfrm>
            <a:off x="945969" y="2799775"/>
            <a:ext cx="2373162" cy="1727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88170436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=""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=""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=""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=""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=""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04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=""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书目推荐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=""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=""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=""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=""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=""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=""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=""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=""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=""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=""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=""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=""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=""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=""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=""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=""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=""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=""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=""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=""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=""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=""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=""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=""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=""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=""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=""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=""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=""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=""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=""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=""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=""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=""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=""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=""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=""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=""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=""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=""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=""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=""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=""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=""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=""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=""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=""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=""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=""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=""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=""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=""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=""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=""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=""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=""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=""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=""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=""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=""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=""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=""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6132936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6048664a-32dc-45f0-8894-22a0bafdb272"/>
          <p:cNvGrpSpPr>
            <a:grpSpLocks noChangeAspect="1"/>
          </p:cNvGrpSpPr>
          <p:nvPr/>
        </p:nvGrpSpPr>
        <p:grpSpPr>
          <a:xfrm>
            <a:off x="1499041" y="1418864"/>
            <a:ext cx="6238167" cy="2525844"/>
            <a:chOff x="1998721" y="1891819"/>
            <a:chExt cx="8317556" cy="3367792"/>
          </a:xfrm>
        </p:grpSpPr>
        <p:sp>
          <p:nvSpPr>
            <p:cNvPr id="16" name="Oval 5"/>
            <p:cNvSpPr/>
            <p:nvPr/>
          </p:nvSpPr>
          <p:spPr>
            <a:xfrm>
              <a:off x="5093438" y="2574906"/>
              <a:ext cx="2005124" cy="2005124"/>
            </a:xfrm>
            <a:prstGeom prst="ellips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prstDash val="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anchor="b" anchorCtr="1">
              <a:normAutofit/>
            </a:bodyPr>
            <a:lstStyle/>
            <a:p>
              <a:pPr algn="ctr">
                <a:lnSpc>
                  <a:spcPct val="120000"/>
                </a:lnSpc>
                <a:defRPr/>
              </a:pPr>
              <a:endParaRPr lang="en-US" altLang="zh-CN" sz="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Isosceles Triangle 7"/>
            <p:cNvSpPr/>
            <p:nvPr/>
          </p:nvSpPr>
          <p:spPr>
            <a:xfrm rot="14400000" flipH="1" flipV="1">
              <a:off x="5319689" y="1936839"/>
              <a:ext cx="652791" cy="562751"/>
            </a:xfrm>
            <a:prstGeom prst="triangle">
              <a:avLst/>
            </a:prstGeom>
            <a:solidFill>
              <a:srgbClr val="6094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18" name="Group 2"/>
            <p:cNvGrpSpPr/>
            <p:nvPr/>
          </p:nvGrpSpPr>
          <p:grpSpPr>
            <a:xfrm>
              <a:off x="4507373" y="1988840"/>
              <a:ext cx="3177256" cy="3177256"/>
              <a:chOff x="4711001" y="1988840"/>
              <a:chExt cx="3177256" cy="3177256"/>
            </a:xfrm>
          </p:grpSpPr>
          <p:sp>
            <p:nvSpPr>
              <p:cNvPr id="35" name="Block Arc 6"/>
              <p:cNvSpPr/>
              <p:nvPr/>
            </p:nvSpPr>
            <p:spPr>
              <a:xfrm rot="17100000" flipH="1" flipV="1">
                <a:off x="4711001" y="1988840"/>
                <a:ext cx="3177256" cy="3177256"/>
              </a:xfrm>
              <a:prstGeom prst="blockArc">
                <a:avLst>
                  <a:gd name="adj1" fmla="val 21599999"/>
                  <a:gd name="adj2" fmla="val 8180671"/>
                  <a:gd name="adj3" fmla="val 11913"/>
                </a:avLst>
              </a:prstGeom>
              <a:solidFill>
                <a:srgbClr val="6094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" name="Block Arc 8"/>
              <p:cNvSpPr/>
              <p:nvPr/>
            </p:nvSpPr>
            <p:spPr>
              <a:xfrm rot="17100000">
                <a:off x="4711001" y="1988840"/>
                <a:ext cx="3177256" cy="3177256"/>
              </a:xfrm>
              <a:prstGeom prst="blockArc">
                <a:avLst>
                  <a:gd name="adj1" fmla="val 21599999"/>
                  <a:gd name="adj2" fmla="val 8180671"/>
                  <a:gd name="adj3" fmla="val 11913"/>
                </a:avLst>
              </a:prstGeom>
              <a:solidFill>
                <a:srgbClr val="4CCCB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9" name="Isosceles Triangle 9"/>
            <p:cNvSpPr/>
            <p:nvPr/>
          </p:nvSpPr>
          <p:spPr>
            <a:xfrm rot="3600000" flipV="1">
              <a:off x="6237385" y="4651840"/>
              <a:ext cx="652791" cy="562751"/>
            </a:xfrm>
            <a:prstGeom prst="triangle">
              <a:avLst/>
            </a:prstGeom>
            <a:solidFill>
              <a:srgbClr val="4CCC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0" name="Oval 13"/>
            <p:cNvSpPr/>
            <p:nvPr/>
          </p:nvSpPr>
          <p:spPr>
            <a:xfrm>
              <a:off x="1998721" y="3872348"/>
              <a:ext cx="1081372" cy="1081372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1" name="Oval 14"/>
            <p:cNvSpPr/>
            <p:nvPr/>
          </p:nvSpPr>
          <p:spPr>
            <a:xfrm>
              <a:off x="3191959" y="3872348"/>
              <a:ext cx="1081372" cy="1081372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2" name="Oval 15"/>
            <p:cNvSpPr/>
            <p:nvPr/>
          </p:nvSpPr>
          <p:spPr>
            <a:xfrm>
              <a:off x="8041667" y="3872348"/>
              <a:ext cx="1081372" cy="1081372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Oval 16"/>
            <p:cNvSpPr/>
            <p:nvPr/>
          </p:nvSpPr>
          <p:spPr>
            <a:xfrm>
              <a:off x="9234905" y="3872348"/>
              <a:ext cx="1081372" cy="1081372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Freeform: Shape 20"/>
            <p:cNvSpPr>
              <a:spLocks/>
            </p:cNvSpPr>
            <p:nvPr/>
          </p:nvSpPr>
          <p:spPr bwMode="auto">
            <a:xfrm>
              <a:off x="2264906" y="4139028"/>
              <a:ext cx="548999" cy="548007"/>
            </a:xfrm>
            <a:custGeom>
              <a:avLst/>
              <a:gdLst>
                <a:gd name="T0" fmla="*/ 616 w 1108"/>
                <a:gd name="T1" fmla="*/ 812 h 1105"/>
                <a:gd name="T2" fmla="*/ 660 w 1108"/>
                <a:gd name="T3" fmla="*/ 767 h 1105"/>
                <a:gd name="T4" fmla="*/ 766 w 1108"/>
                <a:gd name="T5" fmla="*/ 654 h 1105"/>
                <a:gd name="T6" fmla="*/ 879 w 1108"/>
                <a:gd name="T7" fmla="*/ 449 h 1105"/>
                <a:gd name="T8" fmla="*/ 856 w 1108"/>
                <a:gd name="T9" fmla="*/ 277 h 1105"/>
                <a:gd name="T10" fmla="*/ 749 w 1108"/>
                <a:gd name="T11" fmla="*/ 142 h 1105"/>
                <a:gd name="T12" fmla="*/ 588 w 1108"/>
                <a:gd name="T13" fmla="*/ 80 h 1105"/>
                <a:gd name="T14" fmla="*/ 427 w 1108"/>
                <a:gd name="T15" fmla="*/ 104 h 1105"/>
                <a:gd name="T16" fmla="*/ 292 w 1108"/>
                <a:gd name="T17" fmla="*/ 209 h 1105"/>
                <a:gd name="T18" fmla="*/ 229 w 1108"/>
                <a:gd name="T19" fmla="*/ 371 h 1105"/>
                <a:gd name="T20" fmla="*/ 273 w 1108"/>
                <a:gd name="T21" fmla="*/ 571 h 1105"/>
                <a:gd name="T22" fmla="*/ 420 w 1108"/>
                <a:gd name="T23" fmla="*/ 708 h 1105"/>
                <a:gd name="T24" fmla="*/ 623 w 1108"/>
                <a:gd name="T25" fmla="*/ 1079 h 1105"/>
                <a:gd name="T26" fmla="*/ 506 w 1108"/>
                <a:gd name="T27" fmla="*/ 1098 h 1105"/>
                <a:gd name="T28" fmla="*/ 424 w 1108"/>
                <a:gd name="T29" fmla="*/ 1055 h 1105"/>
                <a:gd name="T30" fmla="*/ 373 w 1108"/>
                <a:gd name="T31" fmla="*/ 989 h 1105"/>
                <a:gd name="T32" fmla="*/ 292 w 1108"/>
                <a:gd name="T33" fmla="*/ 714 h 1105"/>
                <a:gd name="T34" fmla="*/ 153 w 1108"/>
                <a:gd name="T35" fmla="*/ 459 h 1105"/>
                <a:gd name="T36" fmla="*/ 181 w 1108"/>
                <a:gd name="T37" fmla="*/ 247 h 1105"/>
                <a:gd name="T38" fmla="*/ 312 w 1108"/>
                <a:gd name="T39" fmla="*/ 81 h 1105"/>
                <a:gd name="T40" fmla="*/ 513 w 1108"/>
                <a:gd name="T41" fmla="*/ 2 h 1105"/>
                <a:gd name="T42" fmla="*/ 712 w 1108"/>
                <a:gd name="T43" fmla="*/ 32 h 1105"/>
                <a:gd name="T44" fmla="*/ 879 w 1108"/>
                <a:gd name="T45" fmla="*/ 163 h 1105"/>
                <a:gd name="T46" fmla="*/ 956 w 1108"/>
                <a:gd name="T47" fmla="*/ 363 h 1105"/>
                <a:gd name="T48" fmla="*/ 903 w 1108"/>
                <a:gd name="T49" fmla="*/ 611 h 1105"/>
                <a:gd name="T50" fmla="*/ 739 w 1108"/>
                <a:gd name="T51" fmla="*/ 770 h 1105"/>
                <a:gd name="T52" fmla="*/ 716 w 1108"/>
                <a:gd name="T53" fmla="*/ 1032 h 1105"/>
                <a:gd name="T54" fmla="*/ 631 w 1108"/>
                <a:gd name="T55" fmla="*/ 1062 h 1105"/>
                <a:gd name="T56" fmla="*/ 939 w 1108"/>
                <a:gd name="T57" fmla="*/ 623 h 1105"/>
                <a:gd name="T58" fmla="*/ 1029 w 1108"/>
                <a:gd name="T59" fmla="*/ 646 h 1105"/>
                <a:gd name="T60" fmla="*/ 1023 w 1108"/>
                <a:gd name="T61" fmla="*/ 688 h 1105"/>
                <a:gd name="T62" fmla="*/ 965 w 1108"/>
                <a:gd name="T63" fmla="*/ 191 h 1105"/>
                <a:gd name="T64" fmla="*/ 937 w 1108"/>
                <a:gd name="T65" fmla="*/ 159 h 1105"/>
                <a:gd name="T66" fmla="*/ 1023 w 1108"/>
                <a:gd name="T67" fmla="*/ 113 h 1105"/>
                <a:gd name="T68" fmla="*/ 1029 w 1108"/>
                <a:gd name="T69" fmla="*/ 156 h 1105"/>
                <a:gd name="T70" fmla="*/ 1002 w 1108"/>
                <a:gd name="T71" fmla="*/ 411 h 1105"/>
                <a:gd name="T72" fmla="*/ 1025 w 1108"/>
                <a:gd name="T73" fmla="*/ 375 h 1105"/>
                <a:gd name="T74" fmla="*/ 1108 w 1108"/>
                <a:gd name="T75" fmla="*/ 401 h 1105"/>
                <a:gd name="T76" fmla="*/ 160 w 1108"/>
                <a:gd name="T77" fmla="*/ 143 h 1105"/>
                <a:gd name="T78" fmla="*/ 166 w 1108"/>
                <a:gd name="T79" fmla="*/ 182 h 1105"/>
                <a:gd name="T80" fmla="*/ 76 w 1108"/>
                <a:gd name="T81" fmla="*/ 152 h 1105"/>
                <a:gd name="T82" fmla="*/ 90 w 1108"/>
                <a:gd name="T83" fmla="*/ 112 h 1105"/>
                <a:gd name="T84" fmla="*/ 148 w 1108"/>
                <a:gd name="T85" fmla="*/ 610 h 1105"/>
                <a:gd name="T86" fmla="*/ 169 w 1108"/>
                <a:gd name="T87" fmla="*/ 648 h 1105"/>
                <a:gd name="T88" fmla="*/ 81 w 1108"/>
                <a:gd name="T89" fmla="*/ 686 h 1105"/>
                <a:gd name="T90" fmla="*/ 84 w 1108"/>
                <a:gd name="T91" fmla="*/ 643 h 1105"/>
                <a:gd name="T92" fmla="*/ 109 w 1108"/>
                <a:gd name="T93" fmla="*/ 396 h 1105"/>
                <a:gd name="T94" fmla="*/ 26 w 1108"/>
                <a:gd name="T95" fmla="*/ 427 h 1105"/>
                <a:gd name="T96" fmla="*/ 0 w 1108"/>
                <a:gd name="T97" fmla="*/ 396 h 1105"/>
                <a:gd name="T98" fmla="*/ 359 w 1108"/>
                <a:gd name="T99" fmla="*/ 286 h 1105"/>
                <a:gd name="T100" fmla="*/ 387 w 1108"/>
                <a:gd name="T101" fmla="*/ 253 h 1105"/>
                <a:gd name="T102" fmla="*/ 479 w 1108"/>
                <a:gd name="T103" fmla="*/ 306 h 1105"/>
                <a:gd name="T104" fmla="*/ 540 w 1108"/>
                <a:gd name="T105" fmla="*/ 238 h 1105"/>
                <a:gd name="T106" fmla="*/ 579 w 1108"/>
                <a:gd name="T107" fmla="*/ 254 h 1105"/>
                <a:gd name="T108" fmla="*/ 700 w 1108"/>
                <a:gd name="T109" fmla="*/ 272 h 1105"/>
                <a:gd name="T110" fmla="*/ 737 w 1108"/>
                <a:gd name="T111" fmla="*/ 256 h 1105"/>
                <a:gd name="T112" fmla="*/ 649 w 1108"/>
                <a:gd name="T113" fmla="*/ 620 h 1105"/>
                <a:gd name="T114" fmla="*/ 607 w 1108"/>
                <a:gd name="T115" fmla="*/ 616 h 1105"/>
                <a:gd name="T116" fmla="*/ 600 w 1108"/>
                <a:gd name="T117" fmla="*/ 353 h 1105"/>
                <a:gd name="T118" fmla="*/ 554 w 1108"/>
                <a:gd name="T119" fmla="*/ 440 h 1105"/>
                <a:gd name="T120" fmla="*/ 528 w 1108"/>
                <a:gd name="T121" fmla="*/ 350 h 1105"/>
                <a:gd name="T122" fmla="*/ 505 w 1108"/>
                <a:gd name="T123" fmla="*/ 607 h 1105"/>
                <a:gd name="T124" fmla="*/ 467 w 1108"/>
                <a:gd name="T125" fmla="*/ 626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8" h="1105">
                  <a:moveTo>
                    <a:pt x="451" y="781"/>
                  </a:moveTo>
                  <a:lnTo>
                    <a:pt x="451" y="781"/>
                  </a:lnTo>
                  <a:lnTo>
                    <a:pt x="453" y="787"/>
                  </a:lnTo>
                  <a:lnTo>
                    <a:pt x="455" y="794"/>
                  </a:lnTo>
                  <a:lnTo>
                    <a:pt x="459" y="799"/>
                  </a:lnTo>
                  <a:lnTo>
                    <a:pt x="465" y="803"/>
                  </a:lnTo>
                  <a:lnTo>
                    <a:pt x="471" y="808"/>
                  </a:lnTo>
                  <a:lnTo>
                    <a:pt x="478" y="810"/>
                  </a:lnTo>
                  <a:lnTo>
                    <a:pt x="485" y="812"/>
                  </a:lnTo>
                  <a:lnTo>
                    <a:pt x="493" y="812"/>
                  </a:lnTo>
                  <a:lnTo>
                    <a:pt x="616" y="812"/>
                  </a:lnTo>
                  <a:lnTo>
                    <a:pt x="616" y="812"/>
                  </a:lnTo>
                  <a:lnTo>
                    <a:pt x="623" y="812"/>
                  </a:lnTo>
                  <a:lnTo>
                    <a:pt x="631" y="810"/>
                  </a:lnTo>
                  <a:lnTo>
                    <a:pt x="637" y="806"/>
                  </a:lnTo>
                  <a:lnTo>
                    <a:pt x="644" y="803"/>
                  </a:lnTo>
                  <a:lnTo>
                    <a:pt x="649" y="799"/>
                  </a:lnTo>
                  <a:lnTo>
                    <a:pt x="654" y="794"/>
                  </a:lnTo>
                  <a:lnTo>
                    <a:pt x="656" y="787"/>
                  </a:lnTo>
                  <a:lnTo>
                    <a:pt x="658" y="781"/>
                  </a:lnTo>
                  <a:lnTo>
                    <a:pt x="658" y="781"/>
                  </a:lnTo>
                  <a:lnTo>
                    <a:pt x="660" y="767"/>
                  </a:lnTo>
                  <a:lnTo>
                    <a:pt x="663" y="754"/>
                  </a:lnTo>
                  <a:lnTo>
                    <a:pt x="668" y="741"/>
                  </a:lnTo>
                  <a:lnTo>
                    <a:pt x="674" y="729"/>
                  </a:lnTo>
                  <a:lnTo>
                    <a:pt x="680" y="718"/>
                  </a:lnTo>
                  <a:lnTo>
                    <a:pt x="689" y="708"/>
                  </a:lnTo>
                  <a:lnTo>
                    <a:pt x="700" y="700"/>
                  </a:lnTo>
                  <a:lnTo>
                    <a:pt x="712" y="692"/>
                  </a:lnTo>
                  <a:lnTo>
                    <a:pt x="712" y="692"/>
                  </a:lnTo>
                  <a:lnTo>
                    <a:pt x="731" y="680"/>
                  </a:lnTo>
                  <a:lnTo>
                    <a:pt x="748" y="668"/>
                  </a:lnTo>
                  <a:lnTo>
                    <a:pt x="766" y="654"/>
                  </a:lnTo>
                  <a:lnTo>
                    <a:pt x="782" y="639"/>
                  </a:lnTo>
                  <a:lnTo>
                    <a:pt x="797" y="624"/>
                  </a:lnTo>
                  <a:lnTo>
                    <a:pt x="811" y="607"/>
                  </a:lnTo>
                  <a:lnTo>
                    <a:pt x="824" y="590"/>
                  </a:lnTo>
                  <a:lnTo>
                    <a:pt x="836" y="571"/>
                  </a:lnTo>
                  <a:lnTo>
                    <a:pt x="846" y="553"/>
                  </a:lnTo>
                  <a:lnTo>
                    <a:pt x="855" y="533"/>
                  </a:lnTo>
                  <a:lnTo>
                    <a:pt x="863" y="513"/>
                  </a:lnTo>
                  <a:lnTo>
                    <a:pt x="869" y="492"/>
                  </a:lnTo>
                  <a:lnTo>
                    <a:pt x="875" y="471"/>
                  </a:lnTo>
                  <a:lnTo>
                    <a:pt x="879" y="449"/>
                  </a:lnTo>
                  <a:lnTo>
                    <a:pt x="881" y="427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1" y="388"/>
                  </a:lnTo>
                  <a:lnTo>
                    <a:pt x="880" y="371"/>
                  </a:lnTo>
                  <a:lnTo>
                    <a:pt x="878" y="355"/>
                  </a:lnTo>
                  <a:lnTo>
                    <a:pt x="875" y="339"/>
                  </a:lnTo>
                  <a:lnTo>
                    <a:pt x="871" y="323"/>
                  </a:lnTo>
                  <a:lnTo>
                    <a:pt x="867" y="307"/>
                  </a:lnTo>
                  <a:lnTo>
                    <a:pt x="862" y="292"/>
                  </a:lnTo>
                  <a:lnTo>
                    <a:pt x="856" y="277"/>
                  </a:lnTo>
                  <a:lnTo>
                    <a:pt x="849" y="263"/>
                  </a:lnTo>
                  <a:lnTo>
                    <a:pt x="842" y="249"/>
                  </a:lnTo>
                  <a:lnTo>
                    <a:pt x="834" y="235"/>
                  </a:lnTo>
                  <a:lnTo>
                    <a:pt x="826" y="222"/>
                  </a:lnTo>
                  <a:lnTo>
                    <a:pt x="816" y="209"/>
                  </a:lnTo>
                  <a:lnTo>
                    <a:pt x="807" y="196"/>
                  </a:lnTo>
                  <a:lnTo>
                    <a:pt x="797" y="184"/>
                  </a:lnTo>
                  <a:lnTo>
                    <a:pt x="785" y="174"/>
                  </a:lnTo>
                  <a:lnTo>
                    <a:pt x="774" y="163"/>
                  </a:lnTo>
                  <a:lnTo>
                    <a:pt x="762" y="152"/>
                  </a:lnTo>
                  <a:lnTo>
                    <a:pt x="749" y="142"/>
                  </a:lnTo>
                  <a:lnTo>
                    <a:pt x="738" y="134"/>
                  </a:lnTo>
                  <a:lnTo>
                    <a:pt x="724" y="125"/>
                  </a:lnTo>
                  <a:lnTo>
                    <a:pt x="711" y="118"/>
                  </a:lnTo>
                  <a:lnTo>
                    <a:pt x="697" y="110"/>
                  </a:lnTo>
                  <a:lnTo>
                    <a:pt x="682" y="104"/>
                  </a:lnTo>
                  <a:lnTo>
                    <a:pt x="666" y="97"/>
                  </a:lnTo>
                  <a:lnTo>
                    <a:pt x="651" y="93"/>
                  </a:lnTo>
                  <a:lnTo>
                    <a:pt x="636" y="88"/>
                  </a:lnTo>
                  <a:lnTo>
                    <a:pt x="620" y="84"/>
                  </a:lnTo>
                  <a:lnTo>
                    <a:pt x="604" y="82"/>
                  </a:lnTo>
                  <a:lnTo>
                    <a:pt x="588" y="80"/>
                  </a:lnTo>
                  <a:lnTo>
                    <a:pt x="572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37" y="78"/>
                  </a:lnTo>
                  <a:lnTo>
                    <a:pt x="521" y="80"/>
                  </a:lnTo>
                  <a:lnTo>
                    <a:pt x="505" y="82"/>
                  </a:lnTo>
                  <a:lnTo>
                    <a:pt x="489" y="84"/>
                  </a:lnTo>
                  <a:lnTo>
                    <a:pt x="472" y="88"/>
                  </a:lnTo>
                  <a:lnTo>
                    <a:pt x="457" y="93"/>
                  </a:lnTo>
                  <a:lnTo>
                    <a:pt x="442" y="97"/>
                  </a:lnTo>
                  <a:lnTo>
                    <a:pt x="427" y="104"/>
                  </a:lnTo>
                  <a:lnTo>
                    <a:pt x="412" y="110"/>
                  </a:lnTo>
                  <a:lnTo>
                    <a:pt x="398" y="118"/>
                  </a:lnTo>
                  <a:lnTo>
                    <a:pt x="385" y="125"/>
                  </a:lnTo>
                  <a:lnTo>
                    <a:pt x="371" y="134"/>
                  </a:lnTo>
                  <a:lnTo>
                    <a:pt x="359" y="142"/>
                  </a:lnTo>
                  <a:lnTo>
                    <a:pt x="346" y="152"/>
                  </a:lnTo>
                  <a:lnTo>
                    <a:pt x="334" y="163"/>
                  </a:lnTo>
                  <a:lnTo>
                    <a:pt x="324" y="174"/>
                  </a:lnTo>
                  <a:lnTo>
                    <a:pt x="312" y="184"/>
                  </a:lnTo>
                  <a:lnTo>
                    <a:pt x="302" y="196"/>
                  </a:lnTo>
                  <a:lnTo>
                    <a:pt x="292" y="209"/>
                  </a:lnTo>
                  <a:lnTo>
                    <a:pt x="283" y="222"/>
                  </a:lnTo>
                  <a:lnTo>
                    <a:pt x="275" y="235"/>
                  </a:lnTo>
                  <a:lnTo>
                    <a:pt x="266" y="249"/>
                  </a:lnTo>
                  <a:lnTo>
                    <a:pt x="260" y="263"/>
                  </a:lnTo>
                  <a:lnTo>
                    <a:pt x="252" y="277"/>
                  </a:lnTo>
                  <a:lnTo>
                    <a:pt x="247" y="292"/>
                  </a:lnTo>
                  <a:lnTo>
                    <a:pt x="242" y="307"/>
                  </a:lnTo>
                  <a:lnTo>
                    <a:pt x="237" y="323"/>
                  </a:lnTo>
                  <a:lnTo>
                    <a:pt x="234" y="339"/>
                  </a:lnTo>
                  <a:lnTo>
                    <a:pt x="231" y="355"/>
                  </a:lnTo>
                  <a:lnTo>
                    <a:pt x="229" y="371"/>
                  </a:lnTo>
                  <a:lnTo>
                    <a:pt x="228" y="388"/>
                  </a:lnTo>
                  <a:lnTo>
                    <a:pt x="228" y="404"/>
                  </a:lnTo>
                  <a:lnTo>
                    <a:pt x="228" y="404"/>
                  </a:lnTo>
                  <a:lnTo>
                    <a:pt x="228" y="427"/>
                  </a:lnTo>
                  <a:lnTo>
                    <a:pt x="230" y="449"/>
                  </a:lnTo>
                  <a:lnTo>
                    <a:pt x="234" y="471"/>
                  </a:lnTo>
                  <a:lnTo>
                    <a:pt x="240" y="492"/>
                  </a:lnTo>
                  <a:lnTo>
                    <a:pt x="246" y="513"/>
                  </a:lnTo>
                  <a:lnTo>
                    <a:pt x="254" y="533"/>
                  </a:lnTo>
                  <a:lnTo>
                    <a:pt x="262" y="553"/>
                  </a:lnTo>
                  <a:lnTo>
                    <a:pt x="273" y="571"/>
                  </a:lnTo>
                  <a:lnTo>
                    <a:pt x="285" y="590"/>
                  </a:lnTo>
                  <a:lnTo>
                    <a:pt x="298" y="607"/>
                  </a:lnTo>
                  <a:lnTo>
                    <a:pt x="312" y="624"/>
                  </a:lnTo>
                  <a:lnTo>
                    <a:pt x="327" y="639"/>
                  </a:lnTo>
                  <a:lnTo>
                    <a:pt x="343" y="654"/>
                  </a:lnTo>
                  <a:lnTo>
                    <a:pt x="360" y="668"/>
                  </a:lnTo>
                  <a:lnTo>
                    <a:pt x="379" y="680"/>
                  </a:lnTo>
                  <a:lnTo>
                    <a:pt x="397" y="692"/>
                  </a:lnTo>
                  <a:lnTo>
                    <a:pt x="397" y="692"/>
                  </a:lnTo>
                  <a:lnTo>
                    <a:pt x="409" y="700"/>
                  </a:lnTo>
                  <a:lnTo>
                    <a:pt x="420" y="708"/>
                  </a:lnTo>
                  <a:lnTo>
                    <a:pt x="428" y="718"/>
                  </a:lnTo>
                  <a:lnTo>
                    <a:pt x="435" y="729"/>
                  </a:lnTo>
                  <a:lnTo>
                    <a:pt x="441" y="741"/>
                  </a:lnTo>
                  <a:lnTo>
                    <a:pt x="445" y="754"/>
                  </a:lnTo>
                  <a:lnTo>
                    <a:pt x="449" y="767"/>
                  </a:lnTo>
                  <a:lnTo>
                    <a:pt x="451" y="781"/>
                  </a:lnTo>
                  <a:lnTo>
                    <a:pt x="451" y="781"/>
                  </a:lnTo>
                  <a:close/>
                  <a:moveTo>
                    <a:pt x="631" y="1062"/>
                  </a:moveTo>
                  <a:lnTo>
                    <a:pt x="631" y="1062"/>
                  </a:lnTo>
                  <a:lnTo>
                    <a:pt x="628" y="1071"/>
                  </a:lnTo>
                  <a:lnTo>
                    <a:pt x="623" y="1079"/>
                  </a:lnTo>
                  <a:lnTo>
                    <a:pt x="618" y="1087"/>
                  </a:lnTo>
                  <a:lnTo>
                    <a:pt x="610" y="1093"/>
                  </a:lnTo>
                  <a:lnTo>
                    <a:pt x="603" y="1098"/>
                  </a:lnTo>
                  <a:lnTo>
                    <a:pt x="594" y="1102"/>
                  </a:lnTo>
                  <a:lnTo>
                    <a:pt x="586" y="1104"/>
                  </a:lnTo>
                  <a:lnTo>
                    <a:pt x="576" y="1105"/>
                  </a:lnTo>
                  <a:lnTo>
                    <a:pt x="533" y="1105"/>
                  </a:lnTo>
                  <a:lnTo>
                    <a:pt x="533" y="1105"/>
                  </a:lnTo>
                  <a:lnTo>
                    <a:pt x="523" y="1104"/>
                  </a:lnTo>
                  <a:lnTo>
                    <a:pt x="513" y="1102"/>
                  </a:lnTo>
                  <a:lnTo>
                    <a:pt x="506" y="1098"/>
                  </a:lnTo>
                  <a:lnTo>
                    <a:pt x="497" y="1093"/>
                  </a:lnTo>
                  <a:lnTo>
                    <a:pt x="491" y="1087"/>
                  </a:lnTo>
                  <a:lnTo>
                    <a:pt x="485" y="1079"/>
                  </a:lnTo>
                  <a:lnTo>
                    <a:pt x="481" y="1071"/>
                  </a:lnTo>
                  <a:lnTo>
                    <a:pt x="478" y="1062"/>
                  </a:lnTo>
                  <a:lnTo>
                    <a:pt x="456" y="1062"/>
                  </a:lnTo>
                  <a:lnTo>
                    <a:pt x="456" y="1062"/>
                  </a:lnTo>
                  <a:lnTo>
                    <a:pt x="448" y="1062"/>
                  </a:lnTo>
                  <a:lnTo>
                    <a:pt x="439" y="1060"/>
                  </a:lnTo>
                  <a:lnTo>
                    <a:pt x="431" y="1059"/>
                  </a:lnTo>
                  <a:lnTo>
                    <a:pt x="424" y="1055"/>
                  </a:lnTo>
                  <a:lnTo>
                    <a:pt x="416" y="1052"/>
                  </a:lnTo>
                  <a:lnTo>
                    <a:pt x="410" y="1048"/>
                  </a:lnTo>
                  <a:lnTo>
                    <a:pt x="403" y="1044"/>
                  </a:lnTo>
                  <a:lnTo>
                    <a:pt x="398" y="1038"/>
                  </a:lnTo>
                  <a:lnTo>
                    <a:pt x="393" y="1032"/>
                  </a:lnTo>
                  <a:lnTo>
                    <a:pt x="387" y="1025"/>
                  </a:lnTo>
                  <a:lnTo>
                    <a:pt x="383" y="1019"/>
                  </a:lnTo>
                  <a:lnTo>
                    <a:pt x="380" y="1012"/>
                  </a:lnTo>
                  <a:lnTo>
                    <a:pt x="378" y="1005"/>
                  </a:lnTo>
                  <a:lnTo>
                    <a:pt x="375" y="996"/>
                  </a:lnTo>
                  <a:lnTo>
                    <a:pt x="373" y="989"/>
                  </a:lnTo>
                  <a:lnTo>
                    <a:pt x="373" y="980"/>
                  </a:lnTo>
                  <a:lnTo>
                    <a:pt x="374" y="783"/>
                  </a:lnTo>
                  <a:lnTo>
                    <a:pt x="374" y="783"/>
                  </a:lnTo>
                  <a:lnTo>
                    <a:pt x="373" y="775"/>
                  </a:lnTo>
                  <a:lnTo>
                    <a:pt x="370" y="770"/>
                  </a:lnTo>
                  <a:lnTo>
                    <a:pt x="366" y="764"/>
                  </a:lnTo>
                  <a:lnTo>
                    <a:pt x="360" y="760"/>
                  </a:lnTo>
                  <a:lnTo>
                    <a:pt x="360" y="760"/>
                  </a:lnTo>
                  <a:lnTo>
                    <a:pt x="337" y="746"/>
                  </a:lnTo>
                  <a:lnTo>
                    <a:pt x="314" y="730"/>
                  </a:lnTo>
                  <a:lnTo>
                    <a:pt x="292" y="714"/>
                  </a:lnTo>
                  <a:lnTo>
                    <a:pt x="273" y="695"/>
                  </a:lnTo>
                  <a:lnTo>
                    <a:pt x="254" y="676"/>
                  </a:lnTo>
                  <a:lnTo>
                    <a:pt x="236" y="656"/>
                  </a:lnTo>
                  <a:lnTo>
                    <a:pt x="221" y="634"/>
                  </a:lnTo>
                  <a:lnTo>
                    <a:pt x="206" y="611"/>
                  </a:lnTo>
                  <a:lnTo>
                    <a:pt x="193" y="588"/>
                  </a:lnTo>
                  <a:lnTo>
                    <a:pt x="182" y="564"/>
                  </a:lnTo>
                  <a:lnTo>
                    <a:pt x="173" y="538"/>
                  </a:lnTo>
                  <a:lnTo>
                    <a:pt x="164" y="512"/>
                  </a:lnTo>
                  <a:lnTo>
                    <a:pt x="158" y="486"/>
                  </a:lnTo>
                  <a:lnTo>
                    <a:pt x="153" y="459"/>
                  </a:lnTo>
                  <a:lnTo>
                    <a:pt x="151" y="432"/>
                  </a:lnTo>
                  <a:lnTo>
                    <a:pt x="150" y="404"/>
                  </a:lnTo>
                  <a:lnTo>
                    <a:pt x="150" y="404"/>
                  </a:lnTo>
                  <a:lnTo>
                    <a:pt x="150" y="384"/>
                  </a:lnTo>
                  <a:lnTo>
                    <a:pt x="152" y="363"/>
                  </a:lnTo>
                  <a:lnTo>
                    <a:pt x="154" y="343"/>
                  </a:lnTo>
                  <a:lnTo>
                    <a:pt x="158" y="323"/>
                  </a:lnTo>
                  <a:lnTo>
                    <a:pt x="162" y="304"/>
                  </a:lnTo>
                  <a:lnTo>
                    <a:pt x="168" y="285"/>
                  </a:lnTo>
                  <a:lnTo>
                    <a:pt x="174" y="265"/>
                  </a:lnTo>
                  <a:lnTo>
                    <a:pt x="181" y="247"/>
                  </a:lnTo>
                  <a:lnTo>
                    <a:pt x="190" y="230"/>
                  </a:lnTo>
                  <a:lnTo>
                    <a:pt x="199" y="211"/>
                  </a:lnTo>
                  <a:lnTo>
                    <a:pt x="208" y="195"/>
                  </a:lnTo>
                  <a:lnTo>
                    <a:pt x="219" y="179"/>
                  </a:lnTo>
                  <a:lnTo>
                    <a:pt x="230" y="163"/>
                  </a:lnTo>
                  <a:lnTo>
                    <a:pt x="242" y="148"/>
                  </a:lnTo>
                  <a:lnTo>
                    <a:pt x="255" y="133"/>
                  </a:lnTo>
                  <a:lnTo>
                    <a:pt x="269" y="119"/>
                  </a:lnTo>
                  <a:lnTo>
                    <a:pt x="283" y="106"/>
                  </a:lnTo>
                  <a:lnTo>
                    <a:pt x="297" y="93"/>
                  </a:lnTo>
                  <a:lnTo>
                    <a:pt x="312" y="81"/>
                  </a:lnTo>
                  <a:lnTo>
                    <a:pt x="328" y="69"/>
                  </a:lnTo>
                  <a:lnTo>
                    <a:pt x="344" y="58"/>
                  </a:lnTo>
                  <a:lnTo>
                    <a:pt x="361" y="49"/>
                  </a:lnTo>
                  <a:lnTo>
                    <a:pt x="379" y="40"/>
                  </a:lnTo>
                  <a:lnTo>
                    <a:pt x="397" y="32"/>
                  </a:lnTo>
                  <a:lnTo>
                    <a:pt x="415" y="25"/>
                  </a:lnTo>
                  <a:lnTo>
                    <a:pt x="434" y="18"/>
                  </a:lnTo>
                  <a:lnTo>
                    <a:pt x="453" y="13"/>
                  </a:lnTo>
                  <a:lnTo>
                    <a:pt x="472" y="9"/>
                  </a:lnTo>
                  <a:lnTo>
                    <a:pt x="493" y="4"/>
                  </a:lnTo>
                  <a:lnTo>
                    <a:pt x="513" y="2"/>
                  </a:lnTo>
                  <a:lnTo>
                    <a:pt x="534" y="1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75" y="1"/>
                  </a:lnTo>
                  <a:lnTo>
                    <a:pt x="595" y="2"/>
                  </a:lnTo>
                  <a:lnTo>
                    <a:pt x="616" y="4"/>
                  </a:lnTo>
                  <a:lnTo>
                    <a:pt x="636" y="9"/>
                  </a:lnTo>
                  <a:lnTo>
                    <a:pt x="656" y="13"/>
                  </a:lnTo>
                  <a:lnTo>
                    <a:pt x="675" y="18"/>
                  </a:lnTo>
                  <a:lnTo>
                    <a:pt x="693" y="25"/>
                  </a:lnTo>
                  <a:lnTo>
                    <a:pt x="712" y="32"/>
                  </a:lnTo>
                  <a:lnTo>
                    <a:pt x="730" y="40"/>
                  </a:lnTo>
                  <a:lnTo>
                    <a:pt x="747" y="49"/>
                  </a:lnTo>
                  <a:lnTo>
                    <a:pt x="765" y="58"/>
                  </a:lnTo>
                  <a:lnTo>
                    <a:pt x="781" y="69"/>
                  </a:lnTo>
                  <a:lnTo>
                    <a:pt x="797" y="81"/>
                  </a:lnTo>
                  <a:lnTo>
                    <a:pt x="812" y="93"/>
                  </a:lnTo>
                  <a:lnTo>
                    <a:pt x="826" y="106"/>
                  </a:lnTo>
                  <a:lnTo>
                    <a:pt x="840" y="119"/>
                  </a:lnTo>
                  <a:lnTo>
                    <a:pt x="854" y="133"/>
                  </a:lnTo>
                  <a:lnTo>
                    <a:pt x="867" y="148"/>
                  </a:lnTo>
                  <a:lnTo>
                    <a:pt x="879" y="163"/>
                  </a:lnTo>
                  <a:lnTo>
                    <a:pt x="890" y="179"/>
                  </a:lnTo>
                  <a:lnTo>
                    <a:pt x="900" y="195"/>
                  </a:lnTo>
                  <a:lnTo>
                    <a:pt x="910" y="211"/>
                  </a:lnTo>
                  <a:lnTo>
                    <a:pt x="919" y="230"/>
                  </a:lnTo>
                  <a:lnTo>
                    <a:pt x="927" y="247"/>
                  </a:lnTo>
                  <a:lnTo>
                    <a:pt x="935" y="265"/>
                  </a:lnTo>
                  <a:lnTo>
                    <a:pt x="940" y="285"/>
                  </a:lnTo>
                  <a:lnTo>
                    <a:pt x="947" y="304"/>
                  </a:lnTo>
                  <a:lnTo>
                    <a:pt x="951" y="323"/>
                  </a:lnTo>
                  <a:lnTo>
                    <a:pt x="954" y="343"/>
                  </a:lnTo>
                  <a:lnTo>
                    <a:pt x="956" y="363"/>
                  </a:lnTo>
                  <a:lnTo>
                    <a:pt x="959" y="384"/>
                  </a:lnTo>
                  <a:lnTo>
                    <a:pt x="959" y="404"/>
                  </a:lnTo>
                  <a:lnTo>
                    <a:pt x="959" y="404"/>
                  </a:lnTo>
                  <a:lnTo>
                    <a:pt x="958" y="432"/>
                  </a:lnTo>
                  <a:lnTo>
                    <a:pt x="955" y="459"/>
                  </a:lnTo>
                  <a:lnTo>
                    <a:pt x="951" y="486"/>
                  </a:lnTo>
                  <a:lnTo>
                    <a:pt x="945" y="512"/>
                  </a:lnTo>
                  <a:lnTo>
                    <a:pt x="936" y="538"/>
                  </a:lnTo>
                  <a:lnTo>
                    <a:pt x="926" y="564"/>
                  </a:lnTo>
                  <a:lnTo>
                    <a:pt x="915" y="588"/>
                  </a:lnTo>
                  <a:lnTo>
                    <a:pt x="903" y="611"/>
                  </a:lnTo>
                  <a:lnTo>
                    <a:pt x="887" y="634"/>
                  </a:lnTo>
                  <a:lnTo>
                    <a:pt x="872" y="656"/>
                  </a:lnTo>
                  <a:lnTo>
                    <a:pt x="855" y="676"/>
                  </a:lnTo>
                  <a:lnTo>
                    <a:pt x="836" y="695"/>
                  </a:lnTo>
                  <a:lnTo>
                    <a:pt x="816" y="714"/>
                  </a:lnTo>
                  <a:lnTo>
                    <a:pt x="795" y="730"/>
                  </a:lnTo>
                  <a:lnTo>
                    <a:pt x="772" y="746"/>
                  </a:lnTo>
                  <a:lnTo>
                    <a:pt x="748" y="760"/>
                  </a:lnTo>
                  <a:lnTo>
                    <a:pt x="748" y="760"/>
                  </a:lnTo>
                  <a:lnTo>
                    <a:pt x="743" y="764"/>
                  </a:lnTo>
                  <a:lnTo>
                    <a:pt x="739" y="770"/>
                  </a:lnTo>
                  <a:lnTo>
                    <a:pt x="735" y="775"/>
                  </a:lnTo>
                  <a:lnTo>
                    <a:pt x="735" y="783"/>
                  </a:lnTo>
                  <a:lnTo>
                    <a:pt x="735" y="980"/>
                  </a:lnTo>
                  <a:lnTo>
                    <a:pt x="735" y="980"/>
                  </a:lnTo>
                  <a:lnTo>
                    <a:pt x="735" y="989"/>
                  </a:lnTo>
                  <a:lnTo>
                    <a:pt x="733" y="996"/>
                  </a:lnTo>
                  <a:lnTo>
                    <a:pt x="732" y="1005"/>
                  </a:lnTo>
                  <a:lnTo>
                    <a:pt x="729" y="1012"/>
                  </a:lnTo>
                  <a:lnTo>
                    <a:pt x="726" y="1019"/>
                  </a:lnTo>
                  <a:lnTo>
                    <a:pt x="721" y="1025"/>
                  </a:lnTo>
                  <a:lnTo>
                    <a:pt x="716" y="1032"/>
                  </a:lnTo>
                  <a:lnTo>
                    <a:pt x="711" y="1038"/>
                  </a:lnTo>
                  <a:lnTo>
                    <a:pt x="705" y="1044"/>
                  </a:lnTo>
                  <a:lnTo>
                    <a:pt x="699" y="1048"/>
                  </a:lnTo>
                  <a:lnTo>
                    <a:pt x="692" y="1052"/>
                  </a:lnTo>
                  <a:lnTo>
                    <a:pt x="685" y="1055"/>
                  </a:lnTo>
                  <a:lnTo>
                    <a:pt x="677" y="1059"/>
                  </a:lnTo>
                  <a:lnTo>
                    <a:pt x="670" y="1060"/>
                  </a:lnTo>
                  <a:lnTo>
                    <a:pt x="661" y="1062"/>
                  </a:lnTo>
                  <a:lnTo>
                    <a:pt x="652" y="1062"/>
                  </a:lnTo>
                  <a:lnTo>
                    <a:pt x="631" y="1062"/>
                  </a:lnTo>
                  <a:lnTo>
                    <a:pt x="631" y="1062"/>
                  </a:lnTo>
                  <a:close/>
                  <a:moveTo>
                    <a:pt x="949" y="659"/>
                  </a:moveTo>
                  <a:lnTo>
                    <a:pt x="949" y="659"/>
                  </a:lnTo>
                  <a:lnTo>
                    <a:pt x="945" y="656"/>
                  </a:lnTo>
                  <a:lnTo>
                    <a:pt x="941" y="651"/>
                  </a:lnTo>
                  <a:lnTo>
                    <a:pt x="939" y="648"/>
                  </a:lnTo>
                  <a:lnTo>
                    <a:pt x="937" y="643"/>
                  </a:lnTo>
                  <a:lnTo>
                    <a:pt x="936" y="638"/>
                  </a:lnTo>
                  <a:lnTo>
                    <a:pt x="936" y="633"/>
                  </a:lnTo>
                  <a:lnTo>
                    <a:pt x="937" y="627"/>
                  </a:lnTo>
                  <a:lnTo>
                    <a:pt x="939" y="623"/>
                  </a:lnTo>
                  <a:lnTo>
                    <a:pt x="939" y="623"/>
                  </a:lnTo>
                  <a:lnTo>
                    <a:pt x="942" y="619"/>
                  </a:lnTo>
                  <a:lnTo>
                    <a:pt x="947" y="616"/>
                  </a:lnTo>
                  <a:lnTo>
                    <a:pt x="951" y="613"/>
                  </a:lnTo>
                  <a:lnTo>
                    <a:pt x="955" y="611"/>
                  </a:lnTo>
                  <a:lnTo>
                    <a:pt x="961" y="610"/>
                  </a:lnTo>
                  <a:lnTo>
                    <a:pt x="965" y="610"/>
                  </a:lnTo>
                  <a:lnTo>
                    <a:pt x="970" y="611"/>
                  </a:lnTo>
                  <a:lnTo>
                    <a:pt x="975" y="613"/>
                  </a:lnTo>
                  <a:lnTo>
                    <a:pt x="1024" y="643"/>
                  </a:lnTo>
                  <a:lnTo>
                    <a:pt x="1024" y="643"/>
                  </a:lnTo>
                  <a:lnTo>
                    <a:pt x="1029" y="646"/>
                  </a:lnTo>
                  <a:lnTo>
                    <a:pt x="1033" y="649"/>
                  </a:lnTo>
                  <a:lnTo>
                    <a:pt x="1035" y="653"/>
                  </a:lnTo>
                  <a:lnTo>
                    <a:pt x="1037" y="659"/>
                  </a:lnTo>
                  <a:lnTo>
                    <a:pt x="1037" y="663"/>
                  </a:lnTo>
                  <a:lnTo>
                    <a:pt x="1037" y="668"/>
                  </a:lnTo>
                  <a:lnTo>
                    <a:pt x="1036" y="673"/>
                  </a:lnTo>
                  <a:lnTo>
                    <a:pt x="1034" y="678"/>
                  </a:lnTo>
                  <a:lnTo>
                    <a:pt x="1034" y="678"/>
                  </a:lnTo>
                  <a:lnTo>
                    <a:pt x="1031" y="682"/>
                  </a:lnTo>
                  <a:lnTo>
                    <a:pt x="1028" y="686"/>
                  </a:lnTo>
                  <a:lnTo>
                    <a:pt x="1023" y="688"/>
                  </a:lnTo>
                  <a:lnTo>
                    <a:pt x="1019" y="690"/>
                  </a:lnTo>
                  <a:lnTo>
                    <a:pt x="1014" y="691"/>
                  </a:lnTo>
                  <a:lnTo>
                    <a:pt x="1008" y="691"/>
                  </a:lnTo>
                  <a:lnTo>
                    <a:pt x="1004" y="690"/>
                  </a:lnTo>
                  <a:lnTo>
                    <a:pt x="999" y="688"/>
                  </a:lnTo>
                  <a:lnTo>
                    <a:pt x="949" y="659"/>
                  </a:lnTo>
                  <a:lnTo>
                    <a:pt x="949" y="659"/>
                  </a:lnTo>
                  <a:close/>
                  <a:moveTo>
                    <a:pt x="975" y="188"/>
                  </a:moveTo>
                  <a:lnTo>
                    <a:pt x="975" y="188"/>
                  </a:lnTo>
                  <a:lnTo>
                    <a:pt x="970" y="190"/>
                  </a:lnTo>
                  <a:lnTo>
                    <a:pt x="965" y="191"/>
                  </a:lnTo>
                  <a:lnTo>
                    <a:pt x="961" y="191"/>
                  </a:lnTo>
                  <a:lnTo>
                    <a:pt x="955" y="191"/>
                  </a:lnTo>
                  <a:lnTo>
                    <a:pt x="951" y="189"/>
                  </a:lnTo>
                  <a:lnTo>
                    <a:pt x="947" y="187"/>
                  </a:lnTo>
                  <a:lnTo>
                    <a:pt x="942" y="182"/>
                  </a:lnTo>
                  <a:lnTo>
                    <a:pt x="939" y="178"/>
                  </a:lnTo>
                  <a:lnTo>
                    <a:pt x="939" y="178"/>
                  </a:lnTo>
                  <a:lnTo>
                    <a:pt x="937" y="174"/>
                  </a:lnTo>
                  <a:lnTo>
                    <a:pt x="936" y="168"/>
                  </a:lnTo>
                  <a:lnTo>
                    <a:pt x="936" y="164"/>
                  </a:lnTo>
                  <a:lnTo>
                    <a:pt x="937" y="159"/>
                  </a:lnTo>
                  <a:lnTo>
                    <a:pt x="939" y="154"/>
                  </a:lnTo>
                  <a:lnTo>
                    <a:pt x="941" y="150"/>
                  </a:lnTo>
                  <a:lnTo>
                    <a:pt x="945" y="147"/>
                  </a:lnTo>
                  <a:lnTo>
                    <a:pt x="949" y="143"/>
                  </a:lnTo>
                  <a:lnTo>
                    <a:pt x="999" y="114"/>
                  </a:lnTo>
                  <a:lnTo>
                    <a:pt x="999" y="114"/>
                  </a:lnTo>
                  <a:lnTo>
                    <a:pt x="1004" y="112"/>
                  </a:lnTo>
                  <a:lnTo>
                    <a:pt x="1008" y="111"/>
                  </a:lnTo>
                  <a:lnTo>
                    <a:pt x="1014" y="111"/>
                  </a:lnTo>
                  <a:lnTo>
                    <a:pt x="1019" y="112"/>
                  </a:lnTo>
                  <a:lnTo>
                    <a:pt x="1023" y="113"/>
                  </a:lnTo>
                  <a:lnTo>
                    <a:pt x="1028" y="116"/>
                  </a:lnTo>
                  <a:lnTo>
                    <a:pt x="1031" y="120"/>
                  </a:lnTo>
                  <a:lnTo>
                    <a:pt x="1034" y="124"/>
                  </a:lnTo>
                  <a:lnTo>
                    <a:pt x="1034" y="124"/>
                  </a:lnTo>
                  <a:lnTo>
                    <a:pt x="1036" y="128"/>
                  </a:lnTo>
                  <a:lnTo>
                    <a:pt x="1037" y="134"/>
                  </a:lnTo>
                  <a:lnTo>
                    <a:pt x="1037" y="138"/>
                  </a:lnTo>
                  <a:lnTo>
                    <a:pt x="1037" y="143"/>
                  </a:lnTo>
                  <a:lnTo>
                    <a:pt x="1035" y="148"/>
                  </a:lnTo>
                  <a:lnTo>
                    <a:pt x="1033" y="152"/>
                  </a:lnTo>
                  <a:lnTo>
                    <a:pt x="1029" y="156"/>
                  </a:lnTo>
                  <a:lnTo>
                    <a:pt x="1024" y="159"/>
                  </a:lnTo>
                  <a:lnTo>
                    <a:pt x="975" y="188"/>
                  </a:lnTo>
                  <a:lnTo>
                    <a:pt x="975" y="188"/>
                  </a:lnTo>
                  <a:close/>
                  <a:moveTo>
                    <a:pt x="1025" y="427"/>
                  </a:moveTo>
                  <a:lnTo>
                    <a:pt x="1025" y="427"/>
                  </a:lnTo>
                  <a:lnTo>
                    <a:pt x="1020" y="426"/>
                  </a:lnTo>
                  <a:lnTo>
                    <a:pt x="1015" y="425"/>
                  </a:lnTo>
                  <a:lnTo>
                    <a:pt x="1010" y="423"/>
                  </a:lnTo>
                  <a:lnTo>
                    <a:pt x="1007" y="419"/>
                  </a:lnTo>
                  <a:lnTo>
                    <a:pt x="1004" y="415"/>
                  </a:lnTo>
                  <a:lnTo>
                    <a:pt x="1002" y="411"/>
                  </a:lnTo>
                  <a:lnTo>
                    <a:pt x="1000" y="406"/>
                  </a:lnTo>
                  <a:lnTo>
                    <a:pt x="1000" y="401"/>
                  </a:lnTo>
                  <a:lnTo>
                    <a:pt x="1000" y="401"/>
                  </a:lnTo>
                  <a:lnTo>
                    <a:pt x="1000" y="396"/>
                  </a:lnTo>
                  <a:lnTo>
                    <a:pt x="1002" y="390"/>
                  </a:lnTo>
                  <a:lnTo>
                    <a:pt x="1004" y="386"/>
                  </a:lnTo>
                  <a:lnTo>
                    <a:pt x="1007" y="383"/>
                  </a:lnTo>
                  <a:lnTo>
                    <a:pt x="1010" y="380"/>
                  </a:lnTo>
                  <a:lnTo>
                    <a:pt x="1015" y="377"/>
                  </a:lnTo>
                  <a:lnTo>
                    <a:pt x="1020" y="375"/>
                  </a:lnTo>
                  <a:lnTo>
                    <a:pt x="1025" y="375"/>
                  </a:lnTo>
                  <a:lnTo>
                    <a:pt x="1083" y="375"/>
                  </a:lnTo>
                  <a:lnTo>
                    <a:pt x="1083" y="375"/>
                  </a:lnTo>
                  <a:lnTo>
                    <a:pt x="1088" y="375"/>
                  </a:lnTo>
                  <a:lnTo>
                    <a:pt x="1092" y="377"/>
                  </a:lnTo>
                  <a:lnTo>
                    <a:pt x="1097" y="380"/>
                  </a:lnTo>
                  <a:lnTo>
                    <a:pt x="1101" y="383"/>
                  </a:lnTo>
                  <a:lnTo>
                    <a:pt x="1104" y="386"/>
                  </a:lnTo>
                  <a:lnTo>
                    <a:pt x="1106" y="390"/>
                  </a:lnTo>
                  <a:lnTo>
                    <a:pt x="1108" y="396"/>
                  </a:lnTo>
                  <a:lnTo>
                    <a:pt x="1108" y="401"/>
                  </a:lnTo>
                  <a:lnTo>
                    <a:pt x="1108" y="401"/>
                  </a:lnTo>
                  <a:lnTo>
                    <a:pt x="1108" y="406"/>
                  </a:lnTo>
                  <a:lnTo>
                    <a:pt x="1106" y="411"/>
                  </a:lnTo>
                  <a:lnTo>
                    <a:pt x="1104" y="415"/>
                  </a:lnTo>
                  <a:lnTo>
                    <a:pt x="1101" y="419"/>
                  </a:lnTo>
                  <a:lnTo>
                    <a:pt x="1097" y="423"/>
                  </a:lnTo>
                  <a:lnTo>
                    <a:pt x="1092" y="425"/>
                  </a:lnTo>
                  <a:lnTo>
                    <a:pt x="1088" y="426"/>
                  </a:lnTo>
                  <a:lnTo>
                    <a:pt x="1083" y="427"/>
                  </a:lnTo>
                  <a:lnTo>
                    <a:pt x="1025" y="427"/>
                  </a:lnTo>
                  <a:lnTo>
                    <a:pt x="1025" y="427"/>
                  </a:lnTo>
                  <a:close/>
                  <a:moveTo>
                    <a:pt x="160" y="143"/>
                  </a:moveTo>
                  <a:lnTo>
                    <a:pt x="160" y="143"/>
                  </a:lnTo>
                  <a:lnTo>
                    <a:pt x="164" y="147"/>
                  </a:lnTo>
                  <a:lnTo>
                    <a:pt x="167" y="150"/>
                  </a:lnTo>
                  <a:lnTo>
                    <a:pt x="169" y="154"/>
                  </a:lnTo>
                  <a:lnTo>
                    <a:pt x="172" y="159"/>
                  </a:lnTo>
                  <a:lnTo>
                    <a:pt x="173" y="164"/>
                  </a:lnTo>
                  <a:lnTo>
                    <a:pt x="173" y="168"/>
                  </a:lnTo>
                  <a:lnTo>
                    <a:pt x="172" y="174"/>
                  </a:lnTo>
                  <a:lnTo>
                    <a:pt x="169" y="178"/>
                  </a:lnTo>
                  <a:lnTo>
                    <a:pt x="169" y="178"/>
                  </a:lnTo>
                  <a:lnTo>
                    <a:pt x="166" y="182"/>
                  </a:lnTo>
                  <a:lnTo>
                    <a:pt x="162" y="187"/>
                  </a:lnTo>
                  <a:lnTo>
                    <a:pt x="158" y="189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1"/>
                  </a:lnTo>
                  <a:lnTo>
                    <a:pt x="138" y="190"/>
                  </a:lnTo>
                  <a:lnTo>
                    <a:pt x="134" y="188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80" y="156"/>
                  </a:lnTo>
                  <a:lnTo>
                    <a:pt x="76" y="152"/>
                  </a:lnTo>
                  <a:lnTo>
                    <a:pt x="74" y="148"/>
                  </a:lnTo>
                  <a:lnTo>
                    <a:pt x="71" y="143"/>
                  </a:lnTo>
                  <a:lnTo>
                    <a:pt x="71" y="138"/>
                  </a:lnTo>
                  <a:lnTo>
                    <a:pt x="71" y="134"/>
                  </a:lnTo>
                  <a:lnTo>
                    <a:pt x="72" y="128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8" y="120"/>
                  </a:lnTo>
                  <a:lnTo>
                    <a:pt x="81" y="116"/>
                  </a:lnTo>
                  <a:lnTo>
                    <a:pt x="85" y="113"/>
                  </a:lnTo>
                  <a:lnTo>
                    <a:pt x="90" y="112"/>
                  </a:lnTo>
                  <a:lnTo>
                    <a:pt x="95" y="111"/>
                  </a:lnTo>
                  <a:lnTo>
                    <a:pt x="100" y="111"/>
                  </a:lnTo>
                  <a:lnTo>
                    <a:pt x="105" y="112"/>
                  </a:lnTo>
                  <a:lnTo>
                    <a:pt x="110" y="114"/>
                  </a:lnTo>
                  <a:lnTo>
                    <a:pt x="160" y="143"/>
                  </a:lnTo>
                  <a:lnTo>
                    <a:pt x="160" y="143"/>
                  </a:lnTo>
                  <a:close/>
                  <a:moveTo>
                    <a:pt x="134" y="613"/>
                  </a:moveTo>
                  <a:lnTo>
                    <a:pt x="134" y="613"/>
                  </a:lnTo>
                  <a:lnTo>
                    <a:pt x="138" y="611"/>
                  </a:lnTo>
                  <a:lnTo>
                    <a:pt x="144" y="610"/>
                  </a:lnTo>
                  <a:lnTo>
                    <a:pt x="148" y="610"/>
                  </a:lnTo>
                  <a:lnTo>
                    <a:pt x="153" y="611"/>
                  </a:lnTo>
                  <a:lnTo>
                    <a:pt x="158" y="613"/>
                  </a:lnTo>
                  <a:lnTo>
                    <a:pt x="162" y="616"/>
                  </a:lnTo>
                  <a:lnTo>
                    <a:pt x="166" y="619"/>
                  </a:lnTo>
                  <a:lnTo>
                    <a:pt x="169" y="623"/>
                  </a:lnTo>
                  <a:lnTo>
                    <a:pt x="169" y="623"/>
                  </a:lnTo>
                  <a:lnTo>
                    <a:pt x="172" y="627"/>
                  </a:lnTo>
                  <a:lnTo>
                    <a:pt x="173" y="633"/>
                  </a:lnTo>
                  <a:lnTo>
                    <a:pt x="173" y="638"/>
                  </a:lnTo>
                  <a:lnTo>
                    <a:pt x="172" y="643"/>
                  </a:lnTo>
                  <a:lnTo>
                    <a:pt x="169" y="648"/>
                  </a:lnTo>
                  <a:lnTo>
                    <a:pt x="167" y="651"/>
                  </a:lnTo>
                  <a:lnTo>
                    <a:pt x="164" y="656"/>
                  </a:lnTo>
                  <a:lnTo>
                    <a:pt x="160" y="659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05" y="690"/>
                  </a:lnTo>
                  <a:lnTo>
                    <a:pt x="100" y="691"/>
                  </a:lnTo>
                  <a:lnTo>
                    <a:pt x="95" y="691"/>
                  </a:lnTo>
                  <a:lnTo>
                    <a:pt x="90" y="690"/>
                  </a:lnTo>
                  <a:lnTo>
                    <a:pt x="85" y="688"/>
                  </a:lnTo>
                  <a:lnTo>
                    <a:pt x="81" y="686"/>
                  </a:lnTo>
                  <a:lnTo>
                    <a:pt x="78" y="682"/>
                  </a:lnTo>
                  <a:lnTo>
                    <a:pt x="75" y="678"/>
                  </a:lnTo>
                  <a:lnTo>
                    <a:pt x="75" y="678"/>
                  </a:lnTo>
                  <a:lnTo>
                    <a:pt x="72" y="673"/>
                  </a:lnTo>
                  <a:lnTo>
                    <a:pt x="71" y="668"/>
                  </a:lnTo>
                  <a:lnTo>
                    <a:pt x="71" y="663"/>
                  </a:lnTo>
                  <a:lnTo>
                    <a:pt x="71" y="659"/>
                  </a:lnTo>
                  <a:lnTo>
                    <a:pt x="74" y="653"/>
                  </a:lnTo>
                  <a:lnTo>
                    <a:pt x="76" y="649"/>
                  </a:lnTo>
                  <a:lnTo>
                    <a:pt x="80" y="646"/>
                  </a:lnTo>
                  <a:lnTo>
                    <a:pt x="84" y="643"/>
                  </a:lnTo>
                  <a:lnTo>
                    <a:pt x="134" y="613"/>
                  </a:lnTo>
                  <a:lnTo>
                    <a:pt x="134" y="613"/>
                  </a:lnTo>
                  <a:close/>
                  <a:moveTo>
                    <a:pt x="83" y="375"/>
                  </a:moveTo>
                  <a:lnTo>
                    <a:pt x="83" y="375"/>
                  </a:lnTo>
                  <a:lnTo>
                    <a:pt x="89" y="375"/>
                  </a:lnTo>
                  <a:lnTo>
                    <a:pt x="94" y="377"/>
                  </a:lnTo>
                  <a:lnTo>
                    <a:pt x="98" y="380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7" y="390"/>
                  </a:lnTo>
                  <a:lnTo>
                    <a:pt x="109" y="396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9" y="406"/>
                  </a:lnTo>
                  <a:lnTo>
                    <a:pt x="107" y="411"/>
                  </a:lnTo>
                  <a:lnTo>
                    <a:pt x="105" y="415"/>
                  </a:lnTo>
                  <a:lnTo>
                    <a:pt x="102" y="419"/>
                  </a:lnTo>
                  <a:lnTo>
                    <a:pt x="98" y="423"/>
                  </a:lnTo>
                  <a:lnTo>
                    <a:pt x="94" y="425"/>
                  </a:lnTo>
                  <a:lnTo>
                    <a:pt x="89" y="426"/>
                  </a:lnTo>
                  <a:lnTo>
                    <a:pt x="83" y="427"/>
                  </a:lnTo>
                  <a:lnTo>
                    <a:pt x="26" y="427"/>
                  </a:lnTo>
                  <a:lnTo>
                    <a:pt x="26" y="427"/>
                  </a:lnTo>
                  <a:lnTo>
                    <a:pt x="21" y="426"/>
                  </a:lnTo>
                  <a:lnTo>
                    <a:pt x="16" y="425"/>
                  </a:lnTo>
                  <a:lnTo>
                    <a:pt x="12" y="423"/>
                  </a:lnTo>
                  <a:lnTo>
                    <a:pt x="8" y="419"/>
                  </a:lnTo>
                  <a:lnTo>
                    <a:pt x="5" y="415"/>
                  </a:lnTo>
                  <a:lnTo>
                    <a:pt x="2" y="411"/>
                  </a:lnTo>
                  <a:lnTo>
                    <a:pt x="0" y="406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6"/>
                  </a:lnTo>
                  <a:lnTo>
                    <a:pt x="2" y="390"/>
                  </a:lnTo>
                  <a:lnTo>
                    <a:pt x="5" y="386"/>
                  </a:lnTo>
                  <a:lnTo>
                    <a:pt x="8" y="383"/>
                  </a:lnTo>
                  <a:lnTo>
                    <a:pt x="12" y="380"/>
                  </a:lnTo>
                  <a:lnTo>
                    <a:pt x="16" y="377"/>
                  </a:lnTo>
                  <a:lnTo>
                    <a:pt x="21" y="375"/>
                  </a:lnTo>
                  <a:lnTo>
                    <a:pt x="26" y="375"/>
                  </a:lnTo>
                  <a:lnTo>
                    <a:pt x="83" y="375"/>
                  </a:lnTo>
                  <a:lnTo>
                    <a:pt x="83" y="375"/>
                  </a:lnTo>
                  <a:close/>
                  <a:moveTo>
                    <a:pt x="359" y="286"/>
                  </a:moveTo>
                  <a:lnTo>
                    <a:pt x="359" y="286"/>
                  </a:lnTo>
                  <a:lnTo>
                    <a:pt x="359" y="280"/>
                  </a:lnTo>
                  <a:lnTo>
                    <a:pt x="359" y="276"/>
                  </a:lnTo>
                  <a:lnTo>
                    <a:pt x="360" y="271"/>
                  </a:lnTo>
                  <a:lnTo>
                    <a:pt x="361" y="266"/>
                  </a:lnTo>
                  <a:lnTo>
                    <a:pt x="365" y="262"/>
                  </a:lnTo>
                  <a:lnTo>
                    <a:pt x="368" y="259"/>
                  </a:lnTo>
                  <a:lnTo>
                    <a:pt x="372" y="256"/>
                  </a:lnTo>
                  <a:lnTo>
                    <a:pt x="378" y="253"/>
                  </a:lnTo>
                  <a:lnTo>
                    <a:pt x="378" y="253"/>
                  </a:lnTo>
                  <a:lnTo>
                    <a:pt x="383" y="253"/>
                  </a:lnTo>
                  <a:lnTo>
                    <a:pt x="387" y="253"/>
                  </a:lnTo>
                  <a:lnTo>
                    <a:pt x="393" y="254"/>
                  </a:lnTo>
                  <a:lnTo>
                    <a:pt x="397" y="256"/>
                  </a:lnTo>
                  <a:lnTo>
                    <a:pt x="401" y="259"/>
                  </a:lnTo>
                  <a:lnTo>
                    <a:pt x="404" y="262"/>
                  </a:lnTo>
                  <a:lnTo>
                    <a:pt x="408" y="266"/>
                  </a:lnTo>
                  <a:lnTo>
                    <a:pt x="409" y="272"/>
                  </a:lnTo>
                  <a:lnTo>
                    <a:pt x="424" y="322"/>
                  </a:lnTo>
                  <a:lnTo>
                    <a:pt x="424" y="322"/>
                  </a:lnTo>
                  <a:lnTo>
                    <a:pt x="451" y="313"/>
                  </a:lnTo>
                  <a:lnTo>
                    <a:pt x="479" y="306"/>
                  </a:lnTo>
                  <a:lnTo>
                    <a:pt x="479" y="306"/>
                  </a:lnTo>
                  <a:lnTo>
                    <a:pt x="480" y="305"/>
                  </a:lnTo>
                  <a:lnTo>
                    <a:pt x="480" y="305"/>
                  </a:lnTo>
                  <a:lnTo>
                    <a:pt x="504" y="301"/>
                  </a:lnTo>
                  <a:lnTo>
                    <a:pt x="528" y="299"/>
                  </a:lnTo>
                  <a:lnTo>
                    <a:pt x="528" y="260"/>
                  </a:lnTo>
                  <a:lnTo>
                    <a:pt x="528" y="260"/>
                  </a:lnTo>
                  <a:lnTo>
                    <a:pt x="528" y="254"/>
                  </a:lnTo>
                  <a:lnTo>
                    <a:pt x="531" y="249"/>
                  </a:lnTo>
                  <a:lnTo>
                    <a:pt x="533" y="245"/>
                  </a:lnTo>
                  <a:lnTo>
                    <a:pt x="536" y="242"/>
                  </a:lnTo>
                  <a:lnTo>
                    <a:pt x="540" y="238"/>
                  </a:lnTo>
                  <a:lnTo>
                    <a:pt x="545" y="236"/>
                  </a:lnTo>
                  <a:lnTo>
                    <a:pt x="549" y="234"/>
                  </a:lnTo>
                  <a:lnTo>
                    <a:pt x="554" y="234"/>
                  </a:lnTo>
                  <a:lnTo>
                    <a:pt x="554" y="234"/>
                  </a:lnTo>
                  <a:lnTo>
                    <a:pt x="560" y="234"/>
                  </a:lnTo>
                  <a:lnTo>
                    <a:pt x="564" y="236"/>
                  </a:lnTo>
                  <a:lnTo>
                    <a:pt x="568" y="238"/>
                  </a:lnTo>
                  <a:lnTo>
                    <a:pt x="573" y="242"/>
                  </a:lnTo>
                  <a:lnTo>
                    <a:pt x="576" y="245"/>
                  </a:lnTo>
                  <a:lnTo>
                    <a:pt x="578" y="249"/>
                  </a:lnTo>
                  <a:lnTo>
                    <a:pt x="579" y="254"/>
                  </a:lnTo>
                  <a:lnTo>
                    <a:pt x="580" y="260"/>
                  </a:lnTo>
                  <a:lnTo>
                    <a:pt x="580" y="299"/>
                  </a:lnTo>
                  <a:lnTo>
                    <a:pt x="580" y="299"/>
                  </a:lnTo>
                  <a:lnTo>
                    <a:pt x="605" y="301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58" y="313"/>
                  </a:lnTo>
                  <a:lnTo>
                    <a:pt x="685" y="322"/>
                  </a:lnTo>
                  <a:lnTo>
                    <a:pt x="700" y="272"/>
                  </a:lnTo>
                  <a:lnTo>
                    <a:pt x="700" y="272"/>
                  </a:lnTo>
                  <a:lnTo>
                    <a:pt x="701" y="266"/>
                  </a:lnTo>
                  <a:lnTo>
                    <a:pt x="704" y="262"/>
                  </a:lnTo>
                  <a:lnTo>
                    <a:pt x="707" y="259"/>
                  </a:lnTo>
                  <a:lnTo>
                    <a:pt x="712" y="256"/>
                  </a:lnTo>
                  <a:lnTo>
                    <a:pt x="716" y="254"/>
                  </a:lnTo>
                  <a:lnTo>
                    <a:pt x="721" y="253"/>
                  </a:lnTo>
                  <a:lnTo>
                    <a:pt x="726" y="253"/>
                  </a:lnTo>
                  <a:lnTo>
                    <a:pt x="731" y="253"/>
                  </a:lnTo>
                  <a:lnTo>
                    <a:pt x="731" y="253"/>
                  </a:lnTo>
                  <a:lnTo>
                    <a:pt x="737" y="256"/>
                  </a:lnTo>
                  <a:lnTo>
                    <a:pt x="741" y="259"/>
                  </a:lnTo>
                  <a:lnTo>
                    <a:pt x="744" y="262"/>
                  </a:lnTo>
                  <a:lnTo>
                    <a:pt x="746" y="266"/>
                  </a:lnTo>
                  <a:lnTo>
                    <a:pt x="748" y="271"/>
                  </a:lnTo>
                  <a:lnTo>
                    <a:pt x="749" y="276"/>
                  </a:lnTo>
                  <a:lnTo>
                    <a:pt x="749" y="280"/>
                  </a:lnTo>
                  <a:lnTo>
                    <a:pt x="748" y="286"/>
                  </a:lnTo>
                  <a:lnTo>
                    <a:pt x="655" y="610"/>
                  </a:lnTo>
                  <a:lnTo>
                    <a:pt x="655" y="610"/>
                  </a:lnTo>
                  <a:lnTo>
                    <a:pt x="652" y="616"/>
                  </a:lnTo>
                  <a:lnTo>
                    <a:pt x="649" y="620"/>
                  </a:lnTo>
                  <a:lnTo>
                    <a:pt x="646" y="623"/>
                  </a:lnTo>
                  <a:lnTo>
                    <a:pt x="642" y="626"/>
                  </a:lnTo>
                  <a:lnTo>
                    <a:pt x="637" y="627"/>
                  </a:lnTo>
                  <a:lnTo>
                    <a:pt x="632" y="629"/>
                  </a:lnTo>
                  <a:lnTo>
                    <a:pt x="628" y="630"/>
                  </a:lnTo>
                  <a:lnTo>
                    <a:pt x="622" y="629"/>
                  </a:lnTo>
                  <a:lnTo>
                    <a:pt x="622" y="629"/>
                  </a:lnTo>
                  <a:lnTo>
                    <a:pt x="617" y="626"/>
                  </a:lnTo>
                  <a:lnTo>
                    <a:pt x="613" y="623"/>
                  </a:lnTo>
                  <a:lnTo>
                    <a:pt x="609" y="620"/>
                  </a:lnTo>
                  <a:lnTo>
                    <a:pt x="607" y="616"/>
                  </a:lnTo>
                  <a:lnTo>
                    <a:pt x="605" y="611"/>
                  </a:lnTo>
                  <a:lnTo>
                    <a:pt x="604" y="607"/>
                  </a:lnTo>
                  <a:lnTo>
                    <a:pt x="604" y="602"/>
                  </a:lnTo>
                  <a:lnTo>
                    <a:pt x="605" y="596"/>
                  </a:lnTo>
                  <a:lnTo>
                    <a:pt x="670" y="372"/>
                  </a:lnTo>
                  <a:lnTo>
                    <a:pt x="670" y="372"/>
                  </a:lnTo>
                  <a:lnTo>
                    <a:pt x="645" y="363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00" y="353"/>
                  </a:lnTo>
                  <a:lnTo>
                    <a:pt x="580" y="350"/>
                  </a:lnTo>
                  <a:lnTo>
                    <a:pt x="580" y="414"/>
                  </a:lnTo>
                  <a:lnTo>
                    <a:pt x="580" y="414"/>
                  </a:lnTo>
                  <a:lnTo>
                    <a:pt x="579" y="418"/>
                  </a:lnTo>
                  <a:lnTo>
                    <a:pt x="578" y="424"/>
                  </a:lnTo>
                  <a:lnTo>
                    <a:pt x="576" y="428"/>
                  </a:lnTo>
                  <a:lnTo>
                    <a:pt x="573" y="431"/>
                  </a:lnTo>
                  <a:lnTo>
                    <a:pt x="568" y="434"/>
                  </a:lnTo>
                  <a:lnTo>
                    <a:pt x="564" y="438"/>
                  </a:lnTo>
                  <a:lnTo>
                    <a:pt x="560" y="439"/>
                  </a:lnTo>
                  <a:lnTo>
                    <a:pt x="554" y="440"/>
                  </a:lnTo>
                  <a:lnTo>
                    <a:pt x="554" y="440"/>
                  </a:lnTo>
                  <a:lnTo>
                    <a:pt x="549" y="439"/>
                  </a:lnTo>
                  <a:lnTo>
                    <a:pt x="545" y="438"/>
                  </a:lnTo>
                  <a:lnTo>
                    <a:pt x="540" y="434"/>
                  </a:lnTo>
                  <a:lnTo>
                    <a:pt x="536" y="431"/>
                  </a:lnTo>
                  <a:lnTo>
                    <a:pt x="533" y="428"/>
                  </a:lnTo>
                  <a:lnTo>
                    <a:pt x="531" y="424"/>
                  </a:lnTo>
                  <a:lnTo>
                    <a:pt x="528" y="418"/>
                  </a:lnTo>
                  <a:lnTo>
                    <a:pt x="528" y="414"/>
                  </a:lnTo>
                  <a:lnTo>
                    <a:pt x="528" y="350"/>
                  </a:lnTo>
                  <a:lnTo>
                    <a:pt x="528" y="350"/>
                  </a:lnTo>
                  <a:lnTo>
                    <a:pt x="509" y="353"/>
                  </a:lnTo>
                  <a:lnTo>
                    <a:pt x="491" y="356"/>
                  </a:lnTo>
                  <a:lnTo>
                    <a:pt x="491" y="356"/>
                  </a:lnTo>
                  <a:lnTo>
                    <a:pt x="490" y="356"/>
                  </a:lnTo>
                  <a:lnTo>
                    <a:pt x="490" y="356"/>
                  </a:lnTo>
                  <a:lnTo>
                    <a:pt x="464" y="363"/>
                  </a:lnTo>
                  <a:lnTo>
                    <a:pt x="439" y="372"/>
                  </a:lnTo>
                  <a:lnTo>
                    <a:pt x="504" y="596"/>
                  </a:lnTo>
                  <a:lnTo>
                    <a:pt x="504" y="596"/>
                  </a:lnTo>
                  <a:lnTo>
                    <a:pt x="505" y="602"/>
                  </a:lnTo>
                  <a:lnTo>
                    <a:pt x="505" y="607"/>
                  </a:lnTo>
                  <a:lnTo>
                    <a:pt x="504" y="611"/>
                  </a:lnTo>
                  <a:lnTo>
                    <a:pt x="502" y="616"/>
                  </a:lnTo>
                  <a:lnTo>
                    <a:pt x="499" y="620"/>
                  </a:lnTo>
                  <a:lnTo>
                    <a:pt x="495" y="623"/>
                  </a:lnTo>
                  <a:lnTo>
                    <a:pt x="492" y="626"/>
                  </a:lnTo>
                  <a:lnTo>
                    <a:pt x="486" y="629"/>
                  </a:lnTo>
                  <a:lnTo>
                    <a:pt x="486" y="629"/>
                  </a:lnTo>
                  <a:lnTo>
                    <a:pt x="481" y="630"/>
                  </a:lnTo>
                  <a:lnTo>
                    <a:pt x="477" y="629"/>
                  </a:lnTo>
                  <a:lnTo>
                    <a:pt x="471" y="627"/>
                  </a:lnTo>
                  <a:lnTo>
                    <a:pt x="467" y="626"/>
                  </a:lnTo>
                  <a:lnTo>
                    <a:pt x="463" y="623"/>
                  </a:lnTo>
                  <a:lnTo>
                    <a:pt x="459" y="620"/>
                  </a:lnTo>
                  <a:lnTo>
                    <a:pt x="456" y="616"/>
                  </a:lnTo>
                  <a:lnTo>
                    <a:pt x="454" y="610"/>
                  </a:lnTo>
                  <a:lnTo>
                    <a:pt x="359" y="286"/>
                  </a:lnTo>
                  <a:lnTo>
                    <a:pt x="35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Freeform: Shape 21"/>
            <p:cNvSpPr>
              <a:spLocks/>
            </p:cNvSpPr>
            <p:nvPr/>
          </p:nvSpPr>
          <p:spPr bwMode="auto">
            <a:xfrm>
              <a:off x="3459135" y="4139524"/>
              <a:ext cx="547015" cy="547015"/>
            </a:xfrm>
            <a:custGeom>
              <a:avLst/>
              <a:gdLst>
                <a:gd name="T0" fmla="*/ 1040 w 1104"/>
                <a:gd name="T1" fmla="*/ 3 h 1104"/>
                <a:gd name="T2" fmla="*/ 800 w 1104"/>
                <a:gd name="T3" fmla="*/ 51 h 1104"/>
                <a:gd name="T4" fmla="*/ 817 w 1104"/>
                <a:gd name="T5" fmla="*/ 333 h 1104"/>
                <a:gd name="T6" fmla="*/ 1001 w 1104"/>
                <a:gd name="T7" fmla="*/ 207 h 1104"/>
                <a:gd name="T8" fmla="*/ 1048 w 1104"/>
                <a:gd name="T9" fmla="*/ 372 h 1104"/>
                <a:gd name="T10" fmla="*/ 695 w 1104"/>
                <a:gd name="T11" fmla="*/ 383 h 1104"/>
                <a:gd name="T12" fmla="*/ 673 w 1104"/>
                <a:gd name="T13" fmla="*/ 372 h 1104"/>
                <a:gd name="T14" fmla="*/ 670 w 1104"/>
                <a:gd name="T15" fmla="*/ 20 h 1104"/>
                <a:gd name="T16" fmla="*/ 689 w 1104"/>
                <a:gd name="T17" fmla="*/ 1 h 1104"/>
                <a:gd name="T18" fmla="*/ 332 w 1104"/>
                <a:gd name="T19" fmla="*/ 1063 h 1104"/>
                <a:gd name="T20" fmla="*/ 288 w 1104"/>
                <a:gd name="T21" fmla="*/ 1102 h 1104"/>
                <a:gd name="T22" fmla="*/ 239 w 1104"/>
                <a:gd name="T23" fmla="*/ 1093 h 1104"/>
                <a:gd name="T24" fmla="*/ 219 w 1104"/>
                <a:gd name="T25" fmla="*/ 1081 h 1104"/>
                <a:gd name="T26" fmla="*/ 201 w 1104"/>
                <a:gd name="T27" fmla="*/ 1093 h 1104"/>
                <a:gd name="T28" fmla="*/ 151 w 1104"/>
                <a:gd name="T29" fmla="*/ 1102 h 1104"/>
                <a:gd name="T30" fmla="*/ 107 w 1104"/>
                <a:gd name="T31" fmla="*/ 1063 h 1104"/>
                <a:gd name="T32" fmla="*/ 61 w 1104"/>
                <a:gd name="T33" fmla="*/ 690 h 1104"/>
                <a:gd name="T34" fmla="*/ 20 w 1104"/>
                <a:gd name="T35" fmla="*/ 650 h 1104"/>
                <a:gd name="T36" fmla="*/ 2 w 1104"/>
                <a:gd name="T37" fmla="*/ 471 h 1104"/>
                <a:gd name="T38" fmla="*/ 25 w 1104"/>
                <a:gd name="T39" fmla="*/ 331 h 1104"/>
                <a:gd name="T40" fmla="*/ 156 w 1104"/>
                <a:gd name="T41" fmla="*/ 300 h 1104"/>
                <a:gd name="T42" fmla="*/ 219 w 1104"/>
                <a:gd name="T43" fmla="*/ 380 h 1104"/>
                <a:gd name="T44" fmla="*/ 284 w 1104"/>
                <a:gd name="T45" fmla="*/ 300 h 1104"/>
                <a:gd name="T46" fmla="*/ 377 w 1104"/>
                <a:gd name="T47" fmla="*/ 318 h 1104"/>
                <a:gd name="T48" fmla="*/ 440 w 1104"/>
                <a:gd name="T49" fmla="*/ 392 h 1104"/>
                <a:gd name="T50" fmla="*/ 474 w 1104"/>
                <a:gd name="T51" fmla="*/ 405 h 1104"/>
                <a:gd name="T52" fmla="*/ 542 w 1104"/>
                <a:gd name="T53" fmla="*/ 354 h 1104"/>
                <a:gd name="T54" fmla="*/ 597 w 1104"/>
                <a:gd name="T55" fmla="*/ 353 h 1104"/>
                <a:gd name="T56" fmla="*/ 624 w 1104"/>
                <a:gd name="T57" fmla="*/ 402 h 1104"/>
                <a:gd name="T58" fmla="*/ 573 w 1104"/>
                <a:gd name="T59" fmla="*/ 461 h 1104"/>
                <a:gd name="T60" fmla="*/ 476 w 1104"/>
                <a:gd name="T61" fmla="*/ 521 h 1104"/>
                <a:gd name="T62" fmla="*/ 446 w 1104"/>
                <a:gd name="T63" fmla="*/ 525 h 1104"/>
                <a:gd name="T64" fmla="*/ 396 w 1104"/>
                <a:gd name="T65" fmla="*/ 493 h 1104"/>
                <a:gd name="T66" fmla="*/ 334 w 1104"/>
                <a:gd name="T67" fmla="*/ 1052 h 1104"/>
                <a:gd name="T68" fmla="*/ 257 w 1104"/>
                <a:gd name="T69" fmla="*/ 61 h 1104"/>
                <a:gd name="T70" fmla="*/ 297 w 1104"/>
                <a:gd name="T71" fmla="*/ 97 h 1104"/>
                <a:gd name="T72" fmla="*/ 312 w 1104"/>
                <a:gd name="T73" fmla="*/ 152 h 1104"/>
                <a:gd name="T74" fmla="*/ 300 w 1104"/>
                <a:gd name="T75" fmla="*/ 202 h 1104"/>
                <a:gd name="T76" fmla="*/ 261 w 1104"/>
                <a:gd name="T77" fmla="*/ 252 h 1104"/>
                <a:gd name="T78" fmla="*/ 217 w 1104"/>
                <a:gd name="T79" fmla="*/ 268 h 1104"/>
                <a:gd name="T80" fmla="*/ 166 w 1104"/>
                <a:gd name="T81" fmla="*/ 243 h 1104"/>
                <a:gd name="T82" fmla="*/ 134 w 1104"/>
                <a:gd name="T83" fmla="*/ 188 h 1104"/>
                <a:gd name="T84" fmla="*/ 129 w 1104"/>
                <a:gd name="T85" fmla="*/ 138 h 1104"/>
                <a:gd name="T86" fmla="*/ 150 w 1104"/>
                <a:gd name="T87" fmla="*/ 87 h 1104"/>
                <a:gd name="T88" fmla="*/ 195 w 1104"/>
                <a:gd name="T89" fmla="*/ 57 h 1104"/>
                <a:gd name="T90" fmla="*/ 817 w 1104"/>
                <a:gd name="T91" fmla="*/ 106 h 1104"/>
                <a:gd name="T92" fmla="*/ 791 w 1104"/>
                <a:gd name="T93" fmla="*/ 94 h 1104"/>
                <a:gd name="T94" fmla="*/ 769 w 1104"/>
                <a:gd name="T95" fmla="*/ 113 h 1104"/>
                <a:gd name="T96" fmla="*/ 784 w 1104"/>
                <a:gd name="T97" fmla="*/ 255 h 1104"/>
                <a:gd name="T98" fmla="*/ 821 w 1104"/>
                <a:gd name="T99" fmla="*/ 291 h 1104"/>
                <a:gd name="T100" fmla="*/ 875 w 1104"/>
                <a:gd name="T101" fmla="*/ 258 h 1104"/>
                <a:gd name="T102" fmla="*/ 1099 w 1104"/>
                <a:gd name="T103" fmla="*/ 50 h 1104"/>
                <a:gd name="T104" fmla="*/ 1097 w 1104"/>
                <a:gd name="T105" fmla="*/ 30 h 1104"/>
                <a:gd name="T106" fmla="*/ 1016 w 1104"/>
                <a:gd name="T107" fmla="*/ 75 h 1104"/>
                <a:gd name="T108" fmla="*/ 825 w 1104"/>
                <a:gd name="T109" fmla="*/ 14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04" h="1104">
                  <a:moveTo>
                    <a:pt x="695" y="0"/>
                  </a:moveTo>
                  <a:lnTo>
                    <a:pt x="1027" y="0"/>
                  </a:lnTo>
                  <a:lnTo>
                    <a:pt x="1027" y="0"/>
                  </a:lnTo>
                  <a:lnTo>
                    <a:pt x="1031" y="0"/>
                  </a:lnTo>
                  <a:lnTo>
                    <a:pt x="1035" y="2"/>
                  </a:lnTo>
                  <a:lnTo>
                    <a:pt x="1040" y="3"/>
                  </a:lnTo>
                  <a:lnTo>
                    <a:pt x="1043" y="6"/>
                  </a:lnTo>
                  <a:lnTo>
                    <a:pt x="1043" y="6"/>
                  </a:lnTo>
                  <a:lnTo>
                    <a:pt x="1008" y="29"/>
                  </a:lnTo>
                  <a:lnTo>
                    <a:pt x="973" y="51"/>
                  </a:lnTo>
                  <a:lnTo>
                    <a:pt x="800" y="51"/>
                  </a:lnTo>
                  <a:lnTo>
                    <a:pt x="800" y="51"/>
                  </a:lnTo>
                  <a:lnTo>
                    <a:pt x="791" y="51"/>
                  </a:lnTo>
                  <a:lnTo>
                    <a:pt x="721" y="51"/>
                  </a:lnTo>
                  <a:lnTo>
                    <a:pt x="721" y="332"/>
                  </a:lnTo>
                  <a:lnTo>
                    <a:pt x="808" y="332"/>
                  </a:lnTo>
                  <a:lnTo>
                    <a:pt x="808" y="332"/>
                  </a:lnTo>
                  <a:lnTo>
                    <a:pt x="817" y="333"/>
                  </a:lnTo>
                  <a:lnTo>
                    <a:pt x="825" y="334"/>
                  </a:lnTo>
                  <a:lnTo>
                    <a:pt x="833" y="334"/>
                  </a:lnTo>
                  <a:lnTo>
                    <a:pt x="841" y="332"/>
                  </a:lnTo>
                  <a:lnTo>
                    <a:pt x="1001" y="332"/>
                  </a:lnTo>
                  <a:lnTo>
                    <a:pt x="1001" y="207"/>
                  </a:lnTo>
                  <a:lnTo>
                    <a:pt x="1001" y="207"/>
                  </a:lnTo>
                  <a:lnTo>
                    <a:pt x="1053" y="156"/>
                  </a:lnTo>
                  <a:lnTo>
                    <a:pt x="1053" y="357"/>
                  </a:lnTo>
                  <a:lnTo>
                    <a:pt x="1053" y="357"/>
                  </a:lnTo>
                  <a:lnTo>
                    <a:pt x="1053" y="363"/>
                  </a:lnTo>
                  <a:lnTo>
                    <a:pt x="1050" y="367"/>
                  </a:lnTo>
                  <a:lnTo>
                    <a:pt x="1048" y="372"/>
                  </a:lnTo>
                  <a:lnTo>
                    <a:pt x="1045" y="376"/>
                  </a:lnTo>
                  <a:lnTo>
                    <a:pt x="1041" y="379"/>
                  </a:lnTo>
                  <a:lnTo>
                    <a:pt x="1036" y="381"/>
                  </a:lnTo>
                  <a:lnTo>
                    <a:pt x="1032" y="382"/>
                  </a:lnTo>
                  <a:lnTo>
                    <a:pt x="1027" y="383"/>
                  </a:lnTo>
                  <a:lnTo>
                    <a:pt x="695" y="383"/>
                  </a:lnTo>
                  <a:lnTo>
                    <a:pt x="695" y="383"/>
                  </a:lnTo>
                  <a:lnTo>
                    <a:pt x="689" y="382"/>
                  </a:lnTo>
                  <a:lnTo>
                    <a:pt x="685" y="381"/>
                  </a:lnTo>
                  <a:lnTo>
                    <a:pt x="681" y="379"/>
                  </a:lnTo>
                  <a:lnTo>
                    <a:pt x="676" y="376"/>
                  </a:lnTo>
                  <a:lnTo>
                    <a:pt x="673" y="372"/>
                  </a:lnTo>
                  <a:lnTo>
                    <a:pt x="671" y="367"/>
                  </a:lnTo>
                  <a:lnTo>
                    <a:pt x="670" y="363"/>
                  </a:lnTo>
                  <a:lnTo>
                    <a:pt x="669" y="357"/>
                  </a:lnTo>
                  <a:lnTo>
                    <a:pt x="669" y="25"/>
                  </a:lnTo>
                  <a:lnTo>
                    <a:pt x="669" y="25"/>
                  </a:lnTo>
                  <a:lnTo>
                    <a:pt x="670" y="20"/>
                  </a:lnTo>
                  <a:lnTo>
                    <a:pt x="671" y="16"/>
                  </a:lnTo>
                  <a:lnTo>
                    <a:pt x="673" y="11"/>
                  </a:lnTo>
                  <a:lnTo>
                    <a:pt x="676" y="7"/>
                  </a:lnTo>
                  <a:lnTo>
                    <a:pt x="681" y="4"/>
                  </a:lnTo>
                  <a:lnTo>
                    <a:pt x="685" y="2"/>
                  </a:lnTo>
                  <a:lnTo>
                    <a:pt x="689" y="1"/>
                  </a:lnTo>
                  <a:lnTo>
                    <a:pt x="695" y="0"/>
                  </a:lnTo>
                  <a:lnTo>
                    <a:pt x="695" y="0"/>
                  </a:lnTo>
                  <a:close/>
                  <a:moveTo>
                    <a:pt x="334" y="1052"/>
                  </a:moveTo>
                  <a:lnTo>
                    <a:pt x="334" y="1052"/>
                  </a:lnTo>
                  <a:lnTo>
                    <a:pt x="334" y="1057"/>
                  </a:lnTo>
                  <a:lnTo>
                    <a:pt x="332" y="1063"/>
                  </a:lnTo>
                  <a:lnTo>
                    <a:pt x="328" y="1072"/>
                  </a:lnTo>
                  <a:lnTo>
                    <a:pt x="323" y="1081"/>
                  </a:lnTo>
                  <a:lnTo>
                    <a:pt x="315" y="1088"/>
                  </a:lnTo>
                  <a:lnTo>
                    <a:pt x="307" y="1095"/>
                  </a:lnTo>
                  <a:lnTo>
                    <a:pt x="298" y="1099"/>
                  </a:lnTo>
                  <a:lnTo>
                    <a:pt x="288" y="1102"/>
                  </a:lnTo>
                  <a:lnTo>
                    <a:pt x="278" y="1104"/>
                  </a:lnTo>
                  <a:lnTo>
                    <a:pt x="278" y="1104"/>
                  </a:lnTo>
                  <a:lnTo>
                    <a:pt x="265" y="1102"/>
                  </a:lnTo>
                  <a:lnTo>
                    <a:pt x="251" y="1098"/>
                  </a:lnTo>
                  <a:lnTo>
                    <a:pt x="244" y="1096"/>
                  </a:lnTo>
                  <a:lnTo>
                    <a:pt x="239" y="1093"/>
                  </a:lnTo>
                  <a:lnTo>
                    <a:pt x="233" y="1090"/>
                  </a:lnTo>
                  <a:lnTo>
                    <a:pt x="229" y="1085"/>
                  </a:lnTo>
                  <a:lnTo>
                    <a:pt x="229" y="1085"/>
                  </a:lnTo>
                  <a:lnTo>
                    <a:pt x="228" y="1083"/>
                  </a:lnTo>
                  <a:lnTo>
                    <a:pt x="225" y="1082"/>
                  </a:lnTo>
                  <a:lnTo>
                    <a:pt x="219" y="1081"/>
                  </a:lnTo>
                  <a:lnTo>
                    <a:pt x="215" y="1082"/>
                  </a:lnTo>
                  <a:lnTo>
                    <a:pt x="212" y="1083"/>
                  </a:lnTo>
                  <a:lnTo>
                    <a:pt x="210" y="1085"/>
                  </a:lnTo>
                  <a:lnTo>
                    <a:pt x="210" y="1085"/>
                  </a:lnTo>
                  <a:lnTo>
                    <a:pt x="206" y="1090"/>
                  </a:lnTo>
                  <a:lnTo>
                    <a:pt x="201" y="1093"/>
                  </a:lnTo>
                  <a:lnTo>
                    <a:pt x="196" y="1096"/>
                  </a:lnTo>
                  <a:lnTo>
                    <a:pt x="189" y="1098"/>
                  </a:lnTo>
                  <a:lnTo>
                    <a:pt x="175" y="1102"/>
                  </a:lnTo>
                  <a:lnTo>
                    <a:pt x="161" y="1104"/>
                  </a:lnTo>
                  <a:lnTo>
                    <a:pt x="161" y="1104"/>
                  </a:lnTo>
                  <a:lnTo>
                    <a:pt x="151" y="1102"/>
                  </a:lnTo>
                  <a:lnTo>
                    <a:pt x="142" y="1099"/>
                  </a:lnTo>
                  <a:lnTo>
                    <a:pt x="133" y="1095"/>
                  </a:lnTo>
                  <a:lnTo>
                    <a:pt x="124" y="1088"/>
                  </a:lnTo>
                  <a:lnTo>
                    <a:pt x="117" y="1081"/>
                  </a:lnTo>
                  <a:lnTo>
                    <a:pt x="111" y="1072"/>
                  </a:lnTo>
                  <a:lnTo>
                    <a:pt x="107" y="1063"/>
                  </a:lnTo>
                  <a:lnTo>
                    <a:pt x="105" y="1052"/>
                  </a:lnTo>
                  <a:lnTo>
                    <a:pt x="94" y="696"/>
                  </a:lnTo>
                  <a:lnTo>
                    <a:pt x="80" y="695"/>
                  </a:lnTo>
                  <a:lnTo>
                    <a:pt x="80" y="695"/>
                  </a:lnTo>
                  <a:lnTo>
                    <a:pt x="71" y="693"/>
                  </a:lnTo>
                  <a:lnTo>
                    <a:pt x="61" y="690"/>
                  </a:lnTo>
                  <a:lnTo>
                    <a:pt x="51" y="685"/>
                  </a:lnTo>
                  <a:lnTo>
                    <a:pt x="42" y="680"/>
                  </a:lnTo>
                  <a:lnTo>
                    <a:pt x="34" y="674"/>
                  </a:lnTo>
                  <a:lnTo>
                    <a:pt x="27" y="667"/>
                  </a:lnTo>
                  <a:lnTo>
                    <a:pt x="23" y="658"/>
                  </a:lnTo>
                  <a:lnTo>
                    <a:pt x="20" y="650"/>
                  </a:lnTo>
                  <a:lnTo>
                    <a:pt x="20" y="650"/>
                  </a:lnTo>
                  <a:lnTo>
                    <a:pt x="10" y="600"/>
                  </a:lnTo>
                  <a:lnTo>
                    <a:pt x="5" y="561"/>
                  </a:lnTo>
                  <a:lnTo>
                    <a:pt x="2" y="529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6" y="438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9" y="341"/>
                  </a:lnTo>
                  <a:lnTo>
                    <a:pt x="22" y="336"/>
                  </a:lnTo>
                  <a:lnTo>
                    <a:pt x="25" y="331"/>
                  </a:lnTo>
                  <a:lnTo>
                    <a:pt x="30" y="325"/>
                  </a:lnTo>
                  <a:lnTo>
                    <a:pt x="35" y="321"/>
                  </a:lnTo>
                  <a:lnTo>
                    <a:pt x="41" y="317"/>
                  </a:lnTo>
                  <a:lnTo>
                    <a:pt x="48" y="313"/>
                  </a:lnTo>
                  <a:lnTo>
                    <a:pt x="57" y="312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60" y="300"/>
                  </a:lnTo>
                  <a:lnTo>
                    <a:pt x="164" y="301"/>
                  </a:lnTo>
                  <a:lnTo>
                    <a:pt x="168" y="304"/>
                  </a:lnTo>
                  <a:lnTo>
                    <a:pt x="171" y="307"/>
                  </a:lnTo>
                  <a:lnTo>
                    <a:pt x="219" y="380"/>
                  </a:lnTo>
                  <a:lnTo>
                    <a:pt x="269" y="307"/>
                  </a:lnTo>
                  <a:lnTo>
                    <a:pt x="269" y="307"/>
                  </a:lnTo>
                  <a:lnTo>
                    <a:pt x="271" y="304"/>
                  </a:lnTo>
                  <a:lnTo>
                    <a:pt x="275" y="301"/>
                  </a:lnTo>
                  <a:lnTo>
                    <a:pt x="280" y="300"/>
                  </a:lnTo>
                  <a:lnTo>
                    <a:pt x="284" y="300"/>
                  </a:lnTo>
                  <a:lnTo>
                    <a:pt x="340" y="307"/>
                  </a:lnTo>
                  <a:lnTo>
                    <a:pt x="340" y="307"/>
                  </a:lnTo>
                  <a:lnTo>
                    <a:pt x="358" y="310"/>
                  </a:lnTo>
                  <a:lnTo>
                    <a:pt x="366" y="312"/>
                  </a:lnTo>
                  <a:lnTo>
                    <a:pt x="371" y="314"/>
                  </a:lnTo>
                  <a:lnTo>
                    <a:pt x="377" y="318"/>
                  </a:lnTo>
                  <a:lnTo>
                    <a:pt x="381" y="321"/>
                  </a:lnTo>
                  <a:lnTo>
                    <a:pt x="389" y="329"/>
                  </a:lnTo>
                  <a:lnTo>
                    <a:pt x="389" y="329"/>
                  </a:lnTo>
                  <a:lnTo>
                    <a:pt x="417" y="364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6" y="406"/>
                  </a:lnTo>
                  <a:lnTo>
                    <a:pt x="462" y="408"/>
                  </a:lnTo>
                  <a:lnTo>
                    <a:pt x="467" y="407"/>
                  </a:lnTo>
                  <a:lnTo>
                    <a:pt x="474" y="405"/>
                  </a:lnTo>
                  <a:lnTo>
                    <a:pt x="474" y="405"/>
                  </a:lnTo>
                  <a:lnTo>
                    <a:pt x="482" y="398"/>
                  </a:lnTo>
                  <a:lnTo>
                    <a:pt x="482" y="398"/>
                  </a:lnTo>
                  <a:lnTo>
                    <a:pt x="511" y="378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51" y="349"/>
                  </a:lnTo>
                  <a:lnTo>
                    <a:pt x="561" y="346"/>
                  </a:lnTo>
                  <a:lnTo>
                    <a:pt x="571" y="345"/>
                  </a:lnTo>
                  <a:lnTo>
                    <a:pt x="579" y="346"/>
                  </a:lnTo>
                  <a:lnTo>
                    <a:pt x="589" y="349"/>
                  </a:lnTo>
                  <a:lnTo>
                    <a:pt x="597" y="353"/>
                  </a:lnTo>
                  <a:lnTo>
                    <a:pt x="604" y="360"/>
                  </a:lnTo>
                  <a:lnTo>
                    <a:pt x="612" y="366"/>
                  </a:lnTo>
                  <a:lnTo>
                    <a:pt x="616" y="375"/>
                  </a:lnTo>
                  <a:lnTo>
                    <a:pt x="620" y="383"/>
                  </a:lnTo>
                  <a:lnTo>
                    <a:pt x="623" y="392"/>
                  </a:lnTo>
                  <a:lnTo>
                    <a:pt x="624" y="402"/>
                  </a:lnTo>
                  <a:lnTo>
                    <a:pt x="623" y="410"/>
                  </a:lnTo>
                  <a:lnTo>
                    <a:pt x="619" y="420"/>
                  </a:lnTo>
                  <a:lnTo>
                    <a:pt x="613" y="429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573" y="461"/>
                  </a:lnTo>
                  <a:lnTo>
                    <a:pt x="542" y="484"/>
                  </a:lnTo>
                  <a:lnTo>
                    <a:pt x="542" y="484"/>
                  </a:lnTo>
                  <a:lnTo>
                    <a:pt x="522" y="495"/>
                  </a:lnTo>
                  <a:lnTo>
                    <a:pt x="505" y="506"/>
                  </a:lnTo>
                  <a:lnTo>
                    <a:pt x="490" y="515"/>
                  </a:lnTo>
                  <a:lnTo>
                    <a:pt x="476" y="521"/>
                  </a:lnTo>
                  <a:lnTo>
                    <a:pt x="476" y="521"/>
                  </a:lnTo>
                  <a:lnTo>
                    <a:pt x="470" y="524"/>
                  </a:lnTo>
                  <a:lnTo>
                    <a:pt x="464" y="525"/>
                  </a:lnTo>
                  <a:lnTo>
                    <a:pt x="458" y="526"/>
                  </a:lnTo>
                  <a:lnTo>
                    <a:pt x="452" y="526"/>
                  </a:lnTo>
                  <a:lnTo>
                    <a:pt x="446" y="525"/>
                  </a:lnTo>
                  <a:lnTo>
                    <a:pt x="439" y="524"/>
                  </a:lnTo>
                  <a:lnTo>
                    <a:pt x="433" y="520"/>
                  </a:lnTo>
                  <a:lnTo>
                    <a:pt x="427" y="517"/>
                  </a:lnTo>
                  <a:lnTo>
                    <a:pt x="427" y="517"/>
                  </a:lnTo>
                  <a:lnTo>
                    <a:pt x="411" y="506"/>
                  </a:lnTo>
                  <a:lnTo>
                    <a:pt x="396" y="493"/>
                  </a:lnTo>
                  <a:lnTo>
                    <a:pt x="380" y="478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52" y="447"/>
                  </a:lnTo>
                  <a:lnTo>
                    <a:pt x="334" y="1052"/>
                  </a:lnTo>
                  <a:lnTo>
                    <a:pt x="334" y="1052"/>
                  </a:lnTo>
                  <a:close/>
                  <a:moveTo>
                    <a:pt x="221" y="52"/>
                  </a:moveTo>
                  <a:lnTo>
                    <a:pt x="221" y="52"/>
                  </a:lnTo>
                  <a:lnTo>
                    <a:pt x="231" y="53"/>
                  </a:lnTo>
                  <a:lnTo>
                    <a:pt x="240" y="55"/>
                  </a:lnTo>
                  <a:lnTo>
                    <a:pt x="248" y="58"/>
                  </a:lnTo>
                  <a:lnTo>
                    <a:pt x="257" y="61"/>
                  </a:lnTo>
                  <a:lnTo>
                    <a:pt x="266" y="65"/>
                  </a:lnTo>
                  <a:lnTo>
                    <a:pt x="273" y="70"/>
                  </a:lnTo>
                  <a:lnTo>
                    <a:pt x="280" y="76"/>
                  </a:lnTo>
                  <a:lnTo>
                    <a:pt x="286" y="83"/>
                  </a:lnTo>
                  <a:lnTo>
                    <a:pt x="292" y="89"/>
                  </a:lnTo>
                  <a:lnTo>
                    <a:pt x="297" y="97"/>
                  </a:lnTo>
                  <a:lnTo>
                    <a:pt x="301" y="105"/>
                  </a:lnTo>
                  <a:lnTo>
                    <a:pt x="306" y="114"/>
                  </a:lnTo>
                  <a:lnTo>
                    <a:pt x="309" y="122"/>
                  </a:lnTo>
                  <a:lnTo>
                    <a:pt x="310" y="132"/>
                  </a:lnTo>
                  <a:lnTo>
                    <a:pt x="312" y="141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1" y="161"/>
                  </a:lnTo>
                  <a:lnTo>
                    <a:pt x="310" y="172"/>
                  </a:lnTo>
                  <a:lnTo>
                    <a:pt x="308" y="182"/>
                  </a:lnTo>
                  <a:lnTo>
                    <a:pt x="303" y="193"/>
                  </a:lnTo>
                  <a:lnTo>
                    <a:pt x="300" y="202"/>
                  </a:lnTo>
                  <a:lnTo>
                    <a:pt x="295" y="212"/>
                  </a:lnTo>
                  <a:lnTo>
                    <a:pt x="289" y="221"/>
                  </a:lnTo>
                  <a:lnTo>
                    <a:pt x="284" y="230"/>
                  </a:lnTo>
                  <a:lnTo>
                    <a:pt x="276" y="238"/>
                  </a:lnTo>
                  <a:lnTo>
                    <a:pt x="270" y="245"/>
                  </a:lnTo>
                  <a:lnTo>
                    <a:pt x="261" y="252"/>
                  </a:lnTo>
                  <a:lnTo>
                    <a:pt x="254" y="257"/>
                  </a:lnTo>
                  <a:lnTo>
                    <a:pt x="245" y="262"/>
                  </a:lnTo>
                  <a:lnTo>
                    <a:pt x="237" y="265"/>
                  </a:lnTo>
                  <a:lnTo>
                    <a:pt x="227" y="267"/>
                  </a:lnTo>
                  <a:lnTo>
                    <a:pt x="217" y="268"/>
                  </a:lnTo>
                  <a:lnTo>
                    <a:pt x="217" y="268"/>
                  </a:lnTo>
                  <a:lnTo>
                    <a:pt x="209" y="267"/>
                  </a:lnTo>
                  <a:lnTo>
                    <a:pt x="199" y="265"/>
                  </a:lnTo>
                  <a:lnTo>
                    <a:pt x="190" y="260"/>
                  </a:lnTo>
                  <a:lnTo>
                    <a:pt x="182" y="256"/>
                  </a:lnTo>
                  <a:lnTo>
                    <a:pt x="174" y="250"/>
                  </a:lnTo>
                  <a:lnTo>
                    <a:pt x="166" y="243"/>
                  </a:lnTo>
                  <a:lnTo>
                    <a:pt x="160" y="236"/>
                  </a:lnTo>
                  <a:lnTo>
                    <a:pt x="154" y="227"/>
                  </a:lnTo>
                  <a:lnTo>
                    <a:pt x="147" y="218"/>
                  </a:lnTo>
                  <a:lnTo>
                    <a:pt x="143" y="209"/>
                  </a:lnTo>
                  <a:lnTo>
                    <a:pt x="137" y="199"/>
                  </a:lnTo>
                  <a:lnTo>
                    <a:pt x="134" y="188"/>
                  </a:lnTo>
                  <a:lnTo>
                    <a:pt x="131" y="179"/>
                  </a:lnTo>
                  <a:lnTo>
                    <a:pt x="129" y="168"/>
                  </a:lnTo>
                  <a:lnTo>
                    <a:pt x="128" y="158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29" y="138"/>
                  </a:lnTo>
                  <a:lnTo>
                    <a:pt x="130" y="128"/>
                  </a:lnTo>
                  <a:lnTo>
                    <a:pt x="132" y="119"/>
                  </a:lnTo>
                  <a:lnTo>
                    <a:pt x="135" y="110"/>
                  </a:lnTo>
                  <a:lnTo>
                    <a:pt x="140" y="102"/>
                  </a:lnTo>
                  <a:lnTo>
                    <a:pt x="144" y="93"/>
                  </a:lnTo>
                  <a:lnTo>
                    <a:pt x="150" y="87"/>
                  </a:lnTo>
                  <a:lnTo>
                    <a:pt x="156" y="79"/>
                  </a:lnTo>
                  <a:lnTo>
                    <a:pt x="162" y="74"/>
                  </a:lnTo>
                  <a:lnTo>
                    <a:pt x="170" y="69"/>
                  </a:lnTo>
                  <a:lnTo>
                    <a:pt x="177" y="63"/>
                  </a:lnTo>
                  <a:lnTo>
                    <a:pt x="186" y="60"/>
                  </a:lnTo>
                  <a:lnTo>
                    <a:pt x="195" y="57"/>
                  </a:lnTo>
                  <a:lnTo>
                    <a:pt x="203" y="55"/>
                  </a:lnTo>
                  <a:lnTo>
                    <a:pt x="212" y="52"/>
                  </a:lnTo>
                  <a:lnTo>
                    <a:pt x="221" y="52"/>
                  </a:lnTo>
                  <a:lnTo>
                    <a:pt x="221" y="52"/>
                  </a:lnTo>
                  <a:close/>
                  <a:moveTo>
                    <a:pt x="817" y="106"/>
                  </a:moveTo>
                  <a:lnTo>
                    <a:pt x="817" y="106"/>
                  </a:lnTo>
                  <a:lnTo>
                    <a:pt x="814" y="103"/>
                  </a:lnTo>
                  <a:lnTo>
                    <a:pt x="812" y="101"/>
                  </a:lnTo>
                  <a:lnTo>
                    <a:pt x="810" y="98"/>
                  </a:lnTo>
                  <a:lnTo>
                    <a:pt x="807" y="97"/>
                  </a:lnTo>
                  <a:lnTo>
                    <a:pt x="799" y="94"/>
                  </a:lnTo>
                  <a:lnTo>
                    <a:pt x="791" y="94"/>
                  </a:lnTo>
                  <a:lnTo>
                    <a:pt x="783" y="97"/>
                  </a:lnTo>
                  <a:lnTo>
                    <a:pt x="776" y="100"/>
                  </a:lnTo>
                  <a:lnTo>
                    <a:pt x="773" y="102"/>
                  </a:lnTo>
                  <a:lnTo>
                    <a:pt x="771" y="105"/>
                  </a:lnTo>
                  <a:lnTo>
                    <a:pt x="770" y="108"/>
                  </a:lnTo>
                  <a:lnTo>
                    <a:pt x="769" y="113"/>
                  </a:lnTo>
                  <a:lnTo>
                    <a:pt x="769" y="113"/>
                  </a:lnTo>
                  <a:lnTo>
                    <a:pt x="770" y="154"/>
                  </a:lnTo>
                  <a:lnTo>
                    <a:pt x="773" y="186"/>
                  </a:lnTo>
                  <a:lnTo>
                    <a:pt x="778" y="218"/>
                  </a:lnTo>
                  <a:lnTo>
                    <a:pt x="784" y="255"/>
                  </a:lnTo>
                  <a:lnTo>
                    <a:pt x="784" y="255"/>
                  </a:lnTo>
                  <a:lnTo>
                    <a:pt x="787" y="263"/>
                  </a:lnTo>
                  <a:lnTo>
                    <a:pt x="792" y="270"/>
                  </a:lnTo>
                  <a:lnTo>
                    <a:pt x="797" y="278"/>
                  </a:lnTo>
                  <a:lnTo>
                    <a:pt x="805" y="283"/>
                  </a:lnTo>
                  <a:lnTo>
                    <a:pt x="812" y="287"/>
                  </a:lnTo>
                  <a:lnTo>
                    <a:pt x="821" y="291"/>
                  </a:lnTo>
                  <a:lnTo>
                    <a:pt x="824" y="291"/>
                  </a:lnTo>
                  <a:lnTo>
                    <a:pt x="828" y="291"/>
                  </a:lnTo>
                  <a:lnTo>
                    <a:pt x="832" y="290"/>
                  </a:lnTo>
                  <a:lnTo>
                    <a:pt x="835" y="287"/>
                  </a:lnTo>
                  <a:lnTo>
                    <a:pt x="835" y="287"/>
                  </a:lnTo>
                  <a:lnTo>
                    <a:pt x="875" y="258"/>
                  </a:lnTo>
                  <a:lnTo>
                    <a:pt x="910" y="230"/>
                  </a:lnTo>
                  <a:lnTo>
                    <a:pt x="942" y="202"/>
                  </a:lnTo>
                  <a:lnTo>
                    <a:pt x="972" y="175"/>
                  </a:lnTo>
                  <a:lnTo>
                    <a:pt x="1001" y="146"/>
                  </a:lnTo>
                  <a:lnTo>
                    <a:pt x="1031" y="117"/>
                  </a:lnTo>
                  <a:lnTo>
                    <a:pt x="1099" y="50"/>
                  </a:lnTo>
                  <a:lnTo>
                    <a:pt x="1099" y="50"/>
                  </a:lnTo>
                  <a:lnTo>
                    <a:pt x="1103" y="45"/>
                  </a:lnTo>
                  <a:lnTo>
                    <a:pt x="1104" y="39"/>
                  </a:lnTo>
                  <a:lnTo>
                    <a:pt x="1103" y="35"/>
                  </a:lnTo>
                  <a:lnTo>
                    <a:pt x="1101" y="32"/>
                  </a:lnTo>
                  <a:lnTo>
                    <a:pt x="1097" y="30"/>
                  </a:lnTo>
                  <a:lnTo>
                    <a:pt x="1093" y="29"/>
                  </a:lnTo>
                  <a:lnTo>
                    <a:pt x="1087" y="29"/>
                  </a:lnTo>
                  <a:lnTo>
                    <a:pt x="1082" y="32"/>
                  </a:lnTo>
                  <a:lnTo>
                    <a:pt x="1082" y="32"/>
                  </a:lnTo>
                  <a:lnTo>
                    <a:pt x="1047" y="55"/>
                  </a:lnTo>
                  <a:lnTo>
                    <a:pt x="1016" y="75"/>
                  </a:lnTo>
                  <a:lnTo>
                    <a:pt x="960" y="110"/>
                  </a:lnTo>
                  <a:lnTo>
                    <a:pt x="905" y="142"/>
                  </a:lnTo>
                  <a:lnTo>
                    <a:pt x="841" y="181"/>
                  </a:lnTo>
                  <a:lnTo>
                    <a:pt x="841" y="181"/>
                  </a:lnTo>
                  <a:lnTo>
                    <a:pt x="832" y="160"/>
                  </a:lnTo>
                  <a:lnTo>
                    <a:pt x="825" y="142"/>
                  </a:lnTo>
                  <a:lnTo>
                    <a:pt x="817" y="106"/>
                  </a:lnTo>
                  <a:lnTo>
                    <a:pt x="817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Freeform: Shape 22"/>
            <p:cNvSpPr>
              <a:spLocks/>
            </p:cNvSpPr>
            <p:nvPr/>
          </p:nvSpPr>
          <p:spPr bwMode="auto">
            <a:xfrm>
              <a:off x="8308843" y="4139524"/>
              <a:ext cx="547015" cy="547015"/>
            </a:xfrm>
            <a:custGeom>
              <a:avLst/>
              <a:gdLst>
                <a:gd name="T0" fmla="*/ 497 w 1104"/>
                <a:gd name="T1" fmla="*/ 19 h 1104"/>
                <a:gd name="T2" fmla="*/ 458 w 1104"/>
                <a:gd name="T3" fmla="*/ 82 h 1104"/>
                <a:gd name="T4" fmla="*/ 469 w 1104"/>
                <a:gd name="T5" fmla="*/ 155 h 1104"/>
                <a:gd name="T6" fmla="*/ 526 w 1104"/>
                <a:gd name="T7" fmla="*/ 217 h 1104"/>
                <a:gd name="T8" fmla="*/ 591 w 1104"/>
                <a:gd name="T9" fmla="*/ 212 h 1104"/>
                <a:gd name="T10" fmla="*/ 640 w 1104"/>
                <a:gd name="T11" fmla="*/ 141 h 1104"/>
                <a:gd name="T12" fmla="*/ 642 w 1104"/>
                <a:gd name="T13" fmla="*/ 69 h 1104"/>
                <a:gd name="T14" fmla="*/ 596 w 1104"/>
                <a:gd name="T15" fmla="*/ 11 h 1104"/>
                <a:gd name="T16" fmla="*/ 615 w 1104"/>
                <a:gd name="T17" fmla="*/ 264 h 1104"/>
                <a:gd name="T18" fmla="*/ 708 w 1104"/>
                <a:gd name="T19" fmla="*/ 272 h 1104"/>
                <a:gd name="T20" fmla="*/ 741 w 1104"/>
                <a:gd name="T21" fmla="*/ 304 h 1104"/>
                <a:gd name="T22" fmla="*/ 749 w 1104"/>
                <a:gd name="T23" fmla="*/ 469 h 1104"/>
                <a:gd name="T24" fmla="*/ 371 w 1104"/>
                <a:gd name="T25" fmla="*/ 478 h 1104"/>
                <a:gd name="T26" fmla="*/ 347 w 1104"/>
                <a:gd name="T27" fmla="*/ 447 h 1104"/>
                <a:gd name="T28" fmla="*/ 372 w 1104"/>
                <a:gd name="T29" fmla="*/ 289 h 1104"/>
                <a:gd name="T30" fmla="*/ 476 w 1104"/>
                <a:gd name="T31" fmla="*/ 257 h 1104"/>
                <a:gd name="T32" fmla="*/ 194 w 1104"/>
                <a:gd name="T33" fmla="*/ 557 h 1104"/>
                <a:gd name="T34" fmla="*/ 131 w 1104"/>
                <a:gd name="T35" fmla="*/ 594 h 1104"/>
                <a:gd name="T36" fmla="*/ 110 w 1104"/>
                <a:gd name="T37" fmla="*/ 658 h 1104"/>
                <a:gd name="T38" fmla="*/ 140 w 1104"/>
                <a:gd name="T39" fmla="*/ 740 h 1104"/>
                <a:gd name="T40" fmla="*/ 208 w 1104"/>
                <a:gd name="T41" fmla="*/ 779 h 1104"/>
                <a:gd name="T42" fmla="*/ 268 w 1104"/>
                <a:gd name="T43" fmla="*/ 746 h 1104"/>
                <a:gd name="T44" fmla="*/ 301 w 1104"/>
                <a:gd name="T45" fmla="*/ 665 h 1104"/>
                <a:gd name="T46" fmla="*/ 285 w 1104"/>
                <a:gd name="T47" fmla="*/ 599 h 1104"/>
                <a:gd name="T48" fmla="*/ 223 w 1104"/>
                <a:gd name="T49" fmla="*/ 558 h 1104"/>
                <a:gd name="T50" fmla="*/ 277 w 1104"/>
                <a:gd name="T51" fmla="*/ 814 h 1104"/>
                <a:gd name="T52" fmla="*/ 382 w 1104"/>
                <a:gd name="T53" fmla="*/ 840 h 1104"/>
                <a:gd name="T54" fmla="*/ 412 w 1104"/>
                <a:gd name="T55" fmla="*/ 1009 h 1104"/>
                <a:gd name="T56" fmla="*/ 400 w 1104"/>
                <a:gd name="T57" fmla="*/ 1097 h 1104"/>
                <a:gd name="T58" fmla="*/ 21 w 1104"/>
                <a:gd name="T59" fmla="*/ 1102 h 1104"/>
                <a:gd name="T60" fmla="*/ 1 w 1104"/>
                <a:gd name="T61" fmla="*/ 1054 h 1104"/>
                <a:gd name="T62" fmla="*/ 21 w 1104"/>
                <a:gd name="T63" fmla="*/ 851 h 1104"/>
                <a:gd name="T64" fmla="*/ 126 w 1104"/>
                <a:gd name="T65" fmla="*/ 813 h 1104"/>
                <a:gd name="T66" fmla="*/ 526 w 1104"/>
                <a:gd name="T67" fmla="*/ 557 h 1104"/>
                <a:gd name="T68" fmla="*/ 552 w 1104"/>
                <a:gd name="T69" fmla="*/ 531 h 1104"/>
                <a:gd name="T70" fmla="*/ 578 w 1104"/>
                <a:gd name="T71" fmla="*/ 551 h 1104"/>
                <a:gd name="T72" fmla="*/ 689 w 1104"/>
                <a:gd name="T73" fmla="*/ 738 h 1104"/>
                <a:gd name="T74" fmla="*/ 676 w 1104"/>
                <a:gd name="T75" fmla="*/ 768 h 1104"/>
                <a:gd name="T76" fmla="*/ 453 w 1104"/>
                <a:gd name="T77" fmla="*/ 767 h 1104"/>
                <a:gd name="T78" fmla="*/ 417 w 1104"/>
                <a:gd name="T79" fmla="*/ 757 h 1104"/>
                <a:gd name="T80" fmla="*/ 423 w 1104"/>
                <a:gd name="T81" fmla="*/ 725 h 1104"/>
                <a:gd name="T82" fmla="*/ 876 w 1104"/>
                <a:gd name="T83" fmla="*/ 559 h 1104"/>
                <a:gd name="T84" fmla="*/ 817 w 1104"/>
                <a:gd name="T85" fmla="*/ 602 h 1104"/>
                <a:gd name="T86" fmla="*/ 803 w 1104"/>
                <a:gd name="T87" fmla="*/ 669 h 1104"/>
                <a:gd name="T88" fmla="*/ 839 w 1104"/>
                <a:gd name="T89" fmla="*/ 748 h 1104"/>
                <a:gd name="T90" fmla="*/ 900 w 1104"/>
                <a:gd name="T91" fmla="*/ 779 h 1104"/>
                <a:gd name="T92" fmla="*/ 967 w 1104"/>
                <a:gd name="T93" fmla="*/ 738 h 1104"/>
                <a:gd name="T94" fmla="*/ 994 w 1104"/>
                <a:gd name="T95" fmla="*/ 655 h 1104"/>
                <a:gd name="T96" fmla="*/ 970 w 1104"/>
                <a:gd name="T97" fmla="*/ 591 h 1104"/>
                <a:gd name="T98" fmla="*/ 905 w 1104"/>
                <a:gd name="T99" fmla="*/ 557 h 1104"/>
                <a:gd name="T100" fmla="*/ 973 w 1104"/>
                <a:gd name="T101" fmla="*/ 813 h 1104"/>
                <a:gd name="T102" fmla="*/ 1078 w 1104"/>
                <a:gd name="T103" fmla="*/ 845 h 1104"/>
                <a:gd name="T104" fmla="*/ 1104 w 1104"/>
                <a:gd name="T105" fmla="*/ 1032 h 1104"/>
                <a:gd name="T106" fmla="*/ 1087 w 1104"/>
                <a:gd name="T107" fmla="*/ 1100 h 1104"/>
                <a:gd name="T108" fmla="*/ 708 w 1104"/>
                <a:gd name="T109" fmla="*/ 1100 h 1104"/>
                <a:gd name="T110" fmla="*/ 692 w 1104"/>
                <a:gd name="T111" fmla="*/ 1032 h 1104"/>
                <a:gd name="T112" fmla="*/ 717 w 1104"/>
                <a:gd name="T113" fmla="*/ 845 h 1104"/>
                <a:gd name="T114" fmla="*/ 822 w 1104"/>
                <a:gd name="T115" fmla="*/ 81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4" h="1104">
                  <a:moveTo>
                    <a:pt x="550" y="0"/>
                  </a:moveTo>
                  <a:lnTo>
                    <a:pt x="550" y="0"/>
                  </a:lnTo>
                  <a:lnTo>
                    <a:pt x="540" y="1"/>
                  </a:lnTo>
                  <a:lnTo>
                    <a:pt x="530" y="2"/>
                  </a:lnTo>
                  <a:lnTo>
                    <a:pt x="522" y="6"/>
                  </a:lnTo>
                  <a:lnTo>
                    <a:pt x="513" y="9"/>
                  </a:lnTo>
                  <a:lnTo>
                    <a:pt x="504" y="13"/>
                  </a:lnTo>
                  <a:lnTo>
                    <a:pt x="497" y="19"/>
                  </a:lnTo>
                  <a:lnTo>
                    <a:pt x="489" y="24"/>
                  </a:lnTo>
                  <a:lnTo>
                    <a:pt x="483" y="31"/>
                  </a:lnTo>
                  <a:lnTo>
                    <a:pt x="478" y="38"/>
                  </a:lnTo>
                  <a:lnTo>
                    <a:pt x="472" y="47"/>
                  </a:lnTo>
                  <a:lnTo>
                    <a:pt x="467" y="54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8" y="82"/>
                  </a:lnTo>
                  <a:lnTo>
                    <a:pt x="457" y="92"/>
                  </a:lnTo>
                  <a:lnTo>
                    <a:pt x="456" y="103"/>
                  </a:lnTo>
                  <a:lnTo>
                    <a:pt x="456" y="103"/>
                  </a:lnTo>
                  <a:lnTo>
                    <a:pt x="457" y="113"/>
                  </a:lnTo>
                  <a:lnTo>
                    <a:pt x="458" y="124"/>
                  </a:lnTo>
                  <a:lnTo>
                    <a:pt x="461" y="134"/>
                  </a:lnTo>
                  <a:lnTo>
                    <a:pt x="465" y="145"/>
                  </a:lnTo>
                  <a:lnTo>
                    <a:pt x="469" y="155"/>
                  </a:lnTo>
                  <a:lnTo>
                    <a:pt x="474" y="165"/>
                  </a:lnTo>
                  <a:lnTo>
                    <a:pt x="480" y="175"/>
                  </a:lnTo>
                  <a:lnTo>
                    <a:pt x="486" y="185"/>
                  </a:lnTo>
                  <a:lnTo>
                    <a:pt x="493" y="192"/>
                  </a:lnTo>
                  <a:lnTo>
                    <a:pt x="500" y="200"/>
                  </a:lnTo>
                  <a:lnTo>
                    <a:pt x="508" y="207"/>
                  </a:lnTo>
                  <a:lnTo>
                    <a:pt x="516" y="213"/>
                  </a:lnTo>
                  <a:lnTo>
                    <a:pt x="526" y="217"/>
                  </a:lnTo>
                  <a:lnTo>
                    <a:pt x="535" y="220"/>
                  </a:lnTo>
                  <a:lnTo>
                    <a:pt x="544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64" y="222"/>
                  </a:lnTo>
                  <a:lnTo>
                    <a:pt x="573" y="220"/>
                  </a:lnTo>
                  <a:lnTo>
                    <a:pt x="582" y="216"/>
                  </a:lnTo>
                  <a:lnTo>
                    <a:pt x="591" y="212"/>
                  </a:lnTo>
                  <a:lnTo>
                    <a:pt x="599" y="205"/>
                  </a:lnTo>
                  <a:lnTo>
                    <a:pt x="607" y="198"/>
                  </a:lnTo>
                  <a:lnTo>
                    <a:pt x="614" y="190"/>
                  </a:lnTo>
                  <a:lnTo>
                    <a:pt x="621" y="181"/>
                  </a:lnTo>
                  <a:lnTo>
                    <a:pt x="627" y="172"/>
                  </a:lnTo>
                  <a:lnTo>
                    <a:pt x="633" y="162"/>
                  </a:lnTo>
                  <a:lnTo>
                    <a:pt x="637" y="152"/>
                  </a:lnTo>
                  <a:lnTo>
                    <a:pt x="640" y="141"/>
                  </a:lnTo>
                  <a:lnTo>
                    <a:pt x="644" y="131"/>
                  </a:lnTo>
                  <a:lnTo>
                    <a:pt x="646" y="120"/>
                  </a:lnTo>
                  <a:lnTo>
                    <a:pt x="647" y="109"/>
                  </a:lnTo>
                  <a:lnTo>
                    <a:pt x="648" y="98"/>
                  </a:lnTo>
                  <a:lnTo>
                    <a:pt x="648" y="98"/>
                  </a:lnTo>
                  <a:lnTo>
                    <a:pt x="647" y="89"/>
                  </a:lnTo>
                  <a:lnTo>
                    <a:pt x="646" y="79"/>
                  </a:lnTo>
                  <a:lnTo>
                    <a:pt x="642" y="69"/>
                  </a:lnTo>
                  <a:lnTo>
                    <a:pt x="639" y="60"/>
                  </a:lnTo>
                  <a:lnTo>
                    <a:pt x="635" y="51"/>
                  </a:lnTo>
                  <a:lnTo>
                    <a:pt x="631" y="43"/>
                  </a:lnTo>
                  <a:lnTo>
                    <a:pt x="624" y="36"/>
                  </a:lnTo>
                  <a:lnTo>
                    <a:pt x="619" y="28"/>
                  </a:lnTo>
                  <a:lnTo>
                    <a:pt x="611" y="22"/>
                  </a:lnTo>
                  <a:lnTo>
                    <a:pt x="604" y="16"/>
                  </a:lnTo>
                  <a:lnTo>
                    <a:pt x="596" y="11"/>
                  </a:lnTo>
                  <a:lnTo>
                    <a:pt x="587" y="8"/>
                  </a:lnTo>
                  <a:lnTo>
                    <a:pt x="579" y="5"/>
                  </a:lnTo>
                  <a:lnTo>
                    <a:pt x="569" y="2"/>
                  </a:lnTo>
                  <a:lnTo>
                    <a:pt x="559" y="0"/>
                  </a:lnTo>
                  <a:lnTo>
                    <a:pt x="550" y="0"/>
                  </a:lnTo>
                  <a:lnTo>
                    <a:pt x="550" y="0"/>
                  </a:lnTo>
                  <a:close/>
                  <a:moveTo>
                    <a:pt x="552" y="354"/>
                  </a:moveTo>
                  <a:lnTo>
                    <a:pt x="615" y="264"/>
                  </a:lnTo>
                  <a:lnTo>
                    <a:pt x="615" y="264"/>
                  </a:lnTo>
                  <a:lnTo>
                    <a:pt x="619" y="261"/>
                  </a:lnTo>
                  <a:lnTo>
                    <a:pt x="623" y="258"/>
                  </a:lnTo>
                  <a:lnTo>
                    <a:pt x="627" y="257"/>
                  </a:lnTo>
                  <a:lnTo>
                    <a:pt x="632" y="257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8" y="272"/>
                  </a:lnTo>
                  <a:lnTo>
                    <a:pt x="716" y="275"/>
                  </a:lnTo>
                  <a:lnTo>
                    <a:pt x="722" y="279"/>
                  </a:lnTo>
                  <a:lnTo>
                    <a:pt x="728" y="284"/>
                  </a:lnTo>
                  <a:lnTo>
                    <a:pt x="732" y="289"/>
                  </a:lnTo>
                  <a:lnTo>
                    <a:pt x="736" y="295"/>
                  </a:lnTo>
                  <a:lnTo>
                    <a:pt x="738" y="300"/>
                  </a:lnTo>
                  <a:lnTo>
                    <a:pt x="741" y="304"/>
                  </a:lnTo>
                  <a:lnTo>
                    <a:pt x="741" y="304"/>
                  </a:lnTo>
                  <a:lnTo>
                    <a:pt x="751" y="387"/>
                  </a:lnTo>
                  <a:lnTo>
                    <a:pt x="755" y="419"/>
                  </a:lnTo>
                  <a:lnTo>
                    <a:pt x="757" y="447"/>
                  </a:lnTo>
                  <a:lnTo>
                    <a:pt x="757" y="447"/>
                  </a:lnTo>
                  <a:lnTo>
                    <a:pt x="757" y="453"/>
                  </a:lnTo>
                  <a:lnTo>
                    <a:pt x="756" y="458"/>
                  </a:lnTo>
                  <a:lnTo>
                    <a:pt x="752" y="465"/>
                  </a:lnTo>
                  <a:lnTo>
                    <a:pt x="749" y="469"/>
                  </a:lnTo>
                  <a:lnTo>
                    <a:pt x="749" y="469"/>
                  </a:lnTo>
                  <a:lnTo>
                    <a:pt x="744" y="474"/>
                  </a:lnTo>
                  <a:lnTo>
                    <a:pt x="738" y="477"/>
                  </a:lnTo>
                  <a:lnTo>
                    <a:pt x="733" y="478"/>
                  </a:lnTo>
                  <a:lnTo>
                    <a:pt x="727" y="479"/>
                  </a:lnTo>
                  <a:lnTo>
                    <a:pt x="377" y="479"/>
                  </a:lnTo>
                  <a:lnTo>
                    <a:pt x="377" y="479"/>
                  </a:lnTo>
                  <a:lnTo>
                    <a:pt x="371" y="478"/>
                  </a:lnTo>
                  <a:lnTo>
                    <a:pt x="365" y="477"/>
                  </a:lnTo>
                  <a:lnTo>
                    <a:pt x="360" y="474"/>
                  </a:lnTo>
                  <a:lnTo>
                    <a:pt x="355" y="469"/>
                  </a:lnTo>
                  <a:lnTo>
                    <a:pt x="355" y="469"/>
                  </a:lnTo>
                  <a:lnTo>
                    <a:pt x="351" y="465"/>
                  </a:lnTo>
                  <a:lnTo>
                    <a:pt x="348" y="458"/>
                  </a:lnTo>
                  <a:lnTo>
                    <a:pt x="347" y="453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9" y="419"/>
                  </a:lnTo>
                  <a:lnTo>
                    <a:pt x="352" y="387"/>
                  </a:lnTo>
                  <a:lnTo>
                    <a:pt x="363" y="304"/>
                  </a:lnTo>
                  <a:lnTo>
                    <a:pt x="363" y="304"/>
                  </a:lnTo>
                  <a:lnTo>
                    <a:pt x="365" y="300"/>
                  </a:lnTo>
                  <a:lnTo>
                    <a:pt x="368" y="295"/>
                  </a:lnTo>
                  <a:lnTo>
                    <a:pt x="372" y="289"/>
                  </a:lnTo>
                  <a:lnTo>
                    <a:pt x="376" y="284"/>
                  </a:lnTo>
                  <a:lnTo>
                    <a:pt x="382" y="279"/>
                  </a:lnTo>
                  <a:lnTo>
                    <a:pt x="388" y="275"/>
                  </a:lnTo>
                  <a:lnTo>
                    <a:pt x="396" y="272"/>
                  </a:lnTo>
                  <a:lnTo>
                    <a:pt x="404" y="270"/>
                  </a:lnTo>
                  <a:lnTo>
                    <a:pt x="472" y="257"/>
                  </a:lnTo>
                  <a:lnTo>
                    <a:pt x="472" y="257"/>
                  </a:lnTo>
                  <a:lnTo>
                    <a:pt x="476" y="257"/>
                  </a:lnTo>
                  <a:lnTo>
                    <a:pt x="481" y="258"/>
                  </a:lnTo>
                  <a:lnTo>
                    <a:pt x="485" y="261"/>
                  </a:lnTo>
                  <a:lnTo>
                    <a:pt x="488" y="264"/>
                  </a:lnTo>
                  <a:lnTo>
                    <a:pt x="552" y="354"/>
                  </a:lnTo>
                  <a:lnTo>
                    <a:pt x="552" y="354"/>
                  </a:lnTo>
                  <a:close/>
                  <a:moveTo>
                    <a:pt x="204" y="557"/>
                  </a:moveTo>
                  <a:lnTo>
                    <a:pt x="204" y="557"/>
                  </a:lnTo>
                  <a:lnTo>
                    <a:pt x="194" y="557"/>
                  </a:lnTo>
                  <a:lnTo>
                    <a:pt x="185" y="559"/>
                  </a:lnTo>
                  <a:lnTo>
                    <a:pt x="176" y="561"/>
                  </a:lnTo>
                  <a:lnTo>
                    <a:pt x="167" y="565"/>
                  </a:lnTo>
                  <a:lnTo>
                    <a:pt x="158" y="569"/>
                  </a:lnTo>
                  <a:lnTo>
                    <a:pt x="151" y="574"/>
                  </a:lnTo>
                  <a:lnTo>
                    <a:pt x="143" y="580"/>
                  </a:lnTo>
                  <a:lnTo>
                    <a:pt x="137" y="587"/>
                  </a:lnTo>
                  <a:lnTo>
                    <a:pt x="131" y="594"/>
                  </a:lnTo>
                  <a:lnTo>
                    <a:pt x="126" y="602"/>
                  </a:lnTo>
                  <a:lnTo>
                    <a:pt x="121" y="610"/>
                  </a:lnTo>
                  <a:lnTo>
                    <a:pt x="117" y="619"/>
                  </a:lnTo>
                  <a:lnTo>
                    <a:pt x="114" y="629"/>
                  </a:lnTo>
                  <a:lnTo>
                    <a:pt x="112" y="638"/>
                  </a:lnTo>
                  <a:lnTo>
                    <a:pt x="111" y="648"/>
                  </a:lnTo>
                  <a:lnTo>
                    <a:pt x="110" y="658"/>
                  </a:lnTo>
                  <a:lnTo>
                    <a:pt x="110" y="658"/>
                  </a:lnTo>
                  <a:lnTo>
                    <a:pt x="111" y="669"/>
                  </a:lnTo>
                  <a:lnTo>
                    <a:pt x="113" y="679"/>
                  </a:lnTo>
                  <a:lnTo>
                    <a:pt x="115" y="690"/>
                  </a:lnTo>
                  <a:lnTo>
                    <a:pt x="119" y="701"/>
                  </a:lnTo>
                  <a:lnTo>
                    <a:pt x="123" y="711"/>
                  </a:lnTo>
                  <a:lnTo>
                    <a:pt x="128" y="721"/>
                  </a:lnTo>
                  <a:lnTo>
                    <a:pt x="134" y="731"/>
                  </a:lnTo>
                  <a:lnTo>
                    <a:pt x="140" y="740"/>
                  </a:lnTo>
                  <a:lnTo>
                    <a:pt x="147" y="748"/>
                  </a:lnTo>
                  <a:lnTo>
                    <a:pt x="154" y="756"/>
                  </a:lnTo>
                  <a:lnTo>
                    <a:pt x="163" y="762"/>
                  </a:lnTo>
                  <a:lnTo>
                    <a:pt x="170" y="769"/>
                  </a:lnTo>
                  <a:lnTo>
                    <a:pt x="180" y="773"/>
                  </a:lnTo>
                  <a:lnTo>
                    <a:pt x="189" y="776"/>
                  </a:lnTo>
                  <a:lnTo>
                    <a:pt x="198" y="779"/>
                  </a:lnTo>
                  <a:lnTo>
                    <a:pt x="208" y="779"/>
                  </a:lnTo>
                  <a:lnTo>
                    <a:pt x="208" y="779"/>
                  </a:lnTo>
                  <a:lnTo>
                    <a:pt x="218" y="779"/>
                  </a:lnTo>
                  <a:lnTo>
                    <a:pt x="227" y="775"/>
                  </a:lnTo>
                  <a:lnTo>
                    <a:pt x="236" y="772"/>
                  </a:lnTo>
                  <a:lnTo>
                    <a:pt x="245" y="767"/>
                  </a:lnTo>
                  <a:lnTo>
                    <a:pt x="253" y="761"/>
                  </a:lnTo>
                  <a:lnTo>
                    <a:pt x="261" y="754"/>
                  </a:lnTo>
                  <a:lnTo>
                    <a:pt x="268" y="746"/>
                  </a:lnTo>
                  <a:lnTo>
                    <a:pt x="275" y="738"/>
                  </a:lnTo>
                  <a:lnTo>
                    <a:pt x="281" y="728"/>
                  </a:lnTo>
                  <a:lnTo>
                    <a:pt x="287" y="718"/>
                  </a:lnTo>
                  <a:lnTo>
                    <a:pt x="291" y="707"/>
                  </a:lnTo>
                  <a:lnTo>
                    <a:pt x="294" y="698"/>
                  </a:lnTo>
                  <a:lnTo>
                    <a:pt x="297" y="687"/>
                  </a:lnTo>
                  <a:lnTo>
                    <a:pt x="300" y="676"/>
                  </a:lnTo>
                  <a:lnTo>
                    <a:pt x="301" y="665"/>
                  </a:lnTo>
                  <a:lnTo>
                    <a:pt x="302" y="655"/>
                  </a:lnTo>
                  <a:lnTo>
                    <a:pt x="302" y="655"/>
                  </a:lnTo>
                  <a:lnTo>
                    <a:pt x="301" y="644"/>
                  </a:lnTo>
                  <a:lnTo>
                    <a:pt x="300" y="634"/>
                  </a:lnTo>
                  <a:lnTo>
                    <a:pt x="296" y="624"/>
                  </a:lnTo>
                  <a:lnTo>
                    <a:pt x="293" y="616"/>
                  </a:lnTo>
                  <a:lnTo>
                    <a:pt x="289" y="607"/>
                  </a:lnTo>
                  <a:lnTo>
                    <a:pt x="285" y="599"/>
                  </a:lnTo>
                  <a:lnTo>
                    <a:pt x="278" y="591"/>
                  </a:lnTo>
                  <a:lnTo>
                    <a:pt x="273" y="585"/>
                  </a:lnTo>
                  <a:lnTo>
                    <a:pt x="265" y="578"/>
                  </a:lnTo>
                  <a:lnTo>
                    <a:pt x="258" y="572"/>
                  </a:lnTo>
                  <a:lnTo>
                    <a:pt x="250" y="567"/>
                  </a:lnTo>
                  <a:lnTo>
                    <a:pt x="241" y="563"/>
                  </a:lnTo>
                  <a:lnTo>
                    <a:pt x="233" y="560"/>
                  </a:lnTo>
                  <a:lnTo>
                    <a:pt x="223" y="558"/>
                  </a:lnTo>
                  <a:lnTo>
                    <a:pt x="213" y="557"/>
                  </a:lnTo>
                  <a:lnTo>
                    <a:pt x="204" y="557"/>
                  </a:lnTo>
                  <a:lnTo>
                    <a:pt x="204" y="557"/>
                  </a:lnTo>
                  <a:close/>
                  <a:moveTo>
                    <a:pt x="206" y="909"/>
                  </a:moveTo>
                  <a:lnTo>
                    <a:pt x="269" y="821"/>
                  </a:lnTo>
                  <a:lnTo>
                    <a:pt x="269" y="821"/>
                  </a:lnTo>
                  <a:lnTo>
                    <a:pt x="273" y="816"/>
                  </a:lnTo>
                  <a:lnTo>
                    <a:pt x="277" y="814"/>
                  </a:lnTo>
                  <a:lnTo>
                    <a:pt x="281" y="813"/>
                  </a:lnTo>
                  <a:lnTo>
                    <a:pt x="286" y="813"/>
                  </a:lnTo>
                  <a:lnTo>
                    <a:pt x="354" y="825"/>
                  </a:lnTo>
                  <a:lnTo>
                    <a:pt x="354" y="825"/>
                  </a:lnTo>
                  <a:lnTo>
                    <a:pt x="362" y="827"/>
                  </a:lnTo>
                  <a:lnTo>
                    <a:pt x="370" y="830"/>
                  </a:lnTo>
                  <a:lnTo>
                    <a:pt x="376" y="835"/>
                  </a:lnTo>
                  <a:lnTo>
                    <a:pt x="382" y="840"/>
                  </a:lnTo>
                  <a:lnTo>
                    <a:pt x="387" y="845"/>
                  </a:lnTo>
                  <a:lnTo>
                    <a:pt x="390" y="851"/>
                  </a:lnTo>
                  <a:lnTo>
                    <a:pt x="392" y="855"/>
                  </a:lnTo>
                  <a:lnTo>
                    <a:pt x="394" y="861"/>
                  </a:lnTo>
                  <a:lnTo>
                    <a:pt x="394" y="861"/>
                  </a:lnTo>
                  <a:lnTo>
                    <a:pt x="404" y="933"/>
                  </a:lnTo>
                  <a:lnTo>
                    <a:pt x="410" y="987"/>
                  </a:lnTo>
                  <a:lnTo>
                    <a:pt x="412" y="1009"/>
                  </a:lnTo>
                  <a:lnTo>
                    <a:pt x="412" y="1032"/>
                  </a:lnTo>
                  <a:lnTo>
                    <a:pt x="411" y="1054"/>
                  </a:lnTo>
                  <a:lnTo>
                    <a:pt x="410" y="1077"/>
                  </a:lnTo>
                  <a:lnTo>
                    <a:pt x="410" y="1077"/>
                  </a:lnTo>
                  <a:lnTo>
                    <a:pt x="409" y="1083"/>
                  </a:lnTo>
                  <a:lnTo>
                    <a:pt x="406" y="1088"/>
                  </a:lnTo>
                  <a:lnTo>
                    <a:pt x="403" y="1092"/>
                  </a:lnTo>
                  <a:lnTo>
                    <a:pt x="400" y="1097"/>
                  </a:lnTo>
                  <a:lnTo>
                    <a:pt x="396" y="1100"/>
                  </a:lnTo>
                  <a:lnTo>
                    <a:pt x="390" y="1102"/>
                  </a:lnTo>
                  <a:lnTo>
                    <a:pt x="385" y="1104"/>
                  </a:lnTo>
                  <a:lnTo>
                    <a:pt x="379" y="1104"/>
                  </a:lnTo>
                  <a:lnTo>
                    <a:pt x="32" y="1104"/>
                  </a:lnTo>
                  <a:lnTo>
                    <a:pt x="32" y="1104"/>
                  </a:lnTo>
                  <a:lnTo>
                    <a:pt x="27" y="1104"/>
                  </a:lnTo>
                  <a:lnTo>
                    <a:pt x="21" y="1102"/>
                  </a:lnTo>
                  <a:lnTo>
                    <a:pt x="17" y="1100"/>
                  </a:lnTo>
                  <a:lnTo>
                    <a:pt x="13" y="1097"/>
                  </a:lnTo>
                  <a:lnTo>
                    <a:pt x="9" y="1092"/>
                  </a:lnTo>
                  <a:lnTo>
                    <a:pt x="5" y="1088"/>
                  </a:lnTo>
                  <a:lnTo>
                    <a:pt x="4" y="1083"/>
                  </a:lnTo>
                  <a:lnTo>
                    <a:pt x="2" y="1077"/>
                  </a:lnTo>
                  <a:lnTo>
                    <a:pt x="2" y="1077"/>
                  </a:lnTo>
                  <a:lnTo>
                    <a:pt x="1" y="1054"/>
                  </a:lnTo>
                  <a:lnTo>
                    <a:pt x="0" y="1032"/>
                  </a:lnTo>
                  <a:lnTo>
                    <a:pt x="0" y="1009"/>
                  </a:lnTo>
                  <a:lnTo>
                    <a:pt x="2" y="987"/>
                  </a:lnTo>
                  <a:lnTo>
                    <a:pt x="9" y="933"/>
                  </a:lnTo>
                  <a:lnTo>
                    <a:pt x="17" y="861"/>
                  </a:lnTo>
                  <a:lnTo>
                    <a:pt x="17" y="861"/>
                  </a:lnTo>
                  <a:lnTo>
                    <a:pt x="19" y="855"/>
                  </a:lnTo>
                  <a:lnTo>
                    <a:pt x="21" y="851"/>
                  </a:lnTo>
                  <a:lnTo>
                    <a:pt x="26" y="845"/>
                  </a:lnTo>
                  <a:lnTo>
                    <a:pt x="30" y="840"/>
                  </a:lnTo>
                  <a:lnTo>
                    <a:pt x="35" y="835"/>
                  </a:lnTo>
                  <a:lnTo>
                    <a:pt x="42" y="830"/>
                  </a:lnTo>
                  <a:lnTo>
                    <a:pt x="50" y="827"/>
                  </a:lnTo>
                  <a:lnTo>
                    <a:pt x="58" y="825"/>
                  </a:lnTo>
                  <a:lnTo>
                    <a:pt x="126" y="813"/>
                  </a:lnTo>
                  <a:lnTo>
                    <a:pt x="126" y="813"/>
                  </a:lnTo>
                  <a:lnTo>
                    <a:pt x="130" y="813"/>
                  </a:lnTo>
                  <a:lnTo>
                    <a:pt x="136" y="814"/>
                  </a:lnTo>
                  <a:lnTo>
                    <a:pt x="139" y="816"/>
                  </a:lnTo>
                  <a:lnTo>
                    <a:pt x="142" y="821"/>
                  </a:lnTo>
                  <a:lnTo>
                    <a:pt x="206" y="909"/>
                  </a:lnTo>
                  <a:lnTo>
                    <a:pt x="206" y="909"/>
                  </a:lnTo>
                  <a:close/>
                  <a:moveTo>
                    <a:pt x="526" y="557"/>
                  </a:moveTo>
                  <a:lnTo>
                    <a:pt x="526" y="557"/>
                  </a:lnTo>
                  <a:lnTo>
                    <a:pt x="526" y="551"/>
                  </a:lnTo>
                  <a:lnTo>
                    <a:pt x="528" y="546"/>
                  </a:lnTo>
                  <a:lnTo>
                    <a:pt x="530" y="541"/>
                  </a:lnTo>
                  <a:lnTo>
                    <a:pt x="534" y="538"/>
                  </a:lnTo>
                  <a:lnTo>
                    <a:pt x="538" y="535"/>
                  </a:lnTo>
                  <a:lnTo>
                    <a:pt x="542" y="532"/>
                  </a:lnTo>
                  <a:lnTo>
                    <a:pt x="546" y="531"/>
                  </a:lnTo>
                  <a:lnTo>
                    <a:pt x="552" y="531"/>
                  </a:lnTo>
                  <a:lnTo>
                    <a:pt x="552" y="531"/>
                  </a:lnTo>
                  <a:lnTo>
                    <a:pt x="557" y="531"/>
                  </a:lnTo>
                  <a:lnTo>
                    <a:pt x="562" y="532"/>
                  </a:lnTo>
                  <a:lnTo>
                    <a:pt x="566" y="535"/>
                  </a:lnTo>
                  <a:lnTo>
                    <a:pt x="570" y="538"/>
                  </a:lnTo>
                  <a:lnTo>
                    <a:pt x="573" y="541"/>
                  </a:lnTo>
                  <a:lnTo>
                    <a:pt x="576" y="546"/>
                  </a:lnTo>
                  <a:lnTo>
                    <a:pt x="578" y="551"/>
                  </a:lnTo>
                  <a:lnTo>
                    <a:pt x="578" y="557"/>
                  </a:lnTo>
                  <a:lnTo>
                    <a:pt x="578" y="664"/>
                  </a:lnTo>
                  <a:lnTo>
                    <a:pt x="677" y="721"/>
                  </a:lnTo>
                  <a:lnTo>
                    <a:pt x="677" y="721"/>
                  </a:lnTo>
                  <a:lnTo>
                    <a:pt x="681" y="725"/>
                  </a:lnTo>
                  <a:lnTo>
                    <a:pt x="684" y="729"/>
                  </a:lnTo>
                  <a:lnTo>
                    <a:pt x="688" y="733"/>
                  </a:lnTo>
                  <a:lnTo>
                    <a:pt x="689" y="738"/>
                  </a:lnTo>
                  <a:lnTo>
                    <a:pt x="690" y="742"/>
                  </a:lnTo>
                  <a:lnTo>
                    <a:pt x="690" y="747"/>
                  </a:lnTo>
                  <a:lnTo>
                    <a:pt x="689" y="753"/>
                  </a:lnTo>
                  <a:lnTo>
                    <a:pt x="687" y="757"/>
                  </a:lnTo>
                  <a:lnTo>
                    <a:pt x="687" y="757"/>
                  </a:lnTo>
                  <a:lnTo>
                    <a:pt x="683" y="761"/>
                  </a:lnTo>
                  <a:lnTo>
                    <a:pt x="680" y="765"/>
                  </a:lnTo>
                  <a:lnTo>
                    <a:pt x="676" y="768"/>
                  </a:lnTo>
                  <a:lnTo>
                    <a:pt x="670" y="769"/>
                  </a:lnTo>
                  <a:lnTo>
                    <a:pt x="666" y="770"/>
                  </a:lnTo>
                  <a:lnTo>
                    <a:pt x="661" y="770"/>
                  </a:lnTo>
                  <a:lnTo>
                    <a:pt x="656" y="769"/>
                  </a:lnTo>
                  <a:lnTo>
                    <a:pt x="651" y="767"/>
                  </a:lnTo>
                  <a:lnTo>
                    <a:pt x="552" y="710"/>
                  </a:lnTo>
                  <a:lnTo>
                    <a:pt x="453" y="767"/>
                  </a:lnTo>
                  <a:lnTo>
                    <a:pt x="453" y="767"/>
                  </a:lnTo>
                  <a:lnTo>
                    <a:pt x="447" y="769"/>
                  </a:lnTo>
                  <a:lnTo>
                    <a:pt x="443" y="770"/>
                  </a:lnTo>
                  <a:lnTo>
                    <a:pt x="438" y="770"/>
                  </a:lnTo>
                  <a:lnTo>
                    <a:pt x="433" y="769"/>
                  </a:lnTo>
                  <a:lnTo>
                    <a:pt x="428" y="768"/>
                  </a:lnTo>
                  <a:lnTo>
                    <a:pt x="424" y="765"/>
                  </a:lnTo>
                  <a:lnTo>
                    <a:pt x="420" y="761"/>
                  </a:lnTo>
                  <a:lnTo>
                    <a:pt x="417" y="757"/>
                  </a:lnTo>
                  <a:lnTo>
                    <a:pt x="417" y="757"/>
                  </a:lnTo>
                  <a:lnTo>
                    <a:pt x="415" y="753"/>
                  </a:lnTo>
                  <a:lnTo>
                    <a:pt x="414" y="747"/>
                  </a:lnTo>
                  <a:lnTo>
                    <a:pt x="414" y="742"/>
                  </a:lnTo>
                  <a:lnTo>
                    <a:pt x="415" y="738"/>
                  </a:lnTo>
                  <a:lnTo>
                    <a:pt x="416" y="733"/>
                  </a:lnTo>
                  <a:lnTo>
                    <a:pt x="419" y="729"/>
                  </a:lnTo>
                  <a:lnTo>
                    <a:pt x="423" y="725"/>
                  </a:lnTo>
                  <a:lnTo>
                    <a:pt x="427" y="721"/>
                  </a:lnTo>
                  <a:lnTo>
                    <a:pt x="526" y="664"/>
                  </a:lnTo>
                  <a:lnTo>
                    <a:pt x="526" y="557"/>
                  </a:lnTo>
                  <a:lnTo>
                    <a:pt x="526" y="557"/>
                  </a:lnTo>
                  <a:close/>
                  <a:moveTo>
                    <a:pt x="896" y="557"/>
                  </a:moveTo>
                  <a:lnTo>
                    <a:pt x="896" y="557"/>
                  </a:lnTo>
                  <a:lnTo>
                    <a:pt x="886" y="557"/>
                  </a:lnTo>
                  <a:lnTo>
                    <a:pt x="876" y="559"/>
                  </a:lnTo>
                  <a:lnTo>
                    <a:pt x="868" y="561"/>
                  </a:lnTo>
                  <a:lnTo>
                    <a:pt x="859" y="565"/>
                  </a:lnTo>
                  <a:lnTo>
                    <a:pt x="851" y="569"/>
                  </a:lnTo>
                  <a:lnTo>
                    <a:pt x="843" y="574"/>
                  </a:lnTo>
                  <a:lnTo>
                    <a:pt x="835" y="580"/>
                  </a:lnTo>
                  <a:lnTo>
                    <a:pt x="829" y="587"/>
                  </a:lnTo>
                  <a:lnTo>
                    <a:pt x="822" y="594"/>
                  </a:lnTo>
                  <a:lnTo>
                    <a:pt x="817" y="602"/>
                  </a:lnTo>
                  <a:lnTo>
                    <a:pt x="813" y="610"/>
                  </a:lnTo>
                  <a:lnTo>
                    <a:pt x="810" y="619"/>
                  </a:lnTo>
                  <a:lnTo>
                    <a:pt x="806" y="629"/>
                  </a:lnTo>
                  <a:lnTo>
                    <a:pt x="804" y="638"/>
                  </a:lnTo>
                  <a:lnTo>
                    <a:pt x="803" y="648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3" y="669"/>
                  </a:lnTo>
                  <a:lnTo>
                    <a:pt x="804" y="679"/>
                  </a:lnTo>
                  <a:lnTo>
                    <a:pt x="807" y="690"/>
                  </a:lnTo>
                  <a:lnTo>
                    <a:pt x="811" y="701"/>
                  </a:lnTo>
                  <a:lnTo>
                    <a:pt x="815" y="711"/>
                  </a:lnTo>
                  <a:lnTo>
                    <a:pt x="819" y="721"/>
                  </a:lnTo>
                  <a:lnTo>
                    <a:pt x="826" y="731"/>
                  </a:lnTo>
                  <a:lnTo>
                    <a:pt x="832" y="740"/>
                  </a:lnTo>
                  <a:lnTo>
                    <a:pt x="839" y="748"/>
                  </a:lnTo>
                  <a:lnTo>
                    <a:pt x="846" y="756"/>
                  </a:lnTo>
                  <a:lnTo>
                    <a:pt x="854" y="762"/>
                  </a:lnTo>
                  <a:lnTo>
                    <a:pt x="862" y="769"/>
                  </a:lnTo>
                  <a:lnTo>
                    <a:pt x="872" y="773"/>
                  </a:lnTo>
                  <a:lnTo>
                    <a:pt x="881" y="776"/>
                  </a:lnTo>
                  <a:lnTo>
                    <a:pt x="890" y="779"/>
                  </a:lnTo>
                  <a:lnTo>
                    <a:pt x="900" y="779"/>
                  </a:lnTo>
                  <a:lnTo>
                    <a:pt x="900" y="779"/>
                  </a:lnTo>
                  <a:lnTo>
                    <a:pt x="910" y="779"/>
                  </a:lnTo>
                  <a:lnTo>
                    <a:pt x="920" y="775"/>
                  </a:lnTo>
                  <a:lnTo>
                    <a:pt x="928" y="772"/>
                  </a:lnTo>
                  <a:lnTo>
                    <a:pt x="937" y="767"/>
                  </a:lnTo>
                  <a:lnTo>
                    <a:pt x="945" y="761"/>
                  </a:lnTo>
                  <a:lnTo>
                    <a:pt x="953" y="754"/>
                  </a:lnTo>
                  <a:lnTo>
                    <a:pt x="960" y="746"/>
                  </a:lnTo>
                  <a:lnTo>
                    <a:pt x="967" y="738"/>
                  </a:lnTo>
                  <a:lnTo>
                    <a:pt x="973" y="728"/>
                  </a:lnTo>
                  <a:lnTo>
                    <a:pt x="979" y="718"/>
                  </a:lnTo>
                  <a:lnTo>
                    <a:pt x="983" y="707"/>
                  </a:lnTo>
                  <a:lnTo>
                    <a:pt x="986" y="698"/>
                  </a:lnTo>
                  <a:lnTo>
                    <a:pt x="990" y="687"/>
                  </a:lnTo>
                  <a:lnTo>
                    <a:pt x="992" y="676"/>
                  </a:lnTo>
                  <a:lnTo>
                    <a:pt x="993" y="665"/>
                  </a:lnTo>
                  <a:lnTo>
                    <a:pt x="994" y="655"/>
                  </a:lnTo>
                  <a:lnTo>
                    <a:pt x="994" y="655"/>
                  </a:lnTo>
                  <a:lnTo>
                    <a:pt x="993" y="644"/>
                  </a:lnTo>
                  <a:lnTo>
                    <a:pt x="991" y="634"/>
                  </a:lnTo>
                  <a:lnTo>
                    <a:pt x="989" y="624"/>
                  </a:lnTo>
                  <a:lnTo>
                    <a:pt x="985" y="616"/>
                  </a:lnTo>
                  <a:lnTo>
                    <a:pt x="981" y="607"/>
                  </a:lnTo>
                  <a:lnTo>
                    <a:pt x="977" y="599"/>
                  </a:lnTo>
                  <a:lnTo>
                    <a:pt x="970" y="591"/>
                  </a:lnTo>
                  <a:lnTo>
                    <a:pt x="964" y="585"/>
                  </a:lnTo>
                  <a:lnTo>
                    <a:pt x="957" y="578"/>
                  </a:lnTo>
                  <a:lnTo>
                    <a:pt x="950" y="572"/>
                  </a:lnTo>
                  <a:lnTo>
                    <a:pt x="942" y="567"/>
                  </a:lnTo>
                  <a:lnTo>
                    <a:pt x="934" y="563"/>
                  </a:lnTo>
                  <a:lnTo>
                    <a:pt x="925" y="560"/>
                  </a:lnTo>
                  <a:lnTo>
                    <a:pt x="915" y="558"/>
                  </a:lnTo>
                  <a:lnTo>
                    <a:pt x="905" y="557"/>
                  </a:lnTo>
                  <a:lnTo>
                    <a:pt x="896" y="557"/>
                  </a:lnTo>
                  <a:lnTo>
                    <a:pt x="896" y="557"/>
                  </a:lnTo>
                  <a:close/>
                  <a:moveTo>
                    <a:pt x="898" y="909"/>
                  </a:moveTo>
                  <a:lnTo>
                    <a:pt x="962" y="821"/>
                  </a:lnTo>
                  <a:lnTo>
                    <a:pt x="962" y="821"/>
                  </a:lnTo>
                  <a:lnTo>
                    <a:pt x="965" y="816"/>
                  </a:lnTo>
                  <a:lnTo>
                    <a:pt x="968" y="814"/>
                  </a:lnTo>
                  <a:lnTo>
                    <a:pt x="973" y="813"/>
                  </a:lnTo>
                  <a:lnTo>
                    <a:pt x="978" y="813"/>
                  </a:lnTo>
                  <a:lnTo>
                    <a:pt x="1046" y="825"/>
                  </a:lnTo>
                  <a:lnTo>
                    <a:pt x="1046" y="825"/>
                  </a:lnTo>
                  <a:lnTo>
                    <a:pt x="1054" y="827"/>
                  </a:lnTo>
                  <a:lnTo>
                    <a:pt x="1062" y="830"/>
                  </a:lnTo>
                  <a:lnTo>
                    <a:pt x="1068" y="835"/>
                  </a:lnTo>
                  <a:lnTo>
                    <a:pt x="1074" y="840"/>
                  </a:lnTo>
                  <a:lnTo>
                    <a:pt x="1078" y="845"/>
                  </a:lnTo>
                  <a:lnTo>
                    <a:pt x="1082" y="851"/>
                  </a:lnTo>
                  <a:lnTo>
                    <a:pt x="1084" y="855"/>
                  </a:lnTo>
                  <a:lnTo>
                    <a:pt x="1087" y="861"/>
                  </a:lnTo>
                  <a:lnTo>
                    <a:pt x="1087" y="861"/>
                  </a:lnTo>
                  <a:lnTo>
                    <a:pt x="1095" y="933"/>
                  </a:lnTo>
                  <a:lnTo>
                    <a:pt x="1102" y="987"/>
                  </a:lnTo>
                  <a:lnTo>
                    <a:pt x="1104" y="1009"/>
                  </a:lnTo>
                  <a:lnTo>
                    <a:pt x="1104" y="1032"/>
                  </a:lnTo>
                  <a:lnTo>
                    <a:pt x="1103" y="1054"/>
                  </a:lnTo>
                  <a:lnTo>
                    <a:pt x="1102" y="1077"/>
                  </a:lnTo>
                  <a:lnTo>
                    <a:pt x="1102" y="1077"/>
                  </a:lnTo>
                  <a:lnTo>
                    <a:pt x="1100" y="1083"/>
                  </a:lnTo>
                  <a:lnTo>
                    <a:pt x="1098" y="1088"/>
                  </a:lnTo>
                  <a:lnTo>
                    <a:pt x="1095" y="1092"/>
                  </a:lnTo>
                  <a:lnTo>
                    <a:pt x="1091" y="1097"/>
                  </a:lnTo>
                  <a:lnTo>
                    <a:pt x="1087" y="1100"/>
                  </a:lnTo>
                  <a:lnTo>
                    <a:pt x="1082" y="1102"/>
                  </a:lnTo>
                  <a:lnTo>
                    <a:pt x="1077" y="1104"/>
                  </a:lnTo>
                  <a:lnTo>
                    <a:pt x="1072" y="1104"/>
                  </a:lnTo>
                  <a:lnTo>
                    <a:pt x="724" y="1104"/>
                  </a:lnTo>
                  <a:lnTo>
                    <a:pt x="724" y="1104"/>
                  </a:lnTo>
                  <a:lnTo>
                    <a:pt x="719" y="1104"/>
                  </a:lnTo>
                  <a:lnTo>
                    <a:pt x="714" y="1102"/>
                  </a:lnTo>
                  <a:lnTo>
                    <a:pt x="708" y="1100"/>
                  </a:lnTo>
                  <a:lnTo>
                    <a:pt x="704" y="1097"/>
                  </a:lnTo>
                  <a:lnTo>
                    <a:pt x="701" y="1092"/>
                  </a:lnTo>
                  <a:lnTo>
                    <a:pt x="697" y="1088"/>
                  </a:lnTo>
                  <a:lnTo>
                    <a:pt x="695" y="1083"/>
                  </a:lnTo>
                  <a:lnTo>
                    <a:pt x="694" y="1077"/>
                  </a:lnTo>
                  <a:lnTo>
                    <a:pt x="694" y="1077"/>
                  </a:lnTo>
                  <a:lnTo>
                    <a:pt x="693" y="1054"/>
                  </a:lnTo>
                  <a:lnTo>
                    <a:pt x="692" y="1032"/>
                  </a:lnTo>
                  <a:lnTo>
                    <a:pt x="692" y="1009"/>
                  </a:lnTo>
                  <a:lnTo>
                    <a:pt x="694" y="987"/>
                  </a:lnTo>
                  <a:lnTo>
                    <a:pt x="700" y="933"/>
                  </a:lnTo>
                  <a:lnTo>
                    <a:pt x="709" y="861"/>
                  </a:lnTo>
                  <a:lnTo>
                    <a:pt x="709" y="861"/>
                  </a:lnTo>
                  <a:lnTo>
                    <a:pt x="711" y="855"/>
                  </a:lnTo>
                  <a:lnTo>
                    <a:pt x="714" y="851"/>
                  </a:lnTo>
                  <a:lnTo>
                    <a:pt x="717" y="845"/>
                  </a:lnTo>
                  <a:lnTo>
                    <a:pt x="722" y="840"/>
                  </a:lnTo>
                  <a:lnTo>
                    <a:pt x="728" y="835"/>
                  </a:lnTo>
                  <a:lnTo>
                    <a:pt x="734" y="830"/>
                  </a:lnTo>
                  <a:lnTo>
                    <a:pt x="742" y="827"/>
                  </a:lnTo>
                  <a:lnTo>
                    <a:pt x="750" y="825"/>
                  </a:lnTo>
                  <a:lnTo>
                    <a:pt x="818" y="813"/>
                  </a:lnTo>
                  <a:lnTo>
                    <a:pt x="818" y="813"/>
                  </a:lnTo>
                  <a:lnTo>
                    <a:pt x="822" y="813"/>
                  </a:lnTo>
                  <a:lnTo>
                    <a:pt x="827" y="814"/>
                  </a:lnTo>
                  <a:lnTo>
                    <a:pt x="831" y="816"/>
                  </a:lnTo>
                  <a:lnTo>
                    <a:pt x="834" y="821"/>
                  </a:lnTo>
                  <a:lnTo>
                    <a:pt x="898" y="909"/>
                  </a:lnTo>
                  <a:lnTo>
                    <a:pt x="898" y="9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Freeform: Shape 23"/>
            <p:cNvSpPr>
              <a:spLocks/>
            </p:cNvSpPr>
            <p:nvPr/>
          </p:nvSpPr>
          <p:spPr bwMode="auto">
            <a:xfrm>
              <a:off x="9502577" y="4139524"/>
              <a:ext cx="546024" cy="547015"/>
            </a:xfrm>
            <a:custGeom>
              <a:avLst/>
              <a:gdLst>
                <a:gd name="T0" fmla="*/ 600 w 1102"/>
                <a:gd name="T1" fmla="*/ 929 h 1104"/>
                <a:gd name="T2" fmla="*/ 809 w 1102"/>
                <a:gd name="T3" fmla="*/ 836 h 1104"/>
                <a:gd name="T4" fmla="*/ 830 w 1102"/>
                <a:gd name="T5" fmla="*/ 805 h 1104"/>
                <a:gd name="T6" fmla="*/ 1099 w 1102"/>
                <a:gd name="T7" fmla="*/ 858 h 1104"/>
                <a:gd name="T8" fmla="*/ 886 w 1102"/>
                <a:gd name="T9" fmla="*/ 879 h 1104"/>
                <a:gd name="T10" fmla="*/ 871 w 1102"/>
                <a:gd name="T11" fmla="*/ 986 h 1104"/>
                <a:gd name="T12" fmla="*/ 670 w 1102"/>
                <a:gd name="T13" fmla="*/ 1076 h 1104"/>
                <a:gd name="T14" fmla="*/ 636 w 1102"/>
                <a:gd name="T15" fmla="*/ 1104 h 1104"/>
                <a:gd name="T16" fmla="*/ 388 w 1102"/>
                <a:gd name="T17" fmla="*/ 1036 h 1104"/>
                <a:gd name="T18" fmla="*/ 199 w 1102"/>
                <a:gd name="T19" fmla="*/ 690 h 1104"/>
                <a:gd name="T20" fmla="*/ 236 w 1102"/>
                <a:gd name="T21" fmla="*/ 669 h 1104"/>
                <a:gd name="T22" fmla="*/ 244 w 1102"/>
                <a:gd name="T23" fmla="*/ 543 h 1104"/>
                <a:gd name="T24" fmla="*/ 50 w 1102"/>
                <a:gd name="T25" fmla="*/ 510 h 1104"/>
                <a:gd name="T26" fmla="*/ 10 w 1102"/>
                <a:gd name="T27" fmla="*/ 536 h 1104"/>
                <a:gd name="T28" fmla="*/ 10 w 1102"/>
                <a:gd name="T29" fmla="*/ 662 h 1104"/>
                <a:gd name="T30" fmla="*/ 211 w 1102"/>
                <a:gd name="T31" fmla="*/ 900 h 1104"/>
                <a:gd name="T32" fmla="*/ 315 w 1102"/>
                <a:gd name="T33" fmla="*/ 753 h 1104"/>
                <a:gd name="T34" fmla="*/ 463 w 1102"/>
                <a:gd name="T35" fmla="*/ 691 h 1104"/>
                <a:gd name="T36" fmla="*/ 398 w 1102"/>
                <a:gd name="T37" fmla="*/ 848 h 1104"/>
                <a:gd name="T38" fmla="*/ 282 w 1102"/>
                <a:gd name="T39" fmla="*/ 979 h 1104"/>
                <a:gd name="T40" fmla="*/ 216 w 1102"/>
                <a:gd name="T41" fmla="*/ 974 h 1104"/>
                <a:gd name="T42" fmla="*/ 204 w 1102"/>
                <a:gd name="T43" fmla="*/ 910 h 1104"/>
                <a:gd name="T44" fmla="*/ 536 w 1102"/>
                <a:gd name="T45" fmla="*/ 10 h 1104"/>
                <a:gd name="T46" fmla="*/ 573 w 1102"/>
                <a:gd name="T47" fmla="*/ 55 h 1104"/>
                <a:gd name="T48" fmla="*/ 577 w 1102"/>
                <a:gd name="T49" fmla="*/ 106 h 1104"/>
                <a:gd name="T50" fmla="*/ 545 w 1102"/>
                <a:gd name="T51" fmla="*/ 166 h 1104"/>
                <a:gd name="T52" fmla="*/ 489 w 1102"/>
                <a:gd name="T53" fmla="*/ 196 h 1104"/>
                <a:gd name="T54" fmla="*/ 441 w 1102"/>
                <a:gd name="T55" fmla="*/ 179 h 1104"/>
                <a:gd name="T56" fmla="*/ 412 w 1102"/>
                <a:gd name="T57" fmla="*/ 119 h 1104"/>
                <a:gd name="T58" fmla="*/ 413 w 1102"/>
                <a:gd name="T59" fmla="*/ 62 h 1104"/>
                <a:gd name="T60" fmla="*/ 449 w 1102"/>
                <a:gd name="T61" fmla="*/ 15 h 1104"/>
                <a:gd name="T62" fmla="*/ 504 w 1102"/>
                <a:gd name="T63" fmla="*/ 1 h 1104"/>
                <a:gd name="T64" fmla="*/ 534 w 1102"/>
                <a:gd name="T65" fmla="*/ 253 h 1104"/>
                <a:gd name="T66" fmla="*/ 647 w 1102"/>
                <a:gd name="T67" fmla="*/ 356 h 1104"/>
                <a:gd name="T68" fmla="*/ 778 w 1102"/>
                <a:gd name="T69" fmla="*/ 369 h 1104"/>
                <a:gd name="T70" fmla="*/ 813 w 1102"/>
                <a:gd name="T71" fmla="*/ 394 h 1104"/>
                <a:gd name="T72" fmla="*/ 805 w 1102"/>
                <a:gd name="T73" fmla="*/ 445 h 1104"/>
                <a:gd name="T74" fmla="*/ 686 w 1102"/>
                <a:gd name="T75" fmla="*/ 462 h 1104"/>
                <a:gd name="T76" fmla="*/ 599 w 1102"/>
                <a:gd name="T77" fmla="*/ 441 h 1104"/>
                <a:gd name="T78" fmla="*/ 518 w 1102"/>
                <a:gd name="T79" fmla="*/ 528 h 1104"/>
                <a:gd name="T80" fmla="*/ 646 w 1102"/>
                <a:gd name="T81" fmla="*/ 595 h 1104"/>
                <a:gd name="T82" fmla="*/ 727 w 1102"/>
                <a:gd name="T83" fmla="*/ 705 h 1104"/>
                <a:gd name="T84" fmla="*/ 761 w 1102"/>
                <a:gd name="T85" fmla="*/ 829 h 1104"/>
                <a:gd name="T86" fmla="*/ 712 w 1102"/>
                <a:gd name="T87" fmla="*/ 869 h 1104"/>
                <a:gd name="T88" fmla="*/ 662 w 1102"/>
                <a:gd name="T89" fmla="*/ 841 h 1104"/>
                <a:gd name="T90" fmla="*/ 556 w 1102"/>
                <a:gd name="T91" fmla="*/ 687 h 1104"/>
                <a:gd name="T92" fmla="*/ 314 w 1102"/>
                <a:gd name="T93" fmla="*/ 598 h 1104"/>
                <a:gd name="T94" fmla="*/ 276 w 1102"/>
                <a:gd name="T95" fmla="*/ 547 h 1104"/>
                <a:gd name="T96" fmla="*/ 253 w 1102"/>
                <a:gd name="T97" fmla="*/ 338 h 1104"/>
                <a:gd name="T98" fmla="*/ 222 w 1102"/>
                <a:gd name="T99" fmla="*/ 391 h 1104"/>
                <a:gd name="T100" fmla="*/ 193 w 1102"/>
                <a:gd name="T101" fmla="*/ 482 h 1104"/>
                <a:gd name="T102" fmla="*/ 143 w 1102"/>
                <a:gd name="T103" fmla="*/ 479 h 1104"/>
                <a:gd name="T104" fmla="*/ 130 w 1102"/>
                <a:gd name="T105" fmla="*/ 413 h 1104"/>
                <a:gd name="T106" fmla="*/ 175 w 1102"/>
                <a:gd name="T107" fmla="*/ 281 h 1104"/>
                <a:gd name="T108" fmla="*/ 333 w 1102"/>
                <a:gd name="T109" fmla="*/ 201 h 1104"/>
                <a:gd name="T110" fmla="*/ 423 w 1102"/>
                <a:gd name="T111" fmla="*/ 21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2" h="1104">
                  <a:moveTo>
                    <a:pt x="412" y="1026"/>
                  </a:moveTo>
                  <a:lnTo>
                    <a:pt x="593" y="1026"/>
                  </a:lnTo>
                  <a:lnTo>
                    <a:pt x="593" y="948"/>
                  </a:lnTo>
                  <a:lnTo>
                    <a:pt x="593" y="948"/>
                  </a:lnTo>
                  <a:lnTo>
                    <a:pt x="594" y="942"/>
                  </a:lnTo>
                  <a:lnTo>
                    <a:pt x="596" y="935"/>
                  </a:lnTo>
                  <a:lnTo>
                    <a:pt x="600" y="929"/>
                  </a:lnTo>
                  <a:lnTo>
                    <a:pt x="603" y="924"/>
                  </a:lnTo>
                  <a:lnTo>
                    <a:pt x="608" y="919"/>
                  </a:lnTo>
                  <a:lnTo>
                    <a:pt x="615" y="917"/>
                  </a:lnTo>
                  <a:lnTo>
                    <a:pt x="621" y="915"/>
                  </a:lnTo>
                  <a:lnTo>
                    <a:pt x="628" y="914"/>
                  </a:lnTo>
                  <a:lnTo>
                    <a:pt x="809" y="914"/>
                  </a:lnTo>
                  <a:lnTo>
                    <a:pt x="809" y="836"/>
                  </a:lnTo>
                  <a:lnTo>
                    <a:pt x="809" y="836"/>
                  </a:lnTo>
                  <a:lnTo>
                    <a:pt x="810" y="830"/>
                  </a:lnTo>
                  <a:lnTo>
                    <a:pt x="812" y="823"/>
                  </a:lnTo>
                  <a:lnTo>
                    <a:pt x="815" y="817"/>
                  </a:lnTo>
                  <a:lnTo>
                    <a:pt x="819" y="811"/>
                  </a:lnTo>
                  <a:lnTo>
                    <a:pt x="824" y="807"/>
                  </a:lnTo>
                  <a:lnTo>
                    <a:pt x="830" y="805"/>
                  </a:lnTo>
                  <a:lnTo>
                    <a:pt x="837" y="803"/>
                  </a:lnTo>
                  <a:lnTo>
                    <a:pt x="843" y="802"/>
                  </a:lnTo>
                  <a:lnTo>
                    <a:pt x="1102" y="802"/>
                  </a:lnTo>
                  <a:lnTo>
                    <a:pt x="1102" y="845"/>
                  </a:lnTo>
                  <a:lnTo>
                    <a:pt x="1102" y="845"/>
                  </a:lnTo>
                  <a:lnTo>
                    <a:pt x="1101" y="851"/>
                  </a:lnTo>
                  <a:lnTo>
                    <a:pt x="1099" y="858"/>
                  </a:lnTo>
                  <a:lnTo>
                    <a:pt x="1096" y="864"/>
                  </a:lnTo>
                  <a:lnTo>
                    <a:pt x="1092" y="870"/>
                  </a:lnTo>
                  <a:lnTo>
                    <a:pt x="1087" y="874"/>
                  </a:lnTo>
                  <a:lnTo>
                    <a:pt x="1081" y="876"/>
                  </a:lnTo>
                  <a:lnTo>
                    <a:pt x="1074" y="878"/>
                  </a:lnTo>
                  <a:lnTo>
                    <a:pt x="1068" y="879"/>
                  </a:lnTo>
                  <a:lnTo>
                    <a:pt x="886" y="879"/>
                  </a:lnTo>
                  <a:lnTo>
                    <a:pt x="886" y="957"/>
                  </a:lnTo>
                  <a:lnTo>
                    <a:pt x="886" y="957"/>
                  </a:lnTo>
                  <a:lnTo>
                    <a:pt x="885" y="963"/>
                  </a:lnTo>
                  <a:lnTo>
                    <a:pt x="883" y="970"/>
                  </a:lnTo>
                  <a:lnTo>
                    <a:pt x="881" y="976"/>
                  </a:lnTo>
                  <a:lnTo>
                    <a:pt x="877" y="982"/>
                  </a:lnTo>
                  <a:lnTo>
                    <a:pt x="871" y="986"/>
                  </a:lnTo>
                  <a:lnTo>
                    <a:pt x="865" y="988"/>
                  </a:lnTo>
                  <a:lnTo>
                    <a:pt x="858" y="990"/>
                  </a:lnTo>
                  <a:lnTo>
                    <a:pt x="852" y="991"/>
                  </a:lnTo>
                  <a:lnTo>
                    <a:pt x="671" y="991"/>
                  </a:lnTo>
                  <a:lnTo>
                    <a:pt x="671" y="1069"/>
                  </a:lnTo>
                  <a:lnTo>
                    <a:pt x="671" y="1069"/>
                  </a:lnTo>
                  <a:lnTo>
                    <a:pt x="670" y="1076"/>
                  </a:lnTo>
                  <a:lnTo>
                    <a:pt x="668" y="1082"/>
                  </a:lnTo>
                  <a:lnTo>
                    <a:pt x="664" y="1088"/>
                  </a:lnTo>
                  <a:lnTo>
                    <a:pt x="661" y="1094"/>
                  </a:lnTo>
                  <a:lnTo>
                    <a:pt x="656" y="1098"/>
                  </a:lnTo>
                  <a:lnTo>
                    <a:pt x="649" y="1100"/>
                  </a:lnTo>
                  <a:lnTo>
                    <a:pt x="643" y="1103"/>
                  </a:lnTo>
                  <a:lnTo>
                    <a:pt x="636" y="1104"/>
                  </a:lnTo>
                  <a:lnTo>
                    <a:pt x="378" y="1104"/>
                  </a:lnTo>
                  <a:lnTo>
                    <a:pt x="378" y="1060"/>
                  </a:lnTo>
                  <a:lnTo>
                    <a:pt x="378" y="1060"/>
                  </a:lnTo>
                  <a:lnTo>
                    <a:pt x="379" y="1054"/>
                  </a:lnTo>
                  <a:lnTo>
                    <a:pt x="381" y="1048"/>
                  </a:lnTo>
                  <a:lnTo>
                    <a:pt x="384" y="1041"/>
                  </a:lnTo>
                  <a:lnTo>
                    <a:pt x="388" y="1036"/>
                  </a:lnTo>
                  <a:lnTo>
                    <a:pt x="393" y="1031"/>
                  </a:lnTo>
                  <a:lnTo>
                    <a:pt x="399" y="1029"/>
                  </a:lnTo>
                  <a:lnTo>
                    <a:pt x="406" y="1027"/>
                  </a:lnTo>
                  <a:lnTo>
                    <a:pt x="412" y="1026"/>
                  </a:lnTo>
                  <a:lnTo>
                    <a:pt x="412" y="1026"/>
                  </a:lnTo>
                  <a:close/>
                  <a:moveTo>
                    <a:pt x="36" y="676"/>
                  </a:moveTo>
                  <a:lnTo>
                    <a:pt x="199" y="690"/>
                  </a:lnTo>
                  <a:lnTo>
                    <a:pt x="199" y="690"/>
                  </a:lnTo>
                  <a:lnTo>
                    <a:pt x="206" y="690"/>
                  </a:lnTo>
                  <a:lnTo>
                    <a:pt x="214" y="687"/>
                  </a:lnTo>
                  <a:lnTo>
                    <a:pt x="221" y="684"/>
                  </a:lnTo>
                  <a:lnTo>
                    <a:pt x="227" y="681"/>
                  </a:lnTo>
                  <a:lnTo>
                    <a:pt x="232" y="676"/>
                  </a:lnTo>
                  <a:lnTo>
                    <a:pt x="236" y="669"/>
                  </a:lnTo>
                  <a:lnTo>
                    <a:pt x="240" y="662"/>
                  </a:lnTo>
                  <a:lnTo>
                    <a:pt x="241" y="654"/>
                  </a:lnTo>
                  <a:lnTo>
                    <a:pt x="248" y="566"/>
                  </a:lnTo>
                  <a:lnTo>
                    <a:pt x="248" y="566"/>
                  </a:lnTo>
                  <a:lnTo>
                    <a:pt x="248" y="557"/>
                  </a:lnTo>
                  <a:lnTo>
                    <a:pt x="247" y="549"/>
                  </a:lnTo>
                  <a:lnTo>
                    <a:pt x="244" y="543"/>
                  </a:lnTo>
                  <a:lnTo>
                    <a:pt x="240" y="536"/>
                  </a:lnTo>
                  <a:lnTo>
                    <a:pt x="234" y="531"/>
                  </a:lnTo>
                  <a:lnTo>
                    <a:pt x="228" y="528"/>
                  </a:lnTo>
                  <a:lnTo>
                    <a:pt x="221" y="525"/>
                  </a:lnTo>
                  <a:lnTo>
                    <a:pt x="213" y="524"/>
                  </a:lnTo>
                  <a:lnTo>
                    <a:pt x="50" y="510"/>
                  </a:lnTo>
                  <a:lnTo>
                    <a:pt x="50" y="510"/>
                  </a:lnTo>
                  <a:lnTo>
                    <a:pt x="42" y="510"/>
                  </a:lnTo>
                  <a:lnTo>
                    <a:pt x="35" y="511"/>
                  </a:lnTo>
                  <a:lnTo>
                    <a:pt x="28" y="514"/>
                  </a:lnTo>
                  <a:lnTo>
                    <a:pt x="22" y="518"/>
                  </a:lnTo>
                  <a:lnTo>
                    <a:pt x="16" y="524"/>
                  </a:lnTo>
                  <a:lnTo>
                    <a:pt x="12" y="530"/>
                  </a:lnTo>
                  <a:lnTo>
                    <a:pt x="10" y="536"/>
                  </a:lnTo>
                  <a:lnTo>
                    <a:pt x="8" y="544"/>
                  </a:lnTo>
                  <a:lnTo>
                    <a:pt x="0" y="634"/>
                  </a:lnTo>
                  <a:lnTo>
                    <a:pt x="0" y="634"/>
                  </a:lnTo>
                  <a:lnTo>
                    <a:pt x="0" y="641"/>
                  </a:lnTo>
                  <a:lnTo>
                    <a:pt x="2" y="649"/>
                  </a:lnTo>
                  <a:lnTo>
                    <a:pt x="6" y="655"/>
                  </a:lnTo>
                  <a:lnTo>
                    <a:pt x="10" y="662"/>
                  </a:lnTo>
                  <a:lnTo>
                    <a:pt x="15" y="667"/>
                  </a:lnTo>
                  <a:lnTo>
                    <a:pt x="21" y="671"/>
                  </a:lnTo>
                  <a:lnTo>
                    <a:pt x="28" y="674"/>
                  </a:lnTo>
                  <a:lnTo>
                    <a:pt x="36" y="676"/>
                  </a:lnTo>
                  <a:lnTo>
                    <a:pt x="36" y="676"/>
                  </a:lnTo>
                  <a:close/>
                  <a:moveTo>
                    <a:pt x="211" y="900"/>
                  </a:moveTo>
                  <a:lnTo>
                    <a:pt x="211" y="900"/>
                  </a:lnTo>
                  <a:lnTo>
                    <a:pt x="263" y="839"/>
                  </a:lnTo>
                  <a:lnTo>
                    <a:pt x="282" y="815"/>
                  </a:lnTo>
                  <a:lnTo>
                    <a:pt x="289" y="804"/>
                  </a:lnTo>
                  <a:lnTo>
                    <a:pt x="297" y="792"/>
                  </a:lnTo>
                  <a:lnTo>
                    <a:pt x="303" y="780"/>
                  </a:lnTo>
                  <a:lnTo>
                    <a:pt x="310" y="767"/>
                  </a:lnTo>
                  <a:lnTo>
                    <a:pt x="315" y="753"/>
                  </a:lnTo>
                  <a:lnTo>
                    <a:pt x="320" y="737"/>
                  </a:lnTo>
                  <a:lnTo>
                    <a:pt x="331" y="700"/>
                  </a:lnTo>
                  <a:lnTo>
                    <a:pt x="342" y="653"/>
                  </a:lnTo>
                  <a:lnTo>
                    <a:pt x="342" y="653"/>
                  </a:lnTo>
                  <a:lnTo>
                    <a:pt x="451" y="687"/>
                  </a:lnTo>
                  <a:lnTo>
                    <a:pt x="451" y="687"/>
                  </a:lnTo>
                  <a:lnTo>
                    <a:pt x="463" y="691"/>
                  </a:lnTo>
                  <a:lnTo>
                    <a:pt x="463" y="691"/>
                  </a:lnTo>
                  <a:lnTo>
                    <a:pt x="444" y="745"/>
                  </a:lnTo>
                  <a:lnTo>
                    <a:pt x="428" y="786"/>
                  </a:lnTo>
                  <a:lnTo>
                    <a:pt x="421" y="804"/>
                  </a:lnTo>
                  <a:lnTo>
                    <a:pt x="413" y="820"/>
                  </a:lnTo>
                  <a:lnTo>
                    <a:pt x="406" y="834"/>
                  </a:lnTo>
                  <a:lnTo>
                    <a:pt x="398" y="848"/>
                  </a:lnTo>
                  <a:lnTo>
                    <a:pt x="388" y="861"/>
                  </a:lnTo>
                  <a:lnTo>
                    <a:pt x="379" y="874"/>
                  </a:lnTo>
                  <a:lnTo>
                    <a:pt x="356" y="901"/>
                  </a:lnTo>
                  <a:lnTo>
                    <a:pt x="328" y="932"/>
                  </a:lnTo>
                  <a:lnTo>
                    <a:pt x="291" y="971"/>
                  </a:lnTo>
                  <a:lnTo>
                    <a:pt x="291" y="971"/>
                  </a:lnTo>
                  <a:lnTo>
                    <a:pt x="282" y="979"/>
                  </a:lnTo>
                  <a:lnTo>
                    <a:pt x="272" y="985"/>
                  </a:lnTo>
                  <a:lnTo>
                    <a:pt x="262" y="988"/>
                  </a:lnTo>
                  <a:lnTo>
                    <a:pt x="251" y="988"/>
                  </a:lnTo>
                  <a:lnTo>
                    <a:pt x="242" y="988"/>
                  </a:lnTo>
                  <a:lnTo>
                    <a:pt x="232" y="985"/>
                  </a:lnTo>
                  <a:lnTo>
                    <a:pt x="223" y="981"/>
                  </a:lnTo>
                  <a:lnTo>
                    <a:pt x="216" y="974"/>
                  </a:lnTo>
                  <a:lnTo>
                    <a:pt x="208" y="968"/>
                  </a:lnTo>
                  <a:lnTo>
                    <a:pt x="203" y="959"/>
                  </a:lnTo>
                  <a:lnTo>
                    <a:pt x="199" y="950"/>
                  </a:lnTo>
                  <a:lnTo>
                    <a:pt x="198" y="941"/>
                  </a:lnTo>
                  <a:lnTo>
                    <a:pt x="197" y="931"/>
                  </a:lnTo>
                  <a:lnTo>
                    <a:pt x="199" y="920"/>
                  </a:lnTo>
                  <a:lnTo>
                    <a:pt x="204" y="910"/>
                  </a:lnTo>
                  <a:lnTo>
                    <a:pt x="211" y="900"/>
                  </a:lnTo>
                  <a:lnTo>
                    <a:pt x="211" y="900"/>
                  </a:lnTo>
                  <a:close/>
                  <a:moveTo>
                    <a:pt x="512" y="2"/>
                  </a:moveTo>
                  <a:lnTo>
                    <a:pt x="512" y="2"/>
                  </a:lnTo>
                  <a:lnTo>
                    <a:pt x="521" y="4"/>
                  </a:lnTo>
                  <a:lnTo>
                    <a:pt x="529" y="7"/>
                  </a:lnTo>
                  <a:lnTo>
                    <a:pt x="536" y="10"/>
                  </a:lnTo>
                  <a:lnTo>
                    <a:pt x="544" y="16"/>
                  </a:lnTo>
                  <a:lnTo>
                    <a:pt x="550" y="20"/>
                  </a:lnTo>
                  <a:lnTo>
                    <a:pt x="556" y="27"/>
                  </a:lnTo>
                  <a:lnTo>
                    <a:pt x="561" y="33"/>
                  </a:lnTo>
                  <a:lnTo>
                    <a:pt x="565" y="39"/>
                  </a:lnTo>
                  <a:lnTo>
                    <a:pt x="570" y="47"/>
                  </a:lnTo>
                  <a:lnTo>
                    <a:pt x="573" y="55"/>
                  </a:lnTo>
                  <a:lnTo>
                    <a:pt x="576" y="62"/>
                  </a:lnTo>
                  <a:lnTo>
                    <a:pt x="577" y="71"/>
                  </a:lnTo>
                  <a:lnTo>
                    <a:pt x="578" y="79"/>
                  </a:lnTo>
                  <a:lnTo>
                    <a:pt x="579" y="88"/>
                  </a:lnTo>
                  <a:lnTo>
                    <a:pt x="578" y="98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5" y="115"/>
                  </a:lnTo>
                  <a:lnTo>
                    <a:pt x="572" y="125"/>
                  </a:lnTo>
                  <a:lnTo>
                    <a:pt x="567" y="133"/>
                  </a:lnTo>
                  <a:lnTo>
                    <a:pt x="563" y="142"/>
                  </a:lnTo>
                  <a:lnTo>
                    <a:pt x="558" y="149"/>
                  </a:lnTo>
                  <a:lnTo>
                    <a:pt x="551" y="158"/>
                  </a:lnTo>
                  <a:lnTo>
                    <a:pt x="545" y="166"/>
                  </a:lnTo>
                  <a:lnTo>
                    <a:pt x="538" y="172"/>
                  </a:lnTo>
                  <a:lnTo>
                    <a:pt x="531" y="179"/>
                  </a:lnTo>
                  <a:lnTo>
                    <a:pt x="522" y="184"/>
                  </a:lnTo>
                  <a:lnTo>
                    <a:pt x="515" y="188"/>
                  </a:lnTo>
                  <a:lnTo>
                    <a:pt x="506" y="192"/>
                  </a:lnTo>
                  <a:lnTo>
                    <a:pt x="497" y="195"/>
                  </a:lnTo>
                  <a:lnTo>
                    <a:pt x="489" y="196"/>
                  </a:lnTo>
                  <a:lnTo>
                    <a:pt x="480" y="196"/>
                  </a:lnTo>
                  <a:lnTo>
                    <a:pt x="471" y="195"/>
                  </a:lnTo>
                  <a:lnTo>
                    <a:pt x="471" y="195"/>
                  </a:lnTo>
                  <a:lnTo>
                    <a:pt x="464" y="193"/>
                  </a:lnTo>
                  <a:lnTo>
                    <a:pt x="455" y="188"/>
                  </a:lnTo>
                  <a:lnTo>
                    <a:pt x="449" y="184"/>
                  </a:lnTo>
                  <a:lnTo>
                    <a:pt x="441" y="179"/>
                  </a:lnTo>
                  <a:lnTo>
                    <a:pt x="436" y="171"/>
                  </a:lnTo>
                  <a:lnTo>
                    <a:pt x="430" y="165"/>
                  </a:lnTo>
                  <a:lnTo>
                    <a:pt x="425" y="156"/>
                  </a:lnTo>
                  <a:lnTo>
                    <a:pt x="421" y="147"/>
                  </a:lnTo>
                  <a:lnTo>
                    <a:pt x="418" y="139"/>
                  </a:lnTo>
                  <a:lnTo>
                    <a:pt x="414" y="129"/>
                  </a:lnTo>
                  <a:lnTo>
                    <a:pt x="412" y="119"/>
                  </a:lnTo>
                  <a:lnTo>
                    <a:pt x="410" y="110"/>
                  </a:lnTo>
                  <a:lnTo>
                    <a:pt x="409" y="100"/>
                  </a:lnTo>
                  <a:lnTo>
                    <a:pt x="409" y="90"/>
                  </a:lnTo>
                  <a:lnTo>
                    <a:pt x="410" y="80"/>
                  </a:lnTo>
                  <a:lnTo>
                    <a:pt x="411" y="71"/>
                  </a:lnTo>
                  <a:lnTo>
                    <a:pt x="411" y="71"/>
                  </a:lnTo>
                  <a:lnTo>
                    <a:pt x="413" y="62"/>
                  </a:lnTo>
                  <a:lnTo>
                    <a:pt x="416" y="54"/>
                  </a:lnTo>
                  <a:lnTo>
                    <a:pt x="421" y="46"/>
                  </a:lnTo>
                  <a:lnTo>
                    <a:pt x="425" y="38"/>
                  </a:lnTo>
                  <a:lnTo>
                    <a:pt x="430" y="32"/>
                  </a:lnTo>
                  <a:lnTo>
                    <a:pt x="436" y="25"/>
                  </a:lnTo>
                  <a:lnTo>
                    <a:pt x="442" y="20"/>
                  </a:lnTo>
                  <a:lnTo>
                    <a:pt x="449" y="15"/>
                  </a:lnTo>
                  <a:lnTo>
                    <a:pt x="455" y="10"/>
                  </a:lnTo>
                  <a:lnTo>
                    <a:pt x="463" y="7"/>
                  </a:lnTo>
                  <a:lnTo>
                    <a:pt x="470" y="4"/>
                  </a:lnTo>
                  <a:lnTo>
                    <a:pt x="479" y="2"/>
                  </a:lnTo>
                  <a:lnTo>
                    <a:pt x="487" y="1"/>
                  </a:lnTo>
                  <a:lnTo>
                    <a:pt x="495" y="0"/>
                  </a:lnTo>
                  <a:lnTo>
                    <a:pt x="504" y="1"/>
                  </a:lnTo>
                  <a:lnTo>
                    <a:pt x="512" y="2"/>
                  </a:lnTo>
                  <a:lnTo>
                    <a:pt x="512" y="2"/>
                  </a:lnTo>
                  <a:close/>
                  <a:moveTo>
                    <a:pt x="503" y="239"/>
                  </a:moveTo>
                  <a:lnTo>
                    <a:pt x="503" y="239"/>
                  </a:lnTo>
                  <a:lnTo>
                    <a:pt x="510" y="242"/>
                  </a:lnTo>
                  <a:lnTo>
                    <a:pt x="522" y="246"/>
                  </a:lnTo>
                  <a:lnTo>
                    <a:pt x="534" y="253"/>
                  </a:lnTo>
                  <a:lnTo>
                    <a:pt x="539" y="257"/>
                  </a:lnTo>
                  <a:lnTo>
                    <a:pt x="545" y="262"/>
                  </a:lnTo>
                  <a:lnTo>
                    <a:pt x="545" y="262"/>
                  </a:lnTo>
                  <a:lnTo>
                    <a:pt x="614" y="330"/>
                  </a:lnTo>
                  <a:lnTo>
                    <a:pt x="627" y="340"/>
                  </a:lnTo>
                  <a:lnTo>
                    <a:pt x="637" y="349"/>
                  </a:lnTo>
                  <a:lnTo>
                    <a:pt x="647" y="356"/>
                  </a:lnTo>
                  <a:lnTo>
                    <a:pt x="657" y="362"/>
                  </a:lnTo>
                  <a:lnTo>
                    <a:pt x="667" y="366"/>
                  </a:lnTo>
                  <a:lnTo>
                    <a:pt x="677" y="368"/>
                  </a:lnTo>
                  <a:lnTo>
                    <a:pt x="688" y="370"/>
                  </a:lnTo>
                  <a:lnTo>
                    <a:pt x="701" y="372"/>
                  </a:lnTo>
                  <a:lnTo>
                    <a:pt x="733" y="372"/>
                  </a:lnTo>
                  <a:lnTo>
                    <a:pt x="778" y="369"/>
                  </a:lnTo>
                  <a:lnTo>
                    <a:pt x="778" y="369"/>
                  </a:lnTo>
                  <a:lnTo>
                    <a:pt x="786" y="370"/>
                  </a:lnTo>
                  <a:lnTo>
                    <a:pt x="794" y="373"/>
                  </a:lnTo>
                  <a:lnTo>
                    <a:pt x="800" y="376"/>
                  </a:lnTo>
                  <a:lnTo>
                    <a:pt x="807" y="381"/>
                  </a:lnTo>
                  <a:lnTo>
                    <a:pt x="810" y="388"/>
                  </a:lnTo>
                  <a:lnTo>
                    <a:pt x="813" y="394"/>
                  </a:lnTo>
                  <a:lnTo>
                    <a:pt x="815" y="402"/>
                  </a:lnTo>
                  <a:lnTo>
                    <a:pt x="816" y="409"/>
                  </a:lnTo>
                  <a:lnTo>
                    <a:pt x="816" y="418"/>
                  </a:lnTo>
                  <a:lnTo>
                    <a:pt x="814" y="425"/>
                  </a:lnTo>
                  <a:lnTo>
                    <a:pt x="812" y="432"/>
                  </a:lnTo>
                  <a:lnTo>
                    <a:pt x="809" y="438"/>
                  </a:lnTo>
                  <a:lnTo>
                    <a:pt x="805" y="445"/>
                  </a:lnTo>
                  <a:lnTo>
                    <a:pt x="798" y="449"/>
                  </a:lnTo>
                  <a:lnTo>
                    <a:pt x="792" y="452"/>
                  </a:lnTo>
                  <a:lnTo>
                    <a:pt x="784" y="453"/>
                  </a:lnTo>
                  <a:lnTo>
                    <a:pt x="784" y="453"/>
                  </a:lnTo>
                  <a:lnTo>
                    <a:pt x="738" y="459"/>
                  </a:lnTo>
                  <a:lnTo>
                    <a:pt x="701" y="462"/>
                  </a:lnTo>
                  <a:lnTo>
                    <a:pt x="686" y="462"/>
                  </a:lnTo>
                  <a:lnTo>
                    <a:pt x="671" y="462"/>
                  </a:lnTo>
                  <a:lnTo>
                    <a:pt x="658" y="462"/>
                  </a:lnTo>
                  <a:lnTo>
                    <a:pt x="646" y="460"/>
                  </a:lnTo>
                  <a:lnTo>
                    <a:pt x="634" y="457"/>
                  </a:lnTo>
                  <a:lnTo>
                    <a:pt x="622" y="452"/>
                  </a:lnTo>
                  <a:lnTo>
                    <a:pt x="610" y="447"/>
                  </a:lnTo>
                  <a:lnTo>
                    <a:pt x="599" y="441"/>
                  </a:lnTo>
                  <a:lnTo>
                    <a:pt x="586" y="431"/>
                  </a:lnTo>
                  <a:lnTo>
                    <a:pt x="571" y="421"/>
                  </a:lnTo>
                  <a:lnTo>
                    <a:pt x="538" y="393"/>
                  </a:lnTo>
                  <a:lnTo>
                    <a:pt x="516" y="514"/>
                  </a:lnTo>
                  <a:lnTo>
                    <a:pt x="516" y="514"/>
                  </a:lnTo>
                  <a:lnTo>
                    <a:pt x="516" y="521"/>
                  </a:lnTo>
                  <a:lnTo>
                    <a:pt x="518" y="528"/>
                  </a:lnTo>
                  <a:lnTo>
                    <a:pt x="521" y="533"/>
                  </a:lnTo>
                  <a:lnTo>
                    <a:pt x="526" y="538"/>
                  </a:lnTo>
                  <a:lnTo>
                    <a:pt x="526" y="538"/>
                  </a:lnTo>
                  <a:lnTo>
                    <a:pt x="575" y="558"/>
                  </a:lnTo>
                  <a:lnTo>
                    <a:pt x="614" y="576"/>
                  </a:lnTo>
                  <a:lnTo>
                    <a:pt x="631" y="585"/>
                  </a:lnTo>
                  <a:lnTo>
                    <a:pt x="646" y="595"/>
                  </a:lnTo>
                  <a:lnTo>
                    <a:pt x="660" y="604"/>
                  </a:lnTo>
                  <a:lnTo>
                    <a:pt x="673" y="616"/>
                  </a:lnTo>
                  <a:lnTo>
                    <a:pt x="685" y="629"/>
                  </a:lnTo>
                  <a:lnTo>
                    <a:pt x="696" y="644"/>
                  </a:lnTo>
                  <a:lnTo>
                    <a:pt x="706" y="662"/>
                  </a:lnTo>
                  <a:lnTo>
                    <a:pt x="716" y="682"/>
                  </a:lnTo>
                  <a:lnTo>
                    <a:pt x="727" y="705"/>
                  </a:lnTo>
                  <a:lnTo>
                    <a:pt x="738" y="732"/>
                  </a:lnTo>
                  <a:lnTo>
                    <a:pt x="748" y="762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62" y="808"/>
                  </a:lnTo>
                  <a:lnTo>
                    <a:pt x="764" y="819"/>
                  </a:lnTo>
                  <a:lnTo>
                    <a:pt x="761" y="829"/>
                  </a:lnTo>
                  <a:lnTo>
                    <a:pt x="758" y="837"/>
                  </a:lnTo>
                  <a:lnTo>
                    <a:pt x="753" y="846"/>
                  </a:lnTo>
                  <a:lnTo>
                    <a:pt x="746" y="852"/>
                  </a:lnTo>
                  <a:lnTo>
                    <a:pt x="739" y="859"/>
                  </a:lnTo>
                  <a:lnTo>
                    <a:pt x="730" y="863"/>
                  </a:lnTo>
                  <a:lnTo>
                    <a:pt x="722" y="866"/>
                  </a:lnTo>
                  <a:lnTo>
                    <a:pt x="712" y="869"/>
                  </a:lnTo>
                  <a:lnTo>
                    <a:pt x="702" y="869"/>
                  </a:lnTo>
                  <a:lnTo>
                    <a:pt x="692" y="866"/>
                  </a:lnTo>
                  <a:lnTo>
                    <a:pt x="684" y="863"/>
                  </a:lnTo>
                  <a:lnTo>
                    <a:pt x="675" y="858"/>
                  </a:lnTo>
                  <a:lnTo>
                    <a:pt x="669" y="850"/>
                  </a:lnTo>
                  <a:lnTo>
                    <a:pt x="662" y="841"/>
                  </a:lnTo>
                  <a:lnTo>
                    <a:pt x="662" y="841"/>
                  </a:lnTo>
                  <a:lnTo>
                    <a:pt x="645" y="807"/>
                  </a:lnTo>
                  <a:lnTo>
                    <a:pt x="629" y="778"/>
                  </a:lnTo>
                  <a:lnTo>
                    <a:pt x="614" y="754"/>
                  </a:lnTo>
                  <a:lnTo>
                    <a:pt x="600" y="733"/>
                  </a:lnTo>
                  <a:lnTo>
                    <a:pt x="586" y="715"/>
                  </a:lnTo>
                  <a:lnTo>
                    <a:pt x="571" y="700"/>
                  </a:lnTo>
                  <a:lnTo>
                    <a:pt x="556" y="687"/>
                  </a:lnTo>
                  <a:lnTo>
                    <a:pt x="539" y="677"/>
                  </a:lnTo>
                  <a:lnTo>
                    <a:pt x="521" y="668"/>
                  </a:lnTo>
                  <a:lnTo>
                    <a:pt x="502" y="659"/>
                  </a:lnTo>
                  <a:lnTo>
                    <a:pt x="479" y="651"/>
                  </a:lnTo>
                  <a:lnTo>
                    <a:pt x="453" y="642"/>
                  </a:lnTo>
                  <a:lnTo>
                    <a:pt x="393" y="624"/>
                  </a:lnTo>
                  <a:lnTo>
                    <a:pt x="314" y="598"/>
                  </a:lnTo>
                  <a:lnTo>
                    <a:pt x="314" y="598"/>
                  </a:lnTo>
                  <a:lnTo>
                    <a:pt x="303" y="591"/>
                  </a:lnTo>
                  <a:lnTo>
                    <a:pt x="296" y="584"/>
                  </a:lnTo>
                  <a:lnTo>
                    <a:pt x="288" y="576"/>
                  </a:lnTo>
                  <a:lnTo>
                    <a:pt x="283" y="567"/>
                  </a:lnTo>
                  <a:lnTo>
                    <a:pt x="278" y="557"/>
                  </a:lnTo>
                  <a:lnTo>
                    <a:pt x="276" y="547"/>
                  </a:lnTo>
                  <a:lnTo>
                    <a:pt x="274" y="535"/>
                  </a:lnTo>
                  <a:lnTo>
                    <a:pt x="274" y="525"/>
                  </a:lnTo>
                  <a:lnTo>
                    <a:pt x="312" y="317"/>
                  </a:lnTo>
                  <a:lnTo>
                    <a:pt x="312" y="317"/>
                  </a:lnTo>
                  <a:lnTo>
                    <a:pt x="283" y="326"/>
                  </a:lnTo>
                  <a:lnTo>
                    <a:pt x="261" y="334"/>
                  </a:lnTo>
                  <a:lnTo>
                    <a:pt x="253" y="338"/>
                  </a:lnTo>
                  <a:lnTo>
                    <a:pt x="245" y="344"/>
                  </a:lnTo>
                  <a:lnTo>
                    <a:pt x="240" y="349"/>
                  </a:lnTo>
                  <a:lnTo>
                    <a:pt x="235" y="354"/>
                  </a:lnTo>
                  <a:lnTo>
                    <a:pt x="231" y="362"/>
                  </a:lnTo>
                  <a:lnTo>
                    <a:pt x="228" y="370"/>
                  </a:lnTo>
                  <a:lnTo>
                    <a:pt x="225" y="380"/>
                  </a:lnTo>
                  <a:lnTo>
                    <a:pt x="222" y="391"/>
                  </a:lnTo>
                  <a:lnTo>
                    <a:pt x="217" y="420"/>
                  </a:lnTo>
                  <a:lnTo>
                    <a:pt x="211" y="458"/>
                  </a:lnTo>
                  <a:lnTo>
                    <a:pt x="211" y="458"/>
                  </a:lnTo>
                  <a:lnTo>
                    <a:pt x="208" y="465"/>
                  </a:lnTo>
                  <a:lnTo>
                    <a:pt x="205" y="472"/>
                  </a:lnTo>
                  <a:lnTo>
                    <a:pt x="200" y="477"/>
                  </a:lnTo>
                  <a:lnTo>
                    <a:pt x="193" y="482"/>
                  </a:lnTo>
                  <a:lnTo>
                    <a:pt x="187" y="485"/>
                  </a:lnTo>
                  <a:lnTo>
                    <a:pt x="179" y="487"/>
                  </a:lnTo>
                  <a:lnTo>
                    <a:pt x="172" y="488"/>
                  </a:lnTo>
                  <a:lnTo>
                    <a:pt x="164" y="487"/>
                  </a:lnTo>
                  <a:lnTo>
                    <a:pt x="157" y="486"/>
                  </a:lnTo>
                  <a:lnTo>
                    <a:pt x="149" y="483"/>
                  </a:lnTo>
                  <a:lnTo>
                    <a:pt x="143" y="479"/>
                  </a:lnTo>
                  <a:lnTo>
                    <a:pt x="136" y="474"/>
                  </a:lnTo>
                  <a:lnTo>
                    <a:pt x="132" y="467"/>
                  </a:lnTo>
                  <a:lnTo>
                    <a:pt x="129" y="461"/>
                  </a:lnTo>
                  <a:lnTo>
                    <a:pt x="126" y="452"/>
                  </a:lnTo>
                  <a:lnTo>
                    <a:pt x="126" y="443"/>
                  </a:lnTo>
                  <a:lnTo>
                    <a:pt x="126" y="443"/>
                  </a:lnTo>
                  <a:lnTo>
                    <a:pt x="130" y="413"/>
                  </a:lnTo>
                  <a:lnTo>
                    <a:pt x="134" y="386"/>
                  </a:lnTo>
                  <a:lnTo>
                    <a:pt x="138" y="362"/>
                  </a:lnTo>
                  <a:lnTo>
                    <a:pt x="143" y="341"/>
                  </a:lnTo>
                  <a:lnTo>
                    <a:pt x="149" y="323"/>
                  </a:lnTo>
                  <a:lnTo>
                    <a:pt x="157" y="307"/>
                  </a:lnTo>
                  <a:lnTo>
                    <a:pt x="165" y="293"/>
                  </a:lnTo>
                  <a:lnTo>
                    <a:pt x="175" y="281"/>
                  </a:lnTo>
                  <a:lnTo>
                    <a:pt x="187" y="269"/>
                  </a:lnTo>
                  <a:lnTo>
                    <a:pt x="201" y="259"/>
                  </a:lnTo>
                  <a:lnTo>
                    <a:pt x="216" y="250"/>
                  </a:lnTo>
                  <a:lnTo>
                    <a:pt x="234" y="241"/>
                  </a:lnTo>
                  <a:lnTo>
                    <a:pt x="255" y="231"/>
                  </a:lnTo>
                  <a:lnTo>
                    <a:pt x="278" y="223"/>
                  </a:lnTo>
                  <a:lnTo>
                    <a:pt x="333" y="201"/>
                  </a:lnTo>
                  <a:lnTo>
                    <a:pt x="333" y="201"/>
                  </a:lnTo>
                  <a:lnTo>
                    <a:pt x="343" y="199"/>
                  </a:lnTo>
                  <a:lnTo>
                    <a:pt x="355" y="199"/>
                  </a:lnTo>
                  <a:lnTo>
                    <a:pt x="369" y="200"/>
                  </a:lnTo>
                  <a:lnTo>
                    <a:pt x="382" y="202"/>
                  </a:lnTo>
                  <a:lnTo>
                    <a:pt x="407" y="208"/>
                  </a:lnTo>
                  <a:lnTo>
                    <a:pt x="423" y="213"/>
                  </a:lnTo>
                  <a:lnTo>
                    <a:pt x="472" y="300"/>
                  </a:lnTo>
                  <a:lnTo>
                    <a:pt x="503" y="239"/>
                  </a:lnTo>
                  <a:lnTo>
                    <a:pt x="503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TextBox 26"/>
            <p:cNvSpPr txBox="1">
              <a:spLocks/>
            </p:cNvSpPr>
            <p:nvPr/>
          </p:nvSpPr>
          <p:spPr bwMode="auto">
            <a:xfrm>
              <a:off x="5511363" y="3161911"/>
              <a:ext cx="1231106" cy="24622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none" lIns="0" tIns="0" rIns="0" bIns="0" anchor="t" anchorCtr="0">
              <a:normAutofit fontScale="85000" lnSpcReduction="20000"/>
              <a:sp3d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="" xmlns:a16="http://schemas.microsoft.com/office/drawing/2014/main" id="{5C9E6752-DD86-43B3-8BC4-FA15EE611DF5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38" name="组合 37">
              <a:extLst>
                <a:ext uri="{FF2B5EF4-FFF2-40B4-BE49-F238E27FC236}">
                  <a16:creationId xmlns="" xmlns:a16="http://schemas.microsoft.com/office/drawing/2014/main" id="{5AF0A4B6-C4BD-4FE4-80FA-1D1E81D36B60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40" name="iconfont-10357-5072058">
                <a:extLst>
                  <a:ext uri="{FF2B5EF4-FFF2-40B4-BE49-F238E27FC236}">
                    <a16:creationId xmlns="" xmlns:a16="http://schemas.microsoft.com/office/drawing/2014/main" id="{99C2A403-51CE-4AD0-AD09-7BE53DF8786B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xtBox 6">
                <a:extLst>
                  <a:ext uri="{FF2B5EF4-FFF2-40B4-BE49-F238E27FC236}">
                    <a16:creationId xmlns="" xmlns:a16="http://schemas.microsoft.com/office/drawing/2014/main" id="{B6FFDBB5-672B-4222-BEF1-8677F623B652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39" name="文本框 38">
              <a:extLst>
                <a:ext uri="{FF2B5EF4-FFF2-40B4-BE49-F238E27FC236}">
                  <a16:creationId xmlns="" xmlns:a16="http://schemas.microsoft.com/office/drawing/2014/main" id="{31331185-E8FB-47DD-B0BA-8F525B35CB4B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sp>
        <p:nvSpPr>
          <p:cNvPr id="42" name="文本框 41">
            <a:extLst>
              <a:ext uri="{FF2B5EF4-FFF2-40B4-BE49-F238E27FC236}">
                <a16:creationId xmlns="" xmlns:a16="http://schemas.microsoft.com/office/drawing/2014/main" id="{2299617E-28E4-416F-B789-64615F17B964}"/>
              </a:ext>
            </a:extLst>
          </p:cNvPr>
          <p:cNvSpPr txBox="1"/>
          <p:nvPr/>
        </p:nvSpPr>
        <p:spPr>
          <a:xfrm>
            <a:off x="3919907" y="2635385"/>
            <a:ext cx="1340644" cy="5269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43" name="组合 42">
            <a:extLst>
              <a:ext uri="{FF2B5EF4-FFF2-40B4-BE49-F238E27FC236}">
                <a16:creationId xmlns="" xmlns:a16="http://schemas.microsoft.com/office/drawing/2014/main" id="{34E26292-65DE-4ACF-B8AC-41719F6FF18B}"/>
              </a:ext>
            </a:extLst>
          </p:cNvPr>
          <p:cNvGrpSpPr/>
          <p:nvPr/>
        </p:nvGrpSpPr>
        <p:grpSpPr>
          <a:xfrm>
            <a:off x="5797685" y="1445323"/>
            <a:ext cx="2089189" cy="793916"/>
            <a:chOff x="6549339" y="1227384"/>
            <a:chExt cx="2089189" cy="793916"/>
          </a:xfrm>
        </p:grpSpPr>
        <p:sp>
          <p:nvSpPr>
            <p:cNvPr id="44" name="TextBox 79">
              <a:extLst>
                <a:ext uri="{FF2B5EF4-FFF2-40B4-BE49-F238E27FC236}">
                  <a16:creationId xmlns="" xmlns:a16="http://schemas.microsoft.com/office/drawing/2014/main" id="{B912DADD-19EE-4CED-A69C-51F6870028E2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45" name="Rectangle 80">
              <a:extLst>
                <a:ext uri="{FF2B5EF4-FFF2-40B4-BE49-F238E27FC236}">
                  <a16:creationId xmlns="" xmlns:a16="http://schemas.microsoft.com/office/drawing/2014/main" id="{DB918AEF-6384-45A8-B148-786CFB187B8C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="" xmlns:a16="http://schemas.microsoft.com/office/drawing/2014/main" id="{DCAE5648-B57E-473E-9AB7-8C641D6700AF}"/>
              </a:ext>
            </a:extLst>
          </p:cNvPr>
          <p:cNvGrpSpPr/>
          <p:nvPr/>
        </p:nvGrpSpPr>
        <p:grpSpPr>
          <a:xfrm>
            <a:off x="1257127" y="1445323"/>
            <a:ext cx="2089189" cy="793916"/>
            <a:chOff x="6549339" y="1227384"/>
            <a:chExt cx="2089189" cy="793916"/>
          </a:xfrm>
        </p:grpSpPr>
        <p:sp>
          <p:nvSpPr>
            <p:cNvPr id="47" name="TextBox 79">
              <a:extLst>
                <a:ext uri="{FF2B5EF4-FFF2-40B4-BE49-F238E27FC236}">
                  <a16:creationId xmlns="" xmlns:a16="http://schemas.microsoft.com/office/drawing/2014/main" id="{7ACDA4BE-859F-4F11-9F28-EE191FC7BAA6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48" name="Rectangle 80">
              <a:extLst>
                <a:ext uri="{FF2B5EF4-FFF2-40B4-BE49-F238E27FC236}">
                  <a16:creationId xmlns="" xmlns:a16="http://schemas.microsoft.com/office/drawing/2014/main" id="{1041CCE0-24B9-4A3A-A626-72933B73E827}"/>
                </a:ext>
              </a:extLst>
            </p:cNvPr>
            <p:cNvSpPr/>
            <p:nvPr/>
          </p:nvSpPr>
          <p:spPr>
            <a:xfrm>
              <a:off x="66774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5480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334" name="矩形: 圆角 333">
            <a:extLst>
              <a:ext uri="{FF2B5EF4-FFF2-40B4-BE49-F238E27FC236}">
                <a16:creationId xmlns="" xmlns:a16="http://schemas.microsoft.com/office/drawing/2014/main" id="{939A69DF-F54F-4960-B58F-B1D59A46C14E}"/>
              </a:ext>
            </a:extLst>
          </p:cNvPr>
          <p:cNvSpPr/>
          <p:nvPr/>
        </p:nvSpPr>
        <p:spPr>
          <a:xfrm>
            <a:off x="822081" y="1148302"/>
            <a:ext cx="7322804" cy="2574498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6" name="图形 65">
            <a:extLst>
              <a:ext uri="{FF2B5EF4-FFF2-40B4-BE49-F238E27FC236}">
                <a16:creationId xmlns="" xmlns:a16="http://schemas.microsoft.com/office/drawing/2014/main" id="{46050C55-F393-4B15-86B2-FCFBB31E4F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24689" y="-330975"/>
            <a:ext cx="2884539" cy="2163404"/>
          </a:xfrm>
          <a:prstGeom prst="rect">
            <a:avLst/>
          </a:prstGeom>
        </p:spPr>
      </p:pic>
      <p:sp>
        <p:nvSpPr>
          <p:cNvPr id="261" name="矩形: 圆角 260">
            <a:extLst>
              <a:ext uri="{FF2B5EF4-FFF2-40B4-BE49-F238E27FC236}">
                <a16:creationId xmlns="" xmlns:a16="http://schemas.microsoft.com/office/drawing/2014/main" id="{E9B594AC-1B03-48CE-93A8-19E6C6F2D689}"/>
              </a:ext>
            </a:extLst>
          </p:cNvPr>
          <p:cNvSpPr/>
          <p:nvPr/>
        </p:nvSpPr>
        <p:spPr>
          <a:xfrm rot="20166773">
            <a:off x="4306085" y="-62980"/>
            <a:ext cx="2041692" cy="1164243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矩形: 圆角 201">
            <a:extLst>
              <a:ext uri="{FF2B5EF4-FFF2-40B4-BE49-F238E27FC236}">
                <a16:creationId xmlns="" xmlns:a16="http://schemas.microsoft.com/office/drawing/2014/main" id="{C58F36D5-DD62-472E-BD80-663BDB0E5D82}"/>
              </a:ext>
            </a:extLst>
          </p:cNvPr>
          <p:cNvSpPr/>
          <p:nvPr/>
        </p:nvSpPr>
        <p:spPr>
          <a:xfrm rot="20166773">
            <a:off x="3015716" y="-8308"/>
            <a:ext cx="2041692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="" xmlns:a16="http://schemas.microsoft.com/office/drawing/2014/main" id="{2D72FCBD-1A90-4751-B7A6-42FF5D3FEF2A}"/>
              </a:ext>
            </a:extLst>
          </p:cNvPr>
          <p:cNvGrpSpPr/>
          <p:nvPr/>
        </p:nvGrpSpPr>
        <p:grpSpPr>
          <a:xfrm>
            <a:off x="3275914" y="-128948"/>
            <a:ext cx="2139578" cy="1569660"/>
            <a:chOff x="1318956" y="94357"/>
            <a:chExt cx="2139578" cy="1569660"/>
          </a:xfrm>
        </p:grpSpPr>
        <p:sp>
          <p:nvSpPr>
            <p:cNvPr id="47" name="TextBox 71">
              <a:extLst>
                <a:ext uri="{FF2B5EF4-FFF2-40B4-BE49-F238E27FC236}">
                  <a16:creationId xmlns="" xmlns:a16="http://schemas.microsoft.com/office/drawing/2014/main" id="{7FD6389A-C9D3-4BE3-AB46-5CC82227583A}"/>
                </a:ext>
              </a:extLst>
            </p:cNvPr>
            <p:cNvSpPr txBox="1"/>
            <p:nvPr/>
          </p:nvSpPr>
          <p:spPr>
            <a:xfrm rot="19739560">
              <a:off x="1318956" y="94357"/>
              <a:ext cx="1415772" cy="1569660"/>
            </a:xfrm>
            <a:prstGeom prst="rect">
              <a:avLst/>
            </a:prstGeom>
            <a:noFill/>
            <a:scene3d>
              <a:camera prst="isometricRightUp">
                <a:rot lat="20381695" lon="19265769" rev="365769"/>
              </a:camera>
              <a:lightRig rig="threePt" dir="t"/>
            </a:scene3d>
          </p:spPr>
          <p:txBody>
            <a:bodyPr wrap="none" rtlCol="0">
              <a:spAutoFit/>
            </a:bodyPr>
            <a:lstStyle/>
            <a:p>
              <a:r>
                <a:rPr lang="zh-CN" altLang="en-US" sz="9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目</a:t>
              </a:r>
            </a:p>
          </p:txBody>
        </p:sp>
        <p:sp>
          <p:nvSpPr>
            <p:cNvPr id="54" name="TextBox 71">
              <a:extLst>
                <a:ext uri="{FF2B5EF4-FFF2-40B4-BE49-F238E27FC236}">
                  <a16:creationId xmlns="" xmlns:a16="http://schemas.microsoft.com/office/drawing/2014/main" id="{0AF50ABA-9F03-4A64-A210-04EE0C974FFA}"/>
                </a:ext>
              </a:extLst>
            </p:cNvPr>
            <p:cNvSpPr txBox="1"/>
            <p:nvPr/>
          </p:nvSpPr>
          <p:spPr>
            <a:xfrm rot="20362438">
              <a:off x="2504427" y="176041"/>
              <a:ext cx="954107" cy="1015663"/>
            </a:xfrm>
            <a:prstGeom prst="rect">
              <a:avLst/>
            </a:prstGeom>
            <a:noFill/>
            <a:scene3d>
              <a:camera prst="isometricTopUp">
                <a:rot lat="20809871" lon="19492680" rev="1479810"/>
              </a:camera>
              <a:lightRig rig="threePt" dir="t"/>
            </a:scene3d>
          </p:spPr>
          <p:txBody>
            <a:bodyPr wrap="none" rtlCol="0">
              <a:spAutoFit/>
            </a:bodyPr>
            <a:lstStyle/>
            <a:p>
              <a:r>
                <a:rPr lang="zh-CN" altLang="en-US" sz="6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录</a:t>
              </a:r>
              <a:endParaRPr lang="zh-CN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胡晓波骚包体" panose="02010600030101010101" pitchFamily="2" charset="-122"/>
                <a:ea typeface="胡晓波骚包体" panose="02010600030101010101" pitchFamily="2" charset="-122"/>
                <a:cs typeface="+mn-ea"/>
                <a:sym typeface="+mn-lt"/>
              </a:endParaRP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="" xmlns:a16="http://schemas.microsoft.com/office/drawing/2014/main" id="{1C8A5E34-EAF8-498C-8D03-04272F6F30F7}"/>
              </a:ext>
            </a:extLst>
          </p:cNvPr>
          <p:cNvGrpSpPr/>
          <p:nvPr/>
        </p:nvGrpSpPr>
        <p:grpSpPr>
          <a:xfrm>
            <a:off x="1595260" y="1783636"/>
            <a:ext cx="6091048" cy="1580202"/>
            <a:chOff x="1603112" y="1783636"/>
            <a:chExt cx="6091048" cy="1580202"/>
          </a:xfrm>
          <a:solidFill>
            <a:schemeClr val="bg1">
              <a:lumMod val="50000"/>
              <a:alpha val="13000"/>
            </a:schemeClr>
          </a:solidFill>
        </p:grpSpPr>
        <p:sp>
          <p:nvSpPr>
            <p:cNvPr id="257" name="矩形: 圆角 256">
              <a:extLst>
                <a:ext uri="{FF2B5EF4-FFF2-40B4-BE49-F238E27FC236}">
                  <a16:creationId xmlns="" xmlns:a16="http://schemas.microsoft.com/office/drawing/2014/main" id="{95D88AFD-D10B-49E2-A6BA-5677D344D995}"/>
                </a:ext>
              </a:extLst>
            </p:cNvPr>
            <p:cNvSpPr/>
            <p:nvPr/>
          </p:nvSpPr>
          <p:spPr>
            <a:xfrm>
              <a:off x="4939146" y="1783636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矩形: 圆角 257">
              <a:extLst>
                <a:ext uri="{FF2B5EF4-FFF2-40B4-BE49-F238E27FC236}">
                  <a16:creationId xmlns="" xmlns:a16="http://schemas.microsoft.com/office/drawing/2014/main" id="{B7034E83-8750-420C-9605-EEA79B8359C2}"/>
                </a:ext>
              </a:extLst>
            </p:cNvPr>
            <p:cNvSpPr/>
            <p:nvPr/>
          </p:nvSpPr>
          <p:spPr>
            <a:xfrm>
              <a:off x="1603112" y="2698482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矩形: 圆角 258">
              <a:extLst>
                <a:ext uri="{FF2B5EF4-FFF2-40B4-BE49-F238E27FC236}">
                  <a16:creationId xmlns="" xmlns:a16="http://schemas.microsoft.com/office/drawing/2014/main" id="{75482FA6-79BE-4366-A630-6377C49C9D8D}"/>
                </a:ext>
              </a:extLst>
            </p:cNvPr>
            <p:cNvSpPr/>
            <p:nvPr/>
          </p:nvSpPr>
          <p:spPr>
            <a:xfrm>
              <a:off x="4939146" y="2698482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: 圆角 259">
              <a:extLst>
                <a:ext uri="{FF2B5EF4-FFF2-40B4-BE49-F238E27FC236}">
                  <a16:creationId xmlns=""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1603112" y="1783636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4" name="矩形: 圆角 253">
            <a:extLst>
              <a:ext uri="{FF2B5EF4-FFF2-40B4-BE49-F238E27FC236}">
                <a16:creationId xmlns="" xmlns:a16="http://schemas.microsoft.com/office/drawing/2014/main" id="{B69450A0-A73B-450D-BF22-978DE2B82507}"/>
              </a:ext>
            </a:extLst>
          </p:cNvPr>
          <p:cNvSpPr/>
          <p:nvPr/>
        </p:nvSpPr>
        <p:spPr>
          <a:xfrm>
            <a:off x="4870525" y="1720947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5" name="矩形: 圆角 254">
            <a:extLst>
              <a:ext uri="{FF2B5EF4-FFF2-40B4-BE49-F238E27FC236}">
                <a16:creationId xmlns="" xmlns:a16="http://schemas.microsoft.com/office/drawing/2014/main" id="{7A734C7C-4686-431F-9184-146717907041}"/>
              </a:ext>
            </a:extLst>
          </p:cNvPr>
          <p:cNvSpPr/>
          <p:nvPr/>
        </p:nvSpPr>
        <p:spPr>
          <a:xfrm>
            <a:off x="1534491" y="2635793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矩形: 圆角 255">
            <a:extLst>
              <a:ext uri="{FF2B5EF4-FFF2-40B4-BE49-F238E27FC236}">
                <a16:creationId xmlns="" xmlns:a16="http://schemas.microsoft.com/office/drawing/2014/main" id="{6FC502ED-2A0B-4D2A-9612-E8B1CCBE94E8}"/>
              </a:ext>
            </a:extLst>
          </p:cNvPr>
          <p:cNvSpPr/>
          <p:nvPr/>
        </p:nvSpPr>
        <p:spPr>
          <a:xfrm>
            <a:off x="4870525" y="2635793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矩形: 圆角 58">
            <a:extLst>
              <a:ext uri="{FF2B5EF4-FFF2-40B4-BE49-F238E27FC236}">
                <a16:creationId xmlns="" xmlns:a16="http://schemas.microsoft.com/office/drawing/2014/main" id="{55285565-14B6-43FB-919C-034C8DFA752F}"/>
              </a:ext>
            </a:extLst>
          </p:cNvPr>
          <p:cNvSpPr/>
          <p:nvPr/>
        </p:nvSpPr>
        <p:spPr>
          <a:xfrm>
            <a:off x="1534491" y="1720947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64314613-BADD-479A-8051-D453775C613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823" y="-834948"/>
            <a:ext cx="1904762" cy="666667"/>
          </a:xfrm>
          <a:prstGeom prst="rect">
            <a:avLst/>
          </a:prstGeom>
        </p:spPr>
      </p:pic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="" xmlns:a16="http://schemas.microsoft.com/office/drawing/2014/main" id="{85410EBC-D283-4065-AAEB-0D3EF1C14DC8}"/>
              </a:ext>
            </a:extLst>
          </p:cNvPr>
          <p:cNvGrpSpPr/>
          <p:nvPr/>
        </p:nvGrpSpPr>
        <p:grpSpPr>
          <a:xfrm>
            <a:off x="1861520" y="1800699"/>
            <a:ext cx="2087841" cy="530915"/>
            <a:chOff x="1890341" y="1726407"/>
            <a:chExt cx="2087841" cy="530915"/>
          </a:xfrm>
        </p:grpSpPr>
        <p:sp>
          <p:nvSpPr>
            <p:cNvPr id="229" name="iconfont-10357-5072058">
              <a:extLst>
                <a:ext uri="{FF2B5EF4-FFF2-40B4-BE49-F238E27FC236}">
                  <a16:creationId xmlns=""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1890341" y="1768881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=""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1985627" y="1726407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231" name="文本框 230">
              <a:extLst>
                <a:ext uri="{FF2B5EF4-FFF2-40B4-BE49-F238E27FC236}">
                  <a16:creationId xmlns="" xmlns:a16="http://schemas.microsoft.com/office/drawing/2014/main" id="{177E170F-0A33-4279-A2A2-F7906D2DE8CB}"/>
                </a:ext>
              </a:extLst>
            </p:cNvPr>
            <p:cNvSpPr txBox="1"/>
            <p:nvPr/>
          </p:nvSpPr>
          <p:spPr>
            <a:xfrm>
              <a:off x="2590063" y="174831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分享书目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="" xmlns:a16="http://schemas.microsoft.com/office/drawing/2014/main" id="{3E4AF448-DD5F-46A2-B9CF-F9326D92160B}"/>
              </a:ext>
            </a:extLst>
          </p:cNvPr>
          <p:cNvGrpSpPr/>
          <p:nvPr/>
        </p:nvGrpSpPr>
        <p:grpSpPr>
          <a:xfrm>
            <a:off x="5253008" y="1791604"/>
            <a:ext cx="2087841" cy="530915"/>
            <a:chOff x="5122498" y="1726407"/>
            <a:chExt cx="2087841" cy="530915"/>
          </a:xfrm>
        </p:grpSpPr>
        <p:sp>
          <p:nvSpPr>
            <p:cNvPr id="240" name="iconfont-10357-5072058">
              <a:extLst>
                <a:ext uri="{FF2B5EF4-FFF2-40B4-BE49-F238E27FC236}">
                  <a16:creationId xmlns="" xmlns:a16="http://schemas.microsoft.com/office/drawing/2014/main" id="{367AE9BA-54A7-42E6-A647-9F4F5D163BA0}"/>
                </a:ext>
              </a:extLst>
            </p:cNvPr>
            <p:cNvSpPr/>
            <p:nvPr/>
          </p:nvSpPr>
          <p:spPr>
            <a:xfrm>
              <a:off x="5122498" y="1768881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6">
              <a:extLst>
                <a:ext uri="{FF2B5EF4-FFF2-40B4-BE49-F238E27FC236}">
                  <a16:creationId xmlns="" xmlns:a16="http://schemas.microsoft.com/office/drawing/2014/main" id="{AB540041-68A5-4AA5-BD53-BA602E172FE3}"/>
                </a:ext>
              </a:extLst>
            </p:cNvPr>
            <p:cNvSpPr txBox="1"/>
            <p:nvPr/>
          </p:nvSpPr>
          <p:spPr>
            <a:xfrm>
              <a:off x="5217784" y="1726407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242" name="文本框 241">
              <a:extLst>
                <a:ext uri="{FF2B5EF4-FFF2-40B4-BE49-F238E27FC236}">
                  <a16:creationId xmlns="" xmlns:a16="http://schemas.microsoft.com/office/drawing/2014/main" id="{5E600E7F-7F4C-4BE8-9E17-2CFA8E9B5440}"/>
                </a:ext>
              </a:extLst>
            </p:cNvPr>
            <p:cNvSpPr txBox="1"/>
            <p:nvPr/>
          </p:nvSpPr>
          <p:spPr>
            <a:xfrm>
              <a:off x="5822220" y="1748120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="" xmlns:a16="http://schemas.microsoft.com/office/drawing/2014/main" id="{24B30ABB-2A35-469A-A641-B2BE1C016765}"/>
              </a:ext>
            </a:extLst>
          </p:cNvPr>
          <p:cNvGrpSpPr/>
          <p:nvPr/>
        </p:nvGrpSpPr>
        <p:grpSpPr>
          <a:xfrm>
            <a:off x="1861520" y="2726730"/>
            <a:ext cx="2087841" cy="530915"/>
            <a:chOff x="1890341" y="2689233"/>
            <a:chExt cx="2087841" cy="530915"/>
          </a:xfrm>
        </p:grpSpPr>
        <p:sp>
          <p:nvSpPr>
            <p:cNvPr id="251" name="iconfont-10357-5072058">
              <a:extLst>
                <a:ext uri="{FF2B5EF4-FFF2-40B4-BE49-F238E27FC236}">
                  <a16:creationId xmlns="" xmlns:a16="http://schemas.microsoft.com/office/drawing/2014/main" id="{B9908C90-D536-4735-9F5B-D1FDCC377015}"/>
                </a:ext>
              </a:extLst>
            </p:cNvPr>
            <p:cNvSpPr/>
            <p:nvPr/>
          </p:nvSpPr>
          <p:spPr>
            <a:xfrm>
              <a:off x="1890341" y="2731707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extBox 6">
              <a:extLst>
                <a:ext uri="{FF2B5EF4-FFF2-40B4-BE49-F238E27FC236}">
                  <a16:creationId xmlns="" xmlns:a16="http://schemas.microsoft.com/office/drawing/2014/main" id="{3A0BFC4C-73AA-475F-B89B-76A1BD589452}"/>
                </a:ext>
              </a:extLst>
            </p:cNvPr>
            <p:cNvSpPr txBox="1"/>
            <p:nvPr/>
          </p:nvSpPr>
          <p:spPr>
            <a:xfrm>
              <a:off x="1985627" y="2689233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253" name="文本框 252">
              <a:extLst>
                <a:ext uri="{FF2B5EF4-FFF2-40B4-BE49-F238E27FC236}">
                  <a16:creationId xmlns="" xmlns:a16="http://schemas.microsoft.com/office/drawing/2014/main" id="{768A34F1-4876-454C-BC13-0834D1EEF791}"/>
                </a:ext>
              </a:extLst>
            </p:cNvPr>
            <p:cNvSpPr txBox="1"/>
            <p:nvPr/>
          </p:nvSpPr>
          <p:spPr>
            <a:xfrm>
              <a:off x="2590063" y="2709917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="" xmlns:a16="http://schemas.microsoft.com/office/drawing/2014/main" id="{C35B4B12-1327-4656-AA72-B0F656C3E6E5}"/>
              </a:ext>
            </a:extLst>
          </p:cNvPr>
          <p:cNvGrpSpPr/>
          <p:nvPr/>
        </p:nvGrpSpPr>
        <p:grpSpPr>
          <a:xfrm>
            <a:off x="5253008" y="2734175"/>
            <a:ext cx="2087841" cy="530915"/>
            <a:chOff x="5122498" y="2689233"/>
            <a:chExt cx="2087841" cy="530915"/>
          </a:xfrm>
        </p:grpSpPr>
        <p:sp>
          <p:nvSpPr>
            <p:cNvPr id="247" name="iconfont-10357-5072058">
              <a:extLst>
                <a:ext uri="{FF2B5EF4-FFF2-40B4-BE49-F238E27FC236}">
                  <a16:creationId xmlns="" xmlns:a16="http://schemas.microsoft.com/office/drawing/2014/main" id="{0679032A-570E-4A2D-A012-856153D5734F}"/>
                </a:ext>
              </a:extLst>
            </p:cNvPr>
            <p:cNvSpPr/>
            <p:nvPr/>
          </p:nvSpPr>
          <p:spPr>
            <a:xfrm>
              <a:off x="5122498" y="2731707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6">
              <a:extLst>
                <a:ext uri="{FF2B5EF4-FFF2-40B4-BE49-F238E27FC236}">
                  <a16:creationId xmlns="" xmlns:a16="http://schemas.microsoft.com/office/drawing/2014/main" id="{6F6BF9B7-F05B-4040-BBD0-1425C1F61ECE}"/>
                </a:ext>
              </a:extLst>
            </p:cNvPr>
            <p:cNvSpPr txBox="1"/>
            <p:nvPr/>
          </p:nvSpPr>
          <p:spPr>
            <a:xfrm>
              <a:off x="5217784" y="2689233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249" name="文本框 248">
              <a:extLst>
                <a:ext uri="{FF2B5EF4-FFF2-40B4-BE49-F238E27FC236}">
                  <a16:creationId xmlns="" xmlns:a16="http://schemas.microsoft.com/office/drawing/2014/main" id="{92552800-F691-40BD-B26E-19D298E15046}"/>
                </a:ext>
              </a:extLst>
            </p:cNvPr>
            <p:cNvSpPr txBox="1"/>
            <p:nvPr/>
          </p:nvSpPr>
          <p:spPr>
            <a:xfrm>
              <a:off x="5822220" y="2696548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sp>
        <p:nvSpPr>
          <p:cNvPr id="239" name="任意多边形: 形状 238">
            <a:extLst>
              <a:ext uri="{FF2B5EF4-FFF2-40B4-BE49-F238E27FC236}">
                <a16:creationId xmlns="" xmlns:a16="http://schemas.microsoft.com/office/drawing/2014/main" id="{6B4B210A-79CE-4CF7-8AA0-01B636A569AF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3" name="图形 2">
            <a:extLst>
              <a:ext uri="{FF2B5EF4-FFF2-40B4-BE49-F238E27FC236}">
                <a16:creationId xmlns="" xmlns:a16="http://schemas.microsoft.com/office/drawing/2014/main" id="{D67634C8-BD9F-4AD9-8BAA-205F378235BC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44" name="任意多边形: 形状 243">
              <a:extLst>
                <a:ext uri="{FF2B5EF4-FFF2-40B4-BE49-F238E27FC236}">
                  <a16:creationId xmlns="" xmlns:a16="http://schemas.microsoft.com/office/drawing/2014/main" id="{ED8CE0E8-940E-4587-9006-51EE5E3DE221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="" xmlns:a16="http://schemas.microsoft.com/office/drawing/2014/main" id="{B77842BE-72AB-443E-BF64-2EA5DE6B8E22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6" name="任意多边形: 形状 245">
            <a:extLst>
              <a:ext uri="{FF2B5EF4-FFF2-40B4-BE49-F238E27FC236}">
                <a16:creationId xmlns="" xmlns:a16="http://schemas.microsoft.com/office/drawing/2014/main" id="{784F4397-F98A-472F-AF5F-F9EFDFC4D13C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77" name="图形 2">
            <a:extLst>
              <a:ext uri="{FF2B5EF4-FFF2-40B4-BE49-F238E27FC236}">
                <a16:creationId xmlns="" xmlns:a16="http://schemas.microsoft.com/office/drawing/2014/main" id="{86213110-2374-4318-8ABD-7F3C6AD5B65D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78" name="任意多边形: 形状 277">
              <a:extLst>
                <a:ext uri="{FF2B5EF4-FFF2-40B4-BE49-F238E27FC236}">
                  <a16:creationId xmlns="" xmlns:a16="http://schemas.microsoft.com/office/drawing/2014/main" id="{6F14EF82-9F48-46A5-8940-C2554438412F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="" xmlns:a16="http://schemas.microsoft.com/office/drawing/2014/main" id="{C4A5CE83-5E99-4390-858D-ADF9EE7FBD09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0" name="任意多边形: 形状 279">
            <a:extLst>
              <a:ext uri="{FF2B5EF4-FFF2-40B4-BE49-F238E27FC236}">
                <a16:creationId xmlns="" xmlns:a16="http://schemas.microsoft.com/office/drawing/2014/main" id="{003BE2DA-E10C-4FD6-80F6-099A97CEECBA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81" name="图形 2">
            <a:extLst>
              <a:ext uri="{FF2B5EF4-FFF2-40B4-BE49-F238E27FC236}">
                <a16:creationId xmlns="" xmlns:a16="http://schemas.microsoft.com/office/drawing/2014/main" id="{B733A1E5-C6C1-4BC8-854C-4CF5BBAC22B2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82" name="图形 2">
              <a:extLst>
                <a:ext uri="{FF2B5EF4-FFF2-40B4-BE49-F238E27FC236}">
                  <a16:creationId xmlns="" xmlns:a16="http://schemas.microsoft.com/office/drawing/2014/main" id="{6394D746-6D5D-4629-BE65-CBA573224DF0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94" name="任意多边形: 形状 293">
                <a:extLst>
                  <a:ext uri="{FF2B5EF4-FFF2-40B4-BE49-F238E27FC236}">
                    <a16:creationId xmlns="" xmlns:a16="http://schemas.microsoft.com/office/drawing/2014/main" id="{49D3AA1B-9383-44C3-A283-6F829260FEFD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="" xmlns:a16="http://schemas.microsoft.com/office/drawing/2014/main" id="{04D80CE8-8439-4C33-B51E-99B3BDF84A0F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="" xmlns:a16="http://schemas.microsoft.com/office/drawing/2014/main" id="{E3422118-DDBF-48F3-B8C8-E5D380CAB9E2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="" xmlns:a16="http://schemas.microsoft.com/office/drawing/2014/main" id="{313D492C-0EA0-4E9D-9C30-EA671AB77E07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="" xmlns:a16="http://schemas.microsoft.com/office/drawing/2014/main" id="{01DAE3F9-78CA-4272-A1A8-F96182BF9F2D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="" xmlns:a16="http://schemas.microsoft.com/office/drawing/2014/main" id="{C21E2F05-8694-4277-B33E-BC2C1CDE24FB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="" xmlns:a16="http://schemas.microsoft.com/office/drawing/2014/main" id="{81A95905-C85D-44E5-8881-1CB81FF168A5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3" name="图形 2">
              <a:extLst>
                <a:ext uri="{FF2B5EF4-FFF2-40B4-BE49-F238E27FC236}">
                  <a16:creationId xmlns="" xmlns:a16="http://schemas.microsoft.com/office/drawing/2014/main" id="{4D5FD831-3663-4724-8719-830973662E5B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84" name="任意多边形: 形状 283">
                <a:extLst>
                  <a:ext uri="{FF2B5EF4-FFF2-40B4-BE49-F238E27FC236}">
                    <a16:creationId xmlns="" xmlns:a16="http://schemas.microsoft.com/office/drawing/2014/main" id="{7235AFD1-1AB1-4DD3-8FEA-CEFD0928AA2C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="" xmlns:a16="http://schemas.microsoft.com/office/drawing/2014/main" id="{17BE2DC1-E4AD-4394-B772-4078CD014706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="" xmlns:a16="http://schemas.microsoft.com/office/drawing/2014/main" id="{2F6974D6-3815-4385-8B60-767C82333797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="" xmlns:a16="http://schemas.microsoft.com/office/drawing/2014/main" id="{1AD0A274-12B9-42F0-8D06-F4E69322D3D2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="" xmlns:a16="http://schemas.microsoft.com/office/drawing/2014/main" id="{FF249F8A-6E0B-4806-B22F-EDDCB9814B41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="" xmlns:a16="http://schemas.microsoft.com/office/drawing/2014/main" id="{4595075A-690F-454E-A153-58ED70A41FFD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="" xmlns:a16="http://schemas.microsoft.com/office/drawing/2014/main" id="{3328A110-05FC-4D0F-946C-C79086848144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="" xmlns:a16="http://schemas.microsoft.com/office/drawing/2014/main" id="{E25E8C3A-1ED7-49C4-A347-0927DE01C097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="" xmlns:a16="http://schemas.microsoft.com/office/drawing/2014/main" id="{232FDE17-07FE-4E8E-9642-8BB740C883D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="" xmlns:a16="http://schemas.microsoft.com/office/drawing/2014/main" id="{3A1A155B-7F7B-4B70-A147-D1CBCF987FDF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01" name="组合 300">
            <a:extLst>
              <a:ext uri="{FF2B5EF4-FFF2-40B4-BE49-F238E27FC236}">
                <a16:creationId xmlns="" xmlns:a16="http://schemas.microsoft.com/office/drawing/2014/main" id="{DC13DBD9-A003-4653-8D87-7A6A48D08D21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302" name="组合 301">
              <a:extLst>
                <a:ext uri="{FF2B5EF4-FFF2-40B4-BE49-F238E27FC236}">
                  <a16:creationId xmlns="" xmlns:a16="http://schemas.microsoft.com/office/drawing/2014/main" id="{37C26274-64AC-49E1-9C1C-EE1A7213727F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319" name="任意多边形: 形状 318">
                <a:extLst>
                  <a:ext uri="{FF2B5EF4-FFF2-40B4-BE49-F238E27FC236}">
                    <a16:creationId xmlns="" xmlns:a16="http://schemas.microsoft.com/office/drawing/2014/main" id="{85875360-2DE6-4841-887E-F3CB55FC6847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="" xmlns:a16="http://schemas.microsoft.com/office/drawing/2014/main" id="{225C9B8C-0C88-4B0F-B5A8-6D6558836B73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="" xmlns:a16="http://schemas.microsoft.com/office/drawing/2014/main" id="{49090340-22AD-444E-9C36-E58A464F2528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="" xmlns:a16="http://schemas.microsoft.com/office/drawing/2014/main" id="{6F0D4A44-0402-444A-B9DD-A23CD3A401D0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="" xmlns:a16="http://schemas.microsoft.com/office/drawing/2014/main" id="{9FED856D-58A3-4922-AD28-37F85D71EC1D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="" xmlns:a16="http://schemas.microsoft.com/office/drawing/2014/main" id="{423FAD03-CE42-49C8-BFF6-8774F8C3196B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="" xmlns:a16="http://schemas.microsoft.com/office/drawing/2014/main" id="{CEE53394-148C-414A-8E9E-92AD48B03856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="" xmlns:a16="http://schemas.microsoft.com/office/drawing/2014/main" id="{F0670B0A-6AAD-4881-96BA-DAF73AB746D8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="" xmlns:a16="http://schemas.microsoft.com/office/drawing/2014/main" id="{E8751E92-A89A-4040-A345-D096335D41B9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="" xmlns:a16="http://schemas.microsoft.com/office/drawing/2014/main" id="{9D7487A1-05D3-46F4-AF4B-F003A1F6C1B2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="" xmlns:a16="http://schemas.microsoft.com/office/drawing/2014/main" id="{F6AD3AEA-D805-435B-9842-7243DAAF2AED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="" xmlns:a16="http://schemas.microsoft.com/office/drawing/2014/main" id="{7485F7F7-1D77-4879-BE60-B7995F36ECB7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="" xmlns:a16="http://schemas.microsoft.com/office/drawing/2014/main" id="{C80E1B36-FD20-4451-9610-3EC685DAA729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="" xmlns:a16="http://schemas.microsoft.com/office/drawing/2014/main" id="{A9692A0F-4E71-45ED-956D-7D1716834B00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="" xmlns:a16="http://schemas.microsoft.com/office/drawing/2014/main" id="{B8A7B814-BF07-4C15-AEF1-35C0DD00737E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3" name="组合 302">
              <a:extLst>
                <a:ext uri="{FF2B5EF4-FFF2-40B4-BE49-F238E27FC236}">
                  <a16:creationId xmlns="" xmlns:a16="http://schemas.microsoft.com/office/drawing/2014/main" id="{71FF4618-E5C2-400E-BC7D-93F14650C08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304" name="任意多边形: 形状 303">
                <a:extLst>
                  <a:ext uri="{FF2B5EF4-FFF2-40B4-BE49-F238E27FC236}">
                    <a16:creationId xmlns="" xmlns:a16="http://schemas.microsoft.com/office/drawing/2014/main" id="{130FBF34-165B-40B7-A095-76553F670B9D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="" xmlns:a16="http://schemas.microsoft.com/office/drawing/2014/main" id="{185530D1-C042-4816-961F-1DE7844F6FF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="" xmlns:a16="http://schemas.microsoft.com/office/drawing/2014/main" id="{E16E22CC-AB49-4FF7-93D8-6CA3B8FA0548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07" name="组合 306">
                <a:extLst>
                  <a:ext uri="{FF2B5EF4-FFF2-40B4-BE49-F238E27FC236}">
                    <a16:creationId xmlns="" xmlns:a16="http://schemas.microsoft.com/office/drawing/2014/main" id="{6C61089F-8259-42B0-9F87-38F5EB7AA2FA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308" name="任意多边形: 形状 307">
                  <a:extLst>
                    <a:ext uri="{FF2B5EF4-FFF2-40B4-BE49-F238E27FC236}">
                      <a16:creationId xmlns="" xmlns:a16="http://schemas.microsoft.com/office/drawing/2014/main" id="{5F2739C3-09F4-4E5A-B217-16CBD9985C7D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9" name="任意多边形: 形状 308">
                  <a:extLst>
                    <a:ext uri="{FF2B5EF4-FFF2-40B4-BE49-F238E27FC236}">
                      <a16:creationId xmlns="" xmlns:a16="http://schemas.microsoft.com/office/drawing/2014/main" id="{B503AB84-DEBF-4A90-BB6B-6E75986A030A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" name="任意多边形: 形状 309">
                  <a:extLst>
                    <a:ext uri="{FF2B5EF4-FFF2-40B4-BE49-F238E27FC236}">
                      <a16:creationId xmlns="" xmlns:a16="http://schemas.microsoft.com/office/drawing/2014/main" id="{6CDE18CC-2150-4453-981D-ACE0634049E1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="" xmlns:a16="http://schemas.microsoft.com/office/drawing/2014/main" id="{ABF03F96-866E-4E0A-8422-7F1A1A6E907C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="" xmlns:a16="http://schemas.microsoft.com/office/drawing/2014/main" id="{9D00077A-7DB7-44E5-BA86-E176399F3144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" name="任意多边形: 形状 312">
                  <a:extLst>
                    <a:ext uri="{FF2B5EF4-FFF2-40B4-BE49-F238E27FC236}">
                      <a16:creationId xmlns="" xmlns:a16="http://schemas.microsoft.com/office/drawing/2014/main" id="{9E1E09BE-1AE9-4F9D-9E59-BFAFC1CF4FB2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4" name="任意多边形: 形状 313">
                  <a:extLst>
                    <a:ext uri="{FF2B5EF4-FFF2-40B4-BE49-F238E27FC236}">
                      <a16:creationId xmlns="" xmlns:a16="http://schemas.microsoft.com/office/drawing/2014/main" id="{064D4C7D-E737-4A78-9117-06E47C731561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="" xmlns:a16="http://schemas.microsoft.com/office/drawing/2014/main" id="{1DED5D77-4B2B-4C51-8324-BB1FD489F203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="" xmlns:a16="http://schemas.microsoft.com/office/drawing/2014/main" id="{F5A0E560-63E9-4F45-96BF-EA3A86548FA0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7" name="任意多边形: 形状 316">
                  <a:extLst>
                    <a:ext uri="{FF2B5EF4-FFF2-40B4-BE49-F238E27FC236}">
                      <a16:creationId xmlns="" xmlns:a16="http://schemas.microsoft.com/office/drawing/2014/main" id="{C186EC0B-DC2F-4C68-B390-EA156B4459CD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8" name="任意多边形: 形状 317">
                  <a:extLst>
                    <a:ext uri="{FF2B5EF4-FFF2-40B4-BE49-F238E27FC236}">
                      <a16:creationId xmlns="" xmlns:a16="http://schemas.microsoft.com/office/drawing/2014/main" id="{E86634DB-A2B3-4FDC-AF66-EBDF96F58B90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2266778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E286617E-B630-4FDE-A71A-4D06E224DF96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6" name="组合 15">
              <a:extLst>
                <a:ext uri="{FF2B5EF4-FFF2-40B4-BE49-F238E27FC236}">
                  <a16:creationId xmlns="" xmlns:a16="http://schemas.microsoft.com/office/drawing/2014/main" id="{9E9F4488-2DD3-4659-90EF-B0C04FDC102F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8" name="iconfont-10357-5072058">
                <a:extLst>
                  <a:ext uri="{FF2B5EF4-FFF2-40B4-BE49-F238E27FC236}">
                    <a16:creationId xmlns="" xmlns:a16="http://schemas.microsoft.com/office/drawing/2014/main" id="{F915658F-AF40-40BF-BF5A-4EA7FF3035FC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6">
                <a:extLst>
                  <a:ext uri="{FF2B5EF4-FFF2-40B4-BE49-F238E27FC236}">
                    <a16:creationId xmlns="" xmlns:a16="http://schemas.microsoft.com/office/drawing/2014/main" id="{0B80B3AB-2CDB-484E-8F27-487CA454AD03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17" name="文本框 16">
              <a:extLst>
                <a:ext uri="{FF2B5EF4-FFF2-40B4-BE49-F238E27FC236}">
                  <a16:creationId xmlns="" xmlns:a16="http://schemas.microsoft.com/office/drawing/2014/main" id="{47D0B1E9-323E-4A0F-97E0-A57056A8BFB6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A2A5C7F5-F3FB-4A9F-BE00-2E793FAD301C}"/>
              </a:ext>
            </a:extLst>
          </p:cNvPr>
          <p:cNvGrpSpPr/>
          <p:nvPr/>
        </p:nvGrpSpPr>
        <p:grpSpPr>
          <a:xfrm>
            <a:off x="1475656" y="968126"/>
            <a:ext cx="1316731" cy="1946812"/>
            <a:chOff x="7161329" y="3437970"/>
            <a:chExt cx="1701483" cy="2515675"/>
          </a:xfrm>
        </p:grpSpPr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45F5F0EF-7219-4585-A0B9-CC310440739E}"/>
                </a:ext>
              </a:extLst>
            </p:cNvPr>
            <p:cNvSpPr/>
            <p:nvPr/>
          </p:nvSpPr>
          <p:spPr>
            <a:xfrm>
              <a:off x="7161329" y="3437970"/>
              <a:ext cx="1701483" cy="2515675"/>
            </a:xfrm>
            <a:custGeom>
              <a:avLst/>
              <a:gdLst>
                <a:gd name="connsiteX0" fmla="*/ 1346444 w 1701483"/>
                <a:gd name="connsiteY0" fmla="*/ 5496 h 2515675"/>
                <a:gd name="connsiteX1" fmla="*/ 1352674 w 1701483"/>
                <a:gd name="connsiteY1" fmla="*/ 90764 h 2515675"/>
                <a:gd name="connsiteX2" fmla="*/ 1394679 w 1701483"/>
                <a:gd name="connsiteY2" fmla="*/ 82029 h 2515675"/>
                <a:gd name="connsiteX3" fmla="*/ 1417139 w 1701483"/>
                <a:gd name="connsiteY3" fmla="*/ 94516 h 2515675"/>
                <a:gd name="connsiteX4" fmla="*/ 1427960 w 1701483"/>
                <a:gd name="connsiteY4" fmla="*/ 106785 h 2515675"/>
                <a:gd name="connsiteX5" fmla="*/ 1455001 w 1701483"/>
                <a:gd name="connsiteY5" fmla="*/ 105327 h 2515675"/>
                <a:gd name="connsiteX6" fmla="*/ 1516561 w 1701483"/>
                <a:gd name="connsiteY6" fmla="*/ 146713 h 2515675"/>
                <a:gd name="connsiteX7" fmla="*/ 1562329 w 1701483"/>
                <a:gd name="connsiteY7" fmla="*/ 191014 h 2515675"/>
                <a:gd name="connsiteX8" fmla="*/ 1608506 w 1701483"/>
                <a:gd name="connsiteY8" fmla="*/ 216808 h 2515675"/>
                <a:gd name="connsiteX9" fmla="*/ 1602467 w 1701483"/>
                <a:gd name="connsiteY9" fmla="*/ 237401 h 2515675"/>
                <a:gd name="connsiteX10" fmla="*/ 1635957 w 1701483"/>
                <a:gd name="connsiteY10" fmla="*/ 252165 h 2515675"/>
                <a:gd name="connsiteX11" fmla="*/ 1653016 w 1701483"/>
                <a:gd name="connsiteY11" fmla="*/ 275872 h 2515675"/>
                <a:gd name="connsiteX12" fmla="*/ 1700232 w 1701483"/>
                <a:gd name="connsiteY12" fmla="*/ 271710 h 2515675"/>
                <a:gd name="connsiteX13" fmla="*/ 1691697 w 1701483"/>
                <a:gd name="connsiteY13" fmla="*/ 479698 h 2515675"/>
                <a:gd name="connsiteX14" fmla="*/ 1672771 w 1701483"/>
                <a:gd name="connsiteY14" fmla="*/ 1336186 h 2515675"/>
                <a:gd name="connsiteX15" fmla="*/ 1669151 w 1701483"/>
                <a:gd name="connsiteY15" fmla="*/ 1768183 h 2515675"/>
                <a:gd name="connsiteX16" fmla="*/ 1668409 w 1701483"/>
                <a:gd name="connsiteY16" fmla="*/ 2003098 h 2515675"/>
                <a:gd name="connsiteX17" fmla="*/ 1668618 w 1701483"/>
                <a:gd name="connsiteY17" fmla="*/ 2095548 h 2515675"/>
                <a:gd name="connsiteX18" fmla="*/ 1667161 w 1701483"/>
                <a:gd name="connsiteY18" fmla="*/ 2194750 h 2515675"/>
                <a:gd name="connsiteX19" fmla="*/ 1562786 w 1701483"/>
                <a:gd name="connsiteY19" fmla="*/ 2234251 h 2515675"/>
                <a:gd name="connsiteX20" fmla="*/ 1367295 w 1701483"/>
                <a:gd name="connsiteY20" fmla="*/ 2273351 h 2515675"/>
                <a:gd name="connsiteX21" fmla="*/ 974569 w 1701483"/>
                <a:gd name="connsiteY21" fmla="*/ 2354513 h 2515675"/>
                <a:gd name="connsiteX22" fmla="*/ 564623 w 1701483"/>
                <a:gd name="connsiteY22" fmla="*/ 2438095 h 2515675"/>
                <a:gd name="connsiteX23" fmla="*/ 360950 w 1701483"/>
                <a:gd name="connsiteY23" fmla="*/ 2466127 h 2515675"/>
                <a:gd name="connsiteX24" fmla="*/ 267995 w 1701483"/>
                <a:gd name="connsiteY24" fmla="*/ 2481320 h 2515675"/>
                <a:gd name="connsiteX25" fmla="*/ 234972 w 1701483"/>
                <a:gd name="connsiteY25" fmla="*/ 2509209 h 2515675"/>
                <a:gd name="connsiteX26" fmla="*/ 91469 w 1701483"/>
                <a:gd name="connsiteY26" fmla="*/ 2463251 h 2515675"/>
                <a:gd name="connsiteX27" fmla="*/ 30528 w 1701483"/>
                <a:gd name="connsiteY27" fmla="*/ 2401071 h 2515675"/>
                <a:gd name="connsiteX28" fmla="*/ 26518 w 1701483"/>
                <a:gd name="connsiteY28" fmla="*/ 2303059 h 2515675"/>
                <a:gd name="connsiteX29" fmla="*/ 24070 w 1701483"/>
                <a:gd name="connsiteY29" fmla="*/ 1864042 h 2515675"/>
                <a:gd name="connsiteX30" fmla="*/ 19574 w 1701483"/>
                <a:gd name="connsiteY30" fmla="*/ 956281 h 2515675"/>
                <a:gd name="connsiteX31" fmla="*/ 16173 w 1701483"/>
                <a:gd name="connsiteY31" fmla="*/ 550831 h 2515675"/>
                <a:gd name="connsiteX32" fmla="*/ 38348 w 1701483"/>
                <a:gd name="connsiteY32" fmla="*/ 389096 h 2515675"/>
                <a:gd name="connsiteX33" fmla="*/ 86687 w 1701483"/>
                <a:gd name="connsiteY33" fmla="*/ 371132 h 2515675"/>
                <a:gd name="connsiteX34" fmla="*/ 151781 w 1701483"/>
                <a:gd name="connsiteY34" fmla="*/ 376952 h 2515675"/>
                <a:gd name="connsiteX35" fmla="*/ 539229 w 1701483"/>
                <a:gd name="connsiteY35" fmla="*/ 256756 h 2515675"/>
                <a:gd name="connsiteX36" fmla="*/ 948300 w 1701483"/>
                <a:gd name="connsiteY36" fmla="*/ 120643 h 2515675"/>
                <a:gd name="connsiteX37" fmla="*/ 1159669 w 1701483"/>
                <a:gd name="connsiteY37" fmla="*/ 52235 h 2515675"/>
                <a:gd name="connsiteX38" fmla="*/ 1346445 w 1701483"/>
                <a:gd name="connsiteY38" fmla="*/ 5496 h 251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1483" h="2515675">
                  <a:moveTo>
                    <a:pt x="1346444" y="5496"/>
                  </a:moveTo>
                  <a:cubicBezTo>
                    <a:pt x="1346444" y="25365"/>
                    <a:pt x="1337234" y="82153"/>
                    <a:pt x="1352674" y="90764"/>
                  </a:cubicBezTo>
                  <a:cubicBezTo>
                    <a:pt x="1362084" y="96012"/>
                    <a:pt x="1385754" y="85372"/>
                    <a:pt x="1394679" y="82029"/>
                  </a:cubicBezTo>
                  <a:cubicBezTo>
                    <a:pt x="1421806" y="71875"/>
                    <a:pt x="1405852" y="88106"/>
                    <a:pt x="1417139" y="94516"/>
                  </a:cubicBezTo>
                  <a:cubicBezTo>
                    <a:pt x="1421178" y="96812"/>
                    <a:pt x="1415815" y="104765"/>
                    <a:pt x="1427960" y="106785"/>
                  </a:cubicBezTo>
                  <a:cubicBezTo>
                    <a:pt x="1436284" y="108175"/>
                    <a:pt x="1447390" y="103070"/>
                    <a:pt x="1455001" y="105327"/>
                  </a:cubicBezTo>
                  <a:cubicBezTo>
                    <a:pt x="1492329" y="116405"/>
                    <a:pt x="1469088" y="149371"/>
                    <a:pt x="1516561" y="146713"/>
                  </a:cubicBezTo>
                  <a:cubicBezTo>
                    <a:pt x="1545593" y="145094"/>
                    <a:pt x="1541774" y="177289"/>
                    <a:pt x="1562329" y="191014"/>
                  </a:cubicBezTo>
                  <a:cubicBezTo>
                    <a:pt x="1577731" y="201301"/>
                    <a:pt x="1601267" y="196967"/>
                    <a:pt x="1608506" y="216808"/>
                  </a:cubicBezTo>
                  <a:cubicBezTo>
                    <a:pt x="1610249" y="221580"/>
                    <a:pt x="1581302" y="225990"/>
                    <a:pt x="1602467" y="237401"/>
                  </a:cubicBezTo>
                  <a:cubicBezTo>
                    <a:pt x="1614354" y="243802"/>
                    <a:pt x="1626375" y="242430"/>
                    <a:pt x="1635957" y="252165"/>
                  </a:cubicBezTo>
                  <a:cubicBezTo>
                    <a:pt x="1650244" y="266681"/>
                    <a:pt x="1621974" y="270319"/>
                    <a:pt x="1653016" y="275872"/>
                  </a:cubicBezTo>
                  <a:cubicBezTo>
                    <a:pt x="1667285" y="278425"/>
                    <a:pt x="1684982" y="270119"/>
                    <a:pt x="1700232" y="271710"/>
                  </a:cubicBezTo>
                  <a:cubicBezTo>
                    <a:pt x="1705432" y="272253"/>
                    <a:pt x="1692821" y="455819"/>
                    <a:pt x="1691697" y="479698"/>
                  </a:cubicBezTo>
                  <a:cubicBezTo>
                    <a:pt x="1678391" y="764848"/>
                    <a:pt x="1676162" y="1050788"/>
                    <a:pt x="1672771" y="1336186"/>
                  </a:cubicBezTo>
                  <a:cubicBezTo>
                    <a:pt x="1671047" y="1480175"/>
                    <a:pt x="1670056" y="1624174"/>
                    <a:pt x="1669151" y="1768183"/>
                  </a:cubicBezTo>
                  <a:cubicBezTo>
                    <a:pt x="1668656" y="1846497"/>
                    <a:pt x="1668409" y="1924783"/>
                    <a:pt x="1668409" y="2003098"/>
                  </a:cubicBezTo>
                  <a:cubicBezTo>
                    <a:pt x="1668409" y="2033911"/>
                    <a:pt x="1668494" y="2064734"/>
                    <a:pt x="1668618" y="2095548"/>
                  </a:cubicBezTo>
                  <a:cubicBezTo>
                    <a:pt x="1668723" y="2121303"/>
                    <a:pt x="1677562" y="2170605"/>
                    <a:pt x="1667161" y="2194750"/>
                  </a:cubicBezTo>
                  <a:cubicBezTo>
                    <a:pt x="1651959" y="2230002"/>
                    <a:pt x="1595771" y="2228231"/>
                    <a:pt x="1562786" y="2234251"/>
                  </a:cubicBezTo>
                  <a:cubicBezTo>
                    <a:pt x="1497425" y="2246205"/>
                    <a:pt x="1432341" y="2259835"/>
                    <a:pt x="1367295" y="2273351"/>
                  </a:cubicBezTo>
                  <a:cubicBezTo>
                    <a:pt x="1236450" y="2300564"/>
                    <a:pt x="1106062" y="2330463"/>
                    <a:pt x="974569" y="2354513"/>
                  </a:cubicBezTo>
                  <a:cubicBezTo>
                    <a:pt x="837448" y="2379593"/>
                    <a:pt x="701621" y="2412530"/>
                    <a:pt x="564623" y="2438095"/>
                  </a:cubicBezTo>
                  <a:cubicBezTo>
                    <a:pt x="497234" y="2450668"/>
                    <a:pt x="428873" y="2457221"/>
                    <a:pt x="360950" y="2466127"/>
                  </a:cubicBezTo>
                  <a:cubicBezTo>
                    <a:pt x="329794" y="2470223"/>
                    <a:pt x="298923" y="2475833"/>
                    <a:pt x="267995" y="2481320"/>
                  </a:cubicBezTo>
                  <a:cubicBezTo>
                    <a:pt x="260652" y="2482634"/>
                    <a:pt x="246678" y="2504542"/>
                    <a:pt x="234972" y="2509209"/>
                  </a:cubicBezTo>
                  <a:cubicBezTo>
                    <a:pt x="180223" y="2531002"/>
                    <a:pt x="131331" y="2493159"/>
                    <a:pt x="91469" y="2463251"/>
                  </a:cubicBezTo>
                  <a:cubicBezTo>
                    <a:pt x="68342" y="2445896"/>
                    <a:pt x="44320" y="2427037"/>
                    <a:pt x="30528" y="2401071"/>
                  </a:cubicBezTo>
                  <a:cubicBezTo>
                    <a:pt x="17164" y="2375916"/>
                    <a:pt x="26670" y="2332091"/>
                    <a:pt x="26518" y="2303059"/>
                  </a:cubicBezTo>
                  <a:cubicBezTo>
                    <a:pt x="25727" y="2156727"/>
                    <a:pt x="24813" y="2010384"/>
                    <a:pt x="24070" y="1864042"/>
                  </a:cubicBezTo>
                  <a:cubicBezTo>
                    <a:pt x="22546" y="1561452"/>
                    <a:pt x="21174" y="1258871"/>
                    <a:pt x="19574" y="956281"/>
                  </a:cubicBezTo>
                  <a:cubicBezTo>
                    <a:pt x="18869" y="823474"/>
                    <a:pt x="30699" y="682914"/>
                    <a:pt x="16173" y="550831"/>
                  </a:cubicBezTo>
                  <a:cubicBezTo>
                    <a:pt x="10430" y="498634"/>
                    <a:pt x="-27765" y="416080"/>
                    <a:pt x="38348" y="389096"/>
                  </a:cubicBezTo>
                  <a:cubicBezTo>
                    <a:pt x="53969" y="382714"/>
                    <a:pt x="70142" y="374618"/>
                    <a:pt x="86687" y="371132"/>
                  </a:cubicBezTo>
                  <a:cubicBezTo>
                    <a:pt x="109071" y="366417"/>
                    <a:pt x="127759" y="379438"/>
                    <a:pt x="151781" y="376952"/>
                  </a:cubicBezTo>
                  <a:cubicBezTo>
                    <a:pt x="281654" y="363502"/>
                    <a:pt x="416271" y="297999"/>
                    <a:pt x="539229" y="256756"/>
                  </a:cubicBezTo>
                  <a:cubicBezTo>
                    <a:pt x="675475" y="211064"/>
                    <a:pt x="811644" y="165106"/>
                    <a:pt x="948300" y="120643"/>
                  </a:cubicBezTo>
                  <a:cubicBezTo>
                    <a:pt x="1018727" y="97726"/>
                    <a:pt x="1089146" y="74838"/>
                    <a:pt x="1159669" y="52235"/>
                  </a:cubicBezTo>
                  <a:cubicBezTo>
                    <a:pt x="1194445" y="41091"/>
                    <a:pt x="1322851" y="-18069"/>
                    <a:pt x="1346445" y="5496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2" name="图形 250">
              <a:extLst>
                <a:ext uri="{FF2B5EF4-FFF2-40B4-BE49-F238E27FC236}">
                  <a16:creationId xmlns="" xmlns:a16="http://schemas.microsoft.com/office/drawing/2014/main" id="{109FCB03-91B2-4FD9-982B-A8675CDCF3F1}"/>
                </a:ext>
              </a:extLst>
            </p:cNvPr>
            <p:cNvGrpSpPr/>
            <p:nvPr/>
          </p:nvGrpSpPr>
          <p:grpSpPr>
            <a:xfrm>
              <a:off x="7188303" y="3462500"/>
              <a:ext cx="1651768" cy="2467051"/>
              <a:chOff x="7188303" y="3462500"/>
              <a:chExt cx="1651768" cy="2467051"/>
            </a:xfrm>
            <a:solidFill>
              <a:srgbClr val="FFFFFF"/>
            </a:solidFill>
          </p:grpSpPr>
          <p:sp>
            <p:nvSpPr>
              <p:cNvPr id="47" name="任意多边形: 形状 46">
                <a:extLst>
                  <a:ext uri="{FF2B5EF4-FFF2-40B4-BE49-F238E27FC236}">
                    <a16:creationId xmlns="" xmlns:a16="http://schemas.microsoft.com/office/drawing/2014/main" id="{FB1F26C2-B854-499F-8B04-797FE226D731}"/>
                  </a:ext>
                </a:extLst>
              </p:cNvPr>
              <p:cNvSpPr/>
              <p:nvPr/>
            </p:nvSpPr>
            <p:spPr>
              <a:xfrm>
                <a:off x="7234288" y="3462500"/>
                <a:ext cx="1253483" cy="487181"/>
              </a:xfrm>
              <a:custGeom>
                <a:avLst/>
                <a:gdLst>
                  <a:gd name="connsiteX0" fmla="*/ 1253101 w 1253483"/>
                  <a:gd name="connsiteY0" fmla="*/ 14237 h 487181"/>
                  <a:gd name="connsiteX1" fmla="*/ 507675 w 1253483"/>
                  <a:gd name="connsiteY1" fmla="*/ 283366 h 487181"/>
                  <a:gd name="connsiteX2" fmla="*/ 174490 w 1253483"/>
                  <a:gd name="connsiteY2" fmla="*/ 399837 h 487181"/>
                  <a:gd name="connsiteX3" fmla="*/ 99205 w 1253483"/>
                  <a:gd name="connsiteY3" fmla="*/ 421469 h 487181"/>
                  <a:gd name="connsiteX4" fmla="*/ 43045 w 1253483"/>
                  <a:gd name="connsiteY4" fmla="*/ 413982 h 487181"/>
                  <a:gd name="connsiteX5" fmla="*/ 33063 w 1253483"/>
                  <a:gd name="connsiteY5" fmla="*/ 441014 h 487181"/>
                  <a:gd name="connsiteX6" fmla="*/ 51780 w 1253483"/>
                  <a:gd name="connsiteY6" fmla="*/ 439766 h 487181"/>
                  <a:gd name="connsiteX7" fmla="*/ 51780 w 1253483"/>
                  <a:gd name="connsiteY7" fmla="*/ 433108 h 487181"/>
                  <a:gd name="connsiteX8" fmla="*/ 129570 w 1253483"/>
                  <a:gd name="connsiteY8" fmla="*/ 487181 h 487181"/>
                  <a:gd name="connsiteX9" fmla="*/ 1507 w 1253483"/>
                  <a:gd name="connsiteY9" fmla="*/ 396218 h 487181"/>
                  <a:gd name="connsiteX10" fmla="*/ 49198 w 1253483"/>
                  <a:gd name="connsiteY10" fmla="*/ 378177 h 487181"/>
                  <a:gd name="connsiteX11" fmla="*/ 397594 w 1253483"/>
                  <a:gd name="connsiteY11" fmla="*/ 268764 h 487181"/>
                  <a:gd name="connsiteX12" fmla="*/ 802426 w 1253483"/>
                  <a:gd name="connsiteY12" fmla="*/ 134823 h 487181"/>
                  <a:gd name="connsiteX13" fmla="*/ 1183636 w 1253483"/>
                  <a:gd name="connsiteY13" fmla="*/ 22123 h 487181"/>
                  <a:gd name="connsiteX14" fmla="*/ 1253101 w 1253483"/>
                  <a:gd name="connsiteY14" fmla="*/ 14237 h 4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3483" h="487181">
                    <a:moveTo>
                      <a:pt x="1253101" y="14237"/>
                    </a:moveTo>
                    <a:cubicBezTo>
                      <a:pt x="1006175" y="106715"/>
                      <a:pt x="752105" y="186744"/>
                      <a:pt x="507675" y="283366"/>
                    </a:cubicBezTo>
                    <a:cubicBezTo>
                      <a:pt x="398528" y="326514"/>
                      <a:pt x="284695" y="358680"/>
                      <a:pt x="174490" y="399837"/>
                    </a:cubicBezTo>
                    <a:cubicBezTo>
                      <a:pt x="149706" y="409096"/>
                      <a:pt x="122465" y="422764"/>
                      <a:pt x="99205" y="421469"/>
                    </a:cubicBezTo>
                    <a:cubicBezTo>
                      <a:pt x="79440" y="420364"/>
                      <a:pt x="65048" y="409572"/>
                      <a:pt x="43045" y="413982"/>
                    </a:cubicBezTo>
                    <a:cubicBezTo>
                      <a:pt x="24300" y="417735"/>
                      <a:pt x="19576" y="425574"/>
                      <a:pt x="33063" y="441014"/>
                    </a:cubicBezTo>
                    <a:cubicBezTo>
                      <a:pt x="44036" y="453568"/>
                      <a:pt x="48008" y="437661"/>
                      <a:pt x="51780" y="439766"/>
                    </a:cubicBezTo>
                    <a:lnTo>
                      <a:pt x="51780" y="433108"/>
                    </a:lnTo>
                    <a:cubicBezTo>
                      <a:pt x="66639" y="463940"/>
                      <a:pt x="97766" y="479285"/>
                      <a:pt x="129570" y="487181"/>
                    </a:cubicBezTo>
                    <a:cubicBezTo>
                      <a:pt x="84679" y="472465"/>
                      <a:pt x="14375" y="448910"/>
                      <a:pt x="1507" y="396218"/>
                    </a:cubicBezTo>
                    <a:cubicBezTo>
                      <a:pt x="-9095" y="352812"/>
                      <a:pt x="39378" y="380025"/>
                      <a:pt x="49198" y="378177"/>
                    </a:cubicBezTo>
                    <a:cubicBezTo>
                      <a:pt x="171395" y="355165"/>
                      <a:pt x="280551" y="307550"/>
                      <a:pt x="397594" y="268764"/>
                    </a:cubicBezTo>
                    <a:cubicBezTo>
                      <a:pt x="532516" y="224053"/>
                      <a:pt x="667190" y="178581"/>
                      <a:pt x="802426" y="134823"/>
                    </a:cubicBezTo>
                    <a:cubicBezTo>
                      <a:pt x="928594" y="93999"/>
                      <a:pt x="1058915" y="65929"/>
                      <a:pt x="1183636" y="22123"/>
                    </a:cubicBezTo>
                    <a:cubicBezTo>
                      <a:pt x="1200733" y="16142"/>
                      <a:pt x="1258721" y="-19301"/>
                      <a:pt x="1253101" y="142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="" xmlns:a16="http://schemas.microsoft.com/office/drawing/2014/main" id="{E8BFC15C-3D72-4844-B850-D7A8BF3212C8}"/>
                  </a:ext>
                </a:extLst>
              </p:cNvPr>
              <p:cNvSpPr/>
              <p:nvPr/>
            </p:nvSpPr>
            <p:spPr>
              <a:xfrm>
                <a:off x="7434572" y="3500854"/>
                <a:ext cx="1056151" cy="375334"/>
              </a:xfrm>
              <a:custGeom>
                <a:avLst/>
                <a:gdLst>
                  <a:gd name="connsiteX0" fmla="*/ 1056151 w 1056151"/>
                  <a:gd name="connsiteY0" fmla="*/ 33709 h 375334"/>
                  <a:gd name="connsiteX1" fmla="*/ 521684 w 1056151"/>
                  <a:gd name="connsiteY1" fmla="*/ 222428 h 375334"/>
                  <a:gd name="connsiteX2" fmla="*/ 262061 w 1056151"/>
                  <a:gd name="connsiteY2" fmla="*/ 299095 h 375334"/>
                  <a:gd name="connsiteX3" fmla="*/ 0 w 1056151"/>
                  <a:gd name="connsiteY3" fmla="*/ 374380 h 375334"/>
                  <a:gd name="connsiteX4" fmla="*/ 568204 w 1056151"/>
                  <a:gd name="connsiteY4" fmla="*/ 175965 h 375334"/>
                  <a:gd name="connsiteX5" fmla="*/ 1052827 w 1056151"/>
                  <a:gd name="connsiteY5" fmla="*/ 0 h 375334"/>
                  <a:gd name="connsiteX6" fmla="*/ 1056151 w 1056151"/>
                  <a:gd name="connsiteY6" fmla="*/ 33709 h 3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151" h="375334">
                    <a:moveTo>
                      <a:pt x="1056151" y="33709"/>
                    </a:moveTo>
                    <a:cubicBezTo>
                      <a:pt x="881053" y="105642"/>
                      <a:pt x="701535" y="163801"/>
                      <a:pt x="521684" y="222428"/>
                    </a:cubicBezTo>
                    <a:cubicBezTo>
                      <a:pt x="435950" y="250374"/>
                      <a:pt x="347739" y="270034"/>
                      <a:pt x="262061" y="299095"/>
                    </a:cubicBezTo>
                    <a:cubicBezTo>
                      <a:pt x="187985" y="324231"/>
                      <a:pt x="78857" y="383553"/>
                      <a:pt x="0" y="374380"/>
                    </a:cubicBezTo>
                    <a:cubicBezTo>
                      <a:pt x="189224" y="307734"/>
                      <a:pt x="378981" y="242602"/>
                      <a:pt x="568204" y="175965"/>
                    </a:cubicBezTo>
                    <a:cubicBezTo>
                      <a:pt x="729529" y="119158"/>
                      <a:pt x="887597" y="43910"/>
                      <a:pt x="1052827" y="0"/>
                    </a:cubicBezTo>
                    <a:cubicBezTo>
                      <a:pt x="1050750" y="12249"/>
                      <a:pt x="1047883" y="24441"/>
                      <a:pt x="1056151" y="3370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="" xmlns:a16="http://schemas.microsoft.com/office/drawing/2014/main" id="{2139C8AF-2235-47DA-A934-63C108596282}"/>
                  </a:ext>
                </a:extLst>
              </p:cNvPr>
              <p:cNvSpPr/>
              <p:nvPr/>
            </p:nvSpPr>
            <p:spPr>
              <a:xfrm>
                <a:off x="7528936" y="3541211"/>
                <a:ext cx="1036224" cy="334022"/>
              </a:xfrm>
              <a:custGeom>
                <a:avLst/>
                <a:gdLst>
                  <a:gd name="connsiteX0" fmla="*/ 1032463 w 1036224"/>
                  <a:gd name="connsiteY0" fmla="*/ 0 h 334022"/>
                  <a:gd name="connsiteX1" fmla="*/ 1036225 w 1036224"/>
                  <a:gd name="connsiteY1" fmla="*/ 17050 h 334022"/>
                  <a:gd name="connsiteX2" fmla="*/ 0 w 1036224"/>
                  <a:gd name="connsiteY2" fmla="*/ 334023 h 334022"/>
                  <a:gd name="connsiteX3" fmla="*/ 564661 w 1036224"/>
                  <a:gd name="connsiteY3" fmla="*/ 159058 h 334022"/>
                  <a:gd name="connsiteX4" fmla="*/ 842896 w 1036224"/>
                  <a:gd name="connsiteY4" fmla="*/ 63703 h 334022"/>
                  <a:gd name="connsiteX5" fmla="*/ 1032424 w 1036224"/>
                  <a:gd name="connsiteY5" fmla="*/ 0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224" h="334022">
                    <a:moveTo>
                      <a:pt x="1032463" y="0"/>
                    </a:moveTo>
                    <a:cubicBezTo>
                      <a:pt x="1034787" y="7058"/>
                      <a:pt x="1031167" y="10820"/>
                      <a:pt x="1036225" y="17050"/>
                    </a:cubicBezTo>
                    <a:cubicBezTo>
                      <a:pt x="691972" y="125911"/>
                      <a:pt x="351463" y="249203"/>
                      <a:pt x="0" y="334023"/>
                    </a:cubicBezTo>
                    <a:cubicBezTo>
                      <a:pt x="186928" y="271443"/>
                      <a:pt x="376257" y="216970"/>
                      <a:pt x="564661" y="159058"/>
                    </a:cubicBezTo>
                    <a:cubicBezTo>
                      <a:pt x="658463" y="130226"/>
                      <a:pt x="750846" y="97660"/>
                      <a:pt x="842896" y="63703"/>
                    </a:cubicBezTo>
                    <a:cubicBezTo>
                      <a:pt x="904008" y="41158"/>
                      <a:pt x="968273" y="8563"/>
                      <a:pt x="103242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="" xmlns:a16="http://schemas.microsoft.com/office/drawing/2014/main" id="{117A3DD9-F759-40FE-AA86-845CB3AEC844}"/>
                  </a:ext>
                </a:extLst>
              </p:cNvPr>
              <p:cNvSpPr/>
              <p:nvPr/>
            </p:nvSpPr>
            <p:spPr>
              <a:xfrm>
                <a:off x="8132955" y="3569589"/>
                <a:ext cx="495254" cy="150492"/>
              </a:xfrm>
              <a:custGeom>
                <a:avLst/>
                <a:gdLst>
                  <a:gd name="connsiteX0" fmla="*/ 492928 w 495254"/>
                  <a:gd name="connsiteY0" fmla="*/ 5312 h 150492"/>
                  <a:gd name="connsiteX1" fmla="*/ 397250 w 495254"/>
                  <a:gd name="connsiteY1" fmla="*/ 54394 h 150492"/>
                  <a:gd name="connsiteX2" fmla="*/ 260461 w 495254"/>
                  <a:gd name="connsiteY2" fmla="*/ 84875 h 150492"/>
                  <a:gd name="connsiteX3" fmla="*/ 0 w 495254"/>
                  <a:gd name="connsiteY3" fmla="*/ 150492 h 150492"/>
                  <a:gd name="connsiteX4" fmla="*/ 241192 w 495254"/>
                  <a:gd name="connsiteY4" fmla="*/ 71511 h 150492"/>
                  <a:gd name="connsiteX5" fmla="*/ 492928 w 495254"/>
                  <a:gd name="connsiteY5" fmla="*/ 5312 h 15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254" h="150492">
                    <a:moveTo>
                      <a:pt x="492928" y="5312"/>
                    </a:moveTo>
                    <a:cubicBezTo>
                      <a:pt x="510511" y="42517"/>
                      <a:pt x="423500" y="48165"/>
                      <a:pt x="397250" y="54394"/>
                    </a:cubicBezTo>
                    <a:cubicBezTo>
                      <a:pt x="351806" y="65186"/>
                      <a:pt x="306095" y="74978"/>
                      <a:pt x="260461" y="84875"/>
                    </a:cubicBezTo>
                    <a:cubicBezTo>
                      <a:pt x="172822" y="103877"/>
                      <a:pt x="85925" y="124775"/>
                      <a:pt x="0" y="150492"/>
                    </a:cubicBezTo>
                    <a:cubicBezTo>
                      <a:pt x="80629" y="124832"/>
                      <a:pt x="160801" y="97867"/>
                      <a:pt x="241192" y="71511"/>
                    </a:cubicBezTo>
                    <a:cubicBezTo>
                      <a:pt x="276368" y="59976"/>
                      <a:pt x="476679" y="-21272"/>
                      <a:pt x="492928" y="53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="" xmlns:a16="http://schemas.microsoft.com/office/drawing/2014/main" id="{E46357B5-B39B-4CB9-8A42-AD3990665046}"/>
                  </a:ext>
                </a:extLst>
              </p:cNvPr>
              <p:cNvSpPr/>
              <p:nvPr/>
            </p:nvSpPr>
            <p:spPr>
              <a:xfrm>
                <a:off x="7495361" y="3609139"/>
                <a:ext cx="1228343" cy="299794"/>
              </a:xfrm>
              <a:custGeom>
                <a:avLst/>
                <a:gdLst>
                  <a:gd name="connsiteX0" fmla="*/ 1211294 w 1228343"/>
                  <a:gd name="connsiteY0" fmla="*/ 36485 h 299794"/>
                  <a:gd name="connsiteX1" fmla="*/ 1228344 w 1228343"/>
                  <a:gd name="connsiteY1" fmla="*/ 39819 h 299794"/>
                  <a:gd name="connsiteX2" fmla="*/ 0 w 1228343"/>
                  <a:gd name="connsiteY2" fmla="*/ 299794 h 299794"/>
                  <a:gd name="connsiteX3" fmla="*/ 695477 w 1228343"/>
                  <a:gd name="connsiteY3" fmla="*/ 116610 h 299794"/>
                  <a:gd name="connsiteX4" fmla="*/ 1005402 w 1228343"/>
                  <a:gd name="connsiteY4" fmla="*/ 41886 h 299794"/>
                  <a:gd name="connsiteX5" fmla="*/ 1161231 w 1228343"/>
                  <a:gd name="connsiteY5" fmla="*/ 2205 h 299794"/>
                  <a:gd name="connsiteX6" fmla="*/ 1211313 w 1228343"/>
                  <a:gd name="connsiteY6" fmla="*/ 36485 h 29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343" h="299794">
                    <a:moveTo>
                      <a:pt x="1211294" y="36485"/>
                    </a:moveTo>
                    <a:cubicBezTo>
                      <a:pt x="1216981" y="37600"/>
                      <a:pt x="1222658" y="38705"/>
                      <a:pt x="1228344" y="39819"/>
                    </a:cubicBezTo>
                    <a:cubicBezTo>
                      <a:pt x="821836" y="139193"/>
                      <a:pt x="406413" y="198677"/>
                      <a:pt x="0" y="299794"/>
                    </a:cubicBezTo>
                    <a:cubicBezTo>
                      <a:pt x="228924" y="227576"/>
                      <a:pt x="465211" y="181618"/>
                      <a:pt x="695477" y="116610"/>
                    </a:cubicBezTo>
                    <a:cubicBezTo>
                      <a:pt x="798205" y="87606"/>
                      <a:pt x="901884" y="67765"/>
                      <a:pt x="1005402" y="41886"/>
                    </a:cubicBezTo>
                    <a:cubicBezTo>
                      <a:pt x="1057399" y="28884"/>
                      <a:pt x="1109139" y="14787"/>
                      <a:pt x="1161231" y="2205"/>
                    </a:cubicBezTo>
                    <a:cubicBezTo>
                      <a:pt x="1206141" y="-8635"/>
                      <a:pt x="1179167" y="23331"/>
                      <a:pt x="1211313" y="3648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="" xmlns:a16="http://schemas.microsoft.com/office/drawing/2014/main" id="{9B9416C5-BCF9-4EE5-BB51-7C1C7CA5A0B2}"/>
                  </a:ext>
                </a:extLst>
              </p:cNvPr>
              <p:cNvSpPr/>
              <p:nvPr/>
            </p:nvSpPr>
            <p:spPr>
              <a:xfrm>
                <a:off x="8295185" y="3667898"/>
                <a:ext cx="445094" cy="85872"/>
              </a:xfrm>
              <a:custGeom>
                <a:avLst/>
                <a:gdLst>
                  <a:gd name="connsiteX0" fmla="*/ 445094 w 445094"/>
                  <a:gd name="connsiteY0" fmla="*/ 1434 h 85872"/>
                  <a:gd name="connsiteX1" fmla="*/ 0 w 445094"/>
                  <a:gd name="connsiteY1" fmla="*/ 85873 h 85872"/>
                  <a:gd name="connsiteX2" fmla="*/ 226238 w 445094"/>
                  <a:gd name="connsiteY2" fmla="*/ 46506 h 85872"/>
                  <a:gd name="connsiteX3" fmla="*/ 343519 w 445094"/>
                  <a:gd name="connsiteY3" fmla="*/ 21493 h 85872"/>
                  <a:gd name="connsiteX4" fmla="*/ 445094 w 445094"/>
                  <a:gd name="connsiteY4" fmla="*/ 1434 h 8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094" h="85872">
                    <a:moveTo>
                      <a:pt x="445094" y="1434"/>
                    </a:moveTo>
                    <a:cubicBezTo>
                      <a:pt x="445484" y="36886"/>
                      <a:pt x="52416" y="79653"/>
                      <a:pt x="0" y="85873"/>
                    </a:cubicBezTo>
                    <a:cubicBezTo>
                      <a:pt x="75724" y="74672"/>
                      <a:pt x="151276" y="62060"/>
                      <a:pt x="226238" y="46506"/>
                    </a:cubicBezTo>
                    <a:cubicBezTo>
                      <a:pt x="265376" y="38381"/>
                      <a:pt x="304543" y="30399"/>
                      <a:pt x="343519" y="21493"/>
                    </a:cubicBezTo>
                    <a:cubicBezTo>
                      <a:pt x="370380" y="15350"/>
                      <a:pt x="420948" y="-5624"/>
                      <a:pt x="445094" y="143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="" xmlns:a16="http://schemas.microsoft.com/office/drawing/2014/main" id="{261055AA-0EF5-452A-AD0C-69D0601EAD69}"/>
                  </a:ext>
                </a:extLst>
              </p:cNvPr>
              <p:cNvSpPr/>
              <p:nvPr/>
            </p:nvSpPr>
            <p:spPr>
              <a:xfrm>
                <a:off x="7623415" y="3699698"/>
                <a:ext cx="1150991" cy="205911"/>
              </a:xfrm>
              <a:custGeom>
                <a:avLst/>
                <a:gdLst>
                  <a:gd name="connsiteX0" fmla="*/ 1147248 w 1150991"/>
                  <a:gd name="connsiteY0" fmla="*/ 16640 h 205911"/>
                  <a:gd name="connsiteX1" fmla="*/ 549545 w 1150991"/>
                  <a:gd name="connsiteY1" fmla="*/ 132159 h 205911"/>
                  <a:gd name="connsiteX2" fmla="*/ 0 w 1150991"/>
                  <a:gd name="connsiteY2" fmla="*/ 205911 h 205911"/>
                  <a:gd name="connsiteX3" fmla="*/ 574738 w 1150991"/>
                  <a:gd name="connsiteY3" fmla="*/ 92316 h 205911"/>
                  <a:gd name="connsiteX4" fmla="*/ 1150992 w 1150991"/>
                  <a:gd name="connsiteY4" fmla="*/ 0 h 205911"/>
                  <a:gd name="connsiteX5" fmla="*/ 1147248 w 1150991"/>
                  <a:gd name="connsiteY5" fmla="*/ 16640 h 20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991" h="205911">
                    <a:moveTo>
                      <a:pt x="1147248" y="16640"/>
                    </a:moveTo>
                    <a:cubicBezTo>
                      <a:pt x="946061" y="45844"/>
                      <a:pt x="749265" y="95059"/>
                      <a:pt x="549545" y="132159"/>
                    </a:cubicBezTo>
                    <a:cubicBezTo>
                      <a:pt x="368560" y="165783"/>
                      <a:pt x="183213" y="188347"/>
                      <a:pt x="0" y="205911"/>
                    </a:cubicBezTo>
                    <a:cubicBezTo>
                      <a:pt x="191100" y="165497"/>
                      <a:pt x="382324" y="126016"/>
                      <a:pt x="574738" y="92316"/>
                    </a:cubicBezTo>
                    <a:cubicBezTo>
                      <a:pt x="766324" y="58760"/>
                      <a:pt x="959930" y="36328"/>
                      <a:pt x="1150992" y="0"/>
                    </a:cubicBezTo>
                    <a:cubicBezTo>
                      <a:pt x="1150725" y="1657"/>
                      <a:pt x="1147315" y="16497"/>
                      <a:pt x="1147248" y="166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="" xmlns:a16="http://schemas.microsoft.com/office/drawing/2014/main" id="{41852F42-13BB-401D-8EC6-A214C1A09348}"/>
                  </a:ext>
                </a:extLst>
              </p:cNvPr>
              <p:cNvSpPr/>
              <p:nvPr/>
            </p:nvSpPr>
            <p:spPr>
              <a:xfrm>
                <a:off x="7425754" y="3730064"/>
                <a:ext cx="1414317" cy="2170128"/>
              </a:xfrm>
              <a:custGeom>
                <a:avLst/>
                <a:gdLst>
                  <a:gd name="connsiteX0" fmla="*/ 1412346 w 1414317"/>
                  <a:gd name="connsiteY0" fmla="*/ 0 h 2170128"/>
                  <a:gd name="connsiteX1" fmla="*/ 1385810 w 1414317"/>
                  <a:gd name="connsiteY1" fmla="*/ 1758696 h 2170128"/>
                  <a:gd name="connsiteX2" fmla="*/ 1386819 w 1414317"/>
                  <a:gd name="connsiteY2" fmla="*/ 1832677 h 2170128"/>
                  <a:gd name="connsiteX3" fmla="*/ 1367226 w 1414317"/>
                  <a:gd name="connsiteY3" fmla="*/ 1910896 h 2170128"/>
                  <a:gd name="connsiteX4" fmla="*/ 1146742 w 1414317"/>
                  <a:gd name="connsiteY4" fmla="*/ 1953063 h 2170128"/>
                  <a:gd name="connsiteX5" fmla="*/ 770495 w 1414317"/>
                  <a:gd name="connsiteY5" fmla="*/ 2029940 h 2170128"/>
                  <a:gd name="connsiteX6" fmla="*/ 2189 w 1414317"/>
                  <a:gd name="connsiteY6" fmla="*/ 2170129 h 2170128"/>
                  <a:gd name="connsiteX7" fmla="*/ 8009 w 1414317"/>
                  <a:gd name="connsiteY7" fmla="*/ 417052 h 2170128"/>
                  <a:gd name="connsiteX8" fmla="*/ 10543 w 1414317"/>
                  <a:gd name="connsiteY8" fmla="*/ 222790 h 2170128"/>
                  <a:gd name="connsiteX9" fmla="*/ 227303 w 1414317"/>
                  <a:gd name="connsiteY9" fmla="*/ 197977 h 2170128"/>
                  <a:gd name="connsiteX10" fmla="*/ 600788 w 1414317"/>
                  <a:gd name="connsiteY10" fmla="*/ 144332 h 2170128"/>
                  <a:gd name="connsiteX11" fmla="*/ 1412346 w 1414317"/>
                  <a:gd name="connsiteY11" fmla="*/ 10 h 217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317" h="2170128">
                    <a:moveTo>
                      <a:pt x="1412346" y="0"/>
                    </a:moveTo>
                    <a:cubicBezTo>
                      <a:pt x="1422986" y="585740"/>
                      <a:pt x="1387162" y="1172813"/>
                      <a:pt x="1385810" y="1758696"/>
                    </a:cubicBezTo>
                    <a:cubicBezTo>
                      <a:pt x="1385753" y="1783413"/>
                      <a:pt x="1386076" y="1807969"/>
                      <a:pt x="1386819" y="1832677"/>
                    </a:cubicBezTo>
                    <a:cubicBezTo>
                      <a:pt x="1387867" y="1867433"/>
                      <a:pt x="1404698" y="1903886"/>
                      <a:pt x="1367226" y="1910896"/>
                    </a:cubicBezTo>
                    <a:cubicBezTo>
                      <a:pt x="1293674" y="1924679"/>
                      <a:pt x="1220189" y="1938766"/>
                      <a:pt x="1146742" y="1953063"/>
                    </a:cubicBezTo>
                    <a:cubicBezTo>
                      <a:pt x="1021107" y="1977504"/>
                      <a:pt x="895863" y="2004146"/>
                      <a:pt x="770495" y="2029940"/>
                    </a:cubicBezTo>
                    <a:cubicBezTo>
                      <a:pt x="515129" y="2082479"/>
                      <a:pt x="257964" y="2121884"/>
                      <a:pt x="2189" y="2170129"/>
                    </a:cubicBezTo>
                    <a:cubicBezTo>
                      <a:pt x="-3993" y="1585941"/>
                      <a:pt x="4523" y="1001220"/>
                      <a:pt x="8009" y="417052"/>
                    </a:cubicBezTo>
                    <a:cubicBezTo>
                      <a:pt x="8076" y="404879"/>
                      <a:pt x="3818" y="223542"/>
                      <a:pt x="10543" y="222790"/>
                    </a:cubicBezTo>
                    <a:cubicBezTo>
                      <a:pt x="82837" y="214779"/>
                      <a:pt x="155075" y="206540"/>
                      <a:pt x="227303" y="197977"/>
                    </a:cubicBezTo>
                    <a:cubicBezTo>
                      <a:pt x="352128" y="183156"/>
                      <a:pt x="476753" y="164706"/>
                      <a:pt x="600788" y="144332"/>
                    </a:cubicBezTo>
                    <a:cubicBezTo>
                      <a:pt x="869593" y="100165"/>
                      <a:pt x="1141513" y="20555"/>
                      <a:pt x="1412346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="" xmlns:a16="http://schemas.microsoft.com/office/drawing/2014/main" id="{14E51098-92E1-477B-912D-7DD5277172E9}"/>
                  </a:ext>
                </a:extLst>
              </p:cNvPr>
              <p:cNvSpPr/>
              <p:nvPr/>
            </p:nvSpPr>
            <p:spPr>
              <a:xfrm>
                <a:off x="7188310" y="3841544"/>
                <a:ext cx="219201" cy="153458"/>
              </a:xfrm>
              <a:custGeom>
                <a:avLst/>
                <a:gdLst>
                  <a:gd name="connsiteX0" fmla="*/ 101073 w 219201"/>
                  <a:gd name="connsiteY0" fmla="*/ 104413 h 153458"/>
                  <a:gd name="connsiteX1" fmla="*/ 132267 w 219201"/>
                  <a:gd name="connsiteY1" fmla="*/ 118139 h 153458"/>
                  <a:gd name="connsiteX2" fmla="*/ 219202 w 219201"/>
                  <a:gd name="connsiteY2" fmla="*/ 128530 h 153458"/>
                  <a:gd name="connsiteX3" fmla="*/ 84014 w 219201"/>
                  <a:gd name="connsiteY3" fmla="*/ 118139 h 153458"/>
                  <a:gd name="connsiteX4" fmla="*/ 23711 w 219201"/>
                  <a:gd name="connsiteY4" fmla="*/ 0 h 153458"/>
                  <a:gd name="connsiteX5" fmla="*/ 101073 w 219201"/>
                  <a:gd name="connsiteY5" fmla="*/ 104413 h 15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01" h="153458">
                    <a:moveTo>
                      <a:pt x="101073" y="104413"/>
                    </a:moveTo>
                    <a:cubicBezTo>
                      <a:pt x="114913" y="105223"/>
                      <a:pt x="120456" y="113890"/>
                      <a:pt x="132267" y="118139"/>
                    </a:cubicBezTo>
                    <a:cubicBezTo>
                      <a:pt x="159985" y="128111"/>
                      <a:pt x="188731" y="127168"/>
                      <a:pt x="219202" y="128530"/>
                    </a:cubicBezTo>
                    <a:cubicBezTo>
                      <a:pt x="192132" y="180699"/>
                      <a:pt x="117408" y="137865"/>
                      <a:pt x="84014" y="118139"/>
                    </a:cubicBezTo>
                    <a:cubicBezTo>
                      <a:pt x="60715" y="104375"/>
                      <a:pt x="-46993" y="25136"/>
                      <a:pt x="23711" y="0"/>
                    </a:cubicBezTo>
                    <a:cubicBezTo>
                      <a:pt x="16072" y="48158"/>
                      <a:pt x="67469" y="82296"/>
                      <a:pt x="101073" y="10441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="" xmlns:a16="http://schemas.microsoft.com/office/drawing/2014/main" id="{4B02DA06-BCC8-4380-AFFA-2B126E9AA58C}"/>
                  </a:ext>
                </a:extLst>
              </p:cNvPr>
              <p:cNvSpPr/>
              <p:nvPr/>
            </p:nvSpPr>
            <p:spPr>
              <a:xfrm>
                <a:off x="7353867" y="3881883"/>
                <a:ext cx="55121" cy="30375"/>
              </a:xfrm>
              <a:custGeom>
                <a:avLst/>
                <a:gdLst>
                  <a:gd name="connsiteX0" fmla="*/ 9563 w 55121"/>
                  <a:gd name="connsiteY0" fmla="*/ 30375 h 30375"/>
                  <a:gd name="connsiteX1" fmla="*/ 0 w 55121"/>
                  <a:gd name="connsiteY1" fmla="*/ 23717 h 30375"/>
                  <a:gd name="connsiteX2" fmla="*/ 53654 w 55121"/>
                  <a:gd name="connsiteY2" fmla="*/ 0 h 30375"/>
                  <a:gd name="connsiteX3" fmla="*/ 9563 w 55121"/>
                  <a:gd name="connsiteY3" fmla="*/ 30375 h 3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21" h="30375">
                    <a:moveTo>
                      <a:pt x="9563" y="30375"/>
                    </a:moveTo>
                    <a:cubicBezTo>
                      <a:pt x="5782" y="28785"/>
                      <a:pt x="2534" y="28356"/>
                      <a:pt x="0" y="23717"/>
                    </a:cubicBezTo>
                    <a:cubicBezTo>
                      <a:pt x="17888" y="15811"/>
                      <a:pt x="35766" y="7906"/>
                      <a:pt x="53654" y="0"/>
                    </a:cubicBezTo>
                    <a:cubicBezTo>
                      <a:pt x="62703" y="27041"/>
                      <a:pt x="27670" y="26708"/>
                      <a:pt x="9563" y="3037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="" xmlns:a16="http://schemas.microsoft.com/office/drawing/2014/main" id="{F52B25D6-943C-4424-9E05-93A87B4BAF8B}"/>
                  </a:ext>
                </a:extLst>
              </p:cNvPr>
              <p:cNvSpPr/>
              <p:nvPr/>
            </p:nvSpPr>
            <p:spPr>
              <a:xfrm>
                <a:off x="7414179" y="3912002"/>
                <a:ext cx="53663" cy="7333"/>
              </a:xfrm>
              <a:custGeom>
                <a:avLst/>
                <a:gdLst>
                  <a:gd name="connsiteX0" fmla="*/ 53664 w 53663"/>
                  <a:gd name="connsiteY0" fmla="*/ 256 h 7333"/>
                  <a:gd name="connsiteX1" fmla="*/ 0 w 53663"/>
                  <a:gd name="connsiteY1" fmla="*/ 7333 h 7333"/>
                  <a:gd name="connsiteX2" fmla="*/ 53664 w 53663"/>
                  <a:gd name="connsiteY2" fmla="*/ 256 h 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63" h="7333">
                    <a:moveTo>
                      <a:pt x="53664" y="256"/>
                    </a:moveTo>
                    <a:cubicBezTo>
                      <a:pt x="35776" y="2618"/>
                      <a:pt x="17888" y="4971"/>
                      <a:pt x="0" y="7333"/>
                    </a:cubicBezTo>
                    <a:cubicBezTo>
                      <a:pt x="15859" y="-3392"/>
                      <a:pt x="36824" y="1056"/>
                      <a:pt x="53664" y="25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="" xmlns:a16="http://schemas.microsoft.com/office/drawing/2014/main" id="{0672B515-4FAF-4E68-B361-F2AC01096228}"/>
                  </a:ext>
                </a:extLst>
              </p:cNvPr>
              <p:cNvSpPr/>
              <p:nvPr/>
            </p:nvSpPr>
            <p:spPr>
              <a:xfrm>
                <a:off x="7188303" y="3922650"/>
                <a:ext cx="219217" cy="2006902"/>
              </a:xfrm>
              <a:custGeom>
                <a:avLst/>
                <a:gdLst>
                  <a:gd name="connsiteX0" fmla="*/ 192186 w 219217"/>
                  <a:gd name="connsiteY0" fmla="*/ 94440 h 2006902"/>
                  <a:gd name="connsiteX1" fmla="*/ 219218 w 219217"/>
                  <a:gd name="connsiteY1" fmla="*/ 84039 h 2006902"/>
                  <a:gd name="connsiteX2" fmla="*/ 208931 w 219217"/>
                  <a:gd name="connsiteY2" fmla="*/ 1957226 h 2006902"/>
                  <a:gd name="connsiteX3" fmla="*/ 186357 w 219217"/>
                  <a:gd name="connsiteY3" fmla="*/ 2005393 h 2006902"/>
                  <a:gd name="connsiteX4" fmla="*/ 55531 w 219217"/>
                  <a:gd name="connsiteY4" fmla="*/ 1945081 h 2006902"/>
                  <a:gd name="connsiteX5" fmla="*/ 18926 w 219217"/>
                  <a:gd name="connsiteY5" fmla="*/ 1750609 h 2006902"/>
                  <a:gd name="connsiteX6" fmla="*/ 17069 w 219217"/>
                  <a:gd name="connsiteY6" fmla="*/ 1517533 h 2006902"/>
                  <a:gd name="connsiteX7" fmla="*/ 10716 w 219217"/>
                  <a:gd name="connsiteY7" fmla="*/ 680676 h 2006902"/>
                  <a:gd name="connsiteX8" fmla="*/ 7934 w 219217"/>
                  <a:gd name="connsiteY8" fmla="*/ 270300 h 2006902"/>
                  <a:gd name="connsiteX9" fmla="*/ 0 w 219217"/>
                  <a:gd name="connsiteY9" fmla="*/ 0 h 2006902"/>
                  <a:gd name="connsiteX10" fmla="*/ 192186 w 219217"/>
                  <a:gd name="connsiteY10" fmla="*/ 94412 h 200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17" h="2006902">
                    <a:moveTo>
                      <a:pt x="192186" y="94440"/>
                    </a:moveTo>
                    <a:cubicBezTo>
                      <a:pt x="200149" y="89821"/>
                      <a:pt x="210588" y="86982"/>
                      <a:pt x="219218" y="84039"/>
                    </a:cubicBezTo>
                    <a:cubicBezTo>
                      <a:pt x="215789" y="708441"/>
                      <a:pt x="212360" y="1332862"/>
                      <a:pt x="208931" y="1957226"/>
                    </a:cubicBezTo>
                    <a:cubicBezTo>
                      <a:pt x="208778" y="1985172"/>
                      <a:pt x="220447" y="1998697"/>
                      <a:pt x="186357" y="2005393"/>
                    </a:cubicBezTo>
                    <a:cubicBezTo>
                      <a:pt x="135950" y="2015300"/>
                      <a:pt x="91402" y="1974275"/>
                      <a:pt x="55531" y="1945081"/>
                    </a:cubicBezTo>
                    <a:cubicBezTo>
                      <a:pt x="295" y="1900104"/>
                      <a:pt x="19460" y="1816208"/>
                      <a:pt x="18926" y="1750609"/>
                    </a:cubicBezTo>
                    <a:cubicBezTo>
                      <a:pt x="18298" y="1672923"/>
                      <a:pt x="17688" y="1595228"/>
                      <a:pt x="17069" y="1517533"/>
                    </a:cubicBezTo>
                    <a:cubicBezTo>
                      <a:pt x="14859" y="1238583"/>
                      <a:pt x="12687" y="959625"/>
                      <a:pt x="10716" y="680676"/>
                    </a:cubicBezTo>
                    <a:cubicBezTo>
                      <a:pt x="9744" y="543878"/>
                      <a:pt x="8811" y="407089"/>
                      <a:pt x="7934" y="270300"/>
                    </a:cubicBezTo>
                    <a:cubicBezTo>
                      <a:pt x="7372" y="183109"/>
                      <a:pt x="16412" y="86316"/>
                      <a:pt x="0" y="0"/>
                    </a:cubicBezTo>
                    <a:cubicBezTo>
                      <a:pt x="50406" y="52473"/>
                      <a:pt x="116091" y="98517"/>
                      <a:pt x="192186" y="944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="" xmlns:a16="http://schemas.microsoft.com/office/drawing/2014/main" id="{03A94DA1-D385-4E44-8FA2-95911E23529D}"/>
                  </a:ext>
                </a:extLst>
              </p:cNvPr>
              <p:cNvSpPr/>
              <p:nvPr/>
            </p:nvSpPr>
            <p:spPr>
              <a:xfrm>
                <a:off x="7383813" y="3922659"/>
                <a:ext cx="20383" cy="30365"/>
              </a:xfrm>
              <a:custGeom>
                <a:avLst/>
                <a:gdLst>
                  <a:gd name="connsiteX0" fmla="*/ 20384 w 20383"/>
                  <a:gd name="connsiteY0" fmla="*/ 19964 h 30365"/>
                  <a:gd name="connsiteX1" fmla="*/ 6658 w 20383"/>
                  <a:gd name="connsiteY1" fmla="*/ 30366 h 30365"/>
                  <a:gd name="connsiteX2" fmla="*/ 0 w 20383"/>
                  <a:gd name="connsiteY2" fmla="*/ 6658 h 30365"/>
                  <a:gd name="connsiteX3" fmla="*/ 9982 w 20383"/>
                  <a:gd name="connsiteY3" fmla="*/ 0 h 30365"/>
                  <a:gd name="connsiteX4" fmla="*/ 20384 w 20383"/>
                  <a:gd name="connsiteY4" fmla="*/ 19964 h 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3" h="30365">
                    <a:moveTo>
                      <a:pt x="20384" y="19964"/>
                    </a:moveTo>
                    <a:cubicBezTo>
                      <a:pt x="15811" y="23431"/>
                      <a:pt x="11230" y="26899"/>
                      <a:pt x="6658" y="30366"/>
                    </a:cubicBezTo>
                    <a:cubicBezTo>
                      <a:pt x="11497" y="14954"/>
                      <a:pt x="7039" y="22365"/>
                      <a:pt x="0" y="6658"/>
                    </a:cubicBezTo>
                    <a:cubicBezTo>
                      <a:pt x="3334" y="4439"/>
                      <a:pt x="6658" y="2219"/>
                      <a:pt x="9982" y="0"/>
                    </a:cubicBezTo>
                    <a:cubicBezTo>
                      <a:pt x="11954" y="8172"/>
                      <a:pt x="17993" y="13449"/>
                      <a:pt x="20384" y="199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="" xmlns:a16="http://schemas.microsoft.com/office/drawing/2014/main" id="{2244B55C-A957-4C8A-A4B7-6566D2F5C032}"/>
                  </a:ext>
                </a:extLst>
              </p:cNvPr>
              <p:cNvSpPr/>
              <p:nvPr/>
            </p:nvSpPr>
            <p:spPr>
              <a:xfrm>
                <a:off x="8112628" y="4185968"/>
                <a:ext cx="65991" cy="111061"/>
              </a:xfrm>
              <a:custGeom>
                <a:avLst/>
                <a:gdLst>
                  <a:gd name="connsiteX0" fmla="*/ 60722 w 65991"/>
                  <a:gd name="connsiteY0" fmla="*/ 50330 h 111061"/>
                  <a:gd name="connsiteX1" fmla="*/ 61141 w 65991"/>
                  <a:gd name="connsiteY1" fmla="*/ 111062 h 111061"/>
                  <a:gd name="connsiteX2" fmla="*/ 0 w 65991"/>
                  <a:gd name="connsiteY2" fmla="*/ 53654 h 111061"/>
                  <a:gd name="connsiteX3" fmla="*/ 40757 w 65991"/>
                  <a:gd name="connsiteY3" fmla="*/ 0 h 111061"/>
                  <a:gd name="connsiteX4" fmla="*/ 60722 w 65991"/>
                  <a:gd name="connsiteY4" fmla="*/ 5033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91" h="111061">
                    <a:moveTo>
                      <a:pt x="60722" y="50330"/>
                    </a:moveTo>
                    <a:cubicBezTo>
                      <a:pt x="69237" y="55340"/>
                      <a:pt x="65970" y="94583"/>
                      <a:pt x="61141" y="111062"/>
                    </a:cubicBezTo>
                    <a:cubicBezTo>
                      <a:pt x="49673" y="84934"/>
                      <a:pt x="30613" y="57198"/>
                      <a:pt x="0" y="53654"/>
                    </a:cubicBezTo>
                    <a:cubicBezTo>
                      <a:pt x="30290" y="47244"/>
                      <a:pt x="39319" y="29937"/>
                      <a:pt x="40757" y="0"/>
                    </a:cubicBezTo>
                    <a:cubicBezTo>
                      <a:pt x="47063" y="17593"/>
                      <a:pt x="33747" y="53664"/>
                      <a:pt x="60722" y="503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="" xmlns:a16="http://schemas.microsoft.com/office/drawing/2014/main" id="{6E6453BC-D3FD-4E77-A802-8C0F5B797611}"/>
                  </a:ext>
                </a:extLst>
              </p:cNvPr>
              <p:cNvSpPr/>
              <p:nvPr/>
            </p:nvSpPr>
            <p:spPr>
              <a:xfrm>
                <a:off x="8052137" y="4193143"/>
                <a:ext cx="37107" cy="43155"/>
              </a:xfrm>
              <a:custGeom>
                <a:avLst/>
                <a:gdLst>
                  <a:gd name="connsiteX0" fmla="*/ 30059 w 37107"/>
                  <a:gd name="connsiteY0" fmla="*/ 9046 h 43155"/>
                  <a:gd name="connsiteX1" fmla="*/ 37107 w 37107"/>
                  <a:gd name="connsiteY1" fmla="*/ 43155 h 43155"/>
                  <a:gd name="connsiteX2" fmla="*/ 93 w 37107"/>
                  <a:gd name="connsiteY2" fmla="*/ 14037 h 43155"/>
                  <a:gd name="connsiteX3" fmla="*/ 30059 w 37107"/>
                  <a:gd name="connsiteY3" fmla="*/ 9046 h 4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7" h="43155">
                    <a:moveTo>
                      <a:pt x="30059" y="9046"/>
                    </a:moveTo>
                    <a:cubicBezTo>
                      <a:pt x="24230" y="20867"/>
                      <a:pt x="30259" y="32973"/>
                      <a:pt x="37107" y="43155"/>
                    </a:cubicBezTo>
                    <a:cubicBezTo>
                      <a:pt x="26973" y="38917"/>
                      <a:pt x="1103" y="26239"/>
                      <a:pt x="93" y="14037"/>
                    </a:cubicBezTo>
                    <a:cubicBezTo>
                      <a:pt x="-1659" y="-7318"/>
                      <a:pt x="21791" y="-345"/>
                      <a:pt x="30059" y="904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="" xmlns:a16="http://schemas.microsoft.com/office/drawing/2014/main" id="{4CE428C9-4F45-478D-8626-954FB53CC243}"/>
                  </a:ext>
                </a:extLst>
              </p:cNvPr>
              <p:cNvSpPr/>
              <p:nvPr/>
            </p:nvSpPr>
            <p:spPr>
              <a:xfrm>
                <a:off x="8505870" y="4658122"/>
                <a:ext cx="106464" cy="131864"/>
              </a:xfrm>
              <a:custGeom>
                <a:avLst/>
                <a:gdLst>
                  <a:gd name="connsiteX0" fmla="*/ 106297 w 106464"/>
                  <a:gd name="connsiteY0" fmla="*/ 0 h 131864"/>
                  <a:gd name="connsiteX1" fmla="*/ 89238 w 106464"/>
                  <a:gd name="connsiteY1" fmla="*/ 77791 h 131864"/>
                  <a:gd name="connsiteX2" fmla="*/ 45975 w 106464"/>
                  <a:gd name="connsiteY2" fmla="*/ 54073 h 131864"/>
                  <a:gd name="connsiteX3" fmla="*/ 25602 w 106464"/>
                  <a:gd name="connsiteY3" fmla="*/ 131864 h 131864"/>
                  <a:gd name="connsiteX4" fmla="*/ 5199 w 106464"/>
                  <a:gd name="connsiteY4" fmla="*/ 17050 h 131864"/>
                  <a:gd name="connsiteX5" fmla="*/ 106297 w 106464"/>
                  <a:gd name="connsiteY5" fmla="*/ 0 h 13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64" h="131864">
                    <a:moveTo>
                      <a:pt x="106297" y="0"/>
                    </a:moveTo>
                    <a:cubicBezTo>
                      <a:pt x="108621" y="25413"/>
                      <a:pt x="85838" y="46768"/>
                      <a:pt x="89238" y="77791"/>
                    </a:cubicBezTo>
                    <a:cubicBezTo>
                      <a:pt x="81694" y="62751"/>
                      <a:pt x="64035" y="47168"/>
                      <a:pt x="45975" y="54073"/>
                    </a:cubicBezTo>
                    <a:cubicBezTo>
                      <a:pt x="18991" y="64379"/>
                      <a:pt x="25602" y="110233"/>
                      <a:pt x="25602" y="131864"/>
                    </a:cubicBezTo>
                    <a:cubicBezTo>
                      <a:pt x="16915" y="111776"/>
                      <a:pt x="-11594" y="37748"/>
                      <a:pt x="5199" y="17050"/>
                    </a:cubicBezTo>
                    <a:cubicBezTo>
                      <a:pt x="15972" y="3800"/>
                      <a:pt x="89105" y="514"/>
                      <a:pt x="10629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="" xmlns:a16="http://schemas.microsoft.com/office/drawing/2014/main" id="{53820EA4-3E59-418F-812A-58685A8E144C}"/>
                  </a:ext>
                </a:extLst>
              </p:cNvPr>
              <p:cNvSpPr/>
              <p:nvPr/>
            </p:nvSpPr>
            <p:spPr>
              <a:xfrm>
                <a:off x="8622898" y="4701266"/>
                <a:ext cx="60363" cy="85368"/>
              </a:xfrm>
              <a:custGeom>
                <a:avLst/>
                <a:gdLst>
                  <a:gd name="connsiteX0" fmla="*/ 59945 w 60363"/>
                  <a:gd name="connsiteY0" fmla="*/ 74967 h 85368"/>
                  <a:gd name="connsiteX1" fmla="*/ 60364 w 60363"/>
                  <a:gd name="connsiteY1" fmla="*/ 85368 h 85368"/>
                  <a:gd name="connsiteX2" fmla="*/ 36865 w 60363"/>
                  <a:gd name="connsiteY2" fmla="*/ 38772 h 85368"/>
                  <a:gd name="connsiteX3" fmla="*/ 51 w 60363"/>
                  <a:gd name="connsiteY3" fmla="*/ 7168 h 85368"/>
                  <a:gd name="connsiteX4" fmla="*/ 59944 w 60363"/>
                  <a:gd name="connsiteY4" fmla="*/ 74967 h 8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63" h="85368">
                    <a:moveTo>
                      <a:pt x="59945" y="74967"/>
                    </a:moveTo>
                    <a:cubicBezTo>
                      <a:pt x="60087" y="78434"/>
                      <a:pt x="60221" y="81901"/>
                      <a:pt x="60364" y="85368"/>
                    </a:cubicBezTo>
                    <a:cubicBezTo>
                      <a:pt x="53915" y="69052"/>
                      <a:pt x="46800" y="53288"/>
                      <a:pt x="36865" y="38772"/>
                    </a:cubicBezTo>
                    <a:cubicBezTo>
                      <a:pt x="25550" y="22274"/>
                      <a:pt x="-1330" y="19931"/>
                      <a:pt x="51" y="7168"/>
                    </a:cubicBezTo>
                    <a:cubicBezTo>
                      <a:pt x="3252" y="-22588"/>
                      <a:pt x="62726" y="48221"/>
                      <a:pt x="59944" y="749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="" xmlns:a16="http://schemas.microsoft.com/office/drawing/2014/main" id="{3825F545-A196-42F1-B077-B211BE54332C}"/>
                  </a:ext>
                </a:extLst>
              </p:cNvPr>
              <p:cNvSpPr/>
              <p:nvPr/>
            </p:nvSpPr>
            <p:spPr>
              <a:xfrm>
                <a:off x="8228399" y="4708872"/>
                <a:ext cx="134222" cy="136527"/>
              </a:xfrm>
              <a:custGeom>
                <a:avLst/>
                <a:gdLst>
                  <a:gd name="connsiteX0" fmla="*/ 127164 w 134222"/>
                  <a:gd name="connsiteY0" fmla="*/ 128130 h 136527"/>
                  <a:gd name="connsiteX1" fmla="*/ 63518 w 134222"/>
                  <a:gd name="connsiteY1" fmla="*/ 125016 h 136527"/>
                  <a:gd name="connsiteX2" fmla="*/ 14226 w 134222"/>
                  <a:gd name="connsiteY2" fmla="*/ 111071 h 136527"/>
                  <a:gd name="connsiteX3" fmla="*/ 5701 w 134222"/>
                  <a:gd name="connsiteY3" fmla="*/ 30385 h 136527"/>
                  <a:gd name="connsiteX4" fmla="*/ 70995 w 134222"/>
                  <a:gd name="connsiteY4" fmla="*/ 17898 h 136527"/>
                  <a:gd name="connsiteX5" fmla="*/ 134222 w 134222"/>
                  <a:gd name="connsiteY5" fmla="*/ 0 h 136527"/>
                  <a:gd name="connsiteX6" fmla="*/ 127164 w 134222"/>
                  <a:gd name="connsiteY6" fmla="*/ 128130 h 13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22" h="136527">
                    <a:moveTo>
                      <a:pt x="127164" y="128130"/>
                    </a:moveTo>
                    <a:cubicBezTo>
                      <a:pt x="104800" y="134522"/>
                      <a:pt x="82035" y="144713"/>
                      <a:pt x="63518" y="125016"/>
                    </a:cubicBezTo>
                    <a:cubicBezTo>
                      <a:pt x="52907" y="113719"/>
                      <a:pt x="17170" y="116938"/>
                      <a:pt x="14226" y="111071"/>
                    </a:cubicBezTo>
                    <a:cubicBezTo>
                      <a:pt x="6816" y="96307"/>
                      <a:pt x="-8224" y="45044"/>
                      <a:pt x="5701" y="30385"/>
                    </a:cubicBezTo>
                    <a:cubicBezTo>
                      <a:pt x="12350" y="23384"/>
                      <a:pt x="59337" y="21069"/>
                      <a:pt x="70995" y="17898"/>
                    </a:cubicBezTo>
                    <a:cubicBezTo>
                      <a:pt x="92141" y="12144"/>
                      <a:pt x="112924" y="5277"/>
                      <a:pt x="134222" y="0"/>
                    </a:cubicBezTo>
                    <a:cubicBezTo>
                      <a:pt x="131727" y="42805"/>
                      <a:pt x="125250" y="85134"/>
                      <a:pt x="127164" y="1281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="" xmlns:a16="http://schemas.microsoft.com/office/drawing/2014/main" id="{1D872EB4-BF87-4B74-BE45-1892EBA4F635}"/>
                  </a:ext>
                </a:extLst>
              </p:cNvPr>
              <p:cNvSpPr/>
              <p:nvPr/>
            </p:nvSpPr>
            <p:spPr>
              <a:xfrm>
                <a:off x="8555160" y="4735856"/>
                <a:ext cx="80705" cy="128120"/>
              </a:xfrm>
              <a:custGeom>
                <a:avLst/>
                <a:gdLst>
                  <a:gd name="connsiteX0" fmla="*/ 50340 w 80705"/>
                  <a:gd name="connsiteY0" fmla="*/ 27042 h 128120"/>
                  <a:gd name="connsiteX1" fmla="*/ 80705 w 80705"/>
                  <a:gd name="connsiteY1" fmla="*/ 128121 h 128120"/>
                  <a:gd name="connsiteX2" fmla="*/ 0 w 80705"/>
                  <a:gd name="connsiteY2" fmla="*/ 47415 h 128120"/>
                  <a:gd name="connsiteX3" fmla="*/ 3343 w 80705"/>
                  <a:gd name="connsiteY3" fmla="*/ 0 h 128120"/>
                  <a:gd name="connsiteX4" fmla="*/ 50340 w 80705"/>
                  <a:gd name="connsiteY4" fmla="*/ 27042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705" h="128120">
                    <a:moveTo>
                      <a:pt x="50340" y="27042"/>
                    </a:moveTo>
                    <a:cubicBezTo>
                      <a:pt x="65780" y="59169"/>
                      <a:pt x="75190" y="92983"/>
                      <a:pt x="80705" y="128121"/>
                    </a:cubicBezTo>
                    <a:cubicBezTo>
                      <a:pt x="67332" y="101327"/>
                      <a:pt x="41624" y="26460"/>
                      <a:pt x="0" y="47415"/>
                    </a:cubicBezTo>
                    <a:cubicBezTo>
                      <a:pt x="1114" y="31613"/>
                      <a:pt x="2219" y="15812"/>
                      <a:pt x="3343" y="0"/>
                    </a:cubicBezTo>
                    <a:cubicBezTo>
                      <a:pt x="24260" y="3848"/>
                      <a:pt x="26508" y="47415"/>
                      <a:pt x="50340" y="270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="" xmlns:a16="http://schemas.microsoft.com/office/drawing/2014/main" id="{1E7AC33D-9301-4B7B-8CA7-00F2235CCF03}"/>
                  </a:ext>
                </a:extLst>
              </p:cNvPr>
              <p:cNvSpPr/>
              <p:nvPr/>
            </p:nvSpPr>
            <p:spPr>
              <a:xfrm>
                <a:off x="7954542" y="4769565"/>
                <a:ext cx="112143" cy="269967"/>
              </a:xfrm>
              <a:custGeom>
                <a:avLst/>
                <a:gdLst>
                  <a:gd name="connsiteX0" fmla="*/ 110642 w 112143"/>
                  <a:gd name="connsiteY0" fmla="*/ 0 h 269967"/>
                  <a:gd name="connsiteX1" fmla="*/ 84020 w 112143"/>
                  <a:gd name="connsiteY1" fmla="*/ 118139 h 269967"/>
                  <a:gd name="connsiteX2" fmla="*/ 16640 w 112143"/>
                  <a:gd name="connsiteY2" fmla="*/ 269967 h 269967"/>
                  <a:gd name="connsiteX3" fmla="*/ 10801 w 112143"/>
                  <a:gd name="connsiteY3" fmla="*/ 220466 h 269967"/>
                  <a:gd name="connsiteX4" fmla="*/ 19964 w 112143"/>
                  <a:gd name="connsiteY4" fmla="*/ 168888 h 269967"/>
                  <a:gd name="connsiteX5" fmla="*/ 5820 w 112143"/>
                  <a:gd name="connsiteY5" fmla="*/ 96088 h 269967"/>
                  <a:gd name="connsiteX6" fmla="*/ 0 w 112143"/>
                  <a:gd name="connsiteY6" fmla="*/ 20383 h 269967"/>
                  <a:gd name="connsiteX7" fmla="*/ 110642 w 112143"/>
                  <a:gd name="connsiteY7" fmla="*/ 0 h 26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3" h="269967">
                    <a:moveTo>
                      <a:pt x="110642" y="0"/>
                    </a:moveTo>
                    <a:cubicBezTo>
                      <a:pt x="122044" y="48016"/>
                      <a:pt x="64122" y="71704"/>
                      <a:pt x="84020" y="118139"/>
                    </a:cubicBezTo>
                    <a:cubicBezTo>
                      <a:pt x="-1962" y="139008"/>
                      <a:pt x="42796" y="215179"/>
                      <a:pt x="16640" y="269967"/>
                    </a:cubicBezTo>
                    <a:cubicBezTo>
                      <a:pt x="16069" y="253251"/>
                      <a:pt x="11763" y="237096"/>
                      <a:pt x="10801" y="220466"/>
                    </a:cubicBezTo>
                    <a:cubicBezTo>
                      <a:pt x="9715" y="201768"/>
                      <a:pt x="20002" y="184480"/>
                      <a:pt x="19964" y="168888"/>
                    </a:cubicBezTo>
                    <a:cubicBezTo>
                      <a:pt x="19917" y="147599"/>
                      <a:pt x="6420" y="120301"/>
                      <a:pt x="5820" y="96088"/>
                    </a:cubicBezTo>
                    <a:cubicBezTo>
                      <a:pt x="5182" y="70323"/>
                      <a:pt x="8001" y="45425"/>
                      <a:pt x="0" y="20383"/>
                    </a:cubicBezTo>
                    <a:cubicBezTo>
                      <a:pt x="36557" y="13345"/>
                      <a:pt x="75409" y="6725"/>
                      <a:pt x="110642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="" xmlns:a16="http://schemas.microsoft.com/office/drawing/2014/main" id="{29E45EDF-7806-4200-9D87-102342A9A19F}"/>
                  </a:ext>
                </a:extLst>
              </p:cNvPr>
              <p:cNvSpPr/>
              <p:nvPr/>
            </p:nvSpPr>
            <p:spPr>
              <a:xfrm>
                <a:off x="8497970" y="4783338"/>
                <a:ext cx="77613" cy="128120"/>
              </a:xfrm>
              <a:custGeom>
                <a:avLst/>
                <a:gdLst>
                  <a:gd name="connsiteX0" fmla="*/ 29806 w 77613"/>
                  <a:gd name="connsiteY0" fmla="*/ 36614 h 128120"/>
                  <a:gd name="connsiteX1" fmla="*/ 77221 w 77613"/>
                  <a:gd name="connsiteY1" fmla="*/ 128121 h 128120"/>
                  <a:gd name="connsiteX2" fmla="*/ 37912 w 77613"/>
                  <a:gd name="connsiteY2" fmla="*/ 69056 h 128120"/>
                  <a:gd name="connsiteX3" fmla="*/ 2764 w 77613"/>
                  <a:gd name="connsiteY3" fmla="*/ 53664 h 128120"/>
                  <a:gd name="connsiteX4" fmla="*/ 2764 w 77613"/>
                  <a:gd name="connsiteY4" fmla="*/ 0 h 128120"/>
                  <a:gd name="connsiteX5" fmla="*/ 29806 w 77613"/>
                  <a:gd name="connsiteY5" fmla="*/ 36614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13" h="128120">
                    <a:moveTo>
                      <a:pt x="29806" y="36614"/>
                    </a:moveTo>
                    <a:cubicBezTo>
                      <a:pt x="57466" y="24193"/>
                      <a:pt x="80955" y="102413"/>
                      <a:pt x="77221" y="128121"/>
                    </a:cubicBezTo>
                    <a:cubicBezTo>
                      <a:pt x="57304" y="113052"/>
                      <a:pt x="53495" y="87363"/>
                      <a:pt x="37912" y="69056"/>
                    </a:cubicBezTo>
                    <a:cubicBezTo>
                      <a:pt x="30463" y="60303"/>
                      <a:pt x="5927" y="58322"/>
                      <a:pt x="2764" y="53664"/>
                    </a:cubicBezTo>
                    <a:cubicBezTo>
                      <a:pt x="-3455" y="44491"/>
                      <a:pt x="2764" y="11630"/>
                      <a:pt x="2764" y="0"/>
                    </a:cubicBezTo>
                    <a:cubicBezTo>
                      <a:pt x="15242" y="10258"/>
                      <a:pt x="17680" y="28556"/>
                      <a:pt x="29806" y="366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="" xmlns:a16="http://schemas.microsoft.com/office/drawing/2014/main" id="{C2731651-D209-4DF9-83C2-591138524BAD}"/>
                  </a:ext>
                </a:extLst>
              </p:cNvPr>
              <p:cNvSpPr/>
              <p:nvPr/>
            </p:nvSpPr>
            <p:spPr>
              <a:xfrm>
                <a:off x="8409999" y="4843584"/>
                <a:ext cx="101088" cy="195919"/>
              </a:xfrm>
              <a:custGeom>
                <a:avLst/>
                <a:gdLst>
                  <a:gd name="connsiteX0" fmla="*/ 77391 w 101088"/>
                  <a:gd name="connsiteY0" fmla="*/ 17040 h 195919"/>
                  <a:gd name="connsiteX1" fmla="*/ 101089 w 101088"/>
                  <a:gd name="connsiteY1" fmla="*/ 128111 h 195919"/>
                  <a:gd name="connsiteX2" fmla="*/ 30385 w 101088"/>
                  <a:gd name="connsiteY2" fmla="*/ 88173 h 195919"/>
                  <a:gd name="connsiteX3" fmla="*/ 43682 w 101088"/>
                  <a:gd name="connsiteY3" fmla="*/ 195920 h 195919"/>
                  <a:gd name="connsiteX4" fmla="*/ 0 w 101088"/>
                  <a:gd name="connsiteY4" fmla="*/ 67799 h 195919"/>
                  <a:gd name="connsiteX5" fmla="*/ 40357 w 101088"/>
                  <a:gd name="connsiteY5" fmla="*/ 0 h 195919"/>
                  <a:gd name="connsiteX6" fmla="*/ 77391 w 101088"/>
                  <a:gd name="connsiteY6" fmla="*/ 17040 h 19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088" h="195919">
                    <a:moveTo>
                      <a:pt x="77391" y="17040"/>
                    </a:moveTo>
                    <a:cubicBezTo>
                      <a:pt x="82105" y="54769"/>
                      <a:pt x="97469" y="90259"/>
                      <a:pt x="101089" y="128111"/>
                    </a:cubicBezTo>
                    <a:cubicBezTo>
                      <a:pt x="82591" y="119367"/>
                      <a:pt x="55864" y="65484"/>
                      <a:pt x="30385" y="88173"/>
                    </a:cubicBezTo>
                    <a:cubicBezTo>
                      <a:pt x="10230" y="106128"/>
                      <a:pt x="46225" y="172202"/>
                      <a:pt x="43682" y="195920"/>
                    </a:cubicBezTo>
                    <a:cubicBezTo>
                      <a:pt x="13306" y="161744"/>
                      <a:pt x="3124" y="112176"/>
                      <a:pt x="0" y="67799"/>
                    </a:cubicBezTo>
                    <a:cubicBezTo>
                      <a:pt x="55655" y="117910"/>
                      <a:pt x="40815" y="32242"/>
                      <a:pt x="40357" y="0"/>
                    </a:cubicBezTo>
                    <a:cubicBezTo>
                      <a:pt x="47139" y="14764"/>
                      <a:pt x="61827" y="25422"/>
                      <a:pt x="77391" y="170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="" xmlns:a16="http://schemas.microsoft.com/office/drawing/2014/main" id="{4901BC01-BD00-4E74-A89B-8F85A2F4D508}"/>
                  </a:ext>
                </a:extLst>
              </p:cNvPr>
              <p:cNvSpPr/>
              <p:nvPr/>
            </p:nvSpPr>
            <p:spPr>
              <a:xfrm>
                <a:off x="8215340" y="4861849"/>
                <a:ext cx="68024" cy="71329"/>
              </a:xfrm>
              <a:custGeom>
                <a:avLst/>
                <a:gdLst>
                  <a:gd name="connsiteX0" fmla="*/ 68024 w 68024"/>
                  <a:gd name="connsiteY0" fmla="*/ 11157 h 71329"/>
                  <a:gd name="connsiteX1" fmla="*/ 16846 w 68024"/>
                  <a:gd name="connsiteY1" fmla="*/ 47362 h 71329"/>
                  <a:gd name="connsiteX2" fmla="*/ 61356 w 68024"/>
                  <a:gd name="connsiteY2" fmla="*/ 34875 h 71329"/>
                  <a:gd name="connsiteX3" fmla="*/ 29534 w 68024"/>
                  <a:gd name="connsiteY3" fmla="*/ 69193 h 71329"/>
                  <a:gd name="connsiteX4" fmla="*/ 635 w 68024"/>
                  <a:gd name="connsiteY4" fmla="*/ 7424 h 71329"/>
                  <a:gd name="connsiteX5" fmla="*/ 68024 w 68024"/>
                  <a:gd name="connsiteY5" fmla="*/ 11157 h 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24" h="71329">
                    <a:moveTo>
                      <a:pt x="68024" y="11157"/>
                    </a:moveTo>
                    <a:cubicBezTo>
                      <a:pt x="44421" y="8862"/>
                      <a:pt x="-1699" y="8109"/>
                      <a:pt x="16846" y="47362"/>
                    </a:cubicBezTo>
                    <a:cubicBezTo>
                      <a:pt x="28486" y="71994"/>
                      <a:pt x="32734" y="15310"/>
                      <a:pt x="61356" y="34875"/>
                    </a:cubicBezTo>
                    <a:cubicBezTo>
                      <a:pt x="55003" y="49029"/>
                      <a:pt x="44459" y="63440"/>
                      <a:pt x="29534" y="69193"/>
                    </a:cubicBezTo>
                    <a:cubicBezTo>
                      <a:pt x="-6842" y="83223"/>
                      <a:pt x="635" y="24188"/>
                      <a:pt x="635" y="7424"/>
                    </a:cubicBezTo>
                    <a:cubicBezTo>
                      <a:pt x="11827" y="20530"/>
                      <a:pt x="42135" y="-17903"/>
                      <a:pt x="68024" y="111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="" xmlns:a16="http://schemas.microsoft.com/office/drawing/2014/main" id="{58433EE7-6524-4CA0-8760-C27B6FF01E7A}"/>
                  </a:ext>
                </a:extLst>
              </p:cNvPr>
              <p:cNvSpPr/>
              <p:nvPr/>
            </p:nvSpPr>
            <p:spPr>
              <a:xfrm>
                <a:off x="7991063" y="4901557"/>
                <a:ext cx="106782" cy="150281"/>
              </a:xfrm>
              <a:custGeom>
                <a:avLst/>
                <a:gdLst>
                  <a:gd name="connsiteX0" fmla="*/ 66025 w 106782"/>
                  <a:gd name="connsiteY0" fmla="*/ 1358 h 150281"/>
                  <a:gd name="connsiteX1" fmla="*/ 56452 w 106782"/>
                  <a:gd name="connsiteY1" fmla="*/ 18418 h 150281"/>
                  <a:gd name="connsiteX2" fmla="*/ 15695 w 106782"/>
                  <a:gd name="connsiteY2" fmla="*/ 89131 h 150281"/>
                  <a:gd name="connsiteX3" fmla="*/ 93467 w 106782"/>
                  <a:gd name="connsiteY3" fmla="*/ 133232 h 150281"/>
                  <a:gd name="connsiteX4" fmla="*/ 106782 w 106782"/>
                  <a:gd name="connsiteY4" fmla="*/ 150282 h 150281"/>
                  <a:gd name="connsiteX5" fmla="*/ 39403 w 106782"/>
                  <a:gd name="connsiteY5" fmla="*/ 146958 h 150281"/>
                  <a:gd name="connsiteX6" fmla="*/ 6961 w 106782"/>
                  <a:gd name="connsiteY6" fmla="*/ 99942 h 150281"/>
                  <a:gd name="connsiteX7" fmla="*/ 66025 w 106782"/>
                  <a:gd name="connsiteY7" fmla="*/ 1358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82" h="150281">
                    <a:moveTo>
                      <a:pt x="66025" y="1358"/>
                    </a:moveTo>
                    <a:cubicBezTo>
                      <a:pt x="64615" y="7264"/>
                      <a:pt x="60320" y="13465"/>
                      <a:pt x="56452" y="18418"/>
                    </a:cubicBezTo>
                    <a:cubicBezTo>
                      <a:pt x="28335" y="-12167"/>
                      <a:pt x="4408" y="66652"/>
                      <a:pt x="15695" y="89131"/>
                    </a:cubicBezTo>
                    <a:cubicBezTo>
                      <a:pt x="23724" y="105124"/>
                      <a:pt x="81970" y="144243"/>
                      <a:pt x="93467" y="133232"/>
                    </a:cubicBezTo>
                    <a:cubicBezTo>
                      <a:pt x="96962" y="136804"/>
                      <a:pt x="104554" y="145824"/>
                      <a:pt x="106782" y="150282"/>
                    </a:cubicBezTo>
                    <a:cubicBezTo>
                      <a:pt x="84322" y="149177"/>
                      <a:pt x="61863" y="148072"/>
                      <a:pt x="39403" y="146958"/>
                    </a:cubicBezTo>
                    <a:cubicBezTo>
                      <a:pt x="81160" y="143662"/>
                      <a:pt x="14533" y="114420"/>
                      <a:pt x="6961" y="99942"/>
                    </a:cubicBezTo>
                    <a:cubicBezTo>
                      <a:pt x="-14204" y="59508"/>
                      <a:pt x="15009" y="-10624"/>
                      <a:pt x="66025" y="13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="" xmlns:a16="http://schemas.microsoft.com/office/drawing/2014/main" id="{B0DD9C33-B895-4989-8E4A-D41DD7B0652E}"/>
                  </a:ext>
                </a:extLst>
              </p:cNvPr>
              <p:cNvSpPr/>
              <p:nvPr/>
            </p:nvSpPr>
            <p:spPr>
              <a:xfrm>
                <a:off x="7706425" y="4950340"/>
                <a:ext cx="239602" cy="296999"/>
              </a:xfrm>
              <a:custGeom>
                <a:avLst/>
                <a:gdLst>
                  <a:gd name="connsiteX0" fmla="*/ 232524 w 239602"/>
                  <a:gd name="connsiteY0" fmla="*/ 141837 h 296999"/>
                  <a:gd name="connsiteX1" fmla="*/ 184490 w 239602"/>
                  <a:gd name="connsiteY1" fmla="*/ 150362 h 296999"/>
                  <a:gd name="connsiteX2" fmla="*/ 188643 w 239602"/>
                  <a:gd name="connsiteY2" fmla="*/ 172822 h 296999"/>
                  <a:gd name="connsiteX3" fmla="*/ 236420 w 239602"/>
                  <a:gd name="connsiteY3" fmla="*/ 168431 h 296999"/>
                  <a:gd name="connsiteX4" fmla="*/ 213398 w 239602"/>
                  <a:gd name="connsiteY4" fmla="*/ 245193 h 296999"/>
                  <a:gd name="connsiteX5" fmla="*/ 160153 w 239602"/>
                  <a:gd name="connsiteY5" fmla="*/ 259556 h 296999"/>
                  <a:gd name="connsiteX6" fmla="*/ 143932 w 239602"/>
                  <a:gd name="connsiteY6" fmla="*/ 221285 h 296999"/>
                  <a:gd name="connsiteX7" fmla="*/ 135198 w 239602"/>
                  <a:gd name="connsiteY7" fmla="*/ 266633 h 296999"/>
                  <a:gd name="connsiteX8" fmla="*/ 94850 w 239602"/>
                  <a:gd name="connsiteY8" fmla="*/ 265995 h 296999"/>
                  <a:gd name="connsiteX9" fmla="*/ 73628 w 239602"/>
                  <a:gd name="connsiteY9" fmla="*/ 242916 h 296999"/>
                  <a:gd name="connsiteX10" fmla="*/ 0 w 239602"/>
                  <a:gd name="connsiteY10" fmla="*/ 296999 h 296999"/>
                  <a:gd name="connsiteX11" fmla="*/ 18726 w 239602"/>
                  <a:gd name="connsiteY11" fmla="*/ 238763 h 296999"/>
                  <a:gd name="connsiteX12" fmla="*/ 7077 w 239602"/>
                  <a:gd name="connsiteY12" fmla="*/ 185518 h 296999"/>
                  <a:gd name="connsiteX13" fmla="*/ 47006 w 239602"/>
                  <a:gd name="connsiteY13" fmla="*/ 124787 h 296999"/>
                  <a:gd name="connsiteX14" fmla="*/ 37024 w 239602"/>
                  <a:gd name="connsiteY14" fmla="*/ 114795 h 296999"/>
                  <a:gd name="connsiteX15" fmla="*/ 67389 w 239602"/>
                  <a:gd name="connsiteY15" fmla="*/ 98165 h 296999"/>
                  <a:gd name="connsiteX16" fmla="*/ 71952 w 239602"/>
                  <a:gd name="connsiteY16" fmla="*/ 135188 h 296999"/>
                  <a:gd name="connsiteX17" fmla="*/ 96707 w 239602"/>
                  <a:gd name="connsiteY17" fmla="*/ 116262 h 296999"/>
                  <a:gd name="connsiteX18" fmla="*/ 120205 w 239602"/>
                  <a:gd name="connsiteY18" fmla="*/ 102327 h 296999"/>
                  <a:gd name="connsiteX19" fmla="*/ 175946 w 239602"/>
                  <a:gd name="connsiteY19" fmla="*/ 108976 h 296999"/>
                  <a:gd name="connsiteX20" fmla="*/ 118129 w 239602"/>
                  <a:gd name="connsiteY20" fmla="*/ 162220 h 296999"/>
                  <a:gd name="connsiteX21" fmla="*/ 108147 w 239602"/>
                  <a:gd name="connsiteY21" fmla="*/ 138513 h 296999"/>
                  <a:gd name="connsiteX22" fmla="*/ 104823 w 239602"/>
                  <a:gd name="connsiteY22" fmla="*/ 189262 h 296999"/>
                  <a:gd name="connsiteX23" fmla="*/ 64056 w 239602"/>
                  <a:gd name="connsiteY23" fmla="*/ 178860 h 296999"/>
                  <a:gd name="connsiteX24" fmla="*/ 98993 w 239602"/>
                  <a:gd name="connsiteY24" fmla="*/ 211303 h 296999"/>
                  <a:gd name="connsiteX25" fmla="*/ 125197 w 239602"/>
                  <a:gd name="connsiteY25" fmla="*/ 182185 h 296999"/>
                  <a:gd name="connsiteX26" fmla="*/ 186976 w 239602"/>
                  <a:gd name="connsiteY26" fmla="*/ 74238 h 296999"/>
                  <a:gd name="connsiteX27" fmla="*/ 118539 w 239602"/>
                  <a:gd name="connsiteY27" fmla="*/ 79743 h 296999"/>
                  <a:gd name="connsiteX28" fmla="*/ 98155 w 239602"/>
                  <a:gd name="connsiteY28" fmla="*/ 64056 h 296999"/>
                  <a:gd name="connsiteX29" fmla="*/ 181356 w 239602"/>
                  <a:gd name="connsiteY29" fmla="*/ 5401 h 296999"/>
                  <a:gd name="connsiteX30" fmla="*/ 229610 w 239602"/>
                  <a:gd name="connsiteY30" fmla="*/ 0 h 296999"/>
                  <a:gd name="connsiteX31" fmla="*/ 232524 w 239602"/>
                  <a:gd name="connsiteY31" fmla="*/ 141837 h 29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602" h="296999">
                    <a:moveTo>
                      <a:pt x="232524" y="141837"/>
                    </a:moveTo>
                    <a:cubicBezTo>
                      <a:pt x="216808" y="149190"/>
                      <a:pt x="200606" y="145609"/>
                      <a:pt x="184490" y="150362"/>
                    </a:cubicBezTo>
                    <a:cubicBezTo>
                      <a:pt x="162411" y="156867"/>
                      <a:pt x="166126" y="174127"/>
                      <a:pt x="188643" y="172822"/>
                    </a:cubicBezTo>
                    <a:cubicBezTo>
                      <a:pt x="195929" y="172403"/>
                      <a:pt x="235963" y="159258"/>
                      <a:pt x="236420" y="168431"/>
                    </a:cubicBezTo>
                    <a:cubicBezTo>
                      <a:pt x="238458" y="209836"/>
                      <a:pt x="249517" y="227124"/>
                      <a:pt x="213398" y="245193"/>
                    </a:cubicBezTo>
                    <a:cubicBezTo>
                      <a:pt x="198291" y="252756"/>
                      <a:pt x="173869" y="267072"/>
                      <a:pt x="160153" y="259556"/>
                    </a:cubicBezTo>
                    <a:cubicBezTo>
                      <a:pt x="143828" y="250612"/>
                      <a:pt x="151609" y="226181"/>
                      <a:pt x="143932" y="221285"/>
                    </a:cubicBezTo>
                    <a:cubicBezTo>
                      <a:pt x="96650" y="191148"/>
                      <a:pt x="130588" y="255718"/>
                      <a:pt x="135198" y="266633"/>
                    </a:cubicBezTo>
                    <a:cubicBezTo>
                      <a:pt x="121758" y="271596"/>
                      <a:pt x="108356" y="270205"/>
                      <a:pt x="94850" y="265995"/>
                    </a:cubicBezTo>
                    <a:cubicBezTo>
                      <a:pt x="82544" y="262166"/>
                      <a:pt x="75590" y="243554"/>
                      <a:pt x="73628" y="242916"/>
                    </a:cubicBezTo>
                    <a:cubicBezTo>
                      <a:pt x="47349" y="234429"/>
                      <a:pt x="35662" y="291332"/>
                      <a:pt x="0" y="296999"/>
                    </a:cubicBezTo>
                    <a:cubicBezTo>
                      <a:pt x="7144" y="278359"/>
                      <a:pt x="16164" y="258737"/>
                      <a:pt x="18726" y="238763"/>
                    </a:cubicBezTo>
                    <a:cubicBezTo>
                      <a:pt x="21393" y="217961"/>
                      <a:pt x="6525" y="200654"/>
                      <a:pt x="7077" y="185518"/>
                    </a:cubicBezTo>
                    <a:cubicBezTo>
                      <a:pt x="7715" y="168221"/>
                      <a:pt x="33471" y="134436"/>
                      <a:pt x="47006" y="124787"/>
                    </a:cubicBezTo>
                    <a:cubicBezTo>
                      <a:pt x="43672" y="121453"/>
                      <a:pt x="40348" y="118129"/>
                      <a:pt x="37024" y="114795"/>
                    </a:cubicBezTo>
                    <a:cubicBezTo>
                      <a:pt x="46472" y="107518"/>
                      <a:pt x="56236" y="101498"/>
                      <a:pt x="67389" y="98165"/>
                    </a:cubicBezTo>
                    <a:cubicBezTo>
                      <a:pt x="56264" y="107233"/>
                      <a:pt x="55035" y="130721"/>
                      <a:pt x="71952" y="135188"/>
                    </a:cubicBezTo>
                    <a:cubicBezTo>
                      <a:pt x="82267" y="137913"/>
                      <a:pt x="83658" y="117262"/>
                      <a:pt x="96707" y="116262"/>
                    </a:cubicBezTo>
                    <a:cubicBezTo>
                      <a:pt x="107394" y="115434"/>
                      <a:pt x="111423" y="106080"/>
                      <a:pt x="120205" y="102327"/>
                    </a:cubicBezTo>
                    <a:cubicBezTo>
                      <a:pt x="138617" y="94469"/>
                      <a:pt x="184490" y="66313"/>
                      <a:pt x="175946" y="108976"/>
                    </a:cubicBezTo>
                    <a:cubicBezTo>
                      <a:pt x="171145" y="132979"/>
                      <a:pt x="145494" y="169202"/>
                      <a:pt x="118129" y="162220"/>
                    </a:cubicBezTo>
                    <a:cubicBezTo>
                      <a:pt x="161535" y="158172"/>
                      <a:pt x="131464" y="123263"/>
                      <a:pt x="108147" y="138513"/>
                    </a:cubicBezTo>
                    <a:cubicBezTo>
                      <a:pt x="79829" y="157029"/>
                      <a:pt x="121463" y="173793"/>
                      <a:pt x="104823" y="189262"/>
                    </a:cubicBezTo>
                    <a:cubicBezTo>
                      <a:pt x="94755" y="171783"/>
                      <a:pt x="49882" y="140132"/>
                      <a:pt x="64056" y="178860"/>
                    </a:cubicBezTo>
                    <a:cubicBezTo>
                      <a:pt x="65465" y="182708"/>
                      <a:pt x="93726" y="209550"/>
                      <a:pt x="98993" y="211303"/>
                    </a:cubicBezTo>
                    <a:cubicBezTo>
                      <a:pt x="114586" y="216513"/>
                      <a:pt x="137522" y="195625"/>
                      <a:pt x="125197" y="182185"/>
                    </a:cubicBezTo>
                    <a:cubicBezTo>
                      <a:pt x="166135" y="183528"/>
                      <a:pt x="225247" y="106585"/>
                      <a:pt x="186976" y="74238"/>
                    </a:cubicBezTo>
                    <a:cubicBezTo>
                      <a:pt x="164744" y="55436"/>
                      <a:pt x="139817" y="67008"/>
                      <a:pt x="118539" y="79743"/>
                    </a:cubicBezTo>
                    <a:cubicBezTo>
                      <a:pt x="64218" y="112243"/>
                      <a:pt x="97546" y="85811"/>
                      <a:pt x="98155" y="64056"/>
                    </a:cubicBezTo>
                    <a:cubicBezTo>
                      <a:pt x="137084" y="61713"/>
                      <a:pt x="149971" y="21088"/>
                      <a:pt x="181356" y="5401"/>
                    </a:cubicBezTo>
                    <a:cubicBezTo>
                      <a:pt x="196586" y="-2219"/>
                      <a:pt x="213798" y="1876"/>
                      <a:pt x="229610" y="0"/>
                    </a:cubicBezTo>
                    <a:cubicBezTo>
                      <a:pt x="230715" y="46939"/>
                      <a:pt x="233905" y="95631"/>
                      <a:pt x="232524" y="1418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="" xmlns:a16="http://schemas.microsoft.com/office/drawing/2014/main" id="{1FD2EA4C-440A-4C01-91CA-0FC66A2D05A5}"/>
                  </a:ext>
                </a:extLst>
              </p:cNvPr>
              <p:cNvSpPr/>
              <p:nvPr/>
            </p:nvSpPr>
            <p:spPr>
              <a:xfrm>
                <a:off x="8209307" y="5015725"/>
                <a:ext cx="97774" cy="29416"/>
              </a:xfrm>
              <a:custGeom>
                <a:avLst/>
                <a:gdLst>
                  <a:gd name="connsiteX0" fmla="*/ 97774 w 97774"/>
                  <a:gd name="connsiteY0" fmla="*/ 5299 h 29416"/>
                  <a:gd name="connsiteX1" fmla="*/ 0 w 97774"/>
                  <a:gd name="connsiteY1" fmla="*/ 29417 h 29416"/>
                  <a:gd name="connsiteX2" fmla="*/ 17897 w 97774"/>
                  <a:gd name="connsiteY2" fmla="*/ 8624 h 29416"/>
                  <a:gd name="connsiteX3" fmla="*/ 39938 w 97774"/>
                  <a:gd name="connsiteY3" fmla="*/ 7376 h 29416"/>
                  <a:gd name="connsiteX4" fmla="*/ 97774 w 97774"/>
                  <a:gd name="connsiteY4" fmla="*/ 5299 h 2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74" h="29416">
                    <a:moveTo>
                      <a:pt x="97774" y="5299"/>
                    </a:moveTo>
                    <a:cubicBezTo>
                      <a:pt x="78086" y="30617"/>
                      <a:pt x="34223" y="25369"/>
                      <a:pt x="0" y="29417"/>
                    </a:cubicBezTo>
                    <a:cubicBezTo>
                      <a:pt x="8106" y="25188"/>
                      <a:pt x="12335" y="11310"/>
                      <a:pt x="17897" y="8624"/>
                    </a:cubicBezTo>
                    <a:cubicBezTo>
                      <a:pt x="26203" y="4623"/>
                      <a:pt x="28413" y="9910"/>
                      <a:pt x="39938" y="7376"/>
                    </a:cubicBezTo>
                    <a:cubicBezTo>
                      <a:pt x="56959" y="3652"/>
                      <a:pt x="88716" y="-5959"/>
                      <a:pt x="97774" y="529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="" xmlns:a16="http://schemas.microsoft.com/office/drawing/2014/main" id="{BD66DE2A-A956-4F51-83E1-B96470A7B113}"/>
                  </a:ext>
                </a:extLst>
              </p:cNvPr>
              <p:cNvSpPr/>
              <p:nvPr/>
            </p:nvSpPr>
            <p:spPr>
              <a:xfrm>
                <a:off x="8513763" y="5046590"/>
                <a:ext cx="109212" cy="131445"/>
              </a:xfrm>
              <a:custGeom>
                <a:avLst/>
                <a:gdLst>
                  <a:gd name="connsiteX0" fmla="*/ 105072 w 109212"/>
                  <a:gd name="connsiteY0" fmla="*/ 110642 h 131445"/>
                  <a:gd name="connsiteX1" fmla="*/ 659 w 109212"/>
                  <a:gd name="connsiteY1" fmla="*/ 131445 h 131445"/>
                  <a:gd name="connsiteX2" fmla="*/ 27700 w 109212"/>
                  <a:gd name="connsiteY2" fmla="*/ 16631 h 131445"/>
                  <a:gd name="connsiteX3" fmla="*/ 108396 w 109212"/>
                  <a:gd name="connsiteY3" fmla="*/ 0 h 131445"/>
                  <a:gd name="connsiteX4" fmla="*/ 105072 w 109212"/>
                  <a:gd name="connsiteY4" fmla="*/ 11064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2" h="131445">
                    <a:moveTo>
                      <a:pt x="105072" y="110642"/>
                    </a:moveTo>
                    <a:cubicBezTo>
                      <a:pt x="72144" y="124177"/>
                      <a:pt x="35958" y="129207"/>
                      <a:pt x="659" y="131445"/>
                    </a:cubicBezTo>
                    <a:cubicBezTo>
                      <a:pt x="3049" y="96479"/>
                      <a:pt x="-11210" y="37347"/>
                      <a:pt x="27700" y="16631"/>
                    </a:cubicBezTo>
                    <a:cubicBezTo>
                      <a:pt x="51513" y="3953"/>
                      <a:pt x="83288" y="15364"/>
                      <a:pt x="108396" y="0"/>
                    </a:cubicBezTo>
                    <a:cubicBezTo>
                      <a:pt x="111834" y="36624"/>
                      <a:pt x="103176" y="75247"/>
                      <a:pt x="105072" y="1106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="" xmlns:a16="http://schemas.microsoft.com/office/drawing/2014/main" id="{76372131-6FFB-4300-BFCC-77B86F3F9A06}"/>
                  </a:ext>
                </a:extLst>
              </p:cNvPr>
              <p:cNvSpPr/>
              <p:nvPr/>
            </p:nvSpPr>
            <p:spPr>
              <a:xfrm>
                <a:off x="8423315" y="5113579"/>
                <a:ext cx="70994" cy="77781"/>
              </a:xfrm>
              <a:custGeom>
                <a:avLst/>
                <a:gdLst>
                  <a:gd name="connsiteX0" fmla="*/ 33690 w 70994"/>
                  <a:gd name="connsiteY0" fmla="*/ 74038 h 77781"/>
                  <a:gd name="connsiteX1" fmla="*/ 0 w 70994"/>
                  <a:gd name="connsiteY1" fmla="*/ 77781 h 77781"/>
                  <a:gd name="connsiteX2" fmla="*/ 70714 w 70994"/>
                  <a:gd name="connsiteY2" fmla="*/ 0 h 77781"/>
                  <a:gd name="connsiteX3" fmla="*/ 33690 w 70994"/>
                  <a:gd name="connsiteY3" fmla="*/ 74038 h 7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94" h="77781">
                    <a:moveTo>
                      <a:pt x="33690" y="74038"/>
                    </a:moveTo>
                    <a:cubicBezTo>
                      <a:pt x="22460" y="75286"/>
                      <a:pt x="11230" y="76533"/>
                      <a:pt x="0" y="77781"/>
                    </a:cubicBezTo>
                    <a:cubicBezTo>
                      <a:pt x="23574" y="51854"/>
                      <a:pt x="47139" y="25927"/>
                      <a:pt x="70714" y="0"/>
                    </a:cubicBezTo>
                    <a:cubicBezTo>
                      <a:pt x="69027" y="25384"/>
                      <a:pt x="81420" y="92345"/>
                      <a:pt x="33690" y="740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D0B5011F-D6E8-48D9-A3ED-A1213FAF4B73}"/>
                </a:ext>
              </a:extLst>
            </p:cNvPr>
            <p:cNvSpPr/>
            <p:nvPr/>
          </p:nvSpPr>
          <p:spPr>
            <a:xfrm>
              <a:off x="7738619" y="5160029"/>
              <a:ext cx="43282" cy="16394"/>
            </a:xfrm>
            <a:custGeom>
              <a:avLst/>
              <a:gdLst>
                <a:gd name="connsiteX0" fmla="*/ 43282 w 43282"/>
                <a:gd name="connsiteY0" fmla="*/ 14253 h 16394"/>
                <a:gd name="connsiteX1" fmla="*/ 9583 w 43282"/>
                <a:gd name="connsiteY1" fmla="*/ 1366 h 16394"/>
                <a:gd name="connsiteX2" fmla="*/ 43282 w 43282"/>
                <a:gd name="connsiteY2" fmla="*/ 14253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82" h="16394">
                  <a:moveTo>
                    <a:pt x="43282" y="14253"/>
                  </a:moveTo>
                  <a:cubicBezTo>
                    <a:pt x="28585" y="19787"/>
                    <a:pt x="-20516" y="14282"/>
                    <a:pt x="9583" y="1366"/>
                  </a:cubicBezTo>
                  <a:cubicBezTo>
                    <a:pt x="20832" y="-3454"/>
                    <a:pt x="42625" y="5347"/>
                    <a:pt x="43282" y="14253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4" name="图形 250">
              <a:extLst>
                <a:ext uri="{FF2B5EF4-FFF2-40B4-BE49-F238E27FC236}">
                  <a16:creationId xmlns="" xmlns:a16="http://schemas.microsoft.com/office/drawing/2014/main" id="{CD7D1F66-6094-45C9-BE94-483DA83038F7}"/>
                </a:ext>
              </a:extLst>
            </p:cNvPr>
            <p:cNvGrpSpPr/>
            <p:nvPr/>
          </p:nvGrpSpPr>
          <p:grpSpPr>
            <a:xfrm>
              <a:off x="7551272" y="5034765"/>
              <a:ext cx="1067562" cy="705492"/>
              <a:chOff x="7551272" y="5034765"/>
              <a:chExt cx="1067562" cy="705492"/>
            </a:xfrm>
            <a:solidFill>
              <a:srgbClr val="FFFFFF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="" xmlns:a16="http://schemas.microsoft.com/office/drawing/2014/main" id="{CB708234-96A8-4C83-8AF6-13BB69B3321C}"/>
                  </a:ext>
                </a:extLst>
              </p:cNvPr>
              <p:cNvSpPr/>
              <p:nvPr/>
            </p:nvSpPr>
            <p:spPr>
              <a:xfrm>
                <a:off x="8506663" y="5184581"/>
                <a:ext cx="112171" cy="118307"/>
              </a:xfrm>
              <a:custGeom>
                <a:avLst/>
                <a:gdLst>
                  <a:gd name="connsiteX0" fmla="*/ 108838 w 112171"/>
                  <a:gd name="connsiteY0" fmla="*/ 104572 h 118307"/>
                  <a:gd name="connsiteX1" fmla="*/ 4415 w 112171"/>
                  <a:gd name="connsiteY1" fmla="*/ 118307 h 118307"/>
                  <a:gd name="connsiteX2" fmla="*/ 27932 w 112171"/>
                  <a:gd name="connsiteY2" fmla="*/ 14304 h 118307"/>
                  <a:gd name="connsiteX3" fmla="*/ 112171 w 112171"/>
                  <a:gd name="connsiteY3" fmla="*/ 169 h 118307"/>
                  <a:gd name="connsiteX4" fmla="*/ 108838 w 112171"/>
                  <a:gd name="connsiteY4" fmla="*/ 104572 h 11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71" h="118307">
                    <a:moveTo>
                      <a:pt x="108838" y="104572"/>
                    </a:moveTo>
                    <a:cubicBezTo>
                      <a:pt x="74691" y="112573"/>
                      <a:pt x="39258" y="115164"/>
                      <a:pt x="4415" y="118307"/>
                    </a:cubicBezTo>
                    <a:cubicBezTo>
                      <a:pt x="4415" y="81198"/>
                      <a:pt x="-15102" y="18076"/>
                      <a:pt x="27932" y="14304"/>
                    </a:cubicBezTo>
                    <a:cubicBezTo>
                      <a:pt x="55107" y="11923"/>
                      <a:pt x="86425" y="-1660"/>
                      <a:pt x="112171" y="169"/>
                    </a:cubicBezTo>
                    <a:cubicBezTo>
                      <a:pt x="111067" y="34583"/>
                      <a:pt x="109933" y="71644"/>
                      <a:pt x="108838" y="10457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="" xmlns:a16="http://schemas.microsoft.com/office/drawing/2014/main" id="{21D0DC57-76A1-4ED8-81B8-37374E6BEFA0}"/>
                  </a:ext>
                </a:extLst>
              </p:cNvPr>
              <p:cNvSpPr/>
              <p:nvPr/>
            </p:nvSpPr>
            <p:spPr>
              <a:xfrm>
                <a:off x="7626749" y="5204629"/>
                <a:ext cx="327793" cy="263309"/>
              </a:xfrm>
              <a:custGeom>
                <a:avLst/>
                <a:gdLst>
                  <a:gd name="connsiteX0" fmla="*/ 192176 w 327793"/>
                  <a:gd name="connsiteY0" fmla="*/ 77381 h 263309"/>
                  <a:gd name="connsiteX1" fmla="*/ 179689 w 327793"/>
                  <a:gd name="connsiteY1" fmla="*/ 87373 h 263309"/>
                  <a:gd name="connsiteX2" fmla="*/ 232029 w 327793"/>
                  <a:gd name="connsiteY2" fmla="*/ 99498 h 263309"/>
                  <a:gd name="connsiteX3" fmla="*/ 263509 w 327793"/>
                  <a:gd name="connsiteY3" fmla="*/ 156620 h 263309"/>
                  <a:gd name="connsiteX4" fmla="*/ 276206 w 327793"/>
                  <a:gd name="connsiteY4" fmla="*/ 228371 h 263309"/>
                  <a:gd name="connsiteX5" fmla="*/ 257546 w 327793"/>
                  <a:gd name="connsiteY5" fmla="*/ 255965 h 263309"/>
                  <a:gd name="connsiteX6" fmla="*/ 172955 w 327793"/>
                  <a:gd name="connsiteY6" fmla="*/ 263309 h 263309"/>
                  <a:gd name="connsiteX7" fmla="*/ 0 w 327793"/>
                  <a:gd name="connsiteY7" fmla="*/ 239601 h 263309"/>
                  <a:gd name="connsiteX8" fmla="*/ 50740 w 327793"/>
                  <a:gd name="connsiteY8" fmla="*/ 121472 h 263309"/>
                  <a:gd name="connsiteX9" fmla="*/ 91516 w 327793"/>
                  <a:gd name="connsiteY9" fmla="*/ 67799 h 263309"/>
                  <a:gd name="connsiteX10" fmla="*/ 135198 w 327793"/>
                  <a:gd name="connsiteY10" fmla="*/ 37433 h 263309"/>
                  <a:gd name="connsiteX11" fmla="*/ 182613 w 327793"/>
                  <a:gd name="connsiteY11" fmla="*/ 37433 h 263309"/>
                  <a:gd name="connsiteX12" fmla="*/ 327793 w 327793"/>
                  <a:gd name="connsiteY12" fmla="*/ 0 h 263309"/>
                  <a:gd name="connsiteX13" fmla="*/ 192176 w 327793"/>
                  <a:gd name="connsiteY13" fmla="*/ 77381 h 26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793" h="263309">
                    <a:moveTo>
                      <a:pt x="192176" y="77381"/>
                    </a:moveTo>
                    <a:cubicBezTo>
                      <a:pt x="185033" y="77353"/>
                      <a:pt x="179280" y="76476"/>
                      <a:pt x="179689" y="87373"/>
                    </a:cubicBezTo>
                    <a:cubicBezTo>
                      <a:pt x="180470" y="108052"/>
                      <a:pt x="224009" y="99984"/>
                      <a:pt x="232029" y="99498"/>
                    </a:cubicBezTo>
                    <a:cubicBezTo>
                      <a:pt x="264471" y="97498"/>
                      <a:pt x="257013" y="127749"/>
                      <a:pt x="263509" y="156620"/>
                    </a:cubicBezTo>
                    <a:cubicBezTo>
                      <a:pt x="268862" y="180384"/>
                      <a:pt x="278035" y="208598"/>
                      <a:pt x="276206" y="228371"/>
                    </a:cubicBezTo>
                    <a:cubicBezTo>
                      <a:pt x="274320" y="248717"/>
                      <a:pt x="288246" y="247945"/>
                      <a:pt x="257546" y="255965"/>
                    </a:cubicBezTo>
                    <a:cubicBezTo>
                      <a:pt x="230276" y="263100"/>
                      <a:pt x="200949" y="263309"/>
                      <a:pt x="172955" y="263309"/>
                    </a:cubicBezTo>
                    <a:cubicBezTo>
                      <a:pt x="115110" y="263309"/>
                      <a:pt x="56178" y="252765"/>
                      <a:pt x="0" y="239601"/>
                    </a:cubicBezTo>
                    <a:cubicBezTo>
                      <a:pt x="16916" y="200225"/>
                      <a:pt x="33823" y="160839"/>
                      <a:pt x="50740" y="121472"/>
                    </a:cubicBezTo>
                    <a:cubicBezTo>
                      <a:pt x="81039" y="169050"/>
                      <a:pt x="141503" y="105108"/>
                      <a:pt x="91516" y="67799"/>
                    </a:cubicBezTo>
                    <a:cubicBezTo>
                      <a:pt x="112500" y="63999"/>
                      <a:pt x="118701" y="47587"/>
                      <a:pt x="135198" y="37433"/>
                    </a:cubicBezTo>
                    <a:cubicBezTo>
                      <a:pt x="161982" y="20965"/>
                      <a:pt x="157077" y="33138"/>
                      <a:pt x="182613" y="37433"/>
                    </a:cubicBezTo>
                    <a:cubicBezTo>
                      <a:pt x="229991" y="45406"/>
                      <a:pt x="289731" y="27775"/>
                      <a:pt x="327793" y="0"/>
                    </a:cubicBezTo>
                    <a:cubicBezTo>
                      <a:pt x="292599" y="37405"/>
                      <a:pt x="251555" y="97784"/>
                      <a:pt x="192176" y="773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="" xmlns:a16="http://schemas.microsoft.com/office/drawing/2014/main" id="{3C4DD8B1-E570-4FB7-AACF-8372617E659A}"/>
                  </a:ext>
                </a:extLst>
              </p:cNvPr>
              <p:cNvSpPr/>
              <p:nvPr/>
            </p:nvSpPr>
            <p:spPr>
              <a:xfrm>
                <a:off x="8382926" y="5204658"/>
                <a:ext cx="107797" cy="121462"/>
              </a:xfrm>
              <a:custGeom>
                <a:avLst/>
                <a:gdLst>
                  <a:gd name="connsiteX0" fmla="*/ 107798 w 107797"/>
                  <a:gd name="connsiteY0" fmla="*/ 101070 h 121462"/>
                  <a:gd name="connsiteX1" fmla="*/ 3375 w 107797"/>
                  <a:gd name="connsiteY1" fmla="*/ 121463 h 121462"/>
                  <a:gd name="connsiteX2" fmla="*/ 22520 w 107797"/>
                  <a:gd name="connsiteY2" fmla="*/ 14545 h 121462"/>
                  <a:gd name="connsiteX3" fmla="*/ 107798 w 107797"/>
                  <a:gd name="connsiteY3" fmla="*/ 0 h 121462"/>
                  <a:gd name="connsiteX4" fmla="*/ 107798 w 107797"/>
                  <a:gd name="connsiteY4" fmla="*/ 101070 h 12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121462">
                    <a:moveTo>
                      <a:pt x="107798" y="101070"/>
                    </a:moveTo>
                    <a:cubicBezTo>
                      <a:pt x="72993" y="107870"/>
                      <a:pt x="38179" y="114662"/>
                      <a:pt x="3375" y="121463"/>
                    </a:cubicBezTo>
                    <a:cubicBezTo>
                      <a:pt x="3375" y="84134"/>
                      <a:pt x="-11893" y="32814"/>
                      <a:pt x="22520" y="14545"/>
                    </a:cubicBezTo>
                    <a:cubicBezTo>
                      <a:pt x="46600" y="1762"/>
                      <a:pt x="81718" y="8725"/>
                      <a:pt x="107798" y="0"/>
                    </a:cubicBezTo>
                    <a:lnTo>
                      <a:pt x="107798" y="10107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="" xmlns:a16="http://schemas.microsoft.com/office/drawing/2014/main" id="{5C299D94-5D9A-4CB2-A736-BFB215C17E6C}"/>
                  </a:ext>
                </a:extLst>
              </p:cNvPr>
              <p:cNvSpPr/>
              <p:nvPr/>
            </p:nvSpPr>
            <p:spPr>
              <a:xfrm>
                <a:off x="7985404" y="5250009"/>
                <a:ext cx="129482" cy="152911"/>
              </a:xfrm>
              <a:custGeom>
                <a:avLst/>
                <a:gdLst>
                  <a:gd name="connsiteX0" fmla="*/ 119081 w 129482"/>
                  <a:gd name="connsiteY0" fmla="*/ 664 h 152911"/>
                  <a:gd name="connsiteX1" fmla="*/ 129482 w 129482"/>
                  <a:gd name="connsiteY1" fmla="*/ 58071 h 152911"/>
                  <a:gd name="connsiteX2" fmla="*/ 102431 w 129482"/>
                  <a:gd name="connsiteY2" fmla="*/ 129203 h 152911"/>
                  <a:gd name="connsiteX3" fmla="*/ 52530 w 129482"/>
                  <a:gd name="connsiteY3" fmla="*/ 138348 h 152911"/>
                  <a:gd name="connsiteX4" fmla="*/ 952 w 129482"/>
                  <a:gd name="connsiteY4" fmla="*/ 152911 h 152911"/>
                  <a:gd name="connsiteX5" fmla="*/ 952 w 129482"/>
                  <a:gd name="connsiteY5" fmla="*/ 80398 h 152911"/>
                  <a:gd name="connsiteX6" fmla="*/ 13430 w 129482"/>
                  <a:gd name="connsiteY6" fmla="*/ 20219 h 152911"/>
                  <a:gd name="connsiteX7" fmla="*/ 119081 w 129482"/>
                  <a:gd name="connsiteY7" fmla="*/ 664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82" h="152911">
                    <a:moveTo>
                      <a:pt x="119081" y="664"/>
                    </a:moveTo>
                    <a:cubicBezTo>
                      <a:pt x="99002" y="38192"/>
                      <a:pt x="55768" y="51994"/>
                      <a:pt x="129482" y="58071"/>
                    </a:cubicBezTo>
                    <a:cubicBezTo>
                      <a:pt x="123082" y="84541"/>
                      <a:pt x="131330" y="114059"/>
                      <a:pt x="102431" y="129203"/>
                    </a:cubicBezTo>
                    <a:cubicBezTo>
                      <a:pt x="92506" y="134404"/>
                      <a:pt x="65455" y="134214"/>
                      <a:pt x="52530" y="138348"/>
                    </a:cubicBezTo>
                    <a:cubicBezTo>
                      <a:pt x="35023" y="143939"/>
                      <a:pt x="19573" y="151102"/>
                      <a:pt x="952" y="152911"/>
                    </a:cubicBezTo>
                    <a:lnTo>
                      <a:pt x="952" y="80398"/>
                    </a:lnTo>
                    <a:cubicBezTo>
                      <a:pt x="952" y="49984"/>
                      <a:pt x="-5125" y="33049"/>
                      <a:pt x="13430" y="20219"/>
                    </a:cubicBezTo>
                    <a:cubicBezTo>
                      <a:pt x="34518" y="5617"/>
                      <a:pt x="93811" y="-2451"/>
                      <a:pt x="119081" y="6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="" xmlns:a16="http://schemas.microsoft.com/office/drawing/2014/main" id="{B83BDE11-4B96-49CC-AC21-AE30AE4C5B09}"/>
                  </a:ext>
                </a:extLst>
              </p:cNvPr>
              <p:cNvSpPr/>
              <p:nvPr/>
            </p:nvSpPr>
            <p:spPr>
              <a:xfrm>
                <a:off x="8268114" y="5252073"/>
                <a:ext cx="95784" cy="94421"/>
              </a:xfrm>
              <a:custGeom>
                <a:avLst/>
                <a:gdLst>
                  <a:gd name="connsiteX0" fmla="*/ 10 w 95784"/>
                  <a:gd name="connsiteY0" fmla="*/ 94421 h 94421"/>
                  <a:gd name="connsiteX1" fmla="*/ 94421 w 95784"/>
                  <a:gd name="connsiteY1" fmla="*/ 0 h 94421"/>
                  <a:gd name="connsiteX2" fmla="*/ 92231 w 95784"/>
                  <a:gd name="connsiteY2" fmla="*/ 77762 h 94421"/>
                  <a:gd name="connsiteX3" fmla="*/ 10 w 95784"/>
                  <a:gd name="connsiteY3" fmla="*/ 94421 h 9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84" h="94421">
                    <a:moveTo>
                      <a:pt x="10" y="94421"/>
                    </a:moveTo>
                    <a:cubicBezTo>
                      <a:pt x="-962" y="66789"/>
                      <a:pt x="72381" y="19755"/>
                      <a:pt x="94421" y="0"/>
                    </a:cubicBezTo>
                    <a:cubicBezTo>
                      <a:pt x="94421" y="10106"/>
                      <a:pt x="98641" y="76600"/>
                      <a:pt x="92231" y="77762"/>
                    </a:cubicBezTo>
                    <a:cubicBezTo>
                      <a:pt x="61484" y="83315"/>
                      <a:pt x="30756" y="88868"/>
                      <a:pt x="10" y="9442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="" xmlns:a16="http://schemas.microsoft.com/office/drawing/2014/main" id="{AD707DF8-2845-43BD-93FC-A7C4DE5665EA}"/>
                  </a:ext>
                </a:extLst>
              </p:cNvPr>
              <p:cNvSpPr/>
              <p:nvPr/>
            </p:nvSpPr>
            <p:spPr>
              <a:xfrm>
                <a:off x="7895258" y="5274390"/>
                <a:ext cx="68509" cy="164438"/>
              </a:xfrm>
              <a:custGeom>
                <a:avLst/>
                <a:gdLst>
                  <a:gd name="connsiteX0" fmla="*/ 67399 w 68509"/>
                  <a:gd name="connsiteY0" fmla="*/ 158496 h 164438"/>
                  <a:gd name="connsiteX1" fmla="*/ 38281 w 68509"/>
                  <a:gd name="connsiteY1" fmla="*/ 163478 h 164438"/>
                  <a:gd name="connsiteX2" fmla="*/ 16650 w 68509"/>
                  <a:gd name="connsiteY2" fmla="*/ 117510 h 164438"/>
                  <a:gd name="connsiteX3" fmla="*/ 0 w 68509"/>
                  <a:gd name="connsiteY3" fmla="*/ 13725 h 164438"/>
                  <a:gd name="connsiteX4" fmla="*/ 67818 w 68509"/>
                  <a:gd name="connsiteY4" fmla="*/ 0 h 164438"/>
                  <a:gd name="connsiteX5" fmla="*/ 67399 w 68509"/>
                  <a:gd name="connsiteY5" fmla="*/ 158496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09" h="164438">
                    <a:moveTo>
                      <a:pt x="67399" y="158496"/>
                    </a:moveTo>
                    <a:cubicBezTo>
                      <a:pt x="58074" y="150619"/>
                      <a:pt x="50930" y="158410"/>
                      <a:pt x="38281" y="163478"/>
                    </a:cubicBezTo>
                    <a:cubicBezTo>
                      <a:pt x="19202" y="171107"/>
                      <a:pt x="19974" y="131207"/>
                      <a:pt x="16650" y="117510"/>
                    </a:cubicBezTo>
                    <a:cubicBezTo>
                      <a:pt x="9058" y="86201"/>
                      <a:pt x="12563" y="32194"/>
                      <a:pt x="0" y="13725"/>
                    </a:cubicBezTo>
                    <a:cubicBezTo>
                      <a:pt x="20984" y="3886"/>
                      <a:pt x="45263" y="3896"/>
                      <a:pt x="67818" y="0"/>
                    </a:cubicBezTo>
                    <a:cubicBezTo>
                      <a:pt x="67827" y="52559"/>
                      <a:pt x="69618" y="106747"/>
                      <a:pt x="67399" y="15849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="" xmlns:a16="http://schemas.microsoft.com/office/drawing/2014/main" id="{8D003A29-FA0C-4ED2-9954-BF94EDB81D1B}"/>
                  </a:ext>
                </a:extLst>
              </p:cNvPr>
              <p:cNvSpPr/>
              <p:nvPr/>
            </p:nvSpPr>
            <p:spPr>
              <a:xfrm>
                <a:off x="8504277" y="5306203"/>
                <a:ext cx="111232" cy="134778"/>
              </a:xfrm>
              <a:custGeom>
                <a:avLst/>
                <a:gdLst>
                  <a:gd name="connsiteX0" fmla="*/ 3496 w 111232"/>
                  <a:gd name="connsiteY0" fmla="*/ 134779 h 134778"/>
                  <a:gd name="connsiteX1" fmla="*/ 6810 w 111232"/>
                  <a:gd name="connsiteY1" fmla="*/ 19974 h 134778"/>
                  <a:gd name="connsiteX2" fmla="*/ 111233 w 111232"/>
                  <a:gd name="connsiteY2" fmla="*/ 0 h 134778"/>
                  <a:gd name="connsiteX3" fmla="*/ 111233 w 111232"/>
                  <a:gd name="connsiteY3" fmla="*/ 119691 h 134778"/>
                  <a:gd name="connsiteX4" fmla="*/ 3496 w 111232"/>
                  <a:gd name="connsiteY4" fmla="*/ 134779 h 13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232" h="134778">
                    <a:moveTo>
                      <a:pt x="3496" y="134779"/>
                    </a:moveTo>
                    <a:cubicBezTo>
                      <a:pt x="4115" y="113100"/>
                      <a:pt x="-6658" y="34776"/>
                      <a:pt x="6810" y="19974"/>
                    </a:cubicBezTo>
                    <a:cubicBezTo>
                      <a:pt x="26194" y="-1324"/>
                      <a:pt x="87611" y="22451"/>
                      <a:pt x="111233" y="0"/>
                    </a:cubicBezTo>
                    <a:lnTo>
                      <a:pt x="111233" y="119691"/>
                    </a:lnTo>
                    <a:cubicBezTo>
                      <a:pt x="111233" y="125273"/>
                      <a:pt x="15773" y="133264"/>
                      <a:pt x="3496" y="13477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="" xmlns:a16="http://schemas.microsoft.com/office/drawing/2014/main" id="{3AFDAC6F-7E39-4CCF-8D7E-7DB03613457A}"/>
                  </a:ext>
                </a:extLst>
              </p:cNvPr>
              <p:cNvSpPr/>
              <p:nvPr/>
            </p:nvSpPr>
            <p:spPr>
              <a:xfrm>
                <a:off x="8378348" y="5326187"/>
                <a:ext cx="109041" cy="138512"/>
              </a:xfrm>
              <a:custGeom>
                <a:avLst/>
                <a:gdLst>
                  <a:gd name="connsiteX0" fmla="*/ 109042 w 109041"/>
                  <a:gd name="connsiteY0" fmla="*/ 118129 h 138512"/>
                  <a:gd name="connsiteX1" fmla="*/ 4210 w 109041"/>
                  <a:gd name="connsiteY1" fmla="*/ 138512 h 138512"/>
                  <a:gd name="connsiteX2" fmla="*/ 20231 w 109041"/>
                  <a:gd name="connsiteY2" fmla="*/ 20583 h 138512"/>
                  <a:gd name="connsiteX3" fmla="*/ 109042 w 109041"/>
                  <a:gd name="connsiteY3" fmla="*/ 0 h 138512"/>
                  <a:gd name="connsiteX4" fmla="*/ 109042 w 109041"/>
                  <a:gd name="connsiteY4" fmla="*/ 118129 h 13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41" h="138512">
                    <a:moveTo>
                      <a:pt x="109042" y="118129"/>
                    </a:moveTo>
                    <a:cubicBezTo>
                      <a:pt x="74142" y="125177"/>
                      <a:pt x="39214" y="132064"/>
                      <a:pt x="4210" y="138512"/>
                    </a:cubicBezTo>
                    <a:cubicBezTo>
                      <a:pt x="4210" y="107937"/>
                      <a:pt x="-12354" y="27146"/>
                      <a:pt x="20231" y="20583"/>
                    </a:cubicBezTo>
                    <a:cubicBezTo>
                      <a:pt x="50082" y="14583"/>
                      <a:pt x="78790" y="4277"/>
                      <a:pt x="109042" y="0"/>
                    </a:cubicBezTo>
                    <a:lnTo>
                      <a:pt x="109042" y="1181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="" xmlns:a16="http://schemas.microsoft.com/office/drawing/2014/main" id="{206B8A33-B314-43EE-96CF-DA27E363242D}"/>
                  </a:ext>
                </a:extLst>
              </p:cNvPr>
              <p:cNvSpPr/>
              <p:nvPr/>
            </p:nvSpPr>
            <p:spPr>
              <a:xfrm>
                <a:off x="8258319" y="5353162"/>
                <a:ext cx="106007" cy="135178"/>
              </a:xfrm>
              <a:custGeom>
                <a:avLst/>
                <a:gdLst>
                  <a:gd name="connsiteX0" fmla="*/ 100483 w 106007"/>
                  <a:gd name="connsiteY0" fmla="*/ 0 h 135178"/>
                  <a:gd name="connsiteX1" fmla="*/ 100483 w 106007"/>
                  <a:gd name="connsiteY1" fmla="*/ 118129 h 135178"/>
                  <a:gd name="connsiteX2" fmla="*/ 2728 w 106007"/>
                  <a:gd name="connsiteY2" fmla="*/ 135179 h 135178"/>
                  <a:gd name="connsiteX3" fmla="*/ 6471 w 106007"/>
                  <a:gd name="connsiteY3" fmla="*/ 13716 h 135178"/>
                  <a:gd name="connsiteX4" fmla="*/ 100483 w 106007"/>
                  <a:gd name="connsiteY4" fmla="*/ 0 h 13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07" h="135178">
                    <a:moveTo>
                      <a:pt x="100483" y="0"/>
                    </a:moveTo>
                    <a:cubicBezTo>
                      <a:pt x="100483" y="20155"/>
                      <a:pt x="112913" y="104327"/>
                      <a:pt x="100483" y="118129"/>
                    </a:cubicBezTo>
                    <a:cubicBezTo>
                      <a:pt x="92244" y="127282"/>
                      <a:pt x="18120" y="132693"/>
                      <a:pt x="2728" y="135179"/>
                    </a:cubicBezTo>
                    <a:cubicBezTo>
                      <a:pt x="1804" y="115662"/>
                      <a:pt x="-4721" y="26537"/>
                      <a:pt x="6471" y="13716"/>
                    </a:cubicBezTo>
                    <a:cubicBezTo>
                      <a:pt x="16930" y="1743"/>
                      <a:pt x="82519" y="6229"/>
                      <a:pt x="100483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="" xmlns:a16="http://schemas.microsoft.com/office/drawing/2014/main" id="{C3D32BE2-23F7-4705-878B-BB79BB9914F3}"/>
                  </a:ext>
                </a:extLst>
              </p:cNvPr>
              <p:cNvSpPr/>
              <p:nvPr/>
            </p:nvSpPr>
            <p:spPr>
              <a:xfrm>
                <a:off x="8148633" y="5368840"/>
                <a:ext cx="87772" cy="132624"/>
              </a:xfrm>
              <a:custGeom>
                <a:avLst/>
                <a:gdLst>
                  <a:gd name="connsiteX0" fmla="*/ 87773 w 87772"/>
                  <a:gd name="connsiteY0" fmla="*/ 118148 h 132624"/>
                  <a:gd name="connsiteX1" fmla="*/ 0 w 87772"/>
                  <a:gd name="connsiteY1" fmla="*/ 131874 h 132624"/>
                  <a:gd name="connsiteX2" fmla="*/ 84030 w 87772"/>
                  <a:gd name="connsiteY2" fmla="*/ 0 h 132624"/>
                  <a:gd name="connsiteX3" fmla="*/ 87773 w 87772"/>
                  <a:gd name="connsiteY3" fmla="*/ 118148 h 13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772" h="132624">
                    <a:moveTo>
                      <a:pt x="87773" y="118148"/>
                    </a:moveTo>
                    <a:cubicBezTo>
                      <a:pt x="58407" y="124168"/>
                      <a:pt x="30499" y="135665"/>
                      <a:pt x="0" y="131874"/>
                    </a:cubicBezTo>
                    <a:cubicBezTo>
                      <a:pt x="4334" y="87725"/>
                      <a:pt x="20098" y="-76"/>
                      <a:pt x="84030" y="0"/>
                    </a:cubicBezTo>
                    <a:cubicBezTo>
                      <a:pt x="85277" y="39395"/>
                      <a:pt x="86525" y="78762"/>
                      <a:pt x="87773" y="11814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="" xmlns:a16="http://schemas.microsoft.com/office/drawing/2014/main" id="{02ECE923-7C53-4893-A654-808482CE7DC9}"/>
                  </a:ext>
                </a:extLst>
              </p:cNvPr>
              <p:cNvSpPr/>
              <p:nvPr/>
            </p:nvSpPr>
            <p:spPr>
              <a:xfrm>
                <a:off x="7986384" y="5405835"/>
                <a:ext cx="81105" cy="121891"/>
              </a:xfrm>
              <a:custGeom>
                <a:avLst/>
                <a:gdLst>
                  <a:gd name="connsiteX0" fmla="*/ 81105 w 81105"/>
                  <a:gd name="connsiteY0" fmla="*/ 0 h 121891"/>
                  <a:gd name="connsiteX1" fmla="*/ 20374 w 81105"/>
                  <a:gd name="connsiteY1" fmla="*/ 87782 h 121891"/>
                  <a:gd name="connsiteX2" fmla="*/ 23698 w 81105"/>
                  <a:gd name="connsiteY2" fmla="*/ 121891 h 121891"/>
                  <a:gd name="connsiteX3" fmla="*/ 13716 w 81105"/>
                  <a:gd name="connsiteY3" fmla="*/ 74466 h 121891"/>
                  <a:gd name="connsiteX4" fmla="*/ 0 w 81105"/>
                  <a:gd name="connsiteY4" fmla="*/ 20393 h 121891"/>
                  <a:gd name="connsiteX5" fmla="*/ 81105 w 81105"/>
                  <a:gd name="connsiteY5" fmla="*/ 0 h 12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5" h="121891">
                    <a:moveTo>
                      <a:pt x="81105" y="0"/>
                    </a:moveTo>
                    <a:cubicBezTo>
                      <a:pt x="63265" y="24927"/>
                      <a:pt x="45063" y="76181"/>
                      <a:pt x="20374" y="87782"/>
                    </a:cubicBezTo>
                    <a:cubicBezTo>
                      <a:pt x="32499" y="93507"/>
                      <a:pt x="27270" y="107642"/>
                      <a:pt x="23698" y="121891"/>
                    </a:cubicBezTo>
                    <a:cubicBezTo>
                      <a:pt x="12792" y="106099"/>
                      <a:pt x="-9163" y="91307"/>
                      <a:pt x="13716" y="74466"/>
                    </a:cubicBezTo>
                    <a:cubicBezTo>
                      <a:pt x="-3296" y="61274"/>
                      <a:pt x="6629" y="38843"/>
                      <a:pt x="0" y="20393"/>
                    </a:cubicBezTo>
                    <a:cubicBezTo>
                      <a:pt x="27642" y="16735"/>
                      <a:pt x="54397" y="295"/>
                      <a:pt x="811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="" xmlns:a16="http://schemas.microsoft.com/office/drawing/2014/main" id="{A5F4F329-99ED-4BDD-951D-835282EC8562}"/>
                  </a:ext>
                </a:extLst>
              </p:cNvPr>
              <p:cNvSpPr/>
              <p:nvPr/>
            </p:nvSpPr>
            <p:spPr>
              <a:xfrm>
                <a:off x="7928985" y="5442887"/>
                <a:ext cx="38297" cy="41865"/>
              </a:xfrm>
              <a:custGeom>
                <a:avLst/>
                <a:gdLst>
                  <a:gd name="connsiteX0" fmla="*/ 27015 w 38297"/>
                  <a:gd name="connsiteY0" fmla="*/ 40767 h 41865"/>
                  <a:gd name="connsiteX1" fmla="*/ 1021 w 38297"/>
                  <a:gd name="connsiteY1" fmla="*/ 21431 h 41865"/>
                  <a:gd name="connsiteX2" fmla="*/ 37435 w 38297"/>
                  <a:gd name="connsiteY2" fmla="*/ 0 h 41865"/>
                  <a:gd name="connsiteX3" fmla="*/ 27015 w 38297"/>
                  <a:gd name="connsiteY3" fmla="*/ 40767 h 4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97" h="41865">
                    <a:moveTo>
                      <a:pt x="27015" y="40767"/>
                    </a:moveTo>
                    <a:cubicBezTo>
                      <a:pt x="9384" y="44386"/>
                      <a:pt x="-3856" y="39348"/>
                      <a:pt x="1021" y="21431"/>
                    </a:cubicBezTo>
                    <a:cubicBezTo>
                      <a:pt x="4145" y="9973"/>
                      <a:pt x="29548" y="11058"/>
                      <a:pt x="37435" y="0"/>
                    </a:cubicBezTo>
                    <a:cubicBezTo>
                      <a:pt x="38359" y="14621"/>
                      <a:pt x="41197" y="32785"/>
                      <a:pt x="27015" y="407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="" xmlns:a16="http://schemas.microsoft.com/office/drawing/2014/main" id="{EDF4C841-D24B-42DC-877B-46D287E0582F}"/>
                  </a:ext>
                </a:extLst>
              </p:cNvPr>
              <p:cNvSpPr/>
              <p:nvPr/>
            </p:nvSpPr>
            <p:spPr>
              <a:xfrm>
                <a:off x="8507763" y="5453120"/>
                <a:ext cx="107737" cy="109315"/>
              </a:xfrm>
              <a:custGeom>
                <a:avLst/>
                <a:gdLst>
                  <a:gd name="connsiteX0" fmla="*/ 107737 w 107737"/>
                  <a:gd name="connsiteY0" fmla="*/ 92257 h 109315"/>
                  <a:gd name="connsiteX1" fmla="*/ 0 w 107737"/>
                  <a:gd name="connsiteY1" fmla="*/ 109316 h 109315"/>
                  <a:gd name="connsiteX2" fmla="*/ 0 w 107737"/>
                  <a:gd name="connsiteY2" fmla="*/ 13847 h 109315"/>
                  <a:gd name="connsiteX3" fmla="*/ 56160 w 107737"/>
                  <a:gd name="connsiteY3" fmla="*/ 2417 h 109315"/>
                  <a:gd name="connsiteX4" fmla="*/ 107737 w 107737"/>
                  <a:gd name="connsiteY4" fmla="*/ 3712 h 109315"/>
                  <a:gd name="connsiteX5" fmla="*/ 107737 w 107737"/>
                  <a:gd name="connsiteY5" fmla="*/ 92257 h 10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7" h="109315">
                    <a:moveTo>
                      <a:pt x="107737" y="92257"/>
                    </a:moveTo>
                    <a:cubicBezTo>
                      <a:pt x="71819" y="97943"/>
                      <a:pt x="35919" y="103630"/>
                      <a:pt x="0" y="109316"/>
                    </a:cubicBezTo>
                    <a:lnTo>
                      <a:pt x="0" y="13847"/>
                    </a:lnTo>
                    <a:cubicBezTo>
                      <a:pt x="0" y="7579"/>
                      <a:pt x="48549" y="3198"/>
                      <a:pt x="56160" y="2417"/>
                    </a:cubicBezTo>
                    <a:cubicBezTo>
                      <a:pt x="62513" y="1769"/>
                      <a:pt x="107737" y="-3393"/>
                      <a:pt x="107737" y="3712"/>
                    </a:cubicBezTo>
                    <a:lnTo>
                      <a:pt x="107737" y="92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="" xmlns:a16="http://schemas.microsoft.com/office/drawing/2014/main" id="{36BF94CB-8207-4E5E-8C64-13CFEA5A5571}"/>
                  </a:ext>
                </a:extLst>
              </p:cNvPr>
              <p:cNvSpPr/>
              <p:nvPr/>
            </p:nvSpPr>
            <p:spPr>
              <a:xfrm>
                <a:off x="8042924" y="5459937"/>
                <a:ext cx="42851" cy="66104"/>
              </a:xfrm>
              <a:custGeom>
                <a:avLst/>
                <a:gdLst>
                  <a:gd name="connsiteX0" fmla="*/ 41177 w 42851"/>
                  <a:gd name="connsiteY0" fmla="*/ 0 h 66104"/>
                  <a:gd name="connsiteX1" fmla="*/ 0 w 42851"/>
                  <a:gd name="connsiteY1" fmla="*/ 64894 h 66104"/>
                  <a:gd name="connsiteX2" fmla="*/ 41177 w 42851"/>
                  <a:gd name="connsiteY2" fmla="*/ 0 h 6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1" h="66104">
                    <a:moveTo>
                      <a:pt x="41177" y="0"/>
                    </a:moveTo>
                    <a:cubicBezTo>
                      <a:pt x="49968" y="26908"/>
                      <a:pt x="22355" y="74276"/>
                      <a:pt x="0" y="64894"/>
                    </a:cubicBezTo>
                    <a:cubicBezTo>
                      <a:pt x="6572" y="48435"/>
                      <a:pt x="30918" y="1486"/>
                      <a:pt x="4117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="" xmlns:a16="http://schemas.microsoft.com/office/drawing/2014/main" id="{8FA6B862-D992-4E7C-BCFF-BD42338ECD8C}"/>
                  </a:ext>
                </a:extLst>
              </p:cNvPr>
              <p:cNvSpPr/>
              <p:nvPr/>
            </p:nvSpPr>
            <p:spPr>
              <a:xfrm>
                <a:off x="8379228" y="5468014"/>
                <a:ext cx="108171" cy="118128"/>
              </a:xfrm>
              <a:custGeom>
                <a:avLst/>
                <a:gdLst>
                  <a:gd name="connsiteX0" fmla="*/ 108162 w 108171"/>
                  <a:gd name="connsiteY0" fmla="*/ 97745 h 118128"/>
                  <a:gd name="connsiteX1" fmla="*/ 5 w 108171"/>
                  <a:gd name="connsiteY1" fmla="*/ 118129 h 118128"/>
                  <a:gd name="connsiteX2" fmla="*/ 10416 w 108171"/>
                  <a:gd name="connsiteY2" fmla="*/ 91097 h 118128"/>
                  <a:gd name="connsiteX3" fmla="*/ 3339 w 108171"/>
                  <a:gd name="connsiteY3" fmla="*/ 54064 h 118128"/>
                  <a:gd name="connsiteX4" fmla="*/ 40991 w 108171"/>
                  <a:gd name="connsiteY4" fmla="*/ 13306 h 118128"/>
                  <a:gd name="connsiteX5" fmla="*/ 108171 w 108171"/>
                  <a:gd name="connsiteY5" fmla="*/ 0 h 118128"/>
                  <a:gd name="connsiteX6" fmla="*/ 108162 w 108171"/>
                  <a:gd name="connsiteY6" fmla="*/ 97745 h 11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171" h="118128">
                    <a:moveTo>
                      <a:pt x="108162" y="97745"/>
                    </a:moveTo>
                    <a:cubicBezTo>
                      <a:pt x="72109" y="104537"/>
                      <a:pt x="36057" y="111338"/>
                      <a:pt x="5" y="118129"/>
                    </a:cubicBezTo>
                    <a:cubicBezTo>
                      <a:pt x="-147" y="105966"/>
                      <a:pt x="2996" y="97031"/>
                      <a:pt x="10416" y="91097"/>
                    </a:cubicBezTo>
                    <a:cubicBezTo>
                      <a:pt x="-6929" y="78391"/>
                      <a:pt x="21951" y="56169"/>
                      <a:pt x="3339" y="54064"/>
                    </a:cubicBezTo>
                    <a:cubicBezTo>
                      <a:pt x="3339" y="13325"/>
                      <a:pt x="4587" y="19107"/>
                      <a:pt x="40991" y="13306"/>
                    </a:cubicBezTo>
                    <a:cubicBezTo>
                      <a:pt x="63499" y="9715"/>
                      <a:pt x="85806" y="4429"/>
                      <a:pt x="108171" y="0"/>
                    </a:cubicBezTo>
                    <a:cubicBezTo>
                      <a:pt x="108162" y="32575"/>
                      <a:pt x="108162" y="65160"/>
                      <a:pt x="108162" y="9774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="" xmlns:a16="http://schemas.microsoft.com/office/drawing/2014/main" id="{30C4C06B-693B-4787-936E-A1249AD5F67B}"/>
                  </a:ext>
                </a:extLst>
              </p:cNvPr>
              <p:cNvSpPr/>
              <p:nvPr/>
            </p:nvSpPr>
            <p:spPr>
              <a:xfrm>
                <a:off x="7554325" y="5475303"/>
                <a:ext cx="182757" cy="146873"/>
              </a:xfrm>
              <a:custGeom>
                <a:avLst/>
                <a:gdLst>
                  <a:gd name="connsiteX0" fmla="*/ 182466 w 182757"/>
                  <a:gd name="connsiteY0" fmla="*/ 5018 h 146873"/>
                  <a:gd name="connsiteX1" fmla="*/ 124230 w 182757"/>
                  <a:gd name="connsiteY1" fmla="*/ 46623 h 146873"/>
                  <a:gd name="connsiteX2" fmla="*/ 70985 w 182757"/>
                  <a:gd name="connsiteY2" fmla="*/ 143540 h 146873"/>
                  <a:gd name="connsiteX3" fmla="*/ 272 w 182757"/>
                  <a:gd name="connsiteY3" fmla="*/ 146873 h 146873"/>
                  <a:gd name="connsiteX4" fmla="*/ 272 w 182757"/>
                  <a:gd name="connsiteY4" fmla="*/ 60825 h 146873"/>
                  <a:gd name="connsiteX5" fmla="*/ 26056 w 182757"/>
                  <a:gd name="connsiteY5" fmla="*/ 23334 h 146873"/>
                  <a:gd name="connsiteX6" fmla="*/ 101970 w 182757"/>
                  <a:gd name="connsiteY6" fmla="*/ 22705 h 146873"/>
                  <a:gd name="connsiteX7" fmla="*/ 125059 w 182757"/>
                  <a:gd name="connsiteY7" fmla="*/ 35193 h 146873"/>
                  <a:gd name="connsiteX8" fmla="*/ 182466 w 182757"/>
                  <a:gd name="connsiteY8" fmla="*/ 5018 h 14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57" h="146873">
                    <a:moveTo>
                      <a:pt x="182466" y="5018"/>
                    </a:moveTo>
                    <a:cubicBezTo>
                      <a:pt x="186771" y="31678"/>
                      <a:pt x="142327" y="35507"/>
                      <a:pt x="124230" y="46623"/>
                    </a:cubicBezTo>
                    <a:cubicBezTo>
                      <a:pt x="83330" y="71740"/>
                      <a:pt x="66747" y="95829"/>
                      <a:pt x="70985" y="143540"/>
                    </a:cubicBezTo>
                    <a:cubicBezTo>
                      <a:pt x="47477" y="143616"/>
                      <a:pt x="23246" y="140835"/>
                      <a:pt x="272" y="146873"/>
                    </a:cubicBezTo>
                    <a:lnTo>
                      <a:pt x="272" y="60825"/>
                    </a:lnTo>
                    <a:cubicBezTo>
                      <a:pt x="272" y="26573"/>
                      <a:pt x="-4510" y="28440"/>
                      <a:pt x="26056" y="23334"/>
                    </a:cubicBezTo>
                    <a:cubicBezTo>
                      <a:pt x="42220" y="20639"/>
                      <a:pt x="104037" y="-12"/>
                      <a:pt x="101970" y="22705"/>
                    </a:cubicBezTo>
                    <a:cubicBezTo>
                      <a:pt x="99760" y="47166"/>
                      <a:pt x="125059" y="63596"/>
                      <a:pt x="125059" y="35193"/>
                    </a:cubicBezTo>
                    <a:cubicBezTo>
                      <a:pt x="125059" y="-9203"/>
                      <a:pt x="133288" y="-1488"/>
                      <a:pt x="182466" y="50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="" xmlns:a16="http://schemas.microsoft.com/office/drawing/2014/main" id="{C71358A3-C783-4D6E-862C-B7E58409FC67}"/>
                  </a:ext>
                </a:extLst>
              </p:cNvPr>
              <p:cNvSpPr/>
              <p:nvPr/>
            </p:nvSpPr>
            <p:spPr>
              <a:xfrm>
                <a:off x="8258720" y="5486950"/>
                <a:ext cx="103891" cy="111489"/>
              </a:xfrm>
              <a:custGeom>
                <a:avLst/>
                <a:gdLst>
                  <a:gd name="connsiteX0" fmla="*/ 103892 w 103891"/>
                  <a:gd name="connsiteY0" fmla="*/ 97765 h 111489"/>
                  <a:gd name="connsiteX1" fmla="*/ 6137 w 103891"/>
                  <a:gd name="connsiteY1" fmla="*/ 111490 h 111489"/>
                  <a:gd name="connsiteX2" fmla="*/ 6137 w 103891"/>
                  <a:gd name="connsiteY2" fmla="*/ 101089 h 111489"/>
                  <a:gd name="connsiteX3" fmla="*/ 19453 w 103891"/>
                  <a:gd name="connsiteY3" fmla="*/ 97755 h 111489"/>
                  <a:gd name="connsiteX4" fmla="*/ 6137 w 103891"/>
                  <a:gd name="connsiteY4" fmla="*/ 19974 h 111489"/>
                  <a:gd name="connsiteX5" fmla="*/ 100148 w 103891"/>
                  <a:gd name="connsiteY5" fmla="*/ 0 h 111489"/>
                  <a:gd name="connsiteX6" fmla="*/ 103892 w 103891"/>
                  <a:gd name="connsiteY6" fmla="*/ 97765 h 1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91" h="111489">
                    <a:moveTo>
                      <a:pt x="103892" y="97765"/>
                    </a:moveTo>
                    <a:cubicBezTo>
                      <a:pt x="71459" y="103308"/>
                      <a:pt x="39007" y="109261"/>
                      <a:pt x="6137" y="111490"/>
                    </a:cubicBezTo>
                    <a:lnTo>
                      <a:pt x="6137" y="101089"/>
                    </a:lnTo>
                    <a:cubicBezTo>
                      <a:pt x="13118" y="101746"/>
                      <a:pt x="14614" y="99393"/>
                      <a:pt x="19453" y="97755"/>
                    </a:cubicBezTo>
                    <a:cubicBezTo>
                      <a:pt x="2431" y="91392"/>
                      <a:pt x="-6922" y="34738"/>
                      <a:pt x="6137" y="19974"/>
                    </a:cubicBezTo>
                    <a:cubicBezTo>
                      <a:pt x="15909" y="8915"/>
                      <a:pt x="81632" y="952"/>
                      <a:pt x="100148" y="0"/>
                    </a:cubicBezTo>
                    <a:cubicBezTo>
                      <a:pt x="101472" y="32585"/>
                      <a:pt x="97624" y="65561"/>
                      <a:pt x="103892" y="9776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="" xmlns:a16="http://schemas.microsoft.com/office/drawing/2014/main" id="{9DF383E4-763C-4A46-ACD3-F541D5393D02}"/>
                  </a:ext>
                </a:extLst>
              </p:cNvPr>
              <p:cNvSpPr/>
              <p:nvPr/>
            </p:nvSpPr>
            <p:spPr>
              <a:xfrm>
                <a:off x="7645392" y="5493205"/>
                <a:ext cx="345545" cy="164709"/>
              </a:xfrm>
              <a:custGeom>
                <a:avLst/>
                <a:gdLst>
                  <a:gd name="connsiteX0" fmla="*/ 182486 w 345545"/>
                  <a:gd name="connsiteY0" fmla="*/ 67792 h 164709"/>
                  <a:gd name="connsiteX1" fmla="*/ 244885 w 345545"/>
                  <a:gd name="connsiteY1" fmla="*/ 59058 h 164709"/>
                  <a:gd name="connsiteX2" fmla="*/ 190392 w 345545"/>
                  <a:gd name="connsiteY2" fmla="*/ 14966 h 164709"/>
                  <a:gd name="connsiteX3" fmla="*/ 325571 w 345545"/>
                  <a:gd name="connsiteY3" fmla="*/ 28273 h 164709"/>
                  <a:gd name="connsiteX4" fmla="*/ 303730 w 345545"/>
                  <a:gd name="connsiteY4" fmla="*/ 115827 h 164709"/>
                  <a:gd name="connsiteX5" fmla="*/ 21085 w 345545"/>
                  <a:gd name="connsiteY5" fmla="*/ 140582 h 164709"/>
                  <a:gd name="connsiteX6" fmla="*/ 84731 w 345545"/>
                  <a:gd name="connsiteY6" fmla="*/ 31188 h 164709"/>
                  <a:gd name="connsiteX7" fmla="*/ 125498 w 345545"/>
                  <a:gd name="connsiteY7" fmla="*/ 93595 h 164709"/>
                  <a:gd name="connsiteX8" fmla="*/ 115097 w 345545"/>
                  <a:gd name="connsiteY8" fmla="*/ 47818 h 164709"/>
                  <a:gd name="connsiteX9" fmla="*/ 145463 w 345545"/>
                  <a:gd name="connsiteY9" fmla="*/ 403 h 164709"/>
                  <a:gd name="connsiteX10" fmla="*/ 182486 w 345545"/>
                  <a:gd name="connsiteY10" fmla="*/ 67792 h 16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45" h="164709">
                    <a:moveTo>
                      <a:pt x="182486" y="67792"/>
                    </a:moveTo>
                    <a:cubicBezTo>
                      <a:pt x="198345" y="69773"/>
                      <a:pt x="248476" y="86404"/>
                      <a:pt x="244885" y="59058"/>
                    </a:cubicBezTo>
                    <a:cubicBezTo>
                      <a:pt x="241008" y="29597"/>
                      <a:pt x="171390" y="46980"/>
                      <a:pt x="190392" y="14966"/>
                    </a:cubicBezTo>
                    <a:cubicBezTo>
                      <a:pt x="209366" y="-16990"/>
                      <a:pt x="302444" y="9328"/>
                      <a:pt x="325571" y="28273"/>
                    </a:cubicBezTo>
                    <a:cubicBezTo>
                      <a:pt x="367871" y="62915"/>
                      <a:pt x="334477" y="89214"/>
                      <a:pt x="303730" y="115827"/>
                    </a:cubicBezTo>
                    <a:cubicBezTo>
                      <a:pt x="250238" y="162156"/>
                      <a:pt x="80112" y="185512"/>
                      <a:pt x="21085" y="140582"/>
                    </a:cubicBezTo>
                    <a:cubicBezTo>
                      <a:pt x="-36665" y="96624"/>
                      <a:pt x="37497" y="37436"/>
                      <a:pt x="84731" y="31188"/>
                    </a:cubicBezTo>
                    <a:cubicBezTo>
                      <a:pt x="87446" y="60001"/>
                      <a:pt x="79626" y="96510"/>
                      <a:pt x="125498" y="93595"/>
                    </a:cubicBezTo>
                    <a:cubicBezTo>
                      <a:pt x="171695" y="90652"/>
                      <a:pt x="165075" y="42694"/>
                      <a:pt x="115097" y="47818"/>
                    </a:cubicBezTo>
                    <a:cubicBezTo>
                      <a:pt x="125222" y="32016"/>
                      <a:pt x="135338" y="16214"/>
                      <a:pt x="145463" y="403"/>
                    </a:cubicBezTo>
                    <a:cubicBezTo>
                      <a:pt x="170256" y="17005"/>
                      <a:pt x="149463" y="59772"/>
                      <a:pt x="182486" y="6779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="" xmlns:a16="http://schemas.microsoft.com/office/drawing/2014/main" id="{AEC2231B-7DB5-4EC4-895A-C1A5F4AFE119}"/>
                  </a:ext>
                </a:extLst>
              </p:cNvPr>
              <p:cNvSpPr/>
              <p:nvPr/>
            </p:nvSpPr>
            <p:spPr>
              <a:xfrm>
                <a:off x="8148630" y="5510658"/>
                <a:ext cx="88728" cy="108156"/>
              </a:xfrm>
              <a:custGeom>
                <a:avLst/>
                <a:gdLst>
                  <a:gd name="connsiteX0" fmla="*/ 88728 w 88728"/>
                  <a:gd name="connsiteY0" fmla="*/ 94440 h 108156"/>
                  <a:gd name="connsiteX1" fmla="*/ 1365 w 88728"/>
                  <a:gd name="connsiteY1" fmla="*/ 108156 h 108156"/>
                  <a:gd name="connsiteX2" fmla="*/ 6347 w 88728"/>
                  <a:gd name="connsiteY2" fmla="*/ 78419 h 108156"/>
                  <a:gd name="connsiteX3" fmla="*/ 1365 w 88728"/>
                  <a:gd name="connsiteY3" fmla="*/ 37443 h 108156"/>
                  <a:gd name="connsiteX4" fmla="*/ 30683 w 88728"/>
                  <a:gd name="connsiteY4" fmla="*/ 12487 h 108156"/>
                  <a:gd name="connsiteX5" fmla="*/ 88728 w 88728"/>
                  <a:gd name="connsiteY5" fmla="*/ 0 h 108156"/>
                  <a:gd name="connsiteX6" fmla="*/ 88728 w 88728"/>
                  <a:gd name="connsiteY6" fmla="*/ 94440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" h="108156">
                    <a:moveTo>
                      <a:pt x="88728" y="94440"/>
                    </a:moveTo>
                    <a:cubicBezTo>
                      <a:pt x="58896" y="95117"/>
                      <a:pt x="31150" y="107871"/>
                      <a:pt x="1365" y="108156"/>
                    </a:cubicBezTo>
                    <a:cubicBezTo>
                      <a:pt x="1279" y="103746"/>
                      <a:pt x="6537" y="78667"/>
                      <a:pt x="6347" y="78419"/>
                    </a:cubicBezTo>
                    <a:cubicBezTo>
                      <a:pt x="-854" y="68532"/>
                      <a:pt x="-997" y="49054"/>
                      <a:pt x="1365" y="37443"/>
                    </a:cubicBezTo>
                    <a:cubicBezTo>
                      <a:pt x="6270" y="13268"/>
                      <a:pt x="3946" y="17574"/>
                      <a:pt x="30683" y="12487"/>
                    </a:cubicBezTo>
                    <a:cubicBezTo>
                      <a:pt x="50123" y="8773"/>
                      <a:pt x="69526" y="4848"/>
                      <a:pt x="88728" y="0"/>
                    </a:cubicBezTo>
                    <a:lnTo>
                      <a:pt x="88728" y="9444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="" xmlns:a16="http://schemas.microsoft.com/office/drawing/2014/main" id="{8B6F556A-B38A-4A9B-90A3-3745E734FF08}"/>
                  </a:ext>
                </a:extLst>
              </p:cNvPr>
              <p:cNvSpPr/>
              <p:nvPr/>
            </p:nvSpPr>
            <p:spPr>
              <a:xfrm>
                <a:off x="7851596" y="5620609"/>
                <a:ext cx="138102" cy="55164"/>
              </a:xfrm>
              <a:custGeom>
                <a:avLst/>
                <a:gdLst>
                  <a:gd name="connsiteX0" fmla="*/ 138103 w 138102"/>
                  <a:gd name="connsiteY0" fmla="*/ 14397 h 55164"/>
                  <a:gd name="connsiteX1" fmla="*/ 0 w 138102"/>
                  <a:gd name="connsiteY1" fmla="*/ 55164 h 55164"/>
                  <a:gd name="connsiteX2" fmla="*/ 0 w 138102"/>
                  <a:gd name="connsiteY2" fmla="*/ 48516 h 55164"/>
                  <a:gd name="connsiteX3" fmla="*/ 95879 w 138102"/>
                  <a:gd name="connsiteY3" fmla="*/ 12940 h 55164"/>
                  <a:gd name="connsiteX4" fmla="*/ 138103 w 138102"/>
                  <a:gd name="connsiteY4" fmla="*/ 14397 h 5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02" h="55164">
                    <a:moveTo>
                      <a:pt x="138103" y="14397"/>
                    </a:moveTo>
                    <a:cubicBezTo>
                      <a:pt x="130635" y="39981"/>
                      <a:pt x="27946" y="43753"/>
                      <a:pt x="0" y="55164"/>
                    </a:cubicBezTo>
                    <a:lnTo>
                      <a:pt x="0" y="48516"/>
                    </a:lnTo>
                    <a:cubicBezTo>
                      <a:pt x="32899" y="39457"/>
                      <a:pt x="65513" y="28656"/>
                      <a:pt x="95879" y="12940"/>
                    </a:cubicBezTo>
                    <a:cubicBezTo>
                      <a:pt x="122758" y="-967"/>
                      <a:pt x="123730" y="-7939"/>
                      <a:pt x="138103" y="1439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="" xmlns:a16="http://schemas.microsoft.com/office/drawing/2014/main" id="{AE3CD9D3-14F8-43A5-8F6C-24E42602B9C7}"/>
                  </a:ext>
                </a:extLst>
              </p:cNvPr>
              <p:cNvSpPr/>
              <p:nvPr/>
            </p:nvSpPr>
            <p:spPr>
              <a:xfrm>
                <a:off x="7551272" y="5637823"/>
                <a:ext cx="277025" cy="102435"/>
              </a:xfrm>
              <a:custGeom>
                <a:avLst/>
                <a:gdLst>
                  <a:gd name="connsiteX0" fmla="*/ 111471 w 277025"/>
                  <a:gd name="connsiteY0" fmla="*/ 20901 h 102435"/>
                  <a:gd name="connsiteX1" fmla="*/ 118120 w 277025"/>
                  <a:gd name="connsiteY1" fmla="*/ 75394 h 102435"/>
                  <a:gd name="connsiteX2" fmla="*/ 135188 w 277025"/>
                  <a:gd name="connsiteY2" fmla="*/ 31312 h 102435"/>
                  <a:gd name="connsiteX3" fmla="*/ 277025 w 277025"/>
                  <a:gd name="connsiteY3" fmla="*/ 31312 h 102435"/>
                  <a:gd name="connsiteX4" fmla="*/ 168878 w 277025"/>
                  <a:gd name="connsiteY4" fmla="*/ 64992 h 102435"/>
                  <a:gd name="connsiteX5" fmla="*/ 0 w 277025"/>
                  <a:gd name="connsiteY5" fmla="*/ 102435 h 102435"/>
                  <a:gd name="connsiteX6" fmla="*/ 10811 w 277025"/>
                  <a:gd name="connsiteY6" fmla="*/ 24235 h 102435"/>
                  <a:gd name="connsiteX7" fmla="*/ 13726 w 277025"/>
                  <a:gd name="connsiteY7" fmla="*/ 8014 h 102435"/>
                  <a:gd name="connsiteX8" fmla="*/ 111471 w 277025"/>
                  <a:gd name="connsiteY8" fmla="*/ 20901 h 1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25" h="102435">
                    <a:moveTo>
                      <a:pt x="111471" y="20901"/>
                    </a:moveTo>
                    <a:cubicBezTo>
                      <a:pt x="111671" y="32265"/>
                      <a:pt x="104975" y="68717"/>
                      <a:pt x="118120" y="75394"/>
                    </a:cubicBezTo>
                    <a:cubicBezTo>
                      <a:pt x="142246" y="87652"/>
                      <a:pt x="135007" y="41037"/>
                      <a:pt x="135188" y="31312"/>
                    </a:cubicBezTo>
                    <a:cubicBezTo>
                      <a:pt x="179889" y="46342"/>
                      <a:pt x="231629" y="39646"/>
                      <a:pt x="277025" y="31312"/>
                    </a:cubicBezTo>
                    <a:cubicBezTo>
                      <a:pt x="245907" y="54848"/>
                      <a:pt x="205473" y="56172"/>
                      <a:pt x="168878" y="64992"/>
                    </a:cubicBezTo>
                    <a:cubicBezTo>
                      <a:pt x="112547" y="78565"/>
                      <a:pt x="57226" y="92586"/>
                      <a:pt x="0" y="102435"/>
                    </a:cubicBezTo>
                    <a:cubicBezTo>
                      <a:pt x="1257" y="74222"/>
                      <a:pt x="933" y="45066"/>
                      <a:pt x="10811" y="24235"/>
                    </a:cubicBezTo>
                    <a:cubicBezTo>
                      <a:pt x="15907" y="13491"/>
                      <a:pt x="15183" y="18110"/>
                      <a:pt x="13726" y="8014"/>
                    </a:cubicBezTo>
                    <a:cubicBezTo>
                      <a:pt x="46349" y="-7017"/>
                      <a:pt x="85087" y="117"/>
                      <a:pt x="111471" y="2090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="" xmlns:a16="http://schemas.microsoft.com/office/drawing/2014/main" id="{FBEEC24C-D7C4-45B8-9CEF-B65B51A06065}"/>
                  </a:ext>
                </a:extLst>
              </p:cNvPr>
              <p:cNvSpPr/>
              <p:nvPr/>
            </p:nvSpPr>
            <p:spPr>
              <a:xfrm>
                <a:off x="7706425" y="5034765"/>
                <a:ext cx="175987" cy="212636"/>
              </a:xfrm>
              <a:custGeom>
                <a:avLst/>
                <a:gdLst>
                  <a:gd name="connsiteX0" fmla="*/ 6648 w 175987"/>
                  <a:gd name="connsiteY0" fmla="*/ 101132 h 212636"/>
                  <a:gd name="connsiteX1" fmla="*/ 45339 w 175987"/>
                  <a:gd name="connsiteY1" fmla="*/ 41229 h 212636"/>
                  <a:gd name="connsiteX2" fmla="*/ 37014 w 175987"/>
                  <a:gd name="connsiteY2" fmla="*/ 30409 h 212636"/>
                  <a:gd name="connsiteX3" fmla="*/ 67380 w 175987"/>
                  <a:gd name="connsiteY3" fmla="*/ 13778 h 212636"/>
                  <a:gd name="connsiteX4" fmla="*/ 59884 w 175987"/>
                  <a:gd name="connsiteY4" fmla="*/ 43724 h 212636"/>
                  <a:gd name="connsiteX5" fmla="*/ 61141 w 175987"/>
                  <a:gd name="connsiteY5" fmla="*/ 41648 h 212636"/>
                  <a:gd name="connsiteX6" fmla="*/ 136017 w 175987"/>
                  <a:gd name="connsiteY6" fmla="*/ 4615 h 212636"/>
                  <a:gd name="connsiteX7" fmla="*/ 118129 w 175987"/>
                  <a:gd name="connsiteY7" fmla="*/ 77833 h 212636"/>
                  <a:gd name="connsiteX8" fmla="*/ 106061 w 175987"/>
                  <a:gd name="connsiteY8" fmla="*/ 54964 h 212636"/>
                  <a:gd name="connsiteX9" fmla="*/ 109804 w 175987"/>
                  <a:gd name="connsiteY9" fmla="*/ 91149 h 212636"/>
                  <a:gd name="connsiteX10" fmla="*/ 90678 w 175987"/>
                  <a:gd name="connsiteY10" fmla="*/ 88244 h 212636"/>
                  <a:gd name="connsiteX11" fmla="*/ 64056 w 175987"/>
                  <a:gd name="connsiteY11" fmla="*/ 94474 h 212636"/>
                  <a:gd name="connsiteX12" fmla="*/ 114805 w 175987"/>
                  <a:gd name="connsiteY12" fmla="*/ 122763 h 212636"/>
                  <a:gd name="connsiteX13" fmla="*/ 116062 w 175987"/>
                  <a:gd name="connsiteY13" fmla="*/ 153538 h 212636"/>
                  <a:gd name="connsiteX14" fmla="*/ 133941 w 175987"/>
                  <a:gd name="connsiteY14" fmla="*/ 174760 h 212636"/>
                  <a:gd name="connsiteX15" fmla="*/ 74457 w 175987"/>
                  <a:gd name="connsiteY15" fmla="*/ 170188 h 212636"/>
                  <a:gd name="connsiteX16" fmla="*/ 56569 w 175987"/>
                  <a:gd name="connsiteY16" fmla="*/ 159787 h 212636"/>
                  <a:gd name="connsiteX17" fmla="*/ 39519 w 175987"/>
                  <a:gd name="connsiteY17" fmla="*/ 187657 h 212636"/>
                  <a:gd name="connsiteX18" fmla="*/ 0 w 175987"/>
                  <a:gd name="connsiteY18" fmla="*/ 212622 h 212636"/>
                  <a:gd name="connsiteX19" fmla="*/ 6648 w 175987"/>
                  <a:gd name="connsiteY19" fmla="*/ 101132 h 21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5987" h="212636">
                    <a:moveTo>
                      <a:pt x="6648" y="101132"/>
                    </a:moveTo>
                    <a:cubicBezTo>
                      <a:pt x="16164" y="80510"/>
                      <a:pt x="24841" y="52516"/>
                      <a:pt x="45339" y="41229"/>
                    </a:cubicBezTo>
                    <a:cubicBezTo>
                      <a:pt x="42567" y="37619"/>
                      <a:pt x="39786" y="34018"/>
                      <a:pt x="37014" y="30409"/>
                    </a:cubicBezTo>
                    <a:cubicBezTo>
                      <a:pt x="45901" y="20826"/>
                      <a:pt x="55521" y="14568"/>
                      <a:pt x="67380" y="13778"/>
                    </a:cubicBezTo>
                    <a:cubicBezTo>
                      <a:pt x="57826" y="20845"/>
                      <a:pt x="58626" y="34666"/>
                      <a:pt x="59884" y="43724"/>
                    </a:cubicBezTo>
                    <a:cubicBezTo>
                      <a:pt x="58293" y="42324"/>
                      <a:pt x="61627" y="42429"/>
                      <a:pt x="61141" y="41648"/>
                    </a:cubicBezTo>
                    <a:cubicBezTo>
                      <a:pt x="75628" y="60098"/>
                      <a:pt x="113205" y="13216"/>
                      <a:pt x="136017" y="4615"/>
                    </a:cubicBezTo>
                    <a:cubicBezTo>
                      <a:pt x="211703" y="-23894"/>
                      <a:pt x="165002" y="89473"/>
                      <a:pt x="118129" y="77833"/>
                    </a:cubicBezTo>
                    <a:cubicBezTo>
                      <a:pt x="160182" y="67175"/>
                      <a:pt x="126587" y="38686"/>
                      <a:pt x="106061" y="54964"/>
                    </a:cubicBezTo>
                    <a:cubicBezTo>
                      <a:pt x="85058" y="71623"/>
                      <a:pt x="111319" y="81748"/>
                      <a:pt x="109804" y="91149"/>
                    </a:cubicBezTo>
                    <a:cubicBezTo>
                      <a:pt x="107147" y="107609"/>
                      <a:pt x="107509" y="105008"/>
                      <a:pt x="90678" y="88244"/>
                    </a:cubicBezTo>
                    <a:cubicBezTo>
                      <a:pt x="76800" y="74424"/>
                      <a:pt x="49454" y="71004"/>
                      <a:pt x="64056" y="94474"/>
                    </a:cubicBezTo>
                    <a:cubicBezTo>
                      <a:pt x="81544" y="102237"/>
                      <a:pt x="92764" y="136469"/>
                      <a:pt x="114805" y="122763"/>
                    </a:cubicBezTo>
                    <a:cubicBezTo>
                      <a:pt x="115662" y="132516"/>
                      <a:pt x="112805" y="144566"/>
                      <a:pt x="116062" y="153538"/>
                    </a:cubicBezTo>
                    <a:cubicBezTo>
                      <a:pt x="118881" y="161310"/>
                      <a:pt x="134398" y="165178"/>
                      <a:pt x="133941" y="174760"/>
                    </a:cubicBezTo>
                    <a:cubicBezTo>
                      <a:pt x="132617" y="202887"/>
                      <a:pt x="86354" y="176446"/>
                      <a:pt x="74457" y="170188"/>
                    </a:cubicBezTo>
                    <a:cubicBezTo>
                      <a:pt x="61674" y="163454"/>
                      <a:pt x="83963" y="144909"/>
                      <a:pt x="56569" y="159787"/>
                    </a:cubicBezTo>
                    <a:cubicBezTo>
                      <a:pt x="49606" y="163568"/>
                      <a:pt x="44634" y="181342"/>
                      <a:pt x="39519" y="187657"/>
                    </a:cubicBezTo>
                    <a:cubicBezTo>
                      <a:pt x="29118" y="200515"/>
                      <a:pt x="18602" y="213127"/>
                      <a:pt x="0" y="212622"/>
                    </a:cubicBezTo>
                    <a:cubicBezTo>
                      <a:pt x="13735" y="177389"/>
                      <a:pt x="32233" y="135050"/>
                      <a:pt x="6648" y="10113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="" xmlns:a16="http://schemas.microsoft.com/office/drawing/2014/main" id="{47E2CD53-B21D-4E94-8E7E-2B28C0A267A5}"/>
              </a:ext>
            </a:extLst>
          </p:cNvPr>
          <p:cNvGrpSpPr/>
          <p:nvPr/>
        </p:nvGrpSpPr>
        <p:grpSpPr>
          <a:xfrm>
            <a:off x="1413449" y="3130605"/>
            <a:ext cx="1591990" cy="793916"/>
            <a:chOff x="7213045" y="1227384"/>
            <a:chExt cx="1591990" cy="793916"/>
          </a:xfrm>
        </p:grpSpPr>
        <p:sp>
          <p:nvSpPr>
            <p:cNvPr id="82" name="TextBox 79">
              <a:extLst>
                <a:ext uri="{FF2B5EF4-FFF2-40B4-BE49-F238E27FC236}">
                  <a16:creationId xmlns="" xmlns:a16="http://schemas.microsoft.com/office/drawing/2014/main" id="{D67E80ED-64BE-43E2-94DB-0D3CA06A2860}"/>
                </a:ext>
              </a:extLst>
            </p:cNvPr>
            <p:cNvSpPr txBox="1"/>
            <p:nvPr/>
          </p:nvSpPr>
          <p:spPr>
            <a:xfrm>
              <a:off x="7213045" y="1458217"/>
              <a:ext cx="159199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83" name="Rectangle 80">
              <a:extLst>
                <a:ext uri="{FF2B5EF4-FFF2-40B4-BE49-F238E27FC236}">
                  <a16:creationId xmlns="" xmlns:a16="http://schemas.microsoft.com/office/drawing/2014/main" id="{06CB5462-BFF5-4A08-80CF-1A3425F29264}"/>
                </a:ext>
              </a:extLst>
            </p:cNvPr>
            <p:cNvSpPr/>
            <p:nvPr/>
          </p:nvSpPr>
          <p:spPr>
            <a:xfrm>
              <a:off x="7497847" y="1227384"/>
              <a:ext cx="1019156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ct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D9F54DE5-BD2B-4F7F-A370-FA5EB3D730FB}"/>
              </a:ext>
            </a:extLst>
          </p:cNvPr>
          <p:cNvSpPr txBox="1"/>
          <p:nvPr/>
        </p:nvSpPr>
        <p:spPr>
          <a:xfrm>
            <a:off x="1913182" y="1353518"/>
            <a:ext cx="530915" cy="1200329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rgbClr val="6094E6"/>
                </a:solidFill>
                <a:latin typeface="CP Font" panose="02000600000000000000" pitchFamily="2" charset="-128"/>
                <a:ea typeface="CP Font" panose="02000600000000000000" pitchFamily="2" charset="-128"/>
              </a:rPr>
              <a:t>1</a:t>
            </a:r>
            <a:endParaRPr lang="zh-CN" altLang="en-US" sz="7200" dirty="0">
              <a:solidFill>
                <a:srgbClr val="6094E6"/>
              </a:solidFill>
              <a:latin typeface="CP Font" panose="02000600000000000000" pitchFamily="2" charset="-128"/>
              <a:ea typeface="CP Font" panose="02000600000000000000" pitchFamily="2" charset="-128"/>
            </a:endParaRPr>
          </a:p>
        </p:txBody>
      </p:sp>
      <p:grpSp>
        <p:nvGrpSpPr>
          <p:cNvPr id="84" name="组合 83">
            <a:extLst>
              <a:ext uri="{FF2B5EF4-FFF2-40B4-BE49-F238E27FC236}">
                <a16:creationId xmlns="" xmlns:a16="http://schemas.microsoft.com/office/drawing/2014/main" id="{C9C03E46-1D1C-43D2-88BA-1F37DB8F8792}"/>
              </a:ext>
            </a:extLst>
          </p:cNvPr>
          <p:cNvGrpSpPr/>
          <p:nvPr/>
        </p:nvGrpSpPr>
        <p:grpSpPr>
          <a:xfrm>
            <a:off x="3850977" y="968126"/>
            <a:ext cx="1316731" cy="1946812"/>
            <a:chOff x="7161329" y="3437970"/>
            <a:chExt cx="1701483" cy="2515675"/>
          </a:xfrm>
        </p:grpSpPr>
        <p:sp>
          <p:nvSpPr>
            <p:cNvPr id="85" name="任意多边形: 形状 84">
              <a:extLst>
                <a:ext uri="{FF2B5EF4-FFF2-40B4-BE49-F238E27FC236}">
                  <a16:creationId xmlns="" xmlns:a16="http://schemas.microsoft.com/office/drawing/2014/main" id="{B53BDDA3-DF82-4F98-A25C-05EBDC4572C6}"/>
                </a:ext>
              </a:extLst>
            </p:cNvPr>
            <p:cNvSpPr/>
            <p:nvPr/>
          </p:nvSpPr>
          <p:spPr>
            <a:xfrm>
              <a:off x="7161329" y="3437970"/>
              <a:ext cx="1701483" cy="2515675"/>
            </a:xfrm>
            <a:custGeom>
              <a:avLst/>
              <a:gdLst>
                <a:gd name="connsiteX0" fmla="*/ 1346444 w 1701483"/>
                <a:gd name="connsiteY0" fmla="*/ 5496 h 2515675"/>
                <a:gd name="connsiteX1" fmla="*/ 1352674 w 1701483"/>
                <a:gd name="connsiteY1" fmla="*/ 90764 h 2515675"/>
                <a:gd name="connsiteX2" fmla="*/ 1394679 w 1701483"/>
                <a:gd name="connsiteY2" fmla="*/ 82029 h 2515675"/>
                <a:gd name="connsiteX3" fmla="*/ 1417139 w 1701483"/>
                <a:gd name="connsiteY3" fmla="*/ 94516 h 2515675"/>
                <a:gd name="connsiteX4" fmla="*/ 1427960 w 1701483"/>
                <a:gd name="connsiteY4" fmla="*/ 106785 h 2515675"/>
                <a:gd name="connsiteX5" fmla="*/ 1455001 w 1701483"/>
                <a:gd name="connsiteY5" fmla="*/ 105327 h 2515675"/>
                <a:gd name="connsiteX6" fmla="*/ 1516561 w 1701483"/>
                <a:gd name="connsiteY6" fmla="*/ 146713 h 2515675"/>
                <a:gd name="connsiteX7" fmla="*/ 1562329 w 1701483"/>
                <a:gd name="connsiteY7" fmla="*/ 191014 h 2515675"/>
                <a:gd name="connsiteX8" fmla="*/ 1608506 w 1701483"/>
                <a:gd name="connsiteY8" fmla="*/ 216808 h 2515675"/>
                <a:gd name="connsiteX9" fmla="*/ 1602467 w 1701483"/>
                <a:gd name="connsiteY9" fmla="*/ 237401 h 2515675"/>
                <a:gd name="connsiteX10" fmla="*/ 1635957 w 1701483"/>
                <a:gd name="connsiteY10" fmla="*/ 252165 h 2515675"/>
                <a:gd name="connsiteX11" fmla="*/ 1653016 w 1701483"/>
                <a:gd name="connsiteY11" fmla="*/ 275872 h 2515675"/>
                <a:gd name="connsiteX12" fmla="*/ 1700232 w 1701483"/>
                <a:gd name="connsiteY12" fmla="*/ 271710 h 2515675"/>
                <a:gd name="connsiteX13" fmla="*/ 1691697 w 1701483"/>
                <a:gd name="connsiteY13" fmla="*/ 479698 h 2515675"/>
                <a:gd name="connsiteX14" fmla="*/ 1672771 w 1701483"/>
                <a:gd name="connsiteY14" fmla="*/ 1336186 h 2515675"/>
                <a:gd name="connsiteX15" fmla="*/ 1669151 w 1701483"/>
                <a:gd name="connsiteY15" fmla="*/ 1768183 h 2515675"/>
                <a:gd name="connsiteX16" fmla="*/ 1668409 w 1701483"/>
                <a:gd name="connsiteY16" fmla="*/ 2003098 h 2515675"/>
                <a:gd name="connsiteX17" fmla="*/ 1668618 w 1701483"/>
                <a:gd name="connsiteY17" fmla="*/ 2095548 h 2515675"/>
                <a:gd name="connsiteX18" fmla="*/ 1667161 w 1701483"/>
                <a:gd name="connsiteY18" fmla="*/ 2194750 h 2515675"/>
                <a:gd name="connsiteX19" fmla="*/ 1562786 w 1701483"/>
                <a:gd name="connsiteY19" fmla="*/ 2234251 h 2515675"/>
                <a:gd name="connsiteX20" fmla="*/ 1367295 w 1701483"/>
                <a:gd name="connsiteY20" fmla="*/ 2273351 h 2515675"/>
                <a:gd name="connsiteX21" fmla="*/ 974569 w 1701483"/>
                <a:gd name="connsiteY21" fmla="*/ 2354513 h 2515675"/>
                <a:gd name="connsiteX22" fmla="*/ 564623 w 1701483"/>
                <a:gd name="connsiteY22" fmla="*/ 2438095 h 2515675"/>
                <a:gd name="connsiteX23" fmla="*/ 360950 w 1701483"/>
                <a:gd name="connsiteY23" fmla="*/ 2466127 h 2515675"/>
                <a:gd name="connsiteX24" fmla="*/ 267995 w 1701483"/>
                <a:gd name="connsiteY24" fmla="*/ 2481320 h 2515675"/>
                <a:gd name="connsiteX25" fmla="*/ 234972 w 1701483"/>
                <a:gd name="connsiteY25" fmla="*/ 2509209 h 2515675"/>
                <a:gd name="connsiteX26" fmla="*/ 91469 w 1701483"/>
                <a:gd name="connsiteY26" fmla="*/ 2463251 h 2515675"/>
                <a:gd name="connsiteX27" fmla="*/ 30528 w 1701483"/>
                <a:gd name="connsiteY27" fmla="*/ 2401071 h 2515675"/>
                <a:gd name="connsiteX28" fmla="*/ 26518 w 1701483"/>
                <a:gd name="connsiteY28" fmla="*/ 2303059 h 2515675"/>
                <a:gd name="connsiteX29" fmla="*/ 24070 w 1701483"/>
                <a:gd name="connsiteY29" fmla="*/ 1864042 h 2515675"/>
                <a:gd name="connsiteX30" fmla="*/ 19574 w 1701483"/>
                <a:gd name="connsiteY30" fmla="*/ 956281 h 2515675"/>
                <a:gd name="connsiteX31" fmla="*/ 16173 w 1701483"/>
                <a:gd name="connsiteY31" fmla="*/ 550831 h 2515675"/>
                <a:gd name="connsiteX32" fmla="*/ 38348 w 1701483"/>
                <a:gd name="connsiteY32" fmla="*/ 389096 h 2515675"/>
                <a:gd name="connsiteX33" fmla="*/ 86687 w 1701483"/>
                <a:gd name="connsiteY33" fmla="*/ 371132 h 2515675"/>
                <a:gd name="connsiteX34" fmla="*/ 151781 w 1701483"/>
                <a:gd name="connsiteY34" fmla="*/ 376952 h 2515675"/>
                <a:gd name="connsiteX35" fmla="*/ 539229 w 1701483"/>
                <a:gd name="connsiteY35" fmla="*/ 256756 h 2515675"/>
                <a:gd name="connsiteX36" fmla="*/ 948300 w 1701483"/>
                <a:gd name="connsiteY36" fmla="*/ 120643 h 2515675"/>
                <a:gd name="connsiteX37" fmla="*/ 1159669 w 1701483"/>
                <a:gd name="connsiteY37" fmla="*/ 52235 h 2515675"/>
                <a:gd name="connsiteX38" fmla="*/ 1346445 w 1701483"/>
                <a:gd name="connsiteY38" fmla="*/ 5496 h 251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1483" h="2515675">
                  <a:moveTo>
                    <a:pt x="1346444" y="5496"/>
                  </a:moveTo>
                  <a:cubicBezTo>
                    <a:pt x="1346444" y="25365"/>
                    <a:pt x="1337234" y="82153"/>
                    <a:pt x="1352674" y="90764"/>
                  </a:cubicBezTo>
                  <a:cubicBezTo>
                    <a:pt x="1362084" y="96012"/>
                    <a:pt x="1385754" y="85372"/>
                    <a:pt x="1394679" y="82029"/>
                  </a:cubicBezTo>
                  <a:cubicBezTo>
                    <a:pt x="1421806" y="71875"/>
                    <a:pt x="1405852" y="88106"/>
                    <a:pt x="1417139" y="94516"/>
                  </a:cubicBezTo>
                  <a:cubicBezTo>
                    <a:pt x="1421178" y="96812"/>
                    <a:pt x="1415815" y="104765"/>
                    <a:pt x="1427960" y="106785"/>
                  </a:cubicBezTo>
                  <a:cubicBezTo>
                    <a:pt x="1436284" y="108175"/>
                    <a:pt x="1447390" y="103070"/>
                    <a:pt x="1455001" y="105327"/>
                  </a:cubicBezTo>
                  <a:cubicBezTo>
                    <a:pt x="1492329" y="116405"/>
                    <a:pt x="1469088" y="149371"/>
                    <a:pt x="1516561" y="146713"/>
                  </a:cubicBezTo>
                  <a:cubicBezTo>
                    <a:pt x="1545593" y="145094"/>
                    <a:pt x="1541774" y="177289"/>
                    <a:pt x="1562329" y="191014"/>
                  </a:cubicBezTo>
                  <a:cubicBezTo>
                    <a:pt x="1577731" y="201301"/>
                    <a:pt x="1601267" y="196967"/>
                    <a:pt x="1608506" y="216808"/>
                  </a:cubicBezTo>
                  <a:cubicBezTo>
                    <a:pt x="1610249" y="221580"/>
                    <a:pt x="1581302" y="225990"/>
                    <a:pt x="1602467" y="237401"/>
                  </a:cubicBezTo>
                  <a:cubicBezTo>
                    <a:pt x="1614354" y="243802"/>
                    <a:pt x="1626375" y="242430"/>
                    <a:pt x="1635957" y="252165"/>
                  </a:cubicBezTo>
                  <a:cubicBezTo>
                    <a:pt x="1650244" y="266681"/>
                    <a:pt x="1621974" y="270319"/>
                    <a:pt x="1653016" y="275872"/>
                  </a:cubicBezTo>
                  <a:cubicBezTo>
                    <a:pt x="1667285" y="278425"/>
                    <a:pt x="1684982" y="270119"/>
                    <a:pt x="1700232" y="271710"/>
                  </a:cubicBezTo>
                  <a:cubicBezTo>
                    <a:pt x="1705432" y="272253"/>
                    <a:pt x="1692821" y="455819"/>
                    <a:pt x="1691697" y="479698"/>
                  </a:cubicBezTo>
                  <a:cubicBezTo>
                    <a:pt x="1678391" y="764848"/>
                    <a:pt x="1676162" y="1050788"/>
                    <a:pt x="1672771" y="1336186"/>
                  </a:cubicBezTo>
                  <a:cubicBezTo>
                    <a:pt x="1671047" y="1480175"/>
                    <a:pt x="1670056" y="1624174"/>
                    <a:pt x="1669151" y="1768183"/>
                  </a:cubicBezTo>
                  <a:cubicBezTo>
                    <a:pt x="1668656" y="1846497"/>
                    <a:pt x="1668409" y="1924783"/>
                    <a:pt x="1668409" y="2003098"/>
                  </a:cubicBezTo>
                  <a:cubicBezTo>
                    <a:pt x="1668409" y="2033911"/>
                    <a:pt x="1668494" y="2064734"/>
                    <a:pt x="1668618" y="2095548"/>
                  </a:cubicBezTo>
                  <a:cubicBezTo>
                    <a:pt x="1668723" y="2121303"/>
                    <a:pt x="1677562" y="2170605"/>
                    <a:pt x="1667161" y="2194750"/>
                  </a:cubicBezTo>
                  <a:cubicBezTo>
                    <a:pt x="1651959" y="2230002"/>
                    <a:pt x="1595771" y="2228231"/>
                    <a:pt x="1562786" y="2234251"/>
                  </a:cubicBezTo>
                  <a:cubicBezTo>
                    <a:pt x="1497425" y="2246205"/>
                    <a:pt x="1432341" y="2259835"/>
                    <a:pt x="1367295" y="2273351"/>
                  </a:cubicBezTo>
                  <a:cubicBezTo>
                    <a:pt x="1236450" y="2300564"/>
                    <a:pt x="1106062" y="2330463"/>
                    <a:pt x="974569" y="2354513"/>
                  </a:cubicBezTo>
                  <a:cubicBezTo>
                    <a:pt x="837448" y="2379593"/>
                    <a:pt x="701621" y="2412530"/>
                    <a:pt x="564623" y="2438095"/>
                  </a:cubicBezTo>
                  <a:cubicBezTo>
                    <a:pt x="497234" y="2450668"/>
                    <a:pt x="428873" y="2457221"/>
                    <a:pt x="360950" y="2466127"/>
                  </a:cubicBezTo>
                  <a:cubicBezTo>
                    <a:pt x="329794" y="2470223"/>
                    <a:pt x="298923" y="2475833"/>
                    <a:pt x="267995" y="2481320"/>
                  </a:cubicBezTo>
                  <a:cubicBezTo>
                    <a:pt x="260652" y="2482634"/>
                    <a:pt x="246678" y="2504542"/>
                    <a:pt x="234972" y="2509209"/>
                  </a:cubicBezTo>
                  <a:cubicBezTo>
                    <a:pt x="180223" y="2531002"/>
                    <a:pt x="131331" y="2493159"/>
                    <a:pt x="91469" y="2463251"/>
                  </a:cubicBezTo>
                  <a:cubicBezTo>
                    <a:pt x="68342" y="2445896"/>
                    <a:pt x="44320" y="2427037"/>
                    <a:pt x="30528" y="2401071"/>
                  </a:cubicBezTo>
                  <a:cubicBezTo>
                    <a:pt x="17164" y="2375916"/>
                    <a:pt x="26670" y="2332091"/>
                    <a:pt x="26518" y="2303059"/>
                  </a:cubicBezTo>
                  <a:cubicBezTo>
                    <a:pt x="25727" y="2156727"/>
                    <a:pt x="24813" y="2010384"/>
                    <a:pt x="24070" y="1864042"/>
                  </a:cubicBezTo>
                  <a:cubicBezTo>
                    <a:pt x="22546" y="1561452"/>
                    <a:pt x="21174" y="1258871"/>
                    <a:pt x="19574" y="956281"/>
                  </a:cubicBezTo>
                  <a:cubicBezTo>
                    <a:pt x="18869" y="823474"/>
                    <a:pt x="30699" y="682914"/>
                    <a:pt x="16173" y="550831"/>
                  </a:cubicBezTo>
                  <a:cubicBezTo>
                    <a:pt x="10430" y="498634"/>
                    <a:pt x="-27765" y="416080"/>
                    <a:pt x="38348" y="389096"/>
                  </a:cubicBezTo>
                  <a:cubicBezTo>
                    <a:pt x="53969" y="382714"/>
                    <a:pt x="70142" y="374618"/>
                    <a:pt x="86687" y="371132"/>
                  </a:cubicBezTo>
                  <a:cubicBezTo>
                    <a:pt x="109071" y="366417"/>
                    <a:pt x="127759" y="379438"/>
                    <a:pt x="151781" y="376952"/>
                  </a:cubicBezTo>
                  <a:cubicBezTo>
                    <a:pt x="281654" y="363502"/>
                    <a:pt x="416271" y="297999"/>
                    <a:pt x="539229" y="256756"/>
                  </a:cubicBezTo>
                  <a:cubicBezTo>
                    <a:pt x="675475" y="211064"/>
                    <a:pt x="811644" y="165106"/>
                    <a:pt x="948300" y="120643"/>
                  </a:cubicBezTo>
                  <a:cubicBezTo>
                    <a:pt x="1018727" y="97726"/>
                    <a:pt x="1089146" y="74838"/>
                    <a:pt x="1159669" y="52235"/>
                  </a:cubicBezTo>
                  <a:cubicBezTo>
                    <a:pt x="1194445" y="41091"/>
                    <a:pt x="1322851" y="-18069"/>
                    <a:pt x="1346445" y="5496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6" name="图形 250">
              <a:extLst>
                <a:ext uri="{FF2B5EF4-FFF2-40B4-BE49-F238E27FC236}">
                  <a16:creationId xmlns="" xmlns:a16="http://schemas.microsoft.com/office/drawing/2014/main" id="{7BA4409C-343C-40A9-8657-6BF7AC277574}"/>
                </a:ext>
              </a:extLst>
            </p:cNvPr>
            <p:cNvGrpSpPr/>
            <p:nvPr/>
          </p:nvGrpSpPr>
          <p:grpSpPr>
            <a:xfrm>
              <a:off x="7188303" y="3462500"/>
              <a:ext cx="1651768" cy="2467051"/>
              <a:chOff x="7188303" y="3462500"/>
              <a:chExt cx="1651768" cy="2467051"/>
            </a:xfrm>
            <a:solidFill>
              <a:srgbClr val="FFFFFF"/>
            </a:solidFill>
          </p:grpSpPr>
          <p:sp>
            <p:nvSpPr>
              <p:cNvPr id="111" name="任意多边形: 形状 110">
                <a:extLst>
                  <a:ext uri="{FF2B5EF4-FFF2-40B4-BE49-F238E27FC236}">
                    <a16:creationId xmlns="" xmlns:a16="http://schemas.microsoft.com/office/drawing/2014/main" id="{6A4FC7C3-47F1-4CCF-8AF4-82D128E5E4D1}"/>
                  </a:ext>
                </a:extLst>
              </p:cNvPr>
              <p:cNvSpPr/>
              <p:nvPr/>
            </p:nvSpPr>
            <p:spPr>
              <a:xfrm>
                <a:off x="7234288" y="3462500"/>
                <a:ext cx="1253483" cy="487181"/>
              </a:xfrm>
              <a:custGeom>
                <a:avLst/>
                <a:gdLst>
                  <a:gd name="connsiteX0" fmla="*/ 1253101 w 1253483"/>
                  <a:gd name="connsiteY0" fmla="*/ 14237 h 487181"/>
                  <a:gd name="connsiteX1" fmla="*/ 507675 w 1253483"/>
                  <a:gd name="connsiteY1" fmla="*/ 283366 h 487181"/>
                  <a:gd name="connsiteX2" fmla="*/ 174490 w 1253483"/>
                  <a:gd name="connsiteY2" fmla="*/ 399837 h 487181"/>
                  <a:gd name="connsiteX3" fmla="*/ 99205 w 1253483"/>
                  <a:gd name="connsiteY3" fmla="*/ 421469 h 487181"/>
                  <a:gd name="connsiteX4" fmla="*/ 43045 w 1253483"/>
                  <a:gd name="connsiteY4" fmla="*/ 413982 h 487181"/>
                  <a:gd name="connsiteX5" fmla="*/ 33063 w 1253483"/>
                  <a:gd name="connsiteY5" fmla="*/ 441014 h 487181"/>
                  <a:gd name="connsiteX6" fmla="*/ 51780 w 1253483"/>
                  <a:gd name="connsiteY6" fmla="*/ 439766 h 487181"/>
                  <a:gd name="connsiteX7" fmla="*/ 51780 w 1253483"/>
                  <a:gd name="connsiteY7" fmla="*/ 433108 h 487181"/>
                  <a:gd name="connsiteX8" fmla="*/ 129570 w 1253483"/>
                  <a:gd name="connsiteY8" fmla="*/ 487181 h 487181"/>
                  <a:gd name="connsiteX9" fmla="*/ 1507 w 1253483"/>
                  <a:gd name="connsiteY9" fmla="*/ 396218 h 487181"/>
                  <a:gd name="connsiteX10" fmla="*/ 49198 w 1253483"/>
                  <a:gd name="connsiteY10" fmla="*/ 378177 h 487181"/>
                  <a:gd name="connsiteX11" fmla="*/ 397594 w 1253483"/>
                  <a:gd name="connsiteY11" fmla="*/ 268764 h 487181"/>
                  <a:gd name="connsiteX12" fmla="*/ 802426 w 1253483"/>
                  <a:gd name="connsiteY12" fmla="*/ 134823 h 487181"/>
                  <a:gd name="connsiteX13" fmla="*/ 1183636 w 1253483"/>
                  <a:gd name="connsiteY13" fmla="*/ 22123 h 487181"/>
                  <a:gd name="connsiteX14" fmla="*/ 1253101 w 1253483"/>
                  <a:gd name="connsiteY14" fmla="*/ 14237 h 4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3483" h="487181">
                    <a:moveTo>
                      <a:pt x="1253101" y="14237"/>
                    </a:moveTo>
                    <a:cubicBezTo>
                      <a:pt x="1006175" y="106715"/>
                      <a:pt x="752105" y="186744"/>
                      <a:pt x="507675" y="283366"/>
                    </a:cubicBezTo>
                    <a:cubicBezTo>
                      <a:pt x="398528" y="326514"/>
                      <a:pt x="284695" y="358680"/>
                      <a:pt x="174490" y="399837"/>
                    </a:cubicBezTo>
                    <a:cubicBezTo>
                      <a:pt x="149706" y="409096"/>
                      <a:pt x="122465" y="422764"/>
                      <a:pt x="99205" y="421469"/>
                    </a:cubicBezTo>
                    <a:cubicBezTo>
                      <a:pt x="79440" y="420364"/>
                      <a:pt x="65048" y="409572"/>
                      <a:pt x="43045" y="413982"/>
                    </a:cubicBezTo>
                    <a:cubicBezTo>
                      <a:pt x="24300" y="417735"/>
                      <a:pt x="19576" y="425574"/>
                      <a:pt x="33063" y="441014"/>
                    </a:cubicBezTo>
                    <a:cubicBezTo>
                      <a:pt x="44036" y="453568"/>
                      <a:pt x="48008" y="437661"/>
                      <a:pt x="51780" y="439766"/>
                    </a:cubicBezTo>
                    <a:lnTo>
                      <a:pt x="51780" y="433108"/>
                    </a:lnTo>
                    <a:cubicBezTo>
                      <a:pt x="66639" y="463940"/>
                      <a:pt x="97766" y="479285"/>
                      <a:pt x="129570" y="487181"/>
                    </a:cubicBezTo>
                    <a:cubicBezTo>
                      <a:pt x="84679" y="472465"/>
                      <a:pt x="14375" y="448910"/>
                      <a:pt x="1507" y="396218"/>
                    </a:cubicBezTo>
                    <a:cubicBezTo>
                      <a:pt x="-9095" y="352812"/>
                      <a:pt x="39378" y="380025"/>
                      <a:pt x="49198" y="378177"/>
                    </a:cubicBezTo>
                    <a:cubicBezTo>
                      <a:pt x="171395" y="355165"/>
                      <a:pt x="280551" y="307550"/>
                      <a:pt x="397594" y="268764"/>
                    </a:cubicBezTo>
                    <a:cubicBezTo>
                      <a:pt x="532516" y="224053"/>
                      <a:pt x="667190" y="178581"/>
                      <a:pt x="802426" y="134823"/>
                    </a:cubicBezTo>
                    <a:cubicBezTo>
                      <a:pt x="928594" y="93999"/>
                      <a:pt x="1058915" y="65929"/>
                      <a:pt x="1183636" y="22123"/>
                    </a:cubicBezTo>
                    <a:cubicBezTo>
                      <a:pt x="1200733" y="16142"/>
                      <a:pt x="1258721" y="-19301"/>
                      <a:pt x="1253101" y="142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="" xmlns:a16="http://schemas.microsoft.com/office/drawing/2014/main" id="{8F33A97A-A206-4BA4-B601-465E29999C7D}"/>
                  </a:ext>
                </a:extLst>
              </p:cNvPr>
              <p:cNvSpPr/>
              <p:nvPr/>
            </p:nvSpPr>
            <p:spPr>
              <a:xfrm>
                <a:off x="7434572" y="3500854"/>
                <a:ext cx="1056151" cy="375334"/>
              </a:xfrm>
              <a:custGeom>
                <a:avLst/>
                <a:gdLst>
                  <a:gd name="connsiteX0" fmla="*/ 1056151 w 1056151"/>
                  <a:gd name="connsiteY0" fmla="*/ 33709 h 375334"/>
                  <a:gd name="connsiteX1" fmla="*/ 521684 w 1056151"/>
                  <a:gd name="connsiteY1" fmla="*/ 222428 h 375334"/>
                  <a:gd name="connsiteX2" fmla="*/ 262061 w 1056151"/>
                  <a:gd name="connsiteY2" fmla="*/ 299095 h 375334"/>
                  <a:gd name="connsiteX3" fmla="*/ 0 w 1056151"/>
                  <a:gd name="connsiteY3" fmla="*/ 374380 h 375334"/>
                  <a:gd name="connsiteX4" fmla="*/ 568204 w 1056151"/>
                  <a:gd name="connsiteY4" fmla="*/ 175965 h 375334"/>
                  <a:gd name="connsiteX5" fmla="*/ 1052827 w 1056151"/>
                  <a:gd name="connsiteY5" fmla="*/ 0 h 375334"/>
                  <a:gd name="connsiteX6" fmla="*/ 1056151 w 1056151"/>
                  <a:gd name="connsiteY6" fmla="*/ 33709 h 3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151" h="375334">
                    <a:moveTo>
                      <a:pt x="1056151" y="33709"/>
                    </a:moveTo>
                    <a:cubicBezTo>
                      <a:pt x="881053" y="105642"/>
                      <a:pt x="701535" y="163801"/>
                      <a:pt x="521684" y="222428"/>
                    </a:cubicBezTo>
                    <a:cubicBezTo>
                      <a:pt x="435950" y="250374"/>
                      <a:pt x="347739" y="270034"/>
                      <a:pt x="262061" y="299095"/>
                    </a:cubicBezTo>
                    <a:cubicBezTo>
                      <a:pt x="187985" y="324231"/>
                      <a:pt x="78857" y="383553"/>
                      <a:pt x="0" y="374380"/>
                    </a:cubicBezTo>
                    <a:cubicBezTo>
                      <a:pt x="189224" y="307734"/>
                      <a:pt x="378981" y="242602"/>
                      <a:pt x="568204" y="175965"/>
                    </a:cubicBezTo>
                    <a:cubicBezTo>
                      <a:pt x="729529" y="119158"/>
                      <a:pt x="887597" y="43910"/>
                      <a:pt x="1052827" y="0"/>
                    </a:cubicBezTo>
                    <a:cubicBezTo>
                      <a:pt x="1050750" y="12249"/>
                      <a:pt x="1047883" y="24441"/>
                      <a:pt x="1056151" y="3370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="" xmlns:a16="http://schemas.microsoft.com/office/drawing/2014/main" id="{33F3A39C-8DA5-4044-88C1-64DB70DCFAE7}"/>
                  </a:ext>
                </a:extLst>
              </p:cNvPr>
              <p:cNvSpPr/>
              <p:nvPr/>
            </p:nvSpPr>
            <p:spPr>
              <a:xfrm>
                <a:off x="7528936" y="3541211"/>
                <a:ext cx="1036224" cy="334022"/>
              </a:xfrm>
              <a:custGeom>
                <a:avLst/>
                <a:gdLst>
                  <a:gd name="connsiteX0" fmla="*/ 1032463 w 1036224"/>
                  <a:gd name="connsiteY0" fmla="*/ 0 h 334022"/>
                  <a:gd name="connsiteX1" fmla="*/ 1036225 w 1036224"/>
                  <a:gd name="connsiteY1" fmla="*/ 17050 h 334022"/>
                  <a:gd name="connsiteX2" fmla="*/ 0 w 1036224"/>
                  <a:gd name="connsiteY2" fmla="*/ 334023 h 334022"/>
                  <a:gd name="connsiteX3" fmla="*/ 564661 w 1036224"/>
                  <a:gd name="connsiteY3" fmla="*/ 159058 h 334022"/>
                  <a:gd name="connsiteX4" fmla="*/ 842896 w 1036224"/>
                  <a:gd name="connsiteY4" fmla="*/ 63703 h 334022"/>
                  <a:gd name="connsiteX5" fmla="*/ 1032424 w 1036224"/>
                  <a:gd name="connsiteY5" fmla="*/ 0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224" h="334022">
                    <a:moveTo>
                      <a:pt x="1032463" y="0"/>
                    </a:moveTo>
                    <a:cubicBezTo>
                      <a:pt x="1034787" y="7058"/>
                      <a:pt x="1031167" y="10820"/>
                      <a:pt x="1036225" y="17050"/>
                    </a:cubicBezTo>
                    <a:cubicBezTo>
                      <a:pt x="691972" y="125911"/>
                      <a:pt x="351463" y="249203"/>
                      <a:pt x="0" y="334023"/>
                    </a:cubicBezTo>
                    <a:cubicBezTo>
                      <a:pt x="186928" y="271443"/>
                      <a:pt x="376257" y="216970"/>
                      <a:pt x="564661" y="159058"/>
                    </a:cubicBezTo>
                    <a:cubicBezTo>
                      <a:pt x="658463" y="130226"/>
                      <a:pt x="750846" y="97660"/>
                      <a:pt x="842896" y="63703"/>
                    </a:cubicBezTo>
                    <a:cubicBezTo>
                      <a:pt x="904008" y="41158"/>
                      <a:pt x="968273" y="8563"/>
                      <a:pt x="103242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="" xmlns:a16="http://schemas.microsoft.com/office/drawing/2014/main" id="{85D57282-ED4A-41C8-BF6E-C2E1D258FBD7}"/>
                  </a:ext>
                </a:extLst>
              </p:cNvPr>
              <p:cNvSpPr/>
              <p:nvPr/>
            </p:nvSpPr>
            <p:spPr>
              <a:xfrm>
                <a:off x="8132955" y="3569589"/>
                <a:ext cx="495254" cy="150492"/>
              </a:xfrm>
              <a:custGeom>
                <a:avLst/>
                <a:gdLst>
                  <a:gd name="connsiteX0" fmla="*/ 492928 w 495254"/>
                  <a:gd name="connsiteY0" fmla="*/ 5312 h 150492"/>
                  <a:gd name="connsiteX1" fmla="*/ 397250 w 495254"/>
                  <a:gd name="connsiteY1" fmla="*/ 54394 h 150492"/>
                  <a:gd name="connsiteX2" fmla="*/ 260461 w 495254"/>
                  <a:gd name="connsiteY2" fmla="*/ 84875 h 150492"/>
                  <a:gd name="connsiteX3" fmla="*/ 0 w 495254"/>
                  <a:gd name="connsiteY3" fmla="*/ 150492 h 150492"/>
                  <a:gd name="connsiteX4" fmla="*/ 241192 w 495254"/>
                  <a:gd name="connsiteY4" fmla="*/ 71511 h 150492"/>
                  <a:gd name="connsiteX5" fmla="*/ 492928 w 495254"/>
                  <a:gd name="connsiteY5" fmla="*/ 5312 h 15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254" h="150492">
                    <a:moveTo>
                      <a:pt x="492928" y="5312"/>
                    </a:moveTo>
                    <a:cubicBezTo>
                      <a:pt x="510511" y="42517"/>
                      <a:pt x="423500" y="48165"/>
                      <a:pt x="397250" y="54394"/>
                    </a:cubicBezTo>
                    <a:cubicBezTo>
                      <a:pt x="351806" y="65186"/>
                      <a:pt x="306095" y="74978"/>
                      <a:pt x="260461" y="84875"/>
                    </a:cubicBezTo>
                    <a:cubicBezTo>
                      <a:pt x="172822" y="103877"/>
                      <a:pt x="85925" y="124775"/>
                      <a:pt x="0" y="150492"/>
                    </a:cubicBezTo>
                    <a:cubicBezTo>
                      <a:pt x="80629" y="124832"/>
                      <a:pt x="160801" y="97867"/>
                      <a:pt x="241192" y="71511"/>
                    </a:cubicBezTo>
                    <a:cubicBezTo>
                      <a:pt x="276368" y="59976"/>
                      <a:pt x="476679" y="-21272"/>
                      <a:pt x="492928" y="53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="" xmlns:a16="http://schemas.microsoft.com/office/drawing/2014/main" id="{3DE8B35C-5DDA-4F42-B0BE-7F74F613E8DC}"/>
                  </a:ext>
                </a:extLst>
              </p:cNvPr>
              <p:cNvSpPr/>
              <p:nvPr/>
            </p:nvSpPr>
            <p:spPr>
              <a:xfrm>
                <a:off x="7495361" y="3609139"/>
                <a:ext cx="1228343" cy="299794"/>
              </a:xfrm>
              <a:custGeom>
                <a:avLst/>
                <a:gdLst>
                  <a:gd name="connsiteX0" fmla="*/ 1211294 w 1228343"/>
                  <a:gd name="connsiteY0" fmla="*/ 36485 h 299794"/>
                  <a:gd name="connsiteX1" fmla="*/ 1228344 w 1228343"/>
                  <a:gd name="connsiteY1" fmla="*/ 39819 h 299794"/>
                  <a:gd name="connsiteX2" fmla="*/ 0 w 1228343"/>
                  <a:gd name="connsiteY2" fmla="*/ 299794 h 299794"/>
                  <a:gd name="connsiteX3" fmla="*/ 695477 w 1228343"/>
                  <a:gd name="connsiteY3" fmla="*/ 116610 h 299794"/>
                  <a:gd name="connsiteX4" fmla="*/ 1005402 w 1228343"/>
                  <a:gd name="connsiteY4" fmla="*/ 41886 h 299794"/>
                  <a:gd name="connsiteX5" fmla="*/ 1161231 w 1228343"/>
                  <a:gd name="connsiteY5" fmla="*/ 2205 h 299794"/>
                  <a:gd name="connsiteX6" fmla="*/ 1211313 w 1228343"/>
                  <a:gd name="connsiteY6" fmla="*/ 36485 h 29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343" h="299794">
                    <a:moveTo>
                      <a:pt x="1211294" y="36485"/>
                    </a:moveTo>
                    <a:cubicBezTo>
                      <a:pt x="1216981" y="37600"/>
                      <a:pt x="1222658" y="38705"/>
                      <a:pt x="1228344" y="39819"/>
                    </a:cubicBezTo>
                    <a:cubicBezTo>
                      <a:pt x="821836" y="139193"/>
                      <a:pt x="406413" y="198677"/>
                      <a:pt x="0" y="299794"/>
                    </a:cubicBezTo>
                    <a:cubicBezTo>
                      <a:pt x="228924" y="227576"/>
                      <a:pt x="465211" y="181618"/>
                      <a:pt x="695477" y="116610"/>
                    </a:cubicBezTo>
                    <a:cubicBezTo>
                      <a:pt x="798205" y="87606"/>
                      <a:pt x="901884" y="67765"/>
                      <a:pt x="1005402" y="41886"/>
                    </a:cubicBezTo>
                    <a:cubicBezTo>
                      <a:pt x="1057399" y="28884"/>
                      <a:pt x="1109139" y="14787"/>
                      <a:pt x="1161231" y="2205"/>
                    </a:cubicBezTo>
                    <a:cubicBezTo>
                      <a:pt x="1206141" y="-8635"/>
                      <a:pt x="1179167" y="23331"/>
                      <a:pt x="1211313" y="3648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="" xmlns:a16="http://schemas.microsoft.com/office/drawing/2014/main" id="{19723186-BD1D-4BAA-AA0C-3B6EE37C40F9}"/>
                  </a:ext>
                </a:extLst>
              </p:cNvPr>
              <p:cNvSpPr/>
              <p:nvPr/>
            </p:nvSpPr>
            <p:spPr>
              <a:xfrm>
                <a:off x="8295185" y="3667898"/>
                <a:ext cx="445094" cy="85872"/>
              </a:xfrm>
              <a:custGeom>
                <a:avLst/>
                <a:gdLst>
                  <a:gd name="connsiteX0" fmla="*/ 445094 w 445094"/>
                  <a:gd name="connsiteY0" fmla="*/ 1434 h 85872"/>
                  <a:gd name="connsiteX1" fmla="*/ 0 w 445094"/>
                  <a:gd name="connsiteY1" fmla="*/ 85873 h 85872"/>
                  <a:gd name="connsiteX2" fmla="*/ 226238 w 445094"/>
                  <a:gd name="connsiteY2" fmla="*/ 46506 h 85872"/>
                  <a:gd name="connsiteX3" fmla="*/ 343519 w 445094"/>
                  <a:gd name="connsiteY3" fmla="*/ 21493 h 85872"/>
                  <a:gd name="connsiteX4" fmla="*/ 445094 w 445094"/>
                  <a:gd name="connsiteY4" fmla="*/ 1434 h 8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094" h="85872">
                    <a:moveTo>
                      <a:pt x="445094" y="1434"/>
                    </a:moveTo>
                    <a:cubicBezTo>
                      <a:pt x="445484" y="36886"/>
                      <a:pt x="52416" y="79653"/>
                      <a:pt x="0" y="85873"/>
                    </a:cubicBezTo>
                    <a:cubicBezTo>
                      <a:pt x="75724" y="74672"/>
                      <a:pt x="151276" y="62060"/>
                      <a:pt x="226238" y="46506"/>
                    </a:cubicBezTo>
                    <a:cubicBezTo>
                      <a:pt x="265376" y="38381"/>
                      <a:pt x="304543" y="30399"/>
                      <a:pt x="343519" y="21493"/>
                    </a:cubicBezTo>
                    <a:cubicBezTo>
                      <a:pt x="370380" y="15350"/>
                      <a:pt x="420948" y="-5624"/>
                      <a:pt x="445094" y="143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="" xmlns:a16="http://schemas.microsoft.com/office/drawing/2014/main" id="{16285207-ABF3-4863-93A9-D63BC9E0BAAC}"/>
                  </a:ext>
                </a:extLst>
              </p:cNvPr>
              <p:cNvSpPr/>
              <p:nvPr/>
            </p:nvSpPr>
            <p:spPr>
              <a:xfrm>
                <a:off x="7623415" y="3699698"/>
                <a:ext cx="1150991" cy="205911"/>
              </a:xfrm>
              <a:custGeom>
                <a:avLst/>
                <a:gdLst>
                  <a:gd name="connsiteX0" fmla="*/ 1147248 w 1150991"/>
                  <a:gd name="connsiteY0" fmla="*/ 16640 h 205911"/>
                  <a:gd name="connsiteX1" fmla="*/ 549545 w 1150991"/>
                  <a:gd name="connsiteY1" fmla="*/ 132159 h 205911"/>
                  <a:gd name="connsiteX2" fmla="*/ 0 w 1150991"/>
                  <a:gd name="connsiteY2" fmla="*/ 205911 h 205911"/>
                  <a:gd name="connsiteX3" fmla="*/ 574738 w 1150991"/>
                  <a:gd name="connsiteY3" fmla="*/ 92316 h 205911"/>
                  <a:gd name="connsiteX4" fmla="*/ 1150992 w 1150991"/>
                  <a:gd name="connsiteY4" fmla="*/ 0 h 205911"/>
                  <a:gd name="connsiteX5" fmla="*/ 1147248 w 1150991"/>
                  <a:gd name="connsiteY5" fmla="*/ 16640 h 20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991" h="205911">
                    <a:moveTo>
                      <a:pt x="1147248" y="16640"/>
                    </a:moveTo>
                    <a:cubicBezTo>
                      <a:pt x="946061" y="45844"/>
                      <a:pt x="749265" y="95059"/>
                      <a:pt x="549545" y="132159"/>
                    </a:cubicBezTo>
                    <a:cubicBezTo>
                      <a:pt x="368560" y="165783"/>
                      <a:pt x="183213" y="188347"/>
                      <a:pt x="0" y="205911"/>
                    </a:cubicBezTo>
                    <a:cubicBezTo>
                      <a:pt x="191100" y="165497"/>
                      <a:pt x="382324" y="126016"/>
                      <a:pt x="574738" y="92316"/>
                    </a:cubicBezTo>
                    <a:cubicBezTo>
                      <a:pt x="766324" y="58760"/>
                      <a:pt x="959930" y="36328"/>
                      <a:pt x="1150992" y="0"/>
                    </a:cubicBezTo>
                    <a:cubicBezTo>
                      <a:pt x="1150725" y="1657"/>
                      <a:pt x="1147315" y="16497"/>
                      <a:pt x="1147248" y="166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="" xmlns:a16="http://schemas.microsoft.com/office/drawing/2014/main" id="{C019254B-4987-4D35-AC06-1C11B142BE3F}"/>
                  </a:ext>
                </a:extLst>
              </p:cNvPr>
              <p:cNvSpPr/>
              <p:nvPr/>
            </p:nvSpPr>
            <p:spPr>
              <a:xfrm>
                <a:off x="7425754" y="3730064"/>
                <a:ext cx="1414317" cy="2170128"/>
              </a:xfrm>
              <a:custGeom>
                <a:avLst/>
                <a:gdLst>
                  <a:gd name="connsiteX0" fmla="*/ 1412346 w 1414317"/>
                  <a:gd name="connsiteY0" fmla="*/ 0 h 2170128"/>
                  <a:gd name="connsiteX1" fmla="*/ 1385810 w 1414317"/>
                  <a:gd name="connsiteY1" fmla="*/ 1758696 h 2170128"/>
                  <a:gd name="connsiteX2" fmla="*/ 1386819 w 1414317"/>
                  <a:gd name="connsiteY2" fmla="*/ 1832677 h 2170128"/>
                  <a:gd name="connsiteX3" fmla="*/ 1367226 w 1414317"/>
                  <a:gd name="connsiteY3" fmla="*/ 1910896 h 2170128"/>
                  <a:gd name="connsiteX4" fmla="*/ 1146742 w 1414317"/>
                  <a:gd name="connsiteY4" fmla="*/ 1953063 h 2170128"/>
                  <a:gd name="connsiteX5" fmla="*/ 770495 w 1414317"/>
                  <a:gd name="connsiteY5" fmla="*/ 2029940 h 2170128"/>
                  <a:gd name="connsiteX6" fmla="*/ 2189 w 1414317"/>
                  <a:gd name="connsiteY6" fmla="*/ 2170129 h 2170128"/>
                  <a:gd name="connsiteX7" fmla="*/ 8009 w 1414317"/>
                  <a:gd name="connsiteY7" fmla="*/ 417052 h 2170128"/>
                  <a:gd name="connsiteX8" fmla="*/ 10543 w 1414317"/>
                  <a:gd name="connsiteY8" fmla="*/ 222790 h 2170128"/>
                  <a:gd name="connsiteX9" fmla="*/ 227303 w 1414317"/>
                  <a:gd name="connsiteY9" fmla="*/ 197977 h 2170128"/>
                  <a:gd name="connsiteX10" fmla="*/ 600788 w 1414317"/>
                  <a:gd name="connsiteY10" fmla="*/ 144332 h 2170128"/>
                  <a:gd name="connsiteX11" fmla="*/ 1412346 w 1414317"/>
                  <a:gd name="connsiteY11" fmla="*/ 10 h 217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317" h="2170128">
                    <a:moveTo>
                      <a:pt x="1412346" y="0"/>
                    </a:moveTo>
                    <a:cubicBezTo>
                      <a:pt x="1422986" y="585740"/>
                      <a:pt x="1387162" y="1172813"/>
                      <a:pt x="1385810" y="1758696"/>
                    </a:cubicBezTo>
                    <a:cubicBezTo>
                      <a:pt x="1385753" y="1783413"/>
                      <a:pt x="1386076" y="1807969"/>
                      <a:pt x="1386819" y="1832677"/>
                    </a:cubicBezTo>
                    <a:cubicBezTo>
                      <a:pt x="1387867" y="1867433"/>
                      <a:pt x="1404698" y="1903886"/>
                      <a:pt x="1367226" y="1910896"/>
                    </a:cubicBezTo>
                    <a:cubicBezTo>
                      <a:pt x="1293674" y="1924679"/>
                      <a:pt x="1220189" y="1938766"/>
                      <a:pt x="1146742" y="1953063"/>
                    </a:cubicBezTo>
                    <a:cubicBezTo>
                      <a:pt x="1021107" y="1977504"/>
                      <a:pt x="895863" y="2004146"/>
                      <a:pt x="770495" y="2029940"/>
                    </a:cubicBezTo>
                    <a:cubicBezTo>
                      <a:pt x="515129" y="2082479"/>
                      <a:pt x="257964" y="2121884"/>
                      <a:pt x="2189" y="2170129"/>
                    </a:cubicBezTo>
                    <a:cubicBezTo>
                      <a:pt x="-3993" y="1585941"/>
                      <a:pt x="4523" y="1001220"/>
                      <a:pt x="8009" y="417052"/>
                    </a:cubicBezTo>
                    <a:cubicBezTo>
                      <a:pt x="8076" y="404879"/>
                      <a:pt x="3818" y="223542"/>
                      <a:pt x="10543" y="222790"/>
                    </a:cubicBezTo>
                    <a:cubicBezTo>
                      <a:pt x="82837" y="214779"/>
                      <a:pt x="155075" y="206540"/>
                      <a:pt x="227303" y="197977"/>
                    </a:cubicBezTo>
                    <a:cubicBezTo>
                      <a:pt x="352128" y="183156"/>
                      <a:pt x="476753" y="164706"/>
                      <a:pt x="600788" y="144332"/>
                    </a:cubicBezTo>
                    <a:cubicBezTo>
                      <a:pt x="869593" y="100165"/>
                      <a:pt x="1141513" y="20555"/>
                      <a:pt x="1412346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="" xmlns:a16="http://schemas.microsoft.com/office/drawing/2014/main" id="{36D04696-7B77-4BFD-A0CF-6CA19474D253}"/>
                  </a:ext>
                </a:extLst>
              </p:cNvPr>
              <p:cNvSpPr/>
              <p:nvPr/>
            </p:nvSpPr>
            <p:spPr>
              <a:xfrm>
                <a:off x="7188310" y="3841544"/>
                <a:ext cx="219201" cy="153458"/>
              </a:xfrm>
              <a:custGeom>
                <a:avLst/>
                <a:gdLst>
                  <a:gd name="connsiteX0" fmla="*/ 101073 w 219201"/>
                  <a:gd name="connsiteY0" fmla="*/ 104413 h 153458"/>
                  <a:gd name="connsiteX1" fmla="*/ 132267 w 219201"/>
                  <a:gd name="connsiteY1" fmla="*/ 118139 h 153458"/>
                  <a:gd name="connsiteX2" fmla="*/ 219202 w 219201"/>
                  <a:gd name="connsiteY2" fmla="*/ 128530 h 153458"/>
                  <a:gd name="connsiteX3" fmla="*/ 84014 w 219201"/>
                  <a:gd name="connsiteY3" fmla="*/ 118139 h 153458"/>
                  <a:gd name="connsiteX4" fmla="*/ 23711 w 219201"/>
                  <a:gd name="connsiteY4" fmla="*/ 0 h 153458"/>
                  <a:gd name="connsiteX5" fmla="*/ 101073 w 219201"/>
                  <a:gd name="connsiteY5" fmla="*/ 104413 h 15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01" h="153458">
                    <a:moveTo>
                      <a:pt x="101073" y="104413"/>
                    </a:moveTo>
                    <a:cubicBezTo>
                      <a:pt x="114913" y="105223"/>
                      <a:pt x="120456" y="113890"/>
                      <a:pt x="132267" y="118139"/>
                    </a:cubicBezTo>
                    <a:cubicBezTo>
                      <a:pt x="159985" y="128111"/>
                      <a:pt x="188731" y="127168"/>
                      <a:pt x="219202" y="128530"/>
                    </a:cubicBezTo>
                    <a:cubicBezTo>
                      <a:pt x="192132" y="180699"/>
                      <a:pt x="117408" y="137865"/>
                      <a:pt x="84014" y="118139"/>
                    </a:cubicBezTo>
                    <a:cubicBezTo>
                      <a:pt x="60715" y="104375"/>
                      <a:pt x="-46993" y="25136"/>
                      <a:pt x="23711" y="0"/>
                    </a:cubicBezTo>
                    <a:cubicBezTo>
                      <a:pt x="16072" y="48158"/>
                      <a:pt x="67469" y="82296"/>
                      <a:pt x="101073" y="10441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="" xmlns:a16="http://schemas.microsoft.com/office/drawing/2014/main" id="{50252351-D4FC-4ABE-B005-5F8039CDDEA8}"/>
                  </a:ext>
                </a:extLst>
              </p:cNvPr>
              <p:cNvSpPr/>
              <p:nvPr/>
            </p:nvSpPr>
            <p:spPr>
              <a:xfrm>
                <a:off x="7353867" y="3881883"/>
                <a:ext cx="55121" cy="30375"/>
              </a:xfrm>
              <a:custGeom>
                <a:avLst/>
                <a:gdLst>
                  <a:gd name="connsiteX0" fmla="*/ 9563 w 55121"/>
                  <a:gd name="connsiteY0" fmla="*/ 30375 h 30375"/>
                  <a:gd name="connsiteX1" fmla="*/ 0 w 55121"/>
                  <a:gd name="connsiteY1" fmla="*/ 23717 h 30375"/>
                  <a:gd name="connsiteX2" fmla="*/ 53654 w 55121"/>
                  <a:gd name="connsiteY2" fmla="*/ 0 h 30375"/>
                  <a:gd name="connsiteX3" fmla="*/ 9563 w 55121"/>
                  <a:gd name="connsiteY3" fmla="*/ 30375 h 3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21" h="30375">
                    <a:moveTo>
                      <a:pt x="9563" y="30375"/>
                    </a:moveTo>
                    <a:cubicBezTo>
                      <a:pt x="5782" y="28785"/>
                      <a:pt x="2534" y="28356"/>
                      <a:pt x="0" y="23717"/>
                    </a:cubicBezTo>
                    <a:cubicBezTo>
                      <a:pt x="17888" y="15811"/>
                      <a:pt x="35766" y="7906"/>
                      <a:pt x="53654" y="0"/>
                    </a:cubicBezTo>
                    <a:cubicBezTo>
                      <a:pt x="62703" y="27041"/>
                      <a:pt x="27670" y="26708"/>
                      <a:pt x="9563" y="3037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="" xmlns:a16="http://schemas.microsoft.com/office/drawing/2014/main" id="{4ED1B505-917C-4C14-B068-AF01CCCD346D}"/>
                  </a:ext>
                </a:extLst>
              </p:cNvPr>
              <p:cNvSpPr/>
              <p:nvPr/>
            </p:nvSpPr>
            <p:spPr>
              <a:xfrm>
                <a:off x="7414179" y="3912002"/>
                <a:ext cx="53663" cy="7333"/>
              </a:xfrm>
              <a:custGeom>
                <a:avLst/>
                <a:gdLst>
                  <a:gd name="connsiteX0" fmla="*/ 53664 w 53663"/>
                  <a:gd name="connsiteY0" fmla="*/ 256 h 7333"/>
                  <a:gd name="connsiteX1" fmla="*/ 0 w 53663"/>
                  <a:gd name="connsiteY1" fmla="*/ 7333 h 7333"/>
                  <a:gd name="connsiteX2" fmla="*/ 53664 w 53663"/>
                  <a:gd name="connsiteY2" fmla="*/ 256 h 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63" h="7333">
                    <a:moveTo>
                      <a:pt x="53664" y="256"/>
                    </a:moveTo>
                    <a:cubicBezTo>
                      <a:pt x="35776" y="2618"/>
                      <a:pt x="17888" y="4971"/>
                      <a:pt x="0" y="7333"/>
                    </a:cubicBezTo>
                    <a:cubicBezTo>
                      <a:pt x="15859" y="-3392"/>
                      <a:pt x="36824" y="1056"/>
                      <a:pt x="53664" y="25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="" xmlns:a16="http://schemas.microsoft.com/office/drawing/2014/main" id="{9AEE8C64-D527-4780-AC3C-1DB6257A303A}"/>
                  </a:ext>
                </a:extLst>
              </p:cNvPr>
              <p:cNvSpPr/>
              <p:nvPr/>
            </p:nvSpPr>
            <p:spPr>
              <a:xfrm>
                <a:off x="7188303" y="3922650"/>
                <a:ext cx="219217" cy="2006902"/>
              </a:xfrm>
              <a:custGeom>
                <a:avLst/>
                <a:gdLst>
                  <a:gd name="connsiteX0" fmla="*/ 192186 w 219217"/>
                  <a:gd name="connsiteY0" fmla="*/ 94440 h 2006902"/>
                  <a:gd name="connsiteX1" fmla="*/ 219218 w 219217"/>
                  <a:gd name="connsiteY1" fmla="*/ 84039 h 2006902"/>
                  <a:gd name="connsiteX2" fmla="*/ 208931 w 219217"/>
                  <a:gd name="connsiteY2" fmla="*/ 1957226 h 2006902"/>
                  <a:gd name="connsiteX3" fmla="*/ 186357 w 219217"/>
                  <a:gd name="connsiteY3" fmla="*/ 2005393 h 2006902"/>
                  <a:gd name="connsiteX4" fmla="*/ 55531 w 219217"/>
                  <a:gd name="connsiteY4" fmla="*/ 1945081 h 2006902"/>
                  <a:gd name="connsiteX5" fmla="*/ 18926 w 219217"/>
                  <a:gd name="connsiteY5" fmla="*/ 1750609 h 2006902"/>
                  <a:gd name="connsiteX6" fmla="*/ 17069 w 219217"/>
                  <a:gd name="connsiteY6" fmla="*/ 1517533 h 2006902"/>
                  <a:gd name="connsiteX7" fmla="*/ 10716 w 219217"/>
                  <a:gd name="connsiteY7" fmla="*/ 680676 h 2006902"/>
                  <a:gd name="connsiteX8" fmla="*/ 7934 w 219217"/>
                  <a:gd name="connsiteY8" fmla="*/ 270300 h 2006902"/>
                  <a:gd name="connsiteX9" fmla="*/ 0 w 219217"/>
                  <a:gd name="connsiteY9" fmla="*/ 0 h 2006902"/>
                  <a:gd name="connsiteX10" fmla="*/ 192186 w 219217"/>
                  <a:gd name="connsiteY10" fmla="*/ 94412 h 200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17" h="2006902">
                    <a:moveTo>
                      <a:pt x="192186" y="94440"/>
                    </a:moveTo>
                    <a:cubicBezTo>
                      <a:pt x="200149" y="89821"/>
                      <a:pt x="210588" y="86982"/>
                      <a:pt x="219218" y="84039"/>
                    </a:cubicBezTo>
                    <a:cubicBezTo>
                      <a:pt x="215789" y="708441"/>
                      <a:pt x="212360" y="1332862"/>
                      <a:pt x="208931" y="1957226"/>
                    </a:cubicBezTo>
                    <a:cubicBezTo>
                      <a:pt x="208778" y="1985172"/>
                      <a:pt x="220447" y="1998697"/>
                      <a:pt x="186357" y="2005393"/>
                    </a:cubicBezTo>
                    <a:cubicBezTo>
                      <a:pt x="135950" y="2015300"/>
                      <a:pt x="91402" y="1974275"/>
                      <a:pt x="55531" y="1945081"/>
                    </a:cubicBezTo>
                    <a:cubicBezTo>
                      <a:pt x="295" y="1900104"/>
                      <a:pt x="19460" y="1816208"/>
                      <a:pt x="18926" y="1750609"/>
                    </a:cubicBezTo>
                    <a:cubicBezTo>
                      <a:pt x="18298" y="1672923"/>
                      <a:pt x="17688" y="1595228"/>
                      <a:pt x="17069" y="1517533"/>
                    </a:cubicBezTo>
                    <a:cubicBezTo>
                      <a:pt x="14859" y="1238583"/>
                      <a:pt x="12687" y="959625"/>
                      <a:pt x="10716" y="680676"/>
                    </a:cubicBezTo>
                    <a:cubicBezTo>
                      <a:pt x="9744" y="543878"/>
                      <a:pt x="8811" y="407089"/>
                      <a:pt x="7934" y="270300"/>
                    </a:cubicBezTo>
                    <a:cubicBezTo>
                      <a:pt x="7372" y="183109"/>
                      <a:pt x="16412" y="86316"/>
                      <a:pt x="0" y="0"/>
                    </a:cubicBezTo>
                    <a:cubicBezTo>
                      <a:pt x="50406" y="52473"/>
                      <a:pt x="116091" y="98517"/>
                      <a:pt x="192186" y="944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="" xmlns:a16="http://schemas.microsoft.com/office/drawing/2014/main" id="{18082402-815A-47C0-98DE-56F92274C269}"/>
                  </a:ext>
                </a:extLst>
              </p:cNvPr>
              <p:cNvSpPr/>
              <p:nvPr/>
            </p:nvSpPr>
            <p:spPr>
              <a:xfrm>
                <a:off x="7383813" y="3922659"/>
                <a:ext cx="20383" cy="30365"/>
              </a:xfrm>
              <a:custGeom>
                <a:avLst/>
                <a:gdLst>
                  <a:gd name="connsiteX0" fmla="*/ 20384 w 20383"/>
                  <a:gd name="connsiteY0" fmla="*/ 19964 h 30365"/>
                  <a:gd name="connsiteX1" fmla="*/ 6658 w 20383"/>
                  <a:gd name="connsiteY1" fmla="*/ 30366 h 30365"/>
                  <a:gd name="connsiteX2" fmla="*/ 0 w 20383"/>
                  <a:gd name="connsiteY2" fmla="*/ 6658 h 30365"/>
                  <a:gd name="connsiteX3" fmla="*/ 9982 w 20383"/>
                  <a:gd name="connsiteY3" fmla="*/ 0 h 30365"/>
                  <a:gd name="connsiteX4" fmla="*/ 20384 w 20383"/>
                  <a:gd name="connsiteY4" fmla="*/ 19964 h 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3" h="30365">
                    <a:moveTo>
                      <a:pt x="20384" y="19964"/>
                    </a:moveTo>
                    <a:cubicBezTo>
                      <a:pt x="15811" y="23431"/>
                      <a:pt x="11230" y="26899"/>
                      <a:pt x="6658" y="30366"/>
                    </a:cubicBezTo>
                    <a:cubicBezTo>
                      <a:pt x="11497" y="14954"/>
                      <a:pt x="7039" y="22365"/>
                      <a:pt x="0" y="6658"/>
                    </a:cubicBezTo>
                    <a:cubicBezTo>
                      <a:pt x="3334" y="4439"/>
                      <a:pt x="6658" y="2219"/>
                      <a:pt x="9982" y="0"/>
                    </a:cubicBezTo>
                    <a:cubicBezTo>
                      <a:pt x="11954" y="8172"/>
                      <a:pt x="17993" y="13449"/>
                      <a:pt x="20384" y="199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="" xmlns:a16="http://schemas.microsoft.com/office/drawing/2014/main" id="{FEF72C92-7A5C-4DCA-B5FC-490636B274FE}"/>
                  </a:ext>
                </a:extLst>
              </p:cNvPr>
              <p:cNvSpPr/>
              <p:nvPr/>
            </p:nvSpPr>
            <p:spPr>
              <a:xfrm>
                <a:off x="8112628" y="4185968"/>
                <a:ext cx="65991" cy="111061"/>
              </a:xfrm>
              <a:custGeom>
                <a:avLst/>
                <a:gdLst>
                  <a:gd name="connsiteX0" fmla="*/ 60722 w 65991"/>
                  <a:gd name="connsiteY0" fmla="*/ 50330 h 111061"/>
                  <a:gd name="connsiteX1" fmla="*/ 61141 w 65991"/>
                  <a:gd name="connsiteY1" fmla="*/ 111062 h 111061"/>
                  <a:gd name="connsiteX2" fmla="*/ 0 w 65991"/>
                  <a:gd name="connsiteY2" fmla="*/ 53654 h 111061"/>
                  <a:gd name="connsiteX3" fmla="*/ 40757 w 65991"/>
                  <a:gd name="connsiteY3" fmla="*/ 0 h 111061"/>
                  <a:gd name="connsiteX4" fmla="*/ 60722 w 65991"/>
                  <a:gd name="connsiteY4" fmla="*/ 5033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91" h="111061">
                    <a:moveTo>
                      <a:pt x="60722" y="50330"/>
                    </a:moveTo>
                    <a:cubicBezTo>
                      <a:pt x="69237" y="55340"/>
                      <a:pt x="65970" y="94583"/>
                      <a:pt x="61141" y="111062"/>
                    </a:cubicBezTo>
                    <a:cubicBezTo>
                      <a:pt x="49673" y="84934"/>
                      <a:pt x="30613" y="57198"/>
                      <a:pt x="0" y="53654"/>
                    </a:cubicBezTo>
                    <a:cubicBezTo>
                      <a:pt x="30290" y="47244"/>
                      <a:pt x="39319" y="29937"/>
                      <a:pt x="40757" y="0"/>
                    </a:cubicBezTo>
                    <a:cubicBezTo>
                      <a:pt x="47063" y="17593"/>
                      <a:pt x="33747" y="53664"/>
                      <a:pt x="60722" y="503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="" xmlns:a16="http://schemas.microsoft.com/office/drawing/2014/main" id="{6E8B03D6-1D47-487E-8659-3735872B0930}"/>
                  </a:ext>
                </a:extLst>
              </p:cNvPr>
              <p:cNvSpPr/>
              <p:nvPr/>
            </p:nvSpPr>
            <p:spPr>
              <a:xfrm>
                <a:off x="8052137" y="4193143"/>
                <a:ext cx="37107" cy="43155"/>
              </a:xfrm>
              <a:custGeom>
                <a:avLst/>
                <a:gdLst>
                  <a:gd name="connsiteX0" fmla="*/ 30059 w 37107"/>
                  <a:gd name="connsiteY0" fmla="*/ 9046 h 43155"/>
                  <a:gd name="connsiteX1" fmla="*/ 37107 w 37107"/>
                  <a:gd name="connsiteY1" fmla="*/ 43155 h 43155"/>
                  <a:gd name="connsiteX2" fmla="*/ 93 w 37107"/>
                  <a:gd name="connsiteY2" fmla="*/ 14037 h 43155"/>
                  <a:gd name="connsiteX3" fmla="*/ 30059 w 37107"/>
                  <a:gd name="connsiteY3" fmla="*/ 9046 h 4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7" h="43155">
                    <a:moveTo>
                      <a:pt x="30059" y="9046"/>
                    </a:moveTo>
                    <a:cubicBezTo>
                      <a:pt x="24230" y="20867"/>
                      <a:pt x="30259" y="32973"/>
                      <a:pt x="37107" y="43155"/>
                    </a:cubicBezTo>
                    <a:cubicBezTo>
                      <a:pt x="26973" y="38917"/>
                      <a:pt x="1103" y="26239"/>
                      <a:pt x="93" y="14037"/>
                    </a:cubicBezTo>
                    <a:cubicBezTo>
                      <a:pt x="-1659" y="-7318"/>
                      <a:pt x="21791" y="-345"/>
                      <a:pt x="30059" y="904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="" xmlns:a16="http://schemas.microsoft.com/office/drawing/2014/main" id="{81E7991B-EA39-4752-A8A5-24E7ACB6C0BC}"/>
                  </a:ext>
                </a:extLst>
              </p:cNvPr>
              <p:cNvSpPr/>
              <p:nvPr/>
            </p:nvSpPr>
            <p:spPr>
              <a:xfrm>
                <a:off x="8505870" y="4658122"/>
                <a:ext cx="106464" cy="131864"/>
              </a:xfrm>
              <a:custGeom>
                <a:avLst/>
                <a:gdLst>
                  <a:gd name="connsiteX0" fmla="*/ 106297 w 106464"/>
                  <a:gd name="connsiteY0" fmla="*/ 0 h 131864"/>
                  <a:gd name="connsiteX1" fmla="*/ 89238 w 106464"/>
                  <a:gd name="connsiteY1" fmla="*/ 77791 h 131864"/>
                  <a:gd name="connsiteX2" fmla="*/ 45975 w 106464"/>
                  <a:gd name="connsiteY2" fmla="*/ 54073 h 131864"/>
                  <a:gd name="connsiteX3" fmla="*/ 25602 w 106464"/>
                  <a:gd name="connsiteY3" fmla="*/ 131864 h 131864"/>
                  <a:gd name="connsiteX4" fmla="*/ 5199 w 106464"/>
                  <a:gd name="connsiteY4" fmla="*/ 17050 h 131864"/>
                  <a:gd name="connsiteX5" fmla="*/ 106297 w 106464"/>
                  <a:gd name="connsiteY5" fmla="*/ 0 h 13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64" h="131864">
                    <a:moveTo>
                      <a:pt x="106297" y="0"/>
                    </a:moveTo>
                    <a:cubicBezTo>
                      <a:pt x="108621" y="25413"/>
                      <a:pt x="85838" y="46768"/>
                      <a:pt x="89238" y="77791"/>
                    </a:cubicBezTo>
                    <a:cubicBezTo>
                      <a:pt x="81694" y="62751"/>
                      <a:pt x="64035" y="47168"/>
                      <a:pt x="45975" y="54073"/>
                    </a:cubicBezTo>
                    <a:cubicBezTo>
                      <a:pt x="18991" y="64379"/>
                      <a:pt x="25602" y="110233"/>
                      <a:pt x="25602" y="131864"/>
                    </a:cubicBezTo>
                    <a:cubicBezTo>
                      <a:pt x="16915" y="111776"/>
                      <a:pt x="-11594" y="37748"/>
                      <a:pt x="5199" y="17050"/>
                    </a:cubicBezTo>
                    <a:cubicBezTo>
                      <a:pt x="15972" y="3800"/>
                      <a:pt x="89105" y="514"/>
                      <a:pt x="10629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="" xmlns:a16="http://schemas.microsoft.com/office/drawing/2014/main" id="{F90AA382-2577-4A16-BC49-647372A228F8}"/>
                  </a:ext>
                </a:extLst>
              </p:cNvPr>
              <p:cNvSpPr/>
              <p:nvPr/>
            </p:nvSpPr>
            <p:spPr>
              <a:xfrm>
                <a:off x="8622898" y="4701266"/>
                <a:ext cx="60363" cy="85368"/>
              </a:xfrm>
              <a:custGeom>
                <a:avLst/>
                <a:gdLst>
                  <a:gd name="connsiteX0" fmla="*/ 59945 w 60363"/>
                  <a:gd name="connsiteY0" fmla="*/ 74967 h 85368"/>
                  <a:gd name="connsiteX1" fmla="*/ 60364 w 60363"/>
                  <a:gd name="connsiteY1" fmla="*/ 85368 h 85368"/>
                  <a:gd name="connsiteX2" fmla="*/ 36865 w 60363"/>
                  <a:gd name="connsiteY2" fmla="*/ 38772 h 85368"/>
                  <a:gd name="connsiteX3" fmla="*/ 51 w 60363"/>
                  <a:gd name="connsiteY3" fmla="*/ 7168 h 85368"/>
                  <a:gd name="connsiteX4" fmla="*/ 59944 w 60363"/>
                  <a:gd name="connsiteY4" fmla="*/ 74967 h 8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63" h="85368">
                    <a:moveTo>
                      <a:pt x="59945" y="74967"/>
                    </a:moveTo>
                    <a:cubicBezTo>
                      <a:pt x="60087" y="78434"/>
                      <a:pt x="60221" y="81901"/>
                      <a:pt x="60364" y="85368"/>
                    </a:cubicBezTo>
                    <a:cubicBezTo>
                      <a:pt x="53915" y="69052"/>
                      <a:pt x="46800" y="53288"/>
                      <a:pt x="36865" y="38772"/>
                    </a:cubicBezTo>
                    <a:cubicBezTo>
                      <a:pt x="25550" y="22274"/>
                      <a:pt x="-1330" y="19931"/>
                      <a:pt x="51" y="7168"/>
                    </a:cubicBezTo>
                    <a:cubicBezTo>
                      <a:pt x="3252" y="-22588"/>
                      <a:pt x="62726" y="48221"/>
                      <a:pt x="59944" y="749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="" xmlns:a16="http://schemas.microsoft.com/office/drawing/2014/main" id="{37C346D9-6AE7-41DE-B36F-C562AB189191}"/>
                  </a:ext>
                </a:extLst>
              </p:cNvPr>
              <p:cNvSpPr/>
              <p:nvPr/>
            </p:nvSpPr>
            <p:spPr>
              <a:xfrm>
                <a:off x="8228399" y="4708872"/>
                <a:ext cx="134222" cy="136527"/>
              </a:xfrm>
              <a:custGeom>
                <a:avLst/>
                <a:gdLst>
                  <a:gd name="connsiteX0" fmla="*/ 127164 w 134222"/>
                  <a:gd name="connsiteY0" fmla="*/ 128130 h 136527"/>
                  <a:gd name="connsiteX1" fmla="*/ 63518 w 134222"/>
                  <a:gd name="connsiteY1" fmla="*/ 125016 h 136527"/>
                  <a:gd name="connsiteX2" fmla="*/ 14226 w 134222"/>
                  <a:gd name="connsiteY2" fmla="*/ 111071 h 136527"/>
                  <a:gd name="connsiteX3" fmla="*/ 5701 w 134222"/>
                  <a:gd name="connsiteY3" fmla="*/ 30385 h 136527"/>
                  <a:gd name="connsiteX4" fmla="*/ 70995 w 134222"/>
                  <a:gd name="connsiteY4" fmla="*/ 17898 h 136527"/>
                  <a:gd name="connsiteX5" fmla="*/ 134222 w 134222"/>
                  <a:gd name="connsiteY5" fmla="*/ 0 h 136527"/>
                  <a:gd name="connsiteX6" fmla="*/ 127164 w 134222"/>
                  <a:gd name="connsiteY6" fmla="*/ 128130 h 13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22" h="136527">
                    <a:moveTo>
                      <a:pt x="127164" y="128130"/>
                    </a:moveTo>
                    <a:cubicBezTo>
                      <a:pt x="104800" y="134522"/>
                      <a:pt x="82035" y="144713"/>
                      <a:pt x="63518" y="125016"/>
                    </a:cubicBezTo>
                    <a:cubicBezTo>
                      <a:pt x="52907" y="113719"/>
                      <a:pt x="17170" y="116938"/>
                      <a:pt x="14226" y="111071"/>
                    </a:cubicBezTo>
                    <a:cubicBezTo>
                      <a:pt x="6816" y="96307"/>
                      <a:pt x="-8224" y="45044"/>
                      <a:pt x="5701" y="30385"/>
                    </a:cubicBezTo>
                    <a:cubicBezTo>
                      <a:pt x="12350" y="23384"/>
                      <a:pt x="59337" y="21069"/>
                      <a:pt x="70995" y="17898"/>
                    </a:cubicBezTo>
                    <a:cubicBezTo>
                      <a:pt x="92141" y="12144"/>
                      <a:pt x="112924" y="5277"/>
                      <a:pt x="134222" y="0"/>
                    </a:cubicBezTo>
                    <a:cubicBezTo>
                      <a:pt x="131727" y="42805"/>
                      <a:pt x="125250" y="85134"/>
                      <a:pt x="127164" y="1281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="" xmlns:a16="http://schemas.microsoft.com/office/drawing/2014/main" id="{C4B7287D-C13C-49F2-9986-3191F7E77160}"/>
                  </a:ext>
                </a:extLst>
              </p:cNvPr>
              <p:cNvSpPr/>
              <p:nvPr/>
            </p:nvSpPr>
            <p:spPr>
              <a:xfrm>
                <a:off x="8555160" y="4735856"/>
                <a:ext cx="80705" cy="128120"/>
              </a:xfrm>
              <a:custGeom>
                <a:avLst/>
                <a:gdLst>
                  <a:gd name="connsiteX0" fmla="*/ 50340 w 80705"/>
                  <a:gd name="connsiteY0" fmla="*/ 27042 h 128120"/>
                  <a:gd name="connsiteX1" fmla="*/ 80705 w 80705"/>
                  <a:gd name="connsiteY1" fmla="*/ 128121 h 128120"/>
                  <a:gd name="connsiteX2" fmla="*/ 0 w 80705"/>
                  <a:gd name="connsiteY2" fmla="*/ 47415 h 128120"/>
                  <a:gd name="connsiteX3" fmla="*/ 3343 w 80705"/>
                  <a:gd name="connsiteY3" fmla="*/ 0 h 128120"/>
                  <a:gd name="connsiteX4" fmla="*/ 50340 w 80705"/>
                  <a:gd name="connsiteY4" fmla="*/ 27042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705" h="128120">
                    <a:moveTo>
                      <a:pt x="50340" y="27042"/>
                    </a:moveTo>
                    <a:cubicBezTo>
                      <a:pt x="65780" y="59169"/>
                      <a:pt x="75190" y="92983"/>
                      <a:pt x="80705" y="128121"/>
                    </a:cubicBezTo>
                    <a:cubicBezTo>
                      <a:pt x="67332" y="101327"/>
                      <a:pt x="41624" y="26460"/>
                      <a:pt x="0" y="47415"/>
                    </a:cubicBezTo>
                    <a:cubicBezTo>
                      <a:pt x="1114" y="31613"/>
                      <a:pt x="2219" y="15812"/>
                      <a:pt x="3343" y="0"/>
                    </a:cubicBezTo>
                    <a:cubicBezTo>
                      <a:pt x="24260" y="3848"/>
                      <a:pt x="26508" y="47415"/>
                      <a:pt x="50340" y="270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="" xmlns:a16="http://schemas.microsoft.com/office/drawing/2014/main" id="{CF0342BE-F958-4849-8B64-7207DF55119D}"/>
                  </a:ext>
                </a:extLst>
              </p:cNvPr>
              <p:cNvSpPr/>
              <p:nvPr/>
            </p:nvSpPr>
            <p:spPr>
              <a:xfrm>
                <a:off x="7954542" y="4769565"/>
                <a:ext cx="112143" cy="269967"/>
              </a:xfrm>
              <a:custGeom>
                <a:avLst/>
                <a:gdLst>
                  <a:gd name="connsiteX0" fmla="*/ 110642 w 112143"/>
                  <a:gd name="connsiteY0" fmla="*/ 0 h 269967"/>
                  <a:gd name="connsiteX1" fmla="*/ 84020 w 112143"/>
                  <a:gd name="connsiteY1" fmla="*/ 118139 h 269967"/>
                  <a:gd name="connsiteX2" fmla="*/ 16640 w 112143"/>
                  <a:gd name="connsiteY2" fmla="*/ 269967 h 269967"/>
                  <a:gd name="connsiteX3" fmla="*/ 10801 w 112143"/>
                  <a:gd name="connsiteY3" fmla="*/ 220466 h 269967"/>
                  <a:gd name="connsiteX4" fmla="*/ 19964 w 112143"/>
                  <a:gd name="connsiteY4" fmla="*/ 168888 h 269967"/>
                  <a:gd name="connsiteX5" fmla="*/ 5820 w 112143"/>
                  <a:gd name="connsiteY5" fmla="*/ 96088 h 269967"/>
                  <a:gd name="connsiteX6" fmla="*/ 0 w 112143"/>
                  <a:gd name="connsiteY6" fmla="*/ 20383 h 269967"/>
                  <a:gd name="connsiteX7" fmla="*/ 110642 w 112143"/>
                  <a:gd name="connsiteY7" fmla="*/ 0 h 26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3" h="269967">
                    <a:moveTo>
                      <a:pt x="110642" y="0"/>
                    </a:moveTo>
                    <a:cubicBezTo>
                      <a:pt x="122044" y="48016"/>
                      <a:pt x="64122" y="71704"/>
                      <a:pt x="84020" y="118139"/>
                    </a:cubicBezTo>
                    <a:cubicBezTo>
                      <a:pt x="-1962" y="139008"/>
                      <a:pt x="42796" y="215179"/>
                      <a:pt x="16640" y="269967"/>
                    </a:cubicBezTo>
                    <a:cubicBezTo>
                      <a:pt x="16069" y="253251"/>
                      <a:pt x="11763" y="237096"/>
                      <a:pt x="10801" y="220466"/>
                    </a:cubicBezTo>
                    <a:cubicBezTo>
                      <a:pt x="9715" y="201768"/>
                      <a:pt x="20002" y="184480"/>
                      <a:pt x="19964" y="168888"/>
                    </a:cubicBezTo>
                    <a:cubicBezTo>
                      <a:pt x="19917" y="147599"/>
                      <a:pt x="6420" y="120301"/>
                      <a:pt x="5820" y="96088"/>
                    </a:cubicBezTo>
                    <a:cubicBezTo>
                      <a:pt x="5182" y="70323"/>
                      <a:pt x="8001" y="45425"/>
                      <a:pt x="0" y="20383"/>
                    </a:cubicBezTo>
                    <a:cubicBezTo>
                      <a:pt x="36557" y="13345"/>
                      <a:pt x="75409" y="6725"/>
                      <a:pt x="110642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="" xmlns:a16="http://schemas.microsoft.com/office/drawing/2014/main" id="{FEE0375D-FAA1-4E3D-A2CC-D7AE4047B24D}"/>
                  </a:ext>
                </a:extLst>
              </p:cNvPr>
              <p:cNvSpPr/>
              <p:nvPr/>
            </p:nvSpPr>
            <p:spPr>
              <a:xfrm>
                <a:off x="8497970" y="4783338"/>
                <a:ext cx="77613" cy="128120"/>
              </a:xfrm>
              <a:custGeom>
                <a:avLst/>
                <a:gdLst>
                  <a:gd name="connsiteX0" fmla="*/ 29806 w 77613"/>
                  <a:gd name="connsiteY0" fmla="*/ 36614 h 128120"/>
                  <a:gd name="connsiteX1" fmla="*/ 77221 w 77613"/>
                  <a:gd name="connsiteY1" fmla="*/ 128121 h 128120"/>
                  <a:gd name="connsiteX2" fmla="*/ 37912 w 77613"/>
                  <a:gd name="connsiteY2" fmla="*/ 69056 h 128120"/>
                  <a:gd name="connsiteX3" fmla="*/ 2764 w 77613"/>
                  <a:gd name="connsiteY3" fmla="*/ 53664 h 128120"/>
                  <a:gd name="connsiteX4" fmla="*/ 2764 w 77613"/>
                  <a:gd name="connsiteY4" fmla="*/ 0 h 128120"/>
                  <a:gd name="connsiteX5" fmla="*/ 29806 w 77613"/>
                  <a:gd name="connsiteY5" fmla="*/ 36614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13" h="128120">
                    <a:moveTo>
                      <a:pt x="29806" y="36614"/>
                    </a:moveTo>
                    <a:cubicBezTo>
                      <a:pt x="57466" y="24193"/>
                      <a:pt x="80955" y="102413"/>
                      <a:pt x="77221" y="128121"/>
                    </a:cubicBezTo>
                    <a:cubicBezTo>
                      <a:pt x="57304" y="113052"/>
                      <a:pt x="53495" y="87363"/>
                      <a:pt x="37912" y="69056"/>
                    </a:cubicBezTo>
                    <a:cubicBezTo>
                      <a:pt x="30463" y="60303"/>
                      <a:pt x="5927" y="58322"/>
                      <a:pt x="2764" y="53664"/>
                    </a:cubicBezTo>
                    <a:cubicBezTo>
                      <a:pt x="-3455" y="44491"/>
                      <a:pt x="2764" y="11630"/>
                      <a:pt x="2764" y="0"/>
                    </a:cubicBezTo>
                    <a:cubicBezTo>
                      <a:pt x="15242" y="10258"/>
                      <a:pt x="17680" y="28556"/>
                      <a:pt x="29806" y="366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="" xmlns:a16="http://schemas.microsoft.com/office/drawing/2014/main" id="{4A24825E-ECBD-4B26-A91D-23B1330B3BA9}"/>
                  </a:ext>
                </a:extLst>
              </p:cNvPr>
              <p:cNvSpPr/>
              <p:nvPr/>
            </p:nvSpPr>
            <p:spPr>
              <a:xfrm>
                <a:off x="8409999" y="4843584"/>
                <a:ext cx="101088" cy="195919"/>
              </a:xfrm>
              <a:custGeom>
                <a:avLst/>
                <a:gdLst>
                  <a:gd name="connsiteX0" fmla="*/ 77391 w 101088"/>
                  <a:gd name="connsiteY0" fmla="*/ 17040 h 195919"/>
                  <a:gd name="connsiteX1" fmla="*/ 101089 w 101088"/>
                  <a:gd name="connsiteY1" fmla="*/ 128111 h 195919"/>
                  <a:gd name="connsiteX2" fmla="*/ 30385 w 101088"/>
                  <a:gd name="connsiteY2" fmla="*/ 88173 h 195919"/>
                  <a:gd name="connsiteX3" fmla="*/ 43682 w 101088"/>
                  <a:gd name="connsiteY3" fmla="*/ 195920 h 195919"/>
                  <a:gd name="connsiteX4" fmla="*/ 0 w 101088"/>
                  <a:gd name="connsiteY4" fmla="*/ 67799 h 195919"/>
                  <a:gd name="connsiteX5" fmla="*/ 40357 w 101088"/>
                  <a:gd name="connsiteY5" fmla="*/ 0 h 195919"/>
                  <a:gd name="connsiteX6" fmla="*/ 77391 w 101088"/>
                  <a:gd name="connsiteY6" fmla="*/ 17040 h 19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088" h="195919">
                    <a:moveTo>
                      <a:pt x="77391" y="17040"/>
                    </a:moveTo>
                    <a:cubicBezTo>
                      <a:pt x="82105" y="54769"/>
                      <a:pt x="97469" y="90259"/>
                      <a:pt x="101089" y="128111"/>
                    </a:cubicBezTo>
                    <a:cubicBezTo>
                      <a:pt x="82591" y="119367"/>
                      <a:pt x="55864" y="65484"/>
                      <a:pt x="30385" y="88173"/>
                    </a:cubicBezTo>
                    <a:cubicBezTo>
                      <a:pt x="10230" y="106128"/>
                      <a:pt x="46225" y="172202"/>
                      <a:pt x="43682" y="195920"/>
                    </a:cubicBezTo>
                    <a:cubicBezTo>
                      <a:pt x="13306" y="161744"/>
                      <a:pt x="3124" y="112176"/>
                      <a:pt x="0" y="67799"/>
                    </a:cubicBezTo>
                    <a:cubicBezTo>
                      <a:pt x="55655" y="117910"/>
                      <a:pt x="40815" y="32242"/>
                      <a:pt x="40357" y="0"/>
                    </a:cubicBezTo>
                    <a:cubicBezTo>
                      <a:pt x="47139" y="14764"/>
                      <a:pt x="61827" y="25422"/>
                      <a:pt x="77391" y="170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="" xmlns:a16="http://schemas.microsoft.com/office/drawing/2014/main" id="{8761A3C9-9DFA-45BF-B028-E1740F74699A}"/>
                  </a:ext>
                </a:extLst>
              </p:cNvPr>
              <p:cNvSpPr/>
              <p:nvPr/>
            </p:nvSpPr>
            <p:spPr>
              <a:xfrm>
                <a:off x="8215340" y="4861849"/>
                <a:ext cx="68024" cy="71329"/>
              </a:xfrm>
              <a:custGeom>
                <a:avLst/>
                <a:gdLst>
                  <a:gd name="connsiteX0" fmla="*/ 68024 w 68024"/>
                  <a:gd name="connsiteY0" fmla="*/ 11157 h 71329"/>
                  <a:gd name="connsiteX1" fmla="*/ 16846 w 68024"/>
                  <a:gd name="connsiteY1" fmla="*/ 47362 h 71329"/>
                  <a:gd name="connsiteX2" fmla="*/ 61356 w 68024"/>
                  <a:gd name="connsiteY2" fmla="*/ 34875 h 71329"/>
                  <a:gd name="connsiteX3" fmla="*/ 29534 w 68024"/>
                  <a:gd name="connsiteY3" fmla="*/ 69193 h 71329"/>
                  <a:gd name="connsiteX4" fmla="*/ 635 w 68024"/>
                  <a:gd name="connsiteY4" fmla="*/ 7424 h 71329"/>
                  <a:gd name="connsiteX5" fmla="*/ 68024 w 68024"/>
                  <a:gd name="connsiteY5" fmla="*/ 11157 h 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24" h="71329">
                    <a:moveTo>
                      <a:pt x="68024" y="11157"/>
                    </a:moveTo>
                    <a:cubicBezTo>
                      <a:pt x="44421" y="8862"/>
                      <a:pt x="-1699" y="8109"/>
                      <a:pt x="16846" y="47362"/>
                    </a:cubicBezTo>
                    <a:cubicBezTo>
                      <a:pt x="28486" y="71994"/>
                      <a:pt x="32734" y="15310"/>
                      <a:pt x="61356" y="34875"/>
                    </a:cubicBezTo>
                    <a:cubicBezTo>
                      <a:pt x="55003" y="49029"/>
                      <a:pt x="44459" y="63440"/>
                      <a:pt x="29534" y="69193"/>
                    </a:cubicBezTo>
                    <a:cubicBezTo>
                      <a:pt x="-6842" y="83223"/>
                      <a:pt x="635" y="24188"/>
                      <a:pt x="635" y="7424"/>
                    </a:cubicBezTo>
                    <a:cubicBezTo>
                      <a:pt x="11827" y="20530"/>
                      <a:pt x="42135" y="-17903"/>
                      <a:pt x="68024" y="111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="" xmlns:a16="http://schemas.microsoft.com/office/drawing/2014/main" id="{431AEA04-E115-4972-B759-22DB4797288D}"/>
                  </a:ext>
                </a:extLst>
              </p:cNvPr>
              <p:cNvSpPr/>
              <p:nvPr/>
            </p:nvSpPr>
            <p:spPr>
              <a:xfrm>
                <a:off x="7991063" y="4901557"/>
                <a:ext cx="106782" cy="150281"/>
              </a:xfrm>
              <a:custGeom>
                <a:avLst/>
                <a:gdLst>
                  <a:gd name="connsiteX0" fmla="*/ 66025 w 106782"/>
                  <a:gd name="connsiteY0" fmla="*/ 1358 h 150281"/>
                  <a:gd name="connsiteX1" fmla="*/ 56452 w 106782"/>
                  <a:gd name="connsiteY1" fmla="*/ 18418 h 150281"/>
                  <a:gd name="connsiteX2" fmla="*/ 15695 w 106782"/>
                  <a:gd name="connsiteY2" fmla="*/ 89131 h 150281"/>
                  <a:gd name="connsiteX3" fmla="*/ 93467 w 106782"/>
                  <a:gd name="connsiteY3" fmla="*/ 133232 h 150281"/>
                  <a:gd name="connsiteX4" fmla="*/ 106782 w 106782"/>
                  <a:gd name="connsiteY4" fmla="*/ 150282 h 150281"/>
                  <a:gd name="connsiteX5" fmla="*/ 39403 w 106782"/>
                  <a:gd name="connsiteY5" fmla="*/ 146958 h 150281"/>
                  <a:gd name="connsiteX6" fmla="*/ 6961 w 106782"/>
                  <a:gd name="connsiteY6" fmla="*/ 99942 h 150281"/>
                  <a:gd name="connsiteX7" fmla="*/ 66025 w 106782"/>
                  <a:gd name="connsiteY7" fmla="*/ 1358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82" h="150281">
                    <a:moveTo>
                      <a:pt x="66025" y="1358"/>
                    </a:moveTo>
                    <a:cubicBezTo>
                      <a:pt x="64615" y="7264"/>
                      <a:pt x="60320" y="13465"/>
                      <a:pt x="56452" y="18418"/>
                    </a:cubicBezTo>
                    <a:cubicBezTo>
                      <a:pt x="28335" y="-12167"/>
                      <a:pt x="4408" y="66652"/>
                      <a:pt x="15695" y="89131"/>
                    </a:cubicBezTo>
                    <a:cubicBezTo>
                      <a:pt x="23724" y="105124"/>
                      <a:pt x="81970" y="144243"/>
                      <a:pt x="93467" y="133232"/>
                    </a:cubicBezTo>
                    <a:cubicBezTo>
                      <a:pt x="96962" y="136804"/>
                      <a:pt x="104554" y="145824"/>
                      <a:pt x="106782" y="150282"/>
                    </a:cubicBezTo>
                    <a:cubicBezTo>
                      <a:pt x="84322" y="149177"/>
                      <a:pt x="61863" y="148072"/>
                      <a:pt x="39403" y="146958"/>
                    </a:cubicBezTo>
                    <a:cubicBezTo>
                      <a:pt x="81160" y="143662"/>
                      <a:pt x="14533" y="114420"/>
                      <a:pt x="6961" y="99942"/>
                    </a:cubicBezTo>
                    <a:cubicBezTo>
                      <a:pt x="-14204" y="59508"/>
                      <a:pt x="15009" y="-10624"/>
                      <a:pt x="66025" y="13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="" xmlns:a16="http://schemas.microsoft.com/office/drawing/2014/main" id="{9ED11332-0BF6-4F77-9FF3-6610662D7628}"/>
                  </a:ext>
                </a:extLst>
              </p:cNvPr>
              <p:cNvSpPr/>
              <p:nvPr/>
            </p:nvSpPr>
            <p:spPr>
              <a:xfrm>
                <a:off x="7706425" y="4950340"/>
                <a:ext cx="239602" cy="296999"/>
              </a:xfrm>
              <a:custGeom>
                <a:avLst/>
                <a:gdLst>
                  <a:gd name="connsiteX0" fmla="*/ 232524 w 239602"/>
                  <a:gd name="connsiteY0" fmla="*/ 141837 h 296999"/>
                  <a:gd name="connsiteX1" fmla="*/ 184490 w 239602"/>
                  <a:gd name="connsiteY1" fmla="*/ 150362 h 296999"/>
                  <a:gd name="connsiteX2" fmla="*/ 188643 w 239602"/>
                  <a:gd name="connsiteY2" fmla="*/ 172822 h 296999"/>
                  <a:gd name="connsiteX3" fmla="*/ 236420 w 239602"/>
                  <a:gd name="connsiteY3" fmla="*/ 168431 h 296999"/>
                  <a:gd name="connsiteX4" fmla="*/ 213398 w 239602"/>
                  <a:gd name="connsiteY4" fmla="*/ 245193 h 296999"/>
                  <a:gd name="connsiteX5" fmla="*/ 160153 w 239602"/>
                  <a:gd name="connsiteY5" fmla="*/ 259556 h 296999"/>
                  <a:gd name="connsiteX6" fmla="*/ 143932 w 239602"/>
                  <a:gd name="connsiteY6" fmla="*/ 221285 h 296999"/>
                  <a:gd name="connsiteX7" fmla="*/ 135198 w 239602"/>
                  <a:gd name="connsiteY7" fmla="*/ 266633 h 296999"/>
                  <a:gd name="connsiteX8" fmla="*/ 94850 w 239602"/>
                  <a:gd name="connsiteY8" fmla="*/ 265995 h 296999"/>
                  <a:gd name="connsiteX9" fmla="*/ 73628 w 239602"/>
                  <a:gd name="connsiteY9" fmla="*/ 242916 h 296999"/>
                  <a:gd name="connsiteX10" fmla="*/ 0 w 239602"/>
                  <a:gd name="connsiteY10" fmla="*/ 296999 h 296999"/>
                  <a:gd name="connsiteX11" fmla="*/ 18726 w 239602"/>
                  <a:gd name="connsiteY11" fmla="*/ 238763 h 296999"/>
                  <a:gd name="connsiteX12" fmla="*/ 7077 w 239602"/>
                  <a:gd name="connsiteY12" fmla="*/ 185518 h 296999"/>
                  <a:gd name="connsiteX13" fmla="*/ 47006 w 239602"/>
                  <a:gd name="connsiteY13" fmla="*/ 124787 h 296999"/>
                  <a:gd name="connsiteX14" fmla="*/ 37024 w 239602"/>
                  <a:gd name="connsiteY14" fmla="*/ 114795 h 296999"/>
                  <a:gd name="connsiteX15" fmla="*/ 67389 w 239602"/>
                  <a:gd name="connsiteY15" fmla="*/ 98165 h 296999"/>
                  <a:gd name="connsiteX16" fmla="*/ 71952 w 239602"/>
                  <a:gd name="connsiteY16" fmla="*/ 135188 h 296999"/>
                  <a:gd name="connsiteX17" fmla="*/ 96707 w 239602"/>
                  <a:gd name="connsiteY17" fmla="*/ 116262 h 296999"/>
                  <a:gd name="connsiteX18" fmla="*/ 120205 w 239602"/>
                  <a:gd name="connsiteY18" fmla="*/ 102327 h 296999"/>
                  <a:gd name="connsiteX19" fmla="*/ 175946 w 239602"/>
                  <a:gd name="connsiteY19" fmla="*/ 108976 h 296999"/>
                  <a:gd name="connsiteX20" fmla="*/ 118129 w 239602"/>
                  <a:gd name="connsiteY20" fmla="*/ 162220 h 296999"/>
                  <a:gd name="connsiteX21" fmla="*/ 108147 w 239602"/>
                  <a:gd name="connsiteY21" fmla="*/ 138513 h 296999"/>
                  <a:gd name="connsiteX22" fmla="*/ 104823 w 239602"/>
                  <a:gd name="connsiteY22" fmla="*/ 189262 h 296999"/>
                  <a:gd name="connsiteX23" fmla="*/ 64056 w 239602"/>
                  <a:gd name="connsiteY23" fmla="*/ 178860 h 296999"/>
                  <a:gd name="connsiteX24" fmla="*/ 98993 w 239602"/>
                  <a:gd name="connsiteY24" fmla="*/ 211303 h 296999"/>
                  <a:gd name="connsiteX25" fmla="*/ 125197 w 239602"/>
                  <a:gd name="connsiteY25" fmla="*/ 182185 h 296999"/>
                  <a:gd name="connsiteX26" fmla="*/ 186976 w 239602"/>
                  <a:gd name="connsiteY26" fmla="*/ 74238 h 296999"/>
                  <a:gd name="connsiteX27" fmla="*/ 118539 w 239602"/>
                  <a:gd name="connsiteY27" fmla="*/ 79743 h 296999"/>
                  <a:gd name="connsiteX28" fmla="*/ 98155 w 239602"/>
                  <a:gd name="connsiteY28" fmla="*/ 64056 h 296999"/>
                  <a:gd name="connsiteX29" fmla="*/ 181356 w 239602"/>
                  <a:gd name="connsiteY29" fmla="*/ 5401 h 296999"/>
                  <a:gd name="connsiteX30" fmla="*/ 229610 w 239602"/>
                  <a:gd name="connsiteY30" fmla="*/ 0 h 296999"/>
                  <a:gd name="connsiteX31" fmla="*/ 232524 w 239602"/>
                  <a:gd name="connsiteY31" fmla="*/ 141837 h 29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602" h="296999">
                    <a:moveTo>
                      <a:pt x="232524" y="141837"/>
                    </a:moveTo>
                    <a:cubicBezTo>
                      <a:pt x="216808" y="149190"/>
                      <a:pt x="200606" y="145609"/>
                      <a:pt x="184490" y="150362"/>
                    </a:cubicBezTo>
                    <a:cubicBezTo>
                      <a:pt x="162411" y="156867"/>
                      <a:pt x="166126" y="174127"/>
                      <a:pt x="188643" y="172822"/>
                    </a:cubicBezTo>
                    <a:cubicBezTo>
                      <a:pt x="195929" y="172403"/>
                      <a:pt x="235963" y="159258"/>
                      <a:pt x="236420" y="168431"/>
                    </a:cubicBezTo>
                    <a:cubicBezTo>
                      <a:pt x="238458" y="209836"/>
                      <a:pt x="249517" y="227124"/>
                      <a:pt x="213398" y="245193"/>
                    </a:cubicBezTo>
                    <a:cubicBezTo>
                      <a:pt x="198291" y="252756"/>
                      <a:pt x="173869" y="267072"/>
                      <a:pt x="160153" y="259556"/>
                    </a:cubicBezTo>
                    <a:cubicBezTo>
                      <a:pt x="143828" y="250612"/>
                      <a:pt x="151609" y="226181"/>
                      <a:pt x="143932" y="221285"/>
                    </a:cubicBezTo>
                    <a:cubicBezTo>
                      <a:pt x="96650" y="191148"/>
                      <a:pt x="130588" y="255718"/>
                      <a:pt x="135198" y="266633"/>
                    </a:cubicBezTo>
                    <a:cubicBezTo>
                      <a:pt x="121758" y="271596"/>
                      <a:pt x="108356" y="270205"/>
                      <a:pt x="94850" y="265995"/>
                    </a:cubicBezTo>
                    <a:cubicBezTo>
                      <a:pt x="82544" y="262166"/>
                      <a:pt x="75590" y="243554"/>
                      <a:pt x="73628" y="242916"/>
                    </a:cubicBezTo>
                    <a:cubicBezTo>
                      <a:pt x="47349" y="234429"/>
                      <a:pt x="35662" y="291332"/>
                      <a:pt x="0" y="296999"/>
                    </a:cubicBezTo>
                    <a:cubicBezTo>
                      <a:pt x="7144" y="278359"/>
                      <a:pt x="16164" y="258737"/>
                      <a:pt x="18726" y="238763"/>
                    </a:cubicBezTo>
                    <a:cubicBezTo>
                      <a:pt x="21393" y="217961"/>
                      <a:pt x="6525" y="200654"/>
                      <a:pt x="7077" y="185518"/>
                    </a:cubicBezTo>
                    <a:cubicBezTo>
                      <a:pt x="7715" y="168221"/>
                      <a:pt x="33471" y="134436"/>
                      <a:pt x="47006" y="124787"/>
                    </a:cubicBezTo>
                    <a:cubicBezTo>
                      <a:pt x="43672" y="121453"/>
                      <a:pt x="40348" y="118129"/>
                      <a:pt x="37024" y="114795"/>
                    </a:cubicBezTo>
                    <a:cubicBezTo>
                      <a:pt x="46472" y="107518"/>
                      <a:pt x="56236" y="101498"/>
                      <a:pt x="67389" y="98165"/>
                    </a:cubicBezTo>
                    <a:cubicBezTo>
                      <a:pt x="56264" y="107233"/>
                      <a:pt x="55035" y="130721"/>
                      <a:pt x="71952" y="135188"/>
                    </a:cubicBezTo>
                    <a:cubicBezTo>
                      <a:pt x="82267" y="137913"/>
                      <a:pt x="83658" y="117262"/>
                      <a:pt x="96707" y="116262"/>
                    </a:cubicBezTo>
                    <a:cubicBezTo>
                      <a:pt x="107394" y="115434"/>
                      <a:pt x="111423" y="106080"/>
                      <a:pt x="120205" y="102327"/>
                    </a:cubicBezTo>
                    <a:cubicBezTo>
                      <a:pt x="138617" y="94469"/>
                      <a:pt x="184490" y="66313"/>
                      <a:pt x="175946" y="108976"/>
                    </a:cubicBezTo>
                    <a:cubicBezTo>
                      <a:pt x="171145" y="132979"/>
                      <a:pt x="145494" y="169202"/>
                      <a:pt x="118129" y="162220"/>
                    </a:cubicBezTo>
                    <a:cubicBezTo>
                      <a:pt x="161535" y="158172"/>
                      <a:pt x="131464" y="123263"/>
                      <a:pt x="108147" y="138513"/>
                    </a:cubicBezTo>
                    <a:cubicBezTo>
                      <a:pt x="79829" y="157029"/>
                      <a:pt x="121463" y="173793"/>
                      <a:pt x="104823" y="189262"/>
                    </a:cubicBezTo>
                    <a:cubicBezTo>
                      <a:pt x="94755" y="171783"/>
                      <a:pt x="49882" y="140132"/>
                      <a:pt x="64056" y="178860"/>
                    </a:cubicBezTo>
                    <a:cubicBezTo>
                      <a:pt x="65465" y="182708"/>
                      <a:pt x="93726" y="209550"/>
                      <a:pt x="98993" y="211303"/>
                    </a:cubicBezTo>
                    <a:cubicBezTo>
                      <a:pt x="114586" y="216513"/>
                      <a:pt x="137522" y="195625"/>
                      <a:pt x="125197" y="182185"/>
                    </a:cubicBezTo>
                    <a:cubicBezTo>
                      <a:pt x="166135" y="183528"/>
                      <a:pt x="225247" y="106585"/>
                      <a:pt x="186976" y="74238"/>
                    </a:cubicBezTo>
                    <a:cubicBezTo>
                      <a:pt x="164744" y="55436"/>
                      <a:pt x="139817" y="67008"/>
                      <a:pt x="118539" y="79743"/>
                    </a:cubicBezTo>
                    <a:cubicBezTo>
                      <a:pt x="64218" y="112243"/>
                      <a:pt x="97546" y="85811"/>
                      <a:pt x="98155" y="64056"/>
                    </a:cubicBezTo>
                    <a:cubicBezTo>
                      <a:pt x="137084" y="61713"/>
                      <a:pt x="149971" y="21088"/>
                      <a:pt x="181356" y="5401"/>
                    </a:cubicBezTo>
                    <a:cubicBezTo>
                      <a:pt x="196586" y="-2219"/>
                      <a:pt x="213798" y="1876"/>
                      <a:pt x="229610" y="0"/>
                    </a:cubicBezTo>
                    <a:cubicBezTo>
                      <a:pt x="230715" y="46939"/>
                      <a:pt x="233905" y="95631"/>
                      <a:pt x="232524" y="1418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="" xmlns:a16="http://schemas.microsoft.com/office/drawing/2014/main" id="{769A4924-45F4-43C2-BEDE-CC54DB54B859}"/>
                  </a:ext>
                </a:extLst>
              </p:cNvPr>
              <p:cNvSpPr/>
              <p:nvPr/>
            </p:nvSpPr>
            <p:spPr>
              <a:xfrm>
                <a:off x="8209307" y="5015725"/>
                <a:ext cx="97774" cy="29416"/>
              </a:xfrm>
              <a:custGeom>
                <a:avLst/>
                <a:gdLst>
                  <a:gd name="connsiteX0" fmla="*/ 97774 w 97774"/>
                  <a:gd name="connsiteY0" fmla="*/ 5299 h 29416"/>
                  <a:gd name="connsiteX1" fmla="*/ 0 w 97774"/>
                  <a:gd name="connsiteY1" fmla="*/ 29417 h 29416"/>
                  <a:gd name="connsiteX2" fmla="*/ 17897 w 97774"/>
                  <a:gd name="connsiteY2" fmla="*/ 8624 h 29416"/>
                  <a:gd name="connsiteX3" fmla="*/ 39938 w 97774"/>
                  <a:gd name="connsiteY3" fmla="*/ 7376 h 29416"/>
                  <a:gd name="connsiteX4" fmla="*/ 97774 w 97774"/>
                  <a:gd name="connsiteY4" fmla="*/ 5299 h 2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74" h="29416">
                    <a:moveTo>
                      <a:pt x="97774" y="5299"/>
                    </a:moveTo>
                    <a:cubicBezTo>
                      <a:pt x="78086" y="30617"/>
                      <a:pt x="34223" y="25369"/>
                      <a:pt x="0" y="29417"/>
                    </a:cubicBezTo>
                    <a:cubicBezTo>
                      <a:pt x="8106" y="25188"/>
                      <a:pt x="12335" y="11310"/>
                      <a:pt x="17897" y="8624"/>
                    </a:cubicBezTo>
                    <a:cubicBezTo>
                      <a:pt x="26203" y="4623"/>
                      <a:pt x="28413" y="9910"/>
                      <a:pt x="39938" y="7376"/>
                    </a:cubicBezTo>
                    <a:cubicBezTo>
                      <a:pt x="56959" y="3652"/>
                      <a:pt x="88716" y="-5959"/>
                      <a:pt x="97774" y="529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="" xmlns:a16="http://schemas.microsoft.com/office/drawing/2014/main" id="{3DE294AA-1334-4130-826A-72D657EE3986}"/>
                  </a:ext>
                </a:extLst>
              </p:cNvPr>
              <p:cNvSpPr/>
              <p:nvPr/>
            </p:nvSpPr>
            <p:spPr>
              <a:xfrm>
                <a:off x="8513763" y="5046590"/>
                <a:ext cx="109212" cy="131445"/>
              </a:xfrm>
              <a:custGeom>
                <a:avLst/>
                <a:gdLst>
                  <a:gd name="connsiteX0" fmla="*/ 105072 w 109212"/>
                  <a:gd name="connsiteY0" fmla="*/ 110642 h 131445"/>
                  <a:gd name="connsiteX1" fmla="*/ 659 w 109212"/>
                  <a:gd name="connsiteY1" fmla="*/ 131445 h 131445"/>
                  <a:gd name="connsiteX2" fmla="*/ 27700 w 109212"/>
                  <a:gd name="connsiteY2" fmla="*/ 16631 h 131445"/>
                  <a:gd name="connsiteX3" fmla="*/ 108396 w 109212"/>
                  <a:gd name="connsiteY3" fmla="*/ 0 h 131445"/>
                  <a:gd name="connsiteX4" fmla="*/ 105072 w 109212"/>
                  <a:gd name="connsiteY4" fmla="*/ 11064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2" h="131445">
                    <a:moveTo>
                      <a:pt x="105072" y="110642"/>
                    </a:moveTo>
                    <a:cubicBezTo>
                      <a:pt x="72144" y="124177"/>
                      <a:pt x="35958" y="129207"/>
                      <a:pt x="659" y="131445"/>
                    </a:cubicBezTo>
                    <a:cubicBezTo>
                      <a:pt x="3049" y="96479"/>
                      <a:pt x="-11210" y="37347"/>
                      <a:pt x="27700" y="16631"/>
                    </a:cubicBezTo>
                    <a:cubicBezTo>
                      <a:pt x="51513" y="3953"/>
                      <a:pt x="83288" y="15364"/>
                      <a:pt x="108396" y="0"/>
                    </a:cubicBezTo>
                    <a:cubicBezTo>
                      <a:pt x="111834" y="36624"/>
                      <a:pt x="103176" y="75247"/>
                      <a:pt x="105072" y="1106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="" xmlns:a16="http://schemas.microsoft.com/office/drawing/2014/main" id="{8F6A0F0A-6FDC-425E-863F-C0B4ADE96AB9}"/>
                  </a:ext>
                </a:extLst>
              </p:cNvPr>
              <p:cNvSpPr/>
              <p:nvPr/>
            </p:nvSpPr>
            <p:spPr>
              <a:xfrm>
                <a:off x="8423315" y="5113579"/>
                <a:ext cx="70994" cy="77781"/>
              </a:xfrm>
              <a:custGeom>
                <a:avLst/>
                <a:gdLst>
                  <a:gd name="connsiteX0" fmla="*/ 33690 w 70994"/>
                  <a:gd name="connsiteY0" fmla="*/ 74038 h 77781"/>
                  <a:gd name="connsiteX1" fmla="*/ 0 w 70994"/>
                  <a:gd name="connsiteY1" fmla="*/ 77781 h 77781"/>
                  <a:gd name="connsiteX2" fmla="*/ 70714 w 70994"/>
                  <a:gd name="connsiteY2" fmla="*/ 0 h 77781"/>
                  <a:gd name="connsiteX3" fmla="*/ 33690 w 70994"/>
                  <a:gd name="connsiteY3" fmla="*/ 74038 h 7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94" h="77781">
                    <a:moveTo>
                      <a:pt x="33690" y="74038"/>
                    </a:moveTo>
                    <a:cubicBezTo>
                      <a:pt x="22460" y="75286"/>
                      <a:pt x="11230" y="76533"/>
                      <a:pt x="0" y="77781"/>
                    </a:cubicBezTo>
                    <a:cubicBezTo>
                      <a:pt x="23574" y="51854"/>
                      <a:pt x="47139" y="25927"/>
                      <a:pt x="70714" y="0"/>
                    </a:cubicBezTo>
                    <a:cubicBezTo>
                      <a:pt x="69027" y="25384"/>
                      <a:pt x="81420" y="92345"/>
                      <a:pt x="33690" y="740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7" name="任意多边形: 形状 86">
              <a:extLst>
                <a:ext uri="{FF2B5EF4-FFF2-40B4-BE49-F238E27FC236}">
                  <a16:creationId xmlns="" xmlns:a16="http://schemas.microsoft.com/office/drawing/2014/main" id="{B0D86A8A-88A7-4CD2-966B-C7CDE7F28247}"/>
                </a:ext>
              </a:extLst>
            </p:cNvPr>
            <p:cNvSpPr/>
            <p:nvPr/>
          </p:nvSpPr>
          <p:spPr>
            <a:xfrm>
              <a:off x="7738619" y="5160029"/>
              <a:ext cx="43282" cy="16394"/>
            </a:xfrm>
            <a:custGeom>
              <a:avLst/>
              <a:gdLst>
                <a:gd name="connsiteX0" fmla="*/ 43282 w 43282"/>
                <a:gd name="connsiteY0" fmla="*/ 14253 h 16394"/>
                <a:gd name="connsiteX1" fmla="*/ 9583 w 43282"/>
                <a:gd name="connsiteY1" fmla="*/ 1366 h 16394"/>
                <a:gd name="connsiteX2" fmla="*/ 43282 w 43282"/>
                <a:gd name="connsiteY2" fmla="*/ 14253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82" h="16394">
                  <a:moveTo>
                    <a:pt x="43282" y="14253"/>
                  </a:moveTo>
                  <a:cubicBezTo>
                    <a:pt x="28585" y="19787"/>
                    <a:pt x="-20516" y="14282"/>
                    <a:pt x="9583" y="1366"/>
                  </a:cubicBezTo>
                  <a:cubicBezTo>
                    <a:pt x="20832" y="-3454"/>
                    <a:pt x="42625" y="5347"/>
                    <a:pt x="43282" y="14253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8" name="图形 250">
              <a:extLst>
                <a:ext uri="{FF2B5EF4-FFF2-40B4-BE49-F238E27FC236}">
                  <a16:creationId xmlns="" xmlns:a16="http://schemas.microsoft.com/office/drawing/2014/main" id="{D4B74933-7CE7-447A-B32E-D69C9487AF91}"/>
                </a:ext>
              </a:extLst>
            </p:cNvPr>
            <p:cNvGrpSpPr/>
            <p:nvPr/>
          </p:nvGrpSpPr>
          <p:grpSpPr>
            <a:xfrm>
              <a:off x="7551272" y="5034765"/>
              <a:ext cx="1067562" cy="705492"/>
              <a:chOff x="7551272" y="5034765"/>
              <a:chExt cx="1067562" cy="705492"/>
            </a:xfrm>
            <a:solidFill>
              <a:srgbClr val="FFFFFF"/>
            </a:solidFill>
          </p:grpSpPr>
          <p:sp>
            <p:nvSpPr>
              <p:cNvPr id="89" name="任意多边形: 形状 88">
                <a:extLst>
                  <a:ext uri="{FF2B5EF4-FFF2-40B4-BE49-F238E27FC236}">
                    <a16:creationId xmlns="" xmlns:a16="http://schemas.microsoft.com/office/drawing/2014/main" id="{23829E26-A570-4160-98DD-B1A20DEA6095}"/>
                  </a:ext>
                </a:extLst>
              </p:cNvPr>
              <p:cNvSpPr/>
              <p:nvPr/>
            </p:nvSpPr>
            <p:spPr>
              <a:xfrm>
                <a:off x="8506663" y="5184581"/>
                <a:ext cx="112171" cy="118307"/>
              </a:xfrm>
              <a:custGeom>
                <a:avLst/>
                <a:gdLst>
                  <a:gd name="connsiteX0" fmla="*/ 108838 w 112171"/>
                  <a:gd name="connsiteY0" fmla="*/ 104572 h 118307"/>
                  <a:gd name="connsiteX1" fmla="*/ 4415 w 112171"/>
                  <a:gd name="connsiteY1" fmla="*/ 118307 h 118307"/>
                  <a:gd name="connsiteX2" fmla="*/ 27932 w 112171"/>
                  <a:gd name="connsiteY2" fmla="*/ 14304 h 118307"/>
                  <a:gd name="connsiteX3" fmla="*/ 112171 w 112171"/>
                  <a:gd name="connsiteY3" fmla="*/ 169 h 118307"/>
                  <a:gd name="connsiteX4" fmla="*/ 108838 w 112171"/>
                  <a:gd name="connsiteY4" fmla="*/ 104572 h 11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71" h="118307">
                    <a:moveTo>
                      <a:pt x="108838" y="104572"/>
                    </a:moveTo>
                    <a:cubicBezTo>
                      <a:pt x="74691" y="112573"/>
                      <a:pt x="39258" y="115164"/>
                      <a:pt x="4415" y="118307"/>
                    </a:cubicBezTo>
                    <a:cubicBezTo>
                      <a:pt x="4415" y="81198"/>
                      <a:pt x="-15102" y="18076"/>
                      <a:pt x="27932" y="14304"/>
                    </a:cubicBezTo>
                    <a:cubicBezTo>
                      <a:pt x="55107" y="11923"/>
                      <a:pt x="86425" y="-1660"/>
                      <a:pt x="112171" y="169"/>
                    </a:cubicBezTo>
                    <a:cubicBezTo>
                      <a:pt x="111067" y="34583"/>
                      <a:pt x="109933" y="71644"/>
                      <a:pt x="108838" y="10457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="" xmlns:a16="http://schemas.microsoft.com/office/drawing/2014/main" id="{8F53C676-7F36-4437-9EDD-682212FE3468}"/>
                  </a:ext>
                </a:extLst>
              </p:cNvPr>
              <p:cNvSpPr/>
              <p:nvPr/>
            </p:nvSpPr>
            <p:spPr>
              <a:xfrm>
                <a:off x="7626749" y="5204629"/>
                <a:ext cx="327793" cy="263309"/>
              </a:xfrm>
              <a:custGeom>
                <a:avLst/>
                <a:gdLst>
                  <a:gd name="connsiteX0" fmla="*/ 192176 w 327793"/>
                  <a:gd name="connsiteY0" fmla="*/ 77381 h 263309"/>
                  <a:gd name="connsiteX1" fmla="*/ 179689 w 327793"/>
                  <a:gd name="connsiteY1" fmla="*/ 87373 h 263309"/>
                  <a:gd name="connsiteX2" fmla="*/ 232029 w 327793"/>
                  <a:gd name="connsiteY2" fmla="*/ 99498 h 263309"/>
                  <a:gd name="connsiteX3" fmla="*/ 263509 w 327793"/>
                  <a:gd name="connsiteY3" fmla="*/ 156620 h 263309"/>
                  <a:gd name="connsiteX4" fmla="*/ 276206 w 327793"/>
                  <a:gd name="connsiteY4" fmla="*/ 228371 h 263309"/>
                  <a:gd name="connsiteX5" fmla="*/ 257546 w 327793"/>
                  <a:gd name="connsiteY5" fmla="*/ 255965 h 263309"/>
                  <a:gd name="connsiteX6" fmla="*/ 172955 w 327793"/>
                  <a:gd name="connsiteY6" fmla="*/ 263309 h 263309"/>
                  <a:gd name="connsiteX7" fmla="*/ 0 w 327793"/>
                  <a:gd name="connsiteY7" fmla="*/ 239601 h 263309"/>
                  <a:gd name="connsiteX8" fmla="*/ 50740 w 327793"/>
                  <a:gd name="connsiteY8" fmla="*/ 121472 h 263309"/>
                  <a:gd name="connsiteX9" fmla="*/ 91516 w 327793"/>
                  <a:gd name="connsiteY9" fmla="*/ 67799 h 263309"/>
                  <a:gd name="connsiteX10" fmla="*/ 135198 w 327793"/>
                  <a:gd name="connsiteY10" fmla="*/ 37433 h 263309"/>
                  <a:gd name="connsiteX11" fmla="*/ 182613 w 327793"/>
                  <a:gd name="connsiteY11" fmla="*/ 37433 h 263309"/>
                  <a:gd name="connsiteX12" fmla="*/ 327793 w 327793"/>
                  <a:gd name="connsiteY12" fmla="*/ 0 h 263309"/>
                  <a:gd name="connsiteX13" fmla="*/ 192176 w 327793"/>
                  <a:gd name="connsiteY13" fmla="*/ 77381 h 26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793" h="263309">
                    <a:moveTo>
                      <a:pt x="192176" y="77381"/>
                    </a:moveTo>
                    <a:cubicBezTo>
                      <a:pt x="185033" y="77353"/>
                      <a:pt x="179280" y="76476"/>
                      <a:pt x="179689" y="87373"/>
                    </a:cubicBezTo>
                    <a:cubicBezTo>
                      <a:pt x="180470" y="108052"/>
                      <a:pt x="224009" y="99984"/>
                      <a:pt x="232029" y="99498"/>
                    </a:cubicBezTo>
                    <a:cubicBezTo>
                      <a:pt x="264471" y="97498"/>
                      <a:pt x="257013" y="127749"/>
                      <a:pt x="263509" y="156620"/>
                    </a:cubicBezTo>
                    <a:cubicBezTo>
                      <a:pt x="268862" y="180384"/>
                      <a:pt x="278035" y="208598"/>
                      <a:pt x="276206" y="228371"/>
                    </a:cubicBezTo>
                    <a:cubicBezTo>
                      <a:pt x="274320" y="248717"/>
                      <a:pt x="288246" y="247945"/>
                      <a:pt x="257546" y="255965"/>
                    </a:cubicBezTo>
                    <a:cubicBezTo>
                      <a:pt x="230276" y="263100"/>
                      <a:pt x="200949" y="263309"/>
                      <a:pt x="172955" y="263309"/>
                    </a:cubicBezTo>
                    <a:cubicBezTo>
                      <a:pt x="115110" y="263309"/>
                      <a:pt x="56178" y="252765"/>
                      <a:pt x="0" y="239601"/>
                    </a:cubicBezTo>
                    <a:cubicBezTo>
                      <a:pt x="16916" y="200225"/>
                      <a:pt x="33823" y="160839"/>
                      <a:pt x="50740" y="121472"/>
                    </a:cubicBezTo>
                    <a:cubicBezTo>
                      <a:pt x="81039" y="169050"/>
                      <a:pt x="141503" y="105108"/>
                      <a:pt x="91516" y="67799"/>
                    </a:cubicBezTo>
                    <a:cubicBezTo>
                      <a:pt x="112500" y="63999"/>
                      <a:pt x="118701" y="47587"/>
                      <a:pt x="135198" y="37433"/>
                    </a:cubicBezTo>
                    <a:cubicBezTo>
                      <a:pt x="161982" y="20965"/>
                      <a:pt x="157077" y="33138"/>
                      <a:pt x="182613" y="37433"/>
                    </a:cubicBezTo>
                    <a:cubicBezTo>
                      <a:pt x="229991" y="45406"/>
                      <a:pt x="289731" y="27775"/>
                      <a:pt x="327793" y="0"/>
                    </a:cubicBezTo>
                    <a:cubicBezTo>
                      <a:pt x="292599" y="37405"/>
                      <a:pt x="251555" y="97784"/>
                      <a:pt x="192176" y="773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="" xmlns:a16="http://schemas.microsoft.com/office/drawing/2014/main" id="{E2D42EA7-65E4-4052-97A6-79761054EE58}"/>
                  </a:ext>
                </a:extLst>
              </p:cNvPr>
              <p:cNvSpPr/>
              <p:nvPr/>
            </p:nvSpPr>
            <p:spPr>
              <a:xfrm>
                <a:off x="8382926" y="5204658"/>
                <a:ext cx="107797" cy="121462"/>
              </a:xfrm>
              <a:custGeom>
                <a:avLst/>
                <a:gdLst>
                  <a:gd name="connsiteX0" fmla="*/ 107798 w 107797"/>
                  <a:gd name="connsiteY0" fmla="*/ 101070 h 121462"/>
                  <a:gd name="connsiteX1" fmla="*/ 3375 w 107797"/>
                  <a:gd name="connsiteY1" fmla="*/ 121463 h 121462"/>
                  <a:gd name="connsiteX2" fmla="*/ 22520 w 107797"/>
                  <a:gd name="connsiteY2" fmla="*/ 14545 h 121462"/>
                  <a:gd name="connsiteX3" fmla="*/ 107798 w 107797"/>
                  <a:gd name="connsiteY3" fmla="*/ 0 h 121462"/>
                  <a:gd name="connsiteX4" fmla="*/ 107798 w 107797"/>
                  <a:gd name="connsiteY4" fmla="*/ 101070 h 12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121462">
                    <a:moveTo>
                      <a:pt x="107798" y="101070"/>
                    </a:moveTo>
                    <a:cubicBezTo>
                      <a:pt x="72993" y="107870"/>
                      <a:pt x="38179" y="114662"/>
                      <a:pt x="3375" y="121463"/>
                    </a:cubicBezTo>
                    <a:cubicBezTo>
                      <a:pt x="3375" y="84134"/>
                      <a:pt x="-11893" y="32814"/>
                      <a:pt x="22520" y="14545"/>
                    </a:cubicBezTo>
                    <a:cubicBezTo>
                      <a:pt x="46600" y="1762"/>
                      <a:pt x="81718" y="8725"/>
                      <a:pt x="107798" y="0"/>
                    </a:cubicBezTo>
                    <a:lnTo>
                      <a:pt x="107798" y="10107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="" xmlns:a16="http://schemas.microsoft.com/office/drawing/2014/main" id="{259DDAC4-B0EF-413A-AF85-534BB0182A2D}"/>
                  </a:ext>
                </a:extLst>
              </p:cNvPr>
              <p:cNvSpPr/>
              <p:nvPr/>
            </p:nvSpPr>
            <p:spPr>
              <a:xfrm>
                <a:off x="7985404" y="5250009"/>
                <a:ext cx="129482" cy="152911"/>
              </a:xfrm>
              <a:custGeom>
                <a:avLst/>
                <a:gdLst>
                  <a:gd name="connsiteX0" fmla="*/ 119081 w 129482"/>
                  <a:gd name="connsiteY0" fmla="*/ 664 h 152911"/>
                  <a:gd name="connsiteX1" fmla="*/ 129482 w 129482"/>
                  <a:gd name="connsiteY1" fmla="*/ 58071 h 152911"/>
                  <a:gd name="connsiteX2" fmla="*/ 102431 w 129482"/>
                  <a:gd name="connsiteY2" fmla="*/ 129203 h 152911"/>
                  <a:gd name="connsiteX3" fmla="*/ 52530 w 129482"/>
                  <a:gd name="connsiteY3" fmla="*/ 138348 h 152911"/>
                  <a:gd name="connsiteX4" fmla="*/ 952 w 129482"/>
                  <a:gd name="connsiteY4" fmla="*/ 152911 h 152911"/>
                  <a:gd name="connsiteX5" fmla="*/ 952 w 129482"/>
                  <a:gd name="connsiteY5" fmla="*/ 80398 h 152911"/>
                  <a:gd name="connsiteX6" fmla="*/ 13430 w 129482"/>
                  <a:gd name="connsiteY6" fmla="*/ 20219 h 152911"/>
                  <a:gd name="connsiteX7" fmla="*/ 119081 w 129482"/>
                  <a:gd name="connsiteY7" fmla="*/ 664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82" h="152911">
                    <a:moveTo>
                      <a:pt x="119081" y="664"/>
                    </a:moveTo>
                    <a:cubicBezTo>
                      <a:pt x="99002" y="38192"/>
                      <a:pt x="55768" y="51994"/>
                      <a:pt x="129482" y="58071"/>
                    </a:cubicBezTo>
                    <a:cubicBezTo>
                      <a:pt x="123082" y="84541"/>
                      <a:pt x="131330" y="114059"/>
                      <a:pt x="102431" y="129203"/>
                    </a:cubicBezTo>
                    <a:cubicBezTo>
                      <a:pt x="92506" y="134404"/>
                      <a:pt x="65455" y="134214"/>
                      <a:pt x="52530" y="138348"/>
                    </a:cubicBezTo>
                    <a:cubicBezTo>
                      <a:pt x="35023" y="143939"/>
                      <a:pt x="19573" y="151102"/>
                      <a:pt x="952" y="152911"/>
                    </a:cubicBezTo>
                    <a:lnTo>
                      <a:pt x="952" y="80398"/>
                    </a:lnTo>
                    <a:cubicBezTo>
                      <a:pt x="952" y="49984"/>
                      <a:pt x="-5125" y="33049"/>
                      <a:pt x="13430" y="20219"/>
                    </a:cubicBezTo>
                    <a:cubicBezTo>
                      <a:pt x="34518" y="5617"/>
                      <a:pt x="93811" y="-2451"/>
                      <a:pt x="119081" y="6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="" xmlns:a16="http://schemas.microsoft.com/office/drawing/2014/main" id="{73BB7CF2-387C-4E41-94F0-0176B1F34CAB}"/>
                  </a:ext>
                </a:extLst>
              </p:cNvPr>
              <p:cNvSpPr/>
              <p:nvPr/>
            </p:nvSpPr>
            <p:spPr>
              <a:xfrm>
                <a:off x="8268114" y="5252073"/>
                <a:ext cx="95784" cy="94421"/>
              </a:xfrm>
              <a:custGeom>
                <a:avLst/>
                <a:gdLst>
                  <a:gd name="connsiteX0" fmla="*/ 10 w 95784"/>
                  <a:gd name="connsiteY0" fmla="*/ 94421 h 94421"/>
                  <a:gd name="connsiteX1" fmla="*/ 94421 w 95784"/>
                  <a:gd name="connsiteY1" fmla="*/ 0 h 94421"/>
                  <a:gd name="connsiteX2" fmla="*/ 92231 w 95784"/>
                  <a:gd name="connsiteY2" fmla="*/ 77762 h 94421"/>
                  <a:gd name="connsiteX3" fmla="*/ 10 w 95784"/>
                  <a:gd name="connsiteY3" fmla="*/ 94421 h 9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84" h="94421">
                    <a:moveTo>
                      <a:pt x="10" y="94421"/>
                    </a:moveTo>
                    <a:cubicBezTo>
                      <a:pt x="-962" y="66789"/>
                      <a:pt x="72381" y="19755"/>
                      <a:pt x="94421" y="0"/>
                    </a:cubicBezTo>
                    <a:cubicBezTo>
                      <a:pt x="94421" y="10106"/>
                      <a:pt x="98641" y="76600"/>
                      <a:pt x="92231" y="77762"/>
                    </a:cubicBezTo>
                    <a:cubicBezTo>
                      <a:pt x="61484" y="83315"/>
                      <a:pt x="30756" y="88868"/>
                      <a:pt x="10" y="9442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="" xmlns:a16="http://schemas.microsoft.com/office/drawing/2014/main" id="{AAE5D6FB-EBDB-4CED-9CD7-5A52A4AFBE02}"/>
                  </a:ext>
                </a:extLst>
              </p:cNvPr>
              <p:cNvSpPr/>
              <p:nvPr/>
            </p:nvSpPr>
            <p:spPr>
              <a:xfrm>
                <a:off x="7895258" y="5274390"/>
                <a:ext cx="68509" cy="164438"/>
              </a:xfrm>
              <a:custGeom>
                <a:avLst/>
                <a:gdLst>
                  <a:gd name="connsiteX0" fmla="*/ 67399 w 68509"/>
                  <a:gd name="connsiteY0" fmla="*/ 158496 h 164438"/>
                  <a:gd name="connsiteX1" fmla="*/ 38281 w 68509"/>
                  <a:gd name="connsiteY1" fmla="*/ 163478 h 164438"/>
                  <a:gd name="connsiteX2" fmla="*/ 16650 w 68509"/>
                  <a:gd name="connsiteY2" fmla="*/ 117510 h 164438"/>
                  <a:gd name="connsiteX3" fmla="*/ 0 w 68509"/>
                  <a:gd name="connsiteY3" fmla="*/ 13725 h 164438"/>
                  <a:gd name="connsiteX4" fmla="*/ 67818 w 68509"/>
                  <a:gd name="connsiteY4" fmla="*/ 0 h 164438"/>
                  <a:gd name="connsiteX5" fmla="*/ 67399 w 68509"/>
                  <a:gd name="connsiteY5" fmla="*/ 158496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09" h="164438">
                    <a:moveTo>
                      <a:pt x="67399" y="158496"/>
                    </a:moveTo>
                    <a:cubicBezTo>
                      <a:pt x="58074" y="150619"/>
                      <a:pt x="50930" y="158410"/>
                      <a:pt x="38281" y="163478"/>
                    </a:cubicBezTo>
                    <a:cubicBezTo>
                      <a:pt x="19202" y="171107"/>
                      <a:pt x="19974" y="131207"/>
                      <a:pt x="16650" y="117510"/>
                    </a:cubicBezTo>
                    <a:cubicBezTo>
                      <a:pt x="9058" y="86201"/>
                      <a:pt x="12563" y="32194"/>
                      <a:pt x="0" y="13725"/>
                    </a:cubicBezTo>
                    <a:cubicBezTo>
                      <a:pt x="20984" y="3886"/>
                      <a:pt x="45263" y="3896"/>
                      <a:pt x="67818" y="0"/>
                    </a:cubicBezTo>
                    <a:cubicBezTo>
                      <a:pt x="67827" y="52559"/>
                      <a:pt x="69618" y="106747"/>
                      <a:pt x="67399" y="15849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="" xmlns:a16="http://schemas.microsoft.com/office/drawing/2014/main" id="{9918BFE8-9847-4D0F-9F41-9DBDC3F15625}"/>
                  </a:ext>
                </a:extLst>
              </p:cNvPr>
              <p:cNvSpPr/>
              <p:nvPr/>
            </p:nvSpPr>
            <p:spPr>
              <a:xfrm>
                <a:off x="8504277" y="5306203"/>
                <a:ext cx="111232" cy="134778"/>
              </a:xfrm>
              <a:custGeom>
                <a:avLst/>
                <a:gdLst>
                  <a:gd name="connsiteX0" fmla="*/ 3496 w 111232"/>
                  <a:gd name="connsiteY0" fmla="*/ 134779 h 134778"/>
                  <a:gd name="connsiteX1" fmla="*/ 6810 w 111232"/>
                  <a:gd name="connsiteY1" fmla="*/ 19974 h 134778"/>
                  <a:gd name="connsiteX2" fmla="*/ 111233 w 111232"/>
                  <a:gd name="connsiteY2" fmla="*/ 0 h 134778"/>
                  <a:gd name="connsiteX3" fmla="*/ 111233 w 111232"/>
                  <a:gd name="connsiteY3" fmla="*/ 119691 h 134778"/>
                  <a:gd name="connsiteX4" fmla="*/ 3496 w 111232"/>
                  <a:gd name="connsiteY4" fmla="*/ 134779 h 13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232" h="134778">
                    <a:moveTo>
                      <a:pt x="3496" y="134779"/>
                    </a:moveTo>
                    <a:cubicBezTo>
                      <a:pt x="4115" y="113100"/>
                      <a:pt x="-6658" y="34776"/>
                      <a:pt x="6810" y="19974"/>
                    </a:cubicBezTo>
                    <a:cubicBezTo>
                      <a:pt x="26194" y="-1324"/>
                      <a:pt x="87611" y="22451"/>
                      <a:pt x="111233" y="0"/>
                    </a:cubicBezTo>
                    <a:lnTo>
                      <a:pt x="111233" y="119691"/>
                    </a:lnTo>
                    <a:cubicBezTo>
                      <a:pt x="111233" y="125273"/>
                      <a:pt x="15773" y="133264"/>
                      <a:pt x="3496" y="13477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="" xmlns:a16="http://schemas.microsoft.com/office/drawing/2014/main" id="{F329C273-7F25-4006-8DEF-DE838F7C7E99}"/>
                  </a:ext>
                </a:extLst>
              </p:cNvPr>
              <p:cNvSpPr/>
              <p:nvPr/>
            </p:nvSpPr>
            <p:spPr>
              <a:xfrm>
                <a:off x="8378348" y="5326187"/>
                <a:ext cx="109041" cy="138512"/>
              </a:xfrm>
              <a:custGeom>
                <a:avLst/>
                <a:gdLst>
                  <a:gd name="connsiteX0" fmla="*/ 109042 w 109041"/>
                  <a:gd name="connsiteY0" fmla="*/ 118129 h 138512"/>
                  <a:gd name="connsiteX1" fmla="*/ 4210 w 109041"/>
                  <a:gd name="connsiteY1" fmla="*/ 138512 h 138512"/>
                  <a:gd name="connsiteX2" fmla="*/ 20231 w 109041"/>
                  <a:gd name="connsiteY2" fmla="*/ 20583 h 138512"/>
                  <a:gd name="connsiteX3" fmla="*/ 109042 w 109041"/>
                  <a:gd name="connsiteY3" fmla="*/ 0 h 138512"/>
                  <a:gd name="connsiteX4" fmla="*/ 109042 w 109041"/>
                  <a:gd name="connsiteY4" fmla="*/ 118129 h 13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41" h="138512">
                    <a:moveTo>
                      <a:pt x="109042" y="118129"/>
                    </a:moveTo>
                    <a:cubicBezTo>
                      <a:pt x="74142" y="125177"/>
                      <a:pt x="39214" y="132064"/>
                      <a:pt x="4210" y="138512"/>
                    </a:cubicBezTo>
                    <a:cubicBezTo>
                      <a:pt x="4210" y="107937"/>
                      <a:pt x="-12354" y="27146"/>
                      <a:pt x="20231" y="20583"/>
                    </a:cubicBezTo>
                    <a:cubicBezTo>
                      <a:pt x="50082" y="14583"/>
                      <a:pt x="78790" y="4277"/>
                      <a:pt x="109042" y="0"/>
                    </a:cubicBezTo>
                    <a:lnTo>
                      <a:pt x="109042" y="1181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="" xmlns:a16="http://schemas.microsoft.com/office/drawing/2014/main" id="{A26E9869-EF96-49B4-997C-FAD27AC0C01D}"/>
                  </a:ext>
                </a:extLst>
              </p:cNvPr>
              <p:cNvSpPr/>
              <p:nvPr/>
            </p:nvSpPr>
            <p:spPr>
              <a:xfrm>
                <a:off x="8258319" y="5353162"/>
                <a:ext cx="106007" cy="135178"/>
              </a:xfrm>
              <a:custGeom>
                <a:avLst/>
                <a:gdLst>
                  <a:gd name="connsiteX0" fmla="*/ 100483 w 106007"/>
                  <a:gd name="connsiteY0" fmla="*/ 0 h 135178"/>
                  <a:gd name="connsiteX1" fmla="*/ 100483 w 106007"/>
                  <a:gd name="connsiteY1" fmla="*/ 118129 h 135178"/>
                  <a:gd name="connsiteX2" fmla="*/ 2728 w 106007"/>
                  <a:gd name="connsiteY2" fmla="*/ 135179 h 135178"/>
                  <a:gd name="connsiteX3" fmla="*/ 6471 w 106007"/>
                  <a:gd name="connsiteY3" fmla="*/ 13716 h 135178"/>
                  <a:gd name="connsiteX4" fmla="*/ 100483 w 106007"/>
                  <a:gd name="connsiteY4" fmla="*/ 0 h 13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07" h="135178">
                    <a:moveTo>
                      <a:pt x="100483" y="0"/>
                    </a:moveTo>
                    <a:cubicBezTo>
                      <a:pt x="100483" y="20155"/>
                      <a:pt x="112913" y="104327"/>
                      <a:pt x="100483" y="118129"/>
                    </a:cubicBezTo>
                    <a:cubicBezTo>
                      <a:pt x="92244" y="127282"/>
                      <a:pt x="18120" y="132693"/>
                      <a:pt x="2728" y="135179"/>
                    </a:cubicBezTo>
                    <a:cubicBezTo>
                      <a:pt x="1804" y="115662"/>
                      <a:pt x="-4721" y="26537"/>
                      <a:pt x="6471" y="13716"/>
                    </a:cubicBezTo>
                    <a:cubicBezTo>
                      <a:pt x="16930" y="1743"/>
                      <a:pt x="82519" y="6229"/>
                      <a:pt x="100483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="" xmlns:a16="http://schemas.microsoft.com/office/drawing/2014/main" id="{E244DECF-F2E4-408B-887C-6135A933079C}"/>
                  </a:ext>
                </a:extLst>
              </p:cNvPr>
              <p:cNvSpPr/>
              <p:nvPr/>
            </p:nvSpPr>
            <p:spPr>
              <a:xfrm>
                <a:off x="8148633" y="5368840"/>
                <a:ext cx="87772" cy="132624"/>
              </a:xfrm>
              <a:custGeom>
                <a:avLst/>
                <a:gdLst>
                  <a:gd name="connsiteX0" fmla="*/ 87773 w 87772"/>
                  <a:gd name="connsiteY0" fmla="*/ 118148 h 132624"/>
                  <a:gd name="connsiteX1" fmla="*/ 0 w 87772"/>
                  <a:gd name="connsiteY1" fmla="*/ 131874 h 132624"/>
                  <a:gd name="connsiteX2" fmla="*/ 84030 w 87772"/>
                  <a:gd name="connsiteY2" fmla="*/ 0 h 132624"/>
                  <a:gd name="connsiteX3" fmla="*/ 87773 w 87772"/>
                  <a:gd name="connsiteY3" fmla="*/ 118148 h 13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772" h="132624">
                    <a:moveTo>
                      <a:pt x="87773" y="118148"/>
                    </a:moveTo>
                    <a:cubicBezTo>
                      <a:pt x="58407" y="124168"/>
                      <a:pt x="30499" y="135665"/>
                      <a:pt x="0" y="131874"/>
                    </a:cubicBezTo>
                    <a:cubicBezTo>
                      <a:pt x="4334" y="87725"/>
                      <a:pt x="20098" y="-76"/>
                      <a:pt x="84030" y="0"/>
                    </a:cubicBezTo>
                    <a:cubicBezTo>
                      <a:pt x="85277" y="39395"/>
                      <a:pt x="86525" y="78762"/>
                      <a:pt x="87773" y="11814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="" xmlns:a16="http://schemas.microsoft.com/office/drawing/2014/main" id="{4C8A5DA2-7F08-4942-B3C7-5C5CB58182C9}"/>
                  </a:ext>
                </a:extLst>
              </p:cNvPr>
              <p:cNvSpPr/>
              <p:nvPr/>
            </p:nvSpPr>
            <p:spPr>
              <a:xfrm>
                <a:off x="7986384" y="5405835"/>
                <a:ext cx="81105" cy="121891"/>
              </a:xfrm>
              <a:custGeom>
                <a:avLst/>
                <a:gdLst>
                  <a:gd name="connsiteX0" fmla="*/ 81105 w 81105"/>
                  <a:gd name="connsiteY0" fmla="*/ 0 h 121891"/>
                  <a:gd name="connsiteX1" fmla="*/ 20374 w 81105"/>
                  <a:gd name="connsiteY1" fmla="*/ 87782 h 121891"/>
                  <a:gd name="connsiteX2" fmla="*/ 23698 w 81105"/>
                  <a:gd name="connsiteY2" fmla="*/ 121891 h 121891"/>
                  <a:gd name="connsiteX3" fmla="*/ 13716 w 81105"/>
                  <a:gd name="connsiteY3" fmla="*/ 74466 h 121891"/>
                  <a:gd name="connsiteX4" fmla="*/ 0 w 81105"/>
                  <a:gd name="connsiteY4" fmla="*/ 20393 h 121891"/>
                  <a:gd name="connsiteX5" fmla="*/ 81105 w 81105"/>
                  <a:gd name="connsiteY5" fmla="*/ 0 h 12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5" h="121891">
                    <a:moveTo>
                      <a:pt x="81105" y="0"/>
                    </a:moveTo>
                    <a:cubicBezTo>
                      <a:pt x="63265" y="24927"/>
                      <a:pt x="45063" y="76181"/>
                      <a:pt x="20374" y="87782"/>
                    </a:cubicBezTo>
                    <a:cubicBezTo>
                      <a:pt x="32499" y="93507"/>
                      <a:pt x="27270" y="107642"/>
                      <a:pt x="23698" y="121891"/>
                    </a:cubicBezTo>
                    <a:cubicBezTo>
                      <a:pt x="12792" y="106099"/>
                      <a:pt x="-9163" y="91307"/>
                      <a:pt x="13716" y="74466"/>
                    </a:cubicBezTo>
                    <a:cubicBezTo>
                      <a:pt x="-3296" y="61274"/>
                      <a:pt x="6629" y="38843"/>
                      <a:pt x="0" y="20393"/>
                    </a:cubicBezTo>
                    <a:cubicBezTo>
                      <a:pt x="27642" y="16735"/>
                      <a:pt x="54397" y="295"/>
                      <a:pt x="811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="" xmlns:a16="http://schemas.microsoft.com/office/drawing/2014/main" id="{BA247F31-AD0B-4F44-A66E-EDD98796CBA7}"/>
                  </a:ext>
                </a:extLst>
              </p:cNvPr>
              <p:cNvSpPr/>
              <p:nvPr/>
            </p:nvSpPr>
            <p:spPr>
              <a:xfrm>
                <a:off x="7928985" y="5442887"/>
                <a:ext cx="38297" cy="41865"/>
              </a:xfrm>
              <a:custGeom>
                <a:avLst/>
                <a:gdLst>
                  <a:gd name="connsiteX0" fmla="*/ 27015 w 38297"/>
                  <a:gd name="connsiteY0" fmla="*/ 40767 h 41865"/>
                  <a:gd name="connsiteX1" fmla="*/ 1021 w 38297"/>
                  <a:gd name="connsiteY1" fmla="*/ 21431 h 41865"/>
                  <a:gd name="connsiteX2" fmla="*/ 37435 w 38297"/>
                  <a:gd name="connsiteY2" fmla="*/ 0 h 41865"/>
                  <a:gd name="connsiteX3" fmla="*/ 27015 w 38297"/>
                  <a:gd name="connsiteY3" fmla="*/ 40767 h 4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97" h="41865">
                    <a:moveTo>
                      <a:pt x="27015" y="40767"/>
                    </a:moveTo>
                    <a:cubicBezTo>
                      <a:pt x="9384" y="44386"/>
                      <a:pt x="-3856" y="39348"/>
                      <a:pt x="1021" y="21431"/>
                    </a:cubicBezTo>
                    <a:cubicBezTo>
                      <a:pt x="4145" y="9973"/>
                      <a:pt x="29548" y="11058"/>
                      <a:pt x="37435" y="0"/>
                    </a:cubicBezTo>
                    <a:cubicBezTo>
                      <a:pt x="38359" y="14621"/>
                      <a:pt x="41197" y="32785"/>
                      <a:pt x="27015" y="407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="" xmlns:a16="http://schemas.microsoft.com/office/drawing/2014/main" id="{15A12695-3C2D-4A6F-BA06-C2B2895E3FA9}"/>
                  </a:ext>
                </a:extLst>
              </p:cNvPr>
              <p:cNvSpPr/>
              <p:nvPr/>
            </p:nvSpPr>
            <p:spPr>
              <a:xfrm>
                <a:off x="8507763" y="5453120"/>
                <a:ext cx="107737" cy="109315"/>
              </a:xfrm>
              <a:custGeom>
                <a:avLst/>
                <a:gdLst>
                  <a:gd name="connsiteX0" fmla="*/ 107737 w 107737"/>
                  <a:gd name="connsiteY0" fmla="*/ 92257 h 109315"/>
                  <a:gd name="connsiteX1" fmla="*/ 0 w 107737"/>
                  <a:gd name="connsiteY1" fmla="*/ 109316 h 109315"/>
                  <a:gd name="connsiteX2" fmla="*/ 0 w 107737"/>
                  <a:gd name="connsiteY2" fmla="*/ 13847 h 109315"/>
                  <a:gd name="connsiteX3" fmla="*/ 56160 w 107737"/>
                  <a:gd name="connsiteY3" fmla="*/ 2417 h 109315"/>
                  <a:gd name="connsiteX4" fmla="*/ 107737 w 107737"/>
                  <a:gd name="connsiteY4" fmla="*/ 3712 h 109315"/>
                  <a:gd name="connsiteX5" fmla="*/ 107737 w 107737"/>
                  <a:gd name="connsiteY5" fmla="*/ 92257 h 10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7" h="109315">
                    <a:moveTo>
                      <a:pt x="107737" y="92257"/>
                    </a:moveTo>
                    <a:cubicBezTo>
                      <a:pt x="71819" y="97943"/>
                      <a:pt x="35919" y="103630"/>
                      <a:pt x="0" y="109316"/>
                    </a:cubicBezTo>
                    <a:lnTo>
                      <a:pt x="0" y="13847"/>
                    </a:lnTo>
                    <a:cubicBezTo>
                      <a:pt x="0" y="7579"/>
                      <a:pt x="48549" y="3198"/>
                      <a:pt x="56160" y="2417"/>
                    </a:cubicBezTo>
                    <a:cubicBezTo>
                      <a:pt x="62513" y="1769"/>
                      <a:pt x="107737" y="-3393"/>
                      <a:pt x="107737" y="3712"/>
                    </a:cubicBezTo>
                    <a:lnTo>
                      <a:pt x="107737" y="92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="" xmlns:a16="http://schemas.microsoft.com/office/drawing/2014/main" id="{B7D04CF0-E82D-40A3-8217-9FE7570FEDBB}"/>
                  </a:ext>
                </a:extLst>
              </p:cNvPr>
              <p:cNvSpPr/>
              <p:nvPr/>
            </p:nvSpPr>
            <p:spPr>
              <a:xfrm>
                <a:off x="8042924" y="5459937"/>
                <a:ext cx="42851" cy="66104"/>
              </a:xfrm>
              <a:custGeom>
                <a:avLst/>
                <a:gdLst>
                  <a:gd name="connsiteX0" fmla="*/ 41177 w 42851"/>
                  <a:gd name="connsiteY0" fmla="*/ 0 h 66104"/>
                  <a:gd name="connsiteX1" fmla="*/ 0 w 42851"/>
                  <a:gd name="connsiteY1" fmla="*/ 64894 h 66104"/>
                  <a:gd name="connsiteX2" fmla="*/ 41177 w 42851"/>
                  <a:gd name="connsiteY2" fmla="*/ 0 h 6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1" h="66104">
                    <a:moveTo>
                      <a:pt x="41177" y="0"/>
                    </a:moveTo>
                    <a:cubicBezTo>
                      <a:pt x="49968" y="26908"/>
                      <a:pt x="22355" y="74276"/>
                      <a:pt x="0" y="64894"/>
                    </a:cubicBezTo>
                    <a:cubicBezTo>
                      <a:pt x="6572" y="48435"/>
                      <a:pt x="30918" y="1486"/>
                      <a:pt x="4117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="" xmlns:a16="http://schemas.microsoft.com/office/drawing/2014/main" id="{C1F98D6E-7A3C-4631-94FB-02B1E7FAF58B}"/>
                  </a:ext>
                </a:extLst>
              </p:cNvPr>
              <p:cNvSpPr/>
              <p:nvPr/>
            </p:nvSpPr>
            <p:spPr>
              <a:xfrm>
                <a:off x="8379228" y="5468014"/>
                <a:ext cx="108171" cy="118128"/>
              </a:xfrm>
              <a:custGeom>
                <a:avLst/>
                <a:gdLst>
                  <a:gd name="connsiteX0" fmla="*/ 108162 w 108171"/>
                  <a:gd name="connsiteY0" fmla="*/ 97745 h 118128"/>
                  <a:gd name="connsiteX1" fmla="*/ 5 w 108171"/>
                  <a:gd name="connsiteY1" fmla="*/ 118129 h 118128"/>
                  <a:gd name="connsiteX2" fmla="*/ 10416 w 108171"/>
                  <a:gd name="connsiteY2" fmla="*/ 91097 h 118128"/>
                  <a:gd name="connsiteX3" fmla="*/ 3339 w 108171"/>
                  <a:gd name="connsiteY3" fmla="*/ 54064 h 118128"/>
                  <a:gd name="connsiteX4" fmla="*/ 40991 w 108171"/>
                  <a:gd name="connsiteY4" fmla="*/ 13306 h 118128"/>
                  <a:gd name="connsiteX5" fmla="*/ 108171 w 108171"/>
                  <a:gd name="connsiteY5" fmla="*/ 0 h 118128"/>
                  <a:gd name="connsiteX6" fmla="*/ 108162 w 108171"/>
                  <a:gd name="connsiteY6" fmla="*/ 97745 h 11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171" h="118128">
                    <a:moveTo>
                      <a:pt x="108162" y="97745"/>
                    </a:moveTo>
                    <a:cubicBezTo>
                      <a:pt x="72109" y="104537"/>
                      <a:pt x="36057" y="111338"/>
                      <a:pt x="5" y="118129"/>
                    </a:cubicBezTo>
                    <a:cubicBezTo>
                      <a:pt x="-147" y="105966"/>
                      <a:pt x="2996" y="97031"/>
                      <a:pt x="10416" y="91097"/>
                    </a:cubicBezTo>
                    <a:cubicBezTo>
                      <a:pt x="-6929" y="78391"/>
                      <a:pt x="21951" y="56169"/>
                      <a:pt x="3339" y="54064"/>
                    </a:cubicBezTo>
                    <a:cubicBezTo>
                      <a:pt x="3339" y="13325"/>
                      <a:pt x="4587" y="19107"/>
                      <a:pt x="40991" y="13306"/>
                    </a:cubicBezTo>
                    <a:cubicBezTo>
                      <a:pt x="63499" y="9715"/>
                      <a:pt x="85806" y="4429"/>
                      <a:pt x="108171" y="0"/>
                    </a:cubicBezTo>
                    <a:cubicBezTo>
                      <a:pt x="108162" y="32575"/>
                      <a:pt x="108162" y="65160"/>
                      <a:pt x="108162" y="9774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="" xmlns:a16="http://schemas.microsoft.com/office/drawing/2014/main" id="{36805064-92C2-4ED0-93F6-A9AB996A72A6}"/>
                  </a:ext>
                </a:extLst>
              </p:cNvPr>
              <p:cNvSpPr/>
              <p:nvPr/>
            </p:nvSpPr>
            <p:spPr>
              <a:xfrm>
                <a:off x="7554325" y="5475303"/>
                <a:ext cx="182757" cy="146873"/>
              </a:xfrm>
              <a:custGeom>
                <a:avLst/>
                <a:gdLst>
                  <a:gd name="connsiteX0" fmla="*/ 182466 w 182757"/>
                  <a:gd name="connsiteY0" fmla="*/ 5018 h 146873"/>
                  <a:gd name="connsiteX1" fmla="*/ 124230 w 182757"/>
                  <a:gd name="connsiteY1" fmla="*/ 46623 h 146873"/>
                  <a:gd name="connsiteX2" fmla="*/ 70985 w 182757"/>
                  <a:gd name="connsiteY2" fmla="*/ 143540 h 146873"/>
                  <a:gd name="connsiteX3" fmla="*/ 272 w 182757"/>
                  <a:gd name="connsiteY3" fmla="*/ 146873 h 146873"/>
                  <a:gd name="connsiteX4" fmla="*/ 272 w 182757"/>
                  <a:gd name="connsiteY4" fmla="*/ 60825 h 146873"/>
                  <a:gd name="connsiteX5" fmla="*/ 26056 w 182757"/>
                  <a:gd name="connsiteY5" fmla="*/ 23334 h 146873"/>
                  <a:gd name="connsiteX6" fmla="*/ 101970 w 182757"/>
                  <a:gd name="connsiteY6" fmla="*/ 22705 h 146873"/>
                  <a:gd name="connsiteX7" fmla="*/ 125059 w 182757"/>
                  <a:gd name="connsiteY7" fmla="*/ 35193 h 146873"/>
                  <a:gd name="connsiteX8" fmla="*/ 182466 w 182757"/>
                  <a:gd name="connsiteY8" fmla="*/ 5018 h 14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57" h="146873">
                    <a:moveTo>
                      <a:pt x="182466" y="5018"/>
                    </a:moveTo>
                    <a:cubicBezTo>
                      <a:pt x="186771" y="31678"/>
                      <a:pt x="142327" y="35507"/>
                      <a:pt x="124230" y="46623"/>
                    </a:cubicBezTo>
                    <a:cubicBezTo>
                      <a:pt x="83330" y="71740"/>
                      <a:pt x="66747" y="95829"/>
                      <a:pt x="70985" y="143540"/>
                    </a:cubicBezTo>
                    <a:cubicBezTo>
                      <a:pt x="47477" y="143616"/>
                      <a:pt x="23246" y="140835"/>
                      <a:pt x="272" y="146873"/>
                    </a:cubicBezTo>
                    <a:lnTo>
                      <a:pt x="272" y="60825"/>
                    </a:lnTo>
                    <a:cubicBezTo>
                      <a:pt x="272" y="26573"/>
                      <a:pt x="-4510" y="28440"/>
                      <a:pt x="26056" y="23334"/>
                    </a:cubicBezTo>
                    <a:cubicBezTo>
                      <a:pt x="42220" y="20639"/>
                      <a:pt x="104037" y="-12"/>
                      <a:pt x="101970" y="22705"/>
                    </a:cubicBezTo>
                    <a:cubicBezTo>
                      <a:pt x="99760" y="47166"/>
                      <a:pt x="125059" y="63596"/>
                      <a:pt x="125059" y="35193"/>
                    </a:cubicBezTo>
                    <a:cubicBezTo>
                      <a:pt x="125059" y="-9203"/>
                      <a:pt x="133288" y="-1488"/>
                      <a:pt x="182466" y="50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="" xmlns:a16="http://schemas.microsoft.com/office/drawing/2014/main" id="{6805B78A-9184-4B2D-A99B-8612EA9BAC7C}"/>
                  </a:ext>
                </a:extLst>
              </p:cNvPr>
              <p:cNvSpPr/>
              <p:nvPr/>
            </p:nvSpPr>
            <p:spPr>
              <a:xfrm>
                <a:off x="8258720" y="5486950"/>
                <a:ext cx="103891" cy="111489"/>
              </a:xfrm>
              <a:custGeom>
                <a:avLst/>
                <a:gdLst>
                  <a:gd name="connsiteX0" fmla="*/ 103892 w 103891"/>
                  <a:gd name="connsiteY0" fmla="*/ 97765 h 111489"/>
                  <a:gd name="connsiteX1" fmla="*/ 6137 w 103891"/>
                  <a:gd name="connsiteY1" fmla="*/ 111490 h 111489"/>
                  <a:gd name="connsiteX2" fmla="*/ 6137 w 103891"/>
                  <a:gd name="connsiteY2" fmla="*/ 101089 h 111489"/>
                  <a:gd name="connsiteX3" fmla="*/ 19453 w 103891"/>
                  <a:gd name="connsiteY3" fmla="*/ 97755 h 111489"/>
                  <a:gd name="connsiteX4" fmla="*/ 6137 w 103891"/>
                  <a:gd name="connsiteY4" fmla="*/ 19974 h 111489"/>
                  <a:gd name="connsiteX5" fmla="*/ 100148 w 103891"/>
                  <a:gd name="connsiteY5" fmla="*/ 0 h 111489"/>
                  <a:gd name="connsiteX6" fmla="*/ 103892 w 103891"/>
                  <a:gd name="connsiteY6" fmla="*/ 97765 h 1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91" h="111489">
                    <a:moveTo>
                      <a:pt x="103892" y="97765"/>
                    </a:moveTo>
                    <a:cubicBezTo>
                      <a:pt x="71459" y="103308"/>
                      <a:pt x="39007" y="109261"/>
                      <a:pt x="6137" y="111490"/>
                    </a:cubicBezTo>
                    <a:lnTo>
                      <a:pt x="6137" y="101089"/>
                    </a:lnTo>
                    <a:cubicBezTo>
                      <a:pt x="13118" y="101746"/>
                      <a:pt x="14614" y="99393"/>
                      <a:pt x="19453" y="97755"/>
                    </a:cubicBezTo>
                    <a:cubicBezTo>
                      <a:pt x="2431" y="91392"/>
                      <a:pt x="-6922" y="34738"/>
                      <a:pt x="6137" y="19974"/>
                    </a:cubicBezTo>
                    <a:cubicBezTo>
                      <a:pt x="15909" y="8915"/>
                      <a:pt x="81632" y="952"/>
                      <a:pt x="100148" y="0"/>
                    </a:cubicBezTo>
                    <a:cubicBezTo>
                      <a:pt x="101472" y="32585"/>
                      <a:pt x="97624" y="65561"/>
                      <a:pt x="103892" y="9776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="" xmlns:a16="http://schemas.microsoft.com/office/drawing/2014/main" id="{D5B364BF-027C-4FB1-BFEC-5AAE0B8396BE}"/>
                  </a:ext>
                </a:extLst>
              </p:cNvPr>
              <p:cNvSpPr/>
              <p:nvPr/>
            </p:nvSpPr>
            <p:spPr>
              <a:xfrm>
                <a:off x="7645392" y="5493205"/>
                <a:ext cx="345545" cy="164709"/>
              </a:xfrm>
              <a:custGeom>
                <a:avLst/>
                <a:gdLst>
                  <a:gd name="connsiteX0" fmla="*/ 182486 w 345545"/>
                  <a:gd name="connsiteY0" fmla="*/ 67792 h 164709"/>
                  <a:gd name="connsiteX1" fmla="*/ 244885 w 345545"/>
                  <a:gd name="connsiteY1" fmla="*/ 59058 h 164709"/>
                  <a:gd name="connsiteX2" fmla="*/ 190392 w 345545"/>
                  <a:gd name="connsiteY2" fmla="*/ 14966 h 164709"/>
                  <a:gd name="connsiteX3" fmla="*/ 325571 w 345545"/>
                  <a:gd name="connsiteY3" fmla="*/ 28273 h 164709"/>
                  <a:gd name="connsiteX4" fmla="*/ 303730 w 345545"/>
                  <a:gd name="connsiteY4" fmla="*/ 115827 h 164709"/>
                  <a:gd name="connsiteX5" fmla="*/ 21085 w 345545"/>
                  <a:gd name="connsiteY5" fmla="*/ 140582 h 164709"/>
                  <a:gd name="connsiteX6" fmla="*/ 84731 w 345545"/>
                  <a:gd name="connsiteY6" fmla="*/ 31188 h 164709"/>
                  <a:gd name="connsiteX7" fmla="*/ 125498 w 345545"/>
                  <a:gd name="connsiteY7" fmla="*/ 93595 h 164709"/>
                  <a:gd name="connsiteX8" fmla="*/ 115097 w 345545"/>
                  <a:gd name="connsiteY8" fmla="*/ 47818 h 164709"/>
                  <a:gd name="connsiteX9" fmla="*/ 145463 w 345545"/>
                  <a:gd name="connsiteY9" fmla="*/ 403 h 164709"/>
                  <a:gd name="connsiteX10" fmla="*/ 182486 w 345545"/>
                  <a:gd name="connsiteY10" fmla="*/ 67792 h 16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45" h="164709">
                    <a:moveTo>
                      <a:pt x="182486" y="67792"/>
                    </a:moveTo>
                    <a:cubicBezTo>
                      <a:pt x="198345" y="69773"/>
                      <a:pt x="248476" y="86404"/>
                      <a:pt x="244885" y="59058"/>
                    </a:cubicBezTo>
                    <a:cubicBezTo>
                      <a:pt x="241008" y="29597"/>
                      <a:pt x="171390" y="46980"/>
                      <a:pt x="190392" y="14966"/>
                    </a:cubicBezTo>
                    <a:cubicBezTo>
                      <a:pt x="209366" y="-16990"/>
                      <a:pt x="302444" y="9328"/>
                      <a:pt x="325571" y="28273"/>
                    </a:cubicBezTo>
                    <a:cubicBezTo>
                      <a:pt x="367871" y="62915"/>
                      <a:pt x="334477" y="89214"/>
                      <a:pt x="303730" y="115827"/>
                    </a:cubicBezTo>
                    <a:cubicBezTo>
                      <a:pt x="250238" y="162156"/>
                      <a:pt x="80112" y="185512"/>
                      <a:pt x="21085" y="140582"/>
                    </a:cubicBezTo>
                    <a:cubicBezTo>
                      <a:pt x="-36665" y="96624"/>
                      <a:pt x="37497" y="37436"/>
                      <a:pt x="84731" y="31188"/>
                    </a:cubicBezTo>
                    <a:cubicBezTo>
                      <a:pt x="87446" y="60001"/>
                      <a:pt x="79626" y="96510"/>
                      <a:pt x="125498" y="93595"/>
                    </a:cubicBezTo>
                    <a:cubicBezTo>
                      <a:pt x="171695" y="90652"/>
                      <a:pt x="165075" y="42694"/>
                      <a:pt x="115097" y="47818"/>
                    </a:cubicBezTo>
                    <a:cubicBezTo>
                      <a:pt x="125222" y="32016"/>
                      <a:pt x="135338" y="16214"/>
                      <a:pt x="145463" y="403"/>
                    </a:cubicBezTo>
                    <a:cubicBezTo>
                      <a:pt x="170256" y="17005"/>
                      <a:pt x="149463" y="59772"/>
                      <a:pt x="182486" y="6779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="" xmlns:a16="http://schemas.microsoft.com/office/drawing/2014/main" id="{83425230-402D-42B3-B9C3-7117C336281B}"/>
                  </a:ext>
                </a:extLst>
              </p:cNvPr>
              <p:cNvSpPr/>
              <p:nvPr/>
            </p:nvSpPr>
            <p:spPr>
              <a:xfrm>
                <a:off x="8148630" y="5510658"/>
                <a:ext cx="88728" cy="108156"/>
              </a:xfrm>
              <a:custGeom>
                <a:avLst/>
                <a:gdLst>
                  <a:gd name="connsiteX0" fmla="*/ 88728 w 88728"/>
                  <a:gd name="connsiteY0" fmla="*/ 94440 h 108156"/>
                  <a:gd name="connsiteX1" fmla="*/ 1365 w 88728"/>
                  <a:gd name="connsiteY1" fmla="*/ 108156 h 108156"/>
                  <a:gd name="connsiteX2" fmla="*/ 6347 w 88728"/>
                  <a:gd name="connsiteY2" fmla="*/ 78419 h 108156"/>
                  <a:gd name="connsiteX3" fmla="*/ 1365 w 88728"/>
                  <a:gd name="connsiteY3" fmla="*/ 37443 h 108156"/>
                  <a:gd name="connsiteX4" fmla="*/ 30683 w 88728"/>
                  <a:gd name="connsiteY4" fmla="*/ 12487 h 108156"/>
                  <a:gd name="connsiteX5" fmla="*/ 88728 w 88728"/>
                  <a:gd name="connsiteY5" fmla="*/ 0 h 108156"/>
                  <a:gd name="connsiteX6" fmla="*/ 88728 w 88728"/>
                  <a:gd name="connsiteY6" fmla="*/ 94440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" h="108156">
                    <a:moveTo>
                      <a:pt x="88728" y="94440"/>
                    </a:moveTo>
                    <a:cubicBezTo>
                      <a:pt x="58896" y="95117"/>
                      <a:pt x="31150" y="107871"/>
                      <a:pt x="1365" y="108156"/>
                    </a:cubicBezTo>
                    <a:cubicBezTo>
                      <a:pt x="1279" y="103746"/>
                      <a:pt x="6537" y="78667"/>
                      <a:pt x="6347" y="78419"/>
                    </a:cubicBezTo>
                    <a:cubicBezTo>
                      <a:pt x="-854" y="68532"/>
                      <a:pt x="-997" y="49054"/>
                      <a:pt x="1365" y="37443"/>
                    </a:cubicBezTo>
                    <a:cubicBezTo>
                      <a:pt x="6270" y="13268"/>
                      <a:pt x="3946" y="17574"/>
                      <a:pt x="30683" y="12487"/>
                    </a:cubicBezTo>
                    <a:cubicBezTo>
                      <a:pt x="50123" y="8773"/>
                      <a:pt x="69526" y="4848"/>
                      <a:pt x="88728" y="0"/>
                    </a:cubicBezTo>
                    <a:lnTo>
                      <a:pt x="88728" y="9444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="" xmlns:a16="http://schemas.microsoft.com/office/drawing/2014/main" id="{63CAA2E7-4CCF-44E2-88BA-0B45383751C9}"/>
                  </a:ext>
                </a:extLst>
              </p:cNvPr>
              <p:cNvSpPr/>
              <p:nvPr/>
            </p:nvSpPr>
            <p:spPr>
              <a:xfrm>
                <a:off x="7851596" y="5620609"/>
                <a:ext cx="138102" cy="55164"/>
              </a:xfrm>
              <a:custGeom>
                <a:avLst/>
                <a:gdLst>
                  <a:gd name="connsiteX0" fmla="*/ 138103 w 138102"/>
                  <a:gd name="connsiteY0" fmla="*/ 14397 h 55164"/>
                  <a:gd name="connsiteX1" fmla="*/ 0 w 138102"/>
                  <a:gd name="connsiteY1" fmla="*/ 55164 h 55164"/>
                  <a:gd name="connsiteX2" fmla="*/ 0 w 138102"/>
                  <a:gd name="connsiteY2" fmla="*/ 48516 h 55164"/>
                  <a:gd name="connsiteX3" fmla="*/ 95879 w 138102"/>
                  <a:gd name="connsiteY3" fmla="*/ 12940 h 55164"/>
                  <a:gd name="connsiteX4" fmla="*/ 138103 w 138102"/>
                  <a:gd name="connsiteY4" fmla="*/ 14397 h 5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02" h="55164">
                    <a:moveTo>
                      <a:pt x="138103" y="14397"/>
                    </a:moveTo>
                    <a:cubicBezTo>
                      <a:pt x="130635" y="39981"/>
                      <a:pt x="27946" y="43753"/>
                      <a:pt x="0" y="55164"/>
                    </a:cubicBezTo>
                    <a:lnTo>
                      <a:pt x="0" y="48516"/>
                    </a:lnTo>
                    <a:cubicBezTo>
                      <a:pt x="32899" y="39457"/>
                      <a:pt x="65513" y="28656"/>
                      <a:pt x="95879" y="12940"/>
                    </a:cubicBezTo>
                    <a:cubicBezTo>
                      <a:pt x="122758" y="-967"/>
                      <a:pt x="123730" y="-7939"/>
                      <a:pt x="138103" y="1439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="" xmlns:a16="http://schemas.microsoft.com/office/drawing/2014/main" id="{CE80B175-0641-4330-B443-2D9D66F51366}"/>
                  </a:ext>
                </a:extLst>
              </p:cNvPr>
              <p:cNvSpPr/>
              <p:nvPr/>
            </p:nvSpPr>
            <p:spPr>
              <a:xfrm>
                <a:off x="7551272" y="5637823"/>
                <a:ext cx="277025" cy="102435"/>
              </a:xfrm>
              <a:custGeom>
                <a:avLst/>
                <a:gdLst>
                  <a:gd name="connsiteX0" fmla="*/ 111471 w 277025"/>
                  <a:gd name="connsiteY0" fmla="*/ 20901 h 102435"/>
                  <a:gd name="connsiteX1" fmla="*/ 118120 w 277025"/>
                  <a:gd name="connsiteY1" fmla="*/ 75394 h 102435"/>
                  <a:gd name="connsiteX2" fmla="*/ 135188 w 277025"/>
                  <a:gd name="connsiteY2" fmla="*/ 31312 h 102435"/>
                  <a:gd name="connsiteX3" fmla="*/ 277025 w 277025"/>
                  <a:gd name="connsiteY3" fmla="*/ 31312 h 102435"/>
                  <a:gd name="connsiteX4" fmla="*/ 168878 w 277025"/>
                  <a:gd name="connsiteY4" fmla="*/ 64992 h 102435"/>
                  <a:gd name="connsiteX5" fmla="*/ 0 w 277025"/>
                  <a:gd name="connsiteY5" fmla="*/ 102435 h 102435"/>
                  <a:gd name="connsiteX6" fmla="*/ 10811 w 277025"/>
                  <a:gd name="connsiteY6" fmla="*/ 24235 h 102435"/>
                  <a:gd name="connsiteX7" fmla="*/ 13726 w 277025"/>
                  <a:gd name="connsiteY7" fmla="*/ 8014 h 102435"/>
                  <a:gd name="connsiteX8" fmla="*/ 111471 w 277025"/>
                  <a:gd name="connsiteY8" fmla="*/ 20901 h 1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25" h="102435">
                    <a:moveTo>
                      <a:pt x="111471" y="20901"/>
                    </a:moveTo>
                    <a:cubicBezTo>
                      <a:pt x="111671" y="32265"/>
                      <a:pt x="104975" y="68717"/>
                      <a:pt x="118120" y="75394"/>
                    </a:cubicBezTo>
                    <a:cubicBezTo>
                      <a:pt x="142246" y="87652"/>
                      <a:pt x="135007" y="41037"/>
                      <a:pt x="135188" y="31312"/>
                    </a:cubicBezTo>
                    <a:cubicBezTo>
                      <a:pt x="179889" y="46342"/>
                      <a:pt x="231629" y="39646"/>
                      <a:pt x="277025" y="31312"/>
                    </a:cubicBezTo>
                    <a:cubicBezTo>
                      <a:pt x="245907" y="54848"/>
                      <a:pt x="205473" y="56172"/>
                      <a:pt x="168878" y="64992"/>
                    </a:cubicBezTo>
                    <a:cubicBezTo>
                      <a:pt x="112547" y="78565"/>
                      <a:pt x="57226" y="92586"/>
                      <a:pt x="0" y="102435"/>
                    </a:cubicBezTo>
                    <a:cubicBezTo>
                      <a:pt x="1257" y="74222"/>
                      <a:pt x="933" y="45066"/>
                      <a:pt x="10811" y="24235"/>
                    </a:cubicBezTo>
                    <a:cubicBezTo>
                      <a:pt x="15907" y="13491"/>
                      <a:pt x="15183" y="18110"/>
                      <a:pt x="13726" y="8014"/>
                    </a:cubicBezTo>
                    <a:cubicBezTo>
                      <a:pt x="46349" y="-7017"/>
                      <a:pt x="85087" y="117"/>
                      <a:pt x="111471" y="2090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="" xmlns:a16="http://schemas.microsoft.com/office/drawing/2014/main" id="{30D7F360-59F4-4369-906C-C225D574EA62}"/>
                  </a:ext>
                </a:extLst>
              </p:cNvPr>
              <p:cNvSpPr/>
              <p:nvPr/>
            </p:nvSpPr>
            <p:spPr>
              <a:xfrm>
                <a:off x="7706425" y="5034765"/>
                <a:ext cx="175987" cy="212636"/>
              </a:xfrm>
              <a:custGeom>
                <a:avLst/>
                <a:gdLst>
                  <a:gd name="connsiteX0" fmla="*/ 6648 w 175987"/>
                  <a:gd name="connsiteY0" fmla="*/ 101132 h 212636"/>
                  <a:gd name="connsiteX1" fmla="*/ 45339 w 175987"/>
                  <a:gd name="connsiteY1" fmla="*/ 41229 h 212636"/>
                  <a:gd name="connsiteX2" fmla="*/ 37014 w 175987"/>
                  <a:gd name="connsiteY2" fmla="*/ 30409 h 212636"/>
                  <a:gd name="connsiteX3" fmla="*/ 67380 w 175987"/>
                  <a:gd name="connsiteY3" fmla="*/ 13778 h 212636"/>
                  <a:gd name="connsiteX4" fmla="*/ 59884 w 175987"/>
                  <a:gd name="connsiteY4" fmla="*/ 43724 h 212636"/>
                  <a:gd name="connsiteX5" fmla="*/ 61141 w 175987"/>
                  <a:gd name="connsiteY5" fmla="*/ 41648 h 212636"/>
                  <a:gd name="connsiteX6" fmla="*/ 136017 w 175987"/>
                  <a:gd name="connsiteY6" fmla="*/ 4615 h 212636"/>
                  <a:gd name="connsiteX7" fmla="*/ 118129 w 175987"/>
                  <a:gd name="connsiteY7" fmla="*/ 77833 h 212636"/>
                  <a:gd name="connsiteX8" fmla="*/ 106061 w 175987"/>
                  <a:gd name="connsiteY8" fmla="*/ 54964 h 212636"/>
                  <a:gd name="connsiteX9" fmla="*/ 109804 w 175987"/>
                  <a:gd name="connsiteY9" fmla="*/ 91149 h 212636"/>
                  <a:gd name="connsiteX10" fmla="*/ 90678 w 175987"/>
                  <a:gd name="connsiteY10" fmla="*/ 88244 h 212636"/>
                  <a:gd name="connsiteX11" fmla="*/ 64056 w 175987"/>
                  <a:gd name="connsiteY11" fmla="*/ 94474 h 212636"/>
                  <a:gd name="connsiteX12" fmla="*/ 114805 w 175987"/>
                  <a:gd name="connsiteY12" fmla="*/ 122763 h 212636"/>
                  <a:gd name="connsiteX13" fmla="*/ 116062 w 175987"/>
                  <a:gd name="connsiteY13" fmla="*/ 153538 h 212636"/>
                  <a:gd name="connsiteX14" fmla="*/ 133941 w 175987"/>
                  <a:gd name="connsiteY14" fmla="*/ 174760 h 212636"/>
                  <a:gd name="connsiteX15" fmla="*/ 74457 w 175987"/>
                  <a:gd name="connsiteY15" fmla="*/ 170188 h 212636"/>
                  <a:gd name="connsiteX16" fmla="*/ 56569 w 175987"/>
                  <a:gd name="connsiteY16" fmla="*/ 159787 h 212636"/>
                  <a:gd name="connsiteX17" fmla="*/ 39519 w 175987"/>
                  <a:gd name="connsiteY17" fmla="*/ 187657 h 212636"/>
                  <a:gd name="connsiteX18" fmla="*/ 0 w 175987"/>
                  <a:gd name="connsiteY18" fmla="*/ 212622 h 212636"/>
                  <a:gd name="connsiteX19" fmla="*/ 6648 w 175987"/>
                  <a:gd name="connsiteY19" fmla="*/ 101132 h 21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5987" h="212636">
                    <a:moveTo>
                      <a:pt x="6648" y="101132"/>
                    </a:moveTo>
                    <a:cubicBezTo>
                      <a:pt x="16164" y="80510"/>
                      <a:pt x="24841" y="52516"/>
                      <a:pt x="45339" y="41229"/>
                    </a:cubicBezTo>
                    <a:cubicBezTo>
                      <a:pt x="42567" y="37619"/>
                      <a:pt x="39786" y="34018"/>
                      <a:pt x="37014" y="30409"/>
                    </a:cubicBezTo>
                    <a:cubicBezTo>
                      <a:pt x="45901" y="20826"/>
                      <a:pt x="55521" y="14568"/>
                      <a:pt x="67380" y="13778"/>
                    </a:cubicBezTo>
                    <a:cubicBezTo>
                      <a:pt x="57826" y="20845"/>
                      <a:pt x="58626" y="34666"/>
                      <a:pt x="59884" y="43724"/>
                    </a:cubicBezTo>
                    <a:cubicBezTo>
                      <a:pt x="58293" y="42324"/>
                      <a:pt x="61627" y="42429"/>
                      <a:pt x="61141" y="41648"/>
                    </a:cubicBezTo>
                    <a:cubicBezTo>
                      <a:pt x="75628" y="60098"/>
                      <a:pt x="113205" y="13216"/>
                      <a:pt x="136017" y="4615"/>
                    </a:cubicBezTo>
                    <a:cubicBezTo>
                      <a:pt x="211703" y="-23894"/>
                      <a:pt x="165002" y="89473"/>
                      <a:pt x="118129" y="77833"/>
                    </a:cubicBezTo>
                    <a:cubicBezTo>
                      <a:pt x="160182" y="67175"/>
                      <a:pt x="126587" y="38686"/>
                      <a:pt x="106061" y="54964"/>
                    </a:cubicBezTo>
                    <a:cubicBezTo>
                      <a:pt x="85058" y="71623"/>
                      <a:pt x="111319" y="81748"/>
                      <a:pt x="109804" y="91149"/>
                    </a:cubicBezTo>
                    <a:cubicBezTo>
                      <a:pt x="107147" y="107609"/>
                      <a:pt x="107509" y="105008"/>
                      <a:pt x="90678" y="88244"/>
                    </a:cubicBezTo>
                    <a:cubicBezTo>
                      <a:pt x="76800" y="74424"/>
                      <a:pt x="49454" y="71004"/>
                      <a:pt x="64056" y="94474"/>
                    </a:cubicBezTo>
                    <a:cubicBezTo>
                      <a:pt x="81544" y="102237"/>
                      <a:pt x="92764" y="136469"/>
                      <a:pt x="114805" y="122763"/>
                    </a:cubicBezTo>
                    <a:cubicBezTo>
                      <a:pt x="115662" y="132516"/>
                      <a:pt x="112805" y="144566"/>
                      <a:pt x="116062" y="153538"/>
                    </a:cubicBezTo>
                    <a:cubicBezTo>
                      <a:pt x="118881" y="161310"/>
                      <a:pt x="134398" y="165178"/>
                      <a:pt x="133941" y="174760"/>
                    </a:cubicBezTo>
                    <a:cubicBezTo>
                      <a:pt x="132617" y="202887"/>
                      <a:pt x="86354" y="176446"/>
                      <a:pt x="74457" y="170188"/>
                    </a:cubicBezTo>
                    <a:cubicBezTo>
                      <a:pt x="61674" y="163454"/>
                      <a:pt x="83963" y="144909"/>
                      <a:pt x="56569" y="159787"/>
                    </a:cubicBezTo>
                    <a:cubicBezTo>
                      <a:pt x="49606" y="163568"/>
                      <a:pt x="44634" y="181342"/>
                      <a:pt x="39519" y="187657"/>
                    </a:cubicBezTo>
                    <a:cubicBezTo>
                      <a:pt x="29118" y="200515"/>
                      <a:pt x="18602" y="213127"/>
                      <a:pt x="0" y="212622"/>
                    </a:cubicBezTo>
                    <a:cubicBezTo>
                      <a:pt x="13735" y="177389"/>
                      <a:pt x="32233" y="135050"/>
                      <a:pt x="6648" y="10113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39" name="组合 138">
            <a:extLst>
              <a:ext uri="{FF2B5EF4-FFF2-40B4-BE49-F238E27FC236}">
                <a16:creationId xmlns="" xmlns:a16="http://schemas.microsoft.com/office/drawing/2014/main" id="{CDD5964F-9E94-450F-A136-B6C4F56980D6}"/>
              </a:ext>
            </a:extLst>
          </p:cNvPr>
          <p:cNvGrpSpPr/>
          <p:nvPr/>
        </p:nvGrpSpPr>
        <p:grpSpPr>
          <a:xfrm>
            <a:off x="3788770" y="3130605"/>
            <a:ext cx="1591990" cy="793916"/>
            <a:chOff x="7213045" y="1227384"/>
            <a:chExt cx="1591990" cy="793916"/>
          </a:xfrm>
        </p:grpSpPr>
        <p:sp>
          <p:nvSpPr>
            <p:cNvPr id="140" name="TextBox 79">
              <a:extLst>
                <a:ext uri="{FF2B5EF4-FFF2-40B4-BE49-F238E27FC236}">
                  <a16:creationId xmlns="" xmlns:a16="http://schemas.microsoft.com/office/drawing/2014/main" id="{0B3FD078-3816-42A7-AB4B-A21FAC3CCFC0}"/>
                </a:ext>
              </a:extLst>
            </p:cNvPr>
            <p:cNvSpPr txBox="1"/>
            <p:nvPr/>
          </p:nvSpPr>
          <p:spPr>
            <a:xfrm>
              <a:off x="7213045" y="1458217"/>
              <a:ext cx="159199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41" name="Rectangle 80">
              <a:extLst>
                <a:ext uri="{FF2B5EF4-FFF2-40B4-BE49-F238E27FC236}">
                  <a16:creationId xmlns="" xmlns:a16="http://schemas.microsoft.com/office/drawing/2014/main" id="{DD5CC249-70AC-47B5-A953-A060C996D120}"/>
                </a:ext>
              </a:extLst>
            </p:cNvPr>
            <p:cNvSpPr/>
            <p:nvPr/>
          </p:nvSpPr>
          <p:spPr>
            <a:xfrm>
              <a:off x="7497847" y="1227384"/>
              <a:ext cx="1019156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ct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142" name="文本框 141">
            <a:extLst>
              <a:ext uri="{FF2B5EF4-FFF2-40B4-BE49-F238E27FC236}">
                <a16:creationId xmlns="" xmlns:a16="http://schemas.microsoft.com/office/drawing/2014/main" id="{67201A18-B111-4845-A609-76CB8E0DE88C}"/>
              </a:ext>
            </a:extLst>
          </p:cNvPr>
          <p:cNvSpPr txBox="1"/>
          <p:nvPr/>
        </p:nvSpPr>
        <p:spPr>
          <a:xfrm>
            <a:off x="4107805" y="1353518"/>
            <a:ext cx="971741" cy="1200329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rgbClr val="4CCCBB"/>
                </a:solidFill>
                <a:latin typeface="CP Font" panose="02000600000000000000" pitchFamily="2" charset="-128"/>
                <a:ea typeface="CP Font" panose="02000600000000000000" pitchFamily="2" charset="-128"/>
              </a:rPr>
              <a:t>2</a:t>
            </a:r>
            <a:endParaRPr lang="zh-CN" altLang="en-US" sz="7200" dirty="0">
              <a:solidFill>
                <a:srgbClr val="4CCCBB"/>
              </a:solidFill>
              <a:latin typeface="CP Font" panose="02000600000000000000" pitchFamily="2" charset="-128"/>
              <a:ea typeface="CP Font" panose="02000600000000000000" pitchFamily="2" charset="-128"/>
            </a:endParaRPr>
          </a:p>
        </p:txBody>
      </p:sp>
      <p:grpSp>
        <p:nvGrpSpPr>
          <p:cNvPr id="143" name="组合 142">
            <a:extLst>
              <a:ext uri="{FF2B5EF4-FFF2-40B4-BE49-F238E27FC236}">
                <a16:creationId xmlns="" xmlns:a16="http://schemas.microsoft.com/office/drawing/2014/main" id="{993889A8-61ED-4304-ACFC-0EA5AD6B367A}"/>
              </a:ext>
            </a:extLst>
          </p:cNvPr>
          <p:cNvGrpSpPr/>
          <p:nvPr/>
        </p:nvGrpSpPr>
        <p:grpSpPr>
          <a:xfrm>
            <a:off x="6226298" y="968126"/>
            <a:ext cx="1316731" cy="1946812"/>
            <a:chOff x="7161329" y="3437970"/>
            <a:chExt cx="1701483" cy="2515675"/>
          </a:xfrm>
        </p:grpSpPr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C9A1684D-951C-459A-BBC6-AE07EB6781EE}"/>
                </a:ext>
              </a:extLst>
            </p:cNvPr>
            <p:cNvSpPr/>
            <p:nvPr/>
          </p:nvSpPr>
          <p:spPr>
            <a:xfrm>
              <a:off x="7161329" y="3437970"/>
              <a:ext cx="1701483" cy="2515675"/>
            </a:xfrm>
            <a:custGeom>
              <a:avLst/>
              <a:gdLst>
                <a:gd name="connsiteX0" fmla="*/ 1346444 w 1701483"/>
                <a:gd name="connsiteY0" fmla="*/ 5496 h 2515675"/>
                <a:gd name="connsiteX1" fmla="*/ 1352674 w 1701483"/>
                <a:gd name="connsiteY1" fmla="*/ 90764 h 2515675"/>
                <a:gd name="connsiteX2" fmla="*/ 1394679 w 1701483"/>
                <a:gd name="connsiteY2" fmla="*/ 82029 h 2515675"/>
                <a:gd name="connsiteX3" fmla="*/ 1417139 w 1701483"/>
                <a:gd name="connsiteY3" fmla="*/ 94516 h 2515675"/>
                <a:gd name="connsiteX4" fmla="*/ 1427960 w 1701483"/>
                <a:gd name="connsiteY4" fmla="*/ 106785 h 2515675"/>
                <a:gd name="connsiteX5" fmla="*/ 1455001 w 1701483"/>
                <a:gd name="connsiteY5" fmla="*/ 105327 h 2515675"/>
                <a:gd name="connsiteX6" fmla="*/ 1516561 w 1701483"/>
                <a:gd name="connsiteY6" fmla="*/ 146713 h 2515675"/>
                <a:gd name="connsiteX7" fmla="*/ 1562329 w 1701483"/>
                <a:gd name="connsiteY7" fmla="*/ 191014 h 2515675"/>
                <a:gd name="connsiteX8" fmla="*/ 1608506 w 1701483"/>
                <a:gd name="connsiteY8" fmla="*/ 216808 h 2515675"/>
                <a:gd name="connsiteX9" fmla="*/ 1602467 w 1701483"/>
                <a:gd name="connsiteY9" fmla="*/ 237401 h 2515675"/>
                <a:gd name="connsiteX10" fmla="*/ 1635957 w 1701483"/>
                <a:gd name="connsiteY10" fmla="*/ 252165 h 2515675"/>
                <a:gd name="connsiteX11" fmla="*/ 1653016 w 1701483"/>
                <a:gd name="connsiteY11" fmla="*/ 275872 h 2515675"/>
                <a:gd name="connsiteX12" fmla="*/ 1700232 w 1701483"/>
                <a:gd name="connsiteY12" fmla="*/ 271710 h 2515675"/>
                <a:gd name="connsiteX13" fmla="*/ 1691697 w 1701483"/>
                <a:gd name="connsiteY13" fmla="*/ 479698 h 2515675"/>
                <a:gd name="connsiteX14" fmla="*/ 1672771 w 1701483"/>
                <a:gd name="connsiteY14" fmla="*/ 1336186 h 2515675"/>
                <a:gd name="connsiteX15" fmla="*/ 1669151 w 1701483"/>
                <a:gd name="connsiteY15" fmla="*/ 1768183 h 2515675"/>
                <a:gd name="connsiteX16" fmla="*/ 1668409 w 1701483"/>
                <a:gd name="connsiteY16" fmla="*/ 2003098 h 2515675"/>
                <a:gd name="connsiteX17" fmla="*/ 1668618 w 1701483"/>
                <a:gd name="connsiteY17" fmla="*/ 2095548 h 2515675"/>
                <a:gd name="connsiteX18" fmla="*/ 1667161 w 1701483"/>
                <a:gd name="connsiteY18" fmla="*/ 2194750 h 2515675"/>
                <a:gd name="connsiteX19" fmla="*/ 1562786 w 1701483"/>
                <a:gd name="connsiteY19" fmla="*/ 2234251 h 2515675"/>
                <a:gd name="connsiteX20" fmla="*/ 1367295 w 1701483"/>
                <a:gd name="connsiteY20" fmla="*/ 2273351 h 2515675"/>
                <a:gd name="connsiteX21" fmla="*/ 974569 w 1701483"/>
                <a:gd name="connsiteY21" fmla="*/ 2354513 h 2515675"/>
                <a:gd name="connsiteX22" fmla="*/ 564623 w 1701483"/>
                <a:gd name="connsiteY22" fmla="*/ 2438095 h 2515675"/>
                <a:gd name="connsiteX23" fmla="*/ 360950 w 1701483"/>
                <a:gd name="connsiteY23" fmla="*/ 2466127 h 2515675"/>
                <a:gd name="connsiteX24" fmla="*/ 267995 w 1701483"/>
                <a:gd name="connsiteY24" fmla="*/ 2481320 h 2515675"/>
                <a:gd name="connsiteX25" fmla="*/ 234972 w 1701483"/>
                <a:gd name="connsiteY25" fmla="*/ 2509209 h 2515675"/>
                <a:gd name="connsiteX26" fmla="*/ 91469 w 1701483"/>
                <a:gd name="connsiteY26" fmla="*/ 2463251 h 2515675"/>
                <a:gd name="connsiteX27" fmla="*/ 30528 w 1701483"/>
                <a:gd name="connsiteY27" fmla="*/ 2401071 h 2515675"/>
                <a:gd name="connsiteX28" fmla="*/ 26518 w 1701483"/>
                <a:gd name="connsiteY28" fmla="*/ 2303059 h 2515675"/>
                <a:gd name="connsiteX29" fmla="*/ 24070 w 1701483"/>
                <a:gd name="connsiteY29" fmla="*/ 1864042 h 2515675"/>
                <a:gd name="connsiteX30" fmla="*/ 19574 w 1701483"/>
                <a:gd name="connsiteY30" fmla="*/ 956281 h 2515675"/>
                <a:gd name="connsiteX31" fmla="*/ 16173 w 1701483"/>
                <a:gd name="connsiteY31" fmla="*/ 550831 h 2515675"/>
                <a:gd name="connsiteX32" fmla="*/ 38348 w 1701483"/>
                <a:gd name="connsiteY32" fmla="*/ 389096 h 2515675"/>
                <a:gd name="connsiteX33" fmla="*/ 86687 w 1701483"/>
                <a:gd name="connsiteY33" fmla="*/ 371132 h 2515675"/>
                <a:gd name="connsiteX34" fmla="*/ 151781 w 1701483"/>
                <a:gd name="connsiteY34" fmla="*/ 376952 h 2515675"/>
                <a:gd name="connsiteX35" fmla="*/ 539229 w 1701483"/>
                <a:gd name="connsiteY35" fmla="*/ 256756 h 2515675"/>
                <a:gd name="connsiteX36" fmla="*/ 948300 w 1701483"/>
                <a:gd name="connsiteY36" fmla="*/ 120643 h 2515675"/>
                <a:gd name="connsiteX37" fmla="*/ 1159669 w 1701483"/>
                <a:gd name="connsiteY37" fmla="*/ 52235 h 2515675"/>
                <a:gd name="connsiteX38" fmla="*/ 1346445 w 1701483"/>
                <a:gd name="connsiteY38" fmla="*/ 5496 h 251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1483" h="2515675">
                  <a:moveTo>
                    <a:pt x="1346444" y="5496"/>
                  </a:moveTo>
                  <a:cubicBezTo>
                    <a:pt x="1346444" y="25365"/>
                    <a:pt x="1337234" y="82153"/>
                    <a:pt x="1352674" y="90764"/>
                  </a:cubicBezTo>
                  <a:cubicBezTo>
                    <a:pt x="1362084" y="96012"/>
                    <a:pt x="1385754" y="85372"/>
                    <a:pt x="1394679" y="82029"/>
                  </a:cubicBezTo>
                  <a:cubicBezTo>
                    <a:pt x="1421806" y="71875"/>
                    <a:pt x="1405852" y="88106"/>
                    <a:pt x="1417139" y="94516"/>
                  </a:cubicBezTo>
                  <a:cubicBezTo>
                    <a:pt x="1421178" y="96812"/>
                    <a:pt x="1415815" y="104765"/>
                    <a:pt x="1427960" y="106785"/>
                  </a:cubicBezTo>
                  <a:cubicBezTo>
                    <a:pt x="1436284" y="108175"/>
                    <a:pt x="1447390" y="103070"/>
                    <a:pt x="1455001" y="105327"/>
                  </a:cubicBezTo>
                  <a:cubicBezTo>
                    <a:pt x="1492329" y="116405"/>
                    <a:pt x="1469088" y="149371"/>
                    <a:pt x="1516561" y="146713"/>
                  </a:cubicBezTo>
                  <a:cubicBezTo>
                    <a:pt x="1545593" y="145094"/>
                    <a:pt x="1541774" y="177289"/>
                    <a:pt x="1562329" y="191014"/>
                  </a:cubicBezTo>
                  <a:cubicBezTo>
                    <a:pt x="1577731" y="201301"/>
                    <a:pt x="1601267" y="196967"/>
                    <a:pt x="1608506" y="216808"/>
                  </a:cubicBezTo>
                  <a:cubicBezTo>
                    <a:pt x="1610249" y="221580"/>
                    <a:pt x="1581302" y="225990"/>
                    <a:pt x="1602467" y="237401"/>
                  </a:cubicBezTo>
                  <a:cubicBezTo>
                    <a:pt x="1614354" y="243802"/>
                    <a:pt x="1626375" y="242430"/>
                    <a:pt x="1635957" y="252165"/>
                  </a:cubicBezTo>
                  <a:cubicBezTo>
                    <a:pt x="1650244" y="266681"/>
                    <a:pt x="1621974" y="270319"/>
                    <a:pt x="1653016" y="275872"/>
                  </a:cubicBezTo>
                  <a:cubicBezTo>
                    <a:pt x="1667285" y="278425"/>
                    <a:pt x="1684982" y="270119"/>
                    <a:pt x="1700232" y="271710"/>
                  </a:cubicBezTo>
                  <a:cubicBezTo>
                    <a:pt x="1705432" y="272253"/>
                    <a:pt x="1692821" y="455819"/>
                    <a:pt x="1691697" y="479698"/>
                  </a:cubicBezTo>
                  <a:cubicBezTo>
                    <a:pt x="1678391" y="764848"/>
                    <a:pt x="1676162" y="1050788"/>
                    <a:pt x="1672771" y="1336186"/>
                  </a:cubicBezTo>
                  <a:cubicBezTo>
                    <a:pt x="1671047" y="1480175"/>
                    <a:pt x="1670056" y="1624174"/>
                    <a:pt x="1669151" y="1768183"/>
                  </a:cubicBezTo>
                  <a:cubicBezTo>
                    <a:pt x="1668656" y="1846497"/>
                    <a:pt x="1668409" y="1924783"/>
                    <a:pt x="1668409" y="2003098"/>
                  </a:cubicBezTo>
                  <a:cubicBezTo>
                    <a:pt x="1668409" y="2033911"/>
                    <a:pt x="1668494" y="2064734"/>
                    <a:pt x="1668618" y="2095548"/>
                  </a:cubicBezTo>
                  <a:cubicBezTo>
                    <a:pt x="1668723" y="2121303"/>
                    <a:pt x="1677562" y="2170605"/>
                    <a:pt x="1667161" y="2194750"/>
                  </a:cubicBezTo>
                  <a:cubicBezTo>
                    <a:pt x="1651959" y="2230002"/>
                    <a:pt x="1595771" y="2228231"/>
                    <a:pt x="1562786" y="2234251"/>
                  </a:cubicBezTo>
                  <a:cubicBezTo>
                    <a:pt x="1497425" y="2246205"/>
                    <a:pt x="1432341" y="2259835"/>
                    <a:pt x="1367295" y="2273351"/>
                  </a:cubicBezTo>
                  <a:cubicBezTo>
                    <a:pt x="1236450" y="2300564"/>
                    <a:pt x="1106062" y="2330463"/>
                    <a:pt x="974569" y="2354513"/>
                  </a:cubicBezTo>
                  <a:cubicBezTo>
                    <a:pt x="837448" y="2379593"/>
                    <a:pt x="701621" y="2412530"/>
                    <a:pt x="564623" y="2438095"/>
                  </a:cubicBezTo>
                  <a:cubicBezTo>
                    <a:pt x="497234" y="2450668"/>
                    <a:pt x="428873" y="2457221"/>
                    <a:pt x="360950" y="2466127"/>
                  </a:cubicBezTo>
                  <a:cubicBezTo>
                    <a:pt x="329794" y="2470223"/>
                    <a:pt x="298923" y="2475833"/>
                    <a:pt x="267995" y="2481320"/>
                  </a:cubicBezTo>
                  <a:cubicBezTo>
                    <a:pt x="260652" y="2482634"/>
                    <a:pt x="246678" y="2504542"/>
                    <a:pt x="234972" y="2509209"/>
                  </a:cubicBezTo>
                  <a:cubicBezTo>
                    <a:pt x="180223" y="2531002"/>
                    <a:pt x="131331" y="2493159"/>
                    <a:pt x="91469" y="2463251"/>
                  </a:cubicBezTo>
                  <a:cubicBezTo>
                    <a:pt x="68342" y="2445896"/>
                    <a:pt x="44320" y="2427037"/>
                    <a:pt x="30528" y="2401071"/>
                  </a:cubicBezTo>
                  <a:cubicBezTo>
                    <a:pt x="17164" y="2375916"/>
                    <a:pt x="26670" y="2332091"/>
                    <a:pt x="26518" y="2303059"/>
                  </a:cubicBezTo>
                  <a:cubicBezTo>
                    <a:pt x="25727" y="2156727"/>
                    <a:pt x="24813" y="2010384"/>
                    <a:pt x="24070" y="1864042"/>
                  </a:cubicBezTo>
                  <a:cubicBezTo>
                    <a:pt x="22546" y="1561452"/>
                    <a:pt x="21174" y="1258871"/>
                    <a:pt x="19574" y="956281"/>
                  </a:cubicBezTo>
                  <a:cubicBezTo>
                    <a:pt x="18869" y="823474"/>
                    <a:pt x="30699" y="682914"/>
                    <a:pt x="16173" y="550831"/>
                  </a:cubicBezTo>
                  <a:cubicBezTo>
                    <a:pt x="10430" y="498634"/>
                    <a:pt x="-27765" y="416080"/>
                    <a:pt x="38348" y="389096"/>
                  </a:cubicBezTo>
                  <a:cubicBezTo>
                    <a:pt x="53969" y="382714"/>
                    <a:pt x="70142" y="374618"/>
                    <a:pt x="86687" y="371132"/>
                  </a:cubicBezTo>
                  <a:cubicBezTo>
                    <a:pt x="109071" y="366417"/>
                    <a:pt x="127759" y="379438"/>
                    <a:pt x="151781" y="376952"/>
                  </a:cubicBezTo>
                  <a:cubicBezTo>
                    <a:pt x="281654" y="363502"/>
                    <a:pt x="416271" y="297999"/>
                    <a:pt x="539229" y="256756"/>
                  </a:cubicBezTo>
                  <a:cubicBezTo>
                    <a:pt x="675475" y="211064"/>
                    <a:pt x="811644" y="165106"/>
                    <a:pt x="948300" y="120643"/>
                  </a:cubicBezTo>
                  <a:cubicBezTo>
                    <a:pt x="1018727" y="97726"/>
                    <a:pt x="1089146" y="74838"/>
                    <a:pt x="1159669" y="52235"/>
                  </a:cubicBezTo>
                  <a:cubicBezTo>
                    <a:pt x="1194445" y="41091"/>
                    <a:pt x="1322851" y="-18069"/>
                    <a:pt x="1346445" y="5496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5" name="图形 250">
              <a:extLst>
                <a:ext uri="{FF2B5EF4-FFF2-40B4-BE49-F238E27FC236}">
                  <a16:creationId xmlns="" xmlns:a16="http://schemas.microsoft.com/office/drawing/2014/main" id="{64CDEB8A-2034-4130-B7D0-E91325C8B49E}"/>
                </a:ext>
              </a:extLst>
            </p:cNvPr>
            <p:cNvGrpSpPr/>
            <p:nvPr/>
          </p:nvGrpSpPr>
          <p:grpSpPr>
            <a:xfrm>
              <a:off x="7188303" y="3462500"/>
              <a:ext cx="1651768" cy="2467051"/>
              <a:chOff x="7188303" y="3462500"/>
              <a:chExt cx="1651768" cy="2467051"/>
            </a:xfrm>
            <a:solidFill>
              <a:srgbClr val="FFFFFF"/>
            </a:solidFill>
          </p:grpSpPr>
          <p:sp>
            <p:nvSpPr>
              <p:cNvPr id="170" name="任意多边形: 形状 169">
                <a:extLst>
                  <a:ext uri="{FF2B5EF4-FFF2-40B4-BE49-F238E27FC236}">
                    <a16:creationId xmlns="" xmlns:a16="http://schemas.microsoft.com/office/drawing/2014/main" id="{7607EE42-76B2-45A4-A585-9A7C698198DB}"/>
                  </a:ext>
                </a:extLst>
              </p:cNvPr>
              <p:cNvSpPr/>
              <p:nvPr/>
            </p:nvSpPr>
            <p:spPr>
              <a:xfrm>
                <a:off x="7234288" y="3462500"/>
                <a:ext cx="1253483" cy="487181"/>
              </a:xfrm>
              <a:custGeom>
                <a:avLst/>
                <a:gdLst>
                  <a:gd name="connsiteX0" fmla="*/ 1253101 w 1253483"/>
                  <a:gd name="connsiteY0" fmla="*/ 14237 h 487181"/>
                  <a:gd name="connsiteX1" fmla="*/ 507675 w 1253483"/>
                  <a:gd name="connsiteY1" fmla="*/ 283366 h 487181"/>
                  <a:gd name="connsiteX2" fmla="*/ 174490 w 1253483"/>
                  <a:gd name="connsiteY2" fmla="*/ 399837 h 487181"/>
                  <a:gd name="connsiteX3" fmla="*/ 99205 w 1253483"/>
                  <a:gd name="connsiteY3" fmla="*/ 421469 h 487181"/>
                  <a:gd name="connsiteX4" fmla="*/ 43045 w 1253483"/>
                  <a:gd name="connsiteY4" fmla="*/ 413982 h 487181"/>
                  <a:gd name="connsiteX5" fmla="*/ 33063 w 1253483"/>
                  <a:gd name="connsiteY5" fmla="*/ 441014 h 487181"/>
                  <a:gd name="connsiteX6" fmla="*/ 51780 w 1253483"/>
                  <a:gd name="connsiteY6" fmla="*/ 439766 h 487181"/>
                  <a:gd name="connsiteX7" fmla="*/ 51780 w 1253483"/>
                  <a:gd name="connsiteY7" fmla="*/ 433108 h 487181"/>
                  <a:gd name="connsiteX8" fmla="*/ 129570 w 1253483"/>
                  <a:gd name="connsiteY8" fmla="*/ 487181 h 487181"/>
                  <a:gd name="connsiteX9" fmla="*/ 1507 w 1253483"/>
                  <a:gd name="connsiteY9" fmla="*/ 396218 h 487181"/>
                  <a:gd name="connsiteX10" fmla="*/ 49198 w 1253483"/>
                  <a:gd name="connsiteY10" fmla="*/ 378177 h 487181"/>
                  <a:gd name="connsiteX11" fmla="*/ 397594 w 1253483"/>
                  <a:gd name="connsiteY11" fmla="*/ 268764 h 487181"/>
                  <a:gd name="connsiteX12" fmla="*/ 802426 w 1253483"/>
                  <a:gd name="connsiteY12" fmla="*/ 134823 h 487181"/>
                  <a:gd name="connsiteX13" fmla="*/ 1183636 w 1253483"/>
                  <a:gd name="connsiteY13" fmla="*/ 22123 h 487181"/>
                  <a:gd name="connsiteX14" fmla="*/ 1253101 w 1253483"/>
                  <a:gd name="connsiteY14" fmla="*/ 14237 h 4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3483" h="487181">
                    <a:moveTo>
                      <a:pt x="1253101" y="14237"/>
                    </a:moveTo>
                    <a:cubicBezTo>
                      <a:pt x="1006175" y="106715"/>
                      <a:pt x="752105" y="186744"/>
                      <a:pt x="507675" y="283366"/>
                    </a:cubicBezTo>
                    <a:cubicBezTo>
                      <a:pt x="398528" y="326514"/>
                      <a:pt x="284695" y="358680"/>
                      <a:pt x="174490" y="399837"/>
                    </a:cubicBezTo>
                    <a:cubicBezTo>
                      <a:pt x="149706" y="409096"/>
                      <a:pt x="122465" y="422764"/>
                      <a:pt x="99205" y="421469"/>
                    </a:cubicBezTo>
                    <a:cubicBezTo>
                      <a:pt x="79440" y="420364"/>
                      <a:pt x="65048" y="409572"/>
                      <a:pt x="43045" y="413982"/>
                    </a:cubicBezTo>
                    <a:cubicBezTo>
                      <a:pt x="24300" y="417735"/>
                      <a:pt x="19576" y="425574"/>
                      <a:pt x="33063" y="441014"/>
                    </a:cubicBezTo>
                    <a:cubicBezTo>
                      <a:pt x="44036" y="453568"/>
                      <a:pt x="48008" y="437661"/>
                      <a:pt x="51780" y="439766"/>
                    </a:cubicBezTo>
                    <a:lnTo>
                      <a:pt x="51780" y="433108"/>
                    </a:lnTo>
                    <a:cubicBezTo>
                      <a:pt x="66639" y="463940"/>
                      <a:pt x="97766" y="479285"/>
                      <a:pt x="129570" y="487181"/>
                    </a:cubicBezTo>
                    <a:cubicBezTo>
                      <a:pt x="84679" y="472465"/>
                      <a:pt x="14375" y="448910"/>
                      <a:pt x="1507" y="396218"/>
                    </a:cubicBezTo>
                    <a:cubicBezTo>
                      <a:pt x="-9095" y="352812"/>
                      <a:pt x="39378" y="380025"/>
                      <a:pt x="49198" y="378177"/>
                    </a:cubicBezTo>
                    <a:cubicBezTo>
                      <a:pt x="171395" y="355165"/>
                      <a:pt x="280551" y="307550"/>
                      <a:pt x="397594" y="268764"/>
                    </a:cubicBezTo>
                    <a:cubicBezTo>
                      <a:pt x="532516" y="224053"/>
                      <a:pt x="667190" y="178581"/>
                      <a:pt x="802426" y="134823"/>
                    </a:cubicBezTo>
                    <a:cubicBezTo>
                      <a:pt x="928594" y="93999"/>
                      <a:pt x="1058915" y="65929"/>
                      <a:pt x="1183636" y="22123"/>
                    </a:cubicBezTo>
                    <a:cubicBezTo>
                      <a:pt x="1200733" y="16142"/>
                      <a:pt x="1258721" y="-19301"/>
                      <a:pt x="1253101" y="142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="" xmlns:a16="http://schemas.microsoft.com/office/drawing/2014/main" id="{7EB03FED-29EB-4854-A799-149D7ADAAA35}"/>
                  </a:ext>
                </a:extLst>
              </p:cNvPr>
              <p:cNvSpPr/>
              <p:nvPr/>
            </p:nvSpPr>
            <p:spPr>
              <a:xfrm>
                <a:off x="7434572" y="3500854"/>
                <a:ext cx="1056151" cy="375334"/>
              </a:xfrm>
              <a:custGeom>
                <a:avLst/>
                <a:gdLst>
                  <a:gd name="connsiteX0" fmla="*/ 1056151 w 1056151"/>
                  <a:gd name="connsiteY0" fmla="*/ 33709 h 375334"/>
                  <a:gd name="connsiteX1" fmla="*/ 521684 w 1056151"/>
                  <a:gd name="connsiteY1" fmla="*/ 222428 h 375334"/>
                  <a:gd name="connsiteX2" fmla="*/ 262061 w 1056151"/>
                  <a:gd name="connsiteY2" fmla="*/ 299095 h 375334"/>
                  <a:gd name="connsiteX3" fmla="*/ 0 w 1056151"/>
                  <a:gd name="connsiteY3" fmla="*/ 374380 h 375334"/>
                  <a:gd name="connsiteX4" fmla="*/ 568204 w 1056151"/>
                  <a:gd name="connsiteY4" fmla="*/ 175965 h 375334"/>
                  <a:gd name="connsiteX5" fmla="*/ 1052827 w 1056151"/>
                  <a:gd name="connsiteY5" fmla="*/ 0 h 375334"/>
                  <a:gd name="connsiteX6" fmla="*/ 1056151 w 1056151"/>
                  <a:gd name="connsiteY6" fmla="*/ 33709 h 3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151" h="375334">
                    <a:moveTo>
                      <a:pt x="1056151" y="33709"/>
                    </a:moveTo>
                    <a:cubicBezTo>
                      <a:pt x="881053" y="105642"/>
                      <a:pt x="701535" y="163801"/>
                      <a:pt x="521684" y="222428"/>
                    </a:cubicBezTo>
                    <a:cubicBezTo>
                      <a:pt x="435950" y="250374"/>
                      <a:pt x="347739" y="270034"/>
                      <a:pt x="262061" y="299095"/>
                    </a:cubicBezTo>
                    <a:cubicBezTo>
                      <a:pt x="187985" y="324231"/>
                      <a:pt x="78857" y="383553"/>
                      <a:pt x="0" y="374380"/>
                    </a:cubicBezTo>
                    <a:cubicBezTo>
                      <a:pt x="189224" y="307734"/>
                      <a:pt x="378981" y="242602"/>
                      <a:pt x="568204" y="175965"/>
                    </a:cubicBezTo>
                    <a:cubicBezTo>
                      <a:pt x="729529" y="119158"/>
                      <a:pt x="887597" y="43910"/>
                      <a:pt x="1052827" y="0"/>
                    </a:cubicBezTo>
                    <a:cubicBezTo>
                      <a:pt x="1050750" y="12249"/>
                      <a:pt x="1047883" y="24441"/>
                      <a:pt x="1056151" y="3370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="" xmlns:a16="http://schemas.microsoft.com/office/drawing/2014/main" id="{D707A397-B1D9-495C-9A17-D1AE9DC8849C}"/>
                  </a:ext>
                </a:extLst>
              </p:cNvPr>
              <p:cNvSpPr/>
              <p:nvPr/>
            </p:nvSpPr>
            <p:spPr>
              <a:xfrm>
                <a:off x="7528936" y="3541211"/>
                <a:ext cx="1036224" cy="334022"/>
              </a:xfrm>
              <a:custGeom>
                <a:avLst/>
                <a:gdLst>
                  <a:gd name="connsiteX0" fmla="*/ 1032463 w 1036224"/>
                  <a:gd name="connsiteY0" fmla="*/ 0 h 334022"/>
                  <a:gd name="connsiteX1" fmla="*/ 1036225 w 1036224"/>
                  <a:gd name="connsiteY1" fmla="*/ 17050 h 334022"/>
                  <a:gd name="connsiteX2" fmla="*/ 0 w 1036224"/>
                  <a:gd name="connsiteY2" fmla="*/ 334023 h 334022"/>
                  <a:gd name="connsiteX3" fmla="*/ 564661 w 1036224"/>
                  <a:gd name="connsiteY3" fmla="*/ 159058 h 334022"/>
                  <a:gd name="connsiteX4" fmla="*/ 842896 w 1036224"/>
                  <a:gd name="connsiteY4" fmla="*/ 63703 h 334022"/>
                  <a:gd name="connsiteX5" fmla="*/ 1032424 w 1036224"/>
                  <a:gd name="connsiteY5" fmla="*/ 0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224" h="334022">
                    <a:moveTo>
                      <a:pt x="1032463" y="0"/>
                    </a:moveTo>
                    <a:cubicBezTo>
                      <a:pt x="1034787" y="7058"/>
                      <a:pt x="1031167" y="10820"/>
                      <a:pt x="1036225" y="17050"/>
                    </a:cubicBezTo>
                    <a:cubicBezTo>
                      <a:pt x="691972" y="125911"/>
                      <a:pt x="351463" y="249203"/>
                      <a:pt x="0" y="334023"/>
                    </a:cubicBezTo>
                    <a:cubicBezTo>
                      <a:pt x="186928" y="271443"/>
                      <a:pt x="376257" y="216970"/>
                      <a:pt x="564661" y="159058"/>
                    </a:cubicBezTo>
                    <a:cubicBezTo>
                      <a:pt x="658463" y="130226"/>
                      <a:pt x="750846" y="97660"/>
                      <a:pt x="842896" y="63703"/>
                    </a:cubicBezTo>
                    <a:cubicBezTo>
                      <a:pt x="904008" y="41158"/>
                      <a:pt x="968273" y="8563"/>
                      <a:pt x="103242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="" xmlns:a16="http://schemas.microsoft.com/office/drawing/2014/main" id="{5BE7B28F-1286-4265-8C90-90919AAC7E88}"/>
                  </a:ext>
                </a:extLst>
              </p:cNvPr>
              <p:cNvSpPr/>
              <p:nvPr/>
            </p:nvSpPr>
            <p:spPr>
              <a:xfrm>
                <a:off x="8132955" y="3569589"/>
                <a:ext cx="495254" cy="150492"/>
              </a:xfrm>
              <a:custGeom>
                <a:avLst/>
                <a:gdLst>
                  <a:gd name="connsiteX0" fmla="*/ 492928 w 495254"/>
                  <a:gd name="connsiteY0" fmla="*/ 5312 h 150492"/>
                  <a:gd name="connsiteX1" fmla="*/ 397250 w 495254"/>
                  <a:gd name="connsiteY1" fmla="*/ 54394 h 150492"/>
                  <a:gd name="connsiteX2" fmla="*/ 260461 w 495254"/>
                  <a:gd name="connsiteY2" fmla="*/ 84875 h 150492"/>
                  <a:gd name="connsiteX3" fmla="*/ 0 w 495254"/>
                  <a:gd name="connsiteY3" fmla="*/ 150492 h 150492"/>
                  <a:gd name="connsiteX4" fmla="*/ 241192 w 495254"/>
                  <a:gd name="connsiteY4" fmla="*/ 71511 h 150492"/>
                  <a:gd name="connsiteX5" fmla="*/ 492928 w 495254"/>
                  <a:gd name="connsiteY5" fmla="*/ 5312 h 15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254" h="150492">
                    <a:moveTo>
                      <a:pt x="492928" y="5312"/>
                    </a:moveTo>
                    <a:cubicBezTo>
                      <a:pt x="510511" y="42517"/>
                      <a:pt x="423500" y="48165"/>
                      <a:pt x="397250" y="54394"/>
                    </a:cubicBezTo>
                    <a:cubicBezTo>
                      <a:pt x="351806" y="65186"/>
                      <a:pt x="306095" y="74978"/>
                      <a:pt x="260461" y="84875"/>
                    </a:cubicBezTo>
                    <a:cubicBezTo>
                      <a:pt x="172822" y="103877"/>
                      <a:pt x="85925" y="124775"/>
                      <a:pt x="0" y="150492"/>
                    </a:cubicBezTo>
                    <a:cubicBezTo>
                      <a:pt x="80629" y="124832"/>
                      <a:pt x="160801" y="97867"/>
                      <a:pt x="241192" y="71511"/>
                    </a:cubicBezTo>
                    <a:cubicBezTo>
                      <a:pt x="276368" y="59976"/>
                      <a:pt x="476679" y="-21272"/>
                      <a:pt x="492928" y="53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="" xmlns:a16="http://schemas.microsoft.com/office/drawing/2014/main" id="{4239268D-CDC2-4672-BE8B-75805B07AE06}"/>
                  </a:ext>
                </a:extLst>
              </p:cNvPr>
              <p:cNvSpPr/>
              <p:nvPr/>
            </p:nvSpPr>
            <p:spPr>
              <a:xfrm>
                <a:off x="7495361" y="3609139"/>
                <a:ext cx="1228343" cy="299794"/>
              </a:xfrm>
              <a:custGeom>
                <a:avLst/>
                <a:gdLst>
                  <a:gd name="connsiteX0" fmla="*/ 1211294 w 1228343"/>
                  <a:gd name="connsiteY0" fmla="*/ 36485 h 299794"/>
                  <a:gd name="connsiteX1" fmla="*/ 1228344 w 1228343"/>
                  <a:gd name="connsiteY1" fmla="*/ 39819 h 299794"/>
                  <a:gd name="connsiteX2" fmla="*/ 0 w 1228343"/>
                  <a:gd name="connsiteY2" fmla="*/ 299794 h 299794"/>
                  <a:gd name="connsiteX3" fmla="*/ 695477 w 1228343"/>
                  <a:gd name="connsiteY3" fmla="*/ 116610 h 299794"/>
                  <a:gd name="connsiteX4" fmla="*/ 1005402 w 1228343"/>
                  <a:gd name="connsiteY4" fmla="*/ 41886 h 299794"/>
                  <a:gd name="connsiteX5" fmla="*/ 1161231 w 1228343"/>
                  <a:gd name="connsiteY5" fmla="*/ 2205 h 299794"/>
                  <a:gd name="connsiteX6" fmla="*/ 1211313 w 1228343"/>
                  <a:gd name="connsiteY6" fmla="*/ 36485 h 29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343" h="299794">
                    <a:moveTo>
                      <a:pt x="1211294" y="36485"/>
                    </a:moveTo>
                    <a:cubicBezTo>
                      <a:pt x="1216981" y="37600"/>
                      <a:pt x="1222658" y="38705"/>
                      <a:pt x="1228344" y="39819"/>
                    </a:cubicBezTo>
                    <a:cubicBezTo>
                      <a:pt x="821836" y="139193"/>
                      <a:pt x="406413" y="198677"/>
                      <a:pt x="0" y="299794"/>
                    </a:cubicBezTo>
                    <a:cubicBezTo>
                      <a:pt x="228924" y="227576"/>
                      <a:pt x="465211" y="181618"/>
                      <a:pt x="695477" y="116610"/>
                    </a:cubicBezTo>
                    <a:cubicBezTo>
                      <a:pt x="798205" y="87606"/>
                      <a:pt x="901884" y="67765"/>
                      <a:pt x="1005402" y="41886"/>
                    </a:cubicBezTo>
                    <a:cubicBezTo>
                      <a:pt x="1057399" y="28884"/>
                      <a:pt x="1109139" y="14787"/>
                      <a:pt x="1161231" y="2205"/>
                    </a:cubicBezTo>
                    <a:cubicBezTo>
                      <a:pt x="1206141" y="-8635"/>
                      <a:pt x="1179167" y="23331"/>
                      <a:pt x="1211313" y="3648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="" xmlns:a16="http://schemas.microsoft.com/office/drawing/2014/main" id="{6E004FBE-BCA4-4FAB-850C-14A040360892}"/>
                  </a:ext>
                </a:extLst>
              </p:cNvPr>
              <p:cNvSpPr/>
              <p:nvPr/>
            </p:nvSpPr>
            <p:spPr>
              <a:xfrm>
                <a:off x="8295185" y="3667898"/>
                <a:ext cx="445094" cy="85872"/>
              </a:xfrm>
              <a:custGeom>
                <a:avLst/>
                <a:gdLst>
                  <a:gd name="connsiteX0" fmla="*/ 445094 w 445094"/>
                  <a:gd name="connsiteY0" fmla="*/ 1434 h 85872"/>
                  <a:gd name="connsiteX1" fmla="*/ 0 w 445094"/>
                  <a:gd name="connsiteY1" fmla="*/ 85873 h 85872"/>
                  <a:gd name="connsiteX2" fmla="*/ 226238 w 445094"/>
                  <a:gd name="connsiteY2" fmla="*/ 46506 h 85872"/>
                  <a:gd name="connsiteX3" fmla="*/ 343519 w 445094"/>
                  <a:gd name="connsiteY3" fmla="*/ 21493 h 85872"/>
                  <a:gd name="connsiteX4" fmla="*/ 445094 w 445094"/>
                  <a:gd name="connsiteY4" fmla="*/ 1434 h 8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094" h="85872">
                    <a:moveTo>
                      <a:pt x="445094" y="1434"/>
                    </a:moveTo>
                    <a:cubicBezTo>
                      <a:pt x="445484" y="36886"/>
                      <a:pt x="52416" y="79653"/>
                      <a:pt x="0" y="85873"/>
                    </a:cubicBezTo>
                    <a:cubicBezTo>
                      <a:pt x="75724" y="74672"/>
                      <a:pt x="151276" y="62060"/>
                      <a:pt x="226238" y="46506"/>
                    </a:cubicBezTo>
                    <a:cubicBezTo>
                      <a:pt x="265376" y="38381"/>
                      <a:pt x="304543" y="30399"/>
                      <a:pt x="343519" y="21493"/>
                    </a:cubicBezTo>
                    <a:cubicBezTo>
                      <a:pt x="370380" y="15350"/>
                      <a:pt x="420948" y="-5624"/>
                      <a:pt x="445094" y="143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="" xmlns:a16="http://schemas.microsoft.com/office/drawing/2014/main" id="{8518F380-8EBF-466A-8B7C-52D3A269A76F}"/>
                  </a:ext>
                </a:extLst>
              </p:cNvPr>
              <p:cNvSpPr/>
              <p:nvPr/>
            </p:nvSpPr>
            <p:spPr>
              <a:xfrm>
                <a:off x="7623415" y="3699698"/>
                <a:ext cx="1150991" cy="205911"/>
              </a:xfrm>
              <a:custGeom>
                <a:avLst/>
                <a:gdLst>
                  <a:gd name="connsiteX0" fmla="*/ 1147248 w 1150991"/>
                  <a:gd name="connsiteY0" fmla="*/ 16640 h 205911"/>
                  <a:gd name="connsiteX1" fmla="*/ 549545 w 1150991"/>
                  <a:gd name="connsiteY1" fmla="*/ 132159 h 205911"/>
                  <a:gd name="connsiteX2" fmla="*/ 0 w 1150991"/>
                  <a:gd name="connsiteY2" fmla="*/ 205911 h 205911"/>
                  <a:gd name="connsiteX3" fmla="*/ 574738 w 1150991"/>
                  <a:gd name="connsiteY3" fmla="*/ 92316 h 205911"/>
                  <a:gd name="connsiteX4" fmla="*/ 1150992 w 1150991"/>
                  <a:gd name="connsiteY4" fmla="*/ 0 h 205911"/>
                  <a:gd name="connsiteX5" fmla="*/ 1147248 w 1150991"/>
                  <a:gd name="connsiteY5" fmla="*/ 16640 h 20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991" h="205911">
                    <a:moveTo>
                      <a:pt x="1147248" y="16640"/>
                    </a:moveTo>
                    <a:cubicBezTo>
                      <a:pt x="946061" y="45844"/>
                      <a:pt x="749265" y="95059"/>
                      <a:pt x="549545" y="132159"/>
                    </a:cubicBezTo>
                    <a:cubicBezTo>
                      <a:pt x="368560" y="165783"/>
                      <a:pt x="183213" y="188347"/>
                      <a:pt x="0" y="205911"/>
                    </a:cubicBezTo>
                    <a:cubicBezTo>
                      <a:pt x="191100" y="165497"/>
                      <a:pt x="382324" y="126016"/>
                      <a:pt x="574738" y="92316"/>
                    </a:cubicBezTo>
                    <a:cubicBezTo>
                      <a:pt x="766324" y="58760"/>
                      <a:pt x="959930" y="36328"/>
                      <a:pt x="1150992" y="0"/>
                    </a:cubicBezTo>
                    <a:cubicBezTo>
                      <a:pt x="1150725" y="1657"/>
                      <a:pt x="1147315" y="16497"/>
                      <a:pt x="1147248" y="166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="" xmlns:a16="http://schemas.microsoft.com/office/drawing/2014/main" id="{F919ABF6-A248-4ED2-8836-6594C90A5ED8}"/>
                  </a:ext>
                </a:extLst>
              </p:cNvPr>
              <p:cNvSpPr/>
              <p:nvPr/>
            </p:nvSpPr>
            <p:spPr>
              <a:xfrm>
                <a:off x="7425754" y="3730064"/>
                <a:ext cx="1414317" cy="2170128"/>
              </a:xfrm>
              <a:custGeom>
                <a:avLst/>
                <a:gdLst>
                  <a:gd name="connsiteX0" fmla="*/ 1412346 w 1414317"/>
                  <a:gd name="connsiteY0" fmla="*/ 0 h 2170128"/>
                  <a:gd name="connsiteX1" fmla="*/ 1385810 w 1414317"/>
                  <a:gd name="connsiteY1" fmla="*/ 1758696 h 2170128"/>
                  <a:gd name="connsiteX2" fmla="*/ 1386819 w 1414317"/>
                  <a:gd name="connsiteY2" fmla="*/ 1832677 h 2170128"/>
                  <a:gd name="connsiteX3" fmla="*/ 1367226 w 1414317"/>
                  <a:gd name="connsiteY3" fmla="*/ 1910896 h 2170128"/>
                  <a:gd name="connsiteX4" fmla="*/ 1146742 w 1414317"/>
                  <a:gd name="connsiteY4" fmla="*/ 1953063 h 2170128"/>
                  <a:gd name="connsiteX5" fmla="*/ 770495 w 1414317"/>
                  <a:gd name="connsiteY5" fmla="*/ 2029940 h 2170128"/>
                  <a:gd name="connsiteX6" fmla="*/ 2189 w 1414317"/>
                  <a:gd name="connsiteY6" fmla="*/ 2170129 h 2170128"/>
                  <a:gd name="connsiteX7" fmla="*/ 8009 w 1414317"/>
                  <a:gd name="connsiteY7" fmla="*/ 417052 h 2170128"/>
                  <a:gd name="connsiteX8" fmla="*/ 10543 w 1414317"/>
                  <a:gd name="connsiteY8" fmla="*/ 222790 h 2170128"/>
                  <a:gd name="connsiteX9" fmla="*/ 227303 w 1414317"/>
                  <a:gd name="connsiteY9" fmla="*/ 197977 h 2170128"/>
                  <a:gd name="connsiteX10" fmla="*/ 600788 w 1414317"/>
                  <a:gd name="connsiteY10" fmla="*/ 144332 h 2170128"/>
                  <a:gd name="connsiteX11" fmla="*/ 1412346 w 1414317"/>
                  <a:gd name="connsiteY11" fmla="*/ 10 h 217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317" h="2170128">
                    <a:moveTo>
                      <a:pt x="1412346" y="0"/>
                    </a:moveTo>
                    <a:cubicBezTo>
                      <a:pt x="1422986" y="585740"/>
                      <a:pt x="1387162" y="1172813"/>
                      <a:pt x="1385810" y="1758696"/>
                    </a:cubicBezTo>
                    <a:cubicBezTo>
                      <a:pt x="1385753" y="1783413"/>
                      <a:pt x="1386076" y="1807969"/>
                      <a:pt x="1386819" y="1832677"/>
                    </a:cubicBezTo>
                    <a:cubicBezTo>
                      <a:pt x="1387867" y="1867433"/>
                      <a:pt x="1404698" y="1903886"/>
                      <a:pt x="1367226" y="1910896"/>
                    </a:cubicBezTo>
                    <a:cubicBezTo>
                      <a:pt x="1293674" y="1924679"/>
                      <a:pt x="1220189" y="1938766"/>
                      <a:pt x="1146742" y="1953063"/>
                    </a:cubicBezTo>
                    <a:cubicBezTo>
                      <a:pt x="1021107" y="1977504"/>
                      <a:pt x="895863" y="2004146"/>
                      <a:pt x="770495" y="2029940"/>
                    </a:cubicBezTo>
                    <a:cubicBezTo>
                      <a:pt x="515129" y="2082479"/>
                      <a:pt x="257964" y="2121884"/>
                      <a:pt x="2189" y="2170129"/>
                    </a:cubicBezTo>
                    <a:cubicBezTo>
                      <a:pt x="-3993" y="1585941"/>
                      <a:pt x="4523" y="1001220"/>
                      <a:pt x="8009" y="417052"/>
                    </a:cubicBezTo>
                    <a:cubicBezTo>
                      <a:pt x="8076" y="404879"/>
                      <a:pt x="3818" y="223542"/>
                      <a:pt x="10543" y="222790"/>
                    </a:cubicBezTo>
                    <a:cubicBezTo>
                      <a:pt x="82837" y="214779"/>
                      <a:pt x="155075" y="206540"/>
                      <a:pt x="227303" y="197977"/>
                    </a:cubicBezTo>
                    <a:cubicBezTo>
                      <a:pt x="352128" y="183156"/>
                      <a:pt x="476753" y="164706"/>
                      <a:pt x="600788" y="144332"/>
                    </a:cubicBezTo>
                    <a:cubicBezTo>
                      <a:pt x="869593" y="100165"/>
                      <a:pt x="1141513" y="20555"/>
                      <a:pt x="1412346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="" xmlns:a16="http://schemas.microsoft.com/office/drawing/2014/main" id="{3992D6FF-02AA-4917-83AE-F368A7638EEC}"/>
                  </a:ext>
                </a:extLst>
              </p:cNvPr>
              <p:cNvSpPr/>
              <p:nvPr/>
            </p:nvSpPr>
            <p:spPr>
              <a:xfrm>
                <a:off x="7188310" y="3841544"/>
                <a:ext cx="219201" cy="153458"/>
              </a:xfrm>
              <a:custGeom>
                <a:avLst/>
                <a:gdLst>
                  <a:gd name="connsiteX0" fmla="*/ 101073 w 219201"/>
                  <a:gd name="connsiteY0" fmla="*/ 104413 h 153458"/>
                  <a:gd name="connsiteX1" fmla="*/ 132267 w 219201"/>
                  <a:gd name="connsiteY1" fmla="*/ 118139 h 153458"/>
                  <a:gd name="connsiteX2" fmla="*/ 219202 w 219201"/>
                  <a:gd name="connsiteY2" fmla="*/ 128530 h 153458"/>
                  <a:gd name="connsiteX3" fmla="*/ 84014 w 219201"/>
                  <a:gd name="connsiteY3" fmla="*/ 118139 h 153458"/>
                  <a:gd name="connsiteX4" fmla="*/ 23711 w 219201"/>
                  <a:gd name="connsiteY4" fmla="*/ 0 h 153458"/>
                  <a:gd name="connsiteX5" fmla="*/ 101073 w 219201"/>
                  <a:gd name="connsiteY5" fmla="*/ 104413 h 15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01" h="153458">
                    <a:moveTo>
                      <a:pt x="101073" y="104413"/>
                    </a:moveTo>
                    <a:cubicBezTo>
                      <a:pt x="114913" y="105223"/>
                      <a:pt x="120456" y="113890"/>
                      <a:pt x="132267" y="118139"/>
                    </a:cubicBezTo>
                    <a:cubicBezTo>
                      <a:pt x="159985" y="128111"/>
                      <a:pt x="188731" y="127168"/>
                      <a:pt x="219202" y="128530"/>
                    </a:cubicBezTo>
                    <a:cubicBezTo>
                      <a:pt x="192132" y="180699"/>
                      <a:pt x="117408" y="137865"/>
                      <a:pt x="84014" y="118139"/>
                    </a:cubicBezTo>
                    <a:cubicBezTo>
                      <a:pt x="60715" y="104375"/>
                      <a:pt x="-46993" y="25136"/>
                      <a:pt x="23711" y="0"/>
                    </a:cubicBezTo>
                    <a:cubicBezTo>
                      <a:pt x="16072" y="48158"/>
                      <a:pt x="67469" y="82296"/>
                      <a:pt x="101073" y="10441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="" xmlns:a16="http://schemas.microsoft.com/office/drawing/2014/main" id="{E11AC543-B4FE-4130-A0AE-FC804385F399}"/>
                  </a:ext>
                </a:extLst>
              </p:cNvPr>
              <p:cNvSpPr/>
              <p:nvPr/>
            </p:nvSpPr>
            <p:spPr>
              <a:xfrm>
                <a:off x="7353867" y="3881883"/>
                <a:ext cx="55121" cy="30375"/>
              </a:xfrm>
              <a:custGeom>
                <a:avLst/>
                <a:gdLst>
                  <a:gd name="connsiteX0" fmla="*/ 9563 w 55121"/>
                  <a:gd name="connsiteY0" fmla="*/ 30375 h 30375"/>
                  <a:gd name="connsiteX1" fmla="*/ 0 w 55121"/>
                  <a:gd name="connsiteY1" fmla="*/ 23717 h 30375"/>
                  <a:gd name="connsiteX2" fmla="*/ 53654 w 55121"/>
                  <a:gd name="connsiteY2" fmla="*/ 0 h 30375"/>
                  <a:gd name="connsiteX3" fmla="*/ 9563 w 55121"/>
                  <a:gd name="connsiteY3" fmla="*/ 30375 h 3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21" h="30375">
                    <a:moveTo>
                      <a:pt x="9563" y="30375"/>
                    </a:moveTo>
                    <a:cubicBezTo>
                      <a:pt x="5782" y="28785"/>
                      <a:pt x="2534" y="28356"/>
                      <a:pt x="0" y="23717"/>
                    </a:cubicBezTo>
                    <a:cubicBezTo>
                      <a:pt x="17888" y="15811"/>
                      <a:pt x="35766" y="7906"/>
                      <a:pt x="53654" y="0"/>
                    </a:cubicBezTo>
                    <a:cubicBezTo>
                      <a:pt x="62703" y="27041"/>
                      <a:pt x="27670" y="26708"/>
                      <a:pt x="9563" y="3037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="" xmlns:a16="http://schemas.microsoft.com/office/drawing/2014/main" id="{F515DCE7-655F-4E19-ABA7-4B252CEB9D78}"/>
                  </a:ext>
                </a:extLst>
              </p:cNvPr>
              <p:cNvSpPr/>
              <p:nvPr/>
            </p:nvSpPr>
            <p:spPr>
              <a:xfrm>
                <a:off x="7414179" y="3912002"/>
                <a:ext cx="53663" cy="7333"/>
              </a:xfrm>
              <a:custGeom>
                <a:avLst/>
                <a:gdLst>
                  <a:gd name="connsiteX0" fmla="*/ 53664 w 53663"/>
                  <a:gd name="connsiteY0" fmla="*/ 256 h 7333"/>
                  <a:gd name="connsiteX1" fmla="*/ 0 w 53663"/>
                  <a:gd name="connsiteY1" fmla="*/ 7333 h 7333"/>
                  <a:gd name="connsiteX2" fmla="*/ 53664 w 53663"/>
                  <a:gd name="connsiteY2" fmla="*/ 256 h 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63" h="7333">
                    <a:moveTo>
                      <a:pt x="53664" y="256"/>
                    </a:moveTo>
                    <a:cubicBezTo>
                      <a:pt x="35776" y="2618"/>
                      <a:pt x="17888" y="4971"/>
                      <a:pt x="0" y="7333"/>
                    </a:cubicBezTo>
                    <a:cubicBezTo>
                      <a:pt x="15859" y="-3392"/>
                      <a:pt x="36824" y="1056"/>
                      <a:pt x="53664" y="25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="" xmlns:a16="http://schemas.microsoft.com/office/drawing/2014/main" id="{2E11B94A-E91E-4538-98DA-CFD9A61F989F}"/>
                  </a:ext>
                </a:extLst>
              </p:cNvPr>
              <p:cNvSpPr/>
              <p:nvPr/>
            </p:nvSpPr>
            <p:spPr>
              <a:xfrm>
                <a:off x="7188303" y="3922650"/>
                <a:ext cx="219217" cy="2006902"/>
              </a:xfrm>
              <a:custGeom>
                <a:avLst/>
                <a:gdLst>
                  <a:gd name="connsiteX0" fmla="*/ 192186 w 219217"/>
                  <a:gd name="connsiteY0" fmla="*/ 94440 h 2006902"/>
                  <a:gd name="connsiteX1" fmla="*/ 219218 w 219217"/>
                  <a:gd name="connsiteY1" fmla="*/ 84039 h 2006902"/>
                  <a:gd name="connsiteX2" fmla="*/ 208931 w 219217"/>
                  <a:gd name="connsiteY2" fmla="*/ 1957226 h 2006902"/>
                  <a:gd name="connsiteX3" fmla="*/ 186357 w 219217"/>
                  <a:gd name="connsiteY3" fmla="*/ 2005393 h 2006902"/>
                  <a:gd name="connsiteX4" fmla="*/ 55531 w 219217"/>
                  <a:gd name="connsiteY4" fmla="*/ 1945081 h 2006902"/>
                  <a:gd name="connsiteX5" fmla="*/ 18926 w 219217"/>
                  <a:gd name="connsiteY5" fmla="*/ 1750609 h 2006902"/>
                  <a:gd name="connsiteX6" fmla="*/ 17069 w 219217"/>
                  <a:gd name="connsiteY6" fmla="*/ 1517533 h 2006902"/>
                  <a:gd name="connsiteX7" fmla="*/ 10716 w 219217"/>
                  <a:gd name="connsiteY7" fmla="*/ 680676 h 2006902"/>
                  <a:gd name="connsiteX8" fmla="*/ 7934 w 219217"/>
                  <a:gd name="connsiteY8" fmla="*/ 270300 h 2006902"/>
                  <a:gd name="connsiteX9" fmla="*/ 0 w 219217"/>
                  <a:gd name="connsiteY9" fmla="*/ 0 h 2006902"/>
                  <a:gd name="connsiteX10" fmla="*/ 192186 w 219217"/>
                  <a:gd name="connsiteY10" fmla="*/ 94412 h 200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17" h="2006902">
                    <a:moveTo>
                      <a:pt x="192186" y="94440"/>
                    </a:moveTo>
                    <a:cubicBezTo>
                      <a:pt x="200149" y="89821"/>
                      <a:pt x="210588" y="86982"/>
                      <a:pt x="219218" y="84039"/>
                    </a:cubicBezTo>
                    <a:cubicBezTo>
                      <a:pt x="215789" y="708441"/>
                      <a:pt x="212360" y="1332862"/>
                      <a:pt x="208931" y="1957226"/>
                    </a:cubicBezTo>
                    <a:cubicBezTo>
                      <a:pt x="208778" y="1985172"/>
                      <a:pt x="220447" y="1998697"/>
                      <a:pt x="186357" y="2005393"/>
                    </a:cubicBezTo>
                    <a:cubicBezTo>
                      <a:pt x="135950" y="2015300"/>
                      <a:pt x="91402" y="1974275"/>
                      <a:pt x="55531" y="1945081"/>
                    </a:cubicBezTo>
                    <a:cubicBezTo>
                      <a:pt x="295" y="1900104"/>
                      <a:pt x="19460" y="1816208"/>
                      <a:pt x="18926" y="1750609"/>
                    </a:cubicBezTo>
                    <a:cubicBezTo>
                      <a:pt x="18298" y="1672923"/>
                      <a:pt x="17688" y="1595228"/>
                      <a:pt x="17069" y="1517533"/>
                    </a:cubicBezTo>
                    <a:cubicBezTo>
                      <a:pt x="14859" y="1238583"/>
                      <a:pt x="12687" y="959625"/>
                      <a:pt x="10716" y="680676"/>
                    </a:cubicBezTo>
                    <a:cubicBezTo>
                      <a:pt x="9744" y="543878"/>
                      <a:pt x="8811" y="407089"/>
                      <a:pt x="7934" y="270300"/>
                    </a:cubicBezTo>
                    <a:cubicBezTo>
                      <a:pt x="7372" y="183109"/>
                      <a:pt x="16412" y="86316"/>
                      <a:pt x="0" y="0"/>
                    </a:cubicBezTo>
                    <a:cubicBezTo>
                      <a:pt x="50406" y="52473"/>
                      <a:pt x="116091" y="98517"/>
                      <a:pt x="192186" y="944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="" xmlns:a16="http://schemas.microsoft.com/office/drawing/2014/main" id="{1B697B28-45B3-4626-839C-F5C3DF46A84C}"/>
                  </a:ext>
                </a:extLst>
              </p:cNvPr>
              <p:cNvSpPr/>
              <p:nvPr/>
            </p:nvSpPr>
            <p:spPr>
              <a:xfrm>
                <a:off x="7383813" y="3922659"/>
                <a:ext cx="20383" cy="30365"/>
              </a:xfrm>
              <a:custGeom>
                <a:avLst/>
                <a:gdLst>
                  <a:gd name="connsiteX0" fmla="*/ 20384 w 20383"/>
                  <a:gd name="connsiteY0" fmla="*/ 19964 h 30365"/>
                  <a:gd name="connsiteX1" fmla="*/ 6658 w 20383"/>
                  <a:gd name="connsiteY1" fmla="*/ 30366 h 30365"/>
                  <a:gd name="connsiteX2" fmla="*/ 0 w 20383"/>
                  <a:gd name="connsiteY2" fmla="*/ 6658 h 30365"/>
                  <a:gd name="connsiteX3" fmla="*/ 9982 w 20383"/>
                  <a:gd name="connsiteY3" fmla="*/ 0 h 30365"/>
                  <a:gd name="connsiteX4" fmla="*/ 20384 w 20383"/>
                  <a:gd name="connsiteY4" fmla="*/ 19964 h 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3" h="30365">
                    <a:moveTo>
                      <a:pt x="20384" y="19964"/>
                    </a:moveTo>
                    <a:cubicBezTo>
                      <a:pt x="15811" y="23431"/>
                      <a:pt x="11230" y="26899"/>
                      <a:pt x="6658" y="30366"/>
                    </a:cubicBezTo>
                    <a:cubicBezTo>
                      <a:pt x="11497" y="14954"/>
                      <a:pt x="7039" y="22365"/>
                      <a:pt x="0" y="6658"/>
                    </a:cubicBezTo>
                    <a:cubicBezTo>
                      <a:pt x="3334" y="4439"/>
                      <a:pt x="6658" y="2219"/>
                      <a:pt x="9982" y="0"/>
                    </a:cubicBezTo>
                    <a:cubicBezTo>
                      <a:pt x="11954" y="8172"/>
                      <a:pt x="17993" y="13449"/>
                      <a:pt x="20384" y="199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="" xmlns:a16="http://schemas.microsoft.com/office/drawing/2014/main" id="{017EC9ED-A08C-4EDB-9371-F1EEF35063EE}"/>
                  </a:ext>
                </a:extLst>
              </p:cNvPr>
              <p:cNvSpPr/>
              <p:nvPr/>
            </p:nvSpPr>
            <p:spPr>
              <a:xfrm>
                <a:off x="8112628" y="4185968"/>
                <a:ext cx="65991" cy="111061"/>
              </a:xfrm>
              <a:custGeom>
                <a:avLst/>
                <a:gdLst>
                  <a:gd name="connsiteX0" fmla="*/ 60722 w 65991"/>
                  <a:gd name="connsiteY0" fmla="*/ 50330 h 111061"/>
                  <a:gd name="connsiteX1" fmla="*/ 61141 w 65991"/>
                  <a:gd name="connsiteY1" fmla="*/ 111062 h 111061"/>
                  <a:gd name="connsiteX2" fmla="*/ 0 w 65991"/>
                  <a:gd name="connsiteY2" fmla="*/ 53654 h 111061"/>
                  <a:gd name="connsiteX3" fmla="*/ 40757 w 65991"/>
                  <a:gd name="connsiteY3" fmla="*/ 0 h 111061"/>
                  <a:gd name="connsiteX4" fmla="*/ 60722 w 65991"/>
                  <a:gd name="connsiteY4" fmla="*/ 5033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91" h="111061">
                    <a:moveTo>
                      <a:pt x="60722" y="50330"/>
                    </a:moveTo>
                    <a:cubicBezTo>
                      <a:pt x="69237" y="55340"/>
                      <a:pt x="65970" y="94583"/>
                      <a:pt x="61141" y="111062"/>
                    </a:cubicBezTo>
                    <a:cubicBezTo>
                      <a:pt x="49673" y="84934"/>
                      <a:pt x="30613" y="57198"/>
                      <a:pt x="0" y="53654"/>
                    </a:cubicBezTo>
                    <a:cubicBezTo>
                      <a:pt x="30290" y="47244"/>
                      <a:pt x="39319" y="29937"/>
                      <a:pt x="40757" y="0"/>
                    </a:cubicBezTo>
                    <a:cubicBezTo>
                      <a:pt x="47063" y="17593"/>
                      <a:pt x="33747" y="53664"/>
                      <a:pt x="60722" y="503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="" xmlns:a16="http://schemas.microsoft.com/office/drawing/2014/main" id="{E4D804AE-C533-42A5-B615-C5F9B59D7FAC}"/>
                  </a:ext>
                </a:extLst>
              </p:cNvPr>
              <p:cNvSpPr/>
              <p:nvPr/>
            </p:nvSpPr>
            <p:spPr>
              <a:xfrm>
                <a:off x="8052137" y="4193143"/>
                <a:ext cx="37107" cy="43155"/>
              </a:xfrm>
              <a:custGeom>
                <a:avLst/>
                <a:gdLst>
                  <a:gd name="connsiteX0" fmla="*/ 30059 w 37107"/>
                  <a:gd name="connsiteY0" fmla="*/ 9046 h 43155"/>
                  <a:gd name="connsiteX1" fmla="*/ 37107 w 37107"/>
                  <a:gd name="connsiteY1" fmla="*/ 43155 h 43155"/>
                  <a:gd name="connsiteX2" fmla="*/ 93 w 37107"/>
                  <a:gd name="connsiteY2" fmla="*/ 14037 h 43155"/>
                  <a:gd name="connsiteX3" fmla="*/ 30059 w 37107"/>
                  <a:gd name="connsiteY3" fmla="*/ 9046 h 4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7" h="43155">
                    <a:moveTo>
                      <a:pt x="30059" y="9046"/>
                    </a:moveTo>
                    <a:cubicBezTo>
                      <a:pt x="24230" y="20867"/>
                      <a:pt x="30259" y="32973"/>
                      <a:pt x="37107" y="43155"/>
                    </a:cubicBezTo>
                    <a:cubicBezTo>
                      <a:pt x="26973" y="38917"/>
                      <a:pt x="1103" y="26239"/>
                      <a:pt x="93" y="14037"/>
                    </a:cubicBezTo>
                    <a:cubicBezTo>
                      <a:pt x="-1659" y="-7318"/>
                      <a:pt x="21791" y="-345"/>
                      <a:pt x="30059" y="904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="" xmlns:a16="http://schemas.microsoft.com/office/drawing/2014/main" id="{7119B05B-B345-4EF9-8609-063DB7DA3C01}"/>
                  </a:ext>
                </a:extLst>
              </p:cNvPr>
              <p:cNvSpPr/>
              <p:nvPr/>
            </p:nvSpPr>
            <p:spPr>
              <a:xfrm>
                <a:off x="8505870" y="4658122"/>
                <a:ext cx="106464" cy="131864"/>
              </a:xfrm>
              <a:custGeom>
                <a:avLst/>
                <a:gdLst>
                  <a:gd name="connsiteX0" fmla="*/ 106297 w 106464"/>
                  <a:gd name="connsiteY0" fmla="*/ 0 h 131864"/>
                  <a:gd name="connsiteX1" fmla="*/ 89238 w 106464"/>
                  <a:gd name="connsiteY1" fmla="*/ 77791 h 131864"/>
                  <a:gd name="connsiteX2" fmla="*/ 45975 w 106464"/>
                  <a:gd name="connsiteY2" fmla="*/ 54073 h 131864"/>
                  <a:gd name="connsiteX3" fmla="*/ 25602 w 106464"/>
                  <a:gd name="connsiteY3" fmla="*/ 131864 h 131864"/>
                  <a:gd name="connsiteX4" fmla="*/ 5199 w 106464"/>
                  <a:gd name="connsiteY4" fmla="*/ 17050 h 131864"/>
                  <a:gd name="connsiteX5" fmla="*/ 106297 w 106464"/>
                  <a:gd name="connsiteY5" fmla="*/ 0 h 13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64" h="131864">
                    <a:moveTo>
                      <a:pt x="106297" y="0"/>
                    </a:moveTo>
                    <a:cubicBezTo>
                      <a:pt x="108621" y="25413"/>
                      <a:pt x="85838" y="46768"/>
                      <a:pt x="89238" y="77791"/>
                    </a:cubicBezTo>
                    <a:cubicBezTo>
                      <a:pt x="81694" y="62751"/>
                      <a:pt x="64035" y="47168"/>
                      <a:pt x="45975" y="54073"/>
                    </a:cubicBezTo>
                    <a:cubicBezTo>
                      <a:pt x="18991" y="64379"/>
                      <a:pt x="25602" y="110233"/>
                      <a:pt x="25602" y="131864"/>
                    </a:cubicBezTo>
                    <a:cubicBezTo>
                      <a:pt x="16915" y="111776"/>
                      <a:pt x="-11594" y="37748"/>
                      <a:pt x="5199" y="17050"/>
                    </a:cubicBezTo>
                    <a:cubicBezTo>
                      <a:pt x="15972" y="3800"/>
                      <a:pt x="89105" y="514"/>
                      <a:pt x="10629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="" xmlns:a16="http://schemas.microsoft.com/office/drawing/2014/main" id="{3629FE0E-0064-4B10-8B98-023E55916ECF}"/>
                  </a:ext>
                </a:extLst>
              </p:cNvPr>
              <p:cNvSpPr/>
              <p:nvPr/>
            </p:nvSpPr>
            <p:spPr>
              <a:xfrm>
                <a:off x="8622898" y="4701266"/>
                <a:ext cx="60363" cy="85368"/>
              </a:xfrm>
              <a:custGeom>
                <a:avLst/>
                <a:gdLst>
                  <a:gd name="connsiteX0" fmla="*/ 59945 w 60363"/>
                  <a:gd name="connsiteY0" fmla="*/ 74967 h 85368"/>
                  <a:gd name="connsiteX1" fmla="*/ 60364 w 60363"/>
                  <a:gd name="connsiteY1" fmla="*/ 85368 h 85368"/>
                  <a:gd name="connsiteX2" fmla="*/ 36865 w 60363"/>
                  <a:gd name="connsiteY2" fmla="*/ 38772 h 85368"/>
                  <a:gd name="connsiteX3" fmla="*/ 51 w 60363"/>
                  <a:gd name="connsiteY3" fmla="*/ 7168 h 85368"/>
                  <a:gd name="connsiteX4" fmla="*/ 59944 w 60363"/>
                  <a:gd name="connsiteY4" fmla="*/ 74967 h 8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63" h="85368">
                    <a:moveTo>
                      <a:pt x="59945" y="74967"/>
                    </a:moveTo>
                    <a:cubicBezTo>
                      <a:pt x="60087" y="78434"/>
                      <a:pt x="60221" y="81901"/>
                      <a:pt x="60364" y="85368"/>
                    </a:cubicBezTo>
                    <a:cubicBezTo>
                      <a:pt x="53915" y="69052"/>
                      <a:pt x="46800" y="53288"/>
                      <a:pt x="36865" y="38772"/>
                    </a:cubicBezTo>
                    <a:cubicBezTo>
                      <a:pt x="25550" y="22274"/>
                      <a:pt x="-1330" y="19931"/>
                      <a:pt x="51" y="7168"/>
                    </a:cubicBezTo>
                    <a:cubicBezTo>
                      <a:pt x="3252" y="-22588"/>
                      <a:pt x="62726" y="48221"/>
                      <a:pt x="59944" y="749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="" xmlns:a16="http://schemas.microsoft.com/office/drawing/2014/main" id="{E372A4FD-354E-443B-BCBB-278887EC817B}"/>
                  </a:ext>
                </a:extLst>
              </p:cNvPr>
              <p:cNvSpPr/>
              <p:nvPr/>
            </p:nvSpPr>
            <p:spPr>
              <a:xfrm>
                <a:off x="8228399" y="4708872"/>
                <a:ext cx="134222" cy="136527"/>
              </a:xfrm>
              <a:custGeom>
                <a:avLst/>
                <a:gdLst>
                  <a:gd name="connsiteX0" fmla="*/ 127164 w 134222"/>
                  <a:gd name="connsiteY0" fmla="*/ 128130 h 136527"/>
                  <a:gd name="connsiteX1" fmla="*/ 63518 w 134222"/>
                  <a:gd name="connsiteY1" fmla="*/ 125016 h 136527"/>
                  <a:gd name="connsiteX2" fmla="*/ 14226 w 134222"/>
                  <a:gd name="connsiteY2" fmla="*/ 111071 h 136527"/>
                  <a:gd name="connsiteX3" fmla="*/ 5701 w 134222"/>
                  <a:gd name="connsiteY3" fmla="*/ 30385 h 136527"/>
                  <a:gd name="connsiteX4" fmla="*/ 70995 w 134222"/>
                  <a:gd name="connsiteY4" fmla="*/ 17898 h 136527"/>
                  <a:gd name="connsiteX5" fmla="*/ 134222 w 134222"/>
                  <a:gd name="connsiteY5" fmla="*/ 0 h 136527"/>
                  <a:gd name="connsiteX6" fmla="*/ 127164 w 134222"/>
                  <a:gd name="connsiteY6" fmla="*/ 128130 h 13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22" h="136527">
                    <a:moveTo>
                      <a:pt x="127164" y="128130"/>
                    </a:moveTo>
                    <a:cubicBezTo>
                      <a:pt x="104800" y="134522"/>
                      <a:pt x="82035" y="144713"/>
                      <a:pt x="63518" y="125016"/>
                    </a:cubicBezTo>
                    <a:cubicBezTo>
                      <a:pt x="52907" y="113719"/>
                      <a:pt x="17170" y="116938"/>
                      <a:pt x="14226" y="111071"/>
                    </a:cubicBezTo>
                    <a:cubicBezTo>
                      <a:pt x="6816" y="96307"/>
                      <a:pt x="-8224" y="45044"/>
                      <a:pt x="5701" y="30385"/>
                    </a:cubicBezTo>
                    <a:cubicBezTo>
                      <a:pt x="12350" y="23384"/>
                      <a:pt x="59337" y="21069"/>
                      <a:pt x="70995" y="17898"/>
                    </a:cubicBezTo>
                    <a:cubicBezTo>
                      <a:pt x="92141" y="12144"/>
                      <a:pt x="112924" y="5277"/>
                      <a:pt x="134222" y="0"/>
                    </a:cubicBezTo>
                    <a:cubicBezTo>
                      <a:pt x="131727" y="42805"/>
                      <a:pt x="125250" y="85134"/>
                      <a:pt x="127164" y="1281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="" xmlns:a16="http://schemas.microsoft.com/office/drawing/2014/main" id="{E191DABD-9933-46EA-87B3-F89E6DA18253}"/>
                  </a:ext>
                </a:extLst>
              </p:cNvPr>
              <p:cNvSpPr/>
              <p:nvPr/>
            </p:nvSpPr>
            <p:spPr>
              <a:xfrm>
                <a:off x="8555160" y="4735856"/>
                <a:ext cx="80705" cy="128120"/>
              </a:xfrm>
              <a:custGeom>
                <a:avLst/>
                <a:gdLst>
                  <a:gd name="connsiteX0" fmla="*/ 50340 w 80705"/>
                  <a:gd name="connsiteY0" fmla="*/ 27042 h 128120"/>
                  <a:gd name="connsiteX1" fmla="*/ 80705 w 80705"/>
                  <a:gd name="connsiteY1" fmla="*/ 128121 h 128120"/>
                  <a:gd name="connsiteX2" fmla="*/ 0 w 80705"/>
                  <a:gd name="connsiteY2" fmla="*/ 47415 h 128120"/>
                  <a:gd name="connsiteX3" fmla="*/ 3343 w 80705"/>
                  <a:gd name="connsiteY3" fmla="*/ 0 h 128120"/>
                  <a:gd name="connsiteX4" fmla="*/ 50340 w 80705"/>
                  <a:gd name="connsiteY4" fmla="*/ 27042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705" h="128120">
                    <a:moveTo>
                      <a:pt x="50340" y="27042"/>
                    </a:moveTo>
                    <a:cubicBezTo>
                      <a:pt x="65780" y="59169"/>
                      <a:pt x="75190" y="92983"/>
                      <a:pt x="80705" y="128121"/>
                    </a:cubicBezTo>
                    <a:cubicBezTo>
                      <a:pt x="67332" y="101327"/>
                      <a:pt x="41624" y="26460"/>
                      <a:pt x="0" y="47415"/>
                    </a:cubicBezTo>
                    <a:cubicBezTo>
                      <a:pt x="1114" y="31613"/>
                      <a:pt x="2219" y="15812"/>
                      <a:pt x="3343" y="0"/>
                    </a:cubicBezTo>
                    <a:cubicBezTo>
                      <a:pt x="24260" y="3848"/>
                      <a:pt x="26508" y="47415"/>
                      <a:pt x="50340" y="270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="" xmlns:a16="http://schemas.microsoft.com/office/drawing/2014/main" id="{9B4208F6-6DF5-4236-89B5-47FD60311EC3}"/>
                  </a:ext>
                </a:extLst>
              </p:cNvPr>
              <p:cNvSpPr/>
              <p:nvPr/>
            </p:nvSpPr>
            <p:spPr>
              <a:xfrm>
                <a:off x="7954542" y="4769565"/>
                <a:ext cx="112143" cy="269967"/>
              </a:xfrm>
              <a:custGeom>
                <a:avLst/>
                <a:gdLst>
                  <a:gd name="connsiteX0" fmla="*/ 110642 w 112143"/>
                  <a:gd name="connsiteY0" fmla="*/ 0 h 269967"/>
                  <a:gd name="connsiteX1" fmla="*/ 84020 w 112143"/>
                  <a:gd name="connsiteY1" fmla="*/ 118139 h 269967"/>
                  <a:gd name="connsiteX2" fmla="*/ 16640 w 112143"/>
                  <a:gd name="connsiteY2" fmla="*/ 269967 h 269967"/>
                  <a:gd name="connsiteX3" fmla="*/ 10801 w 112143"/>
                  <a:gd name="connsiteY3" fmla="*/ 220466 h 269967"/>
                  <a:gd name="connsiteX4" fmla="*/ 19964 w 112143"/>
                  <a:gd name="connsiteY4" fmla="*/ 168888 h 269967"/>
                  <a:gd name="connsiteX5" fmla="*/ 5820 w 112143"/>
                  <a:gd name="connsiteY5" fmla="*/ 96088 h 269967"/>
                  <a:gd name="connsiteX6" fmla="*/ 0 w 112143"/>
                  <a:gd name="connsiteY6" fmla="*/ 20383 h 269967"/>
                  <a:gd name="connsiteX7" fmla="*/ 110642 w 112143"/>
                  <a:gd name="connsiteY7" fmla="*/ 0 h 26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3" h="269967">
                    <a:moveTo>
                      <a:pt x="110642" y="0"/>
                    </a:moveTo>
                    <a:cubicBezTo>
                      <a:pt x="122044" y="48016"/>
                      <a:pt x="64122" y="71704"/>
                      <a:pt x="84020" y="118139"/>
                    </a:cubicBezTo>
                    <a:cubicBezTo>
                      <a:pt x="-1962" y="139008"/>
                      <a:pt x="42796" y="215179"/>
                      <a:pt x="16640" y="269967"/>
                    </a:cubicBezTo>
                    <a:cubicBezTo>
                      <a:pt x="16069" y="253251"/>
                      <a:pt x="11763" y="237096"/>
                      <a:pt x="10801" y="220466"/>
                    </a:cubicBezTo>
                    <a:cubicBezTo>
                      <a:pt x="9715" y="201768"/>
                      <a:pt x="20002" y="184480"/>
                      <a:pt x="19964" y="168888"/>
                    </a:cubicBezTo>
                    <a:cubicBezTo>
                      <a:pt x="19917" y="147599"/>
                      <a:pt x="6420" y="120301"/>
                      <a:pt x="5820" y="96088"/>
                    </a:cubicBezTo>
                    <a:cubicBezTo>
                      <a:pt x="5182" y="70323"/>
                      <a:pt x="8001" y="45425"/>
                      <a:pt x="0" y="20383"/>
                    </a:cubicBezTo>
                    <a:cubicBezTo>
                      <a:pt x="36557" y="13345"/>
                      <a:pt x="75409" y="6725"/>
                      <a:pt x="110642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="" xmlns:a16="http://schemas.microsoft.com/office/drawing/2014/main" id="{E317D87D-096F-47DC-8EC9-09A60FDD9BA1}"/>
                  </a:ext>
                </a:extLst>
              </p:cNvPr>
              <p:cNvSpPr/>
              <p:nvPr/>
            </p:nvSpPr>
            <p:spPr>
              <a:xfrm>
                <a:off x="8497970" y="4783338"/>
                <a:ext cx="77613" cy="128120"/>
              </a:xfrm>
              <a:custGeom>
                <a:avLst/>
                <a:gdLst>
                  <a:gd name="connsiteX0" fmla="*/ 29806 w 77613"/>
                  <a:gd name="connsiteY0" fmla="*/ 36614 h 128120"/>
                  <a:gd name="connsiteX1" fmla="*/ 77221 w 77613"/>
                  <a:gd name="connsiteY1" fmla="*/ 128121 h 128120"/>
                  <a:gd name="connsiteX2" fmla="*/ 37912 w 77613"/>
                  <a:gd name="connsiteY2" fmla="*/ 69056 h 128120"/>
                  <a:gd name="connsiteX3" fmla="*/ 2764 w 77613"/>
                  <a:gd name="connsiteY3" fmla="*/ 53664 h 128120"/>
                  <a:gd name="connsiteX4" fmla="*/ 2764 w 77613"/>
                  <a:gd name="connsiteY4" fmla="*/ 0 h 128120"/>
                  <a:gd name="connsiteX5" fmla="*/ 29806 w 77613"/>
                  <a:gd name="connsiteY5" fmla="*/ 36614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13" h="128120">
                    <a:moveTo>
                      <a:pt x="29806" y="36614"/>
                    </a:moveTo>
                    <a:cubicBezTo>
                      <a:pt x="57466" y="24193"/>
                      <a:pt x="80955" y="102413"/>
                      <a:pt x="77221" y="128121"/>
                    </a:cubicBezTo>
                    <a:cubicBezTo>
                      <a:pt x="57304" y="113052"/>
                      <a:pt x="53495" y="87363"/>
                      <a:pt x="37912" y="69056"/>
                    </a:cubicBezTo>
                    <a:cubicBezTo>
                      <a:pt x="30463" y="60303"/>
                      <a:pt x="5927" y="58322"/>
                      <a:pt x="2764" y="53664"/>
                    </a:cubicBezTo>
                    <a:cubicBezTo>
                      <a:pt x="-3455" y="44491"/>
                      <a:pt x="2764" y="11630"/>
                      <a:pt x="2764" y="0"/>
                    </a:cubicBezTo>
                    <a:cubicBezTo>
                      <a:pt x="15242" y="10258"/>
                      <a:pt x="17680" y="28556"/>
                      <a:pt x="29806" y="366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="" xmlns:a16="http://schemas.microsoft.com/office/drawing/2014/main" id="{290EA4B2-E090-462D-BF2C-ED48A8241942}"/>
                  </a:ext>
                </a:extLst>
              </p:cNvPr>
              <p:cNvSpPr/>
              <p:nvPr/>
            </p:nvSpPr>
            <p:spPr>
              <a:xfrm>
                <a:off x="8409999" y="4843584"/>
                <a:ext cx="101088" cy="195919"/>
              </a:xfrm>
              <a:custGeom>
                <a:avLst/>
                <a:gdLst>
                  <a:gd name="connsiteX0" fmla="*/ 77391 w 101088"/>
                  <a:gd name="connsiteY0" fmla="*/ 17040 h 195919"/>
                  <a:gd name="connsiteX1" fmla="*/ 101089 w 101088"/>
                  <a:gd name="connsiteY1" fmla="*/ 128111 h 195919"/>
                  <a:gd name="connsiteX2" fmla="*/ 30385 w 101088"/>
                  <a:gd name="connsiteY2" fmla="*/ 88173 h 195919"/>
                  <a:gd name="connsiteX3" fmla="*/ 43682 w 101088"/>
                  <a:gd name="connsiteY3" fmla="*/ 195920 h 195919"/>
                  <a:gd name="connsiteX4" fmla="*/ 0 w 101088"/>
                  <a:gd name="connsiteY4" fmla="*/ 67799 h 195919"/>
                  <a:gd name="connsiteX5" fmla="*/ 40357 w 101088"/>
                  <a:gd name="connsiteY5" fmla="*/ 0 h 195919"/>
                  <a:gd name="connsiteX6" fmla="*/ 77391 w 101088"/>
                  <a:gd name="connsiteY6" fmla="*/ 17040 h 19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088" h="195919">
                    <a:moveTo>
                      <a:pt x="77391" y="17040"/>
                    </a:moveTo>
                    <a:cubicBezTo>
                      <a:pt x="82105" y="54769"/>
                      <a:pt x="97469" y="90259"/>
                      <a:pt x="101089" y="128111"/>
                    </a:cubicBezTo>
                    <a:cubicBezTo>
                      <a:pt x="82591" y="119367"/>
                      <a:pt x="55864" y="65484"/>
                      <a:pt x="30385" y="88173"/>
                    </a:cubicBezTo>
                    <a:cubicBezTo>
                      <a:pt x="10230" y="106128"/>
                      <a:pt x="46225" y="172202"/>
                      <a:pt x="43682" y="195920"/>
                    </a:cubicBezTo>
                    <a:cubicBezTo>
                      <a:pt x="13306" y="161744"/>
                      <a:pt x="3124" y="112176"/>
                      <a:pt x="0" y="67799"/>
                    </a:cubicBezTo>
                    <a:cubicBezTo>
                      <a:pt x="55655" y="117910"/>
                      <a:pt x="40815" y="32242"/>
                      <a:pt x="40357" y="0"/>
                    </a:cubicBezTo>
                    <a:cubicBezTo>
                      <a:pt x="47139" y="14764"/>
                      <a:pt x="61827" y="25422"/>
                      <a:pt x="77391" y="170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="" xmlns:a16="http://schemas.microsoft.com/office/drawing/2014/main" id="{7E6F5C8C-1880-4B73-A8B4-6BD9C5F9B643}"/>
                  </a:ext>
                </a:extLst>
              </p:cNvPr>
              <p:cNvSpPr/>
              <p:nvPr/>
            </p:nvSpPr>
            <p:spPr>
              <a:xfrm>
                <a:off x="8215340" y="4861849"/>
                <a:ext cx="68024" cy="71329"/>
              </a:xfrm>
              <a:custGeom>
                <a:avLst/>
                <a:gdLst>
                  <a:gd name="connsiteX0" fmla="*/ 68024 w 68024"/>
                  <a:gd name="connsiteY0" fmla="*/ 11157 h 71329"/>
                  <a:gd name="connsiteX1" fmla="*/ 16846 w 68024"/>
                  <a:gd name="connsiteY1" fmla="*/ 47362 h 71329"/>
                  <a:gd name="connsiteX2" fmla="*/ 61356 w 68024"/>
                  <a:gd name="connsiteY2" fmla="*/ 34875 h 71329"/>
                  <a:gd name="connsiteX3" fmla="*/ 29534 w 68024"/>
                  <a:gd name="connsiteY3" fmla="*/ 69193 h 71329"/>
                  <a:gd name="connsiteX4" fmla="*/ 635 w 68024"/>
                  <a:gd name="connsiteY4" fmla="*/ 7424 h 71329"/>
                  <a:gd name="connsiteX5" fmla="*/ 68024 w 68024"/>
                  <a:gd name="connsiteY5" fmla="*/ 11157 h 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24" h="71329">
                    <a:moveTo>
                      <a:pt x="68024" y="11157"/>
                    </a:moveTo>
                    <a:cubicBezTo>
                      <a:pt x="44421" y="8862"/>
                      <a:pt x="-1699" y="8109"/>
                      <a:pt x="16846" y="47362"/>
                    </a:cubicBezTo>
                    <a:cubicBezTo>
                      <a:pt x="28486" y="71994"/>
                      <a:pt x="32734" y="15310"/>
                      <a:pt x="61356" y="34875"/>
                    </a:cubicBezTo>
                    <a:cubicBezTo>
                      <a:pt x="55003" y="49029"/>
                      <a:pt x="44459" y="63440"/>
                      <a:pt x="29534" y="69193"/>
                    </a:cubicBezTo>
                    <a:cubicBezTo>
                      <a:pt x="-6842" y="83223"/>
                      <a:pt x="635" y="24188"/>
                      <a:pt x="635" y="7424"/>
                    </a:cubicBezTo>
                    <a:cubicBezTo>
                      <a:pt x="11827" y="20530"/>
                      <a:pt x="42135" y="-17903"/>
                      <a:pt x="68024" y="111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="" xmlns:a16="http://schemas.microsoft.com/office/drawing/2014/main" id="{06B334E3-4916-4308-8AC1-0C0F63CF5DD2}"/>
                  </a:ext>
                </a:extLst>
              </p:cNvPr>
              <p:cNvSpPr/>
              <p:nvPr/>
            </p:nvSpPr>
            <p:spPr>
              <a:xfrm>
                <a:off x="7991063" y="4901557"/>
                <a:ext cx="106782" cy="150281"/>
              </a:xfrm>
              <a:custGeom>
                <a:avLst/>
                <a:gdLst>
                  <a:gd name="connsiteX0" fmla="*/ 66025 w 106782"/>
                  <a:gd name="connsiteY0" fmla="*/ 1358 h 150281"/>
                  <a:gd name="connsiteX1" fmla="*/ 56452 w 106782"/>
                  <a:gd name="connsiteY1" fmla="*/ 18418 h 150281"/>
                  <a:gd name="connsiteX2" fmla="*/ 15695 w 106782"/>
                  <a:gd name="connsiteY2" fmla="*/ 89131 h 150281"/>
                  <a:gd name="connsiteX3" fmla="*/ 93467 w 106782"/>
                  <a:gd name="connsiteY3" fmla="*/ 133232 h 150281"/>
                  <a:gd name="connsiteX4" fmla="*/ 106782 w 106782"/>
                  <a:gd name="connsiteY4" fmla="*/ 150282 h 150281"/>
                  <a:gd name="connsiteX5" fmla="*/ 39403 w 106782"/>
                  <a:gd name="connsiteY5" fmla="*/ 146958 h 150281"/>
                  <a:gd name="connsiteX6" fmla="*/ 6961 w 106782"/>
                  <a:gd name="connsiteY6" fmla="*/ 99942 h 150281"/>
                  <a:gd name="connsiteX7" fmla="*/ 66025 w 106782"/>
                  <a:gd name="connsiteY7" fmla="*/ 1358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82" h="150281">
                    <a:moveTo>
                      <a:pt x="66025" y="1358"/>
                    </a:moveTo>
                    <a:cubicBezTo>
                      <a:pt x="64615" y="7264"/>
                      <a:pt x="60320" y="13465"/>
                      <a:pt x="56452" y="18418"/>
                    </a:cubicBezTo>
                    <a:cubicBezTo>
                      <a:pt x="28335" y="-12167"/>
                      <a:pt x="4408" y="66652"/>
                      <a:pt x="15695" y="89131"/>
                    </a:cubicBezTo>
                    <a:cubicBezTo>
                      <a:pt x="23724" y="105124"/>
                      <a:pt x="81970" y="144243"/>
                      <a:pt x="93467" y="133232"/>
                    </a:cubicBezTo>
                    <a:cubicBezTo>
                      <a:pt x="96962" y="136804"/>
                      <a:pt x="104554" y="145824"/>
                      <a:pt x="106782" y="150282"/>
                    </a:cubicBezTo>
                    <a:cubicBezTo>
                      <a:pt x="84322" y="149177"/>
                      <a:pt x="61863" y="148072"/>
                      <a:pt x="39403" y="146958"/>
                    </a:cubicBezTo>
                    <a:cubicBezTo>
                      <a:pt x="81160" y="143662"/>
                      <a:pt x="14533" y="114420"/>
                      <a:pt x="6961" y="99942"/>
                    </a:cubicBezTo>
                    <a:cubicBezTo>
                      <a:pt x="-14204" y="59508"/>
                      <a:pt x="15009" y="-10624"/>
                      <a:pt x="66025" y="13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="" xmlns:a16="http://schemas.microsoft.com/office/drawing/2014/main" id="{D6D3B256-87F6-4076-BA8E-EB5D33DF0832}"/>
                  </a:ext>
                </a:extLst>
              </p:cNvPr>
              <p:cNvSpPr/>
              <p:nvPr/>
            </p:nvSpPr>
            <p:spPr>
              <a:xfrm>
                <a:off x="7706425" y="4950340"/>
                <a:ext cx="239602" cy="296999"/>
              </a:xfrm>
              <a:custGeom>
                <a:avLst/>
                <a:gdLst>
                  <a:gd name="connsiteX0" fmla="*/ 232524 w 239602"/>
                  <a:gd name="connsiteY0" fmla="*/ 141837 h 296999"/>
                  <a:gd name="connsiteX1" fmla="*/ 184490 w 239602"/>
                  <a:gd name="connsiteY1" fmla="*/ 150362 h 296999"/>
                  <a:gd name="connsiteX2" fmla="*/ 188643 w 239602"/>
                  <a:gd name="connsiteY2" fmla="*/ 172822 h 296999"/>
                  <a:gd name="connsiteX3" fmla="*/ 236420 w 239602"/>
                  <a:gd name="connsiteY3" fmla="*/ 168431 h 296999"/>
                  <a:gd name="connsiteX4" fmla="*/ 213398 w 239602"/>
                  <a:gd name="connsiteY4" fmla="*/ 245193 h 296999"/>
                  <a:gd name="connsiteX5" fmla="*/ 160153 w 239602"/>
                  <a:gd name="connsiteY5" fmla="*/ 259556 h 296999"/>
                  <a:gd name="connsiteX6" fmla="*/ 143932 w 239602"/>
                  <a:gd name="connsiteY6" fmla="*/ 221285 h 296999"/>
                  <a:gd name="connsiteX7" fmla="*/ 135198 w 239602"/>
                  <a:gd name="connsiteY7" fmla="*/ 266633 h 296999"/>
                  <a:gd name="connsiteX8" fmla="*/ 94850 w 239602"/>
                  <a:gd name="connsiteY8" fmla="*/ 265995 h 296999"/>
                  <a:gd name="connsiteX9" fmla="*/ 73628 w 239602"/>
                  <a:gd name="connsiteY9" fmla="*/ 242916 h 296999"/>
                  <a:gd name="connsiteX10" fmla="*/ 0 w 239602"/>
                  <a:gd name="connsiteY10" fmla="*/ 296999 h 296999"/>
                  <a:gd name="connsiteX11" fmla="*/ 18726 w 239602"/>
                  <a:gd name="connsiteY11" fmla="*/ 238763 h 296999"/>
                  <a:gd name="connsiteX12" fmla="*/ 7077 w 239602"/>
                  <a:gd name="connsiteY12" fmla="*/ 185518 h 296999"/>
                  <a:gd name="connsiteX13" fmla="*/ 47006 w 239602"/>
                  <a:gd name="connsiteY13" fmla="*/ 124787 h 296999"/>
                  <a:gd name="connsiteX14" fmla="*/ 37024 w 239602"/>
                  <a:gd name="connsiteY14" fmla="*/ 114795 h 296999"/>
                  <a:gd name="connsiteX15" fmla="*/ 67389 w 239602"/>
                  <a:gd name="connsiteY15" fmla="*/ 98165 h 296999"/>
                  <a:gd name="connsiteX16" fmla="*/ 71952 w 239602"/>
                  <a:gd name="connsiteY16" fmla="*/ 135188 h 296999"/>
                  <a:gd name="connsiteX17" fmla="*/ 96707 w 239602"/>
                  <a:gd name="connsiteY17" fmla="*/ 116262 h 296999"/>
                  <a:gd name="connsiteX18" fmla="*/ 120205 w 239602"/>
                  <a:gd name="connsiteY18" fmla="*/ 102327 h 296999"/>
                  <a:gd name="connsiteX19" fmla="*/ 175946 w 239602"/>
                  <a:gd name="connsiteY19" fmla="*/ 108976 h 296999"/>
                  <a:gd name="connsiteX20" fmla="*/ 118129 w 239602"/>
                  <a:gd name="connsiteY20" fmla="*/ 162220 h 296999"/>
                  <a:gd name="connsiteX21" fmla="*/ 108147 w 239602"/>
                  <a:gd name="connsiteY21" fmla="*/ 138513 h 296999"/>
                  <a:gd name="connsiteX22" fmla="*/ 104823 w 239602"/>
                  <a:gd name="connsiteY22" fmla="*/ 189262 h 296999"/>
                  <a:gd name="connsiteX23" fmla="*/ 64056 w 239602"/>
                  <a:gd name="connsiteY23" fmla="*/ 178860 h 296999"/>
                  <a:gd name="connsiteX24" fmla="*/ 98993 w 239602"/>
                  <a:gd name="connsiteY24" fmla="*/ 211303 h 296999"/>
                  <a:gd name="connsiteX25" fmla="*/ 125197 w 239602"/>
                  <a:gd name="connsiteY25" fmla="*/ 182185 h 296999"/>
                  <a:gd name="connsiteX26" fmla="*/ 186976 w 239602"/>
                  <a:gd name="connsiteY26" fmla="*/ 74238 h 296999"/>
                  <a:gd name="connsiteX27" fmla="*/ 118539 w 239602"/>
                  <a:gd name="connsiteY27" fmla="*/ 79743 h 296999"/>
                  <a:gd name="connsiteX28" fmla="*/ 98155 w 239602"/>
                  <a:gd name="connsiteY28" fmla="*/ 64056 h 296999"/>
                  <a:gd name="connsiteX29" fmla="*/ 181356 w 239602"/>
                  <a:gd name="connsiteY29" fmla="*/ 5401 h 296999"/>
                  <a:gd name="connsiteX30" fmla="*/ 229610 w 239602"/>
                  <a:gd name="connsiteY30" fmla="*/ 0 h 296999"/>
                  <a:gd name="connsiteX31" fmla="*/ 232524 w 239602"/>
                  <a:gd name="connsiteY31" fmla="*/ 141837 h 29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602" h="296999">
                    <a:moveTo>
                      <a:pt x="232524" y="141837"/>
                    </a:moveTo>
                    <a:cubicBezTo>
                      <a:pt x="216808" y="149190"/>
                      <a:pt x="200606" y="145609"/>
                      <a:pt x="184490" y="150362"/>
                    </a:cubicBezTo>
                    <a:cubicBezTo>
                      <a:pt x="162411" y="156867"/>
                      <a:pt x="166126" y="174127"/>
                      <a:pt x="188643" y="172822"/>
                    </a:cubicBezTo>
                    <a:cubicBezTo>
                      <a:pt x="195929" y="172403"/>
                      <a:pt x="235963" y="159258"/>
                      <a:pt x="236420" y="168431"/>
                    </a:cubicBezTo>
                    <a:cubicBezTo>
                      <a:pt x="238458" y="209836"/>
                      <a:pt x="249517" y="227124"/>
                      <a:pt x="213398" y="245193"/>
                    </a:cubicBezTo>
                    <a:cubicBezTo>
                      <a:pt x="198291" y="252756"/>
                      <a:pt x="173869" y="267072"/>
                      <a:pt x="160153" y="259556"/>
                    </a:cubicBezTo>
                    <a:cubicBezTo>
                      <a:pt x="143828" y="250612"/>
                      <a:pt x="151609" y="226181"/>
                      <a:pt x="143932" y="221285"/>
                    </a:cubicBezTo>
                    <a:cubicBezTo>
                      <a:pt x="96650" y="191148"/>
                      <a:pt x="130588" y="255718"/>
                      <a:pt x="135198" y="266633"/>
                    </a:cubicBezTo>
                    <a:cubicBezTo>
                      <a:pt x="121758" y="271596"/>
                      <a:pt x="108356" y="270205"/>
                      <a:pt x="94850" y="265995"/>
                    </a:cubicBezTo>
                    <a:cubicBezTo>
                      <a:pt x="82544" y="262166"/>
                      <a:pt x="75590" y="243554"/>
                      <a:pt x="73628" y="242916"/>
                    </a:cubicBezTo>
                    <a:cubicBezTo>
                      <a:pt x="47349" y="234429"/>
                      <a:pt x="35662" y="291332"/>
                      <a:pt x="0" y="296999"/>
                    </a:cubicBezTo>
                    <a:cubicBezTo>
                      <a:pt x="7144" y="278359"/>
                      <a:pt x="16164" y="258737"/>
                      <a:pt x="18726" y="238763"/>
                    </a:cubicBezTo>
                    <a:cubicBezTo>
                      <a:pt x="21393" y="217961"/>
                      <a:pt x="6525" y="200654"/>
                      <a:pt x="7077" y="185518"/>
                    </a:cubicBezTo>
                    <a:cubicBezTo>
                      <a:pt x="7715" y="168221"/>
                      <a:pt x="33471" y="134436"/>
                      <a:pt x="47006" y="124787"/>
                    </a:cubicBezTo>
                    <a:cubicBezTo>
                      <a:pt x="43672" y="121453"/>
                      <a:pt x="40348" y="118129"/>
                      <a:pt x="37024" y="114795"/>
                    </a:cubicBezTo>
                    <a:cubicBezTo>
                      <a:pt x="46472" y="107518"/>
                      <a:pt x="56236" y="101498"/>
                      <a:pt x="67389" y="98165"/>
                    </a:cubicBezTo>
                    <a:cubicBezTo>
                      <a:pt x="56264" y="107233"/>
                      <a:pt x="55035" y="130721"/>
                      <a:pt x="71952" y="135188"/>
                    </a:cubicBezTo>
                    <a:cubicBezTo>
                      <a:pt x="82267" y="137913"/>
                      <a:pt x="83658" y="117262"/>
                      <a:pt x="96707" y="116262"/>
                    </a:cubicBezTo>
                    <a:cubicBezTo>
                      <a:pt x="107394" y="115434"/>
                      <a:pt x="111423" y="106080"/>
                      <a:pt x="120205" y="102327"/>
                    </a:cubicBezTo>
                    <a:cubicBezTo>
                      <a:pt x="138617" y="94469"/>
                      <a:pt x="184490" y="66313"/>
                      <a:pt x="175946" y="108976"/>
                    </a:cubicBezTo>
                    <a:cubicBezTo>
                      <a:pt x="171145" y="132979"/>
                      <a:pt x="145494" y="169202"/>
                      <a:pt x="118129" y="162220"/>
                    </a:cubicBezTo>
                    <a:cubicBezTo>
                      <a:pt x="161535" y="158172"/>
                      <a:pt x="131464" y="123263"/>
                      <a:pt x="108147" y="138513"/>
                    </a:cubicBezTo>
                    <a:cubicBezTo>
                      <a:pt x="79829" y="157029"/>
                      <a:pt x="121463" y="173793"/>
                      <a:pt x="104823" y="189262"/>
                    </a:cubicBezTo>
                    <a:cubicBezTo>
                      <a:pt x="94755" y="171783"/>
                      <a:pt x="49882" y="140132"/>
                      <a:pt x="64056" y="178860"/>
                    </a:cubicBezTo>
                    <a:cubicBezTo>
                      <a:pt x="65465" y="182708"/>
                      <a:pt x="93726" y="209550"/>
                      <a:pt x="98993" y="211303"/>
                    </a:cubicBezTo>
                    <a:cubicBezTo>
                      <a:pt x="114586" y="216513"/>
                      <a:pt x="137522" y="195625"/>
                      <a:pt x="125197" y="182185"/>
                    </a:cubicBezTo>
                    <a:cubicBezTo>
                      <a:pt x="166135" y="183528"/>
                      <a:pt x="225247" y="106585"/>
                      <a:pt x="186976" y="74238"/>
                    </a:cubicBezTo>
                    <a:cubicBezTo>
                      <a:pt x="164744" y="55436"/>
                      <a:pt x="139817" y="67008"/>
                      <a:pt x="118539" y="79743"/>
                    </a:cubicBezTo>
                    <a:cubicBezTo>
                      <a:pt x="64218" y="112243"/>
                      <a:pt x="97546" y="85811"/>
                      <a:pt x="98155" y="64056"/>
                    </a:cubicBezTo>
                    <a:cubicBezTo>
                      <a:pt x="137084" y="61713"/>
                      <a:pt x="149971" y="21088"/>
                      <a:pt x="181356" y="5401"/>
                    </a:cubicBezTo>
                    <a:cubicBezTo>
                      <a:pt x="196586" y="-2219"/>
                      <a:pt x="213798" y="1876"/>
                      <a:pt x="229610" y="0"/>
                    </a:cubicBezTo>
                    <a:cubicBezTo>
                      <a:pt x="230715" y="46939"/>
                      <a:pt x="233905" y="95631"/>
                      <a:pt x="232524" y="1418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="" xmlns:a16="http://schemas.microsoft.com/office/drawing/2014/main" id="{B5AE885D-B240-40E6-9C99-A92E27324C58}"/>
                  </a:ext>
                </a:extLst>
              </p:cNvPr>
              <p:cNvSpPr/>
              <p:nvPr/>
            </p:nvSpPr>
            <p:spPr>
              <a:xfrm>
                <a:off x="8209307" y="5015725"/>
                <a:ext cx="97774" cy="29416"/>
              </a:xfrm>
              <a:custGeom>
                <a:avLst/>
                <a:gdLst>
                  <a:gd name="connsiteX0" fmla="*/ 97774 w 97774"/>
                  <a:gd name="connsiteY0" fmla="*/ 5299 h 29416"/>
                  <a:gd name="connsiteX1" fmla="*/ 0 w 97774"/>
                  <a:gd name="connsiteY1" fmla="*/ 29417 h 29416"/>
                  <a:gd name="connsiteX2" fmla="*/ 17897 w 97774"/>
                  <a:gd name="connsiteY2" fmla="*/ 8624 h 29416"/>
                  <a:gd name="connsiteX3" fmla="*/ 39938 w 97774"/>
                  <a:gd name="connsiteY3" fmla="*/ 7376 h 29416"/>
                  <a:gd name="connsiteX4" fmla="*/ 97774 w 97774"/>
                  <a:gd name="connsiteY4" fmla="*/ 5299 h 2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74" h="29416">
                    <a:moveTo>
                      <a:pt x="97774" y="5299"/>
                    </a:moveTo>
                    <a:cubicBezTo>
                      <a:pt x="78086" y="30617"/>
                      <a:pt x="34223" y="25369"/>
                      <a:pt x="0" y="29417"/>
                    </a:cubicBezTo>
                    <a:cubicBezTo>
                      <a:pt x="8106" y="25188"/>
                      <a:pt x="12335" y="11310"/>
                      <a:pt x="17897" y="8624"/>
                    </a:cubicBezTo>
                    <a:cubicBezTo>
                      <a:pt x="26203" y="4623"/>
                      <a:pt x="28413" y="9910"/>
                      <a:pt x="39938" y="7376"/>
                    </a:cubicBezTo>
                    <a:cubicBezTo>
                      <a:pt x="56959" y="3652"/>
                      <a:pt x="88716" y="-5959"/>
                      <a:pt x="97774" y="529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="" xmlns:a16="http://schemas.microsoft.com/office/drawing/2014/main" id="{65C6E946-90F9-42C9-B4D6-F238C6FF3A47}"/>
                  </a:ext>
                </a:extLst>
              </p:cNvPr>
              <p:cNvSpPr/>
              <p:nvPr/>
            </p:nvSpPr>
            <p:spPr>
              <a:xfrm>
                <a:off x="8513763" y="5046590"/>
                <a:ext cx="109212" cy="131445"/>
              </a:xfrm>
              <a:custGeom>
                <a:avLst/>
                <a:gdLst>
                  <a:gd name="connsiteX0" fmla="*/ 105072 w 109212"/>
                  <a:gd name="connsiteY0" fmla="*/ 110642 h 131445"/>
                  <a:gd name="connsiteX1" fmla="*/ 659 w 109212"/>
                  <a:gd name="connsiteY1" fmla="*/ 131445 h 131445"/>
                  <a:gd name="connsiteX2" fmla="*/ 27700 w 109212"/>
                  <a:gd name="connsiteY2" fmla="*/ 16631 h 131445"/>
                  <a:gd name="connsiteX3" fmla="*/ 108396 w 109212"/>
                  <a:gd name="connsiteY3" fmla="*/ 0 h 131445"/>
                  <a:gd name="connsiteX4" fmla="*/ 105072 w 109212"/>
                  <a:gd name="connsiteY4" fmla="*/ 11064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2" h="131445">
                    <a:moveTo>
                      <a:pt x="105072" y="110642"/>
                    </a:moveTo>
                    <a:cubicBezTo>
                      <a:pt x="72144" y="124177"/>
                      <a:pt x="35958" y="129207"/>
                      <a:pt x="659" y="131445"/>
                    </a:cubicBezTo>
                    <a:cubicBezTo>
                      <a:pt x="3049" y="96479"/>
                      <a:pt x="-11210" y="37347"/>
                      <a:pt x="27700" y="16631"/>
                    </a:cubicBezTo>
                    <a:cubicBezTo>
                      <a:pt x="51513" y="3953"/>
                      <a:pt x="83288" y="15364"/>
                      <a:pt x="108396" y="0"/>
                    </a:cubicBezTo>
                    <a:cubicBezTo>
                      <a:pt x="111834" y="36624"/>
                      <a:pt x="103176" y="75247"/>
                      <a:pt x="105072" y="1106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="" xmlns:a16="http://schemas.microsoft.com/office/drawing/2014/main" id="{D974CEF4-F927-499F-85BC-2CA303FDDA5B}"/>
                  </a:ext>
                </a:extLst>
              </p:cNvPr>
              <p:cNvSpPr/>
              <p:nvPr/>
            </p:nvSpPr>
            <p:spPr>
              <a:xfrm>
                <a:off x="8423315" y="5113579"/>
                <a:ext cx="70994" cy="77781"/>
              </a:xfrm>
              <a:custGeom>
                <a:avLst/>
                <a:gdLst>
                  <a:gd name="connsiteX0" fmla="*/ 33690 w 70994"/>
                  <a:gd name="connsiteY0" fmla="*/ 74038 h 77781"/>
                  <a:gd name="connsiteX1" fmla="*/ 0 w 70994"/>
                  <a:gd name="connsiteY1" fmla="*/ 77781 h 77781"/>
                  <a:gd name="connsiteX2" fmla="*/ 70714 w 70994"/>
                  <a:gd name="connsiteY2" fmla="*/ 0 h 77781"/>
                  <a:gd name="connsiteX3" fmla="*/ 33690 w 70994"/>
                  <a:gd name="connsiteY3" fmla="*/ 74038 h 7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94" h="77781">
                    <a:moveTo>
                      <a:pt x="33690" y="74038"/>
                    </a:moveTo>
                    <a:cubicBezTo>
                      <a:pt x="22460" y="75286"/>
                      <a:pt x="11230" y="76533"/>
                      <a:pt x="0" y="77781"/>
                    </a:cubicBezTo>
                    <a:cubicBezTo>
                      <a:pt x="23574" y="51854"/>
                      <a:pt x="47139" y="25927"/>
                      <a:pt x="70714" y="0"/>
                    </a:cubicBezTo>
                    <a:cubicBezTo>
                      <a:pt x="69027" y="25384"/>
                      <a:pt x="81420" y="92345"/>
                      <a:pt x="33690" y="740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E2C41553-0B51-4C85-9330-27F19FF52C16}"/>
                </a:ext>
              </a:extLst>
            </p:cNvPr>
            <p:cNvSpPr/>
            <p:nvPr/>
          </p:nvSpPr>
          <p:spPr>
            <a:xfrm>
              <a:off x="7738619" y="5160029"/>
              <a:ext cx="43282" cy="16394"/>
            </a:xfrm>
            <a:custGeom>
              <a:avLst/>
              <a:gdLst>
                <a:gd name="connsiteX0" fmla="*/ 43282 w 43282"/>
                <a:gd name="connsiteY0" fmla="*/ 14253 h 16394"/>
                <a:gd name="connsiteX1" fmla="*/ 9583 w 43282"/>
                <a:gd name="connsiteY1" fmla="*/ 1366 h 16394"/>
                <a:gd name="connsiteX2" fmla="*/ 43282 w 43282"/>
                <a:gd name="connsiteY2" fmla="*/ 14253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82" h="16394">
                  <a:moveTo>
                    <a:pt x="43282" y="14253"/>
                  </a:moveTo>
                  <a:cubicBezTo>
                    <a:pt x="28585" y="19787"/>
                    <a:pt x="-20516" y="14282"/>
                    <a:pt x="9583" y="1366"/>
                  </a:cubicBezTo>
                  <a:cubicBezTo>
                    <a:pt x="20832" y="-3454"/>
                    <a:pt x="42625" y="5347"/>
                    <a:pt x="43282" y="14253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7" name="图形 250">
              <a:extLst>
                <a:ext uri="{FF2B5EF4-FFF2-40B4-BE49-F238E27FC236}">
                  <a16:creationId xmlns="" xmlns:a16="http://schemas.microsoft.com/office/drawing/2014/main" id="{4AB33829-C85B-47E9-9266-DEEE0A938F50}"/>
                </a:ext>
              </a:extLst>
            </p:cNvPr>
            <p:cNvGrpSpPr/>
            <p:nvPr/>
          </p:nvGrpSpPr>
          <p:grpSpPr>
            <a:xfrm>
              <a:off x="7551272" y="5034765"/>
              <a:ext cx="1067562" cy="705492"/>
              <a:chOff x="7551272" y="5034765"/>
              <a:chExt cx="1067562" cy="705492"/>
            </a:xfrm>
            <a:solidFill>
              <a:srgbClr val="FFFFFF"/>
            </a:solidFill>
          </p:grpSpPr>
          <p:sp>
            <p:nvSpPr>
              <p:cNvPr id="148" name="任意多边形: 形状 147">
                <a:extLst>
                  <a:ext uri="{FF2B5EF4-FFF2-40B4-BE49-F238E27FC236}">
                    <a16:creationId xmlns="" xmlns:a16="http://schemas.microsoft.com/office/drawing/2014/main" id="{7AD3D24E-9056-494C-B25A-C2A6D61C9B28}"/>
                  </a:ext>
                </a:extLst>
              </p:cNvPr>
              <p:cNvSpPr/>
              <p:nvPr/>
            </p:nvSpPr>
            <p:spPr>
              <a:xfrm>
                <a:off x="8506663" y="5184581"/>
                <a:ext cx="112171" cy="118307"/>
              </a:xfrm>
              <a:custGeom>
                <a:avLst/>
                <a:gdLst>
                  <a:gd name="connsiteX0" fmla="*/ 108838 w 112171"/>
                  <a:gd name="connsiteY0" fmla="*/ 104572 h 118307"/>
                  <a:gd name="connsiteX1" fmla="*/ 4415 w 112171"/>
                  <a:gd name="connsiteY1" fmla="*/ 118307 h 118307"/>
                  <a:gd name="connsiteX2" fmla="*/ 27932 w 112171"/>
                  <a:gd name="connsiteY2" fmla="*/ 14304 h 118307"/>
                  <a:gd name="connsiteX3" fmla="*/ 112171 w 112171"/>
                  <a:gd name="connsiteY3" fmla="*/ 169 h 118307"/>
                  <a:gd name="connsiteX4" fmla="*/ 108838 w 112171"/>
                  <a:gd name="connsiteY4" fmla="*/ 104572 h 11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71" h="118307">
                    <a:moveTo>
                      <a:pt x="108838" y="104572"/>
                    </a:moveTo>
                    <a:cubicBezTo>
                      <a:pt x="74691" y="112573"/>
                      <a:pt x="39258" y="115164"/>
                      <a:pt x="4415" y="118307"/>
                    </a:cubicBezTo>
                    <a:cubicBezTo>
                      <a:pt x="4415" y="81198"/>
                      <a:pt x="-15102" y="18076"/>
                      <a:pt x="27932" y="14304"/>
                    </a:cubicBezTo>
                    <a:cubicBezTo>
                      <a:pt x="55107" y="11923"/>
                      <a:pt x="86425" y="-1660"/>
                      <a:pt x="112171" y="169"/>
                    </a:cubicBezTo>
                    <a:cubicBezTo>
                      <a:pt x="111067" y="34583"/>
                      <a:pt x="109933" y="71644"/>
                      <a:pt x="108838" y="10457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="" xmlns:a16="http://schemas.microsoft.com/office/drawing/2014/main" id="{FC8274D9-1A11-44FF-8FB3-F3856042AC73}"/>
                  </a:ext>
                </a:extLst>
              </p:cNvPr>
              <p:cNvSpPr/>
              <p:nvPr/>
            </p:nvSpPr>
            <p:spPr>
              <a:xfrm>
                <a:off x="7626749" y="5204629"/>
                <a:ext cx="327793" cy="263309"/>
              </a:xfrm>
              <a:custGeom>
                <a:avLst/>
                <a:gdLst>
                  <a:gd name="connsiteX0" fmla="*/ 192176 w 327793"/>
                  <a:gd name="connsiteY0" fmla="*/ 77381 h 263309"/>
                  <a:gd name="connsiteX1" fmla="*/ 179689 w 327793"/>
                  <a:gd name="connsiteY1" fmla="*/ 87373 h 263309"/>
                  <a:gd name="connsiteX2" fmla="*/ 232029 w 327793"/>
                  <a:gd name="connsiteY2" fmla="*/ 99498 h 263309"/>
                  <a:gd name="connsiteX3" fmla="*/ 263509 w 327793"/>
                  <a:gd name="connsiteY3" fmla="*/ 156620 h 263309"/>
                  <a:gd name="connsiteX4" fmla="*/ 276206 w 327793"/>
                  <a:gd name="connsiteY4" fmla="*/ 228371 h 263309"/>
                  <a:gd name="connsiteX5" fmla="*/ 257546 w 327793"/>
                  <a:gd name="connsiteY5" fmla="*/ 255965 h 263309"/>
                  <a:gd name="connsiteX6" fmla="*/ 172955 w 327793"/>
                  <a:gd name="connsiteY6" fmla="*/ 263309 h 263309"/>
                  <a:gd name="connsiteX7" fmla="*/ 0 w 327793"/>
                  <a:gd name="connsiteY7" fmla="*/ 239601 h 263309"/>
                  <a:gd name="connsiteX8" fmla="*/ 50740 w 327793"/>
                  <a:gd name="connsiteY8" fmla="*/ 121472 h 263309"/>
                  <a:gd name="connsiteX9" fmla="*/ 91516 w 327793"/>
                  <a:gd name="connsiteY9" fmla="*/ 67799 h 263309"/>
                  <a:gd name="connsiteX10" fmla="*/ 135198 w 327793"/>
                  <a:gd name="connsiteY10" fmla="*/ 37433 h 263309"/>
                  <a:gd name="connsiteX11" fmla="*/ 182613 w 327793"/>
                  <a:gd name="connsiteY11" fmla="*/ 37433 h 263309"/>
                  <a:gd name="connsiteX12" fmla="*/ 327793 w 327793"/>
                  <a:gd name="connsiteY12" fmla="*/ 0 h 263309"/>
                  <a:gd name="connsiteX13" fmla="*/ 192176 w 327793"/>
                  <a:gd name="connsiteY13" fmla="*/ 77381 h 26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793" h="263309">
                    <a:moveTo>
                      <a:pt x="192176" y="77381"/>
                    </a:moveTo>
                    <a:cubicBezTo>
                      <a:pt x="185033" y="77353"/>
                      <a:pt x="179280" y="76476"/>
                      <a:pt x="179689" y="87373"/>
                    </a:cubicBezTo>
                    <a:cubicBezTo>
                      <a:pt x="180470" y="108052"/>
                      <a:pt x="224009" y="99984"/>
                      <a:pt x="232029" y="99498"/>
                    </a:cubicBezTo>
                    <a:cubicBezTo>
                      <a:pt x="264471" y="97498"/>
                      <a:pt x="257013" y="127749"/>
                      <a:pt x="263509" y="156620"/>
                    </a:cubicBezTo>
                    <a:cubicBezTo>
                      <a:pt x="268862" y="180384"/>
                      <a:pt x="278035" y="208598"/>
                      <a:pt x="276206" y="228371"/>
                    </a:cubicBezTo>
                    <a:cubicBezTo>
                      <a:pt x="274320" y="248717"/>
                      <a:pt x="288246" y="247945"/>
                      <a:pt x="257546" y="255965"/>
                    </a:cubicBezTo>
                    <a:cubicBezTo>
                      <a:pt x="230276" y="263100"/>
                      <a:pt x="200949" y="263309"/>
                      <a:pt x="172955" y="263309"/>
                    </a:cubicBezTo>
                    <a:cubicBezTo>
                      <a:pt x="115110" y="263309"/>
                      <a:pt x="56178" y="252765"/>
                      <a:pt x="0" y="239601"/>
                    </a:cubicBezTo>
                    <a:cubicBezTo>
                      <a:pt x="16916" y="200225"/>
                      <a:pt x="33823" y="160839"/>
                      <a:pt x="50740" y="121472"/>
                    </a:cubicBezTo>
                    <a:cubicBezTo>
                      <a:pt x="81039" y="169050"/>
                      <a:pt x="141503" y="105108"/>
                      <a:pt x="91516" y="67799"/>
                    </a:cubicBezTo>
                    <a:cubicBezTo>
                      <a:pt x="112500" y="63999"/>
                      <a:pt x="118701" y="47587"/>
                      <a:pt x="135198" y="37433"/>
                    </a:cubicBezTo>
                    <a:cubicBezTo>
                      <a:pt x="161982" y="20965"/>
                      <a:pt x="157077" y="33138"/>
                      <a:pt x="182613" y="37433"/>
                    </a:cubicBezTo>
                    <a:cubicBezTo>
                      <a:pt x="229991" y="45406"/>
                      <a:pt x="289731" y="27775"/>
                      <a:pt x="327793" y="0"/>
                    </a:cubicBezTo>
                    <a:cubicBezTo>
                      <a:pt x="292599" y="37405"/>
                      <a:pt x="251555" y="97784"/>
                      <a:pt x="192176" y="773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="" xmlns:a16="http://schemas.microsoft.com/office/drawing/2014/main" id="{FE36AFA8-CDE6-423A-8234-CA7C1FB3B2F5}"/>
                  </a:ext>
                </a:extLst>
              </p:cNvPr>
              <p:cNvSpPr/>
              <p:nvPr/>
            </p:nvSpPr>
            <p:spPr>
              <a:xfrm>
                <a:off x="8382926" y="5204658"/>
                <a:ext cx="107797" cy="121462"/>
              </a:xfrm>
              <a:custGeom>
                <a:avLst/>
                <a:gdLst>
                  <a:gd name="connsiteX0" fmla="*/ 107798 w 107797"/>
                  <a:gd name="connsiteY0" fmla="*/ 101070 h 121462"/>
                  <a:gd name="connsiteX1" fmla="*/ 3375 w 107797"/>
                  <a:gd name="connsiteY1" fmla="*/ 121463 h 121462"/>
                  <a:gd name="connsiteX2" fmla="*/ 22520 w 107797"/>
                  <a:gd name="connsiteY2" fmla="*/ 14545 h 121462"/>
                  <a:gd name="connsiteX3" fmla="*/ 107798 w 107797"/>
                  <a:gd name="connsiteY3" fmla="*/ 0 h 121462"/>
                  <a:gd name="connsiteX4" fmla="*/ 107798 w 107797"/>
                  <a:gd name="connsiteY4" fmla="*/ 101070 h 12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121462">
                    <a:moveTo>
                      <a:pt x="107798" y="101070"/>
                    </a:moveTo>
                    <a:cubicBezTo>
                      <a:pt x="72993" y="107870"/>
                      <a:pt x="38179" y="114662"/>
                      <a:pt x="3375" y="121463"/>
                    </a:cubicBezTo>
                    <a:cubicBezTo>
                      <a:pt x="3375" y="84134"/>
                      <a:pt x="-11893" y="32814"/>
                      <a:pt x="22520" y="14545"/>
                    </a:cubicBezTo>
                    <a:cubicBezTo>
                      <a:pt x="46600" y="1762"/>
                      <a:pt x="81718" y="8725"/>
                      <a:pt x="107798" y="0"/>
                    </a:cubicBezTo>
                    <a:lnTo>
                      <a:pt x="107798" y="10107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="" xmlns:a16="http://schemas.microsoft.com/office/drawing/2014/main" id="{CD5019C1-BC7B-49CC-9331-2ABAE19E1179}"/>
                  </a:ext>
                </a:extLst>
              </p:cNvPr>
              <p:cNvSpPr/>
              <p:nvPr/>
            </p:nvSpPr>
            <p:spPr>
              <a:xfrm>
                <a:off x="7985404" y="5250009"/>
                <a:ext cx="129482" cy="152911"/>
              </a:xfrm>
              <a:custGeom>
                <a:avLst/>
                <a:gdLst>
                  <a:gd name="connsiteX0" fmla="*/ 119081 w 129482"/>
                  <a:gd name="connsiteY0" fmla="*/ 664 h 152911"/>
                  <a:gd name="connsiteX1" fmla="*/ 129482 w 129482"/>
                  <a:gd name="connsiteY1" fmla="*/ 58071 h 152911"/>
                  <a:gd name="connsiteX2" fmla="*/ 102431 w 129482"/>
                  <a:gd name="connsiteY2" fmla="*/ 129203 h 152911"/>
                  <a:gd name="connsiteX3" fmla="*/ 52530 w 129482"/>
                  <a:gd name="connsiteY3" fmla="*/ 138348 h 152911"/>
                  <a:gd name="connsiteX4" fmla="*/ 952 w 129482"/>
                  <a:gd name="connsiteY4" fmla="*/ 152911 h 152911"/>
                  <a:gd name="connsiteX5" fmla="*/ 952 w 129482"/>
                  <a:gd name="connsiteY5" fmla="*/ 80398 h 152911"/>
                  <a:gd name="connsiteX6" fmla="*/ 13430 w 129482"/>
                  <a:gd name="connsiteY6" fmla="*/ 20219 h 152911"/>
                  <a:gd name="connsiteX7" fmla="*/ 119081 w 129482"/>
                  <a:gd name="connsiteY7" fmla="*/ 664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82" h="152911">
                    <a:moveTo>
                      <a:pt x="119081" y="664"/>
                    </a:moveTo>
                    <a:cubicBezTo>
                      <a:pt x="99002" y="38192"/>
                      <a:pt x="55768" y="51994"/>
                      <a:pt x="129482" y="58071"/>
                    </a:cubicBezTo>
                    <a:cubicBezTo>
                      <a:pt x="123082" y="84541"/>
                      <a:pt x="131330" y="114059"/>
                      <a:pt x="102431" y="129203"/>
                    </a:cubicBezTo>
                    <a:cubicBezTo>
                      <a:pt x="92506" y="134404"/>
                      <a:pt x="65455" y="134214"/>
                      <a:pt x="52530" y="138348"/>
                    </a:cubicBezTo>
                    <a:cubicBezTo>
                      <a:pt x="35023" y="143939"/>
                      <a:pt x="19573" y="151102"/>
                      <a:pt x="952" y="152911"/>
                    </a:cubicBezTo>
                    <a:lnTo>
                      <a:pt x="952" y="80398"/>
                    </a:lnTo>
                    <a:cubicBezTo>
                      <a:pt x="952" y="49984"/>
                      <a:pt x="-5125" y="33049"/>
                      <a:pt x="13430" y="20219"/>
                    </a:cubicBezTo>
                    <a:cubicBezTo>
                      <a:pt x="34518" y="5617"/>
                      <a:pt x="93811" y="-2451"/>
                      <a:pt x="119081" y="6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="" xmlns:a16="http://schemas.microsoft.com/office/drawing/2014/main" id="{C4DC77D1-FA4C-414D-BC81-EBA2939AD522}"/>
                  </a:ext>
                </a:extLst>
              </p:cNvPr>
              <p:cNvSpPr/>
              <p:nvPr/>
            </p:nvSpPr>
            <p:spPr>
              <a:xfrm>
                <a:off x="8268114" y="5252073"/>
                <a:ext cx="95784" cy="94421"/>
              </a:xfrm>
              <a:custGeom>
                <a:avLst/>
                <a:gdLst>
                  <a:gd name="connsiteX0" fmla="*/ 10 w 95784"/>
                  <a:gd name="connsiteY0" fmla="*/ 94421 h 94421"/>
                  <a:gd name="connsiteX1" fmla="*/ 94421 w 95784"/>
                  <a:gd name="connsiteY1" fmla="*/ 0 h 94421"/>
                  <a:gd name="connsiteX2" fmla="*/ 92231 w 95784"/>
                  <a:gd name="connsiteY2" fmla="*/ 77762 h 94421"/>
                  <a:gd name="connsiteX3" fmla="*/ 10 w 95784"/>
                  <a:gd name="connsiteY3" fmla="*/ 94421 h 9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84" h="94421">
                    <a:moveTo>
                      <a:pt x="10" y="94421"/>
                    </a:moveTo>
                    <a:cubicBezTo>
                      <a:pt x="-962" y="66789"/>
                      <a:pt x="72381" y="19755"/>
                      <a:pt x="94421" y="0"/>
                    </a:cubicBezTo>
                    <a:cubicBezTo>
                      <a:pt x="94421" y="10106"/>
                      <a:pt x="98641" y="76600"/>
                      <a:pt x="92231" y="77762"/>
                    </a:cubicBezTo>
                    <a:cubicBezTo>
                      <a:pt x="61484" y="83315"/>
                      <a:pt x="30756" y="88868"/>
                      <a:pt x="10" y="9442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="" xmlns:a16="http://schemas.microsoft.com/office/drawing/2014/main" id="{615043D3-18F9-4BA0-B0CE-65725BC1F9C7}"/>
                  </a:ext>
                </a:extLst>
              </p:cNvPr>
              <p:cNvSpPr/>
              <p:nvPr/>
            </p:nvSpPr>
            <p:spPr>
              <a:xfrm>
                <a:off x="7895258" y="5274390"/>
                <a:ext cx="68509" cy="164438"/>
              </a:xfrm>
              <a:custGeom>
                <a:avLst/>
                <a:gdLst>
                  <a:gd name="connsiteX0" fmla="*/ 67399 w 68509"/>
                  <a:gd name="connsiteY0" fmla="*/ 158496 h 164438"/>
                  <a:gd name="connsiteX1" fmla="*/ 38281 w 68509"/>
                  <a:gd name="connsiteY1" fmla="*/ 163478 h 164438"/>
                  <a:gd name="connsiteX2" fmla="*/ 16650 w 68509"/>
                  <a:gd name="connsiteY2" fmla="*/ 117510 h 164438"/>
                  <a:gd name="connsiteX3" fmla="*/ 0 w 68509"/>
                  <a:gd name="connsiteY3" fmla="*/ 13725 h 164438"/>
                  <a:gd name="connsiteX4" fmla="*/ 67818 w 68509"/>
                  <a:gd name="connsiteY4" fmla="*/ 0 h 164438"/>
                  <a:gd name="connsiteX5" fmla="*/ 67399 w 68509"/>
                  <a:gd name="connsiteY5" fmla="*/ 158496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09" h="164438">
                    <a:moveTo>
                      <a:pt x="67399" y="158496"/>
                    </a:moveTo>
                    <a:cubicBezTo>
                      <a:pt x="58074" y="150619"/>
                      <a:pt x="50930" y="158410"/>
                      <a:pt x="38281" y="163478"/>
                    </a:cubicBezTo>
                    <a:cubicBezTo>
                      <a:pt x="19202" y="171107"/>
                      <a:pt x="19974" y="131207"/>
                      <a:pt x="16650" y="117510"/>
                    </a:cubicBezTo>
                    <a:cubicBezTo>
                      <a:pt x="9058" y="86201"/>
                      <a:pt x="12563" y="32194"/>
                      <a:pt x="0" y="13725"/>
                    </a:cubicBezTo>
                    <a:cubicBezTo>
                      <a:pt x="20984" y="3886"/>
                      <a:pt x="45263" y="3896"/>
                      <a:pt x="67818" y="0"/>
                    </a:cubicBezTo>
                    <a:cubicBezTo>
                      <a:pt x="67827" y="52559"/>
                      <a:pt x="69618" y="106747"/>
                      <a:pt x="67399" y="15849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="" xmlns:a16="http://schemas.microsoft.com/office/drawing/2014/main" id="{B556ACA5-EA15-4F83-831D-0700AA75B40B}"/>
                  </a:ext>
                </a:extLst>
              </p:cNvPr>
              <p:cNvSpPr/>
              <p:nvPr/>
            </p:nvSpPr>
            <p:spPr>
              <a:xfrm>
                <a:off x="8504277" y="5306203"/>
                <a:ext cx="111232" cy="134778"/>
              </a:xfrm>
              <a:custGeom>
                <a:avLst/>
                <a:gdLst>
                  <a:gd name="connsiteX0" fmla="*/ 3496 w 111232"/>
                  <a:gd name="connsiteY0" fmla="*/ 134779 h 134778"/>
                  <a:gd name="connsiteX1" fmla="*/ 6810 w 111232"/>
                  <a:gd name="connsiteY1" fmla="*/ 19974 h 134778"/>
                  <a:gd name="connsiteX2" fmla="*/ 111233 w 111232"/>
                  <a:gd name="connsiteY2" fmla="*/ 0 h 134778"/>
                  <a:gd name="connsiteX3" fmla="*/ 111233 w 111232"/>
                  <a:gd name="connsiteY3" fmla="*/ 119691 h 134778"/>
                  <a:gd name="connsiteX4" fmla="*/ 3496 w 111232"/>
                  <a:gd name="connsiteY4" fmla="*/ 134779 h 13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232" h="134778">
                    <a:moveTo>
                      <a:pt x="3496" y="134779"/>
                    </a:moveTo>
                    <a:cubicBezTo>
                      <a:pt x="4115" y="113100"/>
                      <a:pt x="-6658" y="34776"/>
                      <a:pt x="6810" y="19974"/>
                    </a:cubicBezTo>
                    <a:cubicBezTo>
                      <a:pt x="26194" y="-1324"/>
                      <a:pt x="87611" y="22451"/>
                      <a:pt x="111233" y="0"/>
                    </a:cubicBezTo>
                    <a:lnTo>
                      <a:pt x="111233" y="119691"/>
                    </a:lnTo>
                    <a:cubicBezTo>
                      <a:pt x="111233" y="125273"/>
                      <a:pt x="15773" y="133264"/>
                      <a:pt x="3496" y="13477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="" xmlns:a16="http://schemas.microsoft.com/office/drawing/2014/main" id="{44132679-8D53-4792-B872-50551FFD65B8}"/>
                  </a:ext>
                </a:extLst>
              </p:cNvPr>
              <p:cNvSpPr/>
              <p:nvPr/>
            </p:nvSpPr>
            <p:spPr>
              <a:xfrm>
                <a:off x="8378348" y="5326187"/>
                <a:ext cx="109041" cy="138512"/>
              </a:xfrm>
              <a:custGeom>
                <a:avLst/>
                <a:gdLst>
                  <a:gd name="connsiteX0" fmla="*/ 109042 w 109041"/>
                  <a:gd name="connsiteY0" fmla="*/ 118129 h 138512"/>
                  <a:gd name="connsiteX1" fmla="*/ 4210 w 109041"/>
                  <a:gd name="connsiteY1" fmla="*/ 138512 h 138512"/>
                  <a:gd name="connsiteX2" fmla="*/ 20231 w 109041"/>
                  <a:gd name="connsiteY2" fmla="*/ 20583 h 138512"/>
                  <a:gd name="connsiteX3" fmla="*/ 109042 w 109041"/>
                  <a:gd name="connsiteY3" fmla="*/ 0 h 138512"/>
                  <a:gd name="connsiteX4" fmla="*/ 109042 w 109041"/>
                  <a:gd name="connsiteY4" fmla="*/ 118129 h 13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41" h="138512">
                    <a:moveTo>
                      <a:pt x="109042" y="118129"/>
                    </a:moveTo>
                    <a:cubicBezTo>
                      <a:pt x="74142" y="125177"/>
                      <a:pt x="39214" y="132064"/>
                      <a:pt x="4210" y="138512"/>
                    </a:cubicBezTo>
                    <a:cubicBezTo>
                      <a:pt x="4210" y="107937"/>
                      <a:pt x="-12354" y="27146"/>
                      <a:pt x="20231" y="20583"/>
                    </a:cubicBezTo>
                    <a:cubicBezTo>
                      <a:pt x="50082" y="14583"/>
                      <a:pt x="78790" y="4277"/>
                      <a:pt x="109042" y="0"/>
                    </a:cubicBezTo>
                    <a:lnTo>
                      <a:pt x="109042" y="1181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="" xmlns:a16="http://schemas.microsoft.com/office/drawing/2014/main" id="{E937C992-21B7-4FD2-922F-29C858ABD6E4}"/>
                  </a:ext>
                </a:extLst>
              </p:cNvPr>
              <p:cNvSpPr/>
              <p:nvPr/>
            </p:nvSpPr>
            <p:spPr>
              <a:xfrm>
                <a:off x="8258319" y="5353162"/>
                <a:ext cx="106007" cy="135178"/>
              </a:xfrm>
              <a:custGeom>
                <a:avLst/>
                <a:gdLst>
                  <a:gd name="connsiteX0" fmla="*/ 100483 w 106007"/>
                  <a:gd name="connsiteY0" fmla="*/ 0 h 135178"/>
                  <a:gd name="connsiteX1" fmla="*/ 100483 w 106007"/>
                  <a:gd name="connsiteY1" fmla="*/ 118129 h 135178"/>
                  <a:gd name="connsiteX2" fmla="*/ 2728 w 106007"/>
                  <a:gd name="connsiteY2" fmla="*/ 135179 h 135178"/>
                  <a:gd name="connsiteX3" fmla="*/ 6471 w 106007"/>
                  <a:gd name="connsiteY3" fmla="*/ 13716 h 135178"/>
                  <a:gd name="connsiteX4" fmla="*/ 100483 w 106007"/>
                  <a:gd name="connsiteY4" fmla="*/ 0 h 13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07" h="135178">
                    <a:moveTo>
                      <a:pt x="100483" y="0"/>
                    </a:moveTo>
                    <a:cubicBezTo>
                      <a:pt x="100483" y="20155"/>
                      <a:pt x="112913" y="104327"/>
                      <a:pt x="100483" y="118129"/>
                    </a:cubicBezTo>
                    <a:cubicBezTo>
                      <a:pt x="92244" y="127282"/>
                      <a:pt x="18120" y="132693"/>
                      <a:pt x="2728" y="135179"/>
                    </a:cubicBezTo>
                    <a:cubicBezTo>
                      <a:pt x="1804" y="115662"/>
                      <a:pt x="-4721" y="26537"/>
                      <a:pt x="6471" y="13716"/>
                    </a:cubicBezTo>
                    <a:cubicBezTo>
                      <a:pt x="16930" y="1743"/>
                      <a:pt x="82519" y="6229"/>
                      <a:pt x="100483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="" xmlns:a16="http://schemas.microsoft.com/office/drawing/2014/main" id="{499A5DD8-B9FB-4365-90D4-D0A2B3870E03}"/>
                  </a:ext>
                </a:extLst>
              </p:cNvPr>
              <p:cNvSpPr/>
              <p:nvPr/>
            </p:nvSpPr>
            <p:spPr>
              <a:xfrm>
                <a:off x="8148633" y="5368840"/>
                <a:ext cx="87772" cy="132624"/>
              </a:xfrm>
              <a:custGeom>
                <a:avLst/>
                <a:gdLst>
                  <a:gd name="connsiteX0" fmla="*/ 87773 w 87772"/>
                  <a:gd name="connsiteY0" fmla="*/ 118148 h 132624"/>
                  <a:gd name="connsiteX1" fmla="*/ 0 w 87772"/>
                  <a:gd name="connsiteY1" fmla="*/ 131874 h 132624"/>
                  <a:gd name="connsiteX2" fmla="*/ 84030 w 87772"/>
                  <a:gd name="connsiteY2" fmla="*/ 0 h 132624"/>
                  <a:gd name="connsiteX3" fmla="*/ 87773 w 87772"/>
                  <a:gd name="connsiteY3" fmla="*/ 118148 h 13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772" h="132624">
                    <a:moveTo>
                      <a:pt x="87773" y="118148"/>
                    </a:moveTo>
                    <a:cubicBezTo>
                      <a:pt x="58407" y="124168"/>
                      <a:pt x="30499" y="135665"/>
                      <a:pt x="0" y="131874"/>
                    </a:cubicBezTo>
                    <a:cubicBezTo>
                      <a:pt x="4334" y="87725"/>
                      <a:pt x="20098" y="-76"/>
                      <a:pt x="84030" y="0"/>
                    </a:cubicBezTo>
                    <a:cubicBezTo>
                      <a:pt x="85277" y="39395"/>
                      <a:pt x="86525" y="78762"/>
                      <a:pt x="87773" y="11814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="" xmlns:a16="http://schemas.microsoft.com/office/drawing/2014/main" id="{FBDA035E-3A4A-49D4-B1FA-BD1805FDA2EE}"/>
                  </a:ext>
                </a:extLst>
              </p:cNvPr>
              <p:cNvSpPr/>
              <p:nvPr/>
            </p:nvSpPr>
            <p:spPr>
              <a:xfrm>
                <a:off x="7986384" y="5405835"/>
                <a:ext cx="81105" cy="121891"/>
              </a:xfrm>
              <a:custGeom>
                <a:avLst/>
                <a:gdLst>
                  <a:gd name="connsiteX0" fmla="*/ 81105 w 81105"/>
                  <a:gd name="connsiteY0" fmla="*/ 0 h 121891"/>
                  <a:gd name="connsiteX1" fmla="*/ 20374 w 81105"/>
                  <a:gd name="connsiteY1" fmla="*/ 87782 h 121891"/>
                  <a:gd name="connsiteX2" fmla="*/ 23698 w 81105"/>
                  <a:gd name="connsiteY2" fmla="*/ 121891 h 121891"/>
                  <a:gd name="connsiteX3" fmla="*/ 13716 w 81105"/>
                  <a:gd name="connsiteY3" fmla="*/ 74466 h 121891"/>
                  <a:gd name="connsiteX4" fmla="*/ 0 w 81105"/>
                  <a:gd name="connsiteY4" fmla="*/ 20393 h 121891"/>
                  <a:gd name="connsiteX5" fmla="*/ 81105 w 81105"/>
                  <a:gd name="connsiteY5" fmla="*/ 0 h 12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5" h="121891">
                    <a:moveTo>
                      <a:pt x="81105" y="0"/>
                    </a:moveTo>
                    <a:cubicBezTo>
                      <a:pt x="63265" y="24927"/>
                      <a:pt x="45063" y="76181"/>
                      <a:pt x="20374" y="87782"/>
                    </a:cubicBezTo>
                    <a:cubicBezTo>
                      <a:pt x="32499" y="93507"/>
                      <a:pt x="27270" y="107642"/>
                      <a:pt x="23698" y="121891"/>
                    </a:cubicBezTo>
                    <a:cubicBezTo>
                      <a:pt x="12792" y="106099"/>
                      <a:pt x="-9163" y="91307"/>
                      <a:pt x="13716" y="74466"/>
                    </a:cubicBezTo>
                    <a:cubicBezTo>
                      <a:pt x="-3296" y="61274"/>
                      <a:pt x="6629" y="38843"/>
                      <a:pt x="0" y="20393"/>
                    </a:cubicBezTo>
                    <a:cubicBezTo>
                      <a:pt x="27642" y="16735"/>
                      <a:pt x="54397" y="295"/>
                      <a:pt x="811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="" xmlns:a16="http://schemas.microsoft.com/office/drawing/2014/main" id="{80283ADA-1A90-49AA-AF68-641CB3875CA9}"/>
                  </a:ext>
                </a:extLst>
              </p:cNvPr>
              <p:cNvSpPr/>
              <p:nvPr/>
            </p:nvSpPr>
            <p:spPr>
              <a:xfrm>
                <a:off x="7928985" y="5442887"/>
                <a:ext cx="38297" cy="41865"/>
              </a:xfrm>
              <a:custGeom>
                <a:avLst/>
                <a:gdLst>
                  <a:gd name="connsiteX0" fmla="*/ 27015 w 38297"/>
                  <a:gd name="connsiteY0" fmla="*/ 40767 h 41865"/>
                  <a:gd name="connsiteX1" fmla="*/ 1021 w 38297"/>
                  <a:gd name="connsiteY1" fmla="*/ 21431 h 41865"/>
                  <a:gd name="connsiteX2" fmla="*/ 37435 w 38297"/>
                  <a:gd name="connsiteY2" fmla="*/ 0 h 41865"/>
                  <a:gd name="connsiteX3" fmla="*/ 27015 w 38297"/>
                  <a:gd name="connsiteY3" fmla="*/ 40767 h 4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97" h="41865">
                    <a:moveTo>
                      <a:pt x="27015" y="40767"/>
                    </a:moveTo>
                    <a:cubicBezTo>
                      <a:pt x="9384" y="44386"/>
                      <a:pt x="-3856" y="39348"/>
                      <a:pt x="1021" y="21431"/>
                    </a:cubicBezTo>
                    <a:cubicBezTo>
                      <a:pt x="4145" y="9973"/>
                      <a:pt x="29548" y="11058"/>
                      <a:pt x="37435" y="0"/>
                    </a:cubicBezTo>
                    <a:cubicBezTo>
                      <a:pt x="38359" y="14621"/>
                      <a:pt x="41197" y="32785"/>
                      <a:pt x="27015" y="407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="" xmlns:a16="http://schemas.microsoft.com/office/drawing/2014/main" id="{2D1A1B3B-C9CC-4447-9817-66A9C1900CA1}"/>
                  </a:ext>
                </a:extLst>
              </p:cNvPr>
              <p:cNvSpPr/>
              <p:nvPr/>
            </p:nvSpPr>
            <p:spPr>
              <a:xfrm>
                <a:off x="8507763" y="5453120"/>
                <a:ext cx="107737" cy="109315"/>
              </a:xfrm>
              <a:custGeom>
                <a:avLst/>
                <a:gdLst>
                  <a:gd name="connsiteX0" fmla="*/ 107737 w 107737"/>
                  <a:gd name="connsiteY0" fmla="*/ 92257 h 109315"/>
                  <a:gd name="connsiteX1" fmla="*/ 0 w 107737"/>
                  <a:gd name="connsiteY1" fmla="*/ 109316 h 109315"/>
                  <a:gd name="connsiteX2" fmla="*/ 0 w 107737"/>
                  <a:gd name="connsiteY2" fmla="*/ 13847 h 109315"/>
                  <a:gd name="connsiteX3" fmla="*/ 56160 w 107737"/>
                  <a:gd name="connsiteY3" fmla="*/ 2417 h 109315"/>
                  <a:gd name="connsiteX4" fmla="*/ 107737 w 107737"/>
                  <a:gd name="connsiteY4" fmla="*/ 3712 h 109315"/>
                  <a:gd name="connsiteX5" fmla="*/ 107737 w 107737"/>
                  <a:gd name="connsiteY5" fmla="*/ 92257 h 10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7" h="109315">
                    <a:moveTo>
                      <a:pt x="107737" y="92257"/>
                    </a:moveTo>
                    <a:cubicBezTo>
                      <a:pt x="71819" y="97943"/>
                      <a:pt x="35919" y="103630"/>
                      <a:pt x="0" y="109316"/>
                    </a:cubicBezTo>
                    <a:lnTo>
                      <a:pt x="0" y="13847"/>
                    </a:lnTo>
                    <a:cubicBezTo>
                      <a:pt x="0" y="7579"/>
                      <a:pt x="48549" y="3198"/>
                      <a:pt x="56160" y="2417"/>
                    </a:cubicBezTo>
                    <a:cubicBezTo>
                      <a:pt x="62513" y="1769"/>
                      <a:pt x="107737" y="-3393"/>
                      <a:pt x="107737" y="3712"/>
                    </a:cubicBezTo>
                    <a:lnTo>
                      <a:pt x="107737" y="92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="" xmlns:a16="http://schemas.microsoft.com/office/drawing/2014/main" id="{185A5550-D794-4D72-AE8E-11206FF35964}"/>
                  </a:ext>
                </a:extLst>
              </p:cNvPr>
              <p:cNvSpPr/>
              <p:nvPr/>
            </p:nvSpPr>
            <p:spPr>
              <a:xfrm>
                <a:off x="8042924" y="5459937"/>
                <a:ext cx="42851" cy="66104"/>
              </a:xfrm>
              <a:custGeom>
                <a:avLst/>
                <a:gdLst>
                  <a:gd name="connsiteX0" fmla="*/ 41177 w 42851"/>
                  <a:gd name="connsiteY0" fmla="*/ 0 h 66104"/>
                  <a:gd name="connsiteX1" fmla="*/ 0 w 42851"/>
                  <a:gd name="connsiteY1" fmla="*/ 64894 h 66104"/>
                  <a:gd name="connsiteX2" fmla="*/ 41177 w 42851"/>
                  <a:gd name="connsiteY2" fmla="*/ 0 h 6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1" h="66104">
                    <a:moveTo>
                      <a:pt x="41177" y="0"/>
                    </a:moveTo>
                    <a:cubicBezTo>
                      <a:pt x="49968" y="26908"/>
                      <a:pt x="22355" y="74276"/>
                      <a:pt x="0" y="64894"/>
                    </a:cubicBezTo>
                    <a:cubicBezTo>
                      <a:pt x="6572" y="48435"/>
                      <a:pt x="30918" y="1486"/>
                      <a:pt x="4117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="" xmlns:a16="http://schemas.microsoft.com/office/drawing/2014/main" id="{96E2E16F-4726-4DF7-B5AF-EFC95C511F9D}"/>
                  </a:ext>
                </a:extLst>
              </p:cNvPr>
              <p:cNvSpPr/>
              <p:nvPr/>
            </p:nvSpPr>
            <p:spPr>
              <a:xfrm>
                <a:off x="8379228" y="5468014"/>
                <a:ext cx="108171" cy="118128"/>
              </a:xfrm>
              <a:custGeom>
                <a:avLst/>
                <a:gdLst>
                  <a:gd name="connsiteX0" fmla="*/ 108162 w 108171"/>
                  <a:gd name="connsiteY0" fmla="*/ 97745 h 118128"/>
                  <a:gd name="connsiteX1" fmla="*/ 5 w 108171"/>
                  <a:gd name="connsiteY1" fmla="*/ 118129 h 118128"/>
                  <a:gd name="connsiteX2" fmla="*/ 10416 w 108171"/>
                  <a:gd name="connsiteY2" fmla="*/ 91097 h 118128"/>
                  <a:gd name="connsiteX3" fmla="*/ 3339 w 108171"/>
                  <a:gd name="connsiteY3" fmla="*/ 54064 h 118128"/>
                  <a:gd name="connsiteX4" fmla="*/ 40991 w 108171"/>
                  <a:gd name="connsiteY4" fmla="*/ 13306 h 118128"/>
                  <a:gd name="connsiteX5" fmla="*/ 108171 w 108171"/>
                  <a:gd name="connsiteY5" fmla="*/ 0 h 118128"/>
                  <a:gd name="connsiteX6" fmla="*/ 108162 w 108171"/>
                  <a:gd name="connsiteY6" fmla="*/ 97745 h 11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171" h="118128">
                    <a:moveTo>
                      <a:pt x="108162" y="97745"/>
                    </a:moveTo>
                    <a:cubicBezTo>
                      <a:pt x="72109" y="104537"/>
                      <a:pt x="36057" y="111338"/>
                      <a:pt x="5" y="118129"/>
                    </a:cubicBezTo>
                    <a:cubicBezTo>
                      <a:pt x="-147" y="105966"/>
                      <a:pt x="2996" y="97031"/>
                      <a:pt x="10416" y="91097"/>
                    </a:cubicBezTo>
                    <a:cubicBezTo>
                      <a:pt x="-6929" y="78391"/>
                      <a:pt x="21951" y="56169"/>
                      <a:pt x="3339" y="54064"/>
                    </a:cubicBezTo>
                    <a:cubicBezTo>
                      <a:pt x="3339" y="13325"/>
                      <a:pt x="4587" y="19107"/>
                      <a:pt x="40991" y="13306"/>
                    </a:cubicBezTo>
                    <a:cubicBezTo>
                      <a:pt x="63499" y="9715"/>
                      <a:pt x="85806" y="4429"/>
                      <a:pt x="108171" y="0"/>
                    </a:cubicBezTo>
                    <a:cubicBezTo>
                      <a:pt x="108162" y="32575"/>
                      <a:pt x="108162" y="65160"/>
                      <a:pt x="108162" y="9774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="" xmlns:a16="http://schemas.microsoft.com/office/drawing/2014/main" id="{D51431F6-4FD7-4A4F-AEB9-17EEB729547F}"/>
                  </a:ext>
                </a:extLst>
              </p:cNvPr>
              <p:cNvSpPr/>
              <p:nvPr/>
            </p:nvSpPr>
            <p:spPr>
              <a:xfrm>
                <a:off x="7554325" y="5475303"/>
                <a:ext cx="182757" cy="146873"/>
              </a:xfrm>
              <a:custGeom>
                <a:avLst/>
                <a:gdLst>
                  <a:gd name="connsiteX0" fmla="*/ 182466 w 182757"/>
                  <a:gd name="connsiteY0" fmla="*/ 5018 h 146873"/>
                  <a:gd name="connsiteX1" fmla="*/ 124230 w 182757"/>
                  <a:gd name="connsiteY1" fmla="*/ 46623 h 146873"/>
                  <a:gd name="connsiteX2" fmla="*/ 70985 w 182757"/>
                  <a:gd name="connsiteY2" fmla="*/ 143540 h 146873"/>
                  <a:gd name="connsiteX3" fmla="*/ 272 w 182757"/>
                  <a:gd name="connsiteY3" fmla="*/ 146873 h 146873"/>
                  <a:gd name="connsiteX4" fmla="*/ 272 w 182757"/>
                  <a:gd name="connsiteY4" fmla="*/ 60825 h 146873"/>
                  <a:gd name="connsiteX5" fmla="*/ 26056 w 182757"/>
                  <a:gd name="connsiteY5" fmla="*/ 23334 h 146873"/>
                  <a:gd name="connsiteX6" fmla="*/ 101970 w 182757"/>
                  <a:gd name="connsiteY6" fmla="*/ 22705 h 146873"/>
                  <a:gd name="connsiteX7" fmla="*/ 125059 w 182757"/>
                  <a:gd name="connsiteY7" fmla="*/ 35193 h 146873"/>
                  <a:gd name="connsiteX8" fmla="*/ 182466 w 182757"/>
                  <a:gd name="connsiteY8" fmla="*/ 5018 h 14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57" h="146873">
                    <a:moveTo>
                      <a:pt x="182466" y="5018"/>
                    </a:moveTo>
                    <a:cubicBezTo>
                      <a:pt x="186771" y="31678"/>
                      <a:pt x="142327" y="35507"/>
                      <a:pt x="124230" y="46623"/>
                    </a:cubicBezTo>
                    <a:cubicBezTo>
                      <a:pt x="83330" y="71740"/>
                      <a:pt x="66747" y="95829"/>
                      <a:pt x="70985" y="143540"/>
                    </a:cubicBezTo>
                    <a:cubicBezTo>
                      <a:pt x="47477" y="143616"/>
                      <a:pt x="23246" y="140835"/>
                      <a:pt x="272" y="146873"/>
                    </a:cubicBezTo>
                    <a:lnTo>
                      <a:pt x="272" y="60825"/>
                    </a:lnTo>
                    <a:cubicBezTo>
                      <a:pt x="272" y="26573"/>
                      <a:pt x="-4510" y="28440"/>
                      <a:pt x="26056" y="23334"/>
                    </a:cubicBezTo>
                    <a:cubicBezTo>
                      <a:pt x="42220" y="20639"/>
                      <a:pt x="104037" y="-12"/>
                      <a:pt x="101970" y="22705"/>
                    </a:cubicBezTo>
                    <a:cubicBezTo>
                      <a:pt x="99760" y="47166"/>
                      <a:pt x="125059" y="63596"/>
                      <a:pt x="125059" y="35193"/>
                    </a:cubicBezTo>
                    <a:cubicBezTo>
                      <a:pt x="125059" y="-9203"/>
                      <a:pt x="133288" y="-1488"/>
                      <a:pt x="182466" y="50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="" xmlns:a16="http://schemas.microsoft.com/office/drawing/2014/main" id="{373F1DAE-35FC-460C-BB8C-F13B2074F8BD}"/>
                  </a:ext>
                </a:extLst>
              </p:cNvPr>
              <p:cNvSpPr/>
              <p:nvPr/>
            </p:nvSpPr>
            <p:spPr>
              <a:xfrm>
                <a:off x="8258720" y="5486950"/>
                <a:ext cx="103891" cy="111489"/>
              </a:xfrm>
              <a:custGeom>
                <a:avLst/>
                <a:gdLst>
                  <a:gd name="connsiteX0" fmla="*/ 103892 w 103891"/>
                  <a:gd name="connsiteY0" fmla="*/ 97765 h 111489"/>
                  <a:gd name="connsiteX1" fmla="*/ 6137 w 103891"/>
                  <a:gd name="connsiteY1" fmla="*/ 111490 h 111489"/>
                  <a:gd name="connsiteX2" fmla="*/ 6137 w 103891"/>
                  <a:gd name="connsiteY2" fmla="*/ 101089 h 111489"/>
                  <a:gd name="connsiteX3" fmla="*/ 19453 w 103891"/>
                  <a:gd name="connsiteY3" fmla="*/ 97755 h 111489"/>
                  <a:gd name="connsiteX4" fmla="*/ 6137 w 103891"/>
                  <a:gd name="connsiteY4" fmla="*/ 19974 h 111489"/>
                  <a:gd name="connsiteX5" fmla="*/ 100148 w 103891"/>
                  <a:gd name="connsiteY5" fmla="*/ 0 h 111489"/>
                  <a:gd name="connsiteX6" fmla="*/ 103892 w 103891"/>
                  <a:gd name="connsiteY6" fmla="*/ 97765 h 1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91" h="111489">
                    <a:moveTo>
                      <a:pt x="103892" y="97765"/>
                    </a:moveTo>
                    <a:cubicBezTo>
                      <a:pt x="71459" y="103308"/>
                      <a:pt x="39007" y="109261"/>
                      <a:pt x="6137" y="111490"/>
                    </a:cubicBezTo>
                    <a:lnTo>
                      <a:pt x="6137" y="101089"/>
                    </a:lnTo>
                    <a:cubicBezTo>
                      <a:pt x="13118" y="101746"/>
                      <a:pt x="14614" y="99393"/>
                      <a:pt x="19453" y="97755"/>
                    </a:cubicBezTo>
                    <a:cubicBezTo>
                      <a:pt x="2431" y="91392"/>
                      <a:pt x="-6922" y="34738"/>
                      <a:pt x="6137" y="19974"/>
                    </a:cubicBezTo>
                    <a:cubicBezTo>
                      <a:pt x="15909" y="8915"/>
                      <a:pt x="81632" y="952"/>
                      <a:pt x="100148" y="0"/>
                    </a:cubicBezTo>
                    <a:cubicBezTo>
                      <a:pt x="101472" y="32585"/>
                      <a:pt x="97624" y="65561"/>
                      <a:pt x="103892" y="9776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="" xmlns:a16="http://schemas.microsoft.com/office/drawing/2014/main" id="{12BCD3F5-AD86-42E4-8D79-BA0690F2E39D}"/>
                  </a:ext>
                </a:extLst>
              </p:cNvPr>
              <p:cNvSpPr/>
              <p:nvPr/>
            </p:nvSpPr>
            <p:spPr>
              <a:xfrm>
                <a:off x="7645392" y="5493205"/>
                <a:ext cx="345545" cy="164709"/>
              </a:xfrm>
              <a:custGeom>
                <a:avLst/>
                <a:gdLst>
                  <a:gd name="connsiteX0" fmla="*/ 182486 w 345545"/>
                  <a:gd name="connsiteY0" fmla="*/ 67792 h 164709"/>
                  <a:gd name="connsiteX1" fmla="*/ 244885 w 345545"/>
                  <a:gd name="connsiteY1" fmla="*/ 59058 h 164709"/>
                  <a:gd name="connsiteX2" fmla="*/ 190392 w 345545"/>
                  <a:gd name="connsiteY2" fmla="*/ 14966 h 164709"/>
                  <a:gd name="connsiteX3" fmla="*/ 325571 w 345545"/>
                  <a:gd name="connsiteY3" fmla="*/ 28273 h 164709"/>
                  <a:gd name="connsiteX4" fmla="*/ 303730 w 345545"/>
                  <a:gd name="connsiteY4" fmla="*/ 115827 h 164709"/>
                  <a:gd name="connsiteX5" fmla="*/ 21085 w 345545"/>
                  <a:gd name="connsiteY5" fmla="*/ 140582 h 164709"/>
                  <a:gd name="connsiteX6" fmla="*/ 84731 w 345545"/>
                  <a:gd name="connsiteY6" fmla="*/ 31188 h 164709"/>
                  <a:gd name="connsiteX7" fmla="*/ 125498 w 345545"/>
                  <a:gd name="connsiteY7" fmla="*/ 93595 h 164709"/>
                  <a:gd name="connsiteX8" fmla="*/ 115097 w 345545"/>
                  <a:gd name="connsiteY8" fmla="*/ 47818 h 164709"/>
                  <a:gd name="connsiteX9" fmla="*/ 145463 w 345545"/>
                  <a:gd name="connsiteY9" fmla="*/ 403 h 164709"/>
                  <a:gd name="connsiteX10" fmla="*/ 182486 w 345545"/>
                  <a:gd name="connsiteY10" fmla="*/ 67792 h 16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45" h="164709">
                    <a:moveTo>
                      <a:pt x="182486" y="67792"/>
                    </a:moveTo>
                    <a:cubicBezTo>
                      <a:pt x="198345" y="69773"/>
                      <a:pt x="248476" y="86404"/>
                      <a:pt x="244885" y="59058"/>
                    </a:cubicBezTo>
                    <a:cubicBezTo>
                      <a:pt x="241008" y="29597"/>
                      <a:pt x="171390" y="46980"/>
                      <a:pt x="190392" y="14966"/>
                    </a:cubicBezTo>
                    <a:cubicBezTo>
                      <a:pt x="209366" y="-16990"/>
                      <a:pt x="302444" y="9328"/>
                      <a:pt x="325571" y="28273"/>
                    </a:cubicBezTo>
                    <a:cubicBezTo>
                      <a:pt x="367871" y="62915"/>
                      <a:pt x="334477" y="89214"/>
                      <a:pt x="303730" y="115827"/>
                    </a:cubicBezTo>
                    <a:cubicBezTo>
                      <a:pt x="250238" y="162156"/>
                      <a:pt x="80112" y="185512"/>
                      <a:pt x="21085" y="140582"/>
                    </a:cubicBezTo>
                    <a:cubicBezTo>
                      <a:pt x="-36665" y="96624"/>
                      <a:pt x="37497" y="37436"/>
                      <a:pt x="84731" y="31188"/>
                    </a:cubicBezTo>
                    <a:cubicBezTo>
                      <a:pt x="87446" y="60001"/>
                      <a:pt x="79626" y="96510"/>
                      <a:pt x="125498" y="93595"/>
                    </a:cubicBezTo>
                    <a:cubicBezTo>
                      <a:pt x="171695" y="90652"/>
                      <a:pt x="165075" y="42694"/>
                      <a:pt x="115097" y="47818"/>
                    </a:cubicBezTo>
                    <a:cubicBezTo>
                      <a:pt x="125222" y="32016"/>
                      <a:pt x="135338" y="16214"/>
                      <a:pt x="145463" y="403"/>
                    </a:cubicBezTo>
                    <a:cubicBezTo>
                      <a:pt x="170256" y="17005"/>
                      <a:pt x="149463" y="59772"/>
                      <a:pt x="182486" y="6779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="" xmlns:a16="http://schemas.microsoft.com/office/drawing/2014/main" id="{B151B4A5-3F90-4029-B1AA-2328C611A0EB}"/>
                  </a:ext>
                </a:extLst>
              </p:cNvPr>
              <p:cNvSpPr/>
              <p:nvPr/>
            </p:nvSpPr>
            <p:spPr>
              <a:xfrm>
                <a:off x="8148630" y="5510658"/>
                <a:ext cx="88728" cy="108156"/>
              </a:xfrm>
              <a:custGeom>
                <a:avLst/>
                <a:gdLst>
                  <a:gd name="connsiteX0" fmla="*/ 88728 w 88728"/>
                  <a:gd name="connsiteY0" fmla="*/ 94440 h 108156"/>
                  <a:gd name="connsiteX1" fmla="*/ 1365 w 88728"/>
                  <a:gd name="connsiteY1" fmla="*/ 108156 h 108156"/>
                  <a:gd name="connsiteX2" fmla="*/ 6347 w 88728"/>
                  <a:gd name="connsiteY2" fmla="*/ 78419 h 108156"/>
                  <a:gd name="connsiteX3" fmla="*/ 1365 w 88728"/>
                  <a:gd name="connsiteY3" fmla="*/ 37443 h 108156"/>
                  <a:gd name="connsiteX4" fmla="*/ 30683 w 88728"/>
                  <a:gd name="connsiteY4" fmla="*/ 12487 h 108156"/>
                  <a:gd name="connsiteX5" fmla="*/ 88728 w 88728"/>
                  <a:gd name="connsiteY5" fmla="*/ 0 h 108156"/>
                  <a:gd name="connsiteX6" fmla="*/ 88728 w 88728"/>
                  <a:gd name="connsiteY6" fmla="*/ 94440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" h="108156">
                    <a:moveTo>
                      <a:pt x="88728" y="94440"/>
                    </a:moveTo>
                    <a:cubicBezTo>
                      <a:pt x="58896" y="95117"/>
                      <a:pt x="31150" y="107871"/>
                      <a:pt x="1365" y="108156"/>
                    </a:cubicBezTo>
                    <a:cubicBezTo>
                      <a:pt x="1279" y="103746"/>
                      <a:pt x="6537" y="78667"/>
                      <a:pt x="6347" y="78419"/>
                    </a:cubicBezTo>
                    <a:cubicBezTo>
                      <a:pt x="-854" y="68532"/>
                      <a:pt x="-997" y="49054"/>
                      <a:pt x="1365" y="37443"/>
                    </a:cubicBezTo>
                    <a:cubicBezTo>
                      <a:pt x="6270" y="13268"/>
                      <a:pt x="3946" y="17574"/>
                      <a:pt x="30683" y="12487"/>
                    </a:cubicBezTo>
                    <a:cubicBezTo>
                      <a:pt x="50123" y="8773"/>
                      <a:pt x="69526" y="4848"/>
                      <a:pt x="88728" y="0"/>
                    </a:cubicBezTo>
                    <a:lnTo>
                      <a:pt x="88728" y="9444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="" xmlns:a16="http://schemas.microsoft.com/office/drawing/2014/main" id="{F1DC813C-52DA-4198-BBEC-C9E24FE2F35B}"/>
                  </a:ext>
                </a:extLst>
              </p:cNvPr>
              <p:cNvSpPr/>
              <p:nvPr/>
            </p:nvSpPr>
            <p:spPr>
              <a:xfrm>
                <a:off x="7851596" y="5620609"/>
                <a:ext cx="138102" cy="55164"/>
              </a:xfrm>
              <a:custGeom>
                <a:avLst/>
                <a:gdLst>
                  <a:gd name="connsiteX0" fmla="*/ 138103 w 138102"/>
                  <a:gd name="connsiteY0" fmla="*/ 14397 h 55164"/>
                  <a:gd name="connsiteX1" fmla="*/ 0 w 138102"/>
                  <a:gd name="connsiteY1" fmla="*/ 55164 h 55164"/>
                  <a:gd name="connsiteX2" fmla="*/ 0 w 138102"/>
                  <a:gd name="connsiteY2" fmla="*/ 48516 h 55164"/>
                  <a:gd name="connsiteX3" fmla="*/ 95879 w 138102"/>
                  <a:gd name="connsiteY3" fmla="*/ 12940 h 55164"/>
                  <a:gd name="connsiteX4" fmla="*/ 138103 w 138102"/>
                  <a:gd name="connsiteY4" fmla="*/ 14397 h 5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02" h="55164">
                    <a:moveTo>
                      <a:pt x="138103" y="14397"/>
                    </a:moveTo>
                    <a:cubicBezTo>
                      <a:pt x="130635" y="39981"/>
                      <a:pt x="27946" y="43753"/>
                      <a:pt x="0" y="55164"/>
                    </a:cubicBezTo>
                    <a:lnTo>
                      <a:pt x="0" y="48516"/>
                    </a:lnTo>
                    <a:cubicBezTo>
                      <a:pt x="32899" y="39457"/>
                      <a:pt x="65513" y="28656"/>
                      <a:pt x="95879" y="12940"/>
                    </a:cubicBezTo>
                    <a:cubicBezTo>
                      <a:pt x="122758" y="-967"/>
                      <a:pt x="123730" y="-7939"/>
                      <a:pt x="138103" y="1439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="" xmlns:a16="http://schemas.microsoft.com/office/drawing/2014/main" id="{B177083C-21DA-4410-8ECE-F5F41287BFCD}"/>
                  </a:ext>
                </a:extLst>
              </p:cNvPr>
              <p:cNvSpPr/>
              <p:nvPr/>
            </p:nvSpPr>
            <p:spPr>
              <a:xfrm>
                <a:off x="7551272" y="5637823"/>
                <a:ext cx="277025" cy="102435"/>
              </a:xfrm>
              <a:custGeom>
                <a:avLst/>
                <a:gdLst>
                  <a:gd name="connsiteX0" fmla="*/ 111471 w 277025"/>
                  <a:gd name="connsiteY0" fmla="*/ 20901 h 102435"/>
                  <a:gd name="connsiteX1" fmla="*/ 118120 w 277025"/>
                  <a:gd name="connsiteY1" fmla="*/ 75394 h 102435"/>
                  <a:gd name="connsiteX2" fmla="*/ 135188 w 277025"/>
                  <a:gd name="connsiteY2" fmla="*/ 31312 h 102435"/>
                  <a:gd name="connsiteX3" fmla="*/ 277025 w 277025"/>
                  <a:gd name="connsiteY3" fmla="*/ 31312 h 102435"/>
                  <a:gd name="connsiteX4" fmla="*/ 168878 w 277025"/>
                  <a:gd name="connsiteY4" fmla="*/ 64992 h 102435"/>
                  <a:gd name="connsiteX5" fmla="*/ 0 w 277025"/>
                  <a:gd name="connsiteY5" fmla="*/ 102435 h 102435"/>
                  <a:gd name="connsiteX6" fmla="*/ 10811 w 277025"/>
                  <a:gd name="connsiteY6" fmla="*/ 24235 h 102435"/>
                  <a:gd name="connsiteX7" fmla="*/ 13726 w 277025"/>
                  <a:gd name="connsiteY7" fmla="*/ 8014 h 102435"/>
                  <a:gd name="connsiteX8" fmla="*/ 111471 w 277025"/>
                  <a:gd name="connsiteY8" fmla="*/ 20901 h 1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25" h="102435">
                    <a:moveTo>
                      <a:pt x="111471" y="20901"/>
                    </a:moveTo>
                    <a:cubicBezTo>
                      <a:pt x="111671" y="32265"/>
                      <a:pt x="104975" y="68717"/>
                      <a:pt x="118120" y="75394"/>
                    </a:cubicBezTo>
                    <a:cubicBezTo>
                      <a:pt x="142246" y="87652"/>
                      <a:pt x="135007" y="41037"/>
                      <a:pt x="135188" y="31312"/>
                    </a:cubicBezTo>
                    <a:cubicBezTo>
                      <a:pt x="179889" y="46342"/>
                      <a:pt x="231629" y="39646"/>
                      <a:pt x="277025" y="31312"/>
                    </a:cubicBezTo>
                    <a:cubicBezTo>
                      <a:pt x="245907" y="54848"/>
                      <a:pt x="205473" y="56172"/>
                      <a:pt x="168878" y="64992"/>
                    </a:cubicBezTo>
                    <a:cubicBezTo>
                      <a:pt x="112547" y="78565"/>
                      <a:pt x="57226" y="92586"/>
                      <a:pt x="0" y="102435"/>
                    </a:cubicBezTo>
                    <a:cubicBezTo>
                      <a:pt x="1257" y="74222"/>
                      <a:pt x="933" y="45066"/>
                      <a:pt x="10811" y="24235"/>
                    </a:cubicBezTo>
                    <a:cubicBezTo>
                      <a:pt x="15907" y="13491"/>
                      <a:pt x="15183" y="18110"/>
                      <a:pt x="13726" y="8014"/>
                    </a:cubicBezTo>
                    <a:cubicBezTo>
                      <a:pt x="46349" y="-7017"/>
                      <a:pt x="85087" y="117"/>
                      <a:pt x="111471" y="2090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="" xmlns:a16="http://schemas.microsoft.com/office/drawing/2014/main" id="{8F67B878-6AFE-432E-B013-17D7906E70F9}"/>
                  </a:ext>
                </a:extLst>
              </p:cNvPr>
              <p:cNvSpPr/>
              <p:nvPr/>
            </p:nvSpPr>
            <p:spPr>
              <a:xfrm>
                <a:off x="7706425" y="5034765"/>
                <a:ext cx="175987" cy="212636"/>
              </a:xfrm>
              <a:custGeom>
                <a:avLst/>
                <a:gdLst>
                  <a:gd name="connsiteX0" fmla="*/ 6648 w 175987"/>
                  <a:gd name="connsiteY0" fmla="*/ 101132 h 212636"/>
                  <a:gd name="connsiteX1" fmla="*/ 45339 w 175987"/>
                  <a:gd name="connsiteY1" fmla="*/ 41229 h 212636"/>
                  <a:gd name="connsiteX2" fmla="*/ 37014 w 175987"/>
                  <a:gd name="connsiteY2" fmla="*/ 30409 h 212636"/>
                  <a:gd name="connsiteX3" fmla="*/ 67380 w 175987"/>
                  <a:gd name="connsiteY3" fmla="*/ 13778 h 212636"/>
                  <a:gd name="connsiteX4" fmla="*/ 59884 w 175987"/>
                  <a:gd name="connsiteY4" fmla="*/ 43724 h 212636"/>
                  <a:gd name="connsiteX5" fmla="*/ 61141 w 175987"/>
                  <a:gd name="connsiteY5" fmla="*/ 41648 h 212636"/>
                  <a:gd name="connsiteX6" fmla="*/ 136017 w 175987"/>
                  <a:gd name="connsiteY6" fmla="*/ 4615 h 212636"/>
                  <a:gd name="connsiteX7" fmla="*/ 118129 w 175987"/>
                  <a:gd name="connsiteY7" fmla="*/ 77833 h 212636"/>
                  <a:gd name="connsiteX8" fmla="*/ 106061 w 175987"/>
                  <a:gd name="connsiteY8" fmla="*/ 54964 h 212636"/>
                  <a:gd name="connsiteX9" fmla="*/ 109804 w 175987"/>
                  <a:gd name="connsiteY9" fmla="*/ 91149 h 212636"/>
                  <a:gd name="connsiteX10" fmla="*/ 90678 w 175987"/>
                  <a:gd name="connsiteY10" fmla="*/ 88244 h 212636"/>
                  <a:gd name="connsiteX11" fmla="*/ 64056 w 175987"/>
                  <a:gd name="connsiteY11" fmla="*/ 94474 h 212636"/>
                  <a:gd name="connsiteX12" fmla="*/ 114805 w 175987"/>
                  <a:gd name="connsiteY12" fmla="*/ 122763 h 212636"/>
                  <a:gd name="connsiteX13" fmla="*/ 116062 w 175987"/>
                  <a:gd name="connsiteY13" fmla="*/ 153538 h 212636"/>
                  <a:gd name="connsiteX14" fmla="*/ 133941 w 175987"/>
                  <a:gd name="connsiteY14" fmla="*/ 174760 h 212636"/>
                  <a:gd name="connsiteX15" fmla="*/ 74457 w 175987"/>
                  <a:gd name="connsiteY15" fmla="*/ 170188 h 212636"/>
                  <a:gd name="connsiteX16" fmla="*/ 56569 w 175987"/>
                  <a:gd name="connsiteY16" fmla="*/ 159787 h 212636"/>
                  <a:gd name="connsiteX17" fmla="*/ 39519 w 175987"/>
                  <a:gd name="connsiteY17" fmla="*/ 187657 h 212636"/>
                  <a:gd name="connsiteX18" fmla="*/ 0 w 175987"/>
                  <a:gd name="connsiteY18" fmla="*/ 212622 h 212636"/>
                  <a:gd name="connsiteX19" fmla="*/ 6648 w 175987"/>
                  <a:gd name="connsiteY19" fmla="*/ 101132 h 21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5987" h="212636">
                    <a:moveTo>
                      <a:pt x="6648" y="101132"/>
                    </a:moveTo>
                    <a:cubicBezTo>
                      <a:pt x="16164" y="80510"/>
                      <a:pt x="24841" y="52516"/>
                      <a:pt x="45339" y="41229"/>
                    </a:cubicBezTo>
                    <a:cubicBezTo>
                      <a:pt x="42567" y="37619"/>
                      <a:pt x="39786" y="34018"/>
                      <a:pt x="37014" y="30409"/>
                    </a:cubicBezTo>
                    <a:cubicBezTo>
                      <a:pt x="45901" y="20826"/>
                      <a:pt x="55521" y="14568"/>
                      <a:pt x="67380" y="13778"/>
                    </a:cubicBezTo>
                    <a:cubicBezTo>
                      <a:pt x="57826" y="20845"/>
                      <a:pt x="58626" y="34666"/>
                      <a:pt x="59884" y="43724"/>
                    </a:cubicBezTo>
                    <a:cubicBezTo>
                      <a:pt x="58293" y="42324"/>
                      <a:pt x="61627" y="42429"/>
                      <a:pt x="61141" y="41648"/>
                    </a:cubicBezTo>
                    <a:cubicBezTo>
                      <a:pt x="75628" y="60098"/>
                      <a:pt x="113205" y="13216"/>
                      <a:pt x="136017" y="4615"/>
                    </a:cubicBezTo>
                    <a:cubicBezTo>
                      <a:pt x="211703" y="-23894"/>
                      <a:pt x="165002" y="89473"/>
                      <a:pt x="118129" y="77833"/>
                    </a:cubicBezTo>
                    <a:cubicBezTo>
                      <a:pt x="160182" y="67175"/>
                      <a:pt x="126587" y="38686"/>
                      <a:pt x="106061" y="54964"/>
                    </a:cubicBezTo>
                    <a:cubicBezTo>
                      <a:pt x="85058" y="71623"/>
                      <a:pt x="111319" y="81748"/>
                      <a:pt x="109804" y="91149"/>
                    </a:cubicBezTo>
                    <a:cubicBezTo>
                      <a:pt x="107147" y="107609"/>
                      <a:pt x="107509" y="105008"/>
                      <a:pt x="90678" y="88244"/>
                    </a:cubicBezTo>
                    <a:cubicBezTo>
                      <a:pt x="76800" y="74424"/>
                      <a:pt x="49454" y="71004"/>
                      <a:pt x="64056" y="94474"/>
                    </a:cubicBezTo>
                    <a:cubicBezTo>
                      <a:pt x="81544" y="102237"/>
                      <a:pt x="92764" y="136469"/>
                      <a:pt x="114805" y="122763"/>
                    </a:cubicBezTo>
                    <a:cubicBezTo>
                      <a:pt x="115662" y="132516"/>
                      <a:pt x="112805" y="144566"/>
                      <a:pt x="116062" y="153538"/>
                    </a:cubicBezTo>
                    <a:cubicBezTo>
                      <a:pt x="118881" y="161310"/>
                      <a:pt x="134398" y="165178"/>
                      <a:pt x="133941" y="174760"/>
                    </a:cubicBezTo>
                    <a:cubicBezTo>
                      <a:pt x="132617" y="202887"/>
                      <a:pt x="86354" y="176446"/>
                      <a:pt x="74457" y="170188"/>
                    </a:cubicBezTo>
                    <a:cubicBezTo>
                      <a:pt x="61674" y="163454"/>
                      <a:pt x="83963" y="144909"/>
                      <a:pt x="56569" y="159787"/>
                    </a:cubicBezTo>
                    <a:cubicBezTo>
                      <a:pt x="49606" y="163568"/>
                      <a:pt x="44634" y="181342"/>
                      <a:pt x="39519" y="187657"/>
                    </a:cubicBezTo>
                    <a:cubicBezTo>
                      <a:pt x="29118" y="200515"/>
                      <a:pt x="18602" y="213127"/>
                      <a:pt x="0" y="212622"/>
                    </a:cubicBezTo>
                    <a:cubicBezTo>
                      <a:pt x="13735" y="177389"/>
                      <a:pt x="32233" y="135050"/>
                      <a:pt x="6648" y="10113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98" name="组合 197">
            <a:extLst>
              <a:ext uri="{FF2B5EF4-FFF2-40B4-BE49-F238E27FC236}">
                <a16:creationId xmlns="" xmlns:a16="http://schemas.microsoft.com/office/drawing/2014/main" id="{9FD13BE1-D36E-4704-BCB4-98F4F3B22E47}"/>
              </a:ext>
            </a:extLst>
          </p:cNvPr>
          <p:cNvGrpSpPr/>
          <p:nvPr/>
        </p:nvGrpSpPr>
        <p:grpSpPr>
          <a:xfrm>
            <a:off x="6164091" y="3130605"/>
            <a:ext cx="1591990" cy="793916"/>
            <a:chOff x="7213045" y="1227384"/>
            <a:chExt cx="1591990" cy="793916"/>
          </a:xfrm>
        </p:grpSpPr>
        <p:sp>
          <p:nvSpPr>
            <p:cNvPr id="199" name="TextBox 79">
              <a:extLst>
                <a:ext uri="{FF2B5EF4-FFF2-40B4-BE49-F238E27FC236}">
                  <a16:creationId xmlns="" xmlns:a16="http://schemas.microsoft.com/office/drawing/2014/main" id="{A3858226-BF74-4B7B-A1AC-5177C5FCAA34}"/>
                </a:ext>
              </a:extLst>
            </p:cNvPr>
            <p:cNvSpPr txBox="1"/>
            <p:nvPr/>
          </p:nvSpPr>
          <p:spPr>
            <a:xfrm>
              <a:off x="7213045" y="1458217"/>
              <a:ext cx="159199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200" name="Rectangle 80">
              <a:extLst>
                <a:ext uri="{FF2B5EF4-FFF2-40B4-BE49-F238E27FC236}">
                  <a16:creationId xmlns="" xmlns:a16="http://schemas.microsoft.com/office/drawing/2014/main" id="{BB15CAF3-C32C-4313-A57D-56CF23F96D78}"/>
                </a:ext>
              </a:extLst>
            </p:cNvPr>
            <p:cNvSpPr/>
            <p:nvPr/>
          </p:nvSpPr>
          <p:spPr>
            <a:xfrm>
              <a:off x="7497847" y="1227384"/>
              <a:ext cx="1019156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ct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01" name="文本框 200">
            <a:extLst>
              <a:ext uri="{FF2B5EF4-FFF2-40B4-BE49-F238E27FC236}">
                <a16:creationId xmlns="" xmlns:a16="http://schemas.microsoft.com/office/drawing/2014/main" id="{AF5F0903-FFFE-4738-8C2D-77D9334A3B28}"/>
              </a:ext>
            </a:extLst>
          </p:cNvPr>
          <p:cNvSpPr txBox="1"/>
          <p:nvPr/>
        </p:nvSpPr>
        <p:spPr>
          <a:xfrm>
            <a:off x="6473272" y="1353518"/>
            <a:ext cx="971741" cy="1200329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chemeClr val="bg1">
                    <a:lumMod val="65000"/>
                  </a:schemeClr>
                </a:solidFill>
                <a:latin typeface="CP Font" panose="02000600000000000000" pitchFamily="2" charset="-128"/>
                <a:ea typeface="CP Font" panose="02000600000000000000" pitchFamily="2" charset="-128"/>
              </a:rPr>
              <a:t>3</a:t>
            </a:r>
            <a:endParaRPr lang="zh-CN" altLang="en-US" sz="7200" dirty="0">
              <a:solidFill>
                <a:schemeClr val="bg1">
                  <a:lumMod val="65000"/>
                </a:schemeClr>
              </a:solidFill>
              <a:latin typeface="CP Font" panose="02000600000000000000" pitchFamily="2" charset="-128"/>
              <a:ea typeface="CP Font" panose="02000600000000000000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4130877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="" xmlns:a16="http://schemas.microsoft.com/office/drawing/2014/main" id="{D3212B7C-A5C8-44BC-9CA7-C963514761A7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7" name="组合 16">
              <a:extLst>
                <a:ext uri="{FF2B5EF4-FFF2-40B4-BE49-F238E27FC236}">
                  <a16:creationId xmlns="" xmlns:a16="http://schemas.microsoft.com/office/drawing/2014/main" id="{51E25A84-3AAD-4FB8-8837-9926BE680234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9" name="iconfont-10357-5072058">
                <a:extLst>
                  <a:ext uri="{FF2B5EF4-FFF2-40B4-BE49-F238E27FC236}">
                    <a16:creationId xmlns="" xmlns:a16="http://schemas.microsoft.com/office/drawing/2014/main" id="{9B975E66-DD78-476C-B033-219A9EBA97BB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extBox 6">
                <a:extLst>
                  <a:ext uri="{FF2B5EF4-FFF2-40B4-BE49-F238E27FC236}">
                    <a16:creationId xmlns="" xmlns:a16="http://schemas.microsoft.com/office/drawing/2014/main" id="{213551CB-4E7A-4AA2-86E7-E1500890483E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18" name="文本框 17">
              <a:extLst>
                <a:ext uri="{FF2B5EF4-FFF2-40B4-BE49-F238E27FC236}">
                  <a16:creationId xmlns="" xmlns:a16="http://schemas.microsoft.com/office/drawing/2014/main" id="{033ED147-D1BA-400F-B9AF-0105D5CC6A2C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grpSp>
        <p:nvGrpSpPr>
          <p:cNvPr id="21" name="图形 213">
            <a:extLst>
              <a:ext uri="{FF2B5EF4-FFF2-40B4-BE49-F238E27FC236}">
                <a16:creationId xmlns="" xmlns:a16="http://schemas.microsoft.com/office/drawing/2014/main" id="{CC4700B7-9999-4A11-B205-852872F17F31}"/>
              </a:ext>
            </a:extLst>
          </p:cNvPr>
          <p:cNvGrpSpPr/>
          <p:nvPr/>
        </p:nvGrpSpPr>
        <p:grpSpPr>
          <a:xfrm>
            <a:off x="1835696" y="1635125"/>
            <a:ext cx="7504801" cy="3940409"/>
            <a:chOff x="2289157" y="4166697"/>
            <a:chExt cx="4965573" cy="2607183"/>
          </a:xfrm>
        </p:grpSpPr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BAF63792-B54A-4843-B785-42696D69BE3B}"/>
                </a:ext>
              </a:extLst>
            </p:cNvPr>
            <p:cNvSpPr/>
            <p:nvPr/>
          </p:nvSpPr>
          <p:spPr>
            <a:xfrm>
              <a:off x="2510899" y="4388951"/>
              <a:ext cx="2644902" cy="1835526"/>
            </a:xfrm>
            <a:custGeom>
              <a:avLst/>
              <a:gdLst>
                <a:gd name="connsiteX0" fmla="*/ 762 w 2644902"/>
                <a:gd name="connsiteY0" fmla="*/ 493645 h 1835526"/>
                <a:gd name="connsiteX1" fmla="*/ 112395 w 2644902"/>
                <a:gd name="connsiteY1" fmla="*/ 658618 h 1835526"/>
                <a:gd name="connsiteX2" fmla="*/ 194691 w 2644902"/>
                <a:gd name="connsiteY2" fmla="*/ 783967 h 1835526"/>
                <a:gd name="connsiteX3" fmla="*/ 221361 w 2644902"/>
                <a:gd name="connsiteY3" fmla="*/ 824734 h 1835526"/>
                <a:gd name="connsiteX4" fmla="*/ 274701 w 2644902"/>
                <a:gd name="connsiteY4" fmla="*/ 909697 h 1835526"/>
                <a:gd name="connsiteX5" fmla="*/ 433578 w 2644902"/>
                <a:gd name="connsiteY5" fmla="*/ 1164586 h 1835526"/>
                <a:gd name="connsiteX6" fmla="*/ 460248 w 2644902"/>
                <a:gd name="connsiteY6" fmla="*/ 1206877 h 1835526"/>
                <a:gd name="connsiteX7" fmla="*/ 699135 w 2644902"/>
                <a:gd name="connsiteY7" fmla="*/ 1588639 h 1835526"/>
                <a:gd name="connsiteX8" fmla="*/ 753999 w 2644902"/>
                <a:gd name="connsiteY8" fmla="*/ 1670554 h 1835526"/>
                <a:gd name="connsiteX9" fmla="*/ 837057 w 2644902"/>
                <a:gd name="connsiteY9" fmla="*/ 1795141 h 1835526"/>
                <a:gd name="connsiteX10" fmla="*/ 863727 w 2644902"/>
                <a:gd name="connsiteY10" fmla="*/ 1835527 h 1835526"/>
                <a:gd name="connsiteX11" fmla="*/ 966597 w 2644902"/>
                <a:gd name="connsiteY11" fmla="*/ 1787902 h 1835526"/>
                <a:gd name="connsiteX12" fmla="*/ 1263777 w 2644902"/>
                <a:gd name="connsiteY12" fmla="*/ 1637788 h 1835526"/>
                <a:gd name="connsiteX13" fmla="*/ 1668399 w 2644902"/>
                <a:gd name="connsiteY13" fmla="*/ 1445764 h 1835526"/>
                <a:gd name="connsiteX14" fmla="*/ 2410206 w 2644902"/>
                <a:gd name="connsiteY14" fmla="*/ 1309366 h 1835526"/>
                <a:gd name="connsiteX15" fmla="*/ 2591562 w 2644902"/>
                <a:gd name="connsiteY15" fmla="*/ 1351657 h 1835526"/>
                <a:gd name="connsiteX16" fmla="*/ 2644902 w 2644902"/>
                <a:gd name="connsiteY16" fmla="*/ 1371469 h 1835526"/>
                <a:gd name="connsiteX17" fmla="*/ 2575179 w 2644902"/>
                <a:gd name="connsiteY17" fmla="*/ 1300603 h 1835526"/>
                <a:gd name="connsiteX18" fmla="*/ 2540889 w 2644902"/>
                <a:gd name="connsiteY18" fmla="*/ 1264027 h 1835526"/>
                <a:gd name="connsiteX19" fmla="*/ 2472309 w 2644902"/>
                <a:gd name="connsiteY19" fmla="*/ 1190875 h 1835526"/>
                <a:gd name="connsiteX20" fmla="*/ 2420874 w 2644902"/>
                <a:gd name="connsiteY20" fmla="*/ 1136011 h 1835526"/>
                <a:gd name="connsiteX21" fmla="*/ 2372106 w 2644902"/>
                <a:gd name="connsiteY21" fmla="*/ 1080004 h 1835526"/>
                <a:gd name="connsiteX22" fmla="*/ 2288667 w 2644902"/>
                <a:gd name="connsiteY22" fmla="*/ 986659 h 1835526"/>
                <a:gd name="connsiteX23" fmla="*/ 2273046 w 2644902"/>
                <a:gd name="connsiteY23" fmla="*/ 966847 h 1835526"/>
                <a:gd name="connsiteX24" fmla="*/ 2255901 w 2644902"/>
                <a:gd name="connsiteY24" fmla="*/ 948940 h 1835526"/>
                <a:gd name="connsiteX25" fmla="*/ 1838325 w 2644902"/>
                <a:gd name="connsiteY25" fmla="*/ 468880 h 1835526"/>
                <a:gd name="connsiteX26" fmla="*/ 1829943 w 2644902"/>
                <a:gd name="connsiteY26" fmla="*/ 459736 h 1835526"/>
                <a:gd name="connsiteX27" fmla="*/ 1746123 w 2644902"/>
                <a:gd name="connsiteY27" fmla="*/ 366772 h 1835526"/>
                <a:gd name="connsiteX28" fmla="*/ 1728597 w 2644902"/>
                <a:gd name="connsiteY28" fmla="*/ 348865 h 1835526"/>
                <a:gd name="connsiteX29" fmla="*/ 1659255 w 2644902"/>
                <a:gd name="connsiteY29" fmla="*/ 277999 h 1835526"/>
                <a:gd name="connsiteX30" fmla="*/ 1623441 w 2644902"/>
                <a:gd name="connsiteY30" fmla="*/ 242947 h 1835526"/>
                <a:gd name="connsiteX31" fmla="*/ 1587246 w 2644902"/>
                <a:gd name="connsiteY31" fmla="*/ 208276 h 1835526"/>
                <a:gd name="connsiteX32" fmla="*/ 1570482 w 2644902"/>
                <a:gd name="connsiteY32" fmla="*/ 191131 h 1835526"/>
                <a:gd name="connsiteX33" fmla="*/ 1403985 w 2644902"/>
                <a:gd name="connsiteY33" fmla="*/ 74545 h 1835526"/>
                <a:gd name="connsiteX34" fmla="*/ 712851 w 2644902"/>
                <a:gd name="connsiteY34" fmla="*/ 79117 h 1835526"/>
                <a:gd name="connsiteX35" fmla="*/ 473202 w 2644902"/>
                <a:gd name="connsiteY35" fmla="*/ 193036 h 1835526"/>
                <a:gd name="connsiteX36" fmla="*/ 427482 w 2644902"/>
                <a:gd name="connsiteY36" fmla="*/ 218182 h 1835526"/>
                <a:gd name="connsiteX37" fmla="*/ 340233 w 2644902"/>
                <a:gd name="connsiteY37" fmla="*/ 270760 h 1835526"/>
                <a:gd name="connsiteX38" fmla="*/ 252984 w 2644902"/>
                <a:gd name="connsiteY38" fmla="*/ 325243 h 1835526"/>
                <a:gd name="connsiteX39" fmla="*/ 0 w 2644902"/>
                <a:gd name="connsiteY39" fmla="*/ 493645 h 18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44902" h="1835526">
                  <a:moveTo>
                    <a:pt x="762" y="493645"/>
                  </a:moveTo>
                  <a:cubicBezTo>
                    <a:pt x="28194" y="543937"/>
                    <a:pt x="80010" y="604897"/>
                    <a:pt x="112395" y="658618"/>
                  </a:cubicBezTo>
                  <a:cubicBezTo>
                    <a:pt x="133731" y="694432"/>
                    <a:pt x="168783" y="742819"/>
                    <a:pt x="194691" y="783967"/>
                  </a:cubicBezTo>
                  <a:cubicBezTo>
                    <a:pt x="203454" y="797683"/>
                    <a:pt x="212598" y="811780"/>
                    <a:pt x="221361" y="824734"/>
                  </a:cubicBezTo>
                  <a:cubicBezTo>
                    <a:pt x="239649" y="851404"/>
                    <a:pt x="256794" y="881503"/>
                    <a:pt x="274701" y="909697"/>
                  </a:cubicBezTo>
                  <a:lnTo>
                    <a:pt x="433578" y="1164586"/>
                  </a:lnTo>
                  <a:cubicBezTo>
                    <a:pt x="442341" y="1179064"/>
                    <a:pt x="451866" y="1192780"/>
                    <a:pt x="460248" y="1206877"/>
                  </a:cubicBezTo>
                  <a:cubicBezTo>
                    <a:pt x="536829" y="1332988"/>
                    <a:pt x="620268" y="1464052"/>
                    <a:pt x="699135" y="1588639"/>
                  </a:cubicBezTo>
                  <a:cubicBezTo>
                    <a:pt x="717804" y="1617976"/>
                    <a:pt x="735330" y="1642741"/>
                    <a:pt x="753999" y="1670554"/>
                  </a:cubicBezTo>
                  <a:lnTo>
                    <a:pt x="837057" y="1795141"/>
                  </a:lnTo>
                  <a:cubicBezTo>
                    <a:pt x="844296" y="1806190"/>
                    <a:pt x="859155" y="1824859"/>
                    <a:pt x="863727" y="1835527"/>
                  </a:cubicBezTo>
                  <a:cubicBezTo>
                    <a:pt x="875919" y="1833241"/>
                    <a:pt x="949452" y="1796284"/>
                    <a:pt x="966597" y="1787902"/>
                  </a:cubicBezTo>
                  <a:lnTo>
                    <a:pt x="1263777" y="1637788"/>
                  </a:lnTo>
                  <a:cubicBezTo>
                    <a:pt x="1395984" y="1570732"/>
                    <a:pt x="1528191" y="1502533"/>
                    <a:pt x="1668399" y="1445764"/>
                  </a:cubicBezTo>
                  <a:cubicBezTo>
                    <a:pt x="1886712" y="1357753"/>
                    <a:pt x="2162556" y="1274314"/>
                    <a:pt x="2410206" y="1309366"/>
                  </a:cubicBezTo>
                  <a:cubicBezTo>
                    <a:pt x="2467737" y="1317367"/>
                    <a:pt x="2537079" y="1332226"/>
                    <a:pt x="2591562" y="1351657"/>
                  </a:cubicBezTo>
                  <a:cubicBezTo>
                    <a:pt x="2604135" y="1356229"/>
                    <a:pt x="2635377" y="1370326"/>
                    <a:pt x="2644902" y="1371469"/>
                  </a:cubicBezTo>
                  <a:cubicBezTo>
                    <a:pt x="2620137" y="1348609"/>
                    <a:pt x="2598801" y="1323844"/>
                    <a:pt x="2575179" y="1300603"/>
                  </a:cubicBezTo>
                  <a:lnTo>
                    <a:pt x="2540889" y="1264027"/>
                  </a:lnTo>
                  <a:cubicBezTo>
                    <a:pt x="2520696" y="1244596"/>
                    <a:pt x="2491359" y="1212211"/>
                    <a:pt x="2472309" y="1190875"/>
                  </a:cubicBezTo>
                  <a:lnTo>
                    <a:pt x="2420874" y="1136011"/>
                  </a:lnTo>
                  <a:cubicBezTo>
                    <a:pt x="2406015" y="1119247"/>
                    <a:pt x="2389632" y="1097911"/>
                    <a:pt x="2372106" y="1080004"/>
                  </a:cubicBezTo>
                  <a:cubicBezTo>
                    <a:pt x="2345436" y="1053334"/>
                    <a:pt x="2316099" y="1014091"/>
                    <a:pt x="2288667" y="986659"/>
                  </a:cubicBezTo>
                  <a:cubicBezTo>
                    <a:pt x="2282571" y="980182"/>
                    <a:pt x="2278380" y="973705"/>
                    <a:pt x="2273046" y="966847"/>
                  </a:cubicBezTo>
                  <a:cubicBezTo>
                    <a:pt x="2267331" y="959608"/>
                    <a:pt x="2261616" y="955417"/>
                    <a:pt x="2255901" y="948940"/>
                  </a:cubicBezTo>
                  <a:lnTo>
                    <a:pt x="1838325" y="468880"/>
                  </a:lnTo>
                  <a:cubicBezTo>
                    <a:pt x="1834896" y="465832"/>
                    <a:pt x="1832991" y="463546"/>
                    <a:pt x="1829943" y="459736"/>
                  </a:cubicBezTo>
                  <a:lnTo>
                    <a:pt x="1746123" y="366772"/>
                  </a:lnTo>
                  <a:cubicBezTo>
                    <a:pt x="1739265" y="359533"/>
                    <a:pt x="1735074" y="355342"/>
                    <a:pt x="1728597" y="348865"/>
                  </a:cubicBezTo>
                  <a:lnTo>
                    <a:pt x="1659255" y="277999"/>
                  </a:lnTo>
                  <a:cubicBezTo>
                    <a:pt x="1645158" y="260854"/>
                    <a:pt x="1632585" y="252853"/>
                    <a:pt x="1623441" y="242947"/>
                  </a:cubicBezTo>
                  <a:lnTo>
                    <a:pt x="1587246" y="208276"/>
                  </a:lnTo>
                  <a:cubicBezTo>
                    <a:pt x="1580769" y="202180"/>
                    <a:pt x="1576959" y="197608"/>
                    <a:pt x="1570482" y="191131"/>
                  </a:cubicBezTo>
                  <a:cubicBezTo>
                    <a:pt x="1532763" y="153412"/>
                    <a:pt x="1464945" y="104263"/>
                    <a:pt x="1403985" y="74545"/>
                  </a:cubicBezTo>
                  <a:cubicBezTo>
                    <a:pt x="1175766" y="-37469"/>
                    <a:pt x="940308" y="-12704"/>
                    <a:pt x="712851" y="79117"/>
                  </a:cubicBezTo>
                  <a:cubicBezTo>
                    <a:pt x="638175" y="109216"/>
                    <a:pt x="541401" y="152650"/>
                    <a:pt x="473202" y="193036"/>
                  </a:cubicBezTo>
                  <a:cubicBezTo>
                    <a:pt x="458724" y="201799"/>
                    <a:pt x="443103" y="209038"/>
                    <a:pt x="427482" y="218182"/>
                  </a:cubicBezTo>
                  <a:cubicBezTo>
                    <a:pt x="397002" y="236089"/>
                    <a:pt x="369570" y="252853"/>
                    <a:pt x="340233" y="270760"/>
                  </a:cubicBezTo>
                  <a:cubicBezTo>
                    <a:pt x="310896" y="289048"/>
                    <a:pt x="280797" y="306193"/>
                    <a:pt x="252984" y="325243"/>
                  </a:cubicBezTo>
                  <a:cubicBezTo>
                    <a:pt x="229362" y="341245"/>
                    <a:pt x="9144" y="484120"/>
                    <a:pt x="0" y="49364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B2C7C038-5FEB-400B-A1A8-E2046F4C1E68}"/>
                </a:ext>
              </a:extLst>
            </p:cNvPr>
            <p:cNvSpPr/>
            <p:nvPr/>
          </p:nvSpPr>
          <p:spPr>
            <a:xfrm>
              <a:off x="4091668" y="4200601"/>
              <a:ext cx="2866644" cy="1591822"/>
            </a:xfrm>
            <a:custGeom>
              <a:avLst/>
              <a:gdLst>
                <a:gd name="connsiteX0" fmla="*/ 1143 w 2866644"/>
                <a:gd name="connsiteY0" fmla="*/ 347096 h 1591822"/>
                <a:gd name="connsiteX1" fmla="*/ 20193 w 2866644"/>
                <a:gd name="connsiteY1" fmla="*/ 366146 h 1591822"/>
                <a:gd name="connsiteX2" fmla="*/ 38481 w 2866644"/>
                <a:gd name="connsiteY2" fmla="*/ 384815 h 1591822"/>
                <a:gd name="connsiteX3" fmla="*/ 114300 w 2866644"/>
                <a:gd name="connsiteY3" fmla="*/ 458348 h 1591822"/>
                <a:gd name="connsiteX4" fmla="*/ 132207 w 2866644"/>
                <a:gd name="connsiteY4" fmla="*/ 477398 h 1591822"/>
                <a:gd name="connsiteX5" fmla="*/ 206121 w 2866644"/>
                <a:gd name="connsiteY5" fmla="*/ 553217 h 1591822"/>
                <a:gd name="connsiteX6" fmla="*/ 222885 w 2866644"/>
                <a:gd name="connsiteY6" fmla="*/ 573410 h 1591822"/>
                <a:gd name="connsiteX7" fmla="*/ 259842 w 2866644"/>
                <a:gd name="connsiteY7" fmla="*/ 611891 h 1591822"/>
                <a:gd name="connsiteX8" fmla="*/ 285750 w 2866644"/>
                <a:gd name="connsiteY8" fmla="*/ 641990 h 1591822"/>
                <a:gd name="connsiteX9" fmla="*/ 329946 w 2866644"/>
                <a:gd name="connsiteY9" fmla="*/ 691139 h 1591822"/>
                <a:gd name="connsiteX10" fmla="*/ 347091 w 2866644"/>
                <a:gd name="connsiteY10" fmla="*/ 710951 h 1591822"/>
                <a:gd name="connsiteX11" fmla="*/ 624459 w 2866644"/>
                <a:gd name="connsiteY11" fmla="*/ 1030610 h 1591822"/>
                <a:gd name="connsiteX12" fmla="*/ 641604 w 2866644"/>
                <a:gd name="connsiteY12" fmla="*/ 1050422 h 1591822"/>
                <a:gd name="connsiteX13" fmla="*/ 693801 w 2866644"/>
                <a:gd name="connsiteY13" fmla="*/ 1110620 h 1591822"/>
                <a:gd name="connsiteX14" fmla="*/ 702564 w 2866644"/>
                <a:gd name="connsiteY14" fmla="*/ 1120907 h 1591822"/>
                <a:gd name="connsiteX15" fmla="*/ 780288 w 2866644"/>
                <a:gd name="connsiteY15" fmla="*/ 1210442 h 1591822"/>
                <a:gd name="connsiteX16" fmla="*/ 798195 w 2866644"/>
                <a:gd name="connsiteY16" fmla="*/ 1231397 h 1591822"/>
                <a:gd name="connsiteX17" fmla="*/ 851154 w 2866644"/>
                <a:gd name="connsiteY17" fmla="*/ 1289309 h 1591822"/>
                <a:gd name="connsiteX18" fmla="*/ 868299 w 2866644"/>
                <a:gd name="connsiteY18" fmla="*/ 1310645 h 1591822"/>
                <a:gd name="connsiteX19" fmla="*/ 922782 w 2866644"/>
                <a:gd name="connsiteY19" fmla="*/ 1367033 h 1591822"/>
                <a:gd name="connsiteX20" fmla="*/ 977265 w 2866644"/>
                <a:gd name="connsiteY20" fmla="*/ 1424945 h 1591822"/>
                <a:gd name="connsiteX21" fmla="*/ 994791 w 2866644"/>
                <a:gd name="connsiteY21" fmla="*/ 1444376 h 1591822"/>
                <a:gd name="connsiteX22" fmla="*/ 1030605 w 2866644"/>
                <a:gd name="connsiteY22" fmla="*/ 1484000 h 1591822"/>
                <a:gd name="connsiteX23" fmla="*/ 1067943 w 2866644"/>
                <a:gd name="connsiteY23" fmla="*/ 1520576 h 1591822"/>
                <a:gd name="connsiteX24" fmla="*/ 1078611 w 2866644"/>
                <a:gd name="connsiteY24" fmla="*/ 1529339 h 1591822"/>
                <a:gd name="connsiteX25" fmla="*/ 1146048 w 2866644"/>
                <a:gd name="connsiteY25" fmla="*/ 1591823 h 1591822"/>
                <a:gd name="connsiteX26" fmla="*/ 1192149 w 2866644"/>
                <a:gd name="connsiteY26" fmla="*/ 1493144 h 1591822"/>
                <a:gd name="connsiteX27" fmla="*/ 1297686 w 2866644"/>
                <a:gd name="connsiteY27" fmla="*/ 1381511 h 1591822"/>
                <a:gd name="connsiteX28" fmla="*/ 1339977 w 2866644"/>
                <a:gd name="connsiteY28" fmla="*/ 1351412 h 1591822"/>
                <a:gd name="connsiteX29" fmla="*/ 2360676 w 2866644"/>
                <a:gd name="connsiteY29" fmla="*/ 1070996 h 1591822"/>
                <a:gd name="connsiteX30" fmla="*/ 2866644 w 2866644"/>
                <a:gd name="connsiteY30" fmla="*/ 999368 h 1591822"/>
                <a:gd name="connsiteX31" fmla="*/ 2829687 w 2866644"/>
                <a:gd name="connsiteY31" fmla="*/ 970031 h 1591822"/>
                <a:gd name="connsiteX32" fmla="*/ 2638044 w 2866644"/>
                <a:gd name="connsiteY32" fmla="*/ 832109 h 1591822"/>
                <a:gd name="connsiteX33" fmla="*/ 2561082 w 2866644"/>
                <a:gd name="connsiteY33" fmla="*/ 777245 h 1591822"/>
                <a:gd name="connsiteX34" fmla="*/ 2483739 w 2866644"/>
                <a:gd name="connsiteY34" fmla="*/ 722762 h 1591822"/>
                <a:gd name="connsiteX35" fmla="*/ 2252091 w 2866644"/>
                <a:gd name="connsiteY35" fmla="*/ 560456 h 1591822"/>
                <a:gd name="connsiteX36" fmla="*/ 2095881 w 2866644"/>
                <a:gd name="connsiteY36" fmla="*/ 452633 h 1591822"/>
                <a:gd name="connsiteX37" fmla="*/ 2017776 w 2866644"/>
                <a:gd name="connsiteY37" fmla="*/ 398912 h 1591822"/>
                <a:gd name="connsiteX38" fmla="*/ 1940433 w 2866644"/>
                <a:gd name="connsiteY38" fmla="*/ 345953 h 1591822"/>
                <a:gd name="connsiteX39" fmla="*/ 1862328 w 2866644"/>
                <a:gd name="connsiteY39" fmla="*/ 291851 h 1591822"/>
                <a:gd name="connsiteX40" fmla="*/ 1784223 w 2866644"/>
                <a:gd name="connsiteY40" fmla="*/ 238130 h 1591822"/>
                <a:gd name="connsiteX41" fmla="*/ 1589913 w 2866644"/>
                <a:gd name="connsiteY41" fmla="*/ 104018 h 1591822"/>
                <a:gd name="connsiteX42" fmla="*/ 1473327 w 2866644"/>
                <a:gd name="connsiteY42" fmla="*/ 22484 h 1591822"/>
                <a:gd name="connsiteX43" fmla="*/ 1375029 w 2866644"/>
                <a:gd name="connsiteY43" fmla="*/ 10673 h 1591822"/>
                <a:gd name="connsiteX44" fmla="*/ 997077 w 2866644"/>
                <a:gd name="connsiteY44" fmla="*/ 29342 h 1591822"/>
                <a:gd name="connsiteX45" fmla="*/ 736473 w 2866644"/>
                <a:gd name="connsiteY45" fmla="*/ 30485 h 1591822"/>
                <a:gd name="connsiteX46" fmla="*/ 605409 w 2866644"/>
                <a:gd name="connsiteY46" fmla="*/ 31247 h 1591822"/>
                <a:gd name="connsiteX47" fmla="*/ 194691 w 2866644"/>
                <a:gd name="connsiteY47" fmla="*/ 146309 h 1591822"/>
                <a:gd name="connsiteX48" fmla="*/ 155829 w 2866644"/>
                <a:gd name="connsiteY48" fmla="*/ 173360 h 1591822"/>
                <a:gd name="connsiteX49" fmla="*/ 84963 w 2866644"/>
                <a:gd name="connsiteY49" fmla="*/ 234320 h 1591822"/>
                <a:gd name="connsiteX50" fmla="*/ 0 w 2866644"/>
                <a:gd name="connsiteY50" fmla="*/ 345572 h 159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66644" h="1591822">
                  <a:moveTo>
                    <a:pt x="1143" y="347096"/>
                  </a:moveTo>
                  <a:cubicBezTo>
                    <a:pt x="5334" y="352811"/>
                    <a:pt x="14859" y="360812"/>
                    <a:pt x="20193" y="366146"/>
                  </a:cubicBezTo>
                  <a:cubicBezTo>
                    <a:pt x="26670" y="372242"/>
                    <a:pt x="32004" y="378719"/>
                    <a:pt x="38481" y="384815"/>
                  </a:cubicBezTo>
                  <a:lnTo>
                    <a:pt x="114300" y="458348"/>
                  </a:lnTo>
                  <a:cubicBezTo>
                    <a:pt x="121920" y="465587"/>
                    <a:pt x="124968" y="468635"/>
                    <a:pt x="132207" y="477398"/>
                  </a:cubicBezTo>
                  <a:lnTo>
                    <a:pt x="206121" y="553217"/>
                  </a:lnTo>
                  <a:cubicBezTo>
                    <a:pt x="213360" y="560456"/>
                    <a:pt x="216027" y="565790"/>
                    <a:pt x="222885" y="573410"/>
                  </a:cubicBezTo>
                  <a:cubicBezTo>
                    <a:pt x="235839" y="588269"/>
                    <a:pt x="245745" y="598175"/>
                    <a:pt x="259842" y="611891"/>
                  </a:cubicBezTo>
                  <a:lnTo>
                    <a:pt x="285750" y="641990"/>
                  </a:lnTo>
                  <a:cubicBezTo>
                    <a:pt x="295275" y="655325"/>
                    <a:pt x="317754" y="676280"/>
                    <a:pt x="329946" y="691139"/>
                  </a:cubicBezTo>
                  <a:cubicBezTo>
                    <a:pt x="335661" y="698378"/>
                    <a:pt x="340614" y="704093"/>
                    <a:pt x="347091" y="710951"/>
                  </a:cubicBezTo>
                  <a:lnTo>
                    <a:pt x="624459" y="1030610"/>
                  </a:lnTo>
                  <a:cubicBezTo>
                    <a:pt x="630174" y="1037468"/>
                    <a:pt x="635508" y="1043183"/>
                    <a:pt x="641604" y="1050422"/>
                  </a:cubicBezTo>
                  <a:cubicBezTo>
                    <a:pt x="660273" y="1072520"/>
                    <a:pt x="672846" y="1089665"/>
                    <a:pt x="693801" y="1110620"/>
                  </a:cubicBezTo>
                  <a:cubicBezTo>
                    <a:pt x="697611" y="1114430"/>
                    <a:pt x="699516" y="1117097"/>
                    <a:pt x="702564" y="1120907"/>
                  </a:cubicBezTo>
                  <a:lnTo>
                    <a:pt x="780288" y="1210442"/>
                  </a:lnTo>
                  <a:cubicBezTo>
                    <a:pt x="786384" y="1217300"/>
                    <a:pt x="792099" y="1224539"/>
                    <a:pt x="798195" y="1231397"/>
                  </a:cubicBezTo>
                  <a:lnTo>
                    <a:pt x="851154" y="1289309"/>
                  </a:lnTo>
                  <a:cubicBezTo>
                    <a:pt x="857250" y="1295786"/>
                    <a:pt x="862584" y="1303787"/>
                    <a:pt x="868299" y="1310645"/>
                  </a:cubicBezTo>
                  <a:cubicBezTo>
                    <a:pt x="878586" y="1323218"/>
                    <a:pt x="910209" y="1352936"/>
                    <a:pt x="922782" y="1367033"/>
                  </a:cubicBezTo>
                  <a:lnTo>
                    <a:pt x="977265" y="1424945"/>
                  </a:lnTo>
                  <a:cubicBezTo>
                    <a:pt x="983361" y="1431803"/>
                    <a:pt x="988695" y="1437899"/>
                    <a:pt x="994791" y="1444376"/>
                  </a:cubicBezTo>
                  <a:lnTo>
                    <a:pt x="1030605" y="1484000"/>
                  </a:lnTo>
                  <a:cubicBezTo>
                    <a:pt x="1042797" y="1497716"/>
                    <a:pt x="1054989" y="1506479"/>
                    <a:pt x="1067943" y="1520576"/>
                  </a:cubicBezTo>
                  <a:cubicBezTo>
                    <a:pt x="1071372" y="1524386"/>
                    <a:pt x="1074420" y="1526291"/>
                    <a:pt x="1078611" y="1529339"/>
                  </a:cubicBezTo>
                  <a:cubicBezTo>
                    <a:pt x="1096518" y="1543436"/>
                    <a:pt x="1131570" y="1585727"/>
                    <a:pt x="1146048" y="1591823"/>
                  </a:cubicBezTo>
                  <a:cubicBezTo>
                    <a:pt x="1164336" y="1538864"/>
                    <a:pt x="1163574" y="1541150"/>
                    <a:pt x="1192149" y="1493144"/>
                  </a:cubicBezTo>
                  <a:cubicBezTo>
                    <a:pt x="1212723" y="1458473"/>
                    <a:pt x="1262253" y="1408943"/>
                    <a:pt x="1297686" y="1381511"/>
                  </a:cubicBezTo>
                  <a:cubicBezTo>
                    <a:pt x="1311402" y="1370843"/>
                    <a:pt x="1324356" y="1361699"/>
                    <a:pt x="1339977" y="1351412"/>
                  </a:cubicBezTo>
                  <a:cubicBezTo>
                    <a:pt x="1603248" y="1179962"/>
                    <a:pt x="2045589" y="1114430"/>
                    <a:pt x="2360676" y="1070996"/>
                  </a:cubicBezTo>
                  <a:cubicBezTo>
                    <a:pt x="2417826" y="1062995"/>
                    <a:pt x="2853690" y="1007750"/>
                    <a:pt x="2866644" y="999368"/>
                  </a:cubicBezTo>
                  <a:cubicBezTo>
                    <a:pt x="2861691" y="991367"/>
                    <a:pt x="2839212" y="976889"/>
                    <a:pt x="2829687" y="970031"/>
                  </a:cubicBezTo>
                  <a:cubicBezTo>
                    <a:pt x="2767584" y="927740"/>
                    <a:pt x="2702052" y="875543"/>
                    <a:pt x="2638044" y="832109"/>
                  </a:cubicBezTo>
                  <a:lnTo>
                    <a:pt x="2561082" y="777245"/>
                  </a:lnTo>
                  <a:cubicBezTo>
                    <a:pt x="2535555" y="758195"/>
                    <a:pt x="2508885" y="741431"/>
                    <a:pt x="2483739" y="722762"/>
                  </a:cubicBezTo>
                  <a:lnTo>
                    <a:pt x="2252091" y="560456"/>
                  </a:lnTo>
                  <a:cubicBezTo>
                    <a:pt x="2199132" y="525785"/>
                    <a:pt x="2148840" y="487685"/>
                    <a:pt x="2095881" y="452633"/>
                  </a:cubicBezTo>
                  <a:cubicBezTo>
                    <a:pt x="2069973" y="435488"/>
                    <a:pt x="2043303" y="416819"/>
                    <a:pt x="2017776" y="398912"/>
                  </a:cubicBezTo>
                  <a:cubicBezTo>
                    <a:pt x="1992630" y="381005"/>
                    <a:pt x="1965960" y="364241"/>
                    <a:pt x="1940433" y="345953"/>
                  </a:cubicBezTo>
                  <a:cubicBezTo>
                    <a:pt x="1913763" y="326903"/>
                    <a:pt x="1888617" y="310139"/>
                    <a:pt x="1862328" y="291851"/>
                  </a:cubicBezTo>
                  <a:cubicBezTo>
                    <a:pt x="1836420" y="273944"/>
                    <a:pt x="1810512" y="255275"/>
                    <a:pt x="1784223" y="238130"/>
                  </a:cubicBezTo>
                  <a:cubicBezTo>
                    <a:pt x="1721358" y="196601"/>
                    <a:pt x="1652397" y="145547"/>
                    <a:pt x="1589913" y="104018"/>
                  </a:cubicBezTo>
                  <a:cubicBezTo>
                    <a:pt x="1550670" y="78110"/>
                    <a:pt x="1512189" y="48773"/>
                    <a:pt x="1473327" y="22484"/>
                  </a:cubicBezTo>
                  <a:cubicBezTo>
                    <a:pt x="1423797" y="-10663"/>
                    <a:pt x="1446276" y="-376"/>
                    <a:pt x="1375029" y="10673"/>
                  </a:cubicBezTo>
                  <a:cubicBezTo>
                    <a:pt x="1241298" y="31247"/>
                    <a:pt x="1132713" y="28961"/>
                    <a:pt x="997077" y="29342"/>
                  </a:cubicBezTo>
                  <a:cubicBezTo>
                    <a:pt x="910209" y="29723"/>
                    <a:pt x="823341" y="30104"/>
                    <a:pt x="736473" y="30485"/>
                  </a:cubicBezTo>
                  <a:cubicBezTo>
                    <a:pt x="694182" y="30485"/>
                    <a:pt x="646938" y="28580"/>
                    <a:pt x="605409" y="31247"/>
                  </a:cubicBezTo>
                  <a:cubicBezTo>
                    <a:pt x="469011" y="40010"/>
                    <a:pt x="307848" y="75062"/>
                    <a:pt x="194691" y="146309"/>
                  </a:cubicBezTo>
                  <a:cubicBezTo>
                    <a:pt x="180213" y="155453"/>
                    <a:pt x="168021" y="163835"/>
                    <a:pt x="155829" y="173360"/>
                  </a:cubicBezTo>
                  <a:cubicBezTo>
                    <a:pt x="118872" y="201554"/>
                    <a:pt x="118110" y="202316"/>
                    <a:pt x="84963" y="234320"/>
                  </a:cubicBezTo>
                  <a:cubicBezTo>
                    <a:pt x="62865" y="255656"/>
                    <a:pt x="6096" y="325379"/>
                    <a:pt x="0" y="345572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48C5D32F-0541-4CB8-98C2-961D4F084165}"/>
                </a:ext>
              </a:extLst>
            </p:cNvPr>
            <p:cNvSpPr/>
            <p:nvPr/>
          </p:nvSpPr>
          <p:spPr>
            <a:xfrm>
              <a:off x="2289157" y="4166697"/>
              <a:ext cx="4965573" cy="2607183"/>
            </a:xfrm>
            <a:custGeom>
              <a:avLst/>
              <a:gdLst>
                <a:gd name="connsiteX0" fmla="*/ 1264158 w 4965573"/>
                <a:gd name="connsiteY0" fmla="*/ 2341245 h 2607183"/>
                <a:gd name="connsiteX1" fmla="*/ 1339215 w 4965573"/>
                <a:gd name="connsiteY1" fmla="*/ 2297430 h 2607183"/>
                <a:gd name="connsiteX2" fmla="*/ 1416177 w 4965573"/>
                <a:gd name="connsiteY2" fmla="*/ 2253615 h 2607183"/>
                <a:gd name="connsiteX3" fmla="*/ 1572768 w 4965573"/>
                <a:gd name="connsiteY3" fmla="*/ 2167128 h 2607183"/>
                <a:gd name="connsiteX4" fmla="*/ 2061210 w 4965573"/>
                <a:gd name="connsiteY4" fmla="*/ 1930146 h 2607183"/>
                <a:gd name="connsiteX5" fmla="*/ 2641473 w 4965573"/>
                <a:gd name="connsiteY5" fmla="*/ 1777746 h 2607183"/>
                <a:gd name="connsiteX6" fmla="*/ 2710815 w 4965573"/>
                <a:gd name="connsiteY6" fmla="*/ 1783461 h 2607183"/>
                <a:gd name="connsiteX7" fmla="*/ 1932051 w 4965573"/>
                <a:gd name="connsiteY7" fmla="*/ 2007108 h 2607183"/>
                <a:gd name="connsiteX8" fmla="*/ 1845564 w 4965573"/>
                <a:gd name="connsiteY8" fmla="*/ 2045970 h 2607183"/>
                <a:gd name="connsiteX9" fmla="*/ 1264158 w 4965573"/>
                <a:gd name="connsiteY9" fmla="*/ 2340864 h 2607183"/>
                <a:gd name="connsiteX10" fmla="*/ 1086231 w 4965573"/>
                <a:gd name="connsiteY10" fmla="*/ 2434971 h 2607183"/>
                <a:gd name="connsiteX11" fmla="*/ 1087374 w 4965573"/>
                <a:gd name="connsiteY11" fmla="*/ 2414778 h 2607183"/>
                <a:gd name="connsiteX12" fmla="*/ 1131951 w 4965573"/>
                <a:gd name="connsiteY12" fmla="*/ 2388108 h 2607183"/>
                <a:gd name="connsiteX13" fmla="*/ 1177290 w 4965573"/>
                <a:gd name="connsiteY13" fmla="*/ 2361057 h 2607183"/>
                <a:gd name="connsiteX14" fmla="*/ 1451991 w 4965573"/>
                <a:gd name="connsiteY14" fmla="*/ 2201418 h 2607183"/>
                <a:gd name="connsiteX15" fmla="*/ 2465451 w 4965573"/>
                <a:gd name="connsiteY15" fmla="*/ 1770507 h 2607183"/>
                <a:gd name="connsiteX16" fmla="*/ 2596896 w 4965573"/>
                <a:gd name="connsiteY16" fmla="*/ 1756029 h 2607183"/>
                <a:gd name="connsiteX17" fmla="*/ 2698242 w 4965573"/>
                <a:gd name="connsiteY17" fmla="*/ 1763268 h 2607183"/>
                <a:gd name="connsiteX18" fmla="*/ 2720721 w 4965573"/>
                <a:gd name="connsiteY18" fmla="*/ 1767840 h 2607183"/>
                <a:gd name="connsiteX19" fmla="*/ 2727198 w 4965573"/>
                <a:gd name="connsiteY19" fmla="*/ 1772412 h 2607183"/>
                <a:gd name="connsiteX20" fmla="*/ 2724531 w 4965573"/>
                <a:gd name="connsiteY20" fmla="*/ 1777365 h 2607183"/>
                <a:gd name="connsiteX21" fmla="*/ 2464689 w 4965573"/>
                <a:gd name="connsiteY21" fmla="*/ 1789938 h 2607183"/>
                <a:gd name="connsiteX22" fmla="*/ 1453896 w 4965573"/>
                <a:gd name="connsiteY22" fmla="*/ 2223897 h 2607183"/>
                <a:gd name="connsiteX23" fmla="*/ 1178433 w 4965573"/>
                <a:gd name="connsiteY23" fmla="*/ 2382774 h 2607183"/>
                <a:gd name="connsiteX24" fmla="*/ 1086612 w 4965573"/>
                <a:gd name="connsiteY24" fmla="*/ 2434971 h 2607183"/>
                <a:gd name="connsiteX25" fmla="*/ 1087755 w 4965573"/>
                <a:gd name="connsiteY25" fmla="*/ 2404491 h 2607183"/>
                <a:gd name="connsiteX26" fmla="*/ 1088517 w 4965573"/>
                <a:gd name="connsiteY26" fmla="*/ 2383155 h 2607183"/>
                <a:gd name="connsiteX27" fmla="*/ 1456563 w 4965573"/>
                <a:gd name="connsiteY27" fmla="*/ 2172081 h 2607183"/>
                <a:gd name="connsiteX28" fmla="*/ 1834896 w 4965573"/>
                <a:gd name="connsiteY28" fmla="*/ 1969770 h 2607183"/>
                <a:gd name="connsiteX29" fmla="*/ 2241804 w 4965573"/>
                <a:gd name="connsiteY29" fmla="*/ 1796034 h 2607183"/>
                <a:gd name="connsiteX30" fmla="*/ 2613279 w 4965573"/>
                <a:gd name="connsiteY30" fmla="*/ 1734693 h 2607183"/>
                <a:gd name="connsiteX31" fmla="*/ 2741295 w 4965573"/>
                <a:gd name="connsiteY31" fmla="*/ 1752981 h 2607183"/>
                <a:gd name="connsiteX32" fmla="*/ 2733294 w 4965573"/>
                <a:gd name="connsiteY32" fmla="*/ 1764411 h 2607183"/>
                <a:gd name="connsiteX33" fmla="*/ 2471547 w 4965573"/>
                <a:gd name="connsiteY33" fmla="*/ 1760601 h 2607183"/>
                <a:gd name="connsiteX34" fmla="*/ 1641348 w 4965573"/>
                <a:gd name="connsiteY34" fmla="*/ 2088261 h 2607183"/>
                <a:gd name="connsiteX35" fmla="*/ 1179195 w 4965573"/>
                <a:gd name="connsiteY35" fmla="*/ 2350008 h 2607183"/>
                <a:gd name="connsiteX36" fmla="*/ 1087374 w 4965573"/>
                <a:gd name="connsiteY36" fmla="*/ 2404110 h 2607183"/>
                <a:gd name="connsiteX37" fmla="*/ 1088517 w 4965573"/>
                <a:gd name="connsiteY37" fmla="*/ 2372868 h 2607183"/>
                <a:gd name="connsiteX38" fmla="*/ 1088517 w 4965573"/>
                <a:gd name="connsiteY38" fmla="*/ 2340102 h 2607183"/>
                <a:gd name="connsiteX39" fmla="*/ 1179576 w 4965573"/>
                <a:gd name="connsiteY39" fmla="*/ 2287905 h 2607183"/>
                <a:gd name="connsiteX40" fmla="*/ 2251329 w 4965573"/>
                <a:gd name="connsiteY40" fmla="*/ 1773555 h 2607183"/>
                <a:gd name="connsiteX41" fmla="*/ 2629662 w 4965573"/>
                <a:gd name="connsiteY41" fmla="*/ 1722501 h 2607183"/>
                <a:gd name="connsiteX42" fmla="*/ 2724912 w 4965573"/>
                <a:gd name="connsiteY42" fmla="*/ 1735074 h 2607183"/>
                <a:gd name="connsiteX43" fmla="*/ 2739390 w 4965573"/>
                <a:gd name="connsiteY43" fmla="*/ 1738122 h 2607183"/>
                <a:gd name="connsiteX44" fmla="*/ 2750820 w 4965573"/>
                <a:gd name="connsiteY44" fmla="*/ 1741170 h 2607183"/>
                <a:gd name="connsiteX45" fmla="*/ 2753487 w 4965573"/>
                <a:gd name="connsiteY45" fmla="*/ 1743837 h 2607183"/>
                <a:gd name="connsiteX46" fmla="*/ 2748534 w 4965573"/>
                <a:gd name="connsiteY46" fmla="*/ 1745742 h 2607183"/>
                <a:gd name="connsiteX47" fmla="*/ 2740914 w 4965573"/>
                <a:gd name="connsiteY47" fmla="*/ 1744599 h 2607183"/>
                <a:gd name="connsiteX48" fmla="*/ 2631567 w 4965573"/>
                <a:gd name="connsiteY48" fmla="*/ 1727073 h 2607183"/>
                <a:gd name="connsiteX49" fmla="*/ 1841754 w 4965573"/>
                <a:gd name="connsiteY49" fmla="*/ 1956816 h 2607183"/>
                <a:gd name="connsiteX50" fmla="*/ 1650111 w 4965573"/>
                <a:gd name="connsiteY50" fmla="*/ 2056257 h 2607183"/>
                <a:gd name="connsiteX51" fmla="*/ 1555242 w 4965573"/>
                <a:gd name="connsiteY51" fmla="*/ 2107692 h 2607183"/>
                <a:gd name="connsiteX52" fmla="*/ 1136523 w 4965573"/>
                <a:gd name="connsiteY52" fmla="*/ 2345055 h 2607183"/>
                <a:gd name="connsiteX53" fmla="*/ 1088898 w 4965573"/>
                <a:gd name="connsiteY53" fmla="*/ 2372106 h 2607183"/>
                <a:gd name="connsiteX54" fmla="*/ 1089279 w 4965573"/>
                <a:gd name="connsiteY54" fmla="*/ 2330577 h 2607183"/>
                <a:gd name="connsiteX55" fmla="*/ 1089660 w 4965573"/>
                <a:gd name="connsiteY55" fmla="*/ 2307717 h 2607183"/>
                <a:gd name="connsiteX56" fmla="*/ 1456563 w 4965573"/>
                <a:gd name="connsiteY56" fmla="*/ 2101596 h 2607183"/>
                <a:gd name="connsiteX57" fmla="*/ 1645539 w 4965573"/>
                <a:gd name="connsiteY57" fmla="*/ 2004060 h 2607183"/>
                <a:gd name="connsiteX58" fmla="*/ 2768346 w 4965573"/>
                <a:gd name="connsiteY58" fmla="*/ 1728978 h 2607183"/>
                <a:gd name="connsiteX59" fmla="*/ 2743962 w 4965573"/>
                <a:gd name="connsiteY59" fmla="*/ 1730883 h 2607183"/>
                <a:gd name="connsiteX60" fmla="*/ 2510409 w 4965573"/>
                <a:gd name="connsiteY60" fmla="*/ 1715262 h 2607183"/>
                <a:gd name="connsiteX61" fmla="*/ 1845945 w 4965573"/>
                <a:gd name="connsiteY61" fmla="*/ 1924050 h 2607183"/>
                <a:gd name="connsiteX62" fmla="*/ 1652016 w 4965573"/>
                <a:gd name="connsiteY62" fmla="*/ 2019681 h 2607183"/>
                <a:gd name="connsiteX63" fmla="*/ 1461897 w 4965573"/>
                <a:gd name="connsiteY63" fmla="*/ 2120646 h 2607183"/>
                <a:gd name="connsiteX64" fmla="*/ 1136523 w 4965573"/>
                <a:gd name="connsiteY64" fmla="*/ 2303907 h 2607183"/>
                <a:gd name="connsiteX65" fmla="*/ 1089279 w 4965573"/>
                <a:gd name="connsiteY65" fmla="*/ 2330577 h 2607183"/>
                <a:gd name="connsiteX66" fmla="*/ 1090041 w 4965573"/>
                <a:gd name="connsiteY66" fmla="*/ 2295906 h 2607183"/>
                <a:gd name="connsiteX67" fmla="*/ 1090803 w 4965573"/>
                <a:gd name="connsiteY67" fmla="*/ 2272284 h 2607183"/>
                <a:gd name="connsiteX68" fmla="*/ 1272921 w 4965573"/>
                <a:gd name="connsiteY68" fmla="*/ 2168652 h 2607183"/>
                <a:gd name="connsiteX69" fmla="*/ 1459230 w 4965573"/>
                <a:gd name="connsiteY69" fmla="*/ 2068449 h 2607183"/>
                <a:gd name="connsiteX70" fmla="*/ 2521839 w 4965573"/>
                <a:gd name="connsiteY70" fmla="*/ 1696593 h 2607183"/>
                <a:gd name="connsiteX71" fmla="*/ 2661666 w 4965573"/>
                <a:gd name="connsiteY71" fmla="*/ 1696212 h 2607183"/>
                <a:gd name="connsiteX72" fmla="*/ 2727198 w 4965573"/>
                <a:gd name="connsiteY72" fmla="*/ 1703451 h 2607183"/>
                <a:gd name="connsiteX73" fmla="*/ 2757297 w 4965573"/>
                <a:gd name="connsiteY73" fmla="*/ 1708404 h 2607183"/>
                <a:gd name="connsiteX74" fmla="*/ 2779776 w 4965573"/>
                <a:gd name="connsiteY74" fmla="*/ 1712976 h 2607183"/>
                <a:gd name="connsiteX75" fmla="*/ 2786634 w 4965573"/>
                <a:gd name="connsiteY75" fmla="*/ 1717167 h 2607183"/>
                <a:gd name="connsiteX76" fmla="*/ 2761107 w 4965573"/>
                <a:gd name="connsiteY76" fmla="*/ 1719072 h 2607183"/>
                <a:gd name="connsiteX77" fmla="*/ 2666238 w 4965573"/>
                <a:gd name="connsiteY77" fmla="*/ 1704594 h 2607183"/>
                <a:gd name="connsiteX78" fmla="*/ 1852041 w 4965573"/>
                <a:gd name="connsiteY78" fmla="*/ 1897380 h 2607183"/>
                <a:gd name="connsiteX79" fmla="*/ 1463421 w 4965573"/>
                <a:gd name="connsiteY79" fmla="*/ 2087880 h 2607183"/>
                <a:gd name="connsiteX80" fmla="*/ 1275969 w 4965573"/>
                <a:gd name="connsiteY80" fmla="*/ 2189988 h 2607183"/>
                <a:gd name="connsiteX81" fmla="*/ 1088898 w 4965573"/>
                <a:gd name="connsiteY81" fmla="*/ 2295525 h 2607183"/>
                <a:gd name="connsiteX82" fmla="*/ 1091184 w 4965573"/>
                <a:gd name="connsiteY82" fmla="*/ 2263521 h 2607183"/>
                <a:gd name="connsiteX83" fmla="*/ 1122426 w 4965573"/>
                <a:gd name="connsiteY83" fmla="*/ 2222373 h 2607183"/>
                <a:gd name="connsiteX84" fmla="*/ 1452372 w 4965573"/>
                <a:gd name="connsiteY84" fmla="*/ 2042160 h 2607183"/>
                <a:gd name="connsiteX85" fmla="*/ 1647825 w 4965573"/>
                <a:gd name="connsiteY85" fmla="*/ 1946148 h 2607183"/>
                <a:gd name="connsiteX86" fmla="*/ 2544318 w 4965573"/>
                <a:gd name="connsiteY86" fmla="*/ 1677924 h 2607183"/>
                <a:gd name="connsiteX87" fmla="*/ 2813304 w 4965573"/>
                <a:gd name="connsiteY87" fmla="*/ 1700022 h 2607183"/>
                <a:gd name="connsiteX88" fmla="*/ 2790063 w 4965573"/>
                <a:gd name="connsiteY88" fmla="*/ 1707642 h 2607183"/>
                <a:gd name="connsiteX89" fmla="*/ 1662303 w 4965573"/>
                <a:gd name="connsiteY89" fmla="*/ 1959102 h 2607183"/>
                <a:gd name="connsiteX90" fmla="*/ 1138428 w 4965573"/>
                <a:gd name="connsiteY90" fmla="*/ 2236089 h 2607183"/>
                <a:gd name="connsiteX91" fmla="*/ 1091946 w 4965573"/>
                <a:gd name="connsiteY91" fmla="*/ 2263521 h 2607183"/>
                <a:gd name="connsiteX92" fmla="*/ 1092708 w 4965573"/>
                <a:gd name="connsiteY92" fmla="*/ 2230374 h 2607183"/>
                <a:gd name="connsiteX93" fmla="*/ 1092327 w 4965573"/>
                <a:gd name="connsiteY93" fmla="*/ 2205228 h 2607183"/>
                <a:gd name="connsiteX94" fmla="*/ 1278255 w 4965573"/>
                <a:gd name="connsiteY94" fmla="*/ 2101596 h 2607183"/>
                <a:gd name="connsiteX95" fmla="*/ 1868805 w 4965573"/>
                <a:gd name="connsiteY95" fmla="*/ 1823466 h 2607183"/>
                <a:gd name="connsiteX96" fmla="*/ 2314956 w 4965573"/>
                <a:gd name="connsiteY96" fmla="*/ 1690497 h 2607183"/>
                <a:gd name="connsiteX97" fmla="*/ 2715387 w 4965573"/>
                <a:gd name="connsiteY97" fmla="*/ 1666494 h 2607183"/>
                <a:gd name="connsiteX98" fmla="*/ 2838450 w 4965573"/>
                <a:gd name="connsiteY98" fmla="*/ 1689354 h 2607183"/>
                <a:gd name="connsiteX99" fmla="*/ 2811018 w 4965573"/>
                <a:gd name="connsiteY99" fmla="*/ 1691640 h 2607183"/>
                <a:gd name="connsiteX100" fmla="*/ 1871472 w 4965573"/>
                <a:gd name="connsiteY100" fmla="*/ 1840611 h 2607183"/>
                <a:gd name="connsiteX101" fmla="*/ 1279779 w 4965573"/>
                <a:gd name="connsiteY101" fmla="*/ 2125599 h 2607183"/>
                <a:gd name="connsiteX102" fmla="*/ 1185672 w 4965573"/>
                <a:gd name="connsiteY102" fmla="*/ 2177796 h 2607183"/>
                <a:gd name="connsiteX103" fmla="*/ 1093089 w 4965573"/>
                <a:gd name="connsiteY103" fmla="*/ 2230755 h 2607183"/>
                <a:gd name="connsiteX104" fmla="*/ 1093089 w 4965573"/>
                <a:gd name="connsiteY104" fmla="*/ 2196084 h 2607183"/>
                <a:gd name="connsiteX105" fmla="*/ 1092708 w 4965573"/>
                <a:gd name="connsiteY105" fmla="*/ 2175510 h 2607183"/>
                <a:gd name="connsiteX106" fmla="*/ 1280922 w 4965573"/>
                <a:gd name="connsiteY106" fmla="*/ 2069211 h 2607183"/>
                <a:gd name="connsiteX107" fmla="*/ 2610612 w 4965573"/>
                <a:gd name="connsiteY107" fmla="*/ 1634871 h 2607183"/>
                <a:gd name="connsiteX108" fmla="*/ 2862834 w 4965573"/>
                <a:gd name="connsiteY108" fmla="*/ 1677924 h 2607183"/>
                <a:gd name="connsiteX109" fmla="*/ 2858262 w 4965573"/>
                <a:gd name="connsiteY109" fmla="*/ 1680591 h 2607183"/>
                <a:gd name="connsiteX110" fmla="*/ 2805684 w 4965573"/>
                <a:gd name="connsiteY110" fmla="*/ 1672590 h 2607183"/>
                <a:gd name="connsiteX111" fmla="*/ 2742057 w 4965573"/>
                <a:gd name="connsiteY111" fmla="*/ 1661922 h 2607183"/>
                <a:gd name="connsiteX112" fmla="*/ 2336673 w 4965573"/>
                <a:gd name="connsiteY112" fmla="*/ 1678686 h 2607183"/>
                <a:gd name="connsiteX113" fmla="*/ 1474089 w 4965573"/>
                <a:gd name="connsiteY113" fmla="*/ 1990725 h 2607183"/>
                <a:gd name="connsiteX114" fmla="*/ 1139952 w 4965573"/>
                <a:gd name="connsiteY114" fmla="*/ 2169414 h 2607183"/>
                <a:gd name="connsiteX115" fmla="*/ 1093089 w 4965573"/>
                <a:gd name="connsiteY115" fmla="*/ 2196084 h 2607183"/>
                <a:gd name="connsiteX116" fmla="*/ 1093851 w 4965573"/>
                <a:gd name="connsiteY116" fmla="*/ 2164842 h 2607183"/>
                <a:gd name="connsiteX117" fmla="*/ 1093851 w 4965573"/>
                <a:gd name="connsiteY117" fmla="*/ 2137791 h 2607183"/>
                <a:gd name="connsiteX118" fmla="*/ 1285113 w 4965573"/>
                <a:gd name="connsiteY118" fmla="*/ 2029587 h 2607183"/>
                <a:gd name="connsiteX119" fmla="*/ 2781300 w 4965573"/>
                <a:gd name="connsiteY119" fmla="*/ 1628013 h 2607183"/>
                <a:gd name="connsiteX120" fmla="*/ 2891790 w 4965573"/>
                <a:gd name="connsiteY120" fmla="*/ 1668399 h 2607183"/>
                <a:gd name="connsiteX121" fmla="*/ 2889885 w 4965573"/>
                <a:gd name="connsiteY121" fmla="*/ 1669161 h 2607183"/>
                <a:gd name="connsiteX122" fmla="*/ 2865501 w 4965573"/>
                <a:gd name="connsiteY122" fmla="*/ 1670685 h 2607183"/>
                <a:gd name="connsiteX123" fmla="*/ 2367153 w 4965573"/>
                <a:gd name="connsiteY123" fmla="*/ 1643253 h 2607183"/>
                <a:gd name="connsiteX124" fmla="*/ 1897761 w 4965573"/>
                <a:gd name="connsiteY124" fmla="*/ 1772031 h 2607183"/>
                <a:gd name="connsiteX125" fmla="*/ 1141857 w 4965573"/>
                <a:gd name="connsiteY125" fmla="*/ 2137410 h 2607183"/>
                <a:gd name="connsiteX126" fmla="*/ 1093470 w 4965573"/>
                <a:gd name="connsiteY126" fmla="*/ 2164461 h 2607183"/>
                <a:gd name="connsiteX127" fmla="*/ 1094994 w 4965573"/>
                <a:gd name="connsiteY127" fmla="*/ 2126361 h 2607183"/>
                <a:gd name="connsiteX128" fmla="*/ 1094994 w 4965573"/>
                <a:gd name="connsiteY128" fmla="*/ 2088261 h 2607183"/>
                <a:gd name="connsiteX129" fmla="*/ 1146810 w 4965573"/>
                <a:gd name="connsiteY129" fmla="*/ 2063115 h 2607183"/>
                <a:gd name="connsiteX130" fmla="*/ 1199007 w 4965573"/>
                <a:gd name="connsiteY130" fmla="*/ 2037969 h 2607183"/>
                <a:gd name="connsiteX131" fmla="*/ 1301877 w 4965573"/>
                <a:gd name="connsiteY131" fmla="*/ 1986534 h 2607183"/>
                <a:gd name="connsiteX132" fmla="*/ 1455039 w 4965573"/>
                <a:gd name="connsiteY132" fmla="*/ 1907667 h 2607183"/>
                <a:gd name="connsiteX133" fmla="*/ 1712976 w 4965573"/>
                <a:gd name="connsiteY133" fmla="*/ 1779651 h 2607183"/>
                <a:gd name="connsiteX134" fmla="*/ 1819275 w 4965573"/>
                <a:gd name="connsiteY134" fmla="*/ 1731264 h 2607183"/>
                <a:gd name="connsiteX135" fmla="*/ 2157984 w 4965573"/>
                <a:gd name="connsiteY135" fmla="*/ 1606677 h 2607183"/>
                <a:gd name="connsiteX136" fmla="*/ 2876550 w 4965573"/>
                <a:gd name="connsiteY136" fmla="*/ 1631061 h 2607183"/>
                <a:gd name="connsiteX137" fmla="*/ 2921508 w 4965573"/>
                <a:gd name="connsiteY137" fmla="*/ 1653540 h 2607183"/>
                <a:gd name="connsiteX138" fmla="*/ 2926842 w 4965573"/>
                <a:gd name="connsiteY138" fmla="*/ 1658112 h 2607183"/>
                <a:gd name="connsiteX139" fmla="*/ 2871978 w 4965573"/>
                <a:gd name="connsiteY139" fmla="*/ 1650111 h 2607183"/>
                <a:gd name="connsiteX140" fmla="*/ 1919097 w 4965573"/>
                <a:gd name="connsiteY140" fmla="*/ 1728216 h 2607183"/>
                <a:gd name="connsiteX141" fmla="*/ 1292352 w 4965573"/>
                <a:gd name="connsiteY141" fmla="*/ 2016633 h 2607183"/>
                <a:gd name="connsiteX142" fmla="*/ 1095756 w 4965573"/>
                <a:gd name="connsiteY142" fmla="*/ 2125980 h 2607183"/>
                <a:gd name="connsiteX143" fmla="*/ 3187827 w 4965573"/>
                <a:gd name="connsiteY143" fmla="*/ 1655826 h 2607183"/>
                <a:gd name="connsiteX144" fmla="*/ 3256026 w 4965573"/>
                <a:gd name="connsiteY144" fmla="*/ 1608582 h 2607183"/>
                <a:gd name="connsiteX145" fmla="*/ 3878199 w 4965573"/>
                <a:gd name="connsiteY145" fmla="*/ 1427607 h 2607183"/>
                <a:gd name="connsiteX146" fmla="*/ 4297680 w 4965573"/>
                <a:gd name="connsiteY146" fmla="*/ 1388364 h 2607183"/>
                <a:gd name="connsiteX147" fmla="*/ 4744974 w 4965573"/>
                <a:gd name="connsiteY147" fmla="*/ 1373505 h 2607183"/>
                <a:gd name="connsiteX148" fmla="*/ 4754118 w 4965573"/>
                <a:gd name="connsiteY148" fmla="*/ 1409319 h 2607183"/>
                <a:gd name="connsiteX149" fmla="*/ 4301490 w 4965573"/>
                <a:gd name="connsiteY149" fmla="*/ 1408176 h 2607183"/>
                <a:gd name="connsiteX150" fmla="*/ 3871722 w 4965573"/>
                <a:gd name="connsiteY150" fmla="*/ 1434465 h 2607183"/>
                <a:gd name="connsiteX151" fmla="*/ 3419094 w 4965573"/>
                <a:gd name="connsiteY151" fmla="*/ 1549527 h 2607183"/>
                <a:gd name="connsiteX152" fmla="*/ 3339846 w 4965573"/>
                <a:gd name="connsiteY152" fmla="*/ 1584579 h 2607183"/>
                <a:gd name="connsiteX153" fmla="*/ 3264027 w 4965573"/>
                <a:gd name="connsiteY153" fmla="*/ 1623060 h 2607183"/>
                <a:gd name="connsiteX154" fmla="*/ 3210306 w 4965573"/>
                <a:gd name="connsiteY154" fmla="*/ 1654302 h 2607183"/>
                <a:gd name="connsiteX155" fmla="*/ 3187827 w 4965573"/>
                <a:gd name="connsiteY155" fmla="*/ 1655445 h 2607183"/>
                <a:gd name="connsiteX156" fmla="*/ 3170301 w 4965573"/>
                <a:gd name="connsiteY156" fmla="*/ 1650492 h 2607183"/>
                <a:gd name="connsiteX157" fmla="*/ 3308604 w 4965573"/>
                <a:gd name="connsiteY157" fmla="*/ 1554861 h 2607183"/>
                <a:gd name="connsiteX158" fmla="*/ 3474339 w 4965573"/>
                <a:gd name="connsiteY158" fmla="*/ 1487424 h 2607183"/>
                <a:gd name="connsiteX159" fmla="*/ 3857625 w 4965573"/>
                <a:gd name="connsiteY159" fmla="*/ 1404366 h 2607183"/>
                <a:gd name="connsiteX160" fmla="*/ 4508754 w 4965573"/>
                <a:gd name="connsiteY160" fmla="*/ 1355217 h 2607183"/>
                <a:gd name="connsiteX161" fmla="*/ 4621530 w 4965573"/>
                <a:gd name="connsiteY161" fmla="*/ 1352550 h 2607183"/>
                <a:gd name="connsiteX162" fmla="*/ 4738116 w 4965573"/>
                <a:gd name="connsiteY162" fmla="*/ 1350264 h 2607183"/>
                <a:gd name="connsiteX163" fmla="*/ 4741164 w 4965573"/>
                <a:gd name="connsiteY163" fmla="*/ 1365885 h 2607183"/>
                <a:gd name="connsiteX164" fmla="*/ 3867912 w 4965573"/>
                <a:gd name="connsiteY164" fmla="*/ 1421130 h 2607183"/>
                <a:gd name="connsiteX165" fmla="*/ 3206877 w 4965573"/>
                <a:gd name="connsiteY165" fmla="*/ 1630299 h 2607183"/>
                <a:gd name="connsiteX166" fmla="*/ 3169920 w 4965573"/>
                <a:gd name="connsiteY166" fmla="*/ 1650492 h 2607183"/>
                <a:gd name="connsiteX167" fmla="*/ 3150489 w 4965573"/>
                <a:gd name="connsiteY167" fmla="*/ 1646301 h 2607183"/>
                <a:gd name="connsiteX168" fmla="*/ 3182112 w 4965573"/>
                <a:gd name="connsiteY168" fmla="*/ 1616964 h 2607183"/>
                <a:gd name="connsiteX169" fmla="*/ 3446907 w 4965573"/>
                <a:gd name="connsiteY169" fmla="*/ 1465326 h 2607183"/>
                <a:gd name="connsiteX170" fmla="*/ 4497324 w 4965573"/>
                <a:gd name="connsiteY170" fmla="*/ 1325118 h 2607183"/>
                <a:gd name="connsiteX171" fmla="*/ 4727448 w 4965573"/>
                <a:gd name="connsiteY171" fmla="*/ 1316736 h 2607183"/>
                <a:gd name="connsiteX172" fmla="*/ 4728210 w 4965573"/>
                <a:gd name="connsiteY172" fmla="*/ 1317879 h 2607183"/>
                <a:gd name="connsiteX173" fmla="*/ 4734306 w 4965573"/>
                <a:gd name="connsiteY173" fmla="*/ 1343025 h 2607183"/>
                <a:gd name="connsiteX174" fmla="*/ 3459480 w 4965573"/>
                <a:gd name="connsiteY174" fmla="*/ 1483995 h 2607183"/>
                <a:gd name="connsiteX175" fmla="*/ 3186684 w 4965573"/>
                <a:gd name="connsiteY175" fmla="*/ 1624584 h 2607183"/>
                <a:gd name="connsiteX176" fmla="*/ 3150489 w 4965573"/>
                <a:gd name="connsiteY176" fmla="*/ 1646301 h 2607183"/>
                <a:gd name="connsiteX177" fmla="*/ 3134106 w 4965573"/>
                <a:gd name="connsiteY177" fmla="*/ 1643634 h 2607183"/>
                <a:gd name="connsiteX178" fmla="*/ 3271647 w 4965573"/>
                <a:gd name="connsiteY178" fmla="*/ 1539240 h 2607183"/>
                <a:gd name="connsiteX179" fmla="*/ 3433953 w 4965573"/>
                <a:gd name="connsiteY179" fmla="*/ 1456944 h 2607183"/>
                <a:gd name="connsiteX180" fmla="*/ 3818382 w 4965573"/>
                <a:gd name="connsiteY180" fmla="*/ 1354074 h 2607183"/>
                <a:gd name="connsiteX181" fmla="*/ 4486275 w 4965573"/>
                <a:gd name="connsiteY181" fmla="*/ 1290447 h 2607183"/>
                <a:gd name="connsiteX182" fmla="*/ 4720590 w 4965573"/>
                <a:gd name="connsiteY182" fmla="*/ 1281303 h 2607183"/>
                <a:gd name="connsiteX183" fmla="*/ 4725543 w 4965573"/>
                <a:gd name="connsiteY183" fmla="*/ 1309116 h 2607183"/>
                <a:gd name="connsiteX184" fmla="*/ 3821811 w 4965573"/>
                <a:gd name="connsiteY184" fmla="*/ 1368552 h 2607183"/>
                <a:gd name="connsiteX185" fmla="*/ 3201543 w 4965573"/>
                <a:gd name="connsiteY185" fmla="*/ 1591818 h 2607183"/>
                <a:gd name="connsiteX186" fmla="*/ 3168777 w 4965573"/>
                <a:gd name="connsiteY186" fmla="*/ 1618488 h 2607183"/>
                <a:gd name="connsiteX187" fmla="*/ 3144774 w 4965573"/>
                <a:gd name="connsiteY187" fmla="*/ 1639824 h 2607183"/>
                <a:gd name="connsiteX188" fmla="*/ 3133725 w 4965573"/>
                <a:gd name="connsiteY188" fmla="*/ 1644015 h 2607183"/>
                <a:gd name="connsiteX189" fmla="*/ 3115437 w 4965573"/>
                <a:gd name="connsiteY189" fmla="*/ 1642110 h 2607183"/>
                <a:gd name="connsiteX190" fmla="*/ 3256788 w 4965573"/>
                <a:gd name="connsiteY190" fmla="*/ 1535811 h 2607183"/>
                <a:gd name="connsiteX191" fmla="*/ 3421380 w 4965573"/>
                <a:gd name="connsiteY191" fmla="*/ 1450848 h 2607183"/>
                <a:gd name="connsiteX192" fmla="*/ 3806952 w 4965573"/>
                <a:gd name="connsiteY192" fmla="*/ 1338072 h 2607183"/>
                <a:gd name="connsiteX193" fmla="*/ 4656582 w 4965573"/>
                <a:gd name="connsiteY193" fmla="*/ 1254252 h 2607183"/>
                <a:gd name="connsiteX194" fmla="*/ 4715256 w 4965573"/>
                <a:gd name="connsiteY194" fmla="*/ 1252728 h 2607183"/>
                <a:gd name="connsiteX195" fmla="*/ 4719066 w 4965573"/>
                <a:gd name="connsiteY195" fmla="*/ 1273302 h 2607183"/>
                <a:gd name="connsiteX196" fmla="*/ 3807333 w 4965573"/>
                <a:gd name="connsiteY196" fmla="*/ 1348359 h 2607183"/>
                <a:gd name="connsiteX197" fmla="*/ 3186303 w 4965573"/>
                <a:gd name="connsiteY197" fmla="*/ 1589151 h 2607183"/>
                <a:gd name="connsiteX198" fmla="*/ 3136011 w 4965573"/>
                <a:gd name="connsiteY198" fmla="*/ 1630680 h 2607183"/>
                <a:gd name="connsiteX199" fmla="*/ 3115437 w 4965573"/>
                <a:gd name="connsiteY199" fmla="*/ 1642491 h 2607183"/>
                <a:gd name="connsiteX200" fmla="*/ 3094101 w 4965573"/>
                <a:gd name="connsiteY200" fmla="*/ 1640967 h 2607183"/>
                <a:gd name="connsiteX201" fmla="*/ 3163062 w 4965573"/>
                <a:gd name="connsiteY201" fmla="*/ 1583436 h 2607183"/>
                <a:gd name="connsiteX202" fmla="*/ 3791331 w 4965573"/>
                <a:gd name="connsiteY202" fmla="*/ 1322070 h 2607183"/>
                <a:gd name="connsiteX203" fmla="*/ 4587621 w 4965573"/>
                <a:gd name="connsiteY203" fmla="*/ 1228725 h 2607183"/>
                <a:gd name="connsiteX204" fmla="*/ 4709922 w 4965573"/>
                <a:gd name="connsiteY204" fmla="*/ 1223772 h 2607183"/>
                <a:gd name="connsiteX205" fmla="*/ 4713351 w 4965573"/>
                <a:gd name="connsiteY205" fmla="*/ 1243203 h 2607183"/>
                <a:gd name="connsiteX206" fmla="*/ 4592955 w 4965573"/>
                <a:gd name="connsiteY206" fmla="*/ 1248537 h 2607183"/>
                <a:gd name="connsiteX207" fmla="*/ 3795141 w 4965573"/>
                <a:gd name="connsiteY207" fmla="*/ 1331976 h 2607183"/>
                <a:gd name="connsiteX208" fmla="*/ 3242691 w 4965573"/>
                <a:gd name="connsiteY208" fmla="*/ 1535430 h 2607183"/>
                <a:gd name="connsiteX209" fmla="*/ 3116961 w 4965573"/>
                <a:gd name="connsiteY209" fmla="*/ 1629918 h 2607183"/>
                <a:gd name="connsiteX210" fmla="*/ 3094482 w 4965573"/>
                <a:gd name="connsiteY210" fmla="*/ 1640586 h 2607183"/>
                <a:gd name="connsiteX211" fmla="*/ 3067431 w 4965573"/>
                <a:gd name="connsiteY211" fmla="*/ 1640586 h 2607183"/>
                <a:gd name="connsiteX212" fmla="*/ 3101340 w 4965573"/>
                <a:gd name="connsiteY212" fmla="*/ 1610487 h 2607183"/>
                <a:gd name="connsiteX213" fmla="*/ 3138297 w 4965573"/>
                <a:gd name="connsiteY213" fmla="*/ 1581531 h 2607183"/>
                <a:gd name="connsiteX214" fmla="*/ 3774948 w 4965573"/>
                <a:gd name="connsiteY214" fmla="*/ 1306068 h 2607183"/>
                <a:gd name="connsiteX215" fmla="*/ 4582668 w 4965573"/>
                <a:gd name="connsiteY215" fmla="*/ 1202055 h 2607183"/>
                <a:gd name="connsiteX216" fmla="*/ 4698492 w 4965573"/>
                <a:gd name="connsiteY216" fmla="*/ 1196721 h 2607183"/>
                <a:gd name="connsiteX217" fmla="*/ 4703064 w 4965573"/>
                <a:gd name="connsiteY217" fmla="*/ 1197102 h 2607183"/>
                <a:gd name="connsiteX218" fmla="*/ 4708779 w 4965573"/>
                <a:gd name="connsiteY218" fmla="*/ 1214628 h 2607183"/>
                <a:gd name="connsiteX219" fmla="*/ 4463415 w 4965573"/>
                <a:gd name="connsiteY219" fmla="*/ 1227963 h 2607183"/>
                <a:gd name="connsiteX220" fmla="*/ 4224909 w 4965573"/>
                <a:gd name="connsiteY220" fmla="*/ 1247775 h 2607183"/>
                <a:gd name="connsiteX221" fmla="*/ 3777996 w 4965573"/>
                <a:gd name="connsiteY221" fmla="*/ 1317117 h 2607183"/>
                <a:gd name="connsiteX222" fmla="*/ 3108960 w 4965573"/>
                <a:gd name="connsiteY222" fmla="*/ 1616583 h 2607183"/>
                <a:gd name="connsiteX223" fmla="*/ 3091434 w 4965573"/>
                <a:gd name="connsiteY223" fmla="*/ 1631442 h 2607183"/>
                <a:gd name="connsiteX224" fmla="*/ 3067050 w 4965573"/>
                <a:gd name="connsiteY224" fmla="*/ 1640967 h 2607183"/>
                <a:gd name="connsiteX225" fmla="*/ 3043047 w 4965573"/>
                <a:gd name="connsiteY225" fmla="*/ 1642872 h 2607183"/>
                <a:gd name="connsiteX226" fmla="*/ 3192399 w 4965573"/>
                <a:gd name="connsiteY226" fmla="*/ 1525905 h 2607183"/>
                <a:gd name="connsiteX227" fmla="*/ 4207383 w 4965573"/>
                <a:gd name="connsiteY227" fmla="*/ 1205484 h 2607183"/>
                <a:gd name="connsiteX228" fmla="*/ 4703826 w 4965573"/>
                <a:gd name="connsiteY228" fmla="*/ 1167003 h 2607183"/>
                <a:gd name="connsiteX229" fmla="*/ 4705350 w 4965573"/>
                <a:gd name="connsiteY229" fmla="*/ 1188339 h 2607183"/>
                <a:gd name="connsiteX230" fmla="*/ 3760470 w 4965573"/>
                <a:gd name="connsiteY230" fmla="*/ 1300734 h 2607183"/>
                <a:gd name="connsiteX231" fmla="*/ 3120009 w 4965573"/>
                <a:gd name="connsiteY231" fmla="*/ 1584960 h 2607183"/>
                <a:gd name="connsiteX232" fmla="*/ 3083814 w 4965573"/>
                <a:gd name="connsiteY232" fmla="*/ 1614678 h 2607183"/>
                <a:gd name="connsiteX233" fmla="*/ 3043428 w 4965573"/>
                <a:gd name="connsiteY233" fmla="*/ 1642491 h 2607183"/>
                <a:gd name="connsiteX234" fmla="*/ 3019806 w 4965573"/>
                <a:gd name="connsiteY234" fmla="*/ 1643634 h 2607183"/>
                <a:gd name="connsiteX235" fmla="*/ 3165729 w 4965573"/>
                <a:gd name="connsiteY235" fmla="*/ 1518666 h 2607183"/>
                <a:gd name="connsiteX236" fmla="*/ 3733800 w 4965573"/>
                <a:gd name="connsiteY236" fmla="*/ 1267968 h 2607183"/>
                <a:gd name="connsiteX237" fmla="*/ 4632579 w 4965573"/>
                <a:gd name="connsiteY237" fmla="*/ 1143762 h 2607183"/>
                <a:gd name="connsiteX238" fmla="*/ 4700016 w 4965573"/>
                <a:gd name="connsiteY238" fmla="*/ 1141476 h 2607183"/>
                <a:gd name="connsiteX239" fmla="*/ 4700397 w 4965573"/>
                <a:gd name="connsiteY239" fmla="*/ 1143000 h 2607183"/>
                <a:gd name="connsiteX240" fmla="*/ 4701921 w 4965573"/>
                <a:gd name="connsiteY240" fmla="*/ 1158240 h 2607183"/>
                <a:gd name="connsiteX241" fmla="*/ 4572762 w 4965573"/>
                <a:gd name="connsiteY241" fmla="*/ 1165479 h 2607183"/>
                <a:gd name="connsiteX242" fmla="*/ 4446651 w 4965573"/>
                <a:gd name="connsiteY242" fmla="*/ 1173861 h 2607183"/>
                <a:gd name="connsiteX243" fmla="*/ 3059811 w 4965573"/>
                <a:gd name="connsiteY243" fmla="*/ 1616202 h 2607183"/>
                <a:gd name="connsiteX244" fmla="*/ 3032760 w 4965573"/>
                <a:gd name="connsiteY244" fmla="*/ 1640586 h 2607183"/>
                <a:gd name="connsiteX245" fmla="*/ 3019425 w 4965573"/>
                <a:gd name="connsiteY245" fmla="*/ 1644396 h 2607183"/>
                <a:gd name="connsiteX246" fmla="*/ 2991993 w 4965573"/>
                <a:gd name="connsiteY246" fmla="*/ 1646682 h 2607183"/>
                <a:gd name="connsiteX247" fmla="*/ 3007233 w 4965573"/>
                <a:gd name="connsiteY247" fmla="*/ 1628394 h 2607183"/>
                <a:gd name="connsiteX248" fmla="*/ 3304413 w 4965573"/>
                <a:gd name="connsiteY248" fmla="*/ 1397889 h 2607183"/>
                <a:gd name="connsiteX249" fmla="*/ 3708654 w 4965573"/>
                <a:gd name="connsiteY249" fmla="*/ 1240917 h 2607183"/>
                <a:gd name="connsiteX250" fmla="*/ 4698111 w 4965573"/>
                <a:gd name="connsiteY250" fmla="*/ 1108329 h 2607183"/>
                <a:gd name="connsiteX251" fmla="*/ 4699635 w 4965573"/>
                <a:gd name="connsiteY251" fmla="*/ 1131951 h 2607183"/>
                <a:gd name="connsiteX252" fmla="*/ 4568190 w 4965573"/>
                <a:gd name="connsiteY252" fmla="*/ 1138809 h 2607183"/>
                <a:gd name="connsiteX253" fmla="*/ 3107055 w 4965573"/>
                <a:gd name="connsiteY253" fmla="*/ 1552956 h 2607183"/>
                <a:gd name="connsiteX254" fmla="*/ 3069717 w 4965573"/>
                <a:gd name="connsiteY254" fmla="*/ 1584579 h 2607183"/>
                <a:gd name="connsiteX255" fmla="*/ 3051810 w 4965573"/>
                <a:gd name="connsiteY255" fmla="*/ 1600581 h 2607183"/>
                <a:gd name="connsiteX256" fmla="*/ 3033903 w 4965573"/>
                <a:gd name="connsiteY256" fmla="*/ 1618107 h 2607183"/>
                <a:gd name="connsiteX257" fmla="*/ 2991993 w 4965573"/>
                <a:gd name="connsiteY257" fmla="*/ 1646682 h 2607183"/>
                <a:gd name="connsiteX258" fmla="*/ 2975229 w 4965573"/>
                <a:gd name="connsiteY258" fmla="*/ 1648587 h 2607183"/>
                <a:gd name="connsiteX259" fmla="*/ 2992374 w 4965573"/>
                <a:gd name="connsiteY259" fmla="*/ 1594485 h 2607183"/>
                <a:gd name="connsiteX260" fmla="*/ 3049143 w 4965573"/>
                <a:gd name="connsiteY260" fmla="*/ 1506474 h 2607183"/>
                <a:gd name="connsiteX261" fmla="*/ 3124200 w 4965573"/>
                <a:gd name="connsiteY261" fmla="*/ 1436751 h 2607183"/>
                <a:gd name="connsiteX262" fmla="*/ 3258312 w 4965573"/>
                <a:gd name="connsiteY262" fmla="*/ 1355217 h 2607183"/>
                <a:gd name="connsiteX263" fmla="*/ 4189857 w 4965573"/>
                <a:gd name="connsiteY263" fmla="*/ 1131951 h 2607183"/>
                <a:gd name="connsiteX264" fmla="*/ 4572762 w 4965573"/>
                <a:gd name="connsiteY264" fmla="*/ 1080135 h 2607183"/>
                <a:gd name="connsiteX265" fmla="*/ 4696968 w 4965573"/>
                <a:gd name="connsiteY265" fmla="*/ 1061847 h 2607183"/>
                <a:gd name="connsiteX266" fmla="*/ 4697349 w 4965573"/>
                <a:gd name="connsiteY266" fmla="*/ 1100328 h 2607183"/>
                <a:gd name="connsiteX267" fmla="*/ 4427982 w 4965573"/>
                <a:gd name="connsiteY267" fmla="*/ 1115568 h 2607183"/>
                <a:gd name="connsiteX268" fmla="*/ 3289935 w 4965573"/>
                <a:gd name="connsiteY268" fmla="*/ 1396365 h 2607183"/>
                <a:gd name="connsiteX269" fmla="*/ 2992755 w 4965573"/>
                <a:gd name="connsiteY269" fmla="*/ 1631823 h 2607183"/>
                <a:gd name="connsiteX270" fmla="*/ 2974467 w 4965573"/>
                <a:gd name="connsiteY270" fmla="*/ 1647825 h 2607183"/>
                <a:gd name="connsiteX271" fmla="*/ 1058799 w 4965573"/>
                <a:gd name="connsiteY271" fmla="*/ 2380488 h 2607183"/>
                <a:gd name="connsiteX272" fmla="*/ 1056513 w 4965573"/>
                <a:gd name="connsiteY272" fmla="*/ 2416302 h 2607183"/>
                <a:gd name="connsiteX273" fmla="*/ 1025652 w 4965573"/>
                <a:gd name="connsiteY273" fmla="*/ 2371725 h 2607183"/>
                <a:gd name="connsiteX274" fmla="*/ 995553 w 4965573"/>
                <a:gd name="connsiteY274" fmla="*/ 2326386 h 2607183"/>
                <a:gd name="connsiteX275" fmla="*/ 696087 w 4965573"/>
                <a:gd name="connsiteY275" fmla="*/ 1871091 h 2607183"/>
                <a:gd name="connsiteX276" fmla="*/ 578739 w 4965573"/>
                <a:gd name="connsiteY276" fmla="*/ 1687449 h 2607183"/>
                <a:gd name="connsiteX277" fmla="*/ 549402 w 4965573"/>
                <a:gd name="connsiteY277" fmla="*/ 1641348 h 2607183"/>
                <a:gd name="connsiteX278" fmla="*/ 490728 w 4965573"/>
                <a:gd name="connsiteY278" fmla="*/ 1548765 h 2607183"/>
                <a:gd name="connsiteX279" fmla="*/ 344424 w 4965573"/>
                <a:gd name="connsiteY279" fmla="*/ 1318641 h 2607183"/>
                <a:gd name="connsiteX280" fmla="*/ 166497 w 4965573"/>
                <a:gd name="connsiteY280" fmla="*/ 1044702 h 2607183"/>
                <a:gd name="connsiteX281" fmla="*/ 136779 w 4965573"/>
                <a:gd name="connsiteY281" fmla="*/ 998982 h 2607183"/>
                <a:gd name="connsiteX282" fmla="*/ 111252 w 4965573"/>
                <a:gd name="connsiteY282" fmla="*/ 954024 h 2607183"/>
                <a:gd name="connsiteX283" fmla="*/ 352806 w 4965573"/>
                <a:gd name="connsiteY283" fmla="*/ 1315212 h 2607183"/>
                <a:gd name="connsiteX284" fmla="*/ 473583 w 4965573"/>
                <a:gd name="connsiteY284" fmla="*/ 1496568 h 2607183"/>
                <a:gd name="connsiteX285" fmla="*/ 1016127 w 4965573"/>
                <a:gd name="connsiteY285" fmla="*/ 2310384 h 2607183"/>
                <a:gd name="connsiteX286" fmla="*/ 1059180 w 4965573"/>
                <a:gd name="connsiteY286" fmla="*/ 2380107 h 2607183"/>
                <a:gd name="connsiteX287" fmla="*/ 1061085 w 4965573"/>
                <a:gd name="connsiteY287" fmla="*/ 2479167 h 2607183"/>
                <a:gd name="connsiteX288" fmla="*/ 1162812 w 4965573"/>
                <a:gd name="connsiteY288" fmla="*/ 2429637 h 2607183"/>
                <a:gd name="connsiteX289" fmla="*/ 1262253 w 4965573"/>
                <a:gd name="connsiteY289" fmla="*/ 2377821 h 2607183"/>
                <a:gd name="connsiteX290" fmla="*/ 1310640 w 4965573"/>
                <a:gd name="connsiteY290" fmla="*/ 2352294 h 2607183"/>
                <a:gd name="connsiteX291" fmla="*/ 1359789 w 4965573"/>
                <a:gd name="connsiteY291" fmla="*/ 2326005 h 2607183"/>
                <a:gd name="connsiteX292" fmla="*/ 1458849 w 4965573"/>
                <a:gd name="connsiteY292" fmla="*/ 2273808 h 2607183"/>
                <a:gd name="connsiteX293" fmla="*/ 1656969 w 4965573"/>
                <a:gd name="connsiteY293" fmla="*/ 2170938 h 2607183"/>
                <a:gd name="connsiteX294" fmla="*/ 1860423 w 4965573"/>
                <a:gd name="connsiteY294" fmla="*/ 2072259 h 2607183"/>
                <a:gd name="connsiteX295" fmla="*/ 2071116 w 4965573"/>
                <a:gd name="connsiteY295" fmla="*/ 1982343 h 2607183"/>
                <a:gd name="connsiteX296" fmla="*/ 2294763 w 4965573"/>
                <a:gd name="connsiteY296" fmla="*/ 1905000 h 2607183"/>
                <a:gd name="connsiteX297" fmla="*/ 2694813 w 4965573"/>
                <a:gd name="connsiteY297" fmla="*/ 1816227 h 2607183"/>
                <a:gd name="connsiteX298" fmla="*/ 2765679 w 4965573"/>
                <a:gd name="connsiteY298" fmla="*/ 1772793 h 2607183"/>
                <a:gd name="connsiteX299" fmla="*/ 3114294 w 4965573"/>
                <a:gd name="connsiteY299" fmla="*/ 1671828 h 2607183"/>
                <a:gd name="connsiteX300" fmla="*/ 3178683 w 4965573"/>
                <a:gd name="connsiteY300" fmla="*/ 1682877 h 2607183"/>
                <a:gd name="connsiteX301" fmla="*/ 3227832 w 4965573"/>
                <a:gd name="connsiteY301" fmla="*/ 1678686 h 2607183"/>
                <a:gd name="connsiteX302" fmla="*/ 3656838 w 4965573"/>
                <a:gd name="connsiteY302" fmla="*/ 1504188 h 2607183"/>
                <a:gd name="connsiteX303" fmla="*/ 3911727 w 4965573"/>
                <a:gd name="connsiteY303" fmla="*/ 1458849 h 2607183"/>
                <a:gd name="connsiteX304" fmla="*/ 4049268 w 4965573"/>
                <a:gd name="connsiteY304" fmla="*/ 1446276 h 2607183"/>
                <a:gd name="connsiteX305" fmla="*/ 4121658 w 4965573"/>
                <a:gd name="connsiteY305" fmla="*/ 1443228 h 2607183"/>
                <a:gd name="connsiteX306" fmla="*/ 4194048 w 4965573"/>
                <a:gd name="connsiteY306" fmla="*/ 1439418 h 2607183"/>
                <a:gd name="connsiteX307" fmla="*/ 4795647 w 4965573"/>
                <a:gd name="connsiteY307" fmla="*/ 1438275 h 2607183"/>
                <a:gd name="connsiteX308" fmla="*/ 4767834 w 4965573"/>
                <a:gd name="connsiteY308" fmla="*/ 1347216 h 2607183"/>
                <a:gd name="connsiteX309" fmla="*/ 4745355 w 4965573"/>
                <a:gd name="connsiteY309" fmla="*/ 1247775 h 2607183"/>
                <a:gd name="connsiteX310" fmla="*/ 4768596 w 4965573"/>
                <a:gd name="connsiteY310" fmla="*/ 1279398 h 2607183"/>
                <a:gd name="connsiteX311" fmla="*/ 4832985 w 4965573"/>
                <a:gd name="connsiteY311" fmla="*/ 1375791 h 2607183"/>
                <a:gd name="connsiteX312" fmla="*/ 4912995 w 4965573"/>
                <a:gd name="connsiteY312" fmla="*/ 1510665 h 2607183"/>
                <a:gd name="connsiteX313" fmla="*/ 4759071 w 4965573"/>
                <a:gd name="connsiteY313" fmla="*/ 1512189 h 2607183"/>
                <a:gd name="connsiteX314" fmla="*/ 4305300 w 4965573"/>
                <a:gd name="connsiteY314" fmla="*/ 1522476 h 2607183"/>
                <a:gd name="connsiteX315" fmla="*/ 4163187 w 4965573"/>
                <a:gd name="connsiteY315" fmla="*/ 1534287 h 2607183"/>
                <a:gd name="connsiteX316" fmla="*/ 4022979 w 4965573"/>
                <a:gd name="connsiteY316" fmla="*/ 1548384 h 2607183"/>
                <a:gd name="connsiteX317" fmla="*/ 3403092 w 4965573"/>
                <a:gd name="connsiteY317" fmla="*/ 1702689 h 2607183"/>
                <a:gd name="connsiteX318" fmla="*/ 3354324 w 4965573"/>
                <a:gd name="connsiteY318" fmla="*/ 1730883 h 2607183"/>
                <a:gd name="connsiteX319" fmla="*/ 3310128 w 4965573"/>
                <a:gd name="connsiteY319" fmla="*/ 1765554 h 2607183"/>
                <a:gd name="connsiteX320" fmla="*/ 2830449 w 4965573"/>
                <a:gd name="connsiteY320" fmla="*/ 1906143 h 2607183"/>
                <a:gd name="connsiteX321" fmla="*/ 2679192 w 4965573"/>
                <a:gd name="connsiteY321" fmla="*/ 1908429 h 2607183"/>
                <a:gd name="connsiteX322" fmla="*/ 2545080 w 4965573"/>
                <a:gd name="connsiteY322" fmla="*/ 1928241 h 2607183"/>
                <a:gd name="connsiteX323" fmla="*/ 2303145 w 4965573"/>
                <a:gd name="connsiteY323" fmla="*/ 1997202 h 2607183"/>
                <a:gd name="connsiteX324" fmla="*/ 1852803 w 4965573"/>
                <a:gd name="connsiteY324" fmla="*/ 2165985 h 2607183"/>
                <a:gd name="connsiteX325" fmla="*/ 1746504 w 4965573"/>
                <a:gd name="connsiteY325" fmla="*/ 2213991 h 2607183"/>
                <a:gd name="connsiteX326" fmla="*/ 1640205 w 4965573"/>
                <a:gd name="connsiteY326" fmla="*/ 2261997 h 2607183"/>
                <a:gd name="connsiteX327" fmla="*/ 1535049 w 4965573"/>
                <a:gd name="connsiteY327" fmla="*/ 2311146 h 2607183"/>
                <a:gd name="connsiteX328" fmla="*/ 1430274 w 4965573"/>
                <a:gd name="connsiteY328" fmla="*/ 2362581 h 2607183"/>
                <a:gd name="connsiteX329" fmla="*/ 1378839 w 4965573"/>
                <a:gd name="connsiteY329" fmla="*/ 2388489 h 2607183"/>
                <a:gd name="connsiteX330" fmla="*/ 1223391 w 4965573"/>
                <a:gd name="connsiteY330" fmla="*/ 2466213 h 2607183"/>
                <a:gd name="connsiteX331" fmla="*/ 1120521 w 4965573"/>
                <a:gd name="connsiteY331" fmla="*/ 2517648 h 2607183"/>
                <a:gd name="connsiteX332" fmla="*/ 1069086 w 4965573"/>
                <a:gd name="connsiteY332" fmla="*/ 2543556 h 2607183"/>
                <a:gd name="connsiteX333" fmla="*/ 1015746 w 4965573"/>
                <a:gd name="connsiteY333" fmla="*/ 2569845 h 2607183"/>
                <a:gd name="connsiteX334" fmla="*/ 950214 w 4965573"/>
                <a:gd name="connsiteY334" fmla="*/ 2470023 h 2607183"/>
                <a:gd name="connsiteX335" fmla="*/ 819150 w 4965573"/>
                <a:gd name="connsiteY335" fmla="*/ 2269617 h 2607183"/>
                <a:gd name="connsiteX336" fmla="*/ 641985 w 4965573"/>
                <a:gd name="connsiteY336" fmla="*/ 1991487 h 2607183"/>
                <a:gd name="connsiteX337" fmla="*/ 372237 w 4965573"/>
                <a:gd name="connsiteY337" fmla="*/ 1555242 h 2607183"/>
                <a:gd name="connsiteX338" fmla="*/ 309372 w 4965573"/>
                <a:gd name="connsiteY338" fmla="*/ 1452372 h 2607183"/>
                <a:gd name="connsiteX339" fmla="*/ 184023 w 4965573"/>
                <a:gd name="connsiteY339" fmla="*/ 1246251 h 2607183"/>
                <a:gd name="connsiteX340" fmla="*/ 153162 w 4965573"/>
                <a:gd name="connsiteY340" fmla="*/ 1195197 h 2607183"/>
                <a:gd name="connsiteX341" fmla="*/ 59055 w 4965573"/>
                <a:gd name="connsiteY341" fmla="*/ 1040130 h 2607183"/>
                <a:gd name="connsiteX342" fmla="*/ 35433 w 4965573"/>
                <a:gd name="connsiteY342" fmla="*/ 984885 h 2607183"/>
                <a:gd name="connsiteX343" fmla="*/ 81153 w 4965573"/>
                <a:gd name="connsiteY343" fmla="*/ 947166 h 2607183"/>
                <a:gd name="connsiteX344" fmla="*/ 101346 w 4965573"/>
                <a:gd name="connsiteY344" fmla="*/ 1000887 h 2607183"/>
                <a:gd name="connsiteX345" fmla="*/ 133350 w 4965573"/>
                <a:gd name="connsiteY345" fmla="*/ 1047750 h 2607183"/>
                <a:gd name="connsiteX346" fmla="*/ 195453 w 4965573"/>
                <a:gd name="connsiteY346" fmla="*/ 1143381 h 2607183"/>
                <a:gd name="connsiteX347" fmla="*/ 257175 w 4965573"/>
                <a:gd name="connsiteY347" fmla="*/ 1239012 h 2607183"/>
                <a:gd name="connsiteX348" fmla="*/ 348996 w 4965573"/>
                <a:gd name="connsiteY348" fmla="*/ 1381887 h 2607183"/>
                <a:gd name="connsiteX349" fmla="*/ 502158 w 4965573"/>
                <a:gd name="connsiteY349" fmla="*/ 1622679 h 2607183"/>
                <a:gd name="connsiteX350" fmla="*/ 563118 w 4965573"/>
                <a:gd name="connsiteY350" fmla="*/ 1719072 h 2607183"/>
                <a:gd name="connsiteX351" fmla="*/ 685038 w 4965573"/>
                <a:gd name="connsiteY351" fmla="*/ 1910715 h 2607183"/>
                <a:gd name="connsiteX352" fmla="*/ 715899 w 4965573"/>
                <a:gd name="connsiteY352" fmla="*/ 1958721 h 2607183"/>
                <a:gd name="connsiteX353" fmla="*/ 747141 w 4965573"/>
                <a:gd name="connsiteY353" fmla="*/ 2006346 h 2607183"/>
                <a:gd name="connsiteX354" fmla="*/ 871347 w 4965573"/>
                <a:gd name="connsiteY354" fmla="*/ 2197227 h 2607183"/>
                <a:gd name="connsiteX355" fmla="*/ 934212 w 4965573"/>
                <a:gd name="connsiteY355" fmla="*/ 2292096 h 2607183"/>
                <a:gd name="connsiteX356" fmla="*/ 1061466 w 4965573"/>
                <a:gd name="connsiteY356" fmla="*/ 2479929 h 2607183"/>
                <a:gd name="connsiteX357" fmla="*/ 115443 w 4965573"/>
                <a:gd name="connsiteY357" fmla="*/ 928116 h 2607183"/>
                <a:gd name="connsiteX358" fmla="*/ 356616 w 4965573"/>
                <a:gd name="connsiteY358" fmla="*/ 1279398 h 2607183"/>
                <a:gd name="connsiteX359" fmla="*/ 416814 w 4965573"/>
                <a:gd name="connsiteY359" fmla="*/ 1367409 h 2607183"/>
                <a:gd name="connsiteX360" fmla="*/ 537972 w 4965573"/>
                <a:gd name="connsiteY360" fmla="*/ 1543812 h 2607183"/>
                <a:gd name="connsiteX361" fmla="*/ 719709 w 4965573"/>
                <a:gd name="connsiteY361" fmla="*/ 1809369 h 2607183"/>
                <a:gd name="connsiteX362" fmla="*/ 840867 w 4965573"/>
                <a:gd name="connsiteY362" fmla="*/ 1985772 h 2607183"/>
                <a:gd name="connsiteX363" fmla="*/ 962025 w 4965573"/>
                <a:gd name="connsiteY363" fmla="*/ 2162175 h 2607183"/>
                <a:gd name="connsiteX364" fmla="*/ 1022223 w 4965573"/>
                <a:gd name="connsiteY364" fmla="*/ 2249805 h 2607183"/>
                <a:gd name="connsiteX365" fmla="*/ 1052322 w 4965573"/>
                <a:gd name="connsiteY365" fmla="*/ 2293620 h 2607183"/>
                <a:gd name="connsiteX366" fmla="*/ 1061085 w 4965573"/>
                <a:gd name="connsiteY366" fmla="*/ 2341626 h 2607183"/>
                <a:gd name="connsiteX367" fmla="*/ 1059180 w 4965573"/>
                <a:gd name="connsiteY367" fmla="*/ 2358771 h 2607183"/>
                <a:gd name="connsiteX368" fmla="*/ 940308 w 4965573"/>
                <a:gd name="connsiteY368" fmla="*/ 2181606 h 2607183"/>
                <a:gd name="connsiteX369" fmla="*/ 122682 w 4965573"/>
                <a:gd name="connsiteY369" fmla="*/ 954786 h 2607183"/>
                <a:gd name="connsiteX370" fmla="*/ 115824 w 4965573"/>
                <a:gd name="connsiteY370" fmla="*/ 927354 h 2607183"/>
                <a:gd name="connsiteX371" fmla="*/ 120396 w 4965573"/>
                <a:gd name="connsiteY371" fmla="*/ 899541 h 2607183"/>
                <a:gd name="connsiteX372" fmla="*/ 240030 w 4965573"/>
                <a:gd name="connsiteY372" fmla="*/ 1070991 h 2607183"/>
                <a:gd name="connsiteX373" fmla="*/ 360045 w 4965573"/>
                <a:gd name="connsiteY373" fmla="*/ 1243965 h 2607183"/>
                <a:gd name="connsiteX374" fmla="*/ 599313 w 4965573"/>
                <a:gd name="connsiteY374" fmla="*/ 1588770 h 2607183"/>
                <a:gd name="connsiteX375" fmla="*/ 898017 w 4965573"/>
                <a:gd name="connsiteY375" fmla="*/ 2018919 h 2607183"/>
                <a:gd name="connsiteX376" fmla="*/ 958215 w 4965573"/>
                <a:gd name="connsiteY376" fmla="*/ 2105406 h 2607183"/>
                <a:gd name="connsiteX377" fmla="*/ 1047750 w 4965573"/>
                <a:gd name="connsiteY377" fmla="*/ 2234565 h 2607183"/>
                <a:gd name="connsiteX378" fmla="*/ 1062228 w 4965573"/>
                <a:gd name="connsiteY378" fmla="*/ 2257425 h 2607183"/>
                <a:gd name="connsiteX379" fmla="*/ 1062990 w 4965573"/>
                <a:gd name="connsiteY379" fmla="*/ 2293239 h 2607183"/>
                <a:gd name="connsiteX380" fmla="*/ 1002411 w 4965573"/>
                <a:gd name="connsiteY380" fmla="*/ 2207514 h 2607183"/>
                <a:gd name="connsiteX381" fmla="*/ 942975 w 4965573"/>
                <a:gd name="connsiteY381" fmla="*/ 2120646 h 2607183"/>
                <a:gd name="connsiteX382" fmla="*/ 824103 w 4965573"/>
                <a:gd name="connsiteY382" fmla="*/ 1946910 h 2607183"/>
                <a:gd name="connsiteX383" fmla="*/ 704850 w 4965573"/>
                <a:gd name="connsiteY383" fmla="*/ 1773174 h 2607183"/>
                <a:gd name="connsiteX384" fmla="*/ 585978 w 4965573"/>
                <a:gd name="connsiteY384" fmla="*/ 1599438 h 2607183"/>
                <a:gd name="connsiteX385" fmla="*/ 467106 w 4965573"/>
                <a:gd name="connsiteY385" fmla="*/ 1425702 h 2607183"/>
                <a:gd name="connsiteX386" fmla="*/ 139827 w 4965573"/>
                <a:gd name="connsiteY386" fmla="*/ 948690 h 2607183"/>
                <a:gd name="connsiteX387" fmla="*/ 121158 w 4965573"/>
                <a:gd name="connsiteY387" fmla="*/ 899922 h 2607183"/>
                <a:gd name="connsiteX388" fmla="*/ 128778 w 4965573"/>
                <a:gd name="connsiteY388" fmla="*/ 862965 h 2607183"/>
                <a:gd name="connsiteX389" fmla="*/ 132969 w 4965573"/>
                <a:gd name="connsiteY389" fmla="*/ 867156 h 2607183"/>
                <a:gd name="connsiteX390" fmla="*/ 136779 w 4965573"/>
                <a:gd name="connsiteY390" fmla="*/ 872871 h 2607183"/>
                <a:gd name="connsiteX391" fmla="*/ 144018 w 4965573"/>
                <a:gd name="connsiteY391" fmla="*/ 883539 h 2607183"/>
                <a:gd name="connsiteX392" fmla="*/ 158496 w 4965573"/>
                <a:gd name="connsiteY392" fmla="*/ 904494 h 2607183"/>
                <a:gd name="connsiteX393" fmla="*/ 364998 w 4965573"/>
                <a:gd name="connsiteY393" fmla="*/ 1204722 h 2607183"/>
                <a:gd name="connsiteX394" fmla="*/ 600075 w 4965573"/>
                <a:gd name="connsiteY394" fmla="*/ 1546860 h 2607183"/>
                <a:gd name="connsiteX395" fmla="*/ 835533 w 4965573"/>
                <a:gd name="connsiteY395" fmla="*/ 1888998 h 2607183"/>
                <a:gd name="connsiteX396" fmla="*/ 952881 w 4965573"/>
                <a:gd name="connsiteY396" fmla="*/ 2059686 h 2607183"/>
                <a:gd name="connsiteX397" fmla="*/ 1055751 w 4965573"/>
                <a:gd name="connsiteY397" fmla="*/ 2209419 h 2607183"/>
                <a:gd name="connsiteX398" fmla="*/ 1062228 w 4965573"/>
                <a:gd name="connsiteY398" fmla="*/ 2240280 h 2607183"/>
                <a:gd name="connsiteX399" fmla="*/ 823341 w 4965573"/>
                <a:gd name="connsiteY399" fmla="*/ 1898142 h 2607183"/>
                <a:gd name="connsiteX400" fmla="*/ 704850 w 4965573"/>
                <a:gd name="connsiteY400" fmla="*/ 1727073 h 2607183"/>
                <a:gd name="connsiteX401" fmla="*/ 467106 w 4965573"/>
                <a:gd name="connsiteY401" fmla="*/ 1384173 h 2607183"/>
                <a:gd name="connsiteX402" fmla="*/ 347853 w 4965573"/>
                <a:gd name="connsiteY402" fmla="*/ 1212342 h 2607183"/>
                <a:gd name="connsiteX403" fmla="*/ 140208 w 4965573"/>
                <a:gd name="connsiteY403" fmla="*/ 913257 h 2607183"/>
                <a:gd name="connsiteX404" fmla="*/ 124968 w 4965573"/>
                <a:gd name="connsiteY404" fmla="*/ 891540 h 2607183"/>
                <a:gd name="connsiteX405" fmla="*/ 128778 w 4965573"/>
                <a:gd name="connsiteY405" fmla="*/ 862965 h 2607183"/>
                <a:gd name="connsiteX406" fmla="*/ 138303 w 4965573"/>
                <a:gd name="connsiteY406" fmla="*/ 826389 h 2607183"/>
                <a:gd name="connsiteX407" fmla="*/ 488442 w 4965573"/>
                <a:gd name="connsiteY407" fmla="*/ 1336929 h 2607183"/>
                <a:gd name="connsiteX408" fmla="*/ 721614 w 4965573"/>
                <a:gd name="connsiteY408" fmla="*/ 1677924 h 2607183"/>
                <a:gd name="connsiteX409" fmla="*/ 955548 w 4965573"/>
                <a:gd name="connsiteY409" fmla="*/ 2020062 h 2607183"/>
                <a:gd name="connsiteX410" fmla="*/ 1057656 w 4965573"/>
                <a:gd name="connsiteY410" fmla="*/ 2169033 h 2607183"/>
                <a:gd name="connsiteX411" fmla="*/ 1062609 w 4965573"/>
                <a:gd name="connsiteY411" fmla="*/ 2202942 h 2607183"/>
                <a:gd name="connsiteX412" fmla="*/ 825627 w 4965573"/>
                <a:gd name="connsiteY412" fmla="*/ 1860423 h 2607183"/>
                <a:gd name="connsiteX413" fmla="*/ 708279 w 4965573"/>
                <a:gd name="connsiteY413" fmla="*/ 1689735 h 2607183"/>
                <a:gd name="connsiteX414" fmla="*/ 472821 w 4965573"/>
                <a:gd name="connsiteY414" fmla="*/ 1347597 h 2607183"/>
                <a:gd name="connsiteX415" fmla="*/ 177927 w 4965573"/>
                <a:gd name="connsiteY415" fmla="*/ 918591 h 2607183"/>
                <a:gd name="connsiteX416" fmla="*/ 148590 w 4965573"/>
                <a:gd name="connsiteY416" fmla="*/ 875538 h 2607183"/>
                <a:gd name="connsiteX417" fmla="*/ 138303 w 4965573"/>
                <a:gd name="connsiteY417" fmla="*/ 826389 h 2607183"/>
                <a:gd name="connsiteX418" fmla="*/ 152781 w 4965573"/>
                <a:gd name="connsiteY418" fmla="*/ 789813 h 2607183"/>
                <a:gd name="connsiteX419" fmla="*/ 496062 w 4965573"/>
                <a:gd name="connsiteY419" fmla="*/ 1300353 h 2607183"/>
                <a:gd name="connsiteX420" fmla="*/ 610362 w 4965573"/>
                <a:gd name="connsiteY420" fmla="*/ 1470660 h 2607183"/>
                <a:gd name="connsiteX421" fmla="*/ 838962 w 4965573"/>
                <a:gd name="connsiteY421" fmla="*/ 1811655 h 2607183"/>
                <a:gd name="connsiteX422" fmla="*/ 1053465 w 4965573"/>
                <a:gd name="connsiteY422" fmla="*/ 2131314 h 2607183"/>
                <a:gd name="connsiteX423" fmla="*/ 1061847 w 4965573"/>
                <a:gd name="connsiteY423" fmla="*/ 2159889 h 2607183"/>
                <a:gd name="connsiteX424" fmla="*/ 1003173 w 4965573"/>
                <a:gd name="connsiteY424" fmla="*/ 2075307 h 2607183"/>
                <a:gd name="connsiteX425" fmla="*/ 827913 w 4965573"/>
                <a:gd name="connsiteY425" fmla="*/ 1819275 h 2607183"/>
                <a:gd name="connsiteX426" fmla="*/ 769620 w 4965573"/>
                <a:gd name="connsiteY426" fmla="*/ 1734312 h 2607183"/>
                <a:gd name="connsiteX427" fmla="*/ 711327 w 4965573"/>
                <a:gd name="connsiteY427" fmla="*/ 1649349 h 2607183"/>
                <a:gd name="connsiteX428" fmla="*/ 594360 w 4965573"/>
                <a:gd name="connsiteY428" fmla="*/ 1478280 h 2607183"/>
                <a:gd name="connsiteX429" fmla="*/ 361188 w 4965573"/>
                <a:gd name="connsiteY429" fmla="*/ 1137285 h 2607183"/>
                <a:gd name="connsiteX430" fmla="*/ 244221 w 4965573"/>
                <a:gd name="connsiteY430" fmla="*/ 966216 h 2607183"/>
                <a:gd name="connsiteX431" fmla="*/ 142875 w 4965573"/>
                <a:gd name="connsiteY431" fmla="*/ 816483 h 2607183"/>
                <a:gd name="connsiteX432" fmla="*/ 152781 w 4965573"/>
                <a:gd name="connsiteY432" fmla="*/ 789813 h 2607183"/>
                <a:gd name="connsiteX433" fmla="*/ 173736 w 4965573"/>
                <a:gd name="connsiteY433" fmla="*/ 752094 h 2607183"/>
                <a:gd name="connsiteX434" fmla="*/ 1050798 w 4965573"/>
                <a:gd name="connsiteY434" fmla="*/ 2074164 h 2607183"/>
                <a:gd name="connsiteX435" fmla="*/ 1064133 w 4965573"/>
                <a:gd name="connsiteY435" fmla="*/ 2095881 h 2607183"/>
                <a:gd name="connsiteX436" fmla="*/ 1063752 w 4965573"/>
                <a:gd name="connsiteY436" fmla="*/ 2130552 h 2607183"/>
                <a:gd name="connsiteX437" fmla="*/ 716661 w 4965573"/>
                <a:gd name="connsiteY437" fmla="*/ 1615059 h 2607183"/>
                <a:gd name="connsiteX438" fmla="*/ 601218 w 4965573"/>
                <a:gd name="connsiteY438" fmla="*/ 1442847 h 2607183"/>
                <a:gd name="connsiteX439" fmla="*/ 486537 w 4965573"/>
                <a:gd name="connsiteY439" fmla="*/ 1271397 h 2607183"/>
                <a:gd name="connsiteX440" fmla="*/ 168783 w 4965573"/>
                <a:gd name="connsiteY440" fmla="*/ 797433 h 2607183"/>
                <a:gd name="connsiteX441" fmla="*/ 159258 w 4965573"/>
                <a:gd name="connsiteY441" fmla="*/ 774954 h 2607183"/>
                <a:gd name="connsiteX442" fmla="*/ 173736 w 4965573"/>
                <a:gd name="connsiteY442" fmla="*/ 752094 h 2607183"/>
                <a:gd name="connsiteX443" fmla="*/ 179451 w 4965573"/>
                <a:gd name="connsiteY443" fmla="*/ 744093 h 2607183"/>
                <a:gd name="connsiteX444" fmla="*/ 194691 w 4965573"/>
                <a:gd name="connsiteY444" fmla="*/ 732282 h 2607183"/>
                <a:gd name="connsiteX445" fmla="*/ 441960 w 4965573"/>
                <a:gd name="connsiteY445" fmla="*/ 1101852 h 2607183"/>
                <a:gd name="connsiteX446" fmla="*/ 521970 w 4965573"/>
                <a:gd name="connsiteY446" fmla="*/ 1227582 h 2607183"/>
                <a:gd name="connsiteX447" fmla="*/ 560451 w 4965573"/>
                <a:gd name="connsiteY447" fmla="*/ 1290447 h 2607183"/>
                <a:gd name="connsiteX448" fmla="*/ 600075 w 4965573"/>
                <a:gd name="connsiteY448" fmla="*/ 1353693 h 2607183"/>
                <a:gd name="connsiteX449" fmla="*/ 797052 w 4965573"/>
                <a:gd name="connsiteY449" fmla="*/ 1671447 h 2607183"/>
                <a:gd name="connsiteX450" fmla="*/ 816864 w 4965573"/>
                <a:gd name="connsiteY450" fmla="*/ 1703070 h 2607183"/>
                <a:gd name="connsiteX451" fmla="*/ 836295 w 4965573"/>
                <a:gd name="connsiteY451" fmla="*/ 1735455 h 2607183"/>
                <a:gd name="connsiteX452" fmla="*/ 753999 w 4965573"/>
                <a:gd name="connsiteY452" fmla="*/ 1611249 h 2607183"/>
                <a:gd name="connsiteX453" fmla="*/ 712851 w 4965573"/>
                <a:gd name="connsiteY453" fmla="*/ 1549527 h 2607183"/>
                <a:gd name="connsiteX454" fmla="*/ 261366 w 4965573"/>
                <a:gd name="connsiteY454" fmla="*/ 868680 h 2607183"/>
                <a:gd name="connsiteX455" fmla="*/ 179451 w 4965573"/>
                <a:gd name="connsiteY455" fmla="*/ 744093 h 2607183"/>
                <a:gd name="connsiteX456" fmla="*/ 221742 w 4965573"/>
                <a:gd name="connsiteY456" fmla="*/ 715137 h 2607183"/>
                <a:gd name="connsiteX457" fmla="*/ 474726 w 4965573"/>
                <a:gd name="connsiteY457" fmla="*/ 546735 h 2607183"/>
                <a:gd name="connsiteX458" fmla="*/ 561975 w 4965573"/>
                <a:gd name="connsiteY458" fmla="*/ 492252 h 2607183"/>
                <a:gd name="connsiteX459" fmla="*/ 649224 w 4965573"/>
                <a:gd name="connsiteY459" fmla="*/ 439674 h 2607183"/>
                <a:gd name="connsiteX460" fmla="*/ 694944 w 4965573"/>
                <a:gd name="connsiteY460" fmla="*/ 414528 h 2607183"/>
                <a:gd name="connsiteX461" fmla="*/ 934593 w 4965573"/>
                <a:gd name="connsiteY461" fmla="*/ 300609 h 2607183"/>
                <a:gd name="connsiteX462" fmla="*/ 1625727 w 4965573"/>
                <a:gd name="connsiteY462" fmla="*/ 296037 h 2607183"/>
                <a:gd name="connsiteX463" fmla="*/ 1792224 w 4965573"/>
                <a:gd name="connsiteY463" fmla="*/ 412623 h 2607183"/>
                <a:gd name="connsiteX464" fmla="*/ 1808988 w 4965573"/>
                <a:gd name="connsiteY464" fmla="*/ 429768 h 2607183"/>
                <a:gd name="connsiteX465" fmla="*/ 1845183 w 4965573"/>
                <a:gd name="connsiteY465" fmla="*/ 464439 h 2607183"/>
                <a:gd name="connsiteX466" fmla="*/ 1880997 w 4965573"/>
                <a:gd name="connsiteY466" fmla="*/ 499491 h 2607183"/>
                <a:gd name="connsiteX467" fmla="*/ 1950339 w 4965573"/>
                <a:gd name="connsiteY467" fmla="*/ 570357 h 2607183"/>
                <a:gd name="connsiteX468" fmla="*/ 1967865 w 4965573"/>
                <a:gd name="connsiteY468" fmla="*/ 588264 h 2607183"/>
                <a:gd name="connsiteX469" fmla="*/ 2051685 w 4965573"/>
                <a:gd name="connsiteY469" fmla="*/ 681228 h 2607183"/>
                <a:gd name="connsiteX470" fmla="*/ 2060067 w 4965573"/>
                <a:gd name="connsiteY470" fmla="*/ 690372 h 2607183"/>
                <a:gd name="connsiteX471" fmla="*/ 2477643 w 4965573"/>
                <a:gd name="connsiteY471" fmla="*/ 1170432 h 2607183"/>
                <a:gd name="connsiteX472" fmla="*/ 2494788 w 4965573"/>
                <a:gd name="connsiteY472" fmla="*/ 1188339 h 2607183"/>
                <a:gd name="connsiteX473" fmla="*/ 2510409 w 4965573"/>
                <a:gd name="connsiteY473" fmla="*/ 1208151 h 2607183"/>
                <a:gd name="connsiteX474" fmla="*/ 2593848 w 4965573"/>
                <a:gd name="connsiteY474" fmla="*/ 1301496 h 2607183"/>
                <a:gd name="connsiteX475" fmla="*/ 2642616 w 4965573"/>
                <a:gd name="connsiteY475" fmla="*/ 1357503 h 2607183"/>
                <a:gd name="connsiteX476" fmla="*/ 2694051 w 4965573"/>
                <a:gd name="connsiteY476" fmla="*/ 1412367 h 2607183"/>
                <a:gd name="connsiteX477" fmla="*/ 2762631 w 4965573"/>
                <a:gd name="connsiteY477" fmla="*/ 1485519 h 2607183"/>
                <a:gd name="connsiteX478" fmla="*/ 2796921 w 4965573"/>
                <a:gd name="connsiteY478" fmla="*/ 1522095 h 2607183"/>
                <a:gd name="connsiteX479" fmla="*/ 2866644 w 4965573"/>
                <a:gd name="connsiteY479" fmla="*/ 1592961 h 2607183"/>
                <a:gd name="connsiteX480" fmla="*/ 2813304 w 4965573"/>
                <a:gd name="connsiteY480" fmla="*/ 1573149 h 2607183"/>
                <a:gd name="connsiteX481" fmla="*/ 2631948 w 4965573"/>
                <a:gd name="connsiteY481" fmla="*/ 1530858 h 2607183"/>
                <a:gd name="connsiteX482" fmla="*/ 1890141 w 4965573"/>
                <a:gd name="connsiteY482" fmla="*/ 1667256 h 2607183"/>
                <a:gd name="connsiteX483" fmla="*/ 1485519 w 4965573"/>
                <a:gd name="connsiteY483" fmla="*/ 1859280 h 2607183"/>
                <a:gd name="connsiteX484" fmla="*/ 1188339 w 4965573"/>
                <a:gd name="connsiteY484" fmla="*/ 2009394 h 2607183"/>
                <a:gd name="connsiteX485" fmla="*/ 1085469 w 4965573"/>
                <a:gd name="connsiteY485" fmla="*/ 2057019 h 2607183"/>
                <a:gd name="connsiteX486" fmla="*/ 1058799 w 4965573"/>
                <a:gd name="connsiteY486" fmla="*/ 2016633 h 2607183"/>
                <a:gd name="connsiteX487" fmla="*/ 975741 w 4965573"/>
                <a:gd name="connsiteY487" fmla="*/ 1892046 h 2607183"/>
                <a:gd name="connsiteX488" fmla="*/ 920877 w 4965573"/>
                <a:gd name="connsiteY488" fmla="*/ 1810131 h 2607183"/>
                <a:gd name="connsiteX489" fmla="*/ 681990 w 4965573"/>
                <a:gd name="connsiteY489" fmla="*/ 1428369 h 2607183"/>
                <a:gd name="connsiteX490" fmla="*/ 655320 w 4965573"/>
                <a:gd name="connsiteY490" fmla="*/ 1386078 h 2607183"/>
                <a:gd name="connsiteX491" fmla="*/ 496443 w 4965573"/>
                <a:gd name="connsiteY491" fmla="*/ 1131189 h 2607183"/>
                <a:gd name="connsiteX492" fmla="*/ 443103 w 4965573"/>
                <a:gd name="connsiteY492" fmla="*/ 1046226 h 2607183"/>
                <a:gd name="connsiteX493" fmla="*/ 416433 w 4965573"/>
                <a:gd name="connsiteY493" fmla="*/ 1005459 h 2607183"/>
                <a:gd name="connsiteX494" fmla="*/ 334137 w 4965573"/>
                <a:gd name="connsiteY494" fmla="*/ 880110 h 2607183"/>
                <a:gd name="connsiteX495" fmla="*/ 222504 w 4965573"/>
                <a:gd name="connsiteY495" fmla="*/ 715137 h 2607183"/>
                <a:gd name="connsiteX496" fmla="*/ 1803273 w 4965573"/>
                <a:gd name="connsiteY496" fmla="*/ 380619 h 2607183"/>
                <a:gd name="connsiteX497" fmla="*/ 1888236 w 4965573"/>
                <a:gd name="connsiteY497" fmla="*/ 269367 h 2607183"/>
                <a:gd name="connsiteX498" fmla="*/ 1959102 w 4965573"/>
                <a:gd name="connsiteY498" fmla="*/ 208407 h 2607183"/>
                <a:gd name="connsiteX499" fmla="*/ 1997964 w 4965573"/>
                <a:gd name="connsiteY499" fmla="*/ 181356 h 2607183"/>
                <a:gd name="connsiteX500" fmla="*/ 2408682 w 4965573"/>
                <a:gd name="connsiteY500" fmla="*/ 66294 h 2607183"/>
                <a:gd name="connsiteX501" fmla="*/ 2539746 w 4965573"/>
                <a:gd name="connsiteY501" fmla="*/ 65532 h 2607183"/>
                <a:gd name="connsiteX502" fmla="*/ 2800350 w 4965573"/>
                <a:gd name="connsiteY502" fmla="*/ 64389 h 2607183"/>
                <a:gd name="connsiteX503" fmla="*/ 3178302 w 4965573"/>
                <a:gd name="connsiteY503" fmla="*/ 45720 h 2607183"/>
                <a:gd name="connsiteX504" fmla="*/ 3276600 w 4965573"/>
                <a:gd name="connsiteY504" fmla="*/ 57531 h 2607183"/>
                <a:gd name="connsiteX505" fmla="*/ 3393186 w 4965573"/>
                <a:gd name="connsiteY505" fmla="*/ 139065 h 2607183"/>
                <a:gd name="connsiteX506" fmla="*/ 3587496 w 4965573"/>
                <a:gd name="connsiteY506" fmla="*/ 273177 h 2607183"/>
                <a:gd name="connsiteX507" fmla="*/ 3665601 w 4965573"/>
                <a:gd name="connsiteY507" fmla="*/ 326898 h 2607183"/>
                <a:gd name="connsiteX508" fmla="*/ 3743706 w 4965573"/>
                <a:gd name="connsiteY508" fmla="*/ 381000 h 2607183"/>
                <a:gd name="connsiteX509" fmla="*/ 3821049 w 4965573"/>
                <a:gd name="connsiteY509" fmla="*/ 433959 h 2607183"/>
                <a:gd name="connsiteX510" fmla="*/ 3899154 w 4965573"/>
                <a:gd name="connsiteY510" fmla="*/ 487680 h 2607183"/>
                <a:gd name="connsiteX511" fmla="*/ 4055364 w 4965573"/>
                <a:gd name="connsiteY511" fmla="*/ 595503 h 2607183"/>
                <a:gd name="connsiteX512" fmla="*/ 4287012 w 4965573"/>
                <a:gd name="connsiteY512" fmla="*/ 757809 h 2607183"/>
                <a:gd name="connsiteX513" fmla="*/ 4364355 w 4965573"/>
                <a:gd name="connsiteY513" fmla="*/ 812292 h 2607183"/>
                <a:gd name="connsiteX514" fmla="*/ 4441317 w 4965573"/>
                <a:gd name="connsiteY514" fmla="*/ 867156 h 2607183"/>
                <a:gd name="connsiteX515" fmla="*/ 4632960 w 4965573"/>
                <a:gd name="connsiteY515" fmla="*/ 1005078 h 2607183"/>
                <a:gd name="connsiteX516" fmla="*/ 4669917 w 4965573"/>
                <a:gd name="connsiteY516" fmla="*/ 1034415 h 2607183"/>
                <a:gd name="connsiteX517" fmla="*/ 4163949 w 4965573"/>
                <a:gd name="connsiteY517" fmla="*/ 1106043 h 2607183"/>
                <a:gd name="connsiteX518" fmla="*/ 3143250 w 4965573"/>
                <a:gd name="connsiteY518" fmla="*/ 1386459 h 2607183"/>
                <a:gd name="connsiteX519" fmla="*/ 3100959 w 4965573"/>
                <a:gd name="connsiteY519" fmla="*/ 1416558 h 2607183"/>
                <a:gd name="connsiteX520" fmla="*/ 2995422 w 4965573"/>
                <a:gd name="connsiteY520" fmla="*/ 1528191 h 2607183"/>
                <a:gd name="connsiteX521" fmla="*/ 2949321 w 4965573"/>
                <a:gd name="connsiteY521" fmla="*/ 1626870 h 2607183"/>
                <a:gd name="connsiteX522" fmla="*/ 2881884 w 4965573"/>
                <a:gd name="connsiteY522" fmla="*/ 1564386 h 2607183"/>
                <a:gd name="connsiteX523" fmla="*/ 2871216 w 4965573"/>
                <a:gd name="connsiteY523" fmla="*/ 1555623 h 2607183"/>
                <a:gd name="connsiteX524" fmla="*/ 2833878 w 4965573"/>
                <a:gd name="connsiteY524" fmla="*/ 1519047 h 2607183"/>
                <a:gd name="connsiteX525" fmla="*/ 2798064 w 4965573"/>
                <a:gd name="connsiteY525" fmla="*/ 1479423 h 2607183"/>
                <a:gd name="connsiteX526" fmla="*/ 2780538 w 4965573"/>
                <a:gd name="connsiteY526" fmla="*/ 1459992 h 2607183"/>
                <a:gd name="connsiteX527" fmla="*/ 2726055 w 4965573"/>
                <a:gd name="connsiteY527" fmla="*/ 1402080 h 2607183"/>
                <a:gd name="connsiteX528" fmla="*/ 2671572 w 4965573"/>
                <a:gd name="connsiteY528" fmla="*/ 1345692 h 2607183"/>
                <a:gd name="connsiteX529" fmla="*/ 2654427 w 4965573"/>
                <a:gd name="connsiteY529" fmla="*/ 1324356 h 2607183"/>
                <a:gd name="connsiteX530" fmla="*/ 2601468 w 4965573"/>
                <a:gd name="connsiteY530" fmla="*/ 1266444 h 2607183"/>
                <a:gd name="connsiteX531" fmla="*/ 2583561 w 4965573"/>
                <a:gd name="connsiteY531" fmla="*/ 1245489 h 2607183"/>
                <a:gd name="connsiteX532" fmla="*/ 2505837 w 4965573"/>
                <a:gd name="connsiteY532" fmla="*/ 1155954 h 2607183"/>
                <a:gd name="connsiteX533" fmla="*/ 2497074 w 4965573"/>
                <a:gd name="connsiteY533" fmla="*/ 1145667 h 2607183"/>
                <a:gd name="connsiteX534" fmla="*/ 2444877 w 4965573"/>
                <a:gd name="connsiteY534" fmla="*/ 1085469 h 2607183"/>
                <a:gd name="connsiteX535" fmla="*/ 2427732 w 4965573"/>
                <a:gd name="connsiteY535" fmla="*/ 1065657 h 2607183"/>
                <a:gd name="connsiteX536" fmla="*/ 2150364 w 4965573"/>
                <a:gd name="connsiteY536" fmla="*/ 745998 h 2607183"/>
                <a:gd name="connsiteX537" fmla="*/ 2133219 w 4965573"/>
                <a:gd name="connsiteY537" fmla="*/ 726186 h 2607183"/>
                <a:gd name="connsiteX538" fmla="*/ 2089023 w 4965573"/>
                <a:gd name="connsiteY538" fmla="*/ 677037 h 2607183"/>
                <a:gd name="connsiteX539" fmla="*/ 2063115 w 4965573"/>
                <a:gd name="connsiteY539" fmla="*/ 646938 h 2607183"/>
                <a:gd name="connsiteX540" fmla="*/ 2026158 w 4965573"/>
                <a:gd name="connsiteY540" fmla="*/ 608457 h 2607183"/>
                <a:gd name="connsiteX541" fmla="*/ 2009394 w 4965573"/>
                <a:gd name="connsiteY541" fmla="*/ 588264 h 2607183"/>
                <a:gd name="connsiteX542" fmla="*/ 1935480 w 4965573"/>
                <a:gd name="connsiteY542" fmla="*/ 512445 h 2607183"/>
                <a:gd name="connsiteX543" fmla="*/ 1917573 w 4965573"/>
                <a:gd name="connsiteY543" fmla="*/ 493395 h 2607183"/>
                <a:gd name="connsiteX544" fmla="*/ 1841754 w 4965573"/>
                <a:gd name="connsiteY544" fmla="*/ 419862 h 2607183"/>
                <a:gd name="connsiteX545" fmla="*/ 1823466 w 4965573"/>
                <a:gd name="connsiteY545" fmla="*/ 401193 h 2607183"/>
                <a:gd name="connsiteX546" fmla="*/ 1804416 w 4965573"/>
                <a:gd name="connsiteY546" fmla="*/ 382143 h 2607183"/>
                <a:gd name="connsiteX547" fmla="*/ 0 w 4965573"/>
                <a:gd name="connsiteY547" fmla="*/ 986409 h 2607183"/>
                <a:gd name="connsiteX548" fmla="*/ 0 w 4965573"/>
                <a:gd name="connsiteY548" fmla="*/ 999744 h 2607183"/>
                <a:gd name="connsiteX549" fmla="*/ 30480 w 4965573"/>
                <a:gd name="connsiteY549" fmla="*/ 1050036 h 2607183"/>
                <a:gd name="connsiteX550" fmla="*/ 106299 w 4965573"/>
                <a:gd name="connsiteY550" fmla="*/ 1176909 h 2607183"/>
                <a:gd name="connsiteX551" fmla="*/ 121920 w 4965573"/>
                <a:gd name="connsiteY551" fmla="*/ 1203198 h 2607183"/>
                <a:gd name="connsiteX552" fmla="*/ 214122 w 4965573"/>
                <a:gd name="connsiteY552" fmla="*/ 1355217 h 2607183"/>
                <a:gd name="connsiteX553" fmla="*/ 275082 w 4965573"/>
                <a:gd name="connsiteY553" fmla="*/ 1456563 h 2607183"/>
                <a:gd name="connsiteX554" fmla="*/ 305943 w 4965573"/>
                <a:gd name="connsiteY554" fmla="*/ 1507617 h 2607183"/>
                <a:gd name="connsiteX555" fmla="*/ 329565 w 4965573"/>
                <a:gd name="connsiteY555" fmla="*/ 1544955 h 2607183"/>
                <a:gd name="connsiteX556" fmla="*/ 337566 w 4965573"/>
                <a:gd name="connsiteY556" fmla="*/ 1557909 h 2607183"/>
                <a:gd name="connsiteX557" fmla="*/ 352806 w 4965573"/>
                <a:gd name="connsiteY557" fmla="*/ 1583055 h 2607183"/>
                <a:gd name="connsiteX558" fmla="*/ 414909 w 4965573"/>
                <a:gd name="connsiteY558" fmla="*/ 1683258 h 2607183"/>
                <a:gd name="connsiteX559" fmla="*/ 493395 w 4965573"/>
                <a:gd name="connsiteY559" fmla="*/ 1810512 h 2607183"/>
                <a:gd name="connsiteX560" fmla="*/ 586740 w 4965573"/>
                <a:gd name="connsiteY560" fmla="*/ 1961769 h 2607183"/>
                <a:gd name="connsiteX561" fmla="*/ 617982 w 4965573"/>
                <a:gd name="connsiteY561" fmla="*/ 2012442 h 2607183"/>
                <a:gd name="connsiteX562" fmla="*/ 728472 w 4965573"/>
                <a:gd name="connsiteY562" fmla="*/ 2186940 h 2607183"/>
                <a:gd name="connsiteX563" fmla="*/ 736854 w 4965573"/>
                <a:gd name="connsiteY563" fmla="*/ 2199513 h 2607183"/>
                <a:gd name="connsiteX564" fmla="*/ 792099 w 4965573"/>
                <a:gd name="connsiteY564" fmla="*/ 2286000 h 2607183"/>
                <a:gd name="connsiteX565" fmla="*/ 808482 w 4965573"/>
                <a:gd name="connsiteY565" fmla="*/ 2311527 h 2607183"/>
                <a:gd name="connsiteX566" fmla="*/ 896493 w 4965573"/>
                <a:gd name="connsiteY566" fmla="*/ 2447163 h 2607183"/>
                <a:gd name="connsiteX567" fmla="*/ 970407 w 4965573"/>
                <a:gd name="connsiteY567" fmla="*/ 2558415 h 2607183"/>
                <a:gd name="connsiteX568" fmla="*/ 978027 w 4965573"/>
                <a:gd name="connsiteY568" fmla="*/ 2569845 h 2607183"/>
                <a:gd name="connsiteX569" fmla="*/ 1003935 w 4965573"/>
                <a:gd name="connsiteY569" fmla="*/ 2607183 h 2607183"/>
                <a:gd name="connsiteX570" fmla="*/ 1008507 w 4965573"/>
                <a:gd name="connsiteY570" fmla="*/ 2607183 h 2607183"/>
                <a:gd name="connsiteX571" fmla="*/ 1480185 w 4965573"/>
                <a:gd name="connsiteY571" fmla="*/ 2371344 h 2607183"/>
                <a:gd name="connsiteX572" fmla="*/ 1639824 w 4965573"/>
                <a:gd name="connsiteY572" fmla="*/ 2294763 h 2607183"/>
                <a:gd name="connsiteX573" fmla="*/ 1802130 w 4965573"/>
                <a:gd name="connsiteY573" fmla="*/ 2220468 h 2607183"/>
                <a:gd name="connsiteX574" fmla="*/ 1828800 w 4965573"/>
                <a:gd name="connsiteY574" fmla="*/ 2208657 h 2607183"/>
                <a:gd name="connsiteX575" fmla="*/ 1856994 w 4965573"/>
                <a:gd name="connsiteY575" fmla="*/ 2196465 h 2607183"/>
                <a:gd name="connsiteX576" fmla="*/ 1967103 w 4965573"/>
                <a:gd name="connsiteY576" fmla="*/ 2150364 h 2607183"/>
                <a:gd name="connsiteX577" fmla="*/ 2137410 w 4965573"/>
                <a:gd name="connsiteY577" fmla="*/ 2084070 h 2607183"/>
                <a:gd name="connsiteX578" fmla="*/ 2434590 w 4965573"/>
                <a:gd name="connsiteY578" fmla="*/ 1987296 h 2607183"/>
                <a:gd name="connsiteX579" fmla="*/ 2559939 w 4965573"/>
                <a:gd name="connsiteY579" fmla="*/ 1954911 h 2607183"/>
                <a:gd name="connsiteX580" fmla="*/ 2772537 w 4965573"/>
                <a:gd name="connsiteY580" fmla="*/ 1937385 h 2607183"/>
                <a:gd name="connsiteX581" fmla="*/ 3174111 w 4965573"/>
                <a:gd name="connsiteY581" fmla="*/ 1867662 h 2607183"/>
                <a:gd name="connsiteX582" fmla="*/ 3329559 w 4965573"/>
                <a:gd name="connsiteY582" fmla="*/ 1786509 h 2607183"/>
                <a:gd name="connsiteX583" fmla="*/ 3373755 w 4965573"/>
                <a:gd name="connsiteY583" fmla="*/ 1751838 h 2607183"/>
                <a:gd name="connsiteX584" fmla="*/ 3398520 w 4965573"/>
                <a:gd name="connsiteY584" fmla="*/ 1737741 h 2607183"/>
                <a:gd name="connsiteX585" fmla="*/ 3789045 w 4965573"/>
                <a:gd name="connsiteY585" fmla="*/ 1615059 h 2607183"/>
                <a:gd name="connsiteX586" fmla="*/ 4206240 w 4965573"/>
                <a:gd name="connsiteY586" fmla="*/ 1559052 h 2607183"/>
                <a:gd name="connsiteX587" fmla="*/ 4353306 w 4965573"/>
                <a:gd name="connsiteY587" fmla="*/ 1548765 h 2607183"/>
                <a:gd name="connsiteX588" fmla="*/ 4660011 w 4965573"/>
                <a:gd name="connsiteY588" fmla="*/ 1539621 h 2607183"/>
                <a:gd name="connsiteX589" fmla="*/ 4813173 w 4965573"/>
                <a:gd name="connsiteY589" fmla="*/ 1538097 h 2607183"/>
                <a:gd name="connsiteX590" fmla="*/ 4965573 w 4965573"/>
                <a:gd name="connsiteY590" fmla="*/ 1539621 h 2607183"/>
                <a:gd name="connsiteX591" fmla="*/ 4965573 w 4965573"/>
                <a:gd name="connsiteY591" fmla="*/ 1535049 h 2607183"/>
                <a:gd name="connsiteX592" fmla="*/ 4850892 w 4965573"/>
                <a:gd name="connsiteY592" fmla="*/ 1345692 h 2607183"/>
                <a:gd name="connsiteX593" fmla="*/ 4831080 w 4965573"/>
                <a:gd name="connsiteY593" fmla="*/ 1315593 h 2607183"/>
                <a:gd name="connsiteX594" fmla="*/ 4748022 w 4965573"/>
                <a:gd name="connsiteY594" fmla="*/ 1195959 h 2607183"/>
                <a:gd name="connsiteX595" fmla="*/ 4733925 w 4965573"/>
                <a:gd name="connsiteY595" fmla="*/ 1158621 h 2607183"/>
                <a:gd name="connsiteX596" fmla="*/ 4727448 w 4965573"/>
                <a:gd name="connsiteY596" fmla="*/ 1063752 h 2607183"/>
                <a:gd name="connsiteX597" fmla="*/ 4715256 w 4965573"/>
                <a:gd name="connsiteY597" fmla="*/ 1026414 h 2607183"/>
                <a:gd name="connsiteX598" fmla="*/ 4272915 w 4965573"/>
                <a:gd name="connsiteY598" fmla="*/ 707898 h 2607183"/>
                <a:gd name="connsiteX599" fmla="*/ 4242054 w 4965573"/>
                <a:gd name="connsiteY599" fmla="*/ 686943 h 2607183"/>
                <a:gd name="connsiteX600" fmla="*/ 4211955 w 4965573"/>
                <a:gd name="connsiteY600" fmla="*/ 665607 h 2607183"/>
                <a:gd name="connsiteX601" fmla="*/ 4032504 w 4965573"/>
                <a:gd name="connsiteY601" fmla="*/ 541020 h 2607183"/>
                <a:gd name="connsiteX602" fmla="*/ 3972687 w 4965573"/>
                <a:gd name="connsiteY602" fmla="*/ 499491 h 2607183"/>
                <a:gd name="connsiteX603" fmla="*/ 3942969 w 4965573"/>
                <a:gd name="connsiteY603" fmla="*/ 479298 h 2607183"/>
                <a:gd name="connsiteX604" fmla="*/ 3912870 w 4965573"/>
                <a:gd name="connsiteY604" fmla="*/ 457962 h 2607183"/>
                <a:gd name="connsiteX605" fmla="*/ 3852672 w 4965573"/>
                <a:gd name="connsiteY605" fmla="*/ 416814 h 2607183"/>
                <a:gd name="connsiteX606" fmla="*/ 3702558 w 4965573"/>
                <a:gd name="connsiteY606" fmla="*/ 312801 h 2607183"/>
                <a:gd name="connsiteX607" fmla="*/ 3611880 w 4965573"/>
                <a:gd name="connsiteY607" fmla="*/ 250698 h 2607183"/>
                <a:gd name="connsiteX608" fmla="*/ 3462147 w 4965573"/>
                <a:gd name="connsiteY608" fmla="*/ 148209 h 2607183"/>
                <a:gd name="connsiteX609" fmla="*/ 3372231 w 4965573"/>
                <a:gd name="connsiteY609" fmla="*/ 84963 h 2607183"/>
                <a:gd name="connsiteX610" fmla="*/ 3252978 w 4965573"/>
                <a:gd name="connsiteY610" fmla="*/ 0 h 2607183"/>
                <a:gd name="connsiteX611" fmla="*/ 3244596 w 4965573"/>
                <a:gd name="connsiteY611" fmla="*/ 0 h 2607183"/>
                <a:gd name="connsiteX612" fmla="*/ 3043428 w 4965573"/>
                <a:gd name="connsiteY612" fmla="*/ 27813 h 2607183"/>
                <a:gd name="connsiteX613" fmla="*/ 2988564 w 4965573"/>
                <a:gd name="connsiteY613" fmla="*/ 30099 h 2607183"/>
                <a:gd name="connsiteX614" fmla="*/ 2933700 w 4965573"/>
                <a:gd name="connsiteY614" fmla="*/ 31242 h 2607183"/>
                <a:gd name="connsiteX615" fmla="*/ 2821686 w 4965573"/>
                <a:gd name="connsiteY615" fmla="*/ 30480 h 2607183"/>
                <a:gd name="connsiteX616" fmla="*/ 2707386 w 4965573"/>
                <a:gd name="connsiteY616" fmla="*/ 30480 h 2607183"/>
                <a:gd name="connsiteX617" fmla="*/ 2372868 w 4965573"/>
                <a:gd name="connsiteY617" fmla="*/ 38100 h 2607183"/>
                <a:gd name="connsiteX618" fmla="*/ 1959483 w 4965573"/>
                <a:gd name="connsiteY618" fmla="*/ 169164 h 2607183"/>
                <a:gd name="connsiteX619" fmla="*/ 1880997 w 4965573"/>
                <a:gd name="connsiteY619" fmla="*/ 232410 h 2607183"/>
                <a:gd name="connsiteX620" fmla="*/ 1852041 w 4965573"/>
                <a:gd name="connsiteY620" fmla="*/ 261366 h 2607183"/>
                <a:gd name="connsiteX621" fmla="*/ 1839087 w 4965573"/>
                <a:gd name="connsiteY621" fmla="*/ 277368 h 2607183"/>
                <a:gd name="connsiteX622" fmla="*/ 1813941 w 4965573"/>
                <a:gd name="connsiteY622" fmla="*/ 308610 h 2607183"/>
                <a:gd name="connsiteX623" fmla="*/ 1779270 w 4965573"/>
                <a:gd name="connsiteY623" fmla="*/ 357759 h 2607183"/>
                <a:gd name="connsiteX624" fmla="*/ 1728216 w 4965573"/>
                <a:gd name="connsiteY624" fmla="*/ 321945 h 2607183"/>
                <a:gd name="connsiteX625" fmla="*/ 1702308 w 4965573"/>
                <a:gd name="connsiteY625" fmla="*/ 304419 h 2607183"/>
                <a:gd name="connsiteX626" fmla="*/ 1676781 w 4965573"/>
                <a:gd name="connsiteY626" fmla="*/ 288036 h 2607183"/>
                <a:gd name="connsiteX627" fmla="*/ 1220724 w 4965573"/>
                <a:gd name="connsiteY627" fmla="*/ 194691 h 2607183"/>
                <a:gd name="connsiteX628" fmla="*/ 914781 w 4965573"/>
                <a:gd name="connsiteY628" fmla="*/ 275082 h 2607183"/>
                <a:gd name="connsiteX629" fmla="*/ 854583 w 4965573"/>
                <a:gd name="connsiteY629" fmla="*/ 300609 h 2607183"/>
                <a:gd name="connsiteX630" fmla="*/ 738759 w 4965573"/>
                <a:gd name="connsiteY630" fmla="*/ 355092 h 2607183"/>
                <a:gd name="connsiteX631" fmla="*/ 534543 w 4965573"/>
                <a:gd name="connsiteY631" fmla="*/ 472440 h 2607183"/>
                <a:gd name="connsiteX632" fmla="*/ 417195 w 4965573"/>
                <a:gd name="connsiteY632" fmla="*/ 548259 h 2607183"/>
                <a:gd name="connsiteX633" fmla="*/ 365760 w 4965573"/>
                <a:gd name="connsiteY633" fmla="*/ 581787 h 2607183"/>
                <a:gd name="connsiteX634" fmla="*/ 339471 w 4965573"/>
                <a:gd name="connsiteY634" fmla="*/ 598551 h 2607183"/>
                <a:gd name="connsiteX635" fmla="*/ 314325 w 4965573"/>
                <a:gd name="connsiteY635" fmla="*/ 615315 h 2607183"/>
                <a:gd name="connsiteX636" fmla="*/ 288036 w 4965573"/>
                <a:gd name="connsiteY636" fmla="*/ 632460 h 2607183"/>
                <a:gd name="connsiteX637" fmla="*/ 262128 w 4965573"/>
                <a:gd name="connsiteY637" fmla="*/ 649986 h 2607183"/>
                <a:gd name="connsiteX638" fmla="*/ 248412 w 4965573"/>
                <a:gd name="connsiteY638" fmla="*/ 658749 h 2607183"/>
                <a:gd name="connsiteX639" fmla="*/ 236220 w 4965573"/>
                <a:gd name="connsiteY639" fmla="*/ 667512 h 2607183"/>
                <a:gd name="connsiteX640" fmla="*/ 184404 w 4965573"/>
                <a:gd name="connsiteY640" fmla="*/ 701040 h 2607183"/>
                <a:gd name="connsiteX641" fmla="*/ 141732 w 4965573"/>
                <a:gd name="connsiteY641" fmla="*/ 743331 h 2607183"/>
                <a:gd name="connsiteX642" fmla="*/ 95250 w 4965573"/>
                <a:gd name="connsiteY642" fmla="*/ 868680 h 2607183"/>
                <a:gd name="connsiteX643" fmla="*/ 88011 w 4965573"/>
                <a:gd name="connsiteY643" fmla="*/ 903351 h 2607183"/>
                <a:gd name="connsiteX644" fmla="*/ 36195 w 4965573"/>
                <a:gd name="connsiteY644" fmla="*/ 936879 h 2607183"/>
                <a:gd name="connsiteX645" fmla="*/ 381 w 4965573"/>
                <a:gd name="connsiteY645" fmla="*/ 985266 h 260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4965573" h="2607183">
                  <a:moveTo>
                    <a:pt x="1264158" y="2341245"/>
                  </a:moveTo>
                  <a:lnTo>
                    <a:pt x="1339215" y="2297430"/>
                  </a:lnTo>
                  <a:cubicBezTo>
                    <a:pt x="1364742" y="2282571"/>
                    <a:pt x="1389507" y="2268093"/>
                    <a:pt x="1416177" y="2253615"/>
                  </a:cubicBezTo>
                  <a:cubicBezTo>
                    <a:pt x="1467993" y="2225040"/>
                    <a:pt x="1519047" y="2195322"/>
                    <a:pt x="1572768" y="2167128"/>
                  </a:cubicBezTo>
                  <a:cubicBezTo>
                    <a:pt x="1749552" y="2075307"/>
                    <a:pt x="1872996" y="2009394"/>
                    <a:pt x="2061210" y="1930146"/>
                  </a:cubicBezTo>
                  <a:cubicBezTo>
                    <a:pt x="2228469" y="1859661"/>
                    <a:pt x="2456307" y="1776984"/>
                    <a:pt x="2641473" y="1777746"/>
                  </a:cubicBezTo>
                  <a:cubicBezTo>
                    <a:pt x="2657856" y="1777746"/>
                    <a:pt x="2699004" y="1776984"/>
                    <a:pt x="2710815" y="1783461"/>
                  </a:cubicBezTo>
                  <a:cubicBezTo>
                    <a:pt x="2451354" y="1817751"/>
                    <a:pt x="2169795" y="1900047"/>
                    <a:pt x="1932051" y="2007108"/>
                  </a:cubicBezTo>
                  <a:cubicBezTo>
                    <a:pt x="1902714" y="2020443"/>
                    <a:pt x="1873758" y="2032254"/>
                    <a:pt x="1845564" y="2045970"/>
                  </a:cubicBezTo>
                  <a:lnTo>
                    <a:pt x="1264158" y="2340864"/>
                  </a:lnTo>
                  <a:close/>
                  <a:moveTo>
                    <a:pt x="1086231" y="2434971"/>
                  </a:moveTo>
                  <a:lnTo>
                    <a:pt x="1087374" y="2414778"/>
                  </a:lnTo>
                  <a:cubicBezTo>
                    <a:pt x="1101090" y="2408682"/>
                    <a:pt x="1118616" y="2396490"/>
                    <a:pt x="1131951" y="2388108"/>
                  </a:cubicBezTo>
                  <a:cubicBezTo>
                    <a:pt x="1147572" y="2378583"/>
                    <a:pt x="1161669" y="2370201"/>
                    <a:pt x="1177290" y="2361057"/>
                  </a:cubicBezTo>
                  <a:cubicBezTo>
                    <a:pt x="1266825" y="2307717"/>
                    <a:pt x="1360551" y="2251710"/>
                    <a:pt x="1451991" y="2201418"/>
                  </a:cubicBezTo>
                  <a:cubicBezTo>
                    <a:pt x="1733931" y="2045970"/>
                    <a:pt x="2144268" y="1828800"/>
                    <a:pt x="2465451" y="1770507"/>
                  </a:cubicBezTo>
                  <a:cubicBezTo>
                    <a:pt x="2508123" y="1762887"/>
                    <a:pt x="2551938" y="1757172"/>
                    <a:pt x="2596896" y="1756029"/>
                  </a:cubicBezTo>
                  <a:cubicBezTo>
                    <a:pt x="2630805" y="1755267"/>
                    <a:pt x="2664714" y="1756791"/>
                    <a:pt x="2698242" y="1763268"/>
                  </a:cubicBezTo>
                  <a:lnTo>
                    <a:pt x="2720721" y="1767840"/>
                  </a:lnTo>
                  <a:cubicBezTo>
                    <a:pt x="2730246" y="1771269"/>
                    <a:pt x="2724531" y="1768602"/>
                    <a:pt x="2727198" y="1772412"/>
                  </a:cubicBezTo>
                  <a:cubicBezTo>
                    <a:pt x="2720721" y="1777365"/>
                    <a:pt x="2725293" y="1772412"/>
                    <a:pt x="2724531" y="1777365"/>
                  </a:cubicBezTo>
                  <a:cubicBezTo>
                    <a:pt x="2656713" y="1758696"/>
                    <a:pt x="2532507" y="1776222"/>
                    <a:pt x="2464689" y="1789938"/>
                  </a:cubicBezTo>
                  <a:cubicBezTo>
                    <a:pt x="2141982" y="1854708"/>
                    <a:pt x="1746885" y="2063877"/>
                    <a:pt x="1453896" y="2223897"/>
                  </a:cubicBezTo>
                  <a:cubicBezTo>
                    <a:pt x="1364361" y="2273046"/>
                    <a:pt x="1267206" y="2329815"/>
                    <a:pt x="1178433" y="2382774"/>
                  </a:cubicBezTo>
                  <a:cubicBezTo>
                    <a:pt x="1149477" y="2399919"/>
                    <a:pt x="1117473" y="2421636"/>
                    <a:pt x="1086612" y="2434971"/>
                  </a:cubicBezTo>
                  <a:close/>
                  <a:moveTo>
                    <a:pt x="1087755" y="2404491"/>
                  </a:moveTo>
                  <a:lnTo>
                    <a:pt x="1088517" y="2383155"/>
                  </a:lnTo>
                  <a:cubicBezTo>
                    <a:pt x="1106805" y="2369439"/>
                    <a:pt x="1437894" y="2182749"/>
                    <a:pt x="1456563" y="2172081"/>
                  </a:cubicBezTo>
                  <a:cubicBezTo>
                    <a:pt x="1580007" y="2101977"/>
                    <a:pt x="1705356" y="2035683"/>
                    <a:pt x="1834896" y="1969770"/>
                  </a:cubicBezTo>
                  <a:cubicBezTo>
                    <a:pt x="1961007" y="1905762"/>
                    <a:pt x="2098929" y="1843278"/>
                    <a:pt x="2241804" y="1796034"/>
                  </a:cubicBezTo>
                  <a:cubicBezTo>
                    <a:pt x="2355342" y="1758696"/>
                    <a:pt x="2489454" y="1728216"/>
                    <a:pt x="2613279" y="1734693"/>
                  </a:cubicBezTo>
                  <a:cubicBezTo>
                    <a:pt x="2679954" y="1738122"/>
                    <a:pt x="2684526" y="1743456"/>
                    <a:pt x="2741295" y="1752981"/>
                  </a:cubicBezTo>
                  <a:cubicBezTo>
                    <a:pt x="2738628" y="1760982"/>
                    <a:pt x="2736342" y="1758315"/>
                    <a:pt x="2733294" y="1764411"/>
                  </a:cubicBezTo>
                  <a:cubicBezTo>
                    <a:pt x="2665095" y="1738122"/>
                    <a:pt x="2546223" y="1747647"/>
                    <a:pt x="2471547" y="1760601"/>
                  </a:cubicBezTo>
                  <a:cubicBezTo>
                    <a:pt x="2202561" y="1808226"/>
                    <a:pt x="1883283" y="1961769"/>
                    <a:pt x="1641348" y="2088261"/>
                  </a:cubicBezTo>
                  <a:cubicBezTo>
                    <a:pt x="1494282" y="2165223"/>
                    <a:pt x="1321308" y="2263521"/>
                    <a:pt x="1179195" y="2350008"/>
                  </a:cubicBezTo>
                  <a:cubicBezTo>
                    <a:pt x="1167003" y="2357247"/>
                    <a:pt x="1094994" y="2402586"/>
                    <a:pt x="1087374" y="2404110"/>
                  </a:cubicBezTo>
                  <a:close/>
                  <a:moveTo>
                    <a:pt x="1088517" y="2372868"/>
                  </a:moveTo>
                  <a:lnTo>
                    <a:pt x="1088517" y="2340102"/>
                  </a:lnTo>
                  <a:lnTo>
                    <a:pt x="1179576" y="2287905"/>
                  </a:lnTo>
                  <a:cubicBezTo>
                    <a:pt x="1496568" y="2108454"/>
                    <a:pt x="1908429" y="1872996"/>
                    <a:pt x="2251329" y="1773555"/>
                  </a:cubicBezTo>
                  <a:cubicBezTo>
                    <a:pt x="2372487" y="1738503"/>
                    <a:pt x="2499741" y="1714119"/>
                    <a:pt x="2629662" y="1722501"/>
                  </a:cubicBezTo>
                  <a:cubicBezTo>
                    <a:pt x="2662047" y="1724406"/>
                    <a:pt x="2693289" y="1728597"/>
                    <a:pt x="2724912" y="1735074"/>
                  </a:cubicBezTo>
                  <a:cubicBezTo>
                    <a:pt x="2729865" y="1736217"/>
                    <a:pt x="2734437" y="1736979"/>
                    <a:pt x="2739390" y="1738122"/>
                  </a:cubicBezTo>
                  <a:lnTo>
                    <a:pt x="2750820" y="1741170"/>
                  </a:lnTo>
                  <a:cubicBezTo>
                    <a:pt x="2754249" y="1743456"/>
                    <a:pt x="2750820" y="1740027"/>
                    <a:pt x="2753487" y="1743837"/>
                  </a:cubicBezTo>
                  <a:lnTo>
                    <a:pt x="2748534" y="1745742"/>
                  </a:lnTo>
                  <a:cubicBezTo>
                    <a:pt x="2745486" y="1746123"/>
                    <a:pt x="2743962" y="1745742"/>
                    <a:pt x="2740914" y="1744599"/>
                  </a:cubicBezTo>
                  <a:cubicBezTo>
                    <a:pt x="2704719" y="1735455"/>
                    <a:pt x="2669286" y="1729740"/>
                    <a:pt x="2631567" y="1727073"/>
                  </a:cubicBezTo>
                  <a:cubicBezTo>
                    <a:pt x="2366391" y="1708785"/>
                    <a:pt x="2066544" y="1844802"/>
                    <a:pt x="1841754" y="1956816"/>
                  </a:cubicBezTo>
                  <a:cubicBezTo>
                    <a:pt x="1776984" y="1988820"/>
                    <a:pt x="1712976" y="2021967"/>
                    <a:pt x="1650111" y="2056257"/>
                  </a:cubicBezTo>
                  <a:cubicBezTo>
                    <a:pt x="1618488" y="2073783"/>
                    <a:pt x="1587246" y="2090166"/>
                    <a:pt x="1555242" y="2107692"/>
                  </a:cubicBezTo>
                  <a:cubicBezTo>
                    <a:pt x="1411986" y="2185416"/>
                    <a:pt x="1276731" y="2265807"/>
                    <a:pt x="1136523" y="2345055"/>
                  </a:cubicBezTo>
                  <a:cubicBezTo>
                    <a:pt x="1123569" y="2352675"/>
                    <a:pt x="1101852" y="2367153"/>
                    <a:pt x="1088898" y="2372106"/>
                  </a:cubicBezTo>
                  <a:close/>
                  <a:moveTo>
                    <a:pt x="1089279" y="2330577"/>
                  </a:moveTo>
                  <a:lnTo>
                    <a:pt x="1089660" y="2307717"/>
                  </a:lnTo>
                  <a:cubicBezTo>
                    <a:pt x="1092708" y="2299335"/>
                    <a:pt x="1422654" y="2118741"/>
                    <a:pt x="1456563" y="2101596"/>
                  </a:cubicBezTo>
                  <a:cubicBezTo>
                    <a:pt x="1519809" y="2069592"/>
                    <a:pt x="1581150" y="2035302"/>
                    <a:pt x="1645539" y="2004060"/>
                  </a:cubicBezTo>
                  <a:cubicBezTo>
                    <a:pt x="1941195" y="1861185"/>
                    <a:pt x="2416302" y="1638681"/>
                    <a:pt x="2768346" y="1728978"/>
                  </a:cubicBezTo>
                  <a:cubicBezTo>
                    <a:pt x="2761488" y="1737741"/>
                    <a:pt x="2761107" y="1734693"/>
                    <a:pt x="2743962" y="1730883"/>
                  </a:cubicBezTo>
                  <a:cubicBezTo>
                    <a:pt x="2668143" y="1713738"/>
                    <a:pt x="2587752" y="1708785"/>
                    <a:pt x="2510409" y="1715262"/>
                  </a:cubicBezTo>
                  <a:cubicBezTo>
                    <a:pt x="2274189" y="1735455"/>
                    <a:pt x="2051685" y="1829943"/>
                    <a:pt x="1845945" y="1924050"/>
                  </a:cubicBezTo>
                  <a:cubicBezTo>
                    <a:pt x="1779270" y="1954530"/>
                    <a:pt x="1717167" y="1988058"/>
                    <a:pt x="1652016" y="2019681"/>
                  </a:cubicBezTo>
                  <a:cubicBezTo>
                    <a:pt x="1601343" y="2044065"/>
                    <a:pt x="1512951" y="2092452"/>
                    <a:pt x="1461897" y="2120646"/>
                  </a:cubicBezTo>
                  <a:cubicBezTo>
                    <a:pt x="1349502" y="2182368"/>
                    <a:pt x="1246251" y="2241804"/>
                    <a:pt x="1136523" y="2303907"/>
                  </a:cubicBezTo>
                  <a:cubicBezTo>
                    <a:pt x="1124712" y="2310765"/>
                    <a:pt x="1100709" y="2326386"/>
                    <a:pt x="1089279" y="2330577"/>
                  </a:cubicBezTo>
                  <a:close/>
                  <a:moveTo>
                    <a:pt x="1090041" y="2295906"/>
                  </a:moveTo>
                  <a:lnTo>
                    <a:pt x="1090803" y="2272284"/>
                  </a:lnTo>
                  <a:cubicBezTo>
                    <a:pt x="1138809" y="2242947"/>
                    <a:pt x="1221867" y="2196465"/>
                    <a:pt x="1272921" y="2168652"/>
                  </a:cubicBezTo>
                  <a:cubicBezTo>
                    <a:pt x="1334262" y="2135505"/>
                    <a:pt x="1395984" y="2101977"/>
                    <a:pt x="1459230" y="2068449"/>
                  </a:cubicBezTo>
                  <a:cubicBezTo>
                    <a:pt x="1759458" y="1910715"/>
                    <a:pt x="2174748" y="1720596"/>
                    <a:pt x="2521839" y="1696593"/>
                  </a:cubicBezTo>
                  <a:cubicBezTo>
                    <a:pt x="2568321" y="1693164"/>
                    <a:pt x="2615565" y="1693164"/>
                    <a:pt x="2661666" y="1696212"/>
                  </a:cubicBezTo>
                  <a:cubicBezTo>
                    <a:pt x="2683764" y="1697736"/>
                    <a:pt x="2705100" y="1700022"/>
                    <a:pt x="2727198" y="1703451"/>
                  </a:cubicBezTo>
                  <a:cubicBezTo>
                    <a:pt x="2737485" y="1704975"/>
                    <a:pt x="2747391" y="1706499"/>
                    <a:pt x="2757297" y="1708404"/>
                  </a:cubicBezTo>
                  <a:lnTo>
                    <a:pt x="2779776" y="1712976"/>
                  </a:lnTo>
                  <a:cubicBezTo>
                    <a:pt x="2790063" y="1716024"/>
                    <a:pt x="2783967" y="1713357"/>
                    <a:pt x="2786634" y="1717167"/>
                  </a:cubicBezTo>
                  <a:cubicBezTo>
                    <a:pt x="2775585" y="1719072"/>
                    <a:pt x="2788158" y="1725168"/>
                    <a:pt x="2761107" y="1719072"/>
                  </a:cubicBezTo>
                  <a:cubicBezTo>
                    <a:pt x="2732151" y="1712214"/>
                    <a:pt x="2695956" y="1706880"/>
                    <a:pt x="2666238" y="1704594"/>
                  </a:cubicBezTo>
                  <a:cubicBezTo>
                    <a:pt x="2396109" y="1681353"/>
                    <a:pt x="2087499" y="1791462"/>
                    <a:pt x="1852041" y="1897380"/>
                  </a:cubicBezTo>
                  <a:cubicBezTo>
                    <a:pt x="1717929" y="1957959"/>
                    <a:pt x="1588770" y="2020062"/>
                    <a:pt x="1463421" y="2087880"/>
                  </a:cubicBezTo>
                  <a:lnTo>
                    <a:pt x="1275969" y="2189988"/>
                  </a:lnTo>
                  <a:cubicBezTo>
                    <a:pt x="1259205" y="2199132"/>
                    <a:pt x="1098042" y="2292477"/>
                    <a:pt x="1088898" y="2295525"/>
                  </a:cubicBezTo>
                  <a:close/>
                  <a:moveTo>
                    <a:pt x="1091184" y="2263521"/>
                  </a:moveTo>
                  <a:cubicBezTo>
                    <a:pt x="1090041" y="2235327"/>
                    <a:pt x="1088136" y="2241804"/>
                    <a:pt x="1122426" y="2222373"/>
                  </a:cubicBezTo>
                  <a:cubicBezTo>
                    <a:pt x="1235202" y="2158365"/>
                    <a:pt x="1336167" y="2103120"/>
                    <a:pt x="1452372" y="2042160"/>
                  </a:cubicBezTo>
                  <a:cubicBezTo>
                    <a:pt x="1515237" y="2009013"/>
                    <a:pt x="1581912" y="1977009"/>
                    <a:pt x="1647825" y="1946148"/>
                  </a:cubicBezTo>
                  <a:cubicBezTo>
                    <a:pt x="1914525" y="1821180"/>
                    <a:pt x="2243328" y="1694307"/>
                    <a:pt x="2544318" y="1677924"/>
                  </a:cubicBezTo>
                  <a:cubicBezTo>
                    <a:pt x="2623566" y="1673733"/>
                    <a:pt x="2741676" y="1678305"/>
                    <a:pt x="2813304" y="1700022"/>
                  </a:cubicBezTo>
                  <a:cubicBezTo>
                    <a:pt x="2807208" y="1707261"/>
                    <a:pt x="2799588" y="1709928"/>
                    <a:pt x="2790063" y="1707642"/>
                  </a:cubicBezTo>
                  <a:cubicBezTo>
                    <a:pt x="2429637" y="1621536"/>
                    <a:pt x="1976628" y="1812036"/>
                    <a:pt x="1662303" y="1959102"/>
                  </a:cubicBezTo>
                  <a:cubicBezTo>
                    <a:pt x="1500378" y="2034921"/>
                    <a:pt x="1295400" y="2145030"/>
                    <a:pt x="1138428" y="2236089"/>
                  </a:cubicBezTo>
                  <a:cubicBezTo>
                    <a:pt x="1128903" y="2241804"/>
                    <a:pt x="1097280" y="2258187"/>
                    <a:pt x="1091946" y="2263521"/>
                  </a:cubicBezTo>
                  <a:close/>
                  <a:moveTo>
                    <a:pt x="1092708" y="2230374"/>
                  </a:moveTo>
                  <a:lnTo>
                    <a:pt x="1092327" y="2205228"/>
                  </a:lnTo>
                  <a:lnTo>
                    <a:pt x="1278255" y="2101596"/>
                  </a:lnTo>
                  <a:cubicBezTo>
                    <a:pt x="1472184" y="1999869"/>
                    <a:pt x="1661541" y="1901190"/>
                    <a:pt x="1868805" y="1823466"/>
                  </a:cubicBezTo>
                  <a:cubicBezTo>
                    <a:pt x="2010918" y="1770126"/>
                    <a:pt x="2155698" y="1720977"/>
                    <a:pt x="2314956" y="1690497"/>
                  </a:cubicBezTo>
                  <a:cubicBezTo>
                    <a:pt x="2445639" y="1665732"/>
                    <a:pt x="2580894" y="1652397"/>
                    <a:pt x="2715387" y="1666494"/>
                  </a:cubicBezTo>
                  <a:cubicBezTo>
                    <a:pt x="2735961" y="1668780"/>
                    <a:pt x="2828544" y="1680591"/>
                    <a:pt x="2838450" y="1689354"/>
                  </a:cubicBezTo>
                  <a:cubicBezTo>
                    <a:pt x="2825496" y="1690878"/>
                    <a:pt x="2833878" y="1697355"/>
                    <a:pt x="2811018" y="1691640"/>
                  </a:cubicBezTo>
                  <a:cubicBezTo>
                    <a:pt x="2512695" y="1618107"/>
                    <a:pt x="2138172" y="1734312"/>
                    <a:pt x="1871472" y="1840611"/>
                  </a:cubicBezTo>
                  <a:cubicBezTo>
                    <a:pt x="1693545" y="1911858"/>
                    <a:pt x="1453896" y="2028444"/>
                    <a:pt x="1279779" y="2125599"/>
                  </a:cubicBezTo>
                  <a:cubicBezTo>
                    <a:pt x="1248156" y="2143125"/>
                    <a:pt x="1216533" y="2160651"/>
                    <a:pt x="1185672" y="2177796"/>
                  </a:cubicBezTo>
                  <a:cubicBezTo>
                    <a:pt x="1154049" y="2195322"/>
                    <a:pt x="1123569" y="2213610"/>
                    <a:pt x="1093089" y="2230755"/>
                  </a:cubicBezTo>
                  <a:close/>
                  <a:moveTo>
                    <a:pt x="1093089" y="2196084"/>
                  </a:moveTo>
                  <a:lnTo>
                    <a:pt x="1092708" y="2175510"/>
                  </a:lnTo>
                  <a:cubicBezTo>
                    <a:pt x="1102995" y="2167128"/>
                    <a:pt x="1266063" y="2077593"/>
                    <a:pt x="1280922" y="2069211"/>
                  </a:cubicBezTo>
                  <a:cubicBezTo>
                    <a:pt x="1648587" y="1868043"/>
                    <a:pt x="2182749" y="1620012"/>
                    <a:pt x="2610612" y="1634871"/>
                  </a:cubicBezTo>
                  <a:cubicBezTo>
                    <a:pt x="2706243" y="1638300"/>
                    <a:pt x="2778633" y="1652397"/>
                    <a:pt x="2862834" y="1677924"/>
                  </a:cubicBezTo>
                  <a:lnTo>
                    <a:pt x="2858262" y="1680591"/>
                  </a:lnTo>
                  <a:cubicBezTo>
                    <a:pt x="2847975" y="1684782"/>
                    <a:pt x="2823210" y="1676019"/>
                    <a:pt x="2805684" y="1672590"/>
                  </a:cubicBezTo>
                  <a:cubicBezTo>
                    <a:pt x="2784348" y="1668018"/>
                    <a:pt x="2763774" y="1664970"/>
                    <a:pt x="2742057" y="1661922"/>
                  </a:cubicBezTo>
                  <a:cubicBezTo>
                    <a:pt x="2608707" y="1644015"/>
                    <a:pt x="2466213" y="1654683"/>
                    <a:pt x="2336673" y="1678686"/>
                  </a:cubicBezTo>
                  <a:cubicBezTo>
                    <a:pt x="2039493" y="1733169"/>
                    <a:pt x="1738122" y="1859280"/>
                    <a:pt x="1474089" y="1990725"/>
                  </a:cubicBezTo>
                  <a:cubicBezTo>
                    <a:pt x="1364361" y="2045208"/>
                    <a:pt x="1246251" y="2108073"/>
                    <a:pt x="1139952" y="2169414"/>
                  </a:cubicBezTo>
                  <a:cubicBezTo>
                    <a:pt x="1124712" y="2178177"/>
                    <a:pt x="1108329" y="2188464"/>
                    <a:pt x="1093089" y="2196084"/>
                  </a:cubicBezTo>
                  <a:close/>
                  <a:moveTo>
                    <a:pt x="1093851" y="2164842"/>
                  </a:moveTo>
                  <a:lnTo>
                    <a:pt x="1093851" y="2137791"/>
                  </a:lnTo>
                  <a:cubicBezTo>
                    <a:pt x="1102614" y="2129409"/>
                    <a:pt x="1271397" y="2036826"/>
                    <a:pt x="1285113" y="2029587"/>
                  </a:cubicBezTo>
                  <a:cubicBezTo>
                    <a:pt x="1690497" y="1812417"/>
                    <a:pt x="2324100" y="1509903"/>
                    <a:pt x="2781300" y="1628013"/>
                  </a:cubicBezTo>
                  <a:cubicBezTo>
                    <a:pt x="2809113" y="1635252"/>
                    <a:pt x="2873121" y="1655445"/>
                    <a:pt x="2891790" y="1668399"/>
                  </a:cubicBezTo>
                  <a:lnTo>
                    <a:pt x="2889885" y="1669161"/>
                  </a:lnTo>
                  <a:cubicBezTo>
                    <a:pt x="2876550" y="1674495"/>
                    <a:pt x="2876550" y="1674495"/>
                    <a:pt x="2865501" y="1670685"/>
                  </a:cubicBezTo>
                  <a:cubicBezTo>
                    <a:pt x="2713101" y="1616964"/>
                    <a:pt x="2522601" y="1618869"/>
                    <a:pt x="2367153" y="1643253"/>
                  </a:cubicBezTo>
                  <a:cubicBezTo>
                    <a:pt x="2199132" y="1669542"/>
                    <a:pt x="2045589" y="1717167"/>
                    <a:pt x="1897761" y="1772031"/>
                  </a:cubicBezTo>
                  <a:cubicBezTo>
                    <a:pt x="1637538" y="1868805"/>
                    <a:pt x="1382268" y="2001393"/>
                    <a:pt x="1141857" y="2137410"/>
                  </a:cubicBezTo>
                  <a:cubicBezTo>
                    <a:pt x="1128141" y="2145411"/>
                    <a:pt x="1107186" y="2159127"/>
                    <a:pt x="1093470" y="2164461"/>
                  </a:cubicBezTo>
                  <a:close/>
                  <a:moveTo>
                    <a:pt x="1094994" y="2126361"/>
                  </a:moveTo>
                  <a:lnTo>
                    <a:pt x="1094994" y="2088261"/>
                  </a:lnTo>
                  <a:cubicBezTo>
                    <a:pt x="1109472" y="2079117"/>
                    <a:pt x="1130046" y="2071497"/>
                    <a:pt x="1146810" y="2063115"/>
                  </a:cubicBezTo>
                  <a:cubicBezTo>
                    <a:pt x="1164717" y="2054352"/>
                    <a:pt x="1181100" y="2045970"/>
                    <a:pt x="1199007" y="2037969"/>
                  </a:cubicBezTo>
                  <a:cubicBezTo>
                    <a:pt x="1234440" y="2021586"/>
                    <a:pt x="1266825" y="2004060"/>
                    <a:pt x="1301877" y="1986534"/>
                  </a:cubicBezTo>
                  <a:lnTo>
                    <a:pt x="1455039" y="1907667"/>
                  </a:lnTo>
                  <a:cubicBezTo>
                    <a:pt x="1525524" y="1871091"/>
                    <a:pt x="1644777" y="1809750"/>
                    <a:pt x="1712976" y="1779651"/>
                  </a:cubicBezTo>
                  <a:lnTo>
                    <a:pt x="1819275" y="1731264"/>
                  </a:lnTo>
                  <a:cubicBezTo>
                    <a:pt x="1929384" y="1682496"/>
                    <a:pt x="2039493" y="1639062"/>
                    <a:pt x="2157984" y="1606677"/>
                  </a:cubicBezTo>
                  <a:cubicBezTo>
                    <a:pt x="2415159" y="1535811"/>
                    <a:pt x="2630805" y="1526667"/>
                    <a:pt x="2876550" y="1631061"/>
                  </a:cubicBezTo>
                  <a:cubicBezTo>
                    <a:pt x="2886456" y="1635252"/>
                    <a:pt x="2911983" y="1646682"/>
                    <a:pt x="2921508" y="1653540"/>
                  </a:cubicBezTo>
                  <a:lnTo>
                    <a:pt x="2926842" y="1658112"/>
                  </a:lnTo>
                  <a:cubicBezTo>
                    <a:pt x="2905506" y="1670685"/>
                    <a:pt x="2894838" y="1659255"/>
                    <a:pt x="2871978" y="1650111"/>
                  </a:cubicBezTo>
                  <a:cubicBezTo>
                    <a:pt x="2577084" y="1529334"/>
                    <a:pt x="2197227" y="1624584"/>
                    <a:pt x="1919097" y="1728216"/>
                  </a:cubicBezTo>
                  <a:cubicBezTo>
                    <a:pt x="1705356" y="1807845"/>
                    <a:pt x="1489710" y="1909191"/>
                    <a:pt x="1292352" y="2016633"/>
                  </a:cubicBezTo>
                  <a:lnTo>
                    <a:pt x="1095756" y="2125980"/>
                  </a:lnTo>
                  <a:close/>
                  <a:moveTo>
                    <a:pt x="3187827" y="1655826"/>
                  </a:moveTo>
                  <a:cubicBezTo>
                    <a:pt x="3193542" y="1645539"/>
                    <a:pt x="3246882" y="1613535"/>
                    <a:pt x="3256026" y="1608582"/>
                  </a:cubicBezTo>
                  <a:cubicBezTo>
                    <a:pt x="3433572" y="1505712"/>
                    <a:pt x="3674745" y="1454277"/>
                    <a:pt x="3878199" y="1427607"/>
                  </a:cubicBezTo>
                  <a:cubicBezTo>
                    <a:pt x="4016883" y="1409700"/>
                    <a:pt x="4155186" y="1396746"/>
                    <a:pt x="4297680" y="1388364"/>
                  </a:cubicBezTo>
                  <a:cubicBezTo>
                    <a:pt x="4447032" y="1379601"/>
                    <a:pt x="4594479" y="1378077"/>
                    <a:pt x="4744974" y="1373505"/>
                  </a:cubicBezTo>
                  <a:cubicBezTo>
                    <a:pt x="4747260" y="1379601"/>
                    <a:pt x="4754880" y="1401318"/>
                    <a:pt x="4754118" y="1409319"/>
                  </a:cubicBezTo>
                  <a:cubicBezTo>
                    <a:pt x="4604385" y="1412367"/>
                    <a:pt x="4451223" y="1408938"/>
                    <a:pt x="4301490" y="1408176"/>
                  </a:cubicBezTo>
                  <a:cubicBezTo>
                    <a:pt x="4167378" y="1407414"/>
                    <a:pt x="4003929" y="1416177"/>
                    <a:pt x="3871722" y="1434465"/>
                  </a:cubicBezTo>
                  <a:cubicBezTo>
                    <a:pt x="3695319" y="1458468"/>
                    <a:pt x="3574923" y="1488186"/>
                    <a:pt x="3419094" y="1549527"/>
                  </a:cubicBezTo>
                  <a:cubicBezTo>
                    <a:pt x="3391281" y="1560576"/>
                    <a:pt x="3366516" y="1572387"/>
                    <a:pt x="3339846" y="1584579"/>
                  </a:cubicBezTo>
                  <a:cubicBezTo>
                    <a:pt x="3314319" y="1596390"/>
                    <a:pt x="3289554" y="1608963"/>
                    <a:pt x="3264027" y="1623060"/>
                  </a:cubicBezTo>
                  <a:lnTo>
                    <a:pt x="3210306" y="1654302"/>
                  </a:lnTo>
                  <a:cubicBezTo>
                    <a:pt x="3201924" y="1658874"/>
                    <a:pt x="3196209" y="1655445"/>
                    <a:pt x="3187827" y="1655445"/>
                  </a:cubicBezTo>
                  <a:close/>
                  <a:moveTo>
                    <a:pt x="3170301" y="1650492"/>
                  </a:moveTo>
                  <a:cubicBezTo>
                    <a:pt x="3181350" y="1628775"/>
                    <a:pt x="3279648" y="1570101"/>
                    <a:pt x="3308604" y="1554861"/>
                  </a:cubicBezTo>
                  <a:cubicBezTo>
                    <a:pt x="3358515" y="1528953"/>
                    <a:pt x="3416427" y="1505712"/>
                    <a:pt x="3474339" y="1487424"/>
                  </a:cubicBezTo>
                  <a:cubicBezTo>
                    <a:pt x="3594735" y="1448943"/>
                    <a:pt x="3725037" y="1423035"/>
                    <a:pt x="3857625" y="1404366"/>
                  </a:cubicBezTo>
                  <a:cubicBezTo>
                    <a:pt x="4075176" y="1373886"/>
                    <a:pt x="4288536" y="1362075"/>
                    <a:pt x="4508754" y="1355217"/>
                  </a:cubicBezTo>
                  <a:cubicBezTo>
                    <a:pt x="4546092" y="1354074"/>
                    <a:pt x="4583811" y="1353312"/>
                    <a:pt x="4621530" y="1352550"/>
                  </a:cubicBezTo>
                  <a:cubicBezTo>
                    <a:pt x="4657725" y="1351788"/>
                    <a:pt x="4703445" y="1353693"/>
                    <a:pt x="4738116" y="1350264"/>
                  </a:cubicBezTo>
                  <a:lnTo>
                    <a:pt x="4741164" y="1365885"/>
                  </a:lnTo>
                  <a:cubicBezTo>
                    <a:pt x="4449699" y="1368933"/>
                    <a:pt x="4150233" y="1381887"/>
                    <a:pt x="3867912" y="1421130"/>
                  </a:cubicBezTo>
                  <a:cubicBezTo>
                    <a:pt x="3653790" y="1450848"/>
                    <a:pt x="3387090" y="1506474"/>
                    <a:pt x="3206877" y="1630299"/>
                  </a:cubicBezTo>
                  <a:cubicBezTo>
                    <a:pt x="3188208" y="1643253"/>
                    <a:pt x="3181731" y="1652778"/>
                    <a:pt x="3169920" y="1650492"/>
                  </a:cubicBezTo>
                  <a:close/>
                  <a:moveTo>
                    <a:pt x="3150489" y="1646301"/>
                  </a:moveTo>
                  <a:lnTo>
                    <a:pt x="3182112" y="1616964"/>
                  </a:lnTo>
                  <a:cubicBezTo>
                    <a:pt x="3268599" y="1548003"/>
                    <a:pt x="3337941" y="1507236"/>
                    <a:pt x="3446907" y="1465326"/>
                  </a:cubicBezTo>
                  <a:cubicBezTo>
                    <a:pt x="3726942" y="1357503"/>
                    <a:pt x="4185666" y="1337310"/>
                    <a:pt x="4497324" y="1325118"/>
                  </a:cubicBezTo>
                  <a:cubicBezTo>
                    <a:pt x="4549902" y="1323213"/>
                    <a:pt x="4684014" y="1315593"/>
                    <a:pt x="4727448" y="1316736"/>
                  </a:cubicBezTo>
                  <a:cubicBezTo>
                    <a:pt x="4727829" y="1317117"/>
                    <a:pt x="4727829" y="1317117"/>
                    <a:pt x="4728210" y="1317879"/>
                  </a:cubicBezTo>
                  <a:cubicBezTo>
                    <a:pt x="4728210" y="1317879"/>
                    <a:pt x="4733544" y="1333881"/>
                    <a:pt x="4734306" y="1343025"/>
                  </a:cubicBezTo>
                  <a:cubicBezTo>
                    <a:pt x="4352544" y="1345311"/>
                    <a:pt x="3821430" y="1365504"/>
                    <a:pt x="3459480" y="1483995"/>
                  </a:cubicBezTo>
                  <a:cubicBezTo>
                    <a:pt x="3365373" y="1514856"/>
                    <a:pt x="3261360" y="1562100"/>
                    <a:pt x="3186684" y="1624584"/>
                  </a:cubicBezTo>
                  <a:cubicBezTo>
                    <a:pt x="3168015" y="1640205"/>
                    <a:pt x="3163824" y="1649349"/>
                    <a:pt x="3150489" y="1646301"/>
                  </a:cubicBezTo>
                  <a:close/>
                  <a:moveTo>
                    <a:pt x="3134106" y="1643634"/>
                  </a:moveTo>
                  <a:cubicBezTo>
                    <a:pt x="3167253" y="1610106"/>
                    <a:pt x="3230118" y="1564767"/>
                    <a:pt x="3271647" y="1539240"/>
                  </a:cubicBezTo>
                  <a:cubicBezTo>
                    <a:pt x="3321558" y="1508379"/>
                    <a:pt x="3375660" y="1480566"/>
                    <a:pt x="3433953" y="1456944"/>
                  </a:cubicBezTo>
                  <a:cubicBezTo>
                    <a:pt x="3554349" y="1408176"/>
                    <a:pt x="3680079" y="1378458"/>
                    <a:pt x="3818382" y="1354074"/>
                  </a:cubicBezTo>
                  <a:cubicBezTo>
                    <a:pt x="4019550" y="1318260"/>
                    <a:pt x="4275963" y="1300734"/>
                    <a:pt x="4486275" y="1290447"/>
                  </a:cubicBezTo>
                  <a:cubicBezTo>
                    <a:pt x="4527804" y="1288542"/>
                    <a:pt x="4691634" y="1279398"/>
                    <a:pt x="4720590" y="1281303"/>
                  </a:cubicBezTo>
                  <a:cubicBezTo>
                    <a:pt x="4722876" y="1289685"/>
                    <a:pt x="4726305" y="1299210"/>
                    <a:pt x="4725543" y="1309116"/>
                  </a:cubicBezTo>
                  <a:cubicBezTo>
                    <a:pt x="4423791" y="1320165"/>
                    <a:pt x="4115181" y="1328547"/>
                    <a:pt x="3821811" y="1368552"/>
                  </a:cubicBezTo>
                  <a:cubicBezTo>
                    <a:pt x="3598926" y="1399032"/>
                    <a:pt x="3376422" y="1456563"/>
                    <a:pt x="3201543" y="1591818"/>
                  </a:cubicBezTo>
                  <a:cubicBezTo>
                    <a:pt x="3190113" y="1600581"/>
                    <a:pt x="3180207" y="1608582"/>
                    <a:pt x="3168777" y="1618488"/>
                  </a:cubicBezTo>
                  <a:lnTo>
                    <a:pt x="3144774" y="1639824"/>
                  </a:lnTo>
                  <a:cubicBezTo>
                    <a:pt x="3141345" y="1643634"/>
                    <a:pt x="3140964" y="1645539"/>
                    <a:pt x="3133725" y="1644015"/>
                  </a:cubicBezTo>
                  <a:close/>
                  <a:moveTo>
                    <a:pt x="3115437" y="1642110"/>
                  </a:moveTo>
                  <a:cubicBezTo>
                    <a:pt x="3132201" y="1620012"/>
                    <a:pt x="3233166" y="1550289"/>
                    <a:pt x="3256788" y="1535811"/>
                  </a:cubicBezTo>
                  <a:cubicBezTo>
                    <a:pt x="3306318" y="1504569"/>
                    <a:pt x="3363087" y="1475232"/>
                    <a:pt x="3421380" y="1450848"/>
                  </a:cubicBezTo>
                  <a:cubicBezTo>
                    <a:pt x="3540633" y="1400937"/>
                    <a:pt x="3669030" y="1364742"/>
                    <a:pt x="3806952" y="1338072"/>
                  </a:cubicBezTo>
                  <a:cubicBezTo>
                    <a:pt x="4080510" y="1284732"/>
                    <a:pt x="4375785" y="1266063"/>
                    <a:pt x="4656582" y="1254252"/>
                  </a:cubicBezTo>
                  <a:cubicBezTo>
                    <a:pt x="4670298" y="1253490"/>
                    <a:pt x="4703445" y="1250823"/>
                    <a:pt x="4715256" y="1252728"/>
                  </a:cubicBezTo>
                  <a:cubicBezTo>
                    <a:pt x="4717542" y="1261491"/>
                    <a:pt x="4717542" y="1264920"/>
                    <a:pt x="4719066" y="1273302"/>
                  </a:cubicBezTo>
                  <a:cubicBezTo>
                    <a:pt x="4455033" y="1278255"/>
                    <a:pt x="4064127" y="1304163"/>
                    <a:pt x="3807333" y="1348359"/>
                  </a:cubicBezTo>
                  <a:cubicBezTo>
                    <a:pt x="3587496" y="1386078"/>
                    <a:pt x="3358896" y="1453134"/>
                    <a:pt x="3186303" y="1589151"/>
                  </a:cubicBezTo>
                  <a:lnTo>
                    <a:pt x="3136011" y="1630680"/>
                  </a:lnTo>
                  <a:cubicBezTo>
                    <a:pt x="3129153" y="1637157"/>
                    <a:pt x="3126867" y="1643634"/>
                    <a:pt x="3115437" y="1642491"/>
                  </a:cubicBezTo>
                  <a:close/>
                  <a:moveTo>
                    <a:pt x="3094101" y="1640967"/>
                  </a:moveTo>
                  <a:cubicBezTo>
                    <a:pt x="3099054" y="1631823"/>
                    <a:pt x="3155442" y="1589151"/>
                    <a:pt x="3163062" y="1583436"/>
                  </a:cubicBezTo>
                  <a:cubicBezTo>
                    <a:pt x="3341370" y="1447800"/>
                    <a:pt x="3569589" y="1371600"/>
                    <a:pt x="3791331" y="1322070"/>
                  </a:cubicBezTo>
                  <a:cubicBezTo>
                    <a:pt x="4031361" y="1268349"/>
                    <a:pt x="4334637" y="1240536"/>
                    <a:pt x="4587621" y="1228725"/>
                  </a:cubicBezTo>
                  <a:cubicBezTo>
                    <a:pt x="4624578" y="1226820"/>
                    <a:pt x="4674108" y="1221867"/>
                    <a:pt x="4709922" y="1223772"/>
                  </a:cubicBezTo>
                  <a:cubicBezTo>
                    <a:pt x="4712970" y="1229868"/>
                    <a:pt x="4713351" y="1235964"/>
                    <a:pt x="4713351" y="1243203"/>
                  </a:cubicBezTo>
                  <a:cubicBezTo>
                    <a:pt x="4706112" y="1245108"/>
                    <a:pt x="4609338" y="1247775"/>
                    <a:pt x="4592955" y="1248537"/>
                  </a:cubicBezTo>
                  <a:cubicBezTo>
                    <a:pt x="4323969" y="1261872"/>
                    <a:pt x="4059174" y="1279779"/>
                    <a:pt x="3795141" y="1331976"/>
                  </a:cubicBezTo>
                  <a:cubicBezTo>
                    <a:pt x="3597402" y="1370838"/>
                    <a:pt x="3406521" y="1431036"/>
                    <a:pt x="3242691" y="1535430"/>
                  </a:cubicBezTo>
                  <a:cubicBezTo>
                    <a:pt x="3188589" y="1569720"/>
                    <a:pt x="3162300" y="1591437"/>
                    <a:pt x="3116961" y="1629918"/>
                  </a:cubicBezTo>
                  <a:cubicBezTo>
                    <a:pt x="3110484" y="1635252"/>
                    <a:pt x="3107055" y="1641348"/>
                    <a:pt x="3094482" y="1640586"/>
                  </a:cubicBezTo>
                  <a:close/>
                  <a:moveTo>
                    <a:pt x="3067431" y="1640586"/>
                  </a:moveTo>
                  <a:cubicBezTo>
                    <a:pt x="3074289" y="1631823"/>
                    <a:pt x="3091815" y="1618488"/>
                    <a:pt x="3101340" y="1610487"/>
                  </a:cubicBezTo>
                  <a:cubicBezTo>
                    <a:pt x="3113532" y="1600581"/>
                    <a:pt x="3124581" y="1591437"/>
                    <a:pt x="3138297" y="1581531"/>
                  </a:cubicBezTo>
                  <a:cubicBezTo>
                    <a:pt x="3329559" y="1440561"/>
                    <a:pt x="3536442" y="1362837"/>
                    <a:pt x="3774948" y="1306068"/>
                  </a:cubicBezTo>
                  <a:cubicBezTo>
                    <a:pt x="4026027" y="1246632"/>
                    <a:pt x="4319778" y="1215390"/>
                    <a:pt x="4582668" y="1202055"/>
                  </a:cubicBezTo>
                  <a:lnTo>
                    <a:pt x="4698492" y="1196721"/>
                  </a:lnTo>
                  <a:cubicBezTo>
                    <a:pt x="4700397" y="1196721"/>
                    <a:pt x="4701159" y="1196721"/>
                    <a:pt x="4703064" y="1197102"/>
                  </a:cubicBezTo>
                  <a:cubicBezTo>
                    <a:pt x="4708017" y="1197864"/>
                    <a:pt x="4708779" y="1199007"/>
                    <a:pt x="4708779" y="1214628"/>
                  </a:cubicBezTo>
                  <a:cubicBezTo>
                    <a:pt x="4701921" y="1217676"/>
                    <a:pt x="4491990" y="1226439"/>
                    <a:pt x="4463415" y="1227963"/>
                  </a:cubicBezTo>
                  <a:cubicBezTo>
                    <a:pt x="4384167" y="1232916"/>
                    <a:pt x="4303395" y="1239393"/>
                    <a:pt x="4224909" y="1247775"/>
                  </a:cubicBezTo>
                  <a:cubicBezTo>
                    <a:pt x="4072890" y="1263777"/>
                    <a:pt x="3922395" y="1284732"/>
                    <a:pt x="3777996" y="1317117"/>
                  </a:cubicBezTo>
                  <a:cubicBezTo>
                    <a:pt x="3546348" y="1369314"/>
                    <a:pt x="3287268" y="1459992"/>
                    <a:pt x="3108960" y="1616583"/>
                  </a:cubicBezTo>
                  <a:cubicBezTo>
                    <a:pt x="3103626" y="1621536"/>
                    <a:pt x="3097149" y="1626489"/>
                    <a:pt x="3091434" y="1631442"/>
                  </a:cubicBezTo>
                  <a:cubicBezTo>
                    <a:pt x="3081147" y="1639824"/>
                    <a:pt x="3085719" y="1642110"/>
                    <a:pt x="3067050" y="1640967"/>
                  </a:cubicBezTo>
                  <a:close/>
                  <a:moveTo>
                    <a:pt x="3043047" y="1642872"/>
                  </a:moveTo>
                  <a:cubicBezTo>
                    <a:pt x="3051810" y="1625346"/>
                    <a:pt x="3166872" y="1542288"/>
                    <a:pt x="3192399" y="1525905"/>
                  </a:cubicBezTo>
                  <a:cubicBezTo>
                    <a:pt x="3492246" y="1333881"/>
                    <a:pt x="3851529" y="1250823"/>
                    <a:pt x="4207383" y="1205484"/>
                  </a:cubicBezTo>
                  <a:cubicBezTo>
                    <a:pt x="4339971" y="1188720"/>
                    <a:pt x="4572762" y="1168146"/>
                    <a:pt x="4703826" y="1167003"/>
                  </a:cubicBezTo>
                  <a:cubicBezTo>
                    <a:pt x="4704207" y="1175385"/>
                    <a:pt x="4705350" y="1179576"/>
                    <a:pt x="4705350" y="1188339"/>
                  </a:cubicBezTo>
                  <a:cubicBezTo>
                    <a:pt x="4412361" y="1195197"/>
                    <a:pt x="4042410" y="1232916"/>
                    <a:pt x="3760470" y="1300734"/>
                  </a:cubicBezTo>
                  <a:cubicBezTo>
                    <a:pt x="3524250" y="1357503"/>
                    <a:pt x="3307461" y="1440942"/>
                    <a:pt x="3120009" y="1584960"/>
                  </a:cubicBezTo>
                  <a:cubicBezTo>
                    <a:pt x="3107817" y="1594485"/>
                    <a:pt x="3094863" y="1604772"/>
                    <a:pt x="3083814" y="1614678"/>
                  </a:cubicBezTo>
                  <a:cubicBezTo>
                    <a:pt x="3061716" y="1634109"/>
                    <a:pt x="3064002" y="1636776"/>
                    <a:pt x="3043428" y="1642491"/>
                  </a:cubicBezTo>
                  <a:close/>
                  <a:moveTo>
                    <a:pt x="3019806" y="1643634"/>
                  </a:moveTo>
                  <a:cubicBezTo>
                    <a:pt x="3054858" y="1604772"/>
                    <a:pt x="3121533" y="1549527"/>
                    <a:pt x="3165729" y="1518666"/>
                  </a:cubicBezTo>
                  <a:cubicBezTo>
                    <a:pt x="3340608" y="1396365"/>
                    <a:pt x="3517773" y="1327023"/>
                    <a:pt x="3733800" y="1267968"/>
                  </a:cubicBezTo>
                  <a:cubicBezTo>
                    <a:pt x="4003548" y="1194435"/>
                    <a:pt x="4344543" y="1156716"/>
                    <a:pt x="4632579" y="1143762"/>
                  </a:cubicBezTo>
                  <a:cubicBezTo>
                    <a:pt x="4653534" y="1143000"/>
                    <a:pt x="4679823" y="1140333"/>
                    <a:pt x="4700016" y="1141476"/>
                  </a:cubicBezTo>
                  <a:cubicBezTo>
                    <a:pt x="4700397" y="1141857"/>
                    <a:pt x="4700397" y="1142238"/>
                    <a:pt x="4700397" y="1143000"/>
                  </a:cubicBezTo>
                  <a:cubicBezTo>
                    <a:pt x="4700778" y="1146048"/>
                    <a:pt x="4702302" y="1147572"/>
                    <a:pt x="4701921" y="1158240"/>
                  </a:cubicBezTo>
                  <a:cubicBezTo>
                    <a:pt x="4693539" y="1161669"/>
                    <a:pt x="4591812" y="1164336"/>
                    <a:pt x="4572762" y="1165479"/>
                  </a:cubicBezTo>
                  <a:cubicBezTo>
                    <a:pt x="4530852" y="1167765"/>
                    <a:pt x="4488942" y="1170432"/>
                    <a:pt x="4446651" y="1173861"/>
                  </a:cubicBezTo>
                  <a:cubicBezTo>
                    <a:pt x="3987546" y="1210437"/>
                    <a:pt x="3413760" y="1307592"/>
                    <a:pt x="3059811" y="1616202"/>
                  </a:cubicBezTo>
                  <a:lnTo>
                    <a:pt x="3032760" y="1640586"/>
                  </a:lnTo>
                  <a:cubicBezTo>
                    <a:pt x="3028188" y="1644777"/>
                    <a:pt x="3027807" y="1644396"/>
                    <a:pt x="3019425" y="1644396"/>
                  </a:cubicBezTo>
                  <a:close/>
                  <a:moveTo>
                    <a:pt x="2991993" y="1646682"/>
                  </a:moveTo>
                  <a:cubicBezTo>
                    <a:pt x="2996184" y="1639824"/>
                    <a:pt x="3002280" y="1633728"/>
                    <a:pt x="3007233" y="1628394"/>
                  </a:cubicBezTo>
                  <a:cubicBezTo>
                    <a:pt x="3098292" y="1526667"/>
                    <a:pt x="3177921" y="1468755"/>
                    <a:pt x="3304413" y="1397889"/>
                  </a:cubicBezTo>
                  <a:cubicBezTo>
                    <a:pt x="3424428" y="1330833"/>
                    <a:pt x="3573780" y="1279017"/>
                    <a:pt x="3708654" y="1240917"/>
                  </a:cubicBezTo>
                  <a:cubicBezTo>
                    <a:pt x="4008501" y="1156335"/>
                    <a:pt x="4367022" y="1119378"/>
                    <a:pt x="4698111" y="1108329"/>
                  </a:cubicBezTo>
                  <a:cubicBezTo>
                    <a:pt x="4700016" y="1117092"/>
                    <a:pt x="4700397" y="1122807"/>
                    <a:pt x="4699635" y="1131951"/>
                  </a:cubicBezTo>
                  <a:cubicBezTo>
                    <a:pt x="4692396" y="1134618"/>
                    <a:pt x="4586097" y="1137666"/>
                    <a:pt x="4568190" y="1138809"/>
                  </a:cubicBezTo>
                  <a:cubicBezTo>
                    <a:pt x="4094988" y="1166622"/>
                    <a:pt x="3477387" y="1250442"/>
                    <a:pt x="3107055" y="1552956"/>
                  </a:cubicBezTo>
                  <a:cubicBezTo>
                    <a:pt x="3093339" y="1564005"/>
                    <a:pt x="3082671" y="1573911"/>
                    <a:pt x="3069717" y="1584579"/>
                  </a:cubicBezTo>
                  <a:cubicBezTo>
                    <a:pt x="3063240" y="1589913"/>
                    <a:pt x="3057906" y="1595247"/>
                    <a:pt x="3051810" y="1600581"/>
                  </a:cubicBezTo>
                  <a:cubicBezTo>
                    <a:pt x="3044571" y="1606677"/>
                    <a:pt x="3040761" y="1611249"/>
                    <a:pt x="3033903" y="1618107"/>
                  </a:cubicBezTo>
                  <a:cubicBezTo>
                    <a:pt x="3010281" y="1641348"/>
                    <a:pt x="3011043" y="1646682"/>
                    <a:pt x="2991993" y="1646682"/>
                  </a:cubicBezTo>
                  <a:close/>
                  <a:moveTo>
                    <a:pt x="2975229" y="1648587"/>
                  </a:moveTo>
                  <a:cubicBezTo>
                    <a:pt x="2974848" y="1637538"/>
                    <a:pt x="2987802" y="1605153"/>
                    <a:pt x="2992374" y="1594485"/>
                  </a:cubicBezTo>
                  <a:cubicBezTo>
                    <a:pt x="3006852" y="1560957"/>
                    <a:pt x="3027045" y="1533525"/>
                    <a:pt x="3049143" y="1506474"/>
                  </a:cubicBezTo>
                  <a:lnTo>
                    <a:pt x="3124200" y="1436751"/>
                  </a:lnTo>
                  <a:cubicBezTo>
                    <a:pt x="3162300" y="1406652"/>
                    <a:pt x="3212973" y="1376934"/>
                    <a:pt x="3258312" y="1355217"/>
                  </a:cubicBezTo>
                  <a:cubicBezTo>
                    <a:pt x="3521202" y="1229868"/>
                    <a:pt x="3894582" y="1171956"/>
                    <a:pt x="4189857" y="1131951"/>
                  </a:cubicBezTo>
                  <a:cubicBezTo>
                    <a:pt x="4314444" y="1115187"/>
                    <a:pt x="4448937" y="1098804"/>
                    <a:pt x="4572762" y="1080135"/>
                  </a:cubicBezTo>
                  <a:cubicBezTo>
                    <a:pt x="4592574" y="1077087"/>
                    <a:pt x="4685157" y="1060704"/>
                    <a:pt x="4696968" y="1061847"/>
                  </a:cubicBezTo>
                  <a:lnTo>
                    <a:pt x="4697349" y="1100328"/>
                  </a:lnTo>
                  <a:cubicBezTo>
                    <a:pt x="4606671" y="1104900"/>
                    <a:pt x="4517898" y="1108710"/>
                    <a:pt x="4427982" y="1115568"/>
                  </a:cubicBezTo>
                  <a:cubicBezTo>
                    <a:pt x="4044696" y="1144143"/>
                    <a:pt x="3624453" y="1217295"/>
                    <a:pt x="3289935" y="1396365"/>
                  </a:cubicBezTo>
                  <a:cubicBezTo>
                    <a:pt x="3172206" y="1459230"/>
                    <a:pt x="3077337" y="1534668"/>
                    <a:pt x="2992755" y="1631823"/>
                  </a:cubicBezTo>
                  <a:cubicBezTo>
                    <a:pt x="2987421" y="1637919"/>
                    <a:pt x="2983611" y="1647825"/>
                    <a:pt x="2974467" y="1647825"/>
                  </a:cubicBezTo>
                  <a:close/>
                  <a:moveTo>
                    <a:pt x="1058799" y="2380488"/>
                  </a:moveTo>
                  <a:cubicBezTo>
                    <a:pt x="1058799" y="2391918"/>
                    <a:pt x="1057275" y="2404872"/>
                    <a:pt x="1056513" y="2416302"/>
                  </a:cubicBezTo>
                  <a:cubicBezTo>
                    <a:pt x="1050798" y="2412111"/>
                    <a:pt x="1031367" y="2379726"/>
                    <a:pt x="1025652" y="2371725"/>
                  </a:cubicBezTo>
                  <a:cubicBezTo>
                    <a:pt x="1014984" y="2356866"/>
                    <a:pt x="1005840" y="2342007"/>
                    <a:pt x="995553" y="2326386"/>
                  </a:cubicBezTo>
                  <a:cubicBezTo>
                    <a:pt x="895350" y="2175891"/>
                    <a:pt x="790956" y="2024634"/>
                    <a:pt x="696087" y="1871091"/>
                  </a:cubicBezTo>
                  <a:cubicBezTo>
                    <a:pt x="657606" y="1808607"/>
                    <a:pt x="617220" y="1750314"/>
                    <a:pt x="578739" y="1687449"/>
                  </a:cubicBezTo>
                  <a:cubicBezTo>
                    <a:pt x="568833" y="1671447"/>
                    <a:pt x="559308" y="1655826"/>
                    <a:pt x="549402" y="1641348"/>
                  </a:cubicBezTo>
                  <a:lnTo>
                    <a:pt x="490728" y="1548765"/>
                  </a:lnTo>
                  <a:cubicBezTo>
                    <a:pt x="445008" y="1473327"/>
                    <a:pt x="391287" y="1394079"/>
                    <a:pt x="344424" y="1318641"/>
                  </a:cubicBezTo>
                  <a:lnTo>
                    <a:pt x="166497" y="1044702"/>
                  </a:lnTo>
                  <a:cubicBezTo>
                    <a:pt x="156210" y="1029081"/>
                    <a:pt x="147066" y="1013841"/>
                    <a:pt x="136779" y="998982"/>
                  </a:cubicBezTo>
                  <a:cubicBezTo>
                    <a:pt x="131445" y="991743"/>
                    <a:pt x="108204" y="961644"/>
                    <a:pt x="111252" y="954024"/>
                  </a:cubicBezTo>
                  <a:cubicBezTo>
                    <a:pt x="116967" y="958977"/>
                    <a:pt x="348996" y="1309497"/>
                    <a:pt x="352806" y="1315212"/>
                  </a:cubicBezTo>
                  <a:cubicBezTo>
                    <a:pt x="393573" y="1376553"/>
                    <a:pt x="432816" y="1435608"/>
                    <a:pt x="473583" y="1496568"/>
                  </a:cubicBezTo>
                  <a:lnTo>
                    <a:pt x="1016127" y="2310384"/>
                  </a:lnTo>
                  <a:cubicBezTo>
                    <a:pt x="1022985" y="2320671"/>
                    <a:pt x="1058799" y="2369439"/>
                    <a:pt x="1059180" y="2380107"/>
                  </a:cubicBezTo>
                  <a:close/>
                  <a:moveTo>
                    <a:pt x="1061085" y="2479167"/>
                  </a:moveTo>
                  <a:cubicBezTo>
                    <a:pt x="1076325" y="2476119"/>
                    <a:pt x="1144905" y="2439162"/>
                    <a:pt x="1162812" y="2429637"/>
                  </a:cubicBezTo>
                  <a:lnTo>
                    <a:pt x="1262253" y="2377821"/>
                  </a:lnTo>
                  <a:cubicBezTo>
                    <a:pt x="1278255" y="2369820"/>
                    <a:pt x="1294257" y="2360295"/>
                    <a:pt x="1310640" y="2352294"/>
                  </a:cubicBezTo>
                  <a:cubicBezTo>
                    <a:pt x="1327023" y="2343912"/>
                    <a:pt x="1344168" y="2334768"/>
                    <a:pt x="1359789" y="2326005"/>
                  </a:cubicBezTo>
                  <a:cubicBezTo>
                    <a:pt x="1391793" y="2307717"/>
                    <a:pt x="1426464" y="2292477"/>
                    <a:pt x="1458849" y="2273808"/>
                  </a:cubicBezTo>
                  <a:cubicBezTo>
                    <a:pt x="1522095" y="2236851"/>
                    <a:pt x="1591437" y="2205228"/>
                    <a:pt x="1656969" y="2170938"/>
                  </a:cubicBezTo>
                  <a:cubicBezTo>
                    <a:pt x="1724025" y="2135886"/>
                    <a:pt x="1790700" y="2104263"/>
                    <a:pt x="1860423" y="2072259"/>
                  </a:cubicBezTo>
                  <a:cubicBezTo>
                    <a:pt x="1925574" y="2042160"/>
                    <a:pt x="2004060" y="2009013"/>
                    <a:pt x="2071116" y="1982343"/>
                  </a:cubicBezTo>
                  <a:cubicBezTo>
                    <a:pt x="2143887" y="1953006"/>
                    <a:pt x="2217039" y="1929765"/>
                    <a:pt x="2294763" y="1905000"/>
                  </a:cubicBezTo>
                  <a:cubicBezTo>
                    <a:pt x="2402967" y="1870329"/>
                    <a:pt x="2575941" y="1830705"/>
                    <a:pt x="2694813" y="1816227"/>
                  </a:cubicBezTo>
                  <a:cubicBezTo>
                    <a:pt x="2760726" y="1808226"/>
                    <a:pt x="2721102" y="1817751"/>
                    <a:pt x="2765679" y="1772793"/>
                  </a:cubicBezTo>
                  <a:cubicBezTo>
                    <a:pt x="2843403" y="1694307"/>
                    <a:pt x="2995803" y="1666113"/>
                    <a:pt x="3114294" y="1671828"/>
                  </a:cubicBezTo>
                  <a:cubicBezTo>
                    <a:pt x="3137154" y="1672971"/>
                    <a:pt x="3159252" y="1676019"/>
                    <a:pt x="3178683" y="1682877"/>
                  </a:cubicBezTo>
                  <a:cubicBezTo>
                    <a:pt x="3211830" y="1694688"/>
                    <a:pt x="3195066" y="1698879"/>
                    <a:pt x="3227832" y="1678686"/>
                  </a:cubicBezTo>
                  <a:cubicBezTo>
                    <a:pt x="3347085" y="1604772"/>
                    <a:pt x="3517392" y="1537335"/>
                    <a:pt x="3656838" y="1504188"/>
                  </a:cubicBezTo>
                  <a:cubicBezTo>
                    <a:pt x="3739134" y="1484376"/>
                    <a:pt x="3824097" y="1469517"/>
                    <a:pt x="3911727" y="1458849"/>
                  </a:cubicBezTo>
                  <a:cubicBezTo>
                    <a:pt x="3957828" y="1453134"/>
                    <a:pt x="4002405" y="1449705"/>
                    <a:pt x="4049268" y="1446276"/>
                  </a:cubicBezTo>
                  <a:cubicBezTo>
                    <a:pt x="4073271" y="1444371"/>
                    <a:pt x="4097655" y="1444752"/>
                    <a:pt x="4121658" y="1443228"/>
                  </a:cubicBezTo>
                  <a:cubicBezTo>
                    <a:pt x="4146042" y="1441704"/>
                    <a:pt x="4168902" y="1439418"/>
                    <a:pt x="4194048" y="1439418"/>
                  </a:cubicBezTo>
                  <a:cubicBezTo>
                    <a:pt x="4394835" y="1439418"/>
                    <a:pt x="4595241" y="1443228"/>
                    <a:pt x="4795647" y="1438275"/>
                  </a:cubicBezTo>
                  <a:cubicBezTo>
                    <a:pt x="4793742" y="1424940"/>
                    <a:pt x="4773168" y="1366266"/>
                    <a:pt x="4767834" y="1347216"/>
                  </a:cubicBezTo>
                  <a:cubicBezTo>
                    <a:pt x="4759452" y="1318641"/>
                    <a:pt x="4748403" y="1277874"/>
                    <a:pt x="4745355" y="1247775"/>
                  </a:cubicBezTo>
                  <a:cubicBezTo>
                    <a:pt x="4751451" y="1251966"/>
                    <a:pt x="4764405" y="1272921"/>
                    <a:pt x="4768596" y="1279398"/>
                  </a:cubicBezTo>
                  <a:cubicBezTo>
                    <a:pt x="4790694" y="1313307"/>
                    <a:pt x="4809744" y="1338834"/>
                    <a:pt x="4832985" y="1375791"/>
                  </a:cubicBezTo>
                  <a:cubicBezTo>
                    <a:pt x="4841367" y="1389507"/>
                    <a:pt x="4908042" y="1496568"/>
                    <a:pt x="4912995" y="1510665"/>
                  </a:cubicBezTo>
                  <a:cubicBezTo>
                    <a:pt x="4885182" y="1512570"/>
                    <a:pt x="4792218" y="1512189"/>
                    <a:pt x="4759071" y="1512189"/>
                  </a:cubicBezTo>
                  <a:cubicBezTo>
                    <a:pt x="4607814" y="1512570"/>
                    <a:pt x="4456176" y="1514856"/>
                    <a:pt x="4305300" y="1522476"/>
                  </a:cubicBezTo>
                  <a:cubicBezTo>
                    <a:pt x="4257675" y="1524762"/>
                    <a:pt x="4210431" y="1530096"/>
                    <a:pt x="4163187" y="1534287"/>
                  </a:cubicBezTo>
                  <a:cubicBezTo>
                    <a:pt x="4115943" y="1538478"/>
                    <a:pt x="4069080" y="1542669"/>
                    <a:pt x="4022979" y="1548384"/>
                  </a:cubicBezTo>
                  <a:cubicBezTo>
                    <a:pt x="3820287" y="1573530"/>
                    <a:pt x="3586734" y="1616202"/>
                    <a:pt x="3403092" y="1702689"/>
                  </a:cubicBezTo>
                  <a:cubicBezTo>
                    <a:pt x="3384804" y="1711071"/>
                    <a:pt x="3368421" y="1719834"/>
                    <a:pt x="3354324" y="1730883"/>
                  </a:cubicBezTo>
                  <a:cubicBezTo>
                    <a:pt x="3339465" y="1742694"/>
                    <a:pt x="3326130" y="1754505"/>
                    <a:pt x="3310128" y="1765554"/>
                  </a:cubicBezTo>
                  <a:cubicBezTo>
                    <a:pt x="3182874" y="1852803"/>
                    <a:pt x="3015996" y="1894713"/>
                    <a:pt x="2830449" y="1906143"/>
                  </a:cubicBezTo>
                  <a:cubicBezTo>
                    <a:pt x="2782062" y="1909191"/>
                    <a:pt x="2728341" y="1908048"/>
                    <a:pt x="2679192" y="1908429"/>
                  </a:cubicBezTo>
                  <a:cubicBezTo>
                    <a:pt x="2623947" y="1908810"/>
                    <a:pt x="2599182" y="1915287"/>
                    <a:pt x="2545080" y="1928241"/>
                  </a:cubicBezTo>
                  <a:cubicBezTo>
                    <a:pt x="2461641" y="1948815"/>
                    <a:pt x="2382774" y="1971675"/>
                    <a:pt x="2303145" y="1997202"/>
                  </a:cubicBezTo>
                  <a:cubicBezTo>
                    <a:pt x="2146173" y="2047494"/>
                    <a:pt x="1997202" y="2103120"/>
                    <a:pt x="1852803" y="2165985"/>
                  </a:cubicBezTo>
                  <a:cubicBezTo>
                    <a:pt x="1816608" y="2181606"/>
                    <a:pt x="1782699" y="2198370"/>
                    <a:pt x="1746504" y="2213991"/>
                  </a:cubicBezTo>
                  <a:cubicBezTo>
                    <a:pt x="1711071" y="2229231"/>
                    <a:pt x="1674114" y="2245233"/>
                    <a:pt x="1640205" y="2261997"/>
                  </a:cubicBezTo>
                  <a:cubicBezTo>
                    <a:pt x="1605534" y="2279142"/>
                    <a:pt x="1569720" y="2293620"/>
                    <a:pt x="1535049" y="2311146"/>
                  </a:cubicBezTo>
                  <a:cubicBezTo>
                    <a:pt x="1500759" y="2328672"/>
                    <a:pt x="1464183" y="2344674"/>
                    <a:pt x="1430274" y="2362581"/>
                  </a:cubicBezTo>
                  <a:cubicBezTo>
                    <a:pt x="1412748" y="2371725"/>
                    <a:pt x="1396365" y="2379345"/>
                    <a:pt x="1378839" y="2388489"/>
                  </a:cubicBezTo>
                  <a:cubicBezTo>
                    <a:pt x="1328928" y="2414778"/>
                    <a:pt x="1272540" y="2439924"/>
                    <a:pt x="1223391" y="2466213"/>
                  </a:cubicBezTo>
                  <a:cubicBezTo>
                    <a:pt x="1189482" y="2484120"/>
                    <a:pt x="1155573" y="2499741"/>
                    <a:pt x="1120521" y="2517648"/>
                  </a:cubicBezTo>
                  <a:cubicBezTo>
                    <a:pt x="1102995" y="2526411"/>
                    <a:pt x="1086993" y="2534412"/>
                    <a:pt x="1069086" y="2543556"/>
                  </a:cubicBezTo>
                  <a:lnTo>
                    <a:pt x="1015746" y="2569845"/>
                  </a:lnTo>
                  <a:lnTo>
                    <a:pt x="950214" y="2470023"/>
                  </a:lnTo>
                  <a:cubicBezTo>
                    <a:pt x="905256" y="2404491"/>
                    <a:pt x="862584" y="2334387"/>
                    <a:pt x="819150" y="2269617"/>
                  </a:cubicBezTo>
                  <a:lnTo>
                    <a:pt x="641985" y="1991487"/>
                  </a:lnTo>
                  <a:cubicBezTo>
                    <a:pt x="550164" y="1848612"/>
                    <a:pt x="462534" y="1698879"/>
                    <a:pt x="372237" y="1555242"/>
                  </a:cubicBezTo>
                  <a:cubicBezTo>
                    <a:pt x="351282" y="1521714"/>
                    <a:pt x="329184" y="1487043"/>
                    <a:pt x="309372" y="1452372"/>
                  </a:cubicBezTo>
                  <a:cubicBezTo>
                    <a:pt x="271653" y="1386459"/>
                    <a:pt x="224028" y="1314831"/>
                    <a:pt x="184023" y="1246251"/>
                  </a:cubicBezTo>
                  <a:cubicBezTo>
                    <a:pt x="173736" y="1228344"/>
                    <a:pt x="163449" y="1213485"/>
                    <a:pt x="153162" y="1195197"/>
                  </a:cubicBezTo>
                  <a:cubicBezTo>
                    <a:pt x="123825" y="1143000"/>
                    <a:pt x="88773" y="1092708"/>
                    <a:pt x="59055" y="1040130"/>
                  </a:cubicBezTo>
                  <a:cubicBezTo>
                    <a:pt x="46482" y="1018413"/>
                    <a:pt x="27051" y="1000125"/>
                    <a:pt x="35433" y="984885"/>
                  </a:cubicBezTo>
                  <a:cubicBezTo>
                    <a:pt x="40767" y="975360"/>
                    <a:pt x="68199" y="951738"/>
                    <a:pt x="81153" y="947166"/>
                  </a:cubicBezTo>
                  <a:cubicBezTo>
                    <a:pt x="82677" y="969264"/>
                    <a:pt x="69723" y="957453"/>
                    <a:pt x="101346" y="1000887"/>
                  </a:cubicBezTo>
                  <a:cubicBezTo>
                    <a:pt x="112395" y="1015746"/>
                    <a:pt x="122682" y="1031748"/>
                    <a:pt x="133350" y="1047750"/>
                  </a:cubicBezTo>
                  <a:cubicBezTo>
                    <a:pt x="154305" y="1080135"/>
                    <a:pt x="173736" y="1113663"/>
                    <a:pt x="195453" y="1143381"/>
                  </a:cubicBezTo>
                  <a:cubicBezTo>
                    <a:pt x="215265" y="1170813"/>
                    <a:pt x="236601" y="1208151"/>
                    <a:pt x="257175" y="1239012"/>
                  </a:cubicBezTo>
                  <a:cubicBezTo>
                    <a:pt x="288036" y="1284732"/>
                    <a:pt x="318516" y="1335786"/>
                    <a:pt x="348996" y="1381887"/>
                  </a:cubicBezTo>
                  <a:cubicBezTo>
                    <a:pt x="398907" y="1457706"/>
                    <a:pt x="452628" y="1544955"/>
                    <a:pt x="502158" y="1622679"/>
                  </a:cubicBezTo>
                  <a:cubicBezTo>
                    <a:pt x="522732" y="1655064"/>
                    <a:pt x="542925" y="1685925"/>
                    <a:pt x="563118" y="1719072"/>
                  </a:cubicBezTo>
                  <a:cubicBezTo>
                    <a:pt x="603123" y="1784604"/>
                    <a:pt x="645414" y="1844421"/>
                    <a:pt x="685038" y="1910715"/>
                  </a:cubicBezTo>
                  <a:cubicBezTo>
                    <a:pt x="695325" y="1928241"/>
                    <a:pt x="705612" y="1941576"/>
                    <a:pt x="715899" y="1958721"/>
                  </a:cubicBezTo>
                  <a:cubicBezTo>
                    <a:pt x="725805" y="1975485"/>
                    <a:pt x="737235" y="1989582"/>
                    <a:pt x="747141" y="2006346"/>
                  </a:cubicBezTo>
                  <a:cubicBezTo>
                    <a:pt x="785241" y="2069211"/>
                    <a:pt x="830580" y="2135505"/>
                    <a:pt x="871347" y="2197227"/>
                  </a:cubicBezTo>
                  <a:cubicBezTo>
                    <a:pt x="892302" y="2228850"/>
                    <a:pt x="912876" y="2261235"/>
                    <a:pt x="934212" y="2292096"/>
                  </a:cubicBezTo>
                  <a:lnTo>
                    <a:pt x="1061466" y="2479929"/>
                  </a:lnTo>
                  <a:close/>
                  <a:moveTo>
                    <a:pt x="115443" y="928116"/>
                  </a:moveTo>
                  <a:lnTo>
                    <a:pt x="356616" y="1279398"/>
                  </a:lnTo>
                  <a:cubicBezTo>
                    <a:pt x="376809" y="1308354"/>
                    <a:pt x="397002" y="1337310"/>
                    <a:pt x="416814" y="1367409"/>
                  </a:cubicBezTo>
                  <a:cubicBezTo>
                    <a:pt x="454533" y="1424178"/>
                    <a:pt x="499491" y="1486662"/>
                    <a:pt x="537972" y="1543812"/>
                  </a:cubicBezTo>
                  <a:lnTo>
                    <a:pt x="719709" y="1809369"/>
                  </a:lnTo>
                  <a:cubicBezTo>
                    <a:pt x="760857" y="1868805"/>
                    <a:pt x="799338" y="1927098"/>
                    <a:pt x="840867" y="1985772"/>
                  </a:cubicBezTo>
                  <a:cubicBezTo>
                    <a:pt x="881634" y="2044065"/>
                    <a:pt x="921258" y="2103882"/>
                    <a:pt x="962025" y="2162175"/>
                  </a:cubicBezTo>
                  <a:cubicBezTo>
                    <a:pt x="982599" y="2191512"/>
                    <a:pt x="1001649" y="2220849"/>
                    <a:pt x="1022223" y="2249805"/>
                  </a:cubicBezTo>
                  <a:cubicBezTo>
                    <a:pt x="1032510" y="2264283"/>
                    <a:pt x="1041654" y="2278761"/>
                    <a:pt x="1052322" y="2293620"/>
                  </a:cubicBezTo>
                  <a:cubicBezTo>
                    <a:pt x="1063752" y="2310003"/>
                    <a:pt x="1062228" y="2310765"/>
                    <a:pt x="1061085" y="2341626"/>
                  </a:cubicBezTo>
                  <a:cubicBezTo>
                    <a:pt x="1061085" y="2346579"/>
                    <a:pt x="1061085" y="2354961"/>
                    <a:pt x="1059180" y="2358771"/>
                  </a:cubicBezTo>
                  <a:cubicBezTo>
                    <a:pt x="1053846" y="2353818"/>
                    <a:pt x="947547" y="2192655"/>
                    <a:pt x="940308" y="2181606"/>
                  </a:cubicBezTo>
                  <a:lnTo>
                    <a:pt x="122682" y="954786"/>
                  </a:lnTo>
                  <a:cubicBezTo>
                    <a:pt x="115824" y="944499"/>
                    <a:pt x="111252" y="942975"/>
                    <a:pt x="115824" y="927354"/>
                  </a:cubicBezTo>
                  <a:close/>
                  <a:moveTo>
                    <a:pt x="120396" y="899541"/>
                  </a:moveTo>
                  <a:lnTo>
                    <a:pt x="240030" y="1070991"/>
                  </a:lnTo>
                  <a:cubicBezTo>
                    <a:pt x="279654" y="1128522"/>
                    <a:pt x="319659" y="1186434"/>
                    <a:pt x="360045" y="1243965"/>
                  </a:cubicBezTo>
                  <a:cubicBezTo>
                    <a:pt x="440436" y="1359027"/>
                    <a:pt x="518922" y="1473708"/>
                    <a:pt x="599313" y="1588770"/>
                  </a:cubicBezTo>
                  <a:cubicBezTo>
                    <a:pt x="698754" y="1731264"/>
                    <a:pt x="800100" y="1875663"/>
                    <a:pt x="898017" y="2018919"/>
                  </a:cubicBezTo>
                  <a:cubicBezTo>
                    <a:pt x="917829" y="2047875"/>
                    <a:pt x="937641" y="2076831"/>
                    <a:pt x="958215" y="2105406"/>
                  </a:cubicBezTo>
                  <a:lnTo>
                    <a:pt x="1047750" y="2234565"/>
                  </a:lnTo>
                  <a:cubicBezTo>
                    <a:pt x="1051560" y="2240280"/>
                    <a:pt x="1061085" y="2251329"/>
                    <a:pt x="1062228" y="2257425"/>
                  </a:cubicBezTo>
                  <a:cubicBezTo>
                    <a:pt x="1064514" y="2269236"/>
                    <a:pt x="1060323" y="2282571"/>
                    <a:pt x="1062990" y="2293239"/>
                  </a:cubicBezTo>
                  <a:cubicBezTo>
                    <a:pt x="1056513" y="2288667"/>
                    <a:pt x="1011174" y="2220087"/>
                    <a:pt x="1002411" y="2207514"/>
                  </a:cubicBezTo>
                  <a:cubicBezTo>
                    <a:pt x="982218" y="2178177"/>
                    <a:pt x="962406" y="2149983"/>
                    <a:pt x="942975" y="2120646"/>
                  </a:cubicBezTo>
                  <a:cubicBezTo>
                    <a:pt x="907923" y="2066925"/>
                    <a:pt x="861060" y="2001393"/>
                    <a:pt x="824103" y="1946910"/>
                  </a:cubicBezTo>
                  <a:cubicBezTo>
                    <a:pt x="786384" y="1891284"/>
                    <a:pt x="741045" y="1828419"/>
                    <a:pt x="704850" y="1773174"/>
                  </a:cubicBezTo>
                  <a:cubicBezTo>
                    <a:pt x="665988" y="1714119"/>
                    <a:pt x="624459" y="1658493"/>
                    <a:pt x="585978" y="1599438"/>
                  </a:cubicBezTo>
                  <a:cubicBezTo>
                    <a:pt x="548640" y="1542669"/>
                    <a:pt x="505587" y="1482852"/>
                    <a:pt x="467106" y="1425702"/>
                  </a:cubicBezTo>
                  <a:lnTo>
                    <a:pt x="139827" y="948690"/>
                  </a:lnTo>
                  <a:cubicBezTo>
                    <a:pt x="118110" y="917067"/>
                    <a:pt x="115824" y="921258"/>
                    <a:pt x="121158" y="899922"/>
                  </a:cubicBezTo>
                  <a:close/>
                  <a:moveTo>
                    <a:pt x="128778" y="862965"/>
                  </a:moveTo>
                  <a:lnTo>
                    <a:pt x="132969" y="867156"/>
                  </a:lnTo>
                  <a:cubicBezTo>
                    <a:pt x="134874" y="869442"/>
                    <a:pt x="135255" y="870585"/>
                    <a:pt x="136779" y="872871"/>
                  </a:cubicBezTo>
                  <a:cubicBezTo>
                    <a:pt x="139065" y="876300"/>
                    <a:pt x="141732" y="880110"/>
                    <a:pt x="144018" y="883539"/>
                  </a:cubicBezTo>
                  <a:cubicBezTo>
                    <a:pt x="148971" y="891159"/>
                    <a:pt x="153543" y="896874"/>
                    <a:pt x="158496" y="904494"/>
                  </a:cubicBezTo>
                  <a:lnTo>
                    <a:pt x="364998" y="1204722"/>
                  </a:lnTo>
                  <a:cubicBezTo>
                    <a:pt x="444627" y="1318260"/>
                    <a:pt x="520827" y="1433322"/>
                    <a:pt x="600075" y="1546860"/>
                  </a:cubicBezTo>
                  <a:cubicBezTo>
                    <a:pt x="679704" y="1661160"/>
                    <a:pt x="755523" y="1775079"/>
                    <a:pt x="835533" y="1888998"/>
                  </a:cubicBezTo>
                  <a:cubicBezTo>
                    <a:pt x="875157" y="1945386"/>
                    <a:pt x="912876" y="2002917"/>
                    <a:pt x="952881" y="2059686"/>
                  </a:cubicBezTo>
                  <a:cubicBezTo>
                    <a:pt x="986409" y="2107692"/>
                    <a:pt x="1022604" y="2163318"/>
                    <a:pt x="1055751" y="2209419"/>
                  </a:cubicBezTo>
                  <a:cubicBezTo>
                    <a:pt x="1066038" y="2223516"/>
                    <a:pt x="1059561" y="2223135"/>
                    <a:pt x="1062228" y="2240280"/>
                  </a:cubicBezTo>
                  <a:cubicBezTo>
                    <a:pt x="1056894" y="2236851"/>
                    <a:pt x="832485" y="1911477"/>
                    <a:pt x="823341" y="1898142"/>
                  </a:cubicBezTo>
                  <a:cubicBezTo>
                    <a:pt x="784479" y="1840992"/>
                    <a:pt x="745236" y="1784604"/>
                    <a:pt x="704850" y="1727073"/>
                  </a:cubicBezTo>
                  <a:cubicBezTo>
                    <a:pt x="625221" y="1613916"/>
                    <a:pt x="546354" y="1497711"/>
                    <a:pt x="467106" y="1384173"/>
                  </a:cubicBezTo>
                  <a:cubicBezTo>
                    <a:pt x="426720" y="1326642"/>
                    <a:pt x="387096" y="1269492"/>
                    <a:pt x="347853" y="1212342"/>
                  </a:cubicBezTo>
                  <a:cubicBezTo>
                    <a:pt x="279273" y="1112520"/>
                    <a:pt x="208026" y="1013079"/>
                    <a:pt x="140208" y="913257"/>
                  </a:cubicBezTo>
                  <a:cubicBezTo>
                    <a:pt x="135636" y="906399"/>
                    <a:pt x="129159" y="898779"/>
                    <a:pt x="124968" y="891540"/>
                  </a:cubicBezTo>
                  <a:cubicBezTo>
                    <a:pt x="121539" y="885825"/>
                    <a:pt x="125349" y="870585"/>
                    <a:pt x="128778" y="862965"/>
                  </a:cubicBezTo>
                  <a:close/>
                  <a:moveTo>
                    <a:pt x="138303" y="826389"/>
                  </a:moveTo>
                  <a:cubicBezTo>
                    <a:pt x="147066" y="834390"/>
                    <a:pt x="468249" y="1307592"/>
                    <a:pt x="488442" y="1336929"/>
                  </a:cubicBezTo>
                  <a:lnTo>
                    <a:pt x="721614" y="1677924"/>
                  </a:lnTo>
                  <a:cubicBezTo>
                    <a:pt x="800481" y="1790700"/>
                    <a:pt x="877062" y="1906905"/>
                    <a:pt x="955548" y="2020062"/>
                  </a:cubicBezTo>
                  <a:lnTo>
                    <a:pt x="1057656" y="2169033"/>
                  </a:lnTo>
                  <a:cubicBezTo>
                    <a:pt x="1065276" y="2180082"/>
                    <a:pt x="1060704" y="2188083"/>
                    <a:pt x="1062609" y="2202942"/>
                  </a:cubicBezTo>
                  <a:cubicBezTo>
                    <a:pt x="1054608" y="2196084"/>
                    <a:pt x="829818" y="1866138"/>
                    <a:pt x="825627" y="1860423"/>
                  </a:cubicBezTo>
                  <a:cubicBezTo>
                    <a:pt x="786003" y="1803654"/>
                    <a:pt x="747903" y="1746885"/>
                    <a:pt x="708279" y="1689735"/>
                  </a:cubicBezTo>
                  <a:cubicBezTo>
                    <a:pt x="629793" y="1575816"/>
                    <a:pt x="552069" y="1460373"/>
                    <a:pt x="472821" y="1347597"/>
                  </a:cubicBezTo>
                  <a:cubicBezTo>
                    <a:pt x="374142" y="1207008"/>
                    <a:pt x="276606" y="1059561"/>
                    <a:pt x="177927" y="918591"/>
                  </a:cubicBezTo>
                  <a:cubicBezTo>
                    <a:pt x="168021" y="904494"/>
                    <a:pt x="158496" y="890397"/>
                    <a:pt x="148590" y="875538"/>
                  </a:cubicBezTo>
                  <a:cubicBezTo>
                    <a:pt x="128397" y="846582"/>
                    <a:pt x="129159" y="855726"/>
                    <a:pt x="138303" y="826389"/>
                  </a:cubicBezTo>
                  <a:close/>
                  <a:moveTo>
                    <a:pt x="152781" y="789813"/>
                  </a:moveTo>
                  <a:cubicBezTo>
                    <a:pt x="158496" y="793623"/>
                    <a:pt x="457200" y="1242822"/>
                    <a:pt x="496062" y="1300353"/>
                  </a:cubicBezTo>
                  <a:cubicBezTo>
                    <a:pt x="534543" y="1357503"/>
                    <a:pt x="571881" y="1413510"/>
                    <a:pt x="610362" y="1470660"/>
                  </a:cubicBezTo>
                  <a:cubicBezTo>
                    <a:pt x="686562" y="1584579"/>
                    <a:pt x="762000" y="1697355"/>
                    <a:pt x="838962" y="1811655"/>
                  </a:cubicBezTo>
                  <a:lnTo>
                    <a:pt x="1053465" y="2131314"/>
                  </a:lnTo>
                  <a:cubicBezTo>
                    <a:pt x="1060323" y="2141601"/>
                    <a:pt x="1063371" y="2143506"/>
                    <a:pt x="1061847" y="2159889"/>
                  </a:cubicBezTo>
                  <a:cubicBezTo>
                    <a:pt x="1055751" y="2154174"/>
                    <a:pt x="1011174" y="2087118"/>
                    <a:pt x="1003173" y="2075307"/>
                  </a:cubicBezTo>
                  <a:cubicBezTo>
                    <a:pt x="947166" y="1990725"/>
                    <a:pt x="885444" y="1904619"/>
                    <a:pt x="827913" y="1819275"/>
                  </a:cubicBezTo>
                  <a:cubicBezTo>
                    <a:pt x="808482" y="1790700"/>
                    <a:pt x="789051" y="1763268"/>
                    <a:pt x="769620" y="1734312"/>
                  </a:cubicBezTo>
                  <a:cubicBezTo>
                    <a:pt x="750951" y="1706118"/>
                    <a:pt x="731139" y="1677162"/>
                    <a:pt x="711327" y="1649349"/>
                  </a:cubicBezTo>
                  <a:cubicBezTo>
                    <a:pt x="671703" y="1592199"/>
                    <a:pt x="633603" y="1535811"/>
                    <a:pt x="594360" y="1478280"/>
                  </a:cubicBezTo>
                  <a:cubicBezTo>
                    <a:pt x="516636" y="1364361"/>
                    <a:pt x="438531" y="1251585"/>
                    <a:pt x="361188" y="1137285"/>
                  </a:cubicBezTo>
                  <a:cubicBezTo>
                    <a:pt x="322326" y="1080135"/>
                    <a:pt x="283464" y="1022985"/>
                    <a:pt x="244221" y="966216"/>
                  </a:cubicBezTo>
                  <a:cubicBezTo>
                    <a:pt x="239649" y="959739"/>
                    <a:pt x="143637" y="820674"/>
                    <a:pt x="142875" y="816483"/>
                  </a:cubicBezTo>
                  <a:cubicBezTo>
                    <a:pt x="142113" y="811149"/>
                    <a:pt x="149352" y="794766"/>
                    <a:pt x="152781" y="789813"/>
                  </a:cubicBezTo>
                  <a:close/>
                  <a:moveTo>
                    <a:pt x="173736" y="752094"/>
                  </a:moveTo>
                  <a:cubicBezTo>
                    <a:pt x="181737" y="760476"/>
                    <a:pt x="957834" y="1932813"/>
                    <a:pt x="1050798" y="2074164"/>
                  </a:cubicBezTo>
                  <a:cubicBezTo>
                    <a:pt x="1054608" y="2079879"/>
                    <a:pt x="1063371" y="2090547"/>
                    <a:pt x="1064133" y="2095881"/>
                  </a:cubicBezTo>
                  <a:cubicBezTo>
                    <a:pt x="1066038" y="2107311"/>
                    <a:pt x="1061466" y="2119503"/>
                    <a:pt x="1063752" y="2130552"/>
                  </a:cubicBezTo>
                  <a:cubicBezTo>
                    <a:pt x="1055751" y="2124837"/>
                    <a:pt x="738759" y="1648206"/>
                    <a:pt x="716661" y="1615059"/>
                  </a:cubicBezTo>
                  <a:cubicBezTo>
                    <a:pt x="678180" y="1557909"/>
                    <a:pt x="639318" y="1500759"/>
                    <a:pt x="601218" y="1442847"/>
                  </a:cubicBezTo>
                  <a:cubicBezTo>
                    <a:pt x="563118" y="1385316"/>
                    <a:pt x="525018" y="1328547"/>
                    <a:pt x="486537" y="1271397"/>
                  </a:cubicBezTo>
                  <a:lnTo>
                    <a:pt x="168783" y="797433"/>
                  </a:lnTo>
                  <a:cubicBezTo>
                    <a:pt x="163830" y="789813"/>
                    <a:pt x="155829" y="782955"/>
                    <a:pt x="159258" y="774954"/>
                  </a:cubicBezTo>
                  <a:cubicBezTo>
                    <a:pt x="161925" y="768858"/>
                    <a:pt x="169545" y="756285"/>
                    <a:pt x="173736" y="752094"/>
                  </a:cubicBezTo>
                  <a:close/>
                  <a:moveTo>
                    <a:pt x="179451" y="744093"/>
                  </a:moveTo>
                  <a:cubicBezTo>
                    <a:pt x="183642" y="737997"/>
                    <a:pt x="187833" y="734187"/>
                    <a:pt x="194691" y="732282"/>
                  </a:cubicBezTo>
                  <a:cubicBezTo>
                    <a:pt x="207264" y="744474"/>
                    <a:pt x="425196" y="1076706"/>
                    <a:pt x="441960" y="1101852"/>
                  </a:cubicBezTo>
                  <a:lnTo>
                    <a:pt x="521970" y="1227582"/>
                  </a:lnTo>
                  <a:cubicBezTo>
                    <a:pt x="535305" y="1248537"/>
                    <a:pt x="547116" y="1269492"/>
                    <a:pt x="560451" y="1290447"/>
                  </a:cubicBezTo>
                  <a:cubicBezTo>
                    <a:pt x="573786" y="1311402"/>
                    <a:pt x="586740" y="1333119"/>
                    <a:pt x="600075" y="1353693"/>
                  </a:cubicBezTo>
                  <a:cubicBezTo>
                    <a:pt x="665988" y="1456182"/>
                    <a:pt x="730377" y="1567815"/>
                    <a:pt x="797052" y="1671447"/>
                  </a:cubicBezTo>
                  <a:cubicBezTo>
                    <a:pt x="803529" y="1681734"/>
                    <a:pt x="810387" y="1692783"/>
                    <a:pt x="816864" y="1703070"/>
                  </a:cubicBezTo>
                  <a:cubicBezTo>
                    <a:pt x="821436" y="1710309"/>
                    <a:pt x="834009" y="1728597"/>
                    <a:pt x="836295" y="1735455"/>
                  </a:cubicBezTo>
                  <a:cubicBezTo>
                    <a:pt x="823341" y="1712214"/>
                    <a:pt x="773811" y="1642110"/>
                    <a:pt x="753999" y="1611249"/>
                  </a:cubicBezTo>
                  <a:cubicBezTo>
                    <a:pt x="740664" y="1590294"/>
                    <a:pt x="726948" y="1570482"/>
                    <a:pt x="712851" y="1549527"/>
                  </a:cubicBezTo>
                  <a:lnTo>
                    <a:pt x="261366" y="868680"/>
                  </a:lnTo>
                  <a:cubicBezTo>
                    <a:pt x="244602" y="843153"/>
                    <a:pt x="190881" y="764667"/>
                    <a:pt x="179451" y="744093"/>
                  </a:cubicBezTo>
                  <a:close/>
                  <a:moveTo>
                    <a:pt x="221742" y="715137"/>
                  </a:moveTo>
                  <a:cubicBezTo>
                    <a:pt x="230886" y="705612"/>
                    <a:pt x="451104" y="562737"/>
                    <a:pt x="474726" y="546735"/>
                  </a:cubicBezTo>
                  <a:cubicBezTo>
                    <a:pt x="502539" y="527685"/>
                    <a:pt x="532257" y="510540"/>
                    <a:pt x="561975" y="492252"/>
                  </a:cubicBezTo>
                  <a:cubicBezTo>
                    <a:pt x="591312" y="473964"/>
                    <a:pt x="618744" y="457581"/>
                    <a:pt x="649224" y="439674"/>
                  </a:cubicBezTo>
                  <a:cubicBezTo>
                    <a:pt x="664845" y="430530"/>
                    <a:pt x="680085" y="423291"/>
                    <a:pt x="694944" y="414528"/>
                  </a:cubicBezTo>
                  <a:cubicBezTo>
                    <a:pt x="763143" y="374142"/>
                    <a:pt x="859917" y="330708"/>
                    <a:pt x="934593" y="300609"/>
                  </a:cubicBezTo>
                  <a:cubicBezTo>
                    <a:pt x="1162050" y="208788"/>
                    <a:pt x="1397508" y="184023"/>
                    <a:pt x="1625727" y="296037"/>
                  </a:cubicBezTo>
                  <a:cubicBezTo>
                    <a:pt x="1686306" y="325755"/>
                    <a:pt x="1754505" y="374904"/>
                    <a:pt x="1792224" y="412623"/>
                  </a:cubicBezTo>
                  <a:cubicBezTo>
                    <a:pt x="1798701" y="419100"/>
                    <a:pt x="1802511" y="423672"/>
                    <a:pt x="1808988" y="429768"/>
                  </a:cubicBezTo>
                  <a:lnTo>
                    <a:pt x="1845183" y="464439"/>
                  </a:lnTo>
                  <a:cubicBezTo>
                    <a:pt x="1854327" y="474345"/>
                    <a:pt x="1866900" y="481965"/>
                    <a:pt x="1880997" y="499491"/>
                  </a:cubicBezTo>
                  <a:lnTo>
                    <a:pt x="1950339" y="570357"/>
                  </a:lnTo>
                  <a:cubicBezTo>
                    <a:pt x="1956435" y="576834"/>
                    <a:pt x="1960626" y="581025"/>
                    <a:pt x="1967865" y="588264"/>
                  </a:cubicBezTo>
                  <a:lnTo>
                    <a:pt x="2051685" y="681228"/>
                  </a:lnTo>
                  <a:cubicBezTo>
                    <a:pt x="2054733" y="685038"/>
                    <a:pt x="2056638" y="687324"/>
                    <a:pt x="2060067" y="690372"/>
                  </a:cubicBezTo>
                  <a:lnTo>
                    <a:pt x="2477643" y="1170432"/>
                  </a:lnTo>
                  <a:cubicBezTo>
                    <a:pt x="2483739" y="1177290"/>
                    <a:pt x="2489073" y="1181100"/>
                    <a:pt x="2494788" y="1188339"/>
                  </a:cubicBezTo>
                  <a:cubicBezTo>
                    <a:pt x="2500122" y="1195197"/>
                    <a:pt x="2504313" y="1201674"/>
                    <a:pt x="2510409" y="1208151"/>
                  </a:cubicBezTo>
                  <a:cubicBezTo>
                    <a:pt x="2537841" y="1235583"/>
                    <a:pt x="2567559" y="1274826"/>
                    <a:pt x="2593848" y="1301496"/>
                  </a:cubicBezTo>
                  <a:cubicBezTo>
                    <a:pt x="2611374" y="1319403"/>
                    <a:pt x="2627376" y="1340739"/>
                    <a:pt x="2642616" y="1357503"/>
                  </a:cubicBezTo>
                  <a:lnTo>
                    <a:pt x="2694051" y="1412367"/>
                  </a:lnTo>
                  <a:cubicBezTo>
                    <a:pt x="2713101" y="1433322"/>
                    <a:pt x="2742438" y="1466088"/>
                    <a:pt x="2762631" y="1485519"/>
                  </a:cubicBezTo>
                  <a:lnTo>
                    <a:pt x="2796921" y="1522095"/>
                  </a:lnTo>
                  <a:cubicBezTo>
                    <a:pt x="2820162" y="1545717"/>
                    <a:pt x="2841879" y="1570101"/>
                    <a:pt x="2866644" y="1592961"/>
                  </a:cubicBezTo>
                  <a:cubicBezTo>
                    <a:pt x="2857119" y="1591437"/>
                    <a:pt x="2826258" y="1577721"/>
                    <a:pt x="2813304" y="1573149"/>
                  </a:cubicBezTo>
                  <a:cubicBezTo>
                    <a:pt x="2759202" y="1553718"/>
                    <a:pt x="2689479" y="1539240"/>
                    <a:pt x="2631948" y="1530858"/>
                  </a:cubicBezTo>
                  <a:cubicBezTo>
                    <a:pt x="2384298" y="1495806"/>
                    <a:pt x="2108454" y="1578864"/>
                    <a:pt x="1890141" y="1667256"/>
                  </a:cubicBezTo>
                  <a:cubicBezTo>
                    <a:pt x="1749933" y="1724025"/>
                    <a:pt x="1617345" y="1792224"/>
                    <a:pt x="1485519" y="1859280"/>
                  </a:cubicBezTo>
                  <a:lnTo>
                    <a:pt x="1188339" y="2009394"/>
                  </a:lnTo>
                  <a:cubicBezTo>
                    <a:pt x="1171194" y="2017776"/>
                    <a:pt x="1097661" y="2054733"/>
                    <a:pt x="1085469" y="2057019"/>
                  </a:cubicBezTo>
                  <a:cubicBezTo>
                    <a:pt x="1080897" y="2046351"/>
                    <a:pt x="1066038" y="2027682"/>
                    <a:pt x="1058799" y="2016633"/>
                  </a:cubicBezTo>
                  <a:lnTo>
                    <a:pt x="975741" y="1892046"/>
                  </a:lnTo>
                  <a:cubicBezTo>
                    <a:pt x="957453" y="1864233"/>
                    <a:pt x="939546" y="1839468"/>
                    <a:pt x="920877" y="1810131"/>
                  </a:cubicBezTo>
                  <a:cubicBezTo>
                    <a:pt x="841629" y="1685544"/>
                    <a:pt x="758571" y="1554099"/>
                    <a:pt x="681990" y="1428369"/>
                  </a:cubicBezTo>
                  <a:cubicBezTo>
                    <a:pt x="673608" y="1414272"/>
                    <a:pt x="664083" y="1400556"/>
                    <a:pt x="655320" y="1386078"/>
                  </a:cubicBezTo>
                  <a:lnTo>
                    <a:pt x="496443" y="1131189"/>
                  </a:lnTo>
                  <a:cubicBezTo>
                    <a:pt x="478155" y="1103376"/>
                    <a:pt x="461391" y="1073277"/>
                    <a:pt x="443103" y="1046226"/>
                  </a:cubicBezTo>
                  <a:cubicBezTo>
                    <a:pt x="434340" y="1033272"/>
                    <a:pt x="425196" y="1019175"/>
                    <a:pt x="416433" y="1005459"/>
                  </a:cubicBezTo>
                  <a:cubicBezTo>
                    <a:pt x="390525" y="964692"/>
                    <a:pt x="355473" y="915924"/>
                    <a:pt x="334137" y="880110"/>
                  </a:cubicBezTo>
                  <a:cubicBezTo>
                    <a:pt x="301752" y="826389"/>
                    <a:pt x="249936" y="765429"/>
                    <a:pt x="222504" y="715137"/>
                  </a:cubicBezTo>
                  <a:close/>
                  <a:moveTo>
                    <a:pt x="1803273" y="380619"/>
                  </a:moveTo>
                  <a:cubicBezTo>
                    <a:pt x="1809369" y="360807"/>
                    <a:pt x="1866138" y="290703"/>
                    <a:pt x="1888236" y="269367"/>
                  </a:cubicBezTo>
                  <a:cubicBezTo>
                    <a:pt x="1921383" y="237363"/>
                    <a:pt x="1922145" y="236601"/>
                    <a:pt x="1959102" y="208407"/>
                  </a:cubicBezTo>
                  <a:cubicBezTo>
                    <a:pt x="1971294" y="198882"/>
                    <a:pt x="1983867" y="190500"/>
                    <a:pt x="1997964" y="181356"/>
                  </a:cubicBezTo>
                  <a:cubicBezTo>
                    <a:pt x="2111121" y="109728"/>
                    <a:pt x="2272284" y="75057"/>
                    <a:pt x="2408682" y="66294"/>
                  </a:cubicBezTo>
                  <a:cubicBezTo>
                    <a:pt x="2450211" y="63627"/>
                    <a:pt x="2497836" y="65532"/>
                    <a:pt x="2539746" y="65532"/>
                  </a:cubicBezTo>
                  <a:cubicBezTo>
                    <a:pt x="2626614" y="65151"/>
                    <a:pt x="2713482" y="64770"/>
                    <a:pt x="2800350" y="64389"/>
                  </a:cubicBezTo>
                  <a:cubicBezTo>
                    <a:pt x="2935986" y="63627"/>
                    <a:pt x="3044571" y="66294"/>
                    <a:pt x="3178302" y="45720"/>
                  </a:cubicBezTo>
                  <a:cubicBezTo>
                    <a:pt x="3249549" y="34671"/>
                    <a:pt x="3227070" y="24003"/>
                    <a:pt x="3276600" y="57531"/>
                  </a:cubicBezTo>
                  <a:cubicBezTo>
                    <a:pt x="3315462" y="83820"/>
                    <a:pt x="3353943" y="112776"/>
                    <a:pt x="3393186" y="139065"/>
                  </a:cubicBezTo>
                  <a:cubicBezTo>
                    <a:pt x="3455670" y="180594"/>
                    <a:pt x="3524250" y="231648"/>
                    <a:pt x="3587496" y="273177"/>
                  </a:cubicBezTo>
                  <a:cubicBezTo>
                    <a:pt x="3613785" y="290322"/>
                    <a:pt x="3639693" y="308991"/>
                    <a:pt x="3665601" y="326898"/>
                  </a:cubicBezTo>
                  <a:cubicBezTo>
                    <a:pt x="3691890" y="344805"/>
                    <a:pt x="3717036" y="361950"/>
                    <a:pt x="3743706" y="381000"/>
                  </a:cubicBezTo>
                  <a:cubicBezTo>
                    <a:pt x="3769233" y="398907"/>
                    <a:pt x="3795903" y="416052"/>
                    <a:pt x="3821049" y="433959"/>
                  </a:cubicBezTo>
                  <a:cubicBezTo>
                    <a:pt x="3846576" y="451866"/>
                    <a:pt x="3872865" y="470916"/>
                    <a:pt x="3899154" y="487680"/>
                  </a:cubicBezTo>
                  <a:cubicBezTo>
                    <a:pt x="3952113" y="522732"/>
                    <a:pt x="4002405" y="560832"/>
                    <a:pt x="4055364" y="595503"/>
                  </a:cubicBezTo>
                  <a:lnTo>
                    <a:pt x="4287012" y="757809"/>
                  </a:lnTo>
                  <a:cubicBezTo>
                    <a:pt x="4312158" y="776478"/>
                    <a:pt x="4338828" y="793242"/>
                    <a:pt x="4364355" y="812292"/>
                  </a:cubicBezTo>
                  <a:lnTo>
                    <a:pt x="4441317" y="867156"/>
                  </a:lnTo>
                  <a:cubicBezTo>
                    <a:pt x="4505325" y="910971"/>
                    <a:pt x="4570857" y="962787"/>
                    <a:pt x="4632960" y="1005078"/>
                  </a:cubicBezTo>
                  <a:cubicBezTo>
                    <a:pt x="4642866" y="1011555"/>
                    <a:pt x="4664964" y="1026414"/>
                    <a:pt x="4669917" y="1034415"/>
                  </a:cubicBezTo>
                  <a:cubicBezTo>
                    <a:pt x="4656963" y="1042797"/>
                    <a:pt x="4221099" y="1098042"/>
                    <a:pt x="4163949" y="1106043"/>
                  </a:cubicBezTo>
                  <a:cubicBezTo>
                    <a:pt x="3848481" y="1149477"/>
                    <a:pt x="3406140" y="1215390"/>
                    <a:pt x="3143250" y="1386459"/>
                  </a:cubicBezTo>
                  <a:cubicBezTo>
                    <a:pt x="3127629" y="1396746"/>
                    <a:pt x="3114675" y="1405890"/>
                    <a:pt x="3100959" y="1416558"/>
                  </a:cubicBezTo>
                  <a:cubicBezTo>
                    <a:pt x="3065526" y="1443990"/>
                    <a:pt x="3015996" y="1493520"/>
                    <a:pt x="2995422" y="1528191"/>
                  </a:cubicBezTo>
                  <a:cubicBezTo>
                    <a:pt x="2967228" y="1576197"/>
                    <a:pt x="2967609" y="1573911"/>
                    <a:pt x="2949321" y="1626870"/>
                  </a:cubicBezTo>
                  <a:cubicBezTo>
                    <a:pt x="2934843" y="1620774"/>
                    <a:pt x="2899791" y="1578483"/>
                    <a:pt x="2881884" y="1564386"/>
                  </a:cubicBezTo>
                  <a:cubicBezTo>
                    <a:pt x="2877693" y="1561338"/>
                    <a:pt x="2875026" y="1559433"/>
                    <a:pt x="2871216" y="1555623"/>
                  </a:cubicBezTo>
                  <a:cubicBezTo>
                    <a:pt x="2858262" y="1541145"/>
                    <a:pt x="2846070" y="1532382"/>
                    <a:pt x="2833878" y="1519047"/>
                  </a:cubicBezTo>
                  <a:lnTo>
                    <a:pt x="2798064" y="1479423"/>
                  </a:lnTo>
                  <a:cubicBezTo>
                    <a:pt x="2791587" y="1472565"/>
                    <a:pt x="2786634" y="1466850"/>
                    <a:pt x="2780538" y="1459992"/>
                  </a:cubicBezTo>
                  <a:lnTo>
                    <a:pt x="2726055" y="1402080"/>
                  </a:lnTo>
                  <a:cubicBezTo>
                    <a:pt x="2713101" y="1387983"/>
                    <a:pt x="2681859" y="1358265"/>
                    <a:pt x="2671572" y="1345692"/>
                  </a:cubicBezTo>
                  <a:cubicBezTo>
                    <a:pt x="2665857" y="1338834"/>
                    <a:pt x="2660142" y="1330833"/>
                    <a:pt x="2654427" y="1324356"/>
                  </a:cubicBezTo>
                  <a:lnTo>
                    <a:pt x="2601468" y="1266444"/>
                  </a:lnTo>
                  <a:cubicBezTo>
                    <a:pt x="2595753" y="1259586"/>
                    <a:pt x="2589657" y="1252347"/>
                    <a:pt x="2583561" y="1245489"/>
                  </a:cubicBezTo>
                  <a:lnTo>
                    <a:pt x="2505837" y="1155954"/>
                  </a:lnTo>
                  <a:cubicBezTo>
                    <a:pt x="2502408" y="1152144"/>
                    <a:pt x="2500503" y="1149096"/>
                    <a:pt x="2497074" y="1145667"/>
                  </a:cubicBezTo>
                  <a:cubicBezTo>
                    <a:pt x="2476119" y="1124331"/>
                    <a:pt x="2463165" y="1107567"/>
                    <a:pt x="2444877" y="1085469"/>
                  </a:cubicBezTo>
                  <a:cubicBezTo>
                    <a:pt x="2438781" y="1078230"/>
                    <a:pt x="2433828" y="1072515"/>
                    <a:pt x="2427732" y="1065657"/>
                  </a:cubicBezTo>
                  <a:lnTo>
                    <a:pt x="2150364" y="745998"/>
                  </a:lnTo>
                  <a:cubicBezTo>
                    <a:pt x="2143887" y="739140"/>
                    <a:pt x="2138934" y="733044"/>
                    <a:pt x="2133219" y="726186"/>
                  </a:cubicBezTo>
                  <a:cubicBezTo>
                    <a:pt x="2121027" y="711327"/>
                    <a:pt x="2098548" y="690372"/>
                    <a:pt x="2089023" y="677037"/>
                  </a:cubicBezTo>
                  <a:lnTo>
                    <a:pt x="2063115" y="646938"/>
                  </a:lnTo>
                  <a:cubicBezTo>
                    <a:pt x="2048637" y="633222"/>
                    <a:pt x="2039112" y="623697"/>
                    <a:pt x="2026158" y="608457"/>
                  </a:cubicBezTo>
                  <a:cubicBezTo>
                    <a:pt x="2019300" y="600456"/>
                    <a:pt x="2016633" y="595503"/>
                    <a:pt x="2009394" y="588264"/>
                  </a:cubicBezTo>
                  <a:lnTo>
                    <a:pt x="1935480" y="512445"/>
                  </a:lnTo>
                  <a:cubicBezTo>
                    <a:pt x="1928241" y="503682"/>
                    <a:pt x="1925193" y="500253"/>
                    <a:pt x="1917573" y="493395"/>
                  </a:cubicBezTo>
                  <a:lnTo>
                    <a:pt x="1841754" y="419862"/>
                  </a:lnTo>
                  <a:cubicBezTo>
                    <a:pt x="1835277" y="413766"/>
                    <a:pt x="1829943" y="407289"/>
                    <a:pt x="1823466" y="401193"/>
                  </a:cubicBezTo>
                  <a:cubicBezTo>
                    <a:pt x="1817751" y="395859"/>
                    <a:pt x="1808226" y="387858"/>
                    <a:pt x="1804416" y="382143"/>
                  </a:cubicBezTo>
                  <a:close/>
                  <a:moveTo>
                    <a:pt x="0" y="986409"/>
                  </a:moveTo>
                  <a:lnTo>
                    <a:pt x="0" y="999744"/>
                  </a:lnTo>
                  <a:cubicBezTo>
                    <a:pt x="10287" y="1013460"/>
                    <a:pt x="20193" y="1033272"/>
                    <a:pt x="30480" y="1050036"/>
                  </a:cubicBezTo>
                  <a:lnTo>
                    <a:pt x="106299" y="1176909"/>
                  </a:lnTo>
                  <a:cubicBezTo>
                    <a:pt x="111633" y="1186053"/>
                    <a:pt x="116205" y="1194435"/>
                    <a:pt x="121920" y="1203198"/>
                  </a:cubicBezTo>
                  <a:cubicBezTo>
                    <a:pt x="152019" y="1248537"/>
                    <a:pt x="182499" y="1307592"/>
                    <a:pt x="214122" y="1355217"/>
                  </a:cubicBezTo>
                  <a:cubicBezTo>
                    <a:pt x="230124" y="1379220"/>
                    <a:pt x="259080" y="1429893"/>
                    <a:pt x="275082" y="1456563"/>
                  </a:cubicBezTo>
                  <a:cubicBezTo>
                    <a:pt x="284988" y="1472946"/>
                    <a:pt x="295656" y="1491615"/>
                    <a:pt x="305943" y="1507617"/>
                  </a:cubicBezTo>
                  <a:lnTo>
                    <a:pt x="329565" y="1544955"/>
                  </a:lnTo>
                  <a:cubicBezTo>
                    <a:pt x="332232" y="1549146"/>
                    <a:pt x="334899" y="1553718"/>
                    <a:pt x="337566" y="1557909"/>
                  </a:cubicBezTo>
                  <a:cubicBezTo>
                    <a:pt x="342900" y="1566672"/>
                    <a:pt x="347853" y="1575435"/>
                    <a:pt x="352806" y="1583055"/>
                  </a:cubicBezTo>
                  <a:cubicBezTo>
                    <a:pt x="373761" y="1614678"/>
                    <a:pt x="393573" y="1650492"/>
                    <a:pt x="414909" y="1683258"/>
                  </a:cubicBezTo>
                  <a:cubicBezTo>
                    <a:pt x="439674" y="1720596"/>
                    <a:pt x="468630" y="1771650"/>
                    <a:pt x="493395" y="1810512"/>
                  </a:cubicBezTo>
                  <a:cubicBezTo>
                    <a:pt x="524256" y="1858518"/>
                    <a:pt x="555879" y="1913001"/>
                    <a:pt x="586740" y="1961769"/>
                  </a:cubicBezTo>
                  <a:cubicBezTo>
                    <a:pt x="597789" y="1978914"/>
                    <a:pt x="608457" y="1996821"/>
                    <a:pt x="617982" y="2012442"/>
                  </a:cubicBezTo>
                  <a:lnTo>
                    <a:pt x="728472" y="2186940"/>
                  </a:lnTo>
                  <a:cubicBezTo>
                    <a:pt x="731139" y="2191512"/>
                    <a:pt x="733806" y="2195322"/>
                    <a:pt x="736854" y="2199513"/>
                  </a:cubicBezTo>
                  <a:lnTo>
                    <a:pt x="792099" y="2286000"/>
                  </a:lnTo>
                  <a:cubicBezTo>
                    <a:pt x="797433" y="2294382"/>
                    <a:pt x="803148" y="2303526"/>
                    <a:pt x="808482" y="2311527"/>
                  </a:cubicBezTo>
                  <a:cubicBezTo>
                    <a:pt x="835914" y="2352294"/>
                    <a:pt x="868299" y="2407539"/>
                    <a:pt x="896493" y="2447163"/>
                  </a:cubicBezTo>
                  <a:lnTo>
                    <a:pt x="970407" y="2558415"/>
                  </a:lnTo>
                  <a:cubicBezTo>
                    <a:pt x="973455" y="2562606"/>
                    <a:pt x="975360" y="2566035"/>
                    <a:pt x="978027" y="2569845"/>
                  </a:cubicBezTo>
                  <a:lnTo>
                    <a:pt x="1003935" y="2607183"/>
                  </a:lnTo>
                  <a:lnTo>
                    <a:pt x="1008507" y="2607183"/>
                  </a:lnTo>
                  <a:lnTo>
                    <a:pt x="1480185" y="2371344"/>
                  </a:lnTo>
                  <a:cubicBezTo>
                    <a:pt x="1528953" y="2348484"/>
                    <a:pt x="1594104" y="2314956"/>
                    <a:pt x="1639824" y="2294763"/>
                  </a:cubicBezTo>
                  <a:lnTo>
                    <a:pt x="1802130" y="2220468"/>
                  </a:lnTo>
                  <a:cubicBezTo>
                    <a:pt x="1812036" y="2216277"/>
                    <a:pt x="1819656" y="2212848"/>
                    <a:pt x="1828800" y="2208657"/>
                  </a:cubicBezTo>
                  <a:cubicBezTo>
                    <a:pt x="1839087" y="2204085"/>
                    <a:pt x="1847088" y="2201037"/>
                    <a:pt x="1856994" y="2196465"/>
                  </a:cubicBezTo>
                  <a:cubicBezTo>
                    <a:pt x="1894332" y="2180082"/>
                    <a:pt x="1929765" y="2166366"/>
                    <a:pt x="1967103" y="2150364"/>
                  </a:cubicBezTo>
                  <a:cubicBezTo>
                    <a:pt x="2018919" y="2128647"/>
                    <a:pt x="2083308" y="2104644"/>
                    <a:pt x="2137410" y="2084070"/>
                  </a:cubicBezTo>
                  <a:cubicBezTo>
                    <a:pt x="2223516" y="2050923"/>
                    <a:pt x="2345055" y="2011680"/>
                    <a:pt x="2434590" y="1987296"/>
                  </a:cubicBezTo>
                  <a:cubicBezTo>
                    <a:pt x="2475738" y="1976247"/>
                    <a:pt x="2517267" y="1965198"/>
                    <a:pt x="2559939" y="1954911"/>
                  </a:cubicBezTo>
                  <a:cubicBezTo>
                    <a:pt x="2697861" y="1921764"/>
                    <a:pt x="2653284" y="1943862"/>
                    <a:pt x="2772537" y="1937385"/>
                  </a:cubicBezTo>
                  <a:cubicBezTo>
                    <a:pt x="2909697" y="1929765"/>
                    <a:pt x="3044952" y="1917954"/>
                    <a:pt x="3174111" y="1867662"/>
                  </a:cubicBezTo>
                  <a:cubicBezTo>
                    <a:pt x="3223641" y="1848612"/>
                    <a:pt x="3288030" y="1817751"/>
                    <a:pt x="3329559" y="1786509"/>
                  </a:cubicBezTo>
                  <a:lnTo>
                    <a:pt x="3373755" y="1751838"/>
                  </a:lnTo>
                  <a:cubicBezTo>
                    <a:pt x="3382137" y="1746504"/>
                    <a:pt x="3390519" y="1741932"/>
                    <a:pt x="3398520" y="1737741"/>
                  </a:cubicBezTo>
                  <a:cubicBezTo>
                    <a:pt x="3520059" y="1675257"/>
                    <a:pt x="3655314" y="1642872"/>
                    <a:pt x="3789045" y="1615059"/>
                  </a:cubicBezTo>
                  <a:cubicBezTo>
                    <a:pt x="3930396" y="1586103"/>
                    <a:pt x="4062984" y="1572387"/>
                    <a:pt x="4206240" y="1559052"/>
                  </a:cubicBezTo>
                  <a:cubicBezTo>
                    <a:pt x="4254627" y="1554480"/>
                    <a:pt x="4306443" y="1553337"/>
                    <a:pt x="4353306" y="1548765"/>
                  </a:cubicBezTo>
                  <a:cubicBezTo>
                    <a:pt x="4419219" y="1542288"/>
                    <a:pt x="4594860" y="1539621"/>
                    <a:pt x="4660011" y="1539621"/>
                  </a:cubicBezTo>
                  <a:cubicBezTo>
                    <a:pt x="4708779" y="1539621"/>
                    <a:pt x="4765929" y="1536192"/>
                    <a:pt x="4813173" y="1538097"/>
                  </a:cubicBezTo>
                  <a:lnTo>
                    <a:pt x="4965573" y="1539621"/>
                  </a:lnTo>
                  <a:lnTo>
                    <a:pt x="4965573" y="1535049"/>
                  </a:lnTo>
                  <a:cubicBezTo>
                    <a:pt x="4959096" y="1527429"/>
                    <a:pt x="4866132" y="1369695"/>
                    <a:pt x="4850892" y="1345692"/>
                  </a:cubicBezTo>
                  <a:cubicBezTo>
                    <a:pt x="4844415" y="1335786"/>
                    <a:pt x="4837176" y="1325118"/>
                    <a:pt x="4831080" y="1315593"/>
                  </a:cubicBezTo>
                  <a:cubicBezTo>
                    <a:pt x="4815078" y="1290447"/>
                    <a:pt x="4766691" y="1218819"/>
                    <a:pt x="4748022" y="1195959"/>
                  </a:cubicBezTo>
                  <a:cubicBezTo>
                    <a:pt x="4735068" y="1179957"/>
                    <a:pt x="4736211" y="1183005"/>
                    <a:pt x="4733925" y="1158621"/>
                  </a:cubicBezTo>
                  <a:cubicBezTo>
                    <a:pt x="4731258" y="1126998"/>
                    <a:pt x="4730496" y="1095375"/>
                    <a:pt x="4727448" y="1063752"/>
                  </a:cubicBezTo>
                  <a:cubicBezTo>
                    <a:pt x="4725543" y="1044321"/>
                    <a:pt x="4729353" y="1035558"/>
                    <a:pt x="4715256" y="1026414"/>
                  </a:cubicBezTo>
                  <a:lnTo>
                    <a:pt x="4272915" y="707898"/>
                  </a:lnTo>
                  <a:cubicBezTo>
                    <a:pt x="4262247" y="699516"/>
                    <a:pt x="4254246" y="694944"/>
                    <a:pt x="4242054" y="686943"/>
                  </a:cubicBezTo>
                  <a:cubicBezTo>
                    <a:pt x="4230624" y="679323"/>
                    <a:pt x="4222623" y="672846"/>
                    <a:pt x="4211955" y="665607"/>
                  </a:cubicBezTo>
                  <a:lnTo>
                    <a:pt x="4032504" y="541020"/>
                  </a:lnTo>
                  <a:cubicBezTo>
                    <a:pt x="4010025" y="525399"/>
                    <a:pt x="3996309" y="517017"/>
                    <a:pt x="3972687" y="499491"/>
                  </a:cubicBezTo>
                  <a:cubicBezTo>
                    <a:pt x="3963162" y="492252"/>
                    <a:pt x="3952494" y="486537"/>
                    <a:pt x="3942969" y="479298"/>
                  </a:cubicBezTo>
                  <a:lnTo>
                    <a:pt x="3912870" y="457962"/>
                  </a:lnTo>
                  <a:cubicBezTo>
                    <a:pt x="3892677" y="445389"/>
                    <a:pt x="3872484" y="429387"/>
                    <a:pt x="3852672" y="416814"/>
                  </a:cubicBezTo>
                  <a:lnTo>
                    <a:pt x="3702558" y="312801"/>
                  </a:lnTo>
                  <a:cubicBezTo>
                    <a:pt x="3675126" y="292989"/>
                    <a:pt x="3643122" y="273558"/>
                    <a:pt x="3611880" y="250698"/>
                  </a:cubicBezTo>
                  <a:cubicBezTo>
                    <a:pt x="3568065" y="218694"/>
                    <a:pt x="3505200" y="180213"/>
                    <a:pt x="3462147" y="148209"/>
                  </a:cubicBezTo>
                  <a:cubicBezTo>
                    <a:pt x="3433191" y="126492"/>
                    <a:pt x="3400044" y="105918"/>
                    <a:pt x="3372231" y="84963"/>
                  </a:cubicBezTo>
                  <a:cubicBezTo>
                    <a:pt x="3356610" y="73152"/>
                    <a:pt x="3258312" y="8382"/>
                    <a:pt x="3252978" y="0"/>
                  </a:cubicBezTo>
                  <a:lnTo>
                    <a:pt x="3244596" y="0"/>
                  </a:lnTo>
                  <a:cubicBezTo>
                    <a:pt x="3225546" y="10668"/>
                    <a:pt x="3078480" y="25908"/>
                    <a:pt x="3043428" y="27813"/>
                  </a:cubicBezTo>
                  <a:cubicBezTo>
                    <a:pt x="3025902" y="28575"/>
                    <a:pt x="3005709" y="28575"/>
                    <a:pt x="2988564" y="30099"/>
                  </a:cubicBezTo>
                  <a:cubicBezTo>
                    <a:pt x="2971038" y="31623"/>
                    <a:pt x="2950845" y="29718"/>
                    <a:pt x="2933700" y="31242"/>
                  </a:cubicBezTo>
                  <a:cubicBezTo>
                    <a:pt x="2904744" y="33909"/>
                    <a:pt x="2850261" y="32385"/>
                    <a:pt x="2821686" y="30480"/>
                  </a:cubicBezTo>
                  <a:cubicBezTo>
                    <a:pt x="2786634" y="28194"/>
                    <a:pt x="2743581" y="30480"/>
                    <a:pt x="2707386" y="30480"/>
                  </a:cubicBezTo>
                  <a:cubicBezTo>
                    <a:pt x="2594610" y="30480"/>
                    <a:pt x="2483358" y="28956"/>
                    <a:pt x="2372868" y="38100"/>
                  </a:cubicBezTo>
                  <a:cubicBezTo>
                    <a:pt x="2230755" y="49530"/>
                    <a:pt x="2065401" y="91440"/>
                    <a:pt x="1959483" y="169164"/>
                  </a:cubicBezTo>
                  <a:lnTo>
                    <a:pt x="1880997" y="232410"/>
                  </a:lnTo>
                  <a:cubicBezTo>
                    <a:pt x="1871091" y="242316"/>
                    <a:pt x="1861947" y="251460"/>
                    <a:pt x="1852041" y="261366"/>
                  </a:cubicBezTo>
                  <a:cubicBezTo>
                    <a:pt x="1846326" y="267081"/>
                    <a:pt x="1844421" y="271272"/>
                    <a:pt x="1839087" y="277368"/>
                  </a:cubicBezTo>
                  <a:lnTo>
                    <a:pt x="1813941" y="308610"/>
                  </a:lnTo>
                  <a:cubicBezTo>
                    <a:pt x="1797558" y="329184"/>
                    <a:pt x="1788033" y="346329"/>
                    <a:pt x="1779270" y="357759"/>
                  </a:cubicBezTo>
                  <a:lnTo>
                    <a:pt x="1728216" y="321945"/>
                  </a:lnTo>
                  <a:cubicBezTo>
                    <a:pt x="1719453" y="316230"/>
                    <a:pt x="1711071" y="310134"/>
                    <a:pt x="1702308" y="304419"/>
                  </a:cubicBezTo>
                  <a:cubicBezTo>
                    <a:pt x="1693545" y="298704"/>
                    <a:pt x="1686306" y="293751"/>
                    <a:pt x="1676781" y="288036"/>
                  </a:cubicBezTo>
                  <a:cubicBezTo>
                    <a:pt x="1538859" y="207645"/>
                    <a:pt x="1379220" y="177546"/>
                    <a:pt x="1220724" y="194691"/>
                  </a:cubicBezTo>
                  <a:cubicBezTo>
                    <a:pt x="1114425" y="206121"/>
                    <a:pt x="1013460" y="236982"/>
                    <a:pt x="914781" y="275082"/>
                  </a:cubicBezTo>
                  <a:cubicBezTo>
                    <a:pt x="893826" y="283083"/>
                    <a:pt x="874776" y="292227"/>
                    <a:pt x="854583" y="300609"/>
                  </a:cubicBezTo>
                  <a:lnTo>
                    <a:pt x="738759" y="355092"/>
                  </a:lnTo>
                  <a:cubicBezTo>
                    <a:pt x="672084" y="391287"/>
                    <a:pt x="598551" y="432435"/>
                    <a:pt x="534543" y="472440"/>
                  </a:cubicBezTo>
                  <a:lnTo>
                    <a:pt x="417195" y="548259"/>
                  </a:lnTo>
                  <a:cubicBezTo>
                    <a:pt x="399288" y="559689"/>
                    <a:pt x="382524" y="569595"/>
                    <a:pt x="365760" y="581787"/>
                  </a:cubicBezTo>
                  <a:cubicBezTo>
                    <a:pt x="357759" y="587883"/>
                    <a:pt x="347472" y="593598"/>
                    <a:pt x="339471" y="598551"/>
                  </a:cubicBezTo>
                  <a:cubicBezTo>
                    <a:pt x="330708" y="603885"/>
                    <a:pt x="322326" y="609600"/>
                    <a:pt x="314325" y="615315"/>
                  </a:cubicBezTo>
                  <a:cubicBezTo>
                    <a:pt x="305562" y="621792"/>
                    <a:pt x="298323" y="625602"/>
                    <a:pt x="288036" y="632460"/>
                  </a:cubicBezTo>
                  <a:cubicBezTo>
                    <a:pt x="279273" y="638556"/>
                    <a:pt x="271272" y="643509"/>
                    <a:pt x="262128" y="649986"/>
                  </a:cubicBezTo>
                  <a:cubicBezTo>
                    <a:pt x="257937" y="653034"/>
                    <a:pt x="252603" y="656082"/>
                    <a:pt x="248412" y="658749"/>
                  </a:cubicBezTo>
                  <a:cubicBezTo>
                    <a:pt x="243840" y="661797"/>
                    <a:pt x="240792" y="664464"/>
                    <a:pt x="236220" y="667512"/>
                  </a:cubicBezTo>
                  <a:lnTo>
                    <a:pt x="184404" y="701040"/>
                  </a:lnTo>
                  <a:cubicBezTo>
                    <a:pt x="167259" y="710565"/>
                    <a:pt x="152019" y="726567"/>
                    <a:pt x="141732" y="743331"/>
                  </a:cubicBezTo>
                  <a:cubicBezTo>
                    <a:pt x="118110" y="781431"/>
                    <a:pt x="104394" y="823722"/>
                    <a:pt x="95250" y="868680"/>
                  </a:cubicBezTo>
                  <a:cubicBezTo>
                    <a:pt x="93726" y="876300"/>
                    <a:pt x="91059" y="898017"/>
                    <a:pt x="88011" y="903351"/>
                  </a:cubicBezTo>
                  <a:cubicBezTo>
                    <a:pt x="84582" y="909828"/>
                    <a:pt x="54483" y="919353"/>
                    <a:pt x="36195" y="936879"/>
                  </a:cubicBezTo>
                  <a:cubicBezTo>
                    <a:pt x="-3810" y="974979"/>
                    <a:pt x="13716" y="965073"/>
                    <a:pt x="381" y="985266"/>
                  </a:cubicBezTo>
                  <a:close/>
                </a:path>
              </a:pathLst>
            </a:custGeom>
            <a:solidFill>
              <a:srgbClr val="302F2F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73DE3558-D853-440C-8EFA-7D2F617D6FBB}"/>
                </a:ext>
              </a:extLst>
            </p:cNvPr>
            <p:cNvSpPr/>
            <p:nvPr/>
          </p:nvSpPr>
          <p:spPr>
            <a:xfrm>
              <a:off x="2322556" y="5113482"/>
              <a:ext cx="4879595" cy="1622679"/>
            </a:xfrm>
            <a:custGeom>
              <a:avLst/>
              <a:gdLst>
                <a:gd name="connsiteX0" fmla="*/ 900813 w 4879595"/>
                <a:gd name="connsiteY0" fmla="*/ 1344930 h 1622679"/>
                <a:gd name="connsiteX1" fmla="*/ 837948 w 4879595"/>
                <a:gd name="connsiteY1" fmla="*/ 1250061 h 1622679"/>
                <a:gd name="connsiteX2" fmla="*/ 713742 w 4879595"/>
                <a:gd name="connsiteY2" fmla="*/ 1059180 h 1622679"/>
                <a:gd name="connsiteX3" fmla="*/ 682500 w 4879595"/>
                <a:gd name="connsiteY3" fmla="*/ 1011555 h 1622679"/>
                <a:gd name="connsiteX4" fmla="*/ 651639 w 4879595"/>
                <a:gd name="connsiteY4" fmla="*/ 963549 h 1622679"/>
                <a:gd name="connsiteX5" fmla="*/ 529719 w 4879595"/>
                <a:gd name="connsiteY5" fmla="*/ 771906 h 1622679"/>
                <a:gd name="connsiteX6" fmla="*/ 468759 w 4879595"/>
                <a:gd name="connsiteY6" fmla="*/ 675513 h 1622679"/>
                <a:gd name="connsiteX7" fmla="*/ 315597 w 4879595"/>
                <a:gd name="connsiteY7" fmla="*/ 434721 h 1622679"/>
                <a:gd name="connsiteX8" fmla="*/ 223776 w 4879595"/>
                <a:gd name="connsiteY8" fmla="*/ 291846 h 1622679"/>
                <a:gd name="connsiteX9" fmla="*/ 162054 w 4879595"/>
                <a:gd name="connsiteY9" fmla="*/ 196215 h 1622679"/>
                <a:gd name="connsiteX10" fmla="*/ 99951 w 4879595"/>
                <a:gd name="connsiteY10" fmla="*/ 100584 h 1622679"/>
                <a:gd name="connsiteX11" fmla="*/ 67947 w 4879595"/>
                <a:gd name="connsiteY11" fmla="*/ 53721 h 1622679"/>
                <a:gd name="connsiteX12" fmla="*/ 47754 w 4879595"/>
                <a:gd name="connsiteY12" fmla="*/ 0 h 1622679"/>
                <a:gd name="connsiteX13" fmla="*/ 2034 w 4879595"/>
                <a:gd name="connsiteY13" fmla="*/ 37719 h 1622679"/>
                <a:gd name="connsiteX14" fmla="*/ 25656 w 4879595"/>
                <a:gd name="connsiteY14" fmla="*/ 92964 h 1622679"/>
                <a:gd name="connsiteX15" fmla="*/ 119763 w 4879595"/>
                <a:gd name="connsiteY15" fmla="*/ 248031 h 1622679"/>
                <a:gd name="connsiteX16" fmla="*/ 150624 w 4879595"/>
                <a:gd name="connsiteY16" fmla="*/ 299085 h 1622679"/>
                <a:gd name="connsiteX17" fmla="*/ 275973 w 4879595"/>
                <a:gd name="connsiteY17" fmla="*/ 505206 h 1622679"/>
                <a:gd name="connsiteX18" fmla="*/ 338838 w 4879595"/>
                <a:gd name="connsiteY18" fmla="*/ 608076 h 1622679"/>
                <a:gd name="connsiteX19" fmla="*/ 608586 w 4879595"/>
                <a:gd name="connsiteY19" fmla="*/ 1044321 h 1622679"/>
                <a:gd name="connsiteX20" fmla="*/ 785751 w 4879595"/>
                <a:gd name="connsiteY20" fmla="*/ 1322451 h 1622679"/>
                <a:gd name="connsiteX21" fmla="*/ 916815 w 4879595"/>
                <a:gd name="connsiteY21" fmla="*/ 1522857 h 1622679"/>
                <a:gd name="connsiteX22" fmla="*/ 982347 w 4879595"/>
                <a:gd name="connsiteY22" fmla="*/ 1622679 h 1622679"/>
                <a:gd name="connsiteX23" fmla="*/ 1035687 w 4879595"/>
                <a:gd name="connsiteY23" fmla="*/ 1596390 h 1622679"/>
                <a:gd name="connsiteX24" fmla="*/ 1087122 w 4879595"/>
                <a:gd name="connsiteY24" fmla="*/ 1570482 h 1622679"/>
                <a:gd name="connsiteX25" fmla="*/ 1189992 w 4879595"/>
                <a:gd name="connsiteY25" fmla="*/ 1519047 h 1622679"/>
                <a:gd name="connsiteX26" fmla="*/ 1345440 w 4879595"/>
                <a:gd name="connsiteY26" fmla="*/ 1441323 h 1622679"/>
                <a:gd name="connsiteX27" fmla="*/ 1396875 w 4879595"/>
                <a:gd name="connsiteY27" fmla="*/ 1415415 h 1622679"/>
                <a:gd name="connsiteX28" fmla="*/ 1501650 w 4879595"/>
                <a:gd name="connsiteY28" fmla="*/ 1363980 h 1622679"/>
                <a:gd name="connsiteX29" fmla="*/ 1606806 w 4879595"/>
                <a:gd name="connsiteY29" fmla="*/ 1314831 h 1622679"/>
                <a:gd name="connsiteX30" fmla="*/ 1713105 w 4879595"/>
                <a:gd name="connsiteY30" fmla="*/ 1266825 h 1622679"/>
                <a:gd name="connsiteX31" fmla="*/ 1819404 w 4879595"/>
                <a:gd name="connsiteY31" fmla="*/ 1218819 h 1622679"/>
                <a:gd name="connsiteX32" fmla="*/ 2269746 w 4879595"/>
                <a:gd name="connsiteY32" fmla="*/ 1050036 h 1622679"/>
                <a:gd name="connsiteX33" fmla="*/ 2511681 w 4879595"/>
                <a:gd name="connsiteY33" fmla="*/ 981075 h 1622679"/>
                <a:gd name="connsiteX34" fmla="*/ 2645793 w 4879595"/>
                <a:gd name="connsiteY34" fmla="*/ 961263 h 1622679"/>
                <a:gd name="connsiteX35" fmla="*/ 2797050 w 4879595"/>
                <a:gd name="connsiteY35" fmla="*/ 958977 h 1622679"/>
                <a:gd name="connsiteX36" fmla="*/ 3276729 w 4879595"/>
                <a:gd name="connsiteY36" fmla="*/ 818388 h 1622679"/>
                <a:gd name="connsiteX37" fmla="*/ 3320925 w 4879595"/>
                <a:gd name="connsiteY37" fmla="*/ 783717 h 1622679"/>
                <a:gd name="connsiteX38" fmla="*/ 3369693 w 4879595"/>
                <a:gd name="connsiteY38" fmla="*/ 755523 h 1622679"/>
                <a:gd name="connsiteX39" fmla="*/ 3989580 w 4879595"/>
                <a:gd name="connsiteY39" fmla="*/ 601218 h 1622679"/>
                <a:gd name="connsiteX40" fmla="*/ 4129788 w 4879595"/>
                <a:gd name="connsiteY40" fmla="*/ 587121 h 1622679"/>
                <a:gd name="connsiteX41" fmla="*/ 4271901 w 4879595"/>
                <a:gd name="connsiteY41" fmla="*/ 575310 h 1622679"/>
                <a:gd name="connsiteX42" fmla="*/ 4725672 w 4879595"/>
                <a:gd name="connsiteY42" fmla="*/ 565023 h 1622679"/>
                <a:gd name="connsiteX43" fmla="*/ 4879596 w 4879595"/>
                <a:gd name="connsiteY43" fmla="*/ 563499 h 1622679"/>
                <a:gd name="connsiteX44" fmla="*/ 4799586 w 4879595"/>
                <a:gd name="connsiteY44" fmla="*/ 428625 h 1622679"/>
                <a:gd name="connsiteX45" fmla="*/ 4735197 w 4879595"/>
                <a:gd name="connsiteY45" fmla="*/ 332232 h 1622679"/>
                <a:gd name="connsiteX46" fmla="*/ 4711956 w 4879595"/>
                <a:gd name="connsiteY46" fmla="*/ 300609 h 1622679"/>
                <a:gd name="connsiteX47" fmla="*/ 4734435 w 4879595"/>
                <a:gd name="connsiteY47" fmla="*/ 400050 h 1622679"/>
                <a:gd name="connsiteX48" fmla="*/ 4762248 w 4879595"/>
                <a:gd name="connsiteY48" fmla="*/ 491109 h 1622679"/>
                <a:gd name="connsiteX49" fmla="*/ 4160649 w 4879595"/>
                <a:gd name="connsiteY49" fmla="*/ 492252 h 1622679"/>
                <a:gd name="connsiteX50" fmla="*/ 4088259 w 4879595"/>
                <a:gd name="connsiteY50" fmla="*/ 496062 h 1622679"/>
                <a:gd name="connsiteX51" fmla="*/ 4015869 w 4879595"/>
                <a:gd name="connsiteY51" fmla="*/ 499110 h 1622679"/>
                <a:gd name="connsiteX52" fmla="*/ 3878328 w 4879595"/>
                <a:gd name="connsiteY52" fmla="*/ 511683 h 1622679"/>
                <a:gd name="connsiteX53" fmla="*/ 3623439 w 4879595"/>
                <a:gd name="connsiteY53" fmla="*/ 557022 h 1622679"/>
                <a:gd name="connsiteX54" fmla="*/ 3194433 w 4879595"/>
                <a:gd name="connsiteY54" fmla="*/ 731520 h 1622679"/>
                <a:gd name="connsiteX55" fmla="*/ 3145284 w 4879595"/>
                <a:gd name="connsiteY55" fmla="*/ 735711 h 1622679"/>
                <a:gd name="connsiteX56" fmla="*/ 3080895 w 4879595"/>
                <a:gd name="connsiteY56" fmla="*/ 724662 h 1622679"/>
                <a:gd name="connsiteX57" fmla="*/ 2732280 w 4879595"/>
                <a:gd name="connsiteY57" fmla="*/ 825627 h 1622679"/>
                <a:gd name="connsiteX58" fmla="*/ 2661414 w 4879595"/>
                <a:gd name="connsiteY58" fmla="*/ 869061 h 1622679"/>
                <a:gd name="connsiteX59" fmla="*/ 2261364 w 4879595"/>
                <a:gd name="connsiteY59" fmla="*/ 957834 h 1622679"/>
                <a:gd name="connsiteX60" fmla="*/ 2037717 w 4879595"/>
                <a:gd name="connsiteY60" fmla="*/ 1035177 h 1622679"/>
                <a:gd name="connsiteX61" fmla="*/ 1827024 w 4879595"/>
                <a:gd name="connsiteY61" fmla="*/ 1125093 h 1622679"/>
                <a:gd name="connsiteX62" fmla="*/ 1623570 w 4879595"/>
                <a:gd name="connsiteY62" fmla="*/ 1223772 h 1622679"/>
                <a:gd name="connsiteX63" fmla="*/ 1425450 w 4879595"/>
                <a:gd name="connsiteY63" fmla="*/ 1326642 h 1622679"/>
                <a:gd name="connsiteX64" fmla="*/ 1326390 w 4879595"/>
                <a:gd name="connsiteY64" fmla="*/ 1378839 h 1622679"/>
                <a:gd name="connsiteX65" fmla="*/ 1277241 w 4879595"/>
                <a:gd name="connsiteY65" fmla="*/ 1405128 h 1622679"/>
                <a:gd name="connsiteX66" fmla="*/ 1228854 w 4879595"/>
                <a:gd name="connsiteY66" fmla="*/ 1430655 h 1622679"/>
                <a:gd name="connsiteX67" fmla="*/ 1129413 w 4879595"/>
                <a:gd name="connsiteY67" fmla="*/ 1482471 h 1622679"/>
                <a:gd name="connsiteX68" fmla="*/ 1027686 w 4879595"/>
                <a:gd name="connsiteY68" fmla="*/ 1532001 h 1622679"/>
                <a:gd name="connsiteX69" fmla="*/ 900432 w 4879595"/>
                <a:gd name="connsiteY69" fmla="*/ 1344168 h 162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879595" h="1622679">
                  <a:moveTo>
                    <a:pt x="900813" y="1344930"/>
                  </a:moveTo>
                  <a:cubicBezTo>
                    <a:pt x="879858" y="1314069"/>
                    <a:pt x="859284" y="1281684"/>
                    <a:pt x="837948" y="1250061"/>
                  </a:cubicBezTo>
                  <a:cubicBezTo>
                    <a:pt x="796800" y="1187958"/>
                    <a:pt x="751842" y="1121664"/>
                    <a:pt x="713742" y="1059180"/>
                  </a:cubicBezTo>
                  <a:cubicBezTo>
                    <a:pt x="703455" y="1042416"/>
                    <a:pt x="692406" y="1028319"/>
                    <a:pt x="682500" y="1011555"/>
                  </a:cubicBezTo>
                  <a:cubicBezTo>
                    <a:pt x="672213" y="994410"/>
                    <a:pt x="661926" y="981075"/>
                    <a:pt x="651639" y="963549"/>
                  </a:cubicBezTo>
                  <a:cubicBezTo>
                    <a:pt x="612015" y="897255"/>
                    <a:pt x="569724" y="837438"/>
                    <a:pt x="529719" y="771906"/>
                  </a:cubicBezTo>
                  <a:cubicBezTo>
                    <a:pt x="509145" y="738759"/>
                    <a:pt x="489333" y="707898"/>
                    <a:pt x="468759" y="675513"/>
                  </a:cubicBezTo>
                  <a:cubicBezTo>
                    <a:pt x="419229" y="597789"/>
                    <a:pt x="365508" y="510159"/>
                    <a:pt x="315597" y="434721"/>
                  </a:cubicBezTo>
                  <a:cubicBezTo>
                    <a:pt x="285117" y="388239"/>
                    <a:pt x="254637" y="337566"/>
                    <a:pt x="223776" y="291846"/>
                  </a:cubicBezTo>
                  <a:cubicBezTo>
                    <a:pt x="203202" y="260985"/>
                    <a:pt x="181866" y="223647"/>
                    <a:pt x="162054" y="196215"/>
                  </a:cubicBezTo>
                  <a:cubicBezTo>
                    <a:pt x="140718" y="166497"/>
                    <a:pt x="120906" y="132969"/>
                    <a:pt x="99951" y="100584"/>
                  </a:cubicBezTo>
                  <a:cubicBezTo>
                    <a:pt x="89664" y="84582"/>
                    <a:pt x="78996" y="68580"/>
                    <a:pt x="67947" y="53721"/>
                  </a:cubicBezTo>
                  <a:cubicBezTo>
                    <a:pt x="36324" y="10287"/>
                    <a:pt x="49278" y="22098"/>
                    <a:pt x="47754" y="0"/>
                  </a:cubicBezTo>
                  <a:cubicBezTo>
                    <a:pt x="34800" y="4572"/>
                    <a:pt x="7368" y="28194"/>
                    <a:pt x="2034" y="37719"/>
                  </a:cubicBezTo>
                  <a:cubicBezTo>
                    <a:pt x="-6348" y="52959"/>
                    <a:pt x="13083" y="71247"/>
                    <a:pt x="25656" y="92964"/>
                  </a:cubicBezTo>
                  <a:cubicBezTo>
                    <a:pt x="55374" y="145542"/>
                    <a:pt x="90426" y="195834"/>
                    <a:pt x="119763" y="248031"/>
                  </a:cubicBezTo>
                  <a:cubicBezTo>
                    <a:pt x="130050" y="266319"/>
                    <a:pt x="139956" y="281559"/>
                    <a:pt x="150624" y="299085"/>
                  </a:cubicBezTo>
                  <a:cubicBezTo>
                    <a:pt x="190629" y="367665"/>
                    <a:pt x="237873" y="439293"/>
                    <a:pt x="275973" y="505206"/>
                  </a:cubicBezTo>
                  <a:cubicBezTo>
                    <a:pt x="295785" y="539877"/>
                    <a:pt x="317502" y="574548"/>
                    <a:pt x="338838" y="608076"/>
                  </a:cubicBezTo>
                  <a:cubicBezTo>
                    <a:pt x="429135" y="751713"/>
                    <a:pt x="516765" y="901446"/>
                    <a:pt x="608586" y="1044321"/>
                  </a:cubicBezTo>
                  <a:lnTo>
                    <a:pt x="785751" y="1322451"/>
                  </a:lnTo>
                  <a:cubicBezTo>
                    <a:pt x="829185" y="1387221"/>
                    <a:pt x="871857" y="1456944"/>
                    <a:pt x="916815" y="1522857"/>
                  </a:cubicBezTo>
                  <a:lnTo>
                    <a:pt x="982347" y="1622679"/>
                  </a:lnTo>
                  <a:lnTo>
                    <a:pt x="1035687" y="1596390"/>
                  </a:lnTo>
                  <a:cubicBezTo>
                    <a:pt x="1053594" y="1587627"/>
                    <a:pt x="1069596" y="1579626"/>
                    <a:pt x="1087122" y="1570482"/>
                  </a:cubicBezTo>
                  <a:cubicBezTo>
                    <a:pt x="1122174" y="1552575"/>
                    <a:pt x="1156083" y="1536954"/>
                    <a:pt x="1189992" y="1519047"/>
                  </a:cubicBezTo>
                  <a:cubicBezTo>
                    <a:pt x="1239141" y="1493139"/>
                    <a:pt x="1295529" y="1467612"/>
                    <a:pt x="1345440" y="1441323"/>
                  </a:cubicBezTo>
                  <a:cubicBezTo>
                    <a:pt x="1362966" y="1432179"/>
                    <a:pt x="1379349" y="1424559"/>
                    <a:pt x="1396875" y="1415415"/>
                  </a:cubicBezTo>
                  <a:cubicBezTo>
                    <a:pt x="1430784" y="1397508"/>
                    <a:pt x="1467360" y="1381506"/>
                    <a:pt x="1501650" y="1363980"/>
                  </a:cubicBezTo>
                  <a:cubicBezTo>
                    <a:pt x="1536321" y="1346454"/>
                    <a:pt x="1572135" y="1331976"/>
                    <a:pt x="1606806" y="1314831"/>
                  </a:cubicBezTo>
                  <a:cubicBezTo>
                    <a:pt x="1640715" y="1297686"/>
                    <a:pt x="1677672" y="1282065"/>
                    <a:pt x="1713105" y="1266825"/>
                  </a:cubicBezTo>
                  <a:cubicBezTo>
                    <a:pt x="1749300" y="1251204"/>
                    <a:pt x="1783590" y="1234440"/>
                    <a:pt x="1819404" y="1218819"/>
                  </a:cubicBezTo>
                  <a:cubicBezTo>
                    <a:pt x="1963803" y="1155954"/>
                    <a:pt x="2112774" y="1100328"/>
                    <a:pt x="2269746" y="1050036"/>
                  </a:cubicBezTo>
                  <a:cubicBezTo>
                    <a:pt x="2349375" y="1024509"/>
                    <a:pt x="2427861" y="1001649"/>
                    <a:pt x="2511681" y="981075"/>
                  </a:cubicBezTo>
                  <a:cubicBezTo>
                    <a:pt x="2565783" y="967740"/>
                    <a:pt x="2590929" y="961263"/>
                    <a:pt x="2645793" y="961263"/>
                  </a:cubicBezTo>
                  <a:cubicBezTo>
                    <a:pt x="2694942" y="960882"/>
                    <a:pt x="2749044" y="962025"/>
                    <a:pt x="2797050" y="958977"/>
                  </a:cubicBezTo>
                  <a:cubicBezTo>
                    <a:pt x="2982597" y="947547"/>
                    <a:pt x="3149094" y="905637"/>
                    <a:pt x="3276729" y="818388"/>
                  </a:cubicBezTo>
                  <a:cubicBezTo>
                    <a:pt x="3292731" y="807339"/>
                    <a:pt x="3306066" y="795528"/>
                    <a:pt x="3320925" y="783717"/>
                  </a:cubicBezTo>
                  <a:cubicBezTo>
                    <a:pt x="3335403" y="772287"/>
                    <a:pt x="3351786" y="763905"/>
                    <a:pt x="3369693" y="755523"/>
                  </a:cubicBezTo>
                  <a:cubicBezTo>
                    <a:pt x="3553716" y="669036"/>
                    <a:pt x="3786888" y="626364"/>
                    <a:pt x="3989580" y="601218"/>
                  </a:cubicBezTo>
                  <a:cubicBezTo>
                    <a:pt x="4035681" y="595503"/>
                    <a:pt x="4082544" y="591312"/>
                    <a:pt x="4129788" y="587121"/>
                  </a:cubicBezTo>
                  <a:cubicBezTo>
                    <a:pt x="4177032" y="582930"/>
                    <a:pt x="4224276" y="577596"/>
                    <a:pt x="4271901" y="575310"/>
                  </a:cubicBezTo>
                  <a:cubicBezTo>
                    <a:pt x="4422777" y="567309"/>
                    <a:pt x="4574415" y="565404"/>
                    <a:pt x="4725672" y="565023"/>
                  </a:cubicBezTo>
                  <a:cubicBezTo>
                    <a:pt x="4758819" y="565023"/>
                    <a:pt x="4851783" y="565404"/>
                    <a:pt x="4879596" y="563499"/>
                  </a:cubicBezTo>
                  <a:cubicBezTo>
                    <a:pt x="4874643" y="549783"/>
                    <a:pt x="4808349" y="442341"/>
                    <a:pt x="4799586" y="428625"/>
                  </a:cubicBezTo>
                  <a:cubicBezTo>
                    <a:pt x="4776345" y="391287"/>
                    <a:pt x="4757295" y="366141"/>
                    <a:pt x="4735197" y="332232"/>
                  </a:cubicBezTo>
                  <a:cubicBezTo>
                    <a:pt x="4731006" y="325755"/>
                    <a:pt x="4718052" y="304800"/>
                    <a:pt x="4711956" y="300609"/>
                  </a:cubicBezTo>
                  <a:cubicBezTo>
                    <a:pt x="4715004" y="330708"/>
                    <a:pt x="4726053" y="371475"/>
                    <a:pt x="4734435" y="400050"/>
                  </a:cubicBezTo>
                  <a:cubicBezTo>
                    <a:pt x="4740150" y="419100"/>
                    <a:pt x="4760724" y="477393"/>
                    <a:pt x="4762248" y="491109"/>
                  </a:cubicBezTo>
                  <a:cubicBezTo>
                    <a:pt x="4561842" y="496443"/>
                    <a:pt x="4361055" y="492252"/>
                    <a:pt x="4160649" y="492252"/>
                  </a:cubicBezTo>
                  <a:cubicBezTo>
                    <a:pt x="4135122" y="492252"/>
                    <a:pt x="4112643" y="494538"/>
                    <a:pt x="4088259" y="496062"/>
                  </a:cubicBezTo>
                  <a:cubicBezTo>
                    <a:pt x="4064256" y="497586"/>
                    <a:pt x="4039872" y="497586"/>
                    <a:pt x="4015869" y="499110"/>
                  </a:cubicBezTo>
                  <a:cubicBezTo>
                    <a:pt x="3969006" y="502539"/>
                    <a:pt x="3924429" y="505968"/>
                    <a:pt x="3878328" y="511683"/>
                  </a:cubicBezTo>
                  <a:cubicBezTo>
                    <a:pt x="3790698" y="522732"/>
                    <a:pt x="3705735" y="537210"/>
                    <a:pt x="3623439" y="557022"/>
                  </a:cubicBezTo>
                  <a:cubicBezTo>
                    <a:pt x="3484374" y="590169"/>
                    <a:pt x="3313686" y="657606"/>
                    <a:pt x="3194433" y="731520"/>
                  </a:cubicBezTo>
                  <a:cubicBezTo>
                    <a:pt x="3161667" y="751713"/>
                    <a:pt x="3178431" y="747903"/>
                    <a:pt x="3145284" y="735711"/>
                  </a:cubicBezTo>
                  <a:cubicBezTo>
                    <a:pt x="3125853" y="728853"/>
                    <a:pt x="3103755" y="725805"/>
                    <a:pt x="3080895" y="724662"/>
                  </a:cubicBezTo>
                  <a:cubicBezTo>
                    <a:pt x="2962023" y="718947"/>
                    <a:pt x="2810004" y="747141"/>
                    <a:pt x="2732280" y="825627"/>
                  </a:cubicBezTo>
                  <a:cubicBezTo>
                    <a:pt x="2687703" y="870585"/>
                    <a:pt x="2726946" y="861060"/>
                    <a:pt x="2661414" y="869061"/>
                  </a:cubicBezTo>
                  <a:cubicBezTo>
                    <a:pt x="2542542" y="883539"/>
                    <a:pt x="2369949" y="923163"/>
                    <a:pt x="2261364" y="957834"/>
                  </a:cubicBezTo>
                  <a:cubicBezTo>
                    <a:pt x="2183640" y="982599"/>
                    <a:pt x="2110488" y="1006221"/>
                    <a:pt x="2037717" y="1035177"/>
                  </a:cubicBezTo>
                  <a:cubicBezTo>
                    <a:pt x="1970280" y="1062228"/>
                    <a:pt x="1892175" y="1094994"/>
                    <a:pt x="1827024" y="1125093"/>
                  </a:cubicBezTo>
                  <a:cubicBezTo>
                    <a:pt x="1757301" y="1157478"/>
                    <a:pt x="1690245" y="1189101"/>
                    <a:pt x="1623570" y="1223772"/>
                  </a:cubicBezTo>
                  <a:cubicBezTo>
                    <a:pt x="1558419" y="1257681"/>
                    <a:pt x="1488696" y="1289685"/>
                    <a:pt x="1425450" y="1326642"/>
                  </a:cubicBezTo>
                  <a:cubicBezTo>
                    <a:pt x="1393446" y="1345311"/>
                    <a:pt x="1358394" y="1360932"/>
                    <a:pt x="1326390" y="1378839"/>
                  </a:cubicBezTo>
                  <a:cubicBezTo>
                    <a:pt x="1310769" y="1387602"/>
                    <a:pt x="1293624" y="1396746"/>
                    <a:pt x="1277241" y="1405128"/>
                  </a:cubicBezTo>
                  <a:cubicBezTo>
                    <a:pt x="1260858" y="1413510"/>
                    <a:pt x="1244856" y="1422654"/>
                    <a:pt x="1228854" y="1430655"/>
                  </a:cubicBezTo>
                  <a:lnTo>
                    <a:pt x="1129413" y="1482471"/>
                  </a:lnTo>
                  <a:cubicBezTo>
                    <a:pt x="1111506" y="1491996"/>
                    <a:pt x="1042926" y="1528953"/>
                    <a:pt x="1027686" y="1532001"/>
                  </a:cubicBezTo>
                  <a:lnTo>
                    <a:pt x="900432" y="1344168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CFD7645D-8C75-4C3F-B447-177548F5AC8C}"/>
                </a:ext>
              </a:extLst>
            </p:cNvPr>
            <p:cNvSpPr/>
            <p:nvPr/>
          </p:nvSpPr>
          <p:spPr>
            <a:xfrm>
              <a:off x="3383770" y="5720235"/>
              <a:ext cx="1831848" cy="573203"/>
            </a:xfrm>
            <a:custGeom>
              <a:avLst/>
              <a:gdLst>
                <a:gd name="connsiteX0" fmla="*/ 197358 w 1831848"/>
                <a:gd name="connsiteY0" fmla="*/ 463475 h 573203"/>
                <a:gd name="connsiteX1" fmla="*/ 824103 w 1831848"/>
                <a:gd name="connsiteY1" fmla="*/ 175058 h 573203"/>
                <a:gd name="connsiteX2" fmla="*/ 1776984 w 1831848"/>
                <a:gd name="connsiteY2" fmla="*/ 96953 h 573203"/>
                <a:gd name="connsiteX3" fmla="*/ 1831848 w 1831848"/>
                <a:gd name="connsiteY3" fmla="*/ 104954 h 573203"/>
                <a:gd name="connsiteX4" fmla="*/ 1826514 w 1831848"/>
                <a:gd name="connsiteY4" fmla="*/ 100382 h 573203"/>
                <a:gd name="connsiteX5" fmla="*/ 1781556 w 1831848"/>
                <a:gd name="connsiteY5" fmla="*/ 77903 h 573203"/>
                <a:gd name="connsiteX6" fmla="*/ 1062990 w 1831848"/>
                <a:gd name="connsiteY6" fmla="*/ 53519 h 573203"/>
                <a:gd name="connsiteX7" fmla="*/ 724281 w 1831848"/>
                <a:gd name="connsiteY7" fmla="*/ 178106 h 573203"/>
                <a:gd name="connsiteX8" fmla="*/ 617982 w 1831848"/>
                <a:gd name="connsiteY8" fmla="*/ 226493 h 573203"/>
                <a:gd name="connsiteX9" fmla="*/ 360045 w 1831848"/>
                <a:gd name="connsiteY9" fmla="*/ 354509 h 573203"/>
                <a:gd name="connsiteX10" fmla="*/ 206883 w 1831848"/>
                <a:gd name="connsiteY10" fmla="*/ 433376 h 573203"/>
                <a:gd name="connsiteX11" fmla="*/ 104013 w 1831848"/>
                <a:gd name="connsiteY11" fmla="*/ 484811 h 573203"/>
                <a:gd name="connsiteX12" fmla="*/ 51816 w 1831848"/>
                <a:gd name="connsiteY12" fmla="*/ 509957 h 573203"/>
                <a:gd name="connsiteX13" fmla="*/ 0 w 1831848"/>
                <a:gd name="connsiteY13" fmla="*/ 535103 h 573203"/>
                <a:gd name="connsiteX14" fmla="*/ 0 w 1831848"/>
                <a:gd name="connsiteY14" fmla="*/ 573203 h 573203"/>
                <a:gd name="connsiteX15" fmla="*/ 196596 w 1831848"/>
                <a:gd name="connsiteY15" fmla="*/ 463856 h 5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1848" h="573203">
                  <a:moveTo>
                    <a:pt x="197358" y="463475"/>
                  </a:moveTo>
                  <a:cubicBezTo>
                    <a:pt x="394716" y="356033"/>
                    <a:pt x="610362" y="254687"/>
                    <a:pt x="824103" y="175058"/>
                  </a:cubicBezTo>
                  <a:cubicBezTo>
                    <a:pt x="1102614" y="71426"/>
                    <a:pt x="1482090" y="-23824"/>
                    <a:pt x="1776984" y="96953"/>
                  </a:cubicBezTo>
                  <a:cubicBezTo>
                    <a:pt x="1800225" y="106478"/>
                    <a:pt x="1810512" y="117527"/>
                    <a:pt x="1831848" y="104954"/>
                  </a:cubicBezTo>
                  <a:lnTo>
                    <a:pt x="1826514" y="100382"/>
                  </a:lnTo>
                  <a:cubicBezTo>
                    <a:pt x="1816608" y="93524"/>
                    <a:pt x="1791462" y="82094"/>
                    <a:pt x="1781556" y="77903"/>
                  </a:cubicBezTo>
                  <a:cubicBezTo>
                    <a:pt x="1535811" y="-26110"/>
                    <a:pt x="1319784" y="-17347"/>
                    <a:pt x="1062990" y="53519"/>
                  </a:cubicBezTo>
                  <a:cubicBezTo>
                    <a:pt x="944880" y="86285"/>
                    <a:pt x="834390" y="129338"/>
                    <a:pt x="724281" y="178106"/>
                  </a:cubicBezTo>
                  <a:lnTo>
                    <a:pt x="617982" y="226493"/>
                  </a:lnTo>
                  <a:cubicBezTo>
                    <a:pt x="549783" y="256592"/>
                    <a:pt x="430530" y="317933"/>
                    <a:pt x="360045" y="354509"/>
                  </a:cubicBezTo>
                  <a:lnTo>
                    <a:pt x="206883" y="433376"/>
                  </a:lnTo>
                  <a:cubicBezTo>
                    <a:pt x="171450" y="450902"/>
                    <a:pt x="139446" y="468428"/>
                    <a:pt x="104013" y="484811"/>
                  </a:cubicBezTo>
                  <a:cubicBezTo>
                    <a:pt x="86487" y="492812"/>
                    <a:pt x="69723" y="501194"/>
                    <a:pt x="51816" y="509957"/>
                  </a:cubicBezTo>
                  <a:cubicBezTo>
                    <a:pt x="35433" y="518339"/>
                    <a:pt x="14478" y="525959"/>
                    <a:pt x="0" y="535103"/>
                  </a:cubicBezTo>
                  <a:lnTo>
                    <a:pt x="0" y="573203"/>
                  </a:lnTo>
                  <a:lnTo>
                    <a:pt x="196596" y="463856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D149082D-AAA1-4987-A945-EA0F92157358}"/>
                </a:ext>
              </a:extLst>
            </p:cNvPr>
            <p:cNvSpPr/>
            <p:nvPr/>
          </p:nvSpPr>
          <p:spPr>
            <a:xfrm>
              <a:off x="5264767" y="5229248"/>
              <a:ext cx="1722882" cy="586797"/>
            </a:xfrm>
            <a:custGeom>
              <a:avLst/>
              <a:gdLst>
                <a:gd name="connsiteX0" fmla="*/ 0 w 1722882"/>
                <a:gd name="connsiteY0" fmla="*/ 586035 h 586797"/>
                <a:gd name="connsiteX1" fmla="*/ 18288 w 1722882"/>
                <a:gd name="connsiteY1" fmla="*/ 570033 h 586797"/>
                <a:gd name="connsiteX2" fmla="*/ 315468 w 1722882"/>
                <a:gd name="connsiteY2" fmla="*/ 334575 h 586797"/>
                <a:gd name="connsiteX3" fmla="*/ 1453515 w 1722882"/>
                <a:gd name="connsiteY3" fmla="*/ 53778 h 586797"/>
                <a:gd name="connsiteX4" fmla="*/ 1722882 w 1722882"/>
                <a:gd name="connsiteY4" fmla="*/ 38538 h 586797"/>
                <a:gd name="connsiteX5" fmla="*/ 1722501 w 1722882"/>
                <a:gd name="connsiteY5" fmla="*/ 57 h 586797"/>
                <a:gd name="connsiteX6" fmla="*/ 1598295 w 1722882"/>
                <a:gd name="connsiteY6" fmla="*/ 18345 h 586797"/>
                <a:gd name="connsiteX7" fmla="*/ 1215390 w 1722882"/>
                <a:gd name="connsiteY7" fmla="*/ 70161 h 586797"/>
                <a:gd name="connsiteX8" fmla="*/ 283845 w 1722882"/>
                <a:gd name="connsiteY8" fmla="*/ 293427 h 586797"/>
                <a:gd name="connsiteX9" fmla="*/ 149733 w 1722882"/>
                <a:gd name="connsiteY9" fmla="*/ 374961 h 586797"/>
                <a:gd name="connsiteX10" fmla="*/ 74676 w 1722882"/>
                <a:gd name="connsiteY10" fmla="*/ 444684 h 586797"/>
                <a:gd name="connsiteX11" fmla="*/ 17907 w 1722882"/>
                <a:gd name="connsiteY11" fmla="*/ 532695 h 586797"/>
                <a:gd name="connsiteX12" fmla="*/ 762 w 1722882"/>
                <a:gd name="connsiteY12" fmla="*/ 586797 h 58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2882" h="586797">
                  <a:moveTo>
                    <a:pt x="0" y="586035"/>
                  </a:moveTo>
                  <a:cubicBezTo>
                    <a:pt x="9144" y="585654"/>
                    <a:pt x="12954" y="575748"/>
                    <a:pt x="18288" y="570033"/>
                  </a:cubicBezTo>
                  <a:cubicBezTo>
                    <a:pt x="102489" y="472878"/>
                    <a:pt x="197358" y="397440"/>
                    <a:pt x="315468" y="334575"/>
                  </a:cubicBezTo>
                  <a:cubicBezTo>
                    <a:pt x="649986" y="155505"/>
                    <a:pt x="1070229" y="82353"/>
                    <a:pt x="1453515" y="53778"/>
                  </a:cubicBezTo>
                  <a:cubicBezTo>
                    <a:pt x="1543431" y="46920"/>
                    <a:pt x="1632204" y="43491"/>
                    <a:pt x="1722882" y="38538"/>
                  </a:cubicBezTo>
                  <a:lnTo>
                    <a:pt x="1722501" y="57"/>
                  </a:lnTo>
                  <a:cubicBezTo>
                    <a:pt x="1710690" y="-1086"/>
                    <a:pt x="1618107" y="15297"/>
                    <a:pt x="1598295" y="18345"/>
                  </a:cubicBezTo>
                  <a:cubicBezTo>
                    <a:pt x="1474851" y="36633"/>
                    <a:pt x="1339977" y="53016"/>
                    <a:pt x="1215390" y="70161"/>
                  </a:cubicBezTo>
                  <a:cubicBezTo>
                    <a:pt x="920115" y="110166"/>
                    <a:pt x="546354" y="168078"/>
                    <a:pt x="283845" y="293427"/>
                  </a:cubicBezTo>
                  <a:cubicBezTo>
                    <a:pt x="238506" y="315144"/>
                    <a:pt x="187833" y="344481"/>
                    <a:pt x="149733" y="374961"/>
                  </a:cubicBezTo>
                  <a:lnTo>
                    <a:pt x="74676" y="444684"/>
                  </a:lnTo>
                  <a:cubicBezTo>
                    <a:pt x="52578" y="471354"/>
                    <a:pt x="32004" y="498786"/>
                    <a:pt x="17907" y="532695"/>
                  </a:cubicBezTo>
                  <a:cubicBezTo>
                    <a:pt x="13335" y="543363"/>
                    <a:pt x="381" y="575748"/>
                    <a:pt x="762" y="586797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33FBA539-6A08-48E5-B21A-E0BAD13889FC}"/>
                </a:ext>
              </a:extLst>
            </p:cNvPr>
            <p:cNvSpPr/>
            <p:nvPr/>
          </p:nvSpPr>
          <p:spPr>
            <a:xfrm>
              <a:off x="3383389" y="5768751"/>
              <a:ext cx="1798320" cy="563168"/>
            </a:xfrm>
            <a:custGeom>
              <a:avLst/>
              <a:gdLst>
                <a:gd name="connsiteX0" fmla="*/ 0 w 1798320"/>
                <a:gd name="connsiteY0" fmla="*/ 562787 h 563168"/>
                <a:gd name="connsiteX1" fmla="*/ 48387 w 1798320"/>
                <a:gd name="connsiteY1" fmla="*/ 535736 h 563168"/>
                <a:gd name="connsiteX2" fmla="*/ 804291 w 1798320"/>
                <a:gd name="connsiteY2" fmla="*/ 170357 h 563168"/>
                <a:gd name="connsiteX3" fmla="*/ 1273683 w 1798320"/>
                <a:gd name="connsiteY3" fmla="*/ 41579 h 563168"/>
                <a:gd name="connsiteX4" fmla="*/ 1772031 w 1798320"/>
                <a:gd name="connsiteY4" fmla="*/ 69011 h 563168"/>
                <a:gd name="connsiteX5" fmla="*/ 1796415 w 1798320"/>
                <a:gd name="connsiteY5" fmla="*/ 67487 h 563168"/>
                <a:gd name="connsiteX6" fmla="*/ 1798320 w 1798320"/>
                <a:gd name="connsiteY6" fmla="*/ 66725 h 563168"/>
                <a:gd name="connsiteX7" fmla="*/ 1687830 w 1798320"/>
                <a:gd name="connsiteY7" fmla="*/ 26339 h 563168"/>
                <a:gd name="connsiteX8" fmla="*/ 191643 w 1798320"/>
                <a:gd name="connsiteY8" fmla="*/ 427913 h 563168"/>
                <a:gd name="connsiteX9" fmla="*/ 381 w 1798320"/>
                <a:gd name="connsiteY9" fmla="*/ 536117 h 563168"/>
                <a:gd name="connsiteX10" fmla="*/ 381 w 1798320"/>
                <a:gd name="connsiteY10" fmla="*/ 563168 h 56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8320" h="563168">
                  <a:moveTo>
                    <a:pt x="0" y="562787"/>
                  </a:moveTo>
                  <a:cubicBezTo>
                    <a:pt x="13716" y="557072"/>
                    <a:pt x="34290" y="543356"/>
                    <a:pt x="48387" y="535736"/>
                  </a:cubicBezTo>
                  <a:cubicBezTo>
                    <a:pt x="288417" y="399719"/>
                    <a:pt x="543687" y="267131"/>
                    <a:pt x="804291" y="170357"/>
                  </a:cubicBezTo>
                  <a:cubicBezTo>
                    <a:pt x="951738" y="115493"/>
                    <a:pt x="1105281" y="67868"/>
                    <a:pt x="1273683" y="41579"/>
                  </a:cubicBezTo>
                  <a:cubicBezTo>
                    <a:pt x="1429512" y="17195"/>
                    <a:pt x="1620012" y="15290"/>
                    <a:pt x="1772031" y="69011"/>
                  </a:cubicBezTo>
                  <a:cubicBezTo>
                    <a:pt x="1783080" y="72821"/>
                    <a:pt x="1783080" y="72821"/>
                    <a:pt x="1796415" y="67487"/>
                  </a:cubicBezTo>
                  <a:lnTo>
                    <a:pt x="1798320" y="66725"/>
                  </a:lnTo>
                  <a:cubicBezTo>
                    <a:pt x="1779270" y="53771"/>
                    <a:pt x="1715643" y="33578"/>
                    <a:pt x="1687830" y="26339"/>
                  </a:cubicBezTo>
                  <a:cubicBezTo>
                    <a:pt x="1231011" y="-91390"/>
                    <a:pt x="597027" y="211124"/>
                    <a:pt x="191643" y="427913"/>
                  </a:cubicBezTo>
                  <a:cubicBezTo>
                    <a:pt x="177927" y="435152"/>
                    <a:pt x="9144" y="527735"/>
                    <a:pt x="381" y="536117"/>
                  </a:cubicBezTo>
                  <a:lnTo>
                    <a:pt x="381" y="563168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B9A7158B-80CC-44E2-9D6A-B5A1D6FBF656}"/>
                </a:ext>
              </a:extLst>
            </p:cNvPr>
            <p:cNvSpPr/>
            <p:nvPr/>
          </p:nvSpPr>
          <p:spPr>
            <a:xfrm>
              <a:off x="2447939" y="4919172"/>
              <a:ext cx="906208" cy="1378458"/>
            </a:xfrm>
            <a:custGeom>
              <a:avLst/>
              <a:gdLst>
                <a:gd name="connsiteX0" fmla="*/ 15335 w 906208"/>
                <a:gd name="connsiteY0" fmla="*/ 0 h 1378458"/>
                <a:gd name="connsiteX1" fmla="*/ 857 w 906208"/>
                <a:gd name="connsiteY1" fmla="*/ 22860 h 1378458"/>
                <a:gd name="connsiteX2" fmla="*/ 10382 w 906208"/>
                <a:gd name="connsiteY2" fmla="*/ 45339 h 1378458"/>
                <a:gd name="connsiteX3" fmla="*/ 328136 w 906208"/>
                <a:gd name="connsiteY3" fmla="*/ 519303 h 1378458"/>
                <a:gd name="connsiteX4" fmla="*/ 442817 w 906208"/>
                <a:gd name="connsiteY4" fmla="*/ 690753 h 1378458"/>
                <a:gd name="connsiteX5" fmla="*/ 558260 w 906208"/>
                <a:gd name="connsiteY5" fmla="*/ 862965 h 1378458"/>
                <a:gd name="connsiteX6" fmla="*/ 905351 w 906208"/>
                <a:gd name="connsiteY6" fmla="*/ 1378458 h 1378458"/>
                <a:gd name="connsiteX7" fmla="*/ 905732 w 906208"/>
                <a:gd name="connsiteY7" fmla="*/ 1343787 h 1378458"/>
                <a:gd name="connsiteX8" fmla="*/ 892397 w 906208"/>
                <a:gd name="connsiteY8" fmla="*/ 1322070 h 1378458"/>
                <a:gd name="connsiteX9" fmla="*/ 15335 w 906208"/>
                <a:gd name="connsiteY9" fmla="*/ 0 h 137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208" h="1378458">
                  <a:moveTo>
                    <a:pt x="15335" y="0"/>
                  </a:moveTo>
                  <a:cubicBezTo>
                    <a:pt x="11144" y="4191"/>
                    <a:pt x="3143" y="16764"/>
                    <a:pt x="857" y="22860"/>
                  </a:cubicBezTo>
                  <a:cubicBezTo>
                    <a:pt x="-2572" y="31242"/>
                    <a:pt x="5048" y="37719"/>
                    <a:pt x="10382" y="45339"/>
                  </a:cubicBezTo>
                  <a:lnTo>
                    <a:pt x="328136" y="519303"/>
                  </a:lnTo>
                  <a:cubicBezTo>
                    <a:pt x="366617" y="576453"/>
                    <a:pt x="404717" y="633222"/>
                    <a:pt x="442817" y="690753"/>
                  </a:cubicBezTo>
                  <a:cubicBezTo>
                    <a:pt x="481298" y="748665"/>
                    <a:pt x="520160" y="806196"/>
                    <a:pt x="558260" y="862965"/>
                  </a:cubicBezTo>
                  <a:cubicBezTo>
                    <a:pt x="580358" y="895731"/>
                    <a:pt x="897350" y="1372743"/>
                    <a:pt x="905351" y="1378458"/>
                  </a:cubicBezTo>
                  <a:cubicBezTo>
                    <a:pt x="903065" y="1367409"/>
                    <a:pt x="907637" y="1355217"/>
                    <a:pt x="905732" y="1343787"/>
                  </a:cubicBezTo>
                  <a:cubicBezTo>
                    <a:pt x="904970" y="1338453"/>
                    <a:pt x="895826" y="1327404"/>
                    <a:pt x="892397" y="1322070"/>
                  </a:cubicBezTo>
                  <a:cubicBezTo>
                    <a:pt x="799433" y="1180719"/>
                    <a:pt x="23336" y="8001"/>
                    <a:pt x="15335" y="0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9B8DA5AB-B94A-48BF-82D3-E3F09D5B22A7}"/>
                </a:ext>
              </a:extLst>
            </p:cNvPr>
            <p:cNvSpPr/>
            <p:nvPr/>
          </p:nvSpPr>
          <p:spPr>
            <a:xfrm>
              <a:off x="5281912" y="5275407"/>
              <a:ext cx="1708009" cy="538370"/>
            </a:xfrm>
            <a:custGeom>
              <a:avLst/>
              <a:gdLst>
                <a:gd name="connsiteX0" fmla="*/ 0 w 1708009"/>
                <a:gd name="connsiteY0" fmla="*/ 538353 h 538370"/>
                <a:gd name="connsiteX1" fmla="*/ 41910 w 1708009"/>
                <a:gd name="connsiteY1" fmla="*/ 509778 h 538370"/>
                <a:gd name="connsiteX2" fmla="*/ 59817 w 1708009"/>
                <a:gd name="connsiteY2" fmla="*/ 492252 h 538370"/>
                <a:gd name="connsiteX3" fmla="*/ 77724 w 1708009"/>
                <a:gd name="connsiteY3" fmla="*/ 476250 h 538370"/>
                <a:gd name="connsiteX4" fmla="*/ 115062 w 1708009"/>
                <a:gd name="connsiteY4" fmla="*/ 444627 h 538370"/>
                <a:gd name="connsiteX5" fmla="*/ 1576197 w 1708009"/>
                <a:gd name="connsiteY5" fmla="*/ 30480 h 538370"/>
                <a:gd name="connsiteX6" fmla="*/ 1707642 w 1708009"/>
                <a:gd name="connsiteY6" fmla="*/ 23622 h 538370"/>
                <a:gd name="connsiteX7" fmla="*/ 1706118 w 1708009"/>
                <a:gd name="connsiteY7" fmla="*/ 0 h 538370"/>
                <a:gd name="connsiteX8" fmla="*/ 716661 w 1708009"/>
                <a:gd name="connsiteY8" fmla="*/ 132588 h 538370"/>
                <a:gd name="connsiteX9" fmla="*/ 312420 w 1708009"/>
                <a:gd name="connsiteY9" fmla="*/ 289560 h 538370"/>
                <a:gd name="connsiteX10" fmla="*/ 15240 w 1708009"/>
                <a:gd name="connsiteY10" fmla="*/ 520065 h 538370"/>
                <a:gd name="connsiteX11" fmla="*/ 0 w 1708009"/>
                <a:gd name="connsiteY11" fmla="*/ 538353 h 53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08009" h="538370">
                  <a:moveTo>
                    <a:pt x="0" y="538353"/>
                  </a:moveTo>
                  <a:cubicBezTo>
                    <a:pt x="19050" y="538734"/>
                    <a:pt x="18288" y="533019"/>
                    <a:pt x="41910" y="509778"/>
                  </a:cubicBezTo>
                  <a:cubicBezTo>
                    <a:pt x="49149" y="502920"/>
                    <a:pt x="52578" y="498729"/>
                    <a:pt x="59817" y="492252"/>
                  </a:cubicBezTo>
                  <a:cubicBezTo>
                    <a:pt x="65913" y="486918"/>
                    <a:pt x="71247" y="481584"/>
                    <a:pt x="77724" y="476250"/>
                  </a:cubicBezTo>
                  <a:cubicBezTo>
                    <a:pt x="90678" y="465582"/>
                    <a:pt x="101346" y="455676"/>
                    <a:pt x="115062" y="444627"/>
                  </a:cubicBezTo>
                  <a:cubicBezTo>
                    <a:pt x="485775" y="142494"/>
                    <a:pt x="1102995" y="58674"/>
                    <a:pt x="1576197" y="30480"/>
                  </a:cubicBezTo>
                  <a:cubicBezTo>
                    <a:pt x="1594104" y="29337"/>
                    <a:pt x="1700784" y="26289"/>
                    <a:pt x="1707642" y="23622"/>
                  </a:cubicBezTo>
                  <a:cubicBezTo>
                    <a:pt x="1708404" y="14478"/>
                    <a:pt x="1708023" y="8763"/>
                    <a:pt x="1706118" y="0"/>
                  </a:cubicBezTo>
                  <a:cubicBezTo>
                    <a:pt x="1375029" y="11049"/>
                    <a:pt x="1016889" y="48006"/>
                    <a:pt x="716661" y="132588"/>
                  </a:cubicBezTo>
                  <a:cubicBezTo>
                    <a:pt x="581406" y="170688"/>
                    <a:pt x="432435" y="222123"/>
                    <a:pt x="312420" y="289560"/>
                  </a:cubicBezTo>
                  <a:cubicBezTo>
                    <a:pt x="185928" y="360426"/>
                    <a:pt x="106299" y="417957"/>
                    <a:pt x="15240" y="520065"/>
                  </a:cubicBezTo>
                  <a:cubicBezTo>
                    <a:pt x="10287" y="525399"/>
                    <a:pt x="4572" y="531495"/>
                    <a:pt x="0" y="53835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="" xmlns:a16="http://schemas.microsoft.com/office/drawing/2014/main" id="{95C9DF08-36AE-46FF-BED2-ECD0864E4E8A}"/>
                </a:ext>
              </a:extLst>
            </p:cNvPr>
            <p:cNvSpPr/>
            <p:nvPr/>
          </p:nvSpPr>
          <p:spPr>
            <a:xfrm>
              <a:off x="3382246" y="5800930"/>
              <a:ext cx="1770126" cy="561850"/>
            </a:xfrm>
            <a:custGeom>
              <a:avLst/>
              <a:gdLst>
                <a:gd name="connsiteX0" fmla="*/ 381 w 1770126"/>
                <a:gd name="connsiteY0" fmla="*/ 561850 h 561850"/>
                <a:gd name="connsiteX1" fmla="*/ 47244 w 1770126"/>
                <a:gd name="connsiteY1" fmla="*/ 535180 h 561850"/>
                <a:gd name="connsiteX2" fmla="*/ 381381 w 1770126"/>
                <a:gd name="connsiteY2" fmla="*/ 356491 h 561850"/>
                <a:gd name="connsiteX3" fmla="*/ 1243965 w 1770126"/>
                <a:gd name="connsiteY3" fmla="*/ 44452 h 561850"/>
                <a:gd name="connsiteX4" fmla="*/ 1649349 w 1770126"/>
                <a:gd name="connsiteY4" fmla="*/ 27688 h 561850"/>
                <a:gd name="connsiteX5" fmla="*/ 1712976 w 1770126"/>
                <a:gd name="connsiteY5" fmla="*/ 38356 h 561850"/>
                <a:gd name="connsiteX6" fmla="*/ 1765554 w 1770126"/>
                <a:gd name="connsiteY6" fmla="*/ 46357 h 561850"/>
                <a:gd name="connsiteX7" fmla="*/ 1770126 w 1770126"/>
                <a:gd name="connsiteY7" fmla="*/ 43690 h 561850"/>
                <a:gd name="connsiteX8" fmla="*/ 1517904 w 1770126"/>
                <a:gd name="connsiteY8" fmla="*/ 637 h 561850"/>
                <a:gd name="connsiteX9" fmla="*/ 188214 w 1770126"/>
                <a:gd name="connsiteY9" fmla="*/ 434977 h 561850"/>
                <a:gd name="connsiteX10" fmla="*/ 0 w 1770126"/>
                <a:gd name="connsiteY10" fmla="*/ 541276 h 561850"/>
                <a:gd name="connsiteX11" fmla="*/ 381 w 1770126"/>
                <a:gd name="connsiteY11" fmla="*/ 561850 h 56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0126" h="561850">
                  <a:moveTo>
                    <a:pt x="381" y="561850"/>
                  </a:moveTo>
                  <a:cubicBezTo>
                    <a:pt x="15621" y="554230"/>
                    <a:pt x="32004" y="543943"/>
                    <a:pt x="47244" y="535180"/>
                  </a:cubicBezTo>
                  <a:cubicBezTo>
                    <a:pt x="153543" y="473839"/>
                    <a:pt x="271653" y="410974"/>
                    <a:pt x="381381" y="356491"/>
                  </a:cubicBezTo>
                  <a:cubicBezTo>
                    <a:pt x="645414" y="225427"/>
                    <a:pt x="947166" y="98935"/>
                    <a:pt x="1243965" y="44452"/>
                  </a:cubicBezTo>
                  <a:cubicBezTo>
                    <a:pt x="1373505" y="20830"/>
                    <a:pt x="1515999" y="10162"/>
                    <a:pt x="1649349" y="27688"/>
                  </a:cubicBezTo>
                  <a:cubicBezTo>
                    <a:pt x="1671066" y="30736"/>
                    <a:pt x="1691259" y="33784"/>
                    <a:pt x="1712976" y="38356"/>
                  </a:cubicBezTo>
                  <a:cubicBezTo>
                    <a:pt x="1730883" y="42166"/>
                    <a:pt x="1755267" y="50929"/>
                    <a:pt x="1765554" y="46357"/>
                  </a:cubicBezTo>
                  <a:lnTo>
                    <a:pt x="1770126" y="43690"/>
                  </a:lnTo>
                  <a:cubicBezTo>
                    <a:pt x="1686306" y="18163"/>
                    <a:pt x="1613535" y="4066"/>
                    <a:pt x="1517904" y="637"/>
                  </a:cubicBezTo>
                  <a:cubicBezTo>
                    <a:pt x="1090041" y="-14222"/>
                    <a:pt x="555879" y="233809"/>
                    <a:pt x="188214" y="434977"/>
                  </a:cubicBezTo>
                  <a:cubicBezTo>
                    <a:pt x="173355" y="442978"/>
                    <a:pt x="10287" y="532513"/>
                    <a:pt x="0" y="541276"/>
                  </a:cubicBezTo>
                  <a:lnTo>
                    <a:pt x="381" y="561850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CCE372CD-4C09-4DC5-9DD7-2D586511F196}"/>
                </a:ext>
              </a:extLst>
            </p:cNvPr>
            <p:cNvSpPr/>
            <p:nvPr/>
          </p:nvSpPr>
          <p:spPr>
            <a:xfrm>
              <a:off x="5440027" y="5483311"/>
              <a:ext cx="1583817" cy="330269"/>
            </a:xfrm>
            <a:custGeom>
              <a:avLst/>
              <a:gdLst>
                <a:gd name="connsiteX0" fmla="*/ 0 w 1583817"/>
                <a:gd name="connsiteY0" fmla="*/ 329687 h 330269"/>
                <a:gd name="connsiteX1" fmla="*/ 36195 w 1583817"/>
                <a:gd name="connsiteY1" fmla="*/ 307970 h 330269"/>
                <a:gd name="connsiteX2" fmla="*/ 308991 w 1583817"/>
                <a:gd name="connsiteY2" fmla="*/ 167381 h 330269"/>
                <a:gd name="connsiteX3" fmla="*/ 1583817 w 1583817"/>
                <a:gd name="connsiteY3" fmla="*/ 26411 h 330269"/>
                <a:gd name="connsiteX4" fmla="*/ 1577721 w 1583817"/>
                <a:gd name="connsiteY4" fmla="*/ 1265 h 330269"/>
                <a:gd name="connsiteX5" fmla="*/ 1576959 w 1583817"/>
                <a:gd name="connsiteY5" fmla="*/ 122 h 330269"/>
                <a:gd name="connsiteX6" fmla="*/ 1346835 w 1583817"/>
                <a:gd name="connsiteY6" fmla="*/ 8504 h 330269"/>
                <a:gd name="connsiteX7" fmla="*/ 296418 w 1583817"/>
                <a:gd name="connsiteY7" fmla="*/ 148712 h 330269"/>
                <a:gd name="connsiteX8" fmla="*/ 31623 w 1583817"/>
                <a:gd name="connsiteY8" fmla="*/ 300350 h 330269"/>
                <a:gd name="connsiteX9" fmla="*/ 0 w 1583817"/>
                <a:gd name="connsiteY9" fmla="*/ 329687 h 33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3817" h="330269">
                  <a:moveTo>
                    <a:pt x="0" y="329687"/>
                  </a:moveTo>
                  <a:cubicBezTo>
                    <a:pt x="13335" y="332735"/>
                    <a:pt x="17526" y="323591"/>
                    <a:pt x="36195" y="307970"/>
                  </a:cubicBezTo>
                  <a:cubicBezTo>
                    <a:pt x="111252" y="245486"/>
                    <a:pt x="215265" y="198242"/>
                    <a:pt x="308991" y="167381"/>
                  </a:cubicBezTo>
                  <a:cubicBezTo>
                    <a:pt x="670941" y="48890"/>
                    <a:pt x="1202055" y="28697"/>
                    <a:pt x="1583817" y="26411"/>
                  </a:cubicBezTo>
                  <a:cubicBezTo>
                    <a:pt x="1583055" y="16886"/>
                    <a:pt x="1577721" y="1265"/>
                    <a:pt x="1577721" y="1265"/>
                  </a:cubicBezTo>
                  <a:cubicBezTo>
                    <a:pt x="1577721" y="503"/>
                    <a:pt x="1577340" y="503"/>
                    <a:pt x="1576959" y="122"/>
                  </a:cubicBezTo>
                  <a:cubicBezTo>
                    <a:pt x="1533525" y="-1021"/>
                    <a:pt x="1399794" y="6218"/>
                    <a:pt x="1346835" y="8504"/>
                  </a:cubicBezTo>
                  <a:cubicBezTo>
                    <a:pt x="1034796" y="20696"/>
                    <a:pt x="576453" y="40889"/>
                    <a:pt x="296418" y="148712"/>
                  </a:cubicBezTo>
                  <a:cubicBezTo>
                    <a:pt x="187071" y="190622"/>
                    <a:pt x="117729" y="231389"/>
                    <a:pt x="31623" y="300350"/>
                  </a:cubicBezTo>
                  <a:lnTo>
                    <a:pt x="0" y="329687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824D8AE1-AE56-40BC-9770-1B8438EC6AC1}"/>
                </a:ext>
              </a:extLst>
            </p:cNvPr>
            <p:cNvSpPr/>
            <p:nvPr/>
          </p:nvSpPr>
          <p:spPr>
            <a:xfrm>
              <a:off x="3375388" y="5922546"/>
              <a:ext cx="1640967" cy="679121"/>
            </a:xfrm>
            <a:custGeom>
              <a:avLst/>
              <a:gdLst>
                <a:gd name="connsiteX0" fmla="*/ 381 w 1640967"/>
                <a:gd name="connsiteY0" fmla="*/ 679122 h 679121"/>
                <a:gd name="connsiteX1" fmla="*/ 92202 w 1640967"/>
                <a:gd name="connsiteY1" fmla="*/ 626925 h 679121"/>
                <a:gd name="connsiteX2" fmla="*/ 367665 w 1640967"/>
                <a:gd name="connsiteY2" fmla="*/ 468048 h 679121"/>
                <a:gd name="connsiteX3" fmla="*/ 1378458 w 1640967"/>
                <a:gd name="connsiteY3" fmla="*/ 34089 h 679121"/>
                <a:gd name="connsiteX4" fmla="*/ 1638300 w 1640967"/>
                <a:gd name="connsiteY4" fmla="*/ 21516 h 679121"/>
                <a:gd name="connsiteX5" fmla="*/ 1640967 w 1640967"/>
                <a:gd name="connsiteY5" fmla="*/ 16563 h 679121"/>
                <a:gd name="connsiteX6" fmla="*/ 1634490 w 1640967"/>
                <a:gd name="connsiteY6" fmla="*/ 11991 h 679121"/>
                <a:gd name="connsiteX7" fmla="*/ 1612011 w 1640967"/>
                <a:gd name="connsiteY7" fmla="*/ 7419 h 679121"/>
                <a:gd name="connsiteX8" fmla="*/ 1510665 w 1640967"/>
                <a:gd name="connsiteY8" fmla="*/ 180 h 679121"/>
                <a:gd name="connsiteX9" fmla="*/ 1379220 w 1640967"/>
                <a:gd name="connsiteY9" fmla="*/ 14658 h 679121"/>
                <a:gd name="connsiteX10" fmla="*/ 365760 w 1640967"/>
                <a:gd name="connsiteY10" fmla="*/ 445569 h 679121"/>
                <a:gd name="connsiteX11" fmla="*/ 91059 w 1640967"/>
                <a:gd name="connsiteY11" fmla="*/ 605208 h 679121"/>
                <a:gd name="connsiteX12" fmla="*/ 45720 w 1640967"/>
                <a:gd name="connsiteY12" fmla="*/ 632259 h 679121"/>
                <a:gd name="connsiteX13" fmla="*/ 1143 w 1640967"/>
                <a:gd name="connsiteY13" fmla="*/ 658929 h 679121"/>
                <a:gd name="connsiteX14" fmla="*/ 0 w 1640967"/>
                <a:gd name="connsiteY14" fmla="*/ 679122 h 6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0967" h="679121">
                  <a:moveTo>
                    <a:pt x="381" y="679122"/>
                  </a:moveTo>
                  <a:cubicBezTo>
                    <a:pt x="31242" y="665787"/>
                    <a:pt x="63246" y="644070"/>
                    <a:pt x="92202" y="626925"/>
                  </a:cubicBezTo>
                  <a:cubicBezTo>
                    <a:pt x="180975" y="574347"/>
                    <a:pt x="278130" y="517197"/>
                    <a:pt x="367665" y="468048"/>
                  </a:cubicBezTo>
                  <a:cubicBezTo>
                    <a:pt x="660654" y="308028"/>
                    <a:pt x="1055751" y="98859"/>
                    <a:pt x="1378458" y="34089"/>
                  </a:cubicBezTo>
                  <a:cubicBezTo>
                    <a:pt x="1446276" y="20373"/>
                    <a:pt x="1570482" y="3228"/>
                    <a:pt x="1638300" y="21516"/>
                  </a:cubicBezTo>
                  <a:cubicBezTo>
                    <a:pt x="1639062" y="16563"/>
                    <a:pt x="1634490" y="21516"/>
                    <a:pt x="1640967" y="16563"/>
                  </a:cubicBezTo>
                  <a:cubicBezTo>
                    <a:pt x="1637919" y="12753"/>
                    <a:pt x="1644015" y="15039"/>
                    <a:pt x="1634490" y="11991"/>
                  </a:cubicBezTo>
                  <a:lnTo>
                    <a:pt x="1612011" y="7419"/>
                  </a:lnTo>
                  <a:cubicBezTo>
                    <a:pt x="1578864" y="942"/>
                    <a:pt x="1544574" y="-582"/>
                    <a:pt x="1510665" y="180"/>
                  </a:cubicBezTo>
                  <a:cubicBezTo>
                    <a:pt x="1465707" y="942"/>
                    <a:pt x="1422273" y="6657"/>
                    <a:pt x="1379220" y="14658"/>
                  </a:cubicBezTo>
                  <a:cubicBezTo>
                    <a:pt x="1058037" y="72951"/>
                    <a:pt x="647700" y="290121"/>
                    <a:pt x="365760" y="445569"/>
                  </a:cubicBezTo>
                  <a:cubicBezTo>
                    <a:pt x="274320" y="495861"/>
                    <a:pt x="180594" y="551868"/>
                    <a:pt x="91059" y="605208"/>
                  </a:cubicBezTo>
                  <a:cubicBezTo>
                    <a:pt x="75438" y="614352"/>
                    <a:pt x="61341" y="622734"/>
                    <a:pt x="45720" y="632259"/>
                  </a:cubicBezTo>
                  <a:cubicBezTo>
                    <a:pt x="32385" y="640260"/>
                    <a:pt x="14859" y="652452"/>
                    <a:pt x="1143" y="658929"/>
                  </a:cubicBezTo>
                  <a:lnTo>
                    <a:pt x="0" y="679122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FC0E54C6-23E3-4D9F-AB75-77FF7F7C381C}"/>
                </a:ext>
              </a:extLst>
            </p:cNvPr>
            <p:cNvSpPr/>
            <p:nvPr/>
          </p:nvSpPr>
          <p:spPr>
            <a:xfrm>
              <a:off x="2402693" y="5094813"/>
              <a:ext cx="947944" cy="1431417"/>
            </a:xfrm>
            <a:custGeom>
              <a:avLst/>
              <a:gdLst>
                <a:gd name="connsiteX0" fmla="*/ 606172 w 947944"/>
                <a:gd name="connsiteY0" fmla="*/ 881253 h 1431417"/>
                <a:gd name="connsiteX1" fmla="*/ 424435 w 947944"/>
                <a:gd name="connsiteY1" fmla="*/ 615696 h 1431417"/>
                <a:gd name="connsiteX2" fmla="*/ 303277 w 947944"/>
                <a:gd name="connsiteY2" fmla="*/ 439293 h 1431417"/>
                <a:gd name="connsiteX3" fmla="*/ 243079 w 947944"/>
                <a:gd name="connsiteY3" fmla="*/ 351282 h 1431417"/>
                <a:gd name="connsiteX4" fmla="*/ 1906 w 947944"/>
                <a:gd name="connsiteY4" fmla="*/ 0 h 1431417"/>
                <a:gd name="connsiteX5" fmla="*/ 8764 w 947944"/>
                <a:gd name="connsiteY5" fmla="*/ 27432 h 1431417"/>
                <a:gd name="connsiteX6" fmla="*/ 826390 w 947944"/>
                <a:gd name="connsiteY6" fmla="*/ 1254252 h 1431417"/>
                <a:gd name="connsiteX7" fmla="*/ 945262 w 947944"/>
                <a:gd name="connsiteY7" fmla="*/ 1431417 h 1431417"/>
                <a:gd name="connsiteX8" fmla="*/ 947167 w 947944"/>
                <a:gd name="connsiteY8" fmla="*/ 1414272 h 1431417"/>
                <a:gd name="connsiteX9" fmla="*/ 938404 w 947944"/>
                <a:gd name="connsiteY9" fmla="*/ 1366266 h 1431417"/>
                <a:gd name="connsiteX10" fmla="*/ 908305 w 947944"/>
                <a:gd name="connsiteY10" fmla="*/ 1322451 h 1431417"/>
                <a:gd name="connsiteX11" fmla="*/ 848107 w 947944"/>
                <a:gd name="connsiteY11" fmla="*/ 1234821 h 1431417"/>
                <a:gd name="connsiteX12" fmla="*/ 726949 w 947944"/>
                <a:gd name="connsiteY12" fmla="*/ 1058418 h 1431417"/>
                <a:gd name="connsiteX13" fmla="*/ 605791 w 947944"/>
                <a:gd name="connsiteY13" fmla="*/ 882015 h 143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7944" h="1431417">
                  <a:moveTo>
                    <a:pt x="606172" y="881253"/>
                  </a:moveTo>
                  <a:lnTo>
                    <a:pt x="424435" y="615696"/>
                  </a:lnTo>
                  <a:cubicBezTo>
                    <a:pt x="385954" y="558546"/>
                    <a:pt x="340996" y="496062"/>
                    <a:pt x="303277" y="439293"/>
                  </a:cubicBezTo>
                  <a:cubicBezTo>
                    <a:pt x="283465" y="409194"/>
                    <a:pt x="263272" y="380238"/>
                    <a:pt x="243079" y="351282"/>
                  </a:cubicBezTo>
                  <a:lnTo>
                    <a:pt x="1906" y="0"/>
                  </a:lnTo>
                  <a:cubicBezTo>
                    <a:pt x="-2666" y="15621"/>
                    <a:pt x="1525" y="16764"/>
                    <a:pt x="8764" y="27432"/>
                  </a:cubicBezTo>
                  <a:lnTo>
                    <a:pt x="826390" y="1254252"/>
                  </a:lnTo>
                  <a:cubicBezTo>
                    <a:pt x="833629" y="1265301"/>
                    <a:pt x="939547" y="1426464"/>
                    <a:pt x="945262" y="1431417"/>
                  </a:cubicBezTo>
                  <a:cubicBezTo>
                    <a:pt x="947167" y="1427226"/>
                    <a:pt x="946786" y="1419225"/>
                    <a:pt x="947167" y="1414272"/>
                  </a:cubicBezTo>
                  <a:cubicBezTo>
                    <a:pt x="948310" y="1383792"/>
                    <a:pt x="949834" y="1383030"/>
                    <a:pt x="938404" y="1366266"/>
                  </a:cubicBezTo>
                  <a:cubicBezTo>
                    <a:pt x="928117" y="1351026"/>
                    <a:pt x="918592" y="1336929"/>
                    <a:pt x="908305" y="1322451"/>
                  </a:cubicBezTo>
                  <a:cubicBezTo>
                    <a:pt x="887731" y="1293114"/>
                    <a:pt x="868681" y="1264158"/>
                    <a:pt x="848107" y="1234821"/>
                  </a:cubicBezTo>
                  <a:cubicBezTo>
                    <a:pt x="807340" y="1176147"/>
                    <a:pt x="768097" y="1116711"/>
                    <a:pt x="726949" y="1058418"/>
                  </a:cubicBezTo>
                  <a:cubicBezTo>
                    <a:pt x="685801" y="999363"/>
                    <a:pt x="647320" y="941070"/>
                    <a:pt x="605791" y="88201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1B72A0E9-D9D4-4867-9326-985B937437B6}"/>
                </a:ext>
              </a:extLst>
            </p:cNvPr>
            <p:cNvSpPr/>
            <p:nvPr/>
          </p:nvSpPr>
          <p:spPr>
            <a:xfrm>
              <a:off x="3377293" y="5901279"/>
              <a:ext cx="1653921" cy="670670"/>
            </a:xfrm>
            <a:custGeom>
              <a:avLst/>
              <a:gdLst>
                <a:gd name="connsiteX0" fmla="*/ 0 w 1653921"/>
                <a:gd name="connsiteY0" fmla="*/ 670290 h 670670"/>
                <a:gd name="connsiteX1" fmla="*/ 91821 w 1653921"/>
                <a:gd name="connsiteY1" fmla="*/ 616188 h 670670"/>
                <a:gd name="connsiteX2" fmla="*/ 553974 w 1653921"/>
                <a:gd name="connsiteY2" fmla="*/ 354441 h 670670"/>
                <a:gd name="connsiteX3" fmla="*/ 1384173 w 1653921"/>
                <a:gd name="connsiteY3" fmla="*/ 26781 h 670670"/>
                <a:gd name="connsiteX4" fmla="*/ 1645920 w 1653921"/>
                <a:gd name="connsiteY4" fmla="*/ 30591 h 670670"/>
                <a:gd name="connsiteX5" fmla="*/ 1653921 w 1653921"/>
                <a:gd name="connsiteY5" fmla="*/ 19161 h 670670"/>
                <a:gd name="connsiteX6" fmla="*/ 1525905 w 1653921"/>
                <a:gd name="connsiteY6" fmla="*/ 873 h 670670"/>
                <a:gd name="connsiteX7" fmla="*/ 1154430 w 1653921"/>
                <a:gd name="connsiteY7" fmla="*/ 62214 h 670670"/>
                <a:gd name="connsiteX8" fmla="*/ 747522 w 1653921"/>
                <a:gd name="connsiteY8" fmla="*/ 235950 h 670670"/>
                <a:gd name="connsiteX9" fmla="*/ 369189 w 1653921"/>
                <a:gd name="connsiteY9" fmla="*/ 438261 h 670670"/>
                <a:gd name="connsiteX10" fmla="*/ 1143 w 1653921"/>
                <a:gd name="connsiteY10" fmla="*/ 649335 h 670670"/>
                <a:gd name="connsiteX11" fmla="*/ 381 w 1653921"/>
                <a:gd name="connsiteY11" fmla="*/ 670671 h 67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3921" h="670670">
                  <a:moveTo>
                    <a:pt x="0" y="670290"/>
                  </a:moveTo>
                  <a:cubicBezTo>
                    <a:pt x="7239" y="668766"/>
                    <a:pt x="79629" y="623427"/>
                    <a:pt x="91821" y="616188"/>
                  </a:cubicBezTo>
                  <a:cubicBezTo>
                    <a:pt x="233934" y="529701"/>
                    <a:pt x="406908" y="431784"/>
                    <a:pt x="553974" y="354441"/>
                  </a:cubicBezTo>
                  <a:cubicBezTo>
                    <a:pt x="795909" y="227949"/>
                    <a:pt x="1115187" y="74406"/>
                    <a:pt x="1384173" y="26781"/>
                  </a:cubicBezTo>
                  <a:cubicBezTo>
                    <a:pt x="1458849" y="13446"/>
                    <a:pt x="1578102" y="4302"/>
                    <a:pt x="1645920" y="30591"/>
                  </a:cubicBezTo>
                  <a:cubicBezTo>
                    <a:pt x="1648968" y="24495"/>
                    <a:pt x="1651254" y="27162"/>
                    <a:pt x="1653921" y="19161"/>
                  </a:cubicBezTo>
                  <a:cubicBezTo>
                    <a:pt x="1596771" y="9636"/>
                    <a:pt x="1592199" y="4302"/>
                    <a:pt x="1525905" y="873"/>
                  </a:cubicBezTo>
                  <a:cubicBezTo>
                    <a:pt x="1402080" y="-5604"/>
                    <a:pt x="1267587" y="24876"/>
                    <a:pt x="1154430" y="62214"/>
                  </a:cubicBezTo>
                  <a:cubicBezTo>
                    <a:pt x="1011555" y="109458"/>
                    <a:pt x="873633" y="171942"/>
                    <a:pt x="747522" y="235950"/>
                  </a:cubicBezTo>
                  <a:cubicBezTo>
                    <a:pt x="617982" y="301863"/>
                    <a:pt x="492633" y="368157"/>
                    <a:pt x="369189" y="438261"/>
                  </a:cubicBezTo>
                  <a:cubicBezTo>
                    <a:pt x="350901" y="448929"/>
                    <a:pt x="19812" y="635619"/>
                    <a:pt x="1143" y="649335"/>
                  </a:cubicBezTo>
                  <a:lnTo>
                    <a:pt x="381" y="670671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="" xmlns:a16="http://schemas.microsoft.com/office/drawing/2014/main" id="{E8515F63-9F95-453B-9460-9C801FDAB990}"/>
                </a:ext>
              </a:extLst>
            </p:cNvPr>
            <p:cNvSpPr/>
            <p:nvPr/>
          </p:nvSpPr>
          <p:spPr>
            <a:xfrm>
              <a:off x="3377674" y="5888302"/>
              <a:ext cx="1664970" cy="652024"/>
            </a:xfrm>
            <a:custGeom>
              <a:avLst/>
              <a:gdLst>
                <a:gd name="connsiteX0" fmla="*/ 381 w 1664970"/>
                <a:gd name="connsiteY0" fmla="*/ 651263 h 652024"/>
                <a:gd name="connsiteX1" fmla="*/ 48006 w 1664970"/>
                <a:gd name="connsiteY1" fmla="*/ 624212 h 652024"/>
                <a:gd name="connsiteX2" fmla="*/ 466725 w 1664970"/>
                <a:gd name="connsiteY2" fmla="*/ 386849 h 652024"/>
                <a:gd name="connsiteX3" fmla="*/ 561594 w 1664970"/>
                <a:gd name="connsiteY3" fmla="*/ 335414 h 652024"/>
                <a:gd name="connsiteX4" fmla="*/ 753237 w 1664970"/>
                <a:gd name="connsiteY4" fmla="*/ 235973 h 652024"/>
                <a:gd name="connsiteX5" fmla="*/ 1543050 w 1664970"/>
                <a:gd name="connsiteY5" fmla="*/ 6230 h 652024"/>
                <a:gd name="connsiteX6" fmla="*/ 1652397 w 1664970"/>
                <a:gd name="connsiteY6" fmla="*/ 23756 h 652024"/>
                <a:gd name="connsiteX7" fmla="*/ 1660017 w 1664970"/>
                <a:gd name="connsiteY7" fmla="*/ 24899 h 652024"/>
                <a:gd name="connsiteX8" fmla="*/ 1664970 w 1664970"/>
                <a:gd name="connsiteY8" fmla="*/ 22994 h 652024"/>
                <a:gd name="connsiteX9" fmla="*/ 1662303 w 1664970"/>
                <a:gd name="connsiteY9" fmla="*/ 20327 h 652024"/>
                <a:gd name="connsiteX10" fmla="*/ 1650873 w 1664970"/>
                <a:gd name="connsiteY10" fmla="*/ 17279 h 652024"/>
                <a:gd name="connsiteX11" fmla="*/ 1636395 w 1664970"/>
                <a:gd name="connsiteY11" fmla="*/ 14231 h 652024"/>
                <a:gd name="connsiteX12" fmla="*/ 1541145 w 1664970"/>
                <a:gd name="connsiteY12" fmla="*/ 1658 h 652024"/>
                <a:gd name="connsiteX13" fmla="*/ 1162812 w 1664970"/>
                <a:gd name="connsiteY13" fmla="*/ 52712 h 652024"/>
                <a:gd name="connsiteX14" fmla="*/ 91059 w 1664970"/>
                <a:gd name="connsiteY14" fmla="*/ 567062 h 652024"/>
                <a:gd name="connsiteX15" fmla="*/ 0 w 1664970"/>
                <a:gd name="connsiteY15" fmla="*/ 619259 h 652024"/>
                <a:gd name="connsiteX16" fmla="*/ 0 w 1664970"/>
                <a:gd name="connsiteY16" fmla="*/ 652025 h 65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4970" h="652024">
                  <a:moveTo>
                    <a:pt x="381" y="651263"/>
                  </a:moveTo>
                  <a:cubicBezTo>
                    <a:pt x="13716" y="646310"/>
                    <a:pt x="35052" y="631832"/>
                    <a:pt x="48006" y="624212"/>
                  </a:cubicBezTo>
                  <a:cubicBezTo>
                    <a:pt x="188214" y="544583"/>
                    <a:pt x="323469" y="464192"/>
                    <a:pt x="466725" y="386849"/>
                  </a:cubicBezTo>
                  <a:cubicBezTo>
                    <a:pt x="498729" y="369323"/>
                    <a:pt x="529971" y="352559"/>
                    <a:pt x="561594" y="335414"/>
                  </a:cubicBezTo>
                  <a:cubicBezTo>
                    <a:pt x="624459" y="301124"/>
                    <a:pt x="688848" y="268358"/>
                    <a:pt x="753237" y="235973"/>
                  </a:cubicBezTo>
                  <a:cubicBezTo>
                    <a:pt x="978027" y="124340"/>
                    <a:pt x="1277874" y="-12058"/>
                    <a:pt x="1543050" y="6230"/>
                  </a:cubicBezTo>
                  <a:cubicBezTo>
                    <a:pt x="1580769" y="8897"/>
                    <a:pt x="1616202" y="14612"/>
                    <a:pt x="1652397" y="23756"/>
                  </a:cubicBezTo>
                  <a:cubicBezTo>
                    <a:pt x="1655826" y="24518"/>
                    <a:pt x="1656969" y="25280"/>
                    <a:pt x="1660017" y="24899"/>
                  </a:cubicBezTo>
                  <a:lnTo>
                    <a:pt x="1664970" y="22994"/>
                  </a:lnTo>
                  <a:cubicBezTo>
                    <a:pt x="1662303" y="18803"/>
                    <a:pt x="1665351" y="22232"/>
                    <a:pt x="1662303" y="20327"/>
                  </a:cubicBezTo>
                  <a:lnTo>
                    <a:pt x="1650873" y="17279"/>
                  </a:lnTo>
                  <a:cubicBezTo>
                    <a:pt x="1645539" y="16136"/>
                    <a:pt x="1641348" y="14993"/>
                    <a:pt x="1636395" y="14231"/>
                  </a:cubicBezTo>
                  <a:cubicBezTo>
                    <a:pt x="1604772" y="7754"/>
                    <a:pt x="1573530" y="3563"/>
                    <a:pt x="1541145" y="1658"/>
                  </a:cubicBezTo>
                  <a:cubicBezTo>
                    <a:pt x="1411224" y="-6724"/>
                    <a:pt x="1283970" y="17660"/>
                    <a:pt x="1162812" y="52712"/>
                  </a:cubicBezTo>
                  <a:cubicBezTo>
                    <a:pt x="819912" y="152153"/>
                    <a:pt x="408051" y="387992"/>
                    <a:pt x="91059" y="567062"/>
                  </a:cubicBezTo>
                  <a:lnTo>
                    <a:pt x="0" y="619259"/>
                  </a:lnTo>
                  <a:lnTo>
                    <a:pt x="0" y="652025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="" xmlns:a16="http://schemas.microsoft.com/office/drawing/2014/main" id="{591D590F-22D6-4BC3-B685-EAF8263F867A}"/>
                </a:ext>
              </a:extLst>
            </p:cNvPr>
            <p:cNvSpPr/>
            <p:nvPr/>
          </p:nvSpPr>
          <p:spPr>
            <a:xfrm>
              <a:off x="5309344" y="5307130"/>
              <a:ext cx="1682546" cy="503356"/>
            </a:xfrm>
            <a:custGeom>
              <a:avLst/>
              <a:gdLst>
                <a:gd name="connsiteX0" fmla="*/ 0 w 1682546"/>
                <a:gd name="connsiteY0" fmla="*/ 503201 h 503356"/>
                <a:gd name="connsiteX1" fmla="*/ 13335 w 1682546"/>
                <a:gd name="connsiteY1" fmla="*/ 499391 h 503356"/>
                <a:gd name="connsiteX2" fmla="*/ 40386 w 1682546"/>
                <a:gd name="connsiteY2" fmla="*/ 475007 h 503356"/>
                <a:gd name="connsiteX3" fmla="*/ 1427226 w 1682546"/>
                <a:gd name="connsiteY3" fmla="*/ 32666 h 503356"/>
                <a:gd name="connsiteX4" fmla="*/ 1553337 w 1682546"/>
                <a:gd name="connsiteY4" fmla="*/ 24284 h 503356"/>
                <a:gd name="connsiteX5" fmla="*/ 1682496 w 1682546"/>
                <a:gd name="connsiteY5" fmla="*/ 17045 h 503356"/>
                <a:gd name="connsiteX6" fmla="*/ 1680972 w 1682546"/>
                <a:gd name="connsiteY6" fmla="*/ 1805 h 503356"/>
                <a:gd name="connsiteX7" fmla="*/ 1680591 w 1682546"/>
                <a:gd name="connsiteY7" fmla="*/ 281 h 503356"/>
                <a:gd name="connsiteX8" fmla="*/ 1613154 w 1682546"/>
                <a:gd name="connsiteY8" fmla="*/ 2567 h 503356"/>
                <a:gd name="connsiteX9" fmla="*/ 714375 w 1682546"/>
                <a:gd name="connsiteY9" fmla="*/ 126773 h 503356"/>
                <a:gd name="connsiteX10" fmla="*/ 146304 w 1682546"/>
                <a:gd name="connsiteY10" fmla="*/ 377471 h 503356"/>
                <a:gd name="connsiteX11" fmla="*/ 381 w 1682546"/>
                <a:gd name="connsiteY11" fmla="*/ 502439 h 50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2546" h="503356">
                  <a:moveTo>
                    <a:pt x="0" y="503201"/>
                  </a:moveTo>
                  <a:cubicBezTo>
                    <a:pt x="8001" y="503582"/>
                    <a:pt x="8763" y="503582"/>
                    <a:pt x="13335" y="499391"/>
                  </a:cubicBezTo>
                  <a:lnTo>
                    <a:pt x="40386" y="475007"/>
                  </a:lnTo>
                  <a:cubicBezTo>
                    <a:pt x="394335" y="166397"/>
                    <a:pt x="968121" y="69242"/>
                    <a:pt x="1427226" y="32666"/>
                  </a:cubicBezTo>
                  <a:cubicBezTo>
                    <a:pt x="1469136" y="29237"/>
                    <a:pt x="1511427" y="26570"/>
                    <a:pt x="1553337" y="24284"/>
                  </a:cubicBezTo>
                  <a:cubicBezTo>
                    <a:pt x="1572387" y="23141"/>
                    <a:pt x="1674114" y="20474"/>
                    <a:pt x="1682496" y="17045"/>
                  </a:cubicBezTo>
                  <a:cubicBezTo>
                    <a:pt x="1682877" y="5996"/>
                    <a:pt x="1680972" y="4853"/>
                    <a:pt x="1680972" y="1805"/>
                  </a:cubicBezTo>
                  <a:cubicBezTo>
                    <a:pt x="1680972" y="1043"/>
                    <a:pt x="1680591" y="1043"/>
                    <a:pt x="1680591" y="281"/>
                  </a:cubicBezTo>
                  <a:cubicBezTo>
                    <a:pt x="1660017" y="-862"/>
                    <a:pt x="1633728" y="1805"/>
                    <a:pt x="1613154" y="2567"/>
                  </a:cubicBezTo>
                  <a:cubicBezTo>
                    <a:pt x="1325499" y="15521"/>
                    <a:pt x="984504" y="52859"/>
                    <a:pt x="714375" y="126773"/>
                  </a:cubicBezTo>
                  <a:cubicBezTo>
                    <a:pt x="498348" y="185828"/>
                    <a:pt x="321183" y="255551"/>
                    <a:pt x="146304" y="377471"/>
                  </a:cubicBezTo>
                  <a:cubicBezTo>
                    <a:pt x="102108" y="408332"/>
                    <a:pt x="35433" y="463958"/>
                    <a:pt x="381" y="502439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1F8BCDE0-44F0-4343-A928-38FDDE495EBF}"/>
                </a:ext>
              </a:extLst>
            </p:cNvPr>
            <p:cNvSpPr/>
            <p:nvPr/>
          </p:nvSpPr>
          <p:spPr>
            <a:xfrm>
              <a:off x="2421686" y="4993467"/>
              <a:ext cx="930460" cy="1376553"/>
            </a:xfrm>
            <a:custGeom>
              <a:avLst/>
              <a:gdLst>
                <a:gd name="connsiteX0" fmla="*/ 340673 w 930460"/>
                <a:gd name="connsiteY0" fmla="*/ 521208 h 1376553"/>
                <a:gd name="connsiteX1" fmla="*/ 576131 w 930460"/>
                <a:gd name="connsiteY1" fmla="*/ 863346 h 1376553"/>
                <a:gd name="connsiteX2" fmla="*/ 693479 w 930460"/>
                <a:gd name="connsiteY2" fmla="*/ 1034034 h 1376553"/>
                <a:gd name="connsiteX3" fmla="*/ 930461 w 930460"/>
                <a:gd name="connsiteY3" fmla="*/ 1376553 h 1376553"/>
                <a:gd name="connsiteX4" fmla="*/ 925508 w 930460"/>
                <a:gd name="connsiteY4" fmla="*/ 1342644 h 1376553"/>
                <a:gd name="connsiteX5" fmla="*/ 823400 w 930460"/>
                <a:gd name="connsiteY5" fmla="*/ 1193673 h 1376553"/>
                <a:gd name="connsiteX6" fmla="*/ 589466 w 930460"/>
                <a:gd name="connsiteY6" fmla="*/ 851535 h 1376553"/>
                <a:gd name="connsiteX7" fmla="*/ 356294 w 930460"/>
                <a:gd name="connsiteY7" fmla="*/ 510540 h 1376553"/>
                <a:gd name="connsiteX8" fmla="*/ 6155 w 930460"/>
                <a:gd name="connsiteY8" fmla="*/ 0 h 1376553"/>
                <a:gd name="connsiteX9" fmla="*/ 16442 w 930460"/>
                <a:gd name="connsiteY9" fmla="*/ 49149 h 1376553"/>
                <a:gd name="connsiteX10" fmla="*/ 45779 w 930460"/>
                <a:gd name="connsiteY10" fmla="*/ 92202 h 1376553"/>
                <a:gd name="connsiteX11" fmla="*/ 340673 w 930460"/>
                <a:gd name="connsiteY11" fmla="*/ 521208 h 137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0460" h="1376553">
                  <a:moveTo>
                    <a:pt x="340673" y="521208"/>
                  </a:moveTo>
                  <a:cubicBezTo>
                    <a:pt x="419921" y="633984"/>
                    <a:pt x="497645" y="749427"/>
                    <a:pt x="576131" y="863346"/>
                  </a:cubicBezTo>
                  <a:cubicBezTo>
                    <a:pt x="615755" y="920496"/>
                    <a:pt x="653474" y="977265"/>
                    <a:pt x="693479" y="1034034"/>
                  </a:cubicBezTo>
                  <a:cubicBezTo>
                    <a:pt x="697670" y="1039749"/>
                    <a:pt x="922079" y="1369695"/>
                    <a:pt x="930461" y="1376553"/>
                  </a:cubicBezTo>
                  <a:cubicBezTo>
                    <a:pt x="928556" y="1361694"/>
                    <a:pt x="933128" y="1353693"/>
                    <a:pt x="925508" y="1342644"/>
                  </a:cubicBezTo>
                  <a:lnTo>
                    <a:pt x="823400" y="1193673"/>
                  </a:lnTo>
                  <a:cubicBezTo>
                    <a:pt x="744914" y="1080897"/>
                    <a:pt x="668333" y="964692"/>
                    <a:pt x="589466" y="851535"/>
                  </a:cubicBezTo>
                  <a:lnTo>
                    <a:pt x="356294" y="510540"/>
                  </a:lnTo>
                  <a:cubicBezTo>
                    <a:pt x="336101" y="481584"/>
                    <a:pt x="14918" y="8001"/>
                    <a:pt x="6155" y="0"/>
                  </a:cubicBezTo>
                  <a:cubicBezTo>
                    <a:pt x="-2989" y="29337"/>
                    <a:pt x="-3751" y="20574"/>
                    <a:pt x="16442" y="49149"/>
                  </a:cubicBezTo>
                  <a:cubicBezTo>
                    <a:pt x="26729" y="63627"/>
                    <a:pt x="35873" y="77724"/>
                    <a:pt x="45779" y="92202"/>
                  </a:cubicBezTo>
                  <a:cubicBezTo>
                    <a:pt x="144839" y="233172"/>
                    <a:pt x="241994" y="380619"/>
                    <a:pt x="340673" y="52120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="" xmlns:a16="http://schemas.microsoft.com/office/drawing/2014/main" id="{63239EFD-ED7D-4DB3-A28A-16CE494F07B9}"/>
                </a:ext>
              </a:extLst>
            </p:cNvPr>
            <p:cNvSpPr/>
            <p:nvPr/>
          </p:nvSpPr>
          <p:spPr>
            <a:xfrm>
              <a:off x="2400134" y="5121483"/>
              <a:ext cx="948202" cy="1462278"/>
            </a:xfrm>
            <a:custGeom>
              <a:avLst/>
              <a:gdLst>
                <a:gd name="connsiteX0" fmla="*/ 945916 w 948202"/>
                <a:gd name="connsiteY0" fmla="*/ 1461897 h 1462278"/>
                <a:gd name="connsiteX1" fmla="*/ 948202 w 948202"/>
                <a:gd name="connsiteY1" fmla="*/ 1426083 h 1462278"/>
                <a:gd name="connsiteX2" fmla="*/ 905149 w 948202"/>
                <a:gd name="connsiteY2" fmla="*/ 1356360 h 1462278"/>
                <a:gd name="connsiteX3" fmla="*/ 362605 w 948202"/>
                <a:gd name="connsiteY3" fmla="*/ 542544 h 1462278"/>
                <a:gd name="connsiteX4" fmla="*/ 241828 w 948202"/>
                <a:gd name="connsiteY4" fmla="*/ 361188 h 1462278"/>
                <a:gd name="connsiteX5" fmla="*/ 274 w 948202"/>
                <a:gd name="connsiteY5" fmla="*/ 0 h 1462278"/>
                <a:gd name="connsiteX6" fmla="*/ 25801 w 948202"/>
                <a:gd name="connsiteY6" fmla="*/ 44958 h 1462278"/>
                <a:gd name="connsiteX7" fmla="*/ 55519 w 948202"/>
                <a:gd name="connsiteY7" fmla="*/ 90678 h 1462278"/>
                <a:gd name="connsiteX8" fmla="*/ 233446 w 948202"/>
                <a:gd name="connsiteY8" fmla="*/ 364617 h 1462278"/>
                <a:gd name="connsiteX9" fmla="*/ 379750 w 948202"/>
                <a:gd name="connsiteY9" fmla="*/ 594741 h 1462278"/>
                <a:gd name="connsiteX10" fmla="*/ 438424 w 948202"/>
                <a:gd name="connsiteY10" fmla="*/ 687324 h 1462278"/>
                <a:gd name="connsiteX11" fmla="*/ 467761 w 948202"/>
                <a:gd name="connsiteY11" fmla="*/ 733425 h 1462278"/>
                <a:gd name="connsiteX12" fmla="*/ 585109 w 948202"/>
                <a:gd name="connsiteY12" fmla="*/ 917067 h 1462278"/>
                <a:gd name="connsiteX13" fmla="*/ 884575 w 948202"/>
                <a:gd name="connsiteY13" fmla="*/ 1372362 h 1462278"/>
                <a:gd name="connsiteX14" fmla="*/ 914674 w 948202"/>
                <a:gd name="connsiteY14" fmla="*/ 1417701 h 1462278"/>
                <a:gd name="connsiteX15" fmla="*/ 945535 w 948202"/>
                <a:gd name="connsiteY15" fmla="*/ 1462278 h 146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8202" h="1462278">
                  <a:moveTo>
                    <a:pt x="945916" y="1461897"/>
                  </a:moveTo>
                  <a:cubicBezTo>
                    <a:pt x="946297" y="1450467"/>
                    <a:pt x="948202" y="1437513"/>
                    <a:pt x="948202" y="1426083"/>
                  </a:cubicBezTo>
                  <a:cubicBezTo>
                    <a:pt x="948202" y="1415415"/>
                    <a:pt x="912388" y="1366647"/>
                    <a:pt x="905149" y="1356360"/>
                  </a:cubicBezTo>
                  <a:lnTo>
                    <a:pt x="362605" y="542544"/>
                  </a:lnTo>
                  <a:cubicBezTo>
                    <a:pt x="321838" y="481584"/>
                    <a:pt x="282595" y="422148"/>
                    <a:pt x="241828" y="361188"/>
                  </a:cubicBezTo>
                  <a:cubicBezTo>
                    <a:pt x="238018" y="355092"/>
                    <a:pt x="5989" y="4572"/>
                    <a:pt x="274" y="0"/>
                  </a:cubicBezTo>
                  <a:cubicBezTo>
                    <a:pt x="-2774" y="7620"/>
                    <a:pt x="20467" y="37719"/>
                    <a:pt x="25801" y="44958"/>
                  </a:cubicBezTo>
                  <a:cubicBezTo>
                    <a:pt x="36469" y="59817"/>
                    <a:pt x="45232" y="75057"/>
                    <a:pt x="55519" y="90678"/>
                  </a:cubicBezTo>
                  <a:lnTo>
                    <a:pt x="233446" y="364617"/>
                  </a:lnTo>
                  <a:cubicBezTo>
                    <a:pt x="280309" y="440055"/>
                    <a:pt x="334030" y="519303"/>
                    <a:pt x="379750" y="594741"/>
                  </a:cubicBezTo>
                  <a:lnTo>
                    <a:pt x="438424" y="687324"/>
                  </a:lnTo>
                  <a:cubicBezTo>
                    <a:pt x="448330" y="702183"/>
                    <a:pt x="457855" y="717423"/>
                    <a:pt x="467761" y="733425"/>
                  </a:cubicBezTo>
                  <a:cubicBezTo>
                    <a:pt x="506242" y="796290"/>
                    <a:pt x="546247" y="854583"/>
                    <a:pt x="585109" y="917067"/>
                  </a:cubicBezTo>
                  <a:cubicBezTo>
                    <a:pt x="679978" y="1070610"/>
                    <a:pt x="784372" y="1221867"/>
                    <a:pt x="884575" y="1372362"/>
                  </a:cubicBezTo>
                  <a:cubicBezTo>
                    <a:pt x="894862" y="1387983"/>
                    <a:pt x="904387" y="1402842"/>
                    <a:pt x="914674" y="1417701"/>
                  </a:cubicBezTo>
                  <a:cubicBezTo>
                    <a:pt x="920389" y="1425702"/>
                    <a:pt x="940201" y="1458087"/>
                    <a:pt x="945535" y="146227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AAE43261-4B9B-4547-8756-1CDD041126B7}"/>
                </a:ext>
              </a:extLst>
            </p:cNvPr>
            <p:cNvSpPr/>
            <p:nvPr/>
          </p:nvSpPr>
          <p:spPr>
            <a:xfrm>
              <a:off x="2406741" y="5066238"/>
              <a:ext cx="944262" cy="1393317"/>
            </a:xfrm>
            <a:custGeom>
              <a:avLst/>
              <a:gdLst>
                <a:gd name="connsiteX0" fmla="*/ 840249 w 944262"/>
                <a:gd name="connsiteY0" fmla="*/ 1205865 h 1393317"/>
                <a:gd name="connsiteX1" fmla="*/ 780051 w 944262"/>
                <a:gd name="connsiteY1" fmla="*/ 1119378 h 1393317"/>
                <a:gd name="connsiteX2" fmla="*/ 481347 w 944262"/>
                <a:gd name="connsiteY2" fmla="*/ 689229 h 1393317"/>
                <a:gd name="connsiteX3" fmla="*/ 242079 w 944262"/>
                <a:gd name="connsiteY3" fmla="*/ 344424 h 1393317"/>
                <a:gd name="connsiteX4" fmla="*/ 122064 w 944262"/>
                <a:gd name="connsiteY4" fmla="*/ 171450 h 1393317"/>
                <a:gd name="connsiteX5" fmla="*/ 2430 w 944262"/>
                <a:gd name="connsiteY5" fmla="*/ 0 h 1393317"/>
                <a:gd name="connsiteX6" fmla="*/ 21099 w 944262"/>
                <a:gd name="connsiteY6" fmla="*/ 48768 h 1393317"/>
                <a:gd name="connsiteX7" fmla="*/ 348378 w 944262"/>
                <a:gd name="connsiteY7" fmla="*/ 525780 h 1393317"/>
                <a:gd name="connsiteX8" fmla="*/ 467250 w 944262"/>
                <a:gd name="connsiteY8" fmla="*/ 699516 h 1393317"/>
                <a:gd name="connsiteX9" fmla="*/ 586122 w 944262"/>
                <a:gd name="connsiteY9" fmla="*/ 873252 h 1393317"/>
                <a:gd name="connsiteX10" fmla="*/ 705375 w 944262"/>
                <a:gd name="connsiteY10" fmla="*/ 1046988 h 1393317"/>
                <a:gd name="connsiteX11" fmla="*/ 824247 w 944262"/>
                <a:gd name="connsiteY11" fmla="*/ 1220724 h 1393317"/>
                <a:gd name="connsiteX12" fmla="*/ 883683 w 944262"/>
                <a:gd name="connsiteY12" fmla="*/ 1307592 h 1393317"/>
                <a:gd name="connsiteX13" fmla="*/ 944262 w 944262"/>
                <a:gd name="connsiteY13" fmla="*/ 1393317 h 1393317"/>
                <a:gd name="connsiteX14" fmla="*/ 943500 w 944262"/>
                <a:gd name="connsiteY14" fmla="*/ 1357503 h 1393317"/>
                <a:gd name="connsiteX15" fmla="*/ 929022 w 944262"/>
                <a:gd name="connsiteY15" fmla="*/ 1334643 h 1393317"/>
                <a:gd name="connsiteX16" fmla="*/ 839487 w 944262"/>
                <a:gd name="connsiteY16" fmla="*/ 1205484 h 139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4262" h="1393317">
                  <a:moveTo>
                    <a:pt x="840249" y="1205865"/>
                  </a:moveTo>
                  <a:cubicBezTo>
                    <a:pt x="819675" y="1177290"/>
                    <a:pt x="799863" y="1148334"/>
                    <a:pt x="780051" y="1119378"/>
                  </a:cubicBezTo>
                  <a:cubicBezTo>
                    <a:pt x="682134" y="976122"/>
                    <a:pt x="580788" y="831723"/>
                    <a:pt x="481347" y="689229"/>
                  </a:cubicBezTo>
                  <a:cubicBezTo>
                    <a:pt x="400956" y="574167"/>
                    <a:pt x="322470" y="459486"/>
                    <a:pt x="242079" y="344424"/>
                  </a:cubicBezTo>
                  <a:cubicBezTo>
                    <a:pt x="202074" y="286893"/>
                    <a:pt x="162069" y="229362"/>
                    <a:pt x="122064" y="171450"/>
                  </a:cubicBezTo>
                  <a:lnTo>
                    <a:pt x="2430" y="0"/>
                  </a:lnTo>
                  <a:cubicBezTo>
                    <a:pt x="-2904" y="21336"/>
                    <a:pt x="-618" y="17145"/>
                    <a:pt x="21099" y="48768"/>
                  </a:cubicBezTo>
                  <a:lnTo>
                    <a:pt x="348378" y="525780"/>
                  </a:lnTo>
                  <a:cubicBezTo>
                    <a:pt x="386859" y="582930"/>
                    <a:pt x="430293" y="642747"/>
                    <a:pt x="467250" y="699516"/>
                  </a:cubicBezTo>
                  <a:cubicBezTo>
                    <a:pt x="505731" y="758571"/>
                    <a:pt x="547641" y="814197"/>
                    <a:pt x="586122" y="873252"/>
                  </a:cubicBezTo>
                  <a:cubicBezTo>
                    <a:pt x="622317" y="928497"/>
                    <a:pt x="667656" y="991362"/>
                    <a:pt x="705375" y="1046988"/>
                  </a:cubicBezTo>
                  <a:cubicBezTo>
                    <a:pt x="742332" y="1101852"/>
                    <a:pt x="789195" y="1167003"/>
                    <a:pt x="824247" y="1220724"/>
                  </a:cubicBezTo>
                  <a:cubicBezTo>
                    <a:pt x="843678" y="1250442"/>
                    <a:pt x="863490" y="1278255"/>
                    <a:pt x="883683" y="1307592"/>
                  </a:cubicBezTo>
                  <a:cubicBezTo>
                    <a:pt x="892446" y="1320165"/>
                    <a:pt x="937785" y="1388745"/>
                    <a:pt x="944262" y="1393317"/>
                  </a:cubicBezTo>
                  <a:cubicBezTo>
                    <a:pt x="941595" y="1382268"/>
                    <a:pt x="945786" y="1368933"/>
                    <a:pt x="943500" y="1357503"/>
                  </a:cubicBezTo>
                  <a:cubicBezTo>
                    <a:pt x="942357" y="1351407"/>
                    <a:pt x="933213" y="1340358"/>
                    <a:pt x="929022" y="1334643"/>
                  </a:cubicBezTo>
                  <a:lnTo>
                    <a:pt x="839487" y="1205484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="" xmlns:a16="http://schemas.microsoft.com/office/drawing/2014/main" id="{0760C0A9-7CE3-498D-8384-CB4CC2E2CEC4}"/>
                </a:ext>
              </a:extLst>
            </p:cNvPr>
            <p:cNvSpPr/>
            <p:nvPr/>
          </p:nvSpPr>
          <p:spPr>
            <a:xfrm>
              <a:off x="3553315" y="5944796"/>
              <a:ext cx="1446657" cy="563526"/>
            </a:xfrm>
            <a:custGeom>
              <a:avLst/>
              <a:gdLst>
                <a:gd name="connsiteX0" fmla="*/ 581406 w 1446657"/>
                <a:gd name="connsiteY0" fmla="*/ 268252 h 563526"/>
                <a:gd name="connsiteX1" fmla="*/ 667893 w 1446657"/>
                <a:gd name="connsiteY1" fmla="*/ 229390 h 563526"/>
                <a:gd name="connsiteX2" fmla="*/ 1446657 w 1446657"/>
                <a:gd name="connsiteY2" fmla="*/ 5743 h 563526"/>
                <a:gd name="connsiteX3" fmla="*/ 1377315 w 1446657"/>
                <a:gd name="connsiteY3" fmla="*/ 28 h 563526"/>
                <a:gd name="connsiteX4" fmla="*/ 797052 w 1446657"/>
                <a:gd name="connsiteY4" fmla="*/ 152428 h 563526"/>
                <a:gd name="connsiteX5" fmla="*/ 308610 w 1446657"/>
                <a:gd name="connsiteY5" fmla="*/ 389410 h 563526"/>
                <a:gd name="connsiteX6" fmla="*/ 152019 w 1446657"/>
                <a:gd name="connsiteY6" fmla="*/ 475897 h 563526"/>
                <a:gd name="connsiteX7" fmla="*/ 75057 w 1446657"/>
                <a:gd name="connsiteY7" fmla="*/ 519712 h 563526"/>
                <a:gd name="connsiteX8" fmla="*/ 0 w 1446657"/>
                <a:gd name="connsiteY8" fmla="*/ 563527 h 563526"/>
                <a:gd name="connsiteX9" fmla="*/ 581406 w 1446657"/>
                <a:gd name="connsiteY9" fmla="*/ 268633 h 5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6657" h="563526">
                  <a:moveTo>
                    <a:pt x="581406" y="268252"/>
                  </a:moveTo>
                  <a:cubicBezTo>
                    <a:pt x="609600" y="254155"/>
                    <a:pt x="638556" y="242344"/>
                    <a:pt x="667893" y="229390"/>
                  </a:cubicBezTo>
                  <a:cubicBezTo>
                    <a:pt x="905637" y="122710"/>
                    <a:pt x="1187196" y="40033"/>
                    <a:pt x="1446657" y="5743"/>
                  </a:cubicBezTo>
                  <a:cubicBezTo>
                    <a:pt x="1434846" y="-734"/>
                    <a:pt x="1393698" y="28"/>
                    <a:pt x="1377315" y="28"/>
                  </a:cubicBezTo>
                  <a:cubicBezTo>
                    <a:pt x="1192149" y="-353"/>
                    <a:pt x="964311" y="82324"/>
                    <a:pt x="797052" y="152428"/>
                  </a:cubicBezTo>
                  <a:cubicBezTo>
                    <a:pt x="608838" y="231676"/>
                    <a:pt x="485394" y="297589"/>
                    <a:pt x="308610" y="389410"/>
                  </a:cubicBezTo>
                  <a:cubicBezTo>
                    <a:pt x="254889" y="417223"/>
                    <a:pt x="203835" y="447322"/>
                    <a:pt x="152019" y="475897"/>
                  </a:cubicBezTo>
                  <a:cubicBezTo>
                    <a:pt x="125349" y="490375"/>
                    <a:pt x="100965" y="504853"/>
                    <a:pt x="75057" y="519712"/>
                  </a:cubicBezTo>
                  <a:lnTo>
                    <a:pt x="0" y="563527"/>
                  </a:lnTo>
                  <a:lnTo>
                    <a:pt x="581406" y="268633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B6892962-37A5-42C0-B4AC-8E323B46A909}"/>
                </a:ext>
              </a:extLst>
            </p:cNvPr>
            <p:cNvSpPr/>
            <p:nvPr/>
          </p:nvSpPr>
          <p:spPr>
            <a:xfrm>
              <a:off x="3381484" y="5827450"/>
              <a:ext cx="1746123" cy="570001"/>
            </a:xfrm>
            <a:custGeom>
              <a:avLst/>
              <a:gdLst>
                <a:gd name="connsiteX0" fmla="*/ 762 w 1746123"/>
                <a:gd name="connsiteY0" fmla="*/ 570002 h 570001"/>
                <a:gd name="connsiteX1" fmla="*/ 93345 w 1746123"/>
                <a:gd name="connsiteY1" fmla="*/ 517043 h 570001"/>
                <a:gd name="connsiteX2" fmla="*/ 187452 w 1746123"/>
                <a:gd name="connsiteY2" fmla="*/ 464846 h 570001"/>
                <a:gd name="connsiteX3" fmla="*/ 779145 w 1746123"/>
                <a:gd name="connsiteY3" fmla="*/ 179858 h 570001"/>
                <a:gd name="connsiteX4" fmla="*/ 1718691 w 1746123"/>
                <a:gd name="connsiteY4" fmla="*/ 30887 h 570001"/>
                <a:gd name="connsiteX5" fmla="*/ 1746123 w 1746123"/>
                <a:gd name="connsiteY5" fmla="*/ 28601 h 570001"/>
                <a:gd name="connsiteX6" fmla="*/ 1623060 w 1746123"/>
                <a:gd name="connsiteY6" fmla="*/ 5741 h 570001"/>
                <a:gd name="connsiteX7" fmla="*/ 1222629 w 1746123"/>
                <a:gd name="connsiteY7" fmla="*/ 29744 h 570001"/>
                <a:gd name="connsiteX8" fmla="*/ 776478 w 1746123"/>
                <a:gd name="connsiteY8" fmla="*/ 162713 h 570001"/>
                <a:gd name="connsiteX9" fmla="*/ 185928 w 1746123"/>
                <a:gd name="connsiteY9" fmla="*/ 440843 h 570001"/>
                <a:gd name="connsiteX10" fmla="*/ 0 w 1746123"/>
                <a:gd name="connsiteY10" fmla="*/ 544475 h 570001"/>
                <a:gd name="connsiteX11" fmla="*/ 381 w 1746123"/>
                <a:gd name="connsiteY11" fmla="*/ 569621 h 5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6123" h="570001">
                  <a:moveTo>
                    <a:pt x="762" y="570002"/>
                  </a:moveTo>
                  <a:cubicBezTo>
                    <a:pt x="31242" y="552857"/>
                    <a:pt x="62103" y="534950"/>
                    <a:pt x="93345" y="517043"/>
                  </a:cubicBezTo>
                  <a:cubicBezTo>
                    <a:pt x="124206" y="499898"/>
                    <a:pt x="155829" y="482372"/>
                    <a:pt x="187452" y="464846"/>
                  </a:cubicBezTo>
                  <a:cubicBezTo>
                    <a:pt x="361569" y="367691"/>
                    <a:pt x="601599" y="251105"/>
                    <a:pt x="779145" y="179858"/>
                  </a:cubicBezTo>
                  <a:cubicBezTo>
                    <a:pt x="1045845" y="73178"/>
                    <a:pt x="1420368" y="-42646"/>
                    <a:pt x="1718691" y="30887"/>
                  </a:cubicBezTo>
                  <a:cubicBezTo>
                    <a:pt x="1741551" y="36602"/>
                    <a:pt x="1733550" y="30125"/>
                    <a:pt x="1746123" y="28601"/>
                  </a:cubicBezTo>
                  <a:cubicBezTo>
                    <a:pt x="1736217" y="20219"/>
                    <a:pt x="1643634" y="8027"/>
                    <a:pt x="1623060" y="5741"/>
                  </a:cubicBezTo>
                  <a:cubicBezTo>
                    <a:pt x="1488567" y="-8356"/>
                    <a:pt x="1353312" y="4979"/>
                    <a:pt x="1222629" y="29744"/>
                  </a:cubicBezTo>
                  <a:cubicBezTo>
                    <a:pt x="1063371" y="60224"/>
                    <a:pt x="918972" y="109373"/>
                    <a:pt x="776478" y="162713"/>
                  </a:cubicBezTo>
                  <a:cubicBezTo>
                    <a:pt x="569214" y="240056"/>
                    <a:pt x="379857" y="338735"/>
                    <a:pt x="185928" y="440843"/>
                  </a:cubicBezTo>
                  <a:lnTo>
                    <a:pt x="0" y="544475"/>
                  </a:lnTo>
                  <a:lnTo>
                    <a:pt x="381" y="569621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="" xmlns:a16="http://schemas.microsoft.com/office/drawing/2014/main" id="{1DDE31D4-60EF-4CC9-9C57-5A077B31801B}"/>
                </a:ext>
              </a:extLst>
            </p:cNvPr>
            <p:cNvSpPr/>
            <p:nvPr/>
          </p:nvSpPr>
          <p:spPr>
            <a:xfrm>
              <a:off x="2432357" y="4957272"/>
              <a:ext cx="919412" cy="1370076"/>
            </a:xfrm>
            <a:custGeom>
              <a:avLst/>
              <a:gdLst>
                <a:gd name="connsiteX0" fmla="*/ 626801 w 919412"/>
                <a:gd name="connsiteY0" fmla="*/ 944499 h 1370076"/>
                <a:gd name="connsiteX1" fmla="*/ 685094 w 919412"/>
                <a:gd name="connsiteY1" fmla="*/ 1029462 h 1370076"/>
                <a:gd name="connsiteX2" fmla="*/ 860354 w 919412"/>
                <a:gd name="connsiteY2" fmla="*/ 1285494 h 1370076"/>
                <a:gd name="connsiteX3" fmla="*/ 919028 w 919412"/>
                <a:gd name="connsiteY3" fmla="*/ 1370076 h 1370076"/>
                <a:gd name="connsiteX4" fmla="*/ 910646 w 919412"/>
                <a:gd name="connsiteY4" fmla="*/ 1341501 h 1370076"/>
                <a:gd name="connsiteX5" fmla="*/ 696143 w 919412"/>
                <a:gd name="connsiteY5" fmla="*/ 1021842 h 1370076"/>
                <a:gd name="connsiteX6" fmla="*/ 467543 w 919412"/>
                <a:gd name="connsiteY6" fmla="*/ 680847 h 1370076"/>
                <a:gd name="connsiteX7" fmla="*/ 353243 w 919412"/>
                <a:gd name="connsiteY7" fmla="*/ 510540 h 1370076"/>
                <a:gd name="connsiteX8" fmla="*/ 9962 w 919412"/>
                <a:gd name="connsiteY8" fmla="*/ 0 h 1370076"/>
                <a:gd name="connsiteX9" fmla="*/ 56 w 919412"/>
                <a:gd name="connsiteY9" fmla="*/ 26670 h 1370076"/>
                <a:gd name="connsiteX10" fmla="*/ 101402 w 919412"/>
                <a:gd name="connsiteY10" fmla="*/ 176403 h 1370076"/>
                <a:gd name="connsiteX11" fmla="*/ 218369 w 919412"/>
                <a:gd name="connsiteY11" fmla="*/ 347472 h 1370076"/>
                <a:gd name="connsiteX12" fmla="*/ 451541 w 919412"/>
                <a:gd name="connsiteY12" fmla="*/ 688467 h 1370076"/>
                <a:gd name="connsiteX13" fmla="*/ 568508 w 919412"/>
                <a:gd name="connsiteY13" fmla="*/ 859536 h 1370076"/>
                <a:gd name="connsiteX14" fmla="*/ 626801 w 919412"/>
                <a:gd name="connsiteY14" fmla="*/ 944499 h 137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9412" h="1370076">
                  <a:moveTo>
                    <a:pt x="626801" y="944499"/>
                  </a:moveTo>
                  <a:cubicBezTo>
                    <a:pt x="645851" y="973455"/>
                    <a:pt x="665663" y="1000887"/>
                    <a:pt x="685094" y="1029462"/>
                  </a:cubicBezTo>
                  <a:cubicBezTo>
                    <a:pt x="742625" y="1114806"/>
                    <a:pt x="803966" y="1200912"/>
                    <a:pt x="860354" y="1285494"/>
                  </a:cubicBezTo>
                  <a:cubicBezTo>
                    <a:pt x="868355" y="1297305"/>
                    <a:pt x="912932" y="1364361"/>
                    <a:pt x="919028" y="1370076"/>
                  </a:cubicBezTo>
                  <a:cubicBezTo>
                    <a:pt x="920552" y="1353693"/>
                    <a:pt x="917504" y="1351788"/>
                    <a:pt x="910646" y="1341501"/>
                  </a:cubicBezTo>
                  <a:lnTo>
                    <a:pt x="696143" y="1021842"/>
                  </a:lnTo>
                  <a:cubicBezTo>
                    <a:pt x="619181" y="907923"/>
                    <a:pt x="543743" y="794766"/>
                    <a:pt x="467543" y="680847"/>
                  </a:cubicBezTo>
                  <a:cubicBezTo>
                    <a:pt x="429062" y="623697"/>
                    <a:pt x="391724" y="567690"/>
                    <a:pt x="353243" y="510540"/>
                  </a:cubicBezTo>
                  <a:cubicBezTo>
                    <a:pt x="314381" y="453009"/>
                    <a:pt x="15677" y="3810"/>
                    <a:pt x="9962" y="0"/>
                  </a:cubicBezTo>
                  <a:cubicBezTo>
                    <a:pt x="6533" y="4953"/>
                    <a:pt x="-706" y="21336"/>
                    <a:pt x="56" y="26670"/>
                  </a:cubicBezTo>
                  <a:cubicBezTo>
                    <a:pt x="818" y="30861"/>
                    <a:pt x="97211" y="170307"/>
                    <a:pt x="101402" y="176403"/>
                  </a:cubicBezTo>
                  <a:cubicBezTo>
                    <a:pt x="141026" y="232791"/>
                    <a:pt x="179507" y="289941"/>
                    <a:pt x="218369" y="347472"/>
                  </a:cubicBezTo>
                  <a:cubicBezTo>
                    <a:pt x="295712" y="461772"/>
                    <a:pt x="373817" y="574548"/>
                    <a:pt x="451541" y="688467"/>
                  </a:cubicBezTo>
                  <a:cubicBezTo>
                    <a:pt x="490784" y="745998"/>
                    <a:pt x="528884" y="802386"/>
                    <a:pt x="568508" y="859536"/>
                  </a:cubicBezTo>
                  <a:cubicBezTo>
                    <a:pt x="587939" y="887730"/>
                    <a:pt x="608132" y="916305"/>
                    <a:pt x="626801" y="944499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="" xmlns:a16="http://schemas.microsoft.com/office/drawing/2014/main" id="{8F111BBF-BB82-4533-B02B-EE58E2383FBC}"/>
                </a:ext>
              </a:extLst>
            </p:cNvPr>
            <p:cNvSpPr/>
            <p:nvPr/>
          </p:nvSpPr>
          <p:spPr>
            <a:xfrm>
              <a:off x="2413095" y="5030043"/>
              <a:ext cx="938670" cy="1377315"/>
            </a:xfrm>
            <a:custGeom>
              <a:avLst/>
              <a:gdLst>
                <a:gd name="connsiteX0" fmla="*/ 711976 w 938670"/>
                <a:gd name="connsiteY0" fmla="*/ 1026033 h 1377315"/>
                <a:gd name="connsiteX1" fmla="*/ 476518 w 938670"/>
                <a:gd name="connsiteY1" fmla="*/ 683895 h 1377315"/>
                <a:gd name="connsiteX2" fmla="*/ 241441 w 938670"/>
                <a:gd name="connsiteY2" fmla="*/ 341757 h 1377315"/>
                <a:gd name="connsiteX3" fmla="*/ 34939 w 938670"/>
                <a:gd name="connsiteY3" fmla="*/ 41529 h 1377315"/>
                <a:gd name="connsiteX4" fmla="*/ 20461 w 938670"/>
                <a:gd name="connsiteY4" fmla="*/ 20574 h 1377315"/>
                <a:gd name="connsiteX5" fmla="*/ 13222 w 938670"/>
                <a:gd name="connsiteY5" fmla="*/ 9906 h 1377315"/>
                <a:gd name="connsiteX6" fmla="*/ 9412 w 938670"/>
                <a:gd name="connsiteY6" fmla="*/ 4191 h 1377315"/>
                <a:gd name="connsiteX7" fmla="*/ 5221 w 938670"/>
                <a:gd name="connsiteY7" fmla="*/ 0 h 1377315"/>
                <a:gd name="connsiteX8" fmla="*/ 1411 w 938670"/>
                <a:gd name="connsiteY8" fmla="*/ 28575 h 1377315"/>
                <a:gd name="connsiteX9" fmla="*/ 16651 w 938670"/>
                <a:gd name="connsiteY9" fmla="*/ 50292 h 1377315"/>
                <a:gd name="connsiteX10" fmla="*/ 224296 w 938670"/>
                <a:gd name="connsiteY10" fmla="*/ 349377 h 1377315"/>
                <a:gd name="connsiteX11" fmla="*/ 343549 w 938670"/>
                <a:gd name="connsiteY11" fmla="*/ 521208 h 1377315"/>
                <a:gd name="connsiteX12" fmla="*/ 581293 w 938670"/>
                <a:gd name="connsiteY12" fmla="*/ 864108 h 1377315"/>
                <a:gd name="connsiteX13" fmla="*/ 699784 w 938670"/>
                <a:gd name="connsiteY13" fmla="*/ 1035177 h 1377315"/>
                <a:gd name="connsiteX14" fmla="*/ 938671 w 938670"/>
                <a:gd name="connsiteY14" fmla="*/ 1377315 h 1377315"/>
                <a:gd name="connsiteX15" fmla="*/ 932194 w 938670"/>
                <a:gd name="connsiteY15" fmla="*/ 1346454 h 1377315"/>
                <a:gd name="connsiteX16" fmla="*/ 829324 w 938670"/>
                <a:gd name="connsiteY16" fmla="*/ 1196721 h 1377315"/>
                <a:gd name="connsiteX17" fmla="*/ 711976 w 938670"/>
                <a:gd name="connsiteY17" fmla="*/ 1026033 h 137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8670" h="1377315">
                  <a:moveTo>
                    <a:pt x="711976" y="1026033"/>
                  </a:moveTo>
                  <a:cubicBezTo>
                    <a:pt x="631966" y="912114"/>
                    <a:pt x="556147" y="798195"/>
                    <a:pt x="476518" y="683895"/>
                  </a:cubicBezTo>
                  <a:cubicBezTo>
                    <a:pt x="397270" y="570357"/>
                    <a:pt x="320689" y="455295"/>
                    <a:pt x="241441" y="341757"/>
                  </a:cubicBezTo>
                  <a:lnTo>
                    <a:pt x="34939" y="41529"/>
                  </a:lnTo>
                  <a:cubicBezTo>
                    <a:pt x="29986" y="33909"/>
                    <a:pt x="25414" y="28194"/>
                    <a:pt x="20461" y="20574"/>
                  </a:cubicBezTo>
                  <a:cubicBezTo>
                    <a:pt x="18175" y="17145"/>
                    <a:pt x="15889" y="13716"/>
                    <a:pt x="13222" y="9906"/>
                  </a:cubicBezTo>
                  <a:cubicBezTo>
                    <a:pt x="11698" y="7620"/>
                    <a:pt x="11317" y="6477"/>
                    <a:pt x="9412" y="4191"/>
                  </a:cubicBezTo>
                  <a:lnTo>
                    <a:pt x="5221" y="0"/>
                  </a:lnTo>
                  <a:cubicBezTo>
                    <a:pt x="1411" y="7239"/>
                    <a:pt x="-2018" y="22479"/>
                    <a:pt x="1411" y="28575"/>
                  </a:cubicBezTo>
                  <a:cubicBezTo>
                    <a:pt x="5602" y="35814"/>
                    <a:pt x="12079" y="43434"/>
                    <a:pt x="16651" y="50292"/>
                  </a:cubicBezTo>
                  <a:cubicBezTo>
                    <a:pt x="84469" y="149733"/>
                    <a:pt x="155716" y="249555"/>
                    <a:pt x="224296" y="349377"/>
                  </a:cubicBezTo>
                  <a:cubicBezTo>
                    <a:pt x="263539" y="406527"/>
                    <a:pt x="303163" y="463677"/>
                    <a:pt x="343549" y="521208"/>
                  </a:cubicBezTo>
                  <a:cubicBezTo>
                    <a:pt x="423178" y="634746"/>
                    <a:pt x="501664" y="750951"/>
                    <a:pt x="581293" y="864108"/>
                  </a:cubicBezTo>
                  <a:cubicBezTo>
                    <a:pt x="621679" y="921258"/>
                    <a:pt x="660922" y="978027"/>
                    <a:pt x="699784" y="1035177"/>
                  </a:cubicBezTo>
                  <a:cubicBezTo>
                    <a:pt x="708928" y="1048512"/>
                    <a:pt x="933337" y="1373886"/>
                    <a:pt x="938671" y="1377315"/>
                  </a:cubicBezTo>
                  <a:cubicBezTo>
                    <a:pt x="936004" y="1360170"/>
                    <a:pt x="942481" y="1360551"/>
                    <a:pt x="932194" y="1346454"/>
                  </a:cubicBezTo>
                  <a:cubicBezTo>
                    <a:pt x="899047" y="1300353"/>
                    <a:pt x="862852" y="1244727"/>
                    <a:pt x="829324" y="1196721"/>
                  </a:cubicBezTo>
                  <a:cubicBezTo>
                    <a:pt x="789319" y="1139952"/>
                    <a:pt x="751600" y="1082421"/>
                    <a:pt x="711976" y="102603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="" xmlns:a16="http://schemas.microsoft.com/office/drawing/2014/main" id="{B9EAF866-CB55-4AD9-8D28-B2E125CE6E04}"/>
                </a:ext>
              </a:extLst>
            </p:cNvPr>
            <p:cNvSpPr/>
            <p:nvPr/>
          </p:nvSpPr>
          <p:spPr>
            <a:xfrm>
              <a:off x="3379512" y="5843597"/>
              <a:ext cx="1722567" cy="587001"/>
            </a:xfrm>
            <a:custGeom>
              <a:avLst/>
              <a:gdLst>
                <a:gd name="connsiteX0" fmla="*/ 1209 w 1722567"/>
                <a:gd name="connsiteY0" fmla="*/ 587002 h 587001"/>
                <a:gd name="connsiteX1" fmla="*/ 47691 w 1722567"/>
                <a:gd name="connsiteY1" fmla="*/ 559570 h 587001"/>
                <a:gd name="connsiteX2" fmla="*/ 571566 w 1722567"/>
                <a:gd name="connsiteY2" fmla="*/ 282583 h 587001"/>
                <a:gd name="connsiteX3" fmla="*/ 1699326 w 1722567"/>
                <a:gd name="connsiteY3" fmla="*/ 31123 h 587001"/>
                <a:gd name="connsiteX4" fmla="*/ 1722567 w 1722567"/>
                <a:gd name="connsiteY4" fmla="*/ 23503 h 587001"/>
                <a:gd name="connsiteX5" fmla="*/ 1453581 w 1722567"/>
                <a:gd name="connsiteY5" fmla="*/ 1405 h 587001"/>
                <a:gd name="connsiteX6" fmla="*/ 557088 w 1722567"/>
                <a:gd name="connsiteY6" fmla="*/ 269629 h 587001"/>
                <a:gd name="connsiteX7" fmla="*/ 361635 w 1722567"/>
                <a:gd name="connsiteY7" fmla="*/ 365641 h 587001"/>
                <a:gd name="connsiteX8" fmla="*/ 31689 w 1722567"/>
                <a:gd name="connsiteY8" fmla="*/ 545854 h 587001"/>
                <a:gd name="connsiteX9" fmla="*/ 447 w 1722567"/>
                <a:gd name="connsiteY9" fmla="*/ 587002 h 58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2567" h="587001">
                  <a:moveTo>
                    <a:pt x="1209" y="587002"/>
                  </a:moveTo>
                  <a:cubicBezTo>
                    <a:pt x="6543" y="581668"/>
                    <a:pt x="38166" y="565285"/>
                    <a:pt x="47691" y="559570"/>
                  </a:cubicBezTo>
                  <a:cubicBezTo>
                    <a:pt x="205044" y="468511"/>
                    <a:pt x="410022" y="358021"/>
                    <a:pt x="571566" y="282583"/>
                  </a:cubicBezTo>
                  <a:cubicBezTo>
                    <a:pt x="886272" y="135517"/>
                    <a:pt x="1338900" y="-54983"/>
                    <a:pt x="1699326" y="31123"/>
                  </a:cubicBezTo>
                  <a:cubicBezTo>
                    <a:pt x="1708851" y="33409"/>
                    <a:pt x="1716471" y="30742"/>
                    <a:pt x="1722567" y="23503"/>
                  </a:cubicBezTo>
                  <a:cubicBezTo>
                    <a:pt x="1650939" y="1786"/>
                    <a:pt x="1532829" y="-2786"/>
                    <a:pt x="1453581" y="1405"/>
                  </a:cubicBezTo>
                  <a:cubicBezTo>
                    <a:pt x="1152591" y="17788"/>
                    <a:pt x="824169" y="144661"/>
                    <a:pt x="557088" y="269629"/>
                  </a:cubicBezTo>
                  <a:cubicBezTo>
                    <a:pt x="491556" y="300490"/>
                    <a:pt x="424500" y="332494"/>
                    <a:pt x="361635" y="365641"/>
                  </a:cubicBezTo>
                  <a:cubicBezTo>
                    <a:pt x="245430" y="426601"/>
                    <a:pt x="144465" y="481846"/>
                    <a:pt x="31689" y="545854"/>
                  </a:cubicBezTo>
                  <a:cubicBezTo>
                    <a:pt x="-2220" y="565285"/>
                    <a:pt x="-696" y="558808"/>
                    <a:pt x="447" y="587002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="" xmlns:a16="http://schemas.microsoft.com/office/drawing/2014/main" id="{FAA88775-B47B-40E4-A27A-F42525288B97}"/>
                </a:ext>
              </a:extLst>
            </p:cNvPr>
            <p:cNvSpPr/>
            <p:nvPr/>
          </p:nvSpPr>
          <p:spPr>
            <a:xfrm>
              <a:off x="5477365" y="5540964"/>
              <a:ext cx="1566344" cy="283174"/>
            </a:xfrm>
            <a:custGeom>
              <a:avLst/>
              <a:gdLst>
                <a:gd name="connsiteX0" fmla="*/ 0 w 1566344"/>
                <a:gd name="connsiteY0" fmla="*/ 281940 h 283174"/>
                <a:gd name="connsiteX1" fmla="*/ 22479 w 1566344"/>
                <a:gd name="connsiteY1" fmla="*/ 280797 h 283174"/>
                <a:gd name="connsiteX2" fmla="*/ 76200 w 1566344"/>
                <a:gd name="connsiteY2" fmla="*/ 249555 h 283174"/>
                <a:gd name="connsiteX3" fmla="*/ 152019 w 1566344"/>
                <a:gd name="connsiteY3" fmla="*/ 211074 h 283174"/>
                <a:gd name="connsiteX4" fmla="*/ 231267 w 1566344"/>
                <a:gd name="connsiteY4" fmla="*/ 176022 h 283174"/>
                <a:gd name="connsiteX5" fmla="*/ 683895 w 1566344"/>
                <a:gd name="connsiteY5" fmla="*/ 60960 h 283174"/>
                <a:gd name="connsiteX6" fmla="*/ 1113663 w 1566344"/>
                <a:gd name="connsiteY6" fmla="*/ 34671 h 283174"/>
                <a:gd name="connsiteX7" fmla="*/ 1566291 w 1566344"/>
                <a:gd name="connsiteY7" fmla="*/ 35814 h 283174"/>
                <a:gd name="connsiteX8" fmla="*/ 1557147 w 1566344"/>
                <a:gd name="connsiteY8" fmla="*/ 0 h 283174"/>
                <a:gd name="connsiteX9" fmla="*/ 1109853 w 1566344"/>
                <a:gd name="connsiteY9" fmla="*/ 14859 h 283174"/>
                <a:gd name="connsiteX10" fmla="*/ 690372 w 1566344"/>
                <a:gd name="connsiteY10" fmla="*/ 54102 h 283174"/>
                <a:gd name="connsiteX11" fmla="*/ 68199 w 1566344"/>
                <a:gd name="connsiteY11" fmla="*/ 235077 h 283174"/>
                <a:gd name="connsiteX12" fmla="*/ 0 w 1566344"/>
                <a:gd name="connsiteY12" fmla="*/ 282321 h 28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6344" h="283174">
                  <a:moveTo>
                    <a:pt x="0" y="281940"/>
                  </a:moveTo>
                  <a:cubicBezTo>
                    <a:pt x="8763" y="281940"/>
                    <a:pt x="14097" y="285369"/>
                    <a:pt x="22479" y="280797"/>
                  </a:cubicBezTo>
                  <a:lnTo>
                    <a:pt x="76200" y="249555"/>
                  </a:lnTo>
                  <a:cubicBezTo>
                    <a:pt x="101346" y="235458"/>
                    <a:pt x="126111" y="222885"/>
                    <a:pt x="152019" y="211074"/>
                  </a:cubicBezTo>
                  <a:cubicBezTo>
                    <a:pt x="178308" y="198882"/>
                    <a:pt x="203454" y="187071"/>
                    <a:pt x="231267" y="176022"/>
                  </a:cubicBezTo>
                  <a:cubicBezTo>
                    <a:pt x="386715" y="114681"/>
                    <a:pt x="507492" y="84963"/>
                    <a:pt x="683895" y="60960"/>
                  </a:cubicBezTo>
                  <a:cubicBezTo>
                    <a:pt x="816483" y="43053"/>
                    <a:pt x="979551" y="34290"/>
                    <a:pt x="1113663" y="34671"/>
                  </a:cubicBezTo>
                  <a:cubicBezTo>
                    <a:pt x="1263777" y="35433"/>
                    <a:pt x="1416558" y="38862"/>
                    <a:pt x="1566291" y="35814"/>
                  </a:cubicBezTo>
                  <a:cubicBezTo>
                    <a:pt x="1567053" y="27813"/>
                    <a:pt x="1559433" y="6477"/>
                    <a:pt x="1557147" y="0"/>
                  </a:cubicBezTo>
                  <a:cubicBezTo>
                    <a:pt x="1407033" y="4572"/>
                    <a:pt x="1259205" y="6096"/>
                    <a:pt x="1109853" y="14859"/>
                  </a:cubicBezTo>
                  <a:cubicBezTo>
                    <a:pt x="967359" y="23241"/>
                    <a:pt x="829437" y="35814"/>
                    <a:pt x="690372" y="54102"/>
                  </a:cubicBezTo>
                  <a:cubicBezTo>
                    <a:pt x="486918" y="80391"/>
                    <a:pt x="245745" y="132207"/>
                    <a:pt x="68199" y="235077"/>
                  </a:cubicBezTo>
                  <a:cubicBezTo>
                    <a:pt x="59055" y="240411"/>
                    <a:pt x="5715" y="272034"/>
                    <a:pt x="0" y="282321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="" xmlns:a16="http://schemas.microsoft.com/office/drawing/2014/main" id="{3ABB5E05-04EB-4631-953F-80E85B287D2E}"/>
                </a:ext>
              </a:extLst>
            </p:cNvPr>
            <p:cNvSpPr/>
            <p:nvPr/>
          </p:nvSpPr>
          <p:spPr>
            <a:xfrm>
              <a:off x="5423644" y="5447441"/>
              <a:ext cx="1591926" cy="363260"/>
            </a:xfrm>
            <a:custGeom>
              <a:avLst/>
              <a:gdLst>
                <a:gd name="connsiteX0" fmla="*/ 0 w 1591926"/>
                <a:gd name="connsiteY0" fmla="*/ 362889 h 363260"/>
                <a:gd name="connsiteX1" fmla="*/ 11049 w 1591926"/>
                <a:gd name="connsiteY1" fmla="*/ 358698 h 363260"/>
                <a:gd name="connsiteX2" fmla="*/ 35052 w 1591926"/>
                <a:gd name="connsiteY2" fmla="*/ 337362 h 363260"/>
                <a:gd name="connsiteX3" fmla="*/ 67818 w 1591926"/>
                <a:gd name="connsiteY3" fmla="*/ 310692 h 363260"/>
                <a:gd name="connsiteX4" fmla="*/ 688086 w 1591926"/>
                <a:gd name="connsiteY4" fmla="*/ 87426 h 363260"/>
                <a:gd name="connsiteX5" fmla="*/ 1591818 w 1591926"/>
                <a:gd name="connsiteY5" fmla="*/ 27990 h 363260"/>
                <a:gd name="connsiteX6" fmla="*/ 1586865 w 1591926"/>
                <a:gd name="connsiteY6" fmla="*/ 177 h 363260"/>
                <a:gd name="connsiteX7" fmla="*/ 1352550 w 1591926"/>
                <a:gd name="connsiteY7" fmla="*/ 9321 h 363260"/>
                <a:gd name="connsiteX8" fmla="*/ 684657 w 1591926"/>
                <a:gd name="connsiteY8" fmla="*/ 72948 h 363260"/>
                <a:gd name="connsiteX9" fmla="*/ 300228 w 1591926"/>
                <a:gd name="connsiteY9" fmla="*/ 175818 h 363260"/>
                <a:gd name="connsiteX10" fmla="*/ 137922 w 1591926"/>
                <a:gd name="connsiteY10" fmla="*/ 258114 h 363260"/>
                <a:gd name="connsiteX11" fmla="*/ 381 w 1591926"/>
                <a:gd name="connsiteY11" fmla="*/ 362508 h 3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1926" h="363260">
                  <a:moveTo>
                    <a:pt x="0" y="362889"/>
                  </a:moveTo>
                  <a:cubicBezTo>
                    <a:pt x="6858" y="364032"/>
                    <a:pt x="7239" y="362508"/>
                    <a:pt x="11049" y="358698"/>
                  </a:cubicBezTo>
                  <a:lnTo>
                    <a:pt x="35052" y="337362"/>
                  </a:lnTo>
                  <a:cubicBezTo>
                    <a:pt x="46482" y="327456"/>
                    <a:pt x="56388" y="319455"/>
                    <a:pt x="67818" y="310692"/>
                  </a:cubicBezTo>
                  <a:cubicBezTo>
                    <a:pt x="242316" y="175437"/>
                    <a:pt x="465201" y="118287"/>
                    <a:pt x="688086" y="87426"/>
                  </a:cubicBezTo>
                  <a:cubicBezTo>
                    <a:pt x="981837" y="47040"/>
                    <a:pt x="1290066" y="38658"/>
                    <a:pt x="1591818" y="27990"/>
                  </a:cubicBezTo>
                  <a:cubicBezTo>
                    <a:pt x="1592580" y="18465"/>
                    <a:pt x="1589151" y="8940"/>
                    <a:pt x="1586865" y="177"/>
                  </a:cubicBezTo>
                  <a:cubicBezTo>
                    <a:pt x="1557909" y="-1347"/>
                    <a:pt x="1394079" y="7416"/>
                    <a:pt x="1352550" y="9321"/>
                  </a:cubicBezTo>
                  <a:cubicBezTo>
                    <a:pt x="1142238" y="19608"/>
                    <a:pt x="885825" y="37134"/>
                    <a:pt x="684657" y="72948"/>
                  </a:cubicBezTo>
                  <a:cubicBezTo>
                    <a:pt x="546735" y="97713"/>
                    <a:pt x="420624" y="127431"/>
                    <a:pt x="300228" y="175818"/>
                  </a:cubicBezTo>
                  <a:cubicBezTo>
                    <a:pt x="241935" y="199440"/>
                    <a:pt x="187833" y="226872"/>
                    <a:pt x="137922" y="258114"/>
                  </a:cubicBezTo>
                  <a:cubicBezTo>
                    <a:pt x="96393" y="284022"/>
                    <a:pt x="33528" y="328980"/>
                    <a:pt x="381" y="36250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="" xmlns:a16="http://schemas.microsoft.com/office/drawing/2014/main" id="{3E85F630-5350-48C5-918D-7610C1E99631}"/>
                </a:ext>
              </a:extLst>
            </p:cNvPr>
            <p:cNvSpPr/>
            <p:nvPr/>
          </p:nvSpPr>
          <p:spPr>
            <a:xfrm>
              <a:off x="5459839" y="5517342"/>
              <a:ext cx="1571244" cy="300567"/>
            </a:xfrm>
            <a:custGeom>
              <a:avLst/>
              <a:gdLst>
                <a:gd name="connsiteX0" fmla="*/ 0 w 1571244"/>
                <a:gd name="connsiteY0" fmla="*/ 300228 h 300567"/>
                <a:gd name="connsiteX1" fmla="*/ 36957 w 1571244"/>
                <a:gd name="connsiteY1" fmla="*/ 280035 h 300567"/>
                <a:gd name="connsiteX2" fmla="*/ 697992 w 1571244"/>
                <a:gd name="connsiteY2" fmla="*/ 70866 h 300567"/>
                <a:gd name="connsiteX3" fmla="*/ 1571244 w 1571244"/>
                <a:gd name="connsiteY3" fmla="*/ 15621 h 300567"/>
                <a:gd name="connsiteX4" fmla="*/ 1568196 w 1571244"/>
                <a:gd name="connsiteY4" fmla="*/ 0 h 300567"/>
                <a:gd name="connsiteX5" fmla="*/ 1451610 w 1571244"/>
                <a:gd name="connsiteY5" fmla="*/ 2286 h 300567"/>
                <a:gd name="connsiteX6" fmla="*/ 1338834 w 1571244"/>
                <a:gd name="connsiteY6" fmla="*/ 4953 h 300567"/>
                <a:gd name="connsiteX7" fmla="*/ 687705 w 1571244"/>
                <a:gd name="connsiteY7" fmla="*/ 54102 h 300567"/>
                <a:gd name="connsiteX8" fmla="*/ 304419 w 1571244"/>
                <a:gd name="connsiteY8" fmla="*/ 137160 h 300567"/>
                <a:gd name="connsiteX9" fmla="*/ 138684 w 1571244"/>
                <a:gd name="connsiteY9" fmla="*/ 204597 h 300567"/>
                <a:gd name="connsiteX10" fmla="*/ 381 w 1571244"/>
                <a:gd name="connsiteY10" fmla="*/ 300228 h 30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1244" h="300567">
                  <a:moveTo>
                    <a:pt x="0" y="300228"/>
                  </a:moveTo>
                  <a:cubicBezTo>
                    <a:pt x="11430" y="302514"/>
                    <a:pt x="18288" y="292989"/>
                    <a:pt x="36957" y="280035"/>
                  </a:cubicBezTo>
                  <a:cubicBezTo>
                    <a:pt x="217170" y="155829"/>
                    <a:pt x="483870" y="100203"/>
                    <a:pt x="697992" y="70866"/>
                  </a:cubicBezTo>
                  <a:cubicBezTo>
                    <a:pt x="980313" y="32004"/>
                    <a:pt x="1279779" y="18669"/>
                    <a:pt x="1571244" y="15621"/>
                  </a:cubicBezTo>
                  <a:lnTo>
                    <a:pt x="1568196" y="0"/>
                  </a:lnTo>
                  <a:cubicBezTo>
                    <a:pt x="1533525" y="3429"/>
                    <a:pt x="1487424" y="1524"/>
                    <a:pt x="1451610" y="2286"/>
                  </a:cubicBezTo>
                  <a:cubicBezTo>
                    <a:pt x="1413891" y="3048"/>
                    <a:pt x="1376172" y="3810"/>
                    <a:pt x="1338834" y="4953"/>
                  </a:cubicBezTo>
                  <a:cubicBezTo>
                    <a:pt x="1118616" y="12192"/>
                    <a:pt x="905256" y="24003"/>
                    <a:pt x="687705" y="54102"/>
                  </a:cubicBezTo>
                  <a:cubicBezTo>
                    <a:pt x="555117" y="72390"/>
                    <a:pt x="424815" y="98679"/>
                    <a:pt x="304419" y="137160"/>
                  </a:cubicBezTo>
                  <a:cubicBezTo>
                    <a:pt x="246507" y="155448"/>
                    <a:pt x="188595" y="178689"/>
                    <a:pt x="138684" y="204597"/>
                  </a:cubicBezTo>
                  <a:cubicBezTo>
                    <a:pt x="109728" y="219456"/>
                    <a:pt x="11430" y="278511"/>
                    <a:pt x="381" y="30022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="" xmlns:a16="http://schemas.microsoft.com/office/drawing/2014/main" id="{A1B93E00-E9FA-4402-8170-B7F549BAFD96}"/>
                </a:ext>
              </a:extLst>
            </p:cNvPr>
            <p:cNvSpPr/>
            <p:nvPr/>
          </p:nvSpPr>
          <p:spPr>
            <a:xfrm>
              <a:off x="3379579" y="5861430"/>
              <a:ext cx="1697736" cy="601934"/>
            </a:xfrm>
            <a:custGeom>
              <a:avLst/>
              <a:gdLst>
                <a:gd name="connsiteX0" fmla="*/ 0 w 1697736"/>
                <a:gd name="connsiteY0" fmla="*/ 601554 h 601934"/>
                <a:gd name="connsiteX1" fmla="*/ 187071 w 1697736"/>
                <a:gd name="connsiteY1" fmla="*/ 496016 h 601934"/>
                <a:gd name="connsiteX2" fmla="*/ 374523 w 1697736"/>
                <a:gd name="connsiteY2" fmla="*/ 393908 h 601934"/>
                <a:gd name="connsiteX3" fmla="*/ 763143 w 1697736"/>
                <a:gd name="connsiteY3" fmla="*/ 203408 h 601934"/>
                <a:gd name="connsiteX4" fmla="*/ 1577340 w 1697736"/>
                <a:gd name="connsiteY4" fmla="*/ 10622 h 601934"/>
                <a:gd name="connsiteX5" fmla="*/ 1672209 w 1697736"/>
                <a:gd name="connsiteY5" fmla="*/ 25100 h 601934"/>
                <a:gd name="connsiteX6" fmla="*/ 1697736 w 1697736"/>
                <a:gd name="connsiteY6" fmla="*/ 23195 h 601934"/>
                <a:gd name="connsiteX7" fmla="*/ 1690878 w 1697736"/>
                <a:gd name="connsiteY7" fmla="*/ 19004 h 601934"/>
                <a:gd name="connsiteX8" fmla="*/ 1668399 w 1697736"/>
                <a:gd name="connsiteY8" fmla="*/ 14432 h 601934"/>
                <a:gd name="connsiteX9" fmla="*/ 1638300 w 1697736"/>
                <a:gd name="connsiteY9" fmla="*/ 9479 h 601934"/>
                <a:gd name="connsiteX10" fmla="*/ 1572768 w 1697736"/>
                <a:gd name="connsiteY10" fmla="*/ 2240 h 601934"/>
                <a:gd name="connsiteX11" fmla="*/ 1432941 w 1697736"/>
                <a:gd name="connsiteY11" fmla="*/ 2621 h 601934"/>
                <a:gd name="connsiteX12" fmla="*/ 370332 w 1697736"/>
                <a:gd name="connsiteY12" fmla="*/ 374477 h 601934"/>
                <a:gd name="connsiteX13" fmla="*/ 184023 w 1697736"/>
                <a:gd name="connsiteY13" fmla="*/ 474680 h 601934"/>
                <a:gd name="connsiteX14" fmla="*/ 1905 w 1697736"/>
                <a:gd name="connsiteY14" fmla="*/ 578313 h 601934"/>
                <a:gd name="connsiteX15" fmla="*/ 1143 w 1697736"/>
                <a:gd name="connsiteY15" fmla="*/ 601935 h 6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7736" h="601934">
                  <a:moveTo>
                    <a:pt x="0" y="601554"/>
                  </a:moveTo>
                  <a:cubicBezTo>
                    <a:pt x="8763" y="598506"/>
                    <a:pt x="170307" y="505160"/>
                    <a:pt x="187071" y="496016"/>
                  </a:cubicBezTo>
                  <a:lnTo>
                    <a:pt x="374523" y="393908"/>
                  </a:lnTo>
                  <a:cubicBezTo>
                    <a:pt x="499872" y="326090"/>
                    <a:pt x="629031" y="263987"/>
                    <a:pt x="763143" y="203408"/>
                  </a:cubicBezTo>
                  <a:cubicBezTo>
                    <a:pt x="998601" y="97109"/>
                    <a:pt x="1306830" y="-13000"/>
                    <a:pt x="1577340" y="10622"/>
                  </a:cubicBezTo>
                  <a:cubicBezTo>
                    <a:pt x="1607058" y="13289"/>
                    <a:pt x="1643253" y="18623"/>
                    <a:pt x="1672209" y="25100"/>
                  </a:cubicBezTo>
                  <a:cubicBezTo>
                    <a:pt x="1699260" y="31196"/>
                    <a:pt x="1686687" y="25100"/>
                    <a:pt x="1697736" y="23195"/>
                  </a:cubicBezTo>
                  <a:cubicBezTo>
                    <a:pt x="1695069" y="19385"/>
                    <a:pt x="1700784" y="22052"/>
                    <a:pt x="1690878" y="19004"/>
                  </a:cubicBezTo>
                  <a:lnTo>
                    <a:pt x="1668399" y="14432"/>
                  </a:lnTo>
                  <a:cubicBezTo>
                    <a:pt x="1658493" y="12527"/>
                    <a:pt x="1648587" y="11003"/>
                    <a:pt x="1638300" y="9479"/>
                  </a:cubicBezTo>
                  <a:cubicBezTo>
                    <a:pt x="1616202" y="6050"/>
                    <a:pt x="1595247" y="3764"/>
                    <a:pt x="1572768" y="2240"/>
                  </a:cubicBezTo>
                  <a:cubicBezTo>
                    <a:pt x="1526286" y="-808"/>
                    <a:pt x="1479042" y="-808"/>
                    <a:pt x="1432941" y="2621"/>
                  </a:cubicBezTo>
                  <a:cubicBezTo>
                    <a:pt x="1085850" y="27005"/>
                    <a:pt x="670560" y="216743"/>
                    <a:pt x="370332" y="374477"/>
                  </a:cubicBezTo>
                  <a:cubicBezTo>
                    <a:pt x="307086" y="407624"/>
                    <a:pt x="245364" y="441533"/>
                    <a:pt x="184023" y="474680"/>
                  </a:cubicBezTo>
                  <a:cubicBezTo>
                    <a:pt x="132588" y="502493"/>
                    <a:pt x="49530" y="548595"/>
                    <a:pt x="1905" y="578313"/>
                  </a:cubicBezTo>
                  <a:lnTo>
                    <a:pt x="1143" y="601935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="" xmlns:a16="http://schemas.microsoft.com/office/drawing/2014/main" id="{2B4677CB-4544-4277-9AA9-13CDCB98BB9B}"/>
                </a:ext>
              </a:extLst>
            </p:cNvPr>
            <p:cNvSpPr/>
            <p:nvPr/>
          </p:nvSpPr>
          <p:spPr>
            <a:xfrm>
              <a:off x="5332585" y="5334081"/>
              <a:ext cx="1662303" cy="475869"/>
            </a:xfrm>
            <a:custGeom>
              <a:avLst/>
              <a:gdLst>
                <a:gd name="connsiteX0" fmla="*/ 381 w 1662303"/>
                <a:gd name="connsiteY0" fmla="*/ 475488 h 475869"/>
                <a:gd name="connsiteX1" fmla="*/ 40767 w 1662303"/>
                <a:gd name="connsiteY1" fmla="*/ 447675 h 475869"/>
                <a:gd name="connsiteX2" fmla="*/ 76962 w 1662303"/>
                <a:gd name="connsiteY2" fmla="*/ 417957 h 475869"/>
                <a:gd name="connsiteX3" fmla="*/ 717423 w 1662303"/>
                <a:gd name="connsiteY3" fmla="*/ 133731 h 475869"/>
                <a:gd name="connsiteX4" fmla="*/ 1662303 w 1662303"/>
                <a:gd name="connsiteY4" fmla="*/ 21336 h 475869"/>
                <a:gd name="connsiteX5" fmla="*/ 1660779 w 1662303"/>
                <a:gd name="connsiteY5" fmla="*/ 0 h 475869"/>
                <a:gd name="connsiteX6" fmla="*/ 1164336 w 1662303"/>
                <a:gd name="connsiteY6" fmla="*/ 38481 h 475869"/>
                <a:gd name="connsiteX7" fmla="*/ 149352 w 1662303"/>
                <a:gd name="connsiteY7" fmla="*/ 358902 h 475869"/>
                <a:gd name="connsiteX8" fmla="*/ 0 w 1662303"/>
                <a:gd name="connsiteY8" fmla="*/ 475869 h 47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2303" h="475869">
                  <a:moveTo>
                    <a:pt x="381" y="475488"/>
                  </a:moveTo>
                  <a:cubicBezTo>
                    <a:pt x="21336" y="469773"/>
                    <a:pt x="18669" y="467106"/>
                    <a:pt x="40767" y="447675"/>
                  </a:cubicBezTo>
                  <a:cubicBezTo>
                    <a:pt x="51816" y="437769"/>
                    <a:pt x="64770" y="427482"/>
                    <a:pt x="76962" y="417957"/>
                  </a:cubicBezTo>
                  <a:cubicBezTo>
                    <a:pt x="264414" y="273558"/>
                    <a:pt x="481203" y="190500"/>
                    <a:pt x="717423" y="133731"/>
                  </a:cubicBezTo>
                  <a:cubicBezTo>
                    <a:pt x="999363" y="65913"/>
                    <a:pt x="1369314" y="27813"/>
                    <a:pt x="1662303" y="21336"/>
                  </a:cubicBezTo>
                  <a:cubicBezTo>
                    <a:pt x="1662303" y="12573"/>
                    <a:pt x="1661160" y="8382"/>
                    <a:pt x="1660779" y="0"/>
                  </a:cubicBezTo>
                  <a:cubicBezTo>
                    <a:pt x="1529715" y="1143"/>
                    <a:pt x="1296924" y="21336"/>
                    <a:pt x="1164336" y="38481"/>
                  </a:cubicBezTo>
                  <a:cubicBezTo>
                    <a:pt x="808482" y="83820"/>
                    <a:pt x="449199" y="166878"/>
                    <a:pt x="149352" y="358902"/>
                  </a:cubicBezTo>
                  <a:cubicBezTo>
                    <a:pt x="124206" y="375285"/>
                    <a:pt x="8763" y="458343"/>
                    <a:pt x="0" y="475869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="" xmlns:a16="http://schemas.microsoft.com/office/drawing/2014/main" id="{66E31FE3-B65D-4D31-A71F-AB34B6BEE52C}"/>
                </a:ext>
              </a:extLst>
            </p:cNvPr>
            <p:cNvSpPr/>
            <p:nvPr/>
          </p:nvSpPr>
          <p:spPr>
            <a:xfrm>
              <a:off x="3378817" y="5874747"/>
              <a:ext cx="1679067" cy="622526"/>
            </a:xfrm>
            <a:custGeom>
              <a:avLst/>
              <a:gdLst>
                <a:gd name="connsiteX0" fmla="*/ 0 w 1679067"/>
                <a:gd name="connsiteY0" fmla="*/ 622526 h 622526"/>
                <a:gd name="connsiteX1" fmla="*/ 47244 w 1679067"/>
                <a:gd name="connsiteY1" fmla="*/ 595856 h 622526"/>
                <a:gd name="connsiteX2" fmla="*/ 372618 w 1679067"/>
                <a:gd name="connsiteY2" fmla="*/ 412595 h 622526"/>
                <a:gd name="connsiteX3" fmla="*/ 562737 w 1679067"/>
                <a:gd name="connsiteY3" fmla="*/ 311630 h 622526"/>
                <a:gd name="connsiteX4" fmla="*/ 756666 w 1679067"/>
                <a:gd name="connsiteY4" fmla="*/ 215999 h 622526"/>
                <a:gd name="connsiteX5" fmla="*/ 1421130 w 1679067"/>
                <a:gd name="connsiteY5" fmla="*/ 7211 h 622526"/>
                <a:gd name="connsiteX6" fmla="*/ 1654683 w 1679067"/>
                <a:gd name="connsiteY6" fmla="*/ 22832 h 622526"/>
                <a:gd name="connsiteX7" fmla="*/ 1679067 w 1679067"/>
                <a:gd name="connsiteY7" fmla="*/ 20927 h 622526"/>
                <a:gd name="connsiteX8" fmla="*/ 556260 w 1679067"/>
                <a:gd name="connsiteY8" fmla="*/ 296009 h 622526"/>
                <a:gd name="connsiteX9" fmla="*/ 367284 w 1679067"/>
                <a:gd name="connsiteY9" fmla="*/ 393545 h 622526"/>
                <a:gd name="connsiteX10" fmla="*/ 381 w 1679067"/>
                <a:gd name="connsiteY10" fmla="*/ 599666 h 622526"/>
                <a:gd name="connsiteX11" fmla="*/ 0 w 1679067"/>
                <a:gd name="connsiteY11" fmla="*/ 622526 h 6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9067" h="622526">
                  <a:moveTo>
                    <a:pt x="0" y="622526"/>
                  </a:moveTo>
                  <a:cubicBezTo>
                    <a:pt x="11430" y="618716"/>
                    <a:pt x="35052" y="602714"/>
                    <a:pt x="47244" y="595856"/>
                  </a:cubicBezTo>
                  <a:cubicBezTo>
                    <a:pt x="156972" y="533753"/>
                    <a:pt x="260223" y="474698"/>
                    <a:pt x="372618" y="412595"/>
                  </a:cubicBezTo>
                  <a:cubicBezTo>
                    <a:pt x="424053" y="384401"/>
                    <a:pt x="512064" y="336014"/>
                    <a:pt x="562737" y="311630"/>
                  </a:cubicBezTo>
                  <a:cubicBezTo>
                    <a:pt x="627888" y="280007"/>
                    <a:pt x="690372" y="246479"/>
                    <a:pt x="756666" y="215999"/>
                  </a:cubicBezTo>
                  <a:cubicBezTo>
                    <a:pt x="962406" y="121892"/>
                    <a:pt x="1184910" y="27023"/>
                    <a:pt x="1421130" y="7211"/>
                  </a:cubicBezTo>
                  <a:cubicBezTo>
                    <a:pt x="1498854" y="734"/>
                    <a:pt x="1578864" y="5687"/>
                    <a:pt x="1654683" y="22832"/>
                  </a:cubicBezTo>
                  <a:cubicBezTo>
                    <a:pt x="1671828" y="26642"/>
                    <a:pt x="1672209" y="29690"/>
                    <a:pt x="1679067" y="20927"/>
                  </a:cubicBezTo>
                  <a:cubicBezTo>
                    <a:pt x="1327023" y="-69370"/>
                    <a:pt x="851916" y="153134"/>
                    <a:pt x="556260" y="296009"/>
                  </a:cubicBezTo>
                  <a:cubicBezTo>
                    <a:pt x="491871" y="327251"/>
                    <a:pt x="430530" y="361160"/>
                    <a:pt x="367284" y="393545"/>
                  </a:cubicBezTo>
                  <a:cubicBezTo>
                    <a:pt x="333375" y="410690"/>
                    <a:pt x="3429" y="590903"/>
                    <a:pt x="381" y="599666"/>
                  </a:cubicBezTo>
                  <a:lnTo>
                    <a:pt x="0" y="622526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AD1B5B8B-E5D2-4F46-B81E-707232BF7970}"/>
                </a:ext>
              </a:extLst>
            </p:cNvPr>
            <p:cNvSpPr/>
            <p:nvPr/>
          </p:nvSpPr>
          <p:spPr>
            <a:xfrm>
              <a:off x="5356969" y="5363037"/>
              <a:ext cx="1641729" cy="444683"/>
            </a:xfrm>
            <a:custGeom>
              <a:avLst/>
              <a:gdLst>
                <a:gd name="connsiteX0" fmla="*/ 0 w 1641729"/>
                <a:gd name="connsiteY0" fmla="*/ 444246 h 444683"/>
                <a:gd name="connsiteX1" fmla="*/ 24384 w 1641729"/>
                <a:gd name="connsiteY1" fmla="*/ 434721 h 444683"/>
                <a:gd name="connsiteX2" fmla="*/ 41910 w 1641729"/>
                <a:gd name="connsiteY2" fmla="*/ 419862 h 444683"/>
                <a:gd name="connsiteX3" fmla="*/ 710946 w 1641729"/>
                <a:gd name="connsiteY3" fmla="*/ 120396 h 444683"/>
                <a:gd name="connsiteX4" fmla="*/ 1157859 w 1641729"/>
                <a:gd name="connsiteY4" fmla="*/ 51054 h 444683"/>
                <a:gd name="connsiteX5" fmla="*/ 1396365 w 1641729"/>
                <a:gd name="connsiteY5" fmla="*/ 31242 h 444683"/>
                <a:gd name="connsiteX6" fmla="*/ 1641729 w 1641729"/>
                <a:gd name="connsiteY6" fmla="*/ 17907 h 444683"/>
                <a:gd name="connsiteX7" fmla="*/ 1636014 w 1641729"/>
                <a:gd name="connsiteY7" fmla="*/ 381 h 444683"/>
                <a:gd name="connsiteX8" fmla="*/ 1631442 w 1641729"/>
                <a:gd name="connsiteY8" fmla="*/ 0 h 444683"/>
                <a:gd name="connsiteX9" fmla="*/ 1515618 w 1641729"/>
                <a:gd name="connsiteY9" fmla="*/ 5334 h 444683"/>
                <a:gd name="connsiteX10" fmla="*/ 707898 w 1641729"/>
                <a:gd name="connsiteY10" fmla="*/ 109347 h 444683"/>
                <a:gd name="connsiteX11" fmla="*/ 71247 w 1641729"/>
                <a:gd name="connsiteY11" fmla="*/ 384810 h 444683"/>
                <a:gd name="connsiteX12" fmla="*/ 34290 w 1641729"/>
                <a:gd name="connsiteY12" fmla="*/ 413766 h 444683"/>
                <a:gd name="connsiteX13" fmla="*/ 381 w 1641729"/>
                <a:gd name="connsiteY13" fmla="*/ 443865 h 4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1729" h="444683">
                  <a:moveTo>
                    <a:pt x="0" y="444246"/>
                  </a:moveTo>
                  <a:cubicBezTo>
                    <a:pt x="18669" y="445770"/>
                    <a:pt x="14097" y="443484"/>
                    <a:pt x="24384" y="434721"/>
                  </a:cubicBezTo>
                  <a:cubicBezTo>
                    <a:pt x="30099" y="430149"/>
                    <a:pt x="36195" y="424815"/>
                    <a:pt x="41910" y="419862"/>
                  </a:cubicBezTo>
                  <a:cubicBezTo>
                    <a:pt x="220218" y="263271"/>
                    <a:pt x="479298" y="172593"/>
                    <a:pt x="710946" y="120396"/>
                  </a:cubicBezTo>
                  <a:cubicBezTo>
                    <a:pt x="855345" y="88011"/>
                    <a:pt x="1005840" y="67056"/>
                    <a:pt x="1157859" y="51054"/>
                  </a:cubicBezTo>
                  <a:cubicBezTo>
                    <a:pt x="1236726" y="42672"/>
                    <a:pt x="1317117" y="36195"/>
                    <a:pt x="1396365" y="31242"/>
                  </a:cubicBezTo>
                  <a:cubicBezTo>
                    <a:pt x="1424940" y="29337"/>
                    <a:pt x="1634871" y="20955"/>
                    <a:pt x="1641729" y="17907"/>
                  </a:cubicBezTo>
                  <a:cubicBezTo>
                    <a:pt x="1641729" y="2286"/>
                    <a:pt x="1640967" y="1524"/>
                    <a:pt x="1636014" y="381"/>
                  </a:cubicBezTo>
                  <a:cubicBezTo>
                    <a:pt x="1634109" y="0"/>
                    <a:pt x="1633347" y="0"/>
                    <a:pt x="1631442" y="0"/>
                  </a:cubicBezTo>
                  <a:lnTo>
                    <a:pt x="1515618" y="5334"/>
                  </a:lnTo>
                  <a:cubicBezTo>
                    <a:pt x="1252728" y="18669"/>
                    <a:pt x="958977" y="49530"/>
                    <a:pt x="707898" y="109347"/>
                  </a:cubicBezTo>
                  <a:cubicBezTo>
                    <a:pt x="469392" y="166116"/>
                    <a:pt x="262509" y="243840"/>
                    <a:pt x="71247" y="384810"/>
                  </a:cubicBezTo>
                  <a:cubicBezTo>
                    <a:pt x="57912" y="394716"/>
                    <a:pt x="46482" y="403860"/>
                    <a:pt x="34290" y="413766"/>
                  </a:cubicBezTo>
                  <a:cubicBezTo>
                    <a:pt x="24384" y="421767"/>
                    <a:pt x="6858" y="435483"/>
                    <a:pt x="381" y="44386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="" xmlns:a16="http://schemas.microsoft.com/office/drawing/2014/main" id="{2AADA9AC-2908-46EB-94DE-B5EC8CFF227C}"/>
                </a:ext>
              </a:extLst>
            </p:cNvPr>
            <p:cNvSpPr/>
            <p:nvPr/>
          </p:nvSpPr>
          <p:spPr>
            <a:xfrm>
              <a:off x="5383639" y="5390421"/>
              <a:ext cx="1619250" cy="417623"/>
            </a:xfrm>
            <a:custGeom>
              <a:avLst/>
              <a:gdLst>
                <a:gd name="connsiteX0" fmla="*/ 381 w 1619250"/>
                <a:gd name="connsiteY0" fmla="*/ 417242 h 417623"/>
                <a:gd name="connsiteX1" fmla="*/ 22860 w 1619250"/>
                <a:gd name="connsiteY1" fmla="*/ 406574 h 417623"/>
                <a:gd name="connsiteX2" fmla="*/ 148590 w 1619250"/>
                <a:gd name="connsiteY2" fmla="*/ 312086 h 417623"/>
                <a:gd name="connsiteX3" fmla="*/ 701040 w 1619250"/>
                <a:gd name="connsiteY3" fmla="*/ 108632 h 417623"/>
                <a:gd name="connsiteX4" fmla="*/ 1498854 w 1619250"/>
                <a:gd name="connsiteY4" fmla="*/ 25193 h 417623"/>
                <a:gd name="connsiteX5" fmla="*/ 1619250 w 1619250"/>
                <a:gd name="connsiteY5" fmla="*/ 19859 h 417623"/>
                <a:gd name="connsiteX6" fmla="*/ 1615821 w 1619250"/>
                <a:gd name="connsiteY6" fmla="*/ 428 h 417623"/>
                <a:gd name="connsiteX7" fmla="*/ 1493520 w 1619250"/>
                <a:gd name="connsiteY7" fmla="*/ 5381 h 417623"/>
                <a:gd name="connsiteX8" fmla="*/ 697230 w 1619250"/>
                <a:gd name="connsiteY8" fmla="*/ 98726 h 417623"/>
                <a:gd name="connsiteX9" fmla="*/ 68961 w 1619250"/>
                <a:gd name="connsiteY9" fmla="*/ 360092 h 417623"/>
                <a:gd name="connsiteX10" fmla="*/ 0 w 1619250"/>
                <a:gd name="connsiteY10" fmla="*/ 417623 h 4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9250" h="417623">
                  <a:moveTo>
                    <a:pt x="381" y="417242"/>
                  </a:moveTo>
                  <a:cubicBezTo>
                    <a:pt x="12954" y="418004"/>
                    <a:pt x="16383" y="411908"/>
                    <a:pt x="22860" y="406574"/>
                  </a:cubicBezTo>
                  <a:cubicBezTo>
                    <a:pt x="68199" y="367712"/>
                    <a:pt x="94488" y="346376"/>
                    <a:pt x="148590" y="312086"/>
                  </a:cubicBezTo>
                  <a:cubicBezTo>
                    <a:pt x="312420" y="208073"/>
                    <a:pt x="503301" y="147875"/>
                    <a:pt x="701040" y="108632"/>
                  </a:cubicBezTo>
                  <a:cubicBezTo>
                    <a:pt x="965073" y="56435"/>
                    <a:pt x="1229868" y="38528"/>
                    <a:pt x="1498854" y="25193"/>
                  </a:cubicBezTo>
                  <a:cubicBezTo>
                    <a:pt x="1515618" y="24431"/>
                    <a:pt x="1612392" y="21764"/>
                    <a:pt x="1619250" y="19859"/>
                  </a:cubicBezTo>
                  <a:cubicBezTo>
                    <a:pt x="1619250" y="12620"/>
                    <a:pt x="1619250" y="6524"/>
                    <a:pt x="1615821" y="428"/>
                  </a:cubicBezTo>
                  <a:cubicBezTo>
                    <a:pt x="1580007" y="-1477"/>
                    <a:pt x="1530477" y="3476"/>
                    <a:pt x="1493520" y="5381"/>
                  </a:cubicBezTo>
                  <a:cubicBezTo>
                    <a:pt x="1240536" y="17192"/>
                    <a:pt x="937260" y="45005"/>
                    <a:pt x="697230" y="98726"/>
                  </a:cubicBezTo>
                  <a:cubicBezTo>
                    <a:pt x="475488" y="148256"/>
                    <a:pt x="247269" y="224456"/>
                    <a:pt x="68961" y="360092"/>
                  </a:cubicBezTo>
                  <a:cubicBezTo>
                    <a:pt x="61722" y="365807"/>
                    <a:pt x="5334" y="408479"/>
                    <a:pt x="0" y="41762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="" xmlns:a16="http://schemas.microsoft.com/office/drawing/2014/main" id="{F017DFFB-CE67-4EE2-8C07-7DE4B66F0483}"/>
                </a:ext>
              </a:extLst>
            </p:cNvPr>
            <p:cNvSpPr/>
            <p:nvPr/>
          </p:nvSpPr>
          <p:spPr>
            <a:xfrm>
              <a:off x="5404975" y="5418422"/>
              <a:ext cx="1603629" cy="390516"/>
            </a:xfrm>
            <a:custGeom>
              <a:avLst/>
              <a:gdLst>
                <a:gd name="connsiteX0" fmla="*/ 0 w 1603629"/>
                <a:gd name="connsiteY0" fmla="*/ 390384 h 390516"/>
                <a:gd name="connsiteX1" fmla="*/ 20574 w 1603629"/>
                <a:gd name="connsiteY1" fmla="*/ 378573 h 390516"/>
                <a:gd name="connsiteX2" fmla="*/ 70866 w 1603629"/>
                <a:gd name="connsiteY2" fmla="*/ 337044 h 390516"/>
                <a:gd name="connsiteX3" fmla="*/ 691896 w 1603629"/>
                <a:gd name="connsiteY3" fmla="*/ 96252 h 390516"/>
                <a:gd name="connsiteX4" fmla="*/ 1603629 w 1603629"/>
                <a:gd name="connsiteY4" fmla="*/ 21195 h 390516"/>
                <a:gd name="connsiteX5" fmla="*/ 1599819 w 1603629"/>
                <a:gd name="connsiteY5" fmla="*/ 621 h 390516"/>
                <a:gd name="connsiteX6" fmla="*/ 1541145 w 1603629"/>
                <a:gd name="connsiteY6" fmla="*/ 2145 h 390516"/>
                <a:gd name="connsiteX7" fmla="*/ 691515 w 1603629"/>
                <a:gd name="connsiteY7" fmla="*/ 85965 h 390516"/>
                <a:gd name="connsiteX8" fmla="*/ 305943 w 1603629"/>
                <a:gd name="connsiteY8" fmla="*/ 198741 h 390516"/>
                <a:gd name="connsiteX9" fmla="*/ 141351 w 1603629"/>
                <a:gd name="connsiteY9" fmla="*/ 283704 h 390516"/>
                <a:gd name="connsiteX10" fmla="*/ 0 w 1603629"/>
                <a:gd name="connsiteY10" fmla="*/ 390003 h 39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3629" h="390516">
                  <a:moveTo>
                    <a:pt x="0" y="390384"/>
                  </a:moveTo>
                  <a:cubicBezTo>
                    <a:pt x="11430" y="391527"/>
                    <a:pt x="13716" y="385050"/>
                    <a:pt x="20574" y="378573"/>
                  </a:cubicBezTo>
                  <a:lnTo>
                    <a:pt x="70866" y="337044"/>
                  </a:lnTo>
                  <a:cubicBezTo>
                    <a:pt x="243459" y="201027"/>
                    <a:pt x="472059" y="133971"/>
                    <a:pt x="691896" y="96252"/>
                  </a:cubicBezTo>
                  <a:cubicBezTo>
                    <a:pt x="948690" y="52056"/>
                    <a:pt x="1339596" y="26148"/>
                    <a:pt x="1603629" y="21195"/>
                  </a:cubicBezTo>
                  <a:cubicBezTo>
                    <a:pt x="1602105" y="12813"/>
                    <a:pt x="1601724" y="9384"/>
                    <a:pt x="1599819" y="621"/>
                  </a:cubicBezTo>
                  <a:cubicBezTo>
                    <a:pt x="1588008" y="-1284"/>
                    <a:pt x="1554861" y="1764"/>
                    <a:pt x="1541145" y="2145"/>
                  </a:cubicBezTo>
                  <a:cubicBezTo>
                    <a:pt x="1260348" y="13956"/>
                    <a:pt x="964692" y="32625"/>
                    <a:pt x="691515" y="85965"/>
                  </a:cubicBezTo>
                  <a:cubicBezTo>
                    <a:pt x="553212" y="113016"/>
                    <a:pt x="425196" y="149211"/>
                    <a:pt x="305943" y="198741"/>
                  </a:cubicBezTo>
                  <a:cubicBezTo>
                    <a:pt x="247650" y="223125"/>
                    <a:pt x="191262" y="252462"/>
                    <a:pt x="141351" y="283704"/>
                  </a:cubicBezTo>
                  <a:cubicBezTo>
                    <a:pt x="117729" y="298563"/>
                    <a:pt x="16764" y="367905"/>
                    <a:pt x="0" y="39000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="" xmlns:a16="http://schemas.microsoft.com/office/drawing/2014/main" id="{560CA724-DAC9-4875-A8D8-53C642D142F9}"/>
                </a:ext>
              </a:extLst>
            </p:cNvPr>
            <p:cNvSpPr/>
            <p:nvPr/>
          </p:nvSpPr>
          <p:spPr>
            <a:xfrm>
              <a:off x="2468989" y="4899741"/>
              <a:ext cx="656844" cy="1003173"/>
            </a:xfrm>
            <a:custGeom>
              <a:avLst/>
              <a:gdLst>
                <a:gd name="connsiteX0" fmla="*/ 617601 w 656844"/>
                <a:gd name="connsiteY0" fmla="*/ 939165 h 1003173"/>
                <a:gd name="connsiteX1" fmla="*/ 420624 w 656844"/>
                <a:gd name="connsiteY1" fmla="*/ 621411 h 1003173"/>
                <a:gd name="connsiteX2" fmla="*/ 381000 w 656844"/>
                <a:gd name="connsiteY2" fmla="*/ 558165 h 1003173"/>
                <a:gd name="connsiteX3" fmla="*/ 342519 w 656844"/>
                <a:gd name="connsiteY3" fmla="*/ 495300 h 1003173"/>
                <a:gd name="connsiteX4" fmla="*/ 262509 w 656844"/>
                <a:gd name="connsiteY4" fmla="*/ 369570 h 1003173"/>
                <a:gd name="connsiteX5" fmla="*/ 15240 w 656844"/>
                <a:gd name="connsiteY5" fmla="*/ 0 h 1003173"/>
                <a:gd name="connsiteX6" fmla="*/ 0 w 656844"/>
                <a:gd name="connsiteY6" fmla="*/ 11811 h 1003173"/>
                <a:gd name="connsiteX7" fmla="*/ 81915 w 656844"/>
                <a:gd name="connsiteY7" fmla="*/ 136398 h 1003173"/>
                <a:gd name="connsiteX8" fmla="*/ 533400 w 656844"/>
                <a:gd name="connsiteY8" fmla="*/ 817245 h 1003173"/>
                <a:gd name="connsiteX9" fmla="*/ 574548 w 656844"/>
                <a:gd name="connsiteY9" fmla="*/ 878967 h 1003173"/>
                <a:gd name="connsiteX10" fmla="*/ 656844 w 656844"/>
                <a:gd name="connsiteY10" fmla="*/ 1003173 h 1003173"/>
                <a:gd name="connsiteX11" fmla="*/ 637413 w 656844"/>
                <a:gd name="connsiteY11" fmla="*/ 970788 h 1003173"/>
                <a:gd name="connsiteX12" fmla="*/ 617601 w 656844"/>
                <a:gd name="connsiteY12" fmla="*/ 939165 h 100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6844" h="1003173">
                  <a:moveTo>
                    <a:pt x="617601" y="939165"/>
                  </a:moveTo>
                  <a:cubicBezTo>
                    <a:pt x="550926" y="835533"/>
                    <a:pt x="486156" y="724281"/>
                    <a:pt x="420624" y="621411"/>
                  </a:cubicBezTo>
                  <a:cubicBezTo>
                    <a:pt x="407289" y="600837"/>
                    <a:pt x="394335" y="578739"/>
                    <a:pt x="381000" y="558165"/>
                  </a:cubicBezTo>
                  <a:cubicBezTo>
                    <a:pt x="367665" y="537210"/>
                    <a:pt x="355854" y="516255"/>
                    <a:pt x="342519" y="495300"/>
                  </a:cubicBezTo>
                  <a:lnTo>
                    <a:pt x="262509" y="369570"/>
                  </a:lnTo>
                  <a:cubicBezTo>
                    <a:pt x="246126" y="344424"/>
                    <a:pt x="28194" y="11811"/>
                    <a:pt x="15240" y="0"/>
                  </a:cubicBezTo>
                  <a:cubicBezTo>
                    <a:pt x="8763" y="1905"/>
                    <a:pt x="4191" y="5715"/>
                    <a:pt x="0" y="11811"/>
                  </a:cubicBezTo>
                  <a:cubicBezTo>
                    <a:pt x="11430" y="32385"/>
                    <a:pt x="64770" y="110871"/>
                    <a:pt x="81915" y="136398"/>
                  </a:cubicBezTo>
                  <a:lnTo>
                    <a:pt x="533400" y="817245"/>
                  </a:lnTo>
                  <a:cubicBezTo>
                    <a:pt x="547497" y="838581"/>
                    <a:pt x="561213" y="858012"/>
                    <a:pt x="574548" y="878967"/>
                  </a:cubicBezTo>
                  <a:cubicBezTo>
                    <a:pt x="594360" y="909447"/>
                    <a:pt x="643509" y="979932"/>
                    <a:pt x="656844" y="1003173"/>
                  </a:cubicBezTo>
                  <a:cubicBezTo>
                    <a:pt x="654558" y="995934"/>
                    <a:pt x="641985" y="977646"/>
                    <a:pt x="637413" y="970788"/>
                  </a:cubicBezTo>
                  <a:cubicBezTo>
                    <a:pt x="630936" y="960501"/>
                    <a:pt x="624459" y="949452"/>
                    <a:pt x="617601" y="93916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7" name="文本框 66">
            <a:extLst>
              <a:ext uri="{FF2B5EF4-FFF2-40B4-BE49-F238E27FC236}">
                <a16:creationId xmlns="" xmlns:a16="http://schemas.microsoft.com/office/drawing/2014/main" id="{725AD416-D1E7-4406-9B26-EB943E873AB1}"/>
              </a:ext>
            </a:extLst>
          </p:cNvPr>
          <p:cNvSpPr txBox="1"/>
          <p:nvPr/>
        </p:nvSpPr>
        <p:spPr>
          <a:xfrm>
            <a:off x="2882881" y="2054473"/>
            <a:ext cx="2259214" cy="2558649"/>
          </a:xfrm>
          <a:prstGeom prst="rect">
            <a:avLst/>
          </a:prstGeom>
          <a:noFill/>
          <a:scene3d>
            <a:camera prst="isometricOffAxis1Top">
              <a:rot lat="18716776" lon="20194180" rev="2047385"/>
            </a:camera>
            <a:lightRig rig="threePt" dir="t"/>
          </a:scene3d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/>
              <a:t>200</a:t>
            </a:r>
            <a:r>
              <a:rPr lang="zh-CN" altLang="en-US" sz="1200" dirty="0"/>
              <a:t>字以内，据统计每页幻灯片的最好控制在</a:t>
            </a:r>
            <a:r>
              <a:rPr lang="en-US" altLang="zh-CN" sz="1200" dirty="0"/>
              <a:t>5</a:t>
            </a:r>
            <a:r>
              <a:rPr lang="zh-CN" altLang="en-US" sz="1200" dirty="0"/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="" xmlns:a16="http://schemas.microsoft.com/office/drawing/2014/main" id="{2FFBBDB4-E3F8-4DA1-9F8A-563F8B2CDA50}"/>
              </a:ext>
            </a:extLst>
          </p:cNvPr>
          <p:cNvSpPr txBox="1"/>
          <p:nvPr/>
        </p:nvSpPr>
        <p:spPr>
          <a:xfrm>
            <a:off x="5462269" y="1337300"/>
            <a:ext cx="2015426" cy="2835648"/>
          </a:xfrm>
          <a:prstGeom prst="rect">
            <a:avLst/>
          </a:prstGeom>
          <a:noFill/>
          <a:scene3d>
            <a:camera prst="isometricOffAxis1Top">
              <a:rot lat="18476504" lon="19139705" rev="2887289"/>
            </a:camera>
            <a:lightRig rig="threePt" dir="t"/>
          </a:scene3d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/>
              <a:t>200</a:t>
            </a:r>
            <a:r>
              <a:rPr lang="zh-CN" altLang="en-US" sz="1200" dirty="0"/>
              <a:t>字以内，据统计每页幻灯片的最好控制在</a:t>
            </a:r>
            <a:r>
              <a:rPr lang="en-US" altLang="zh-CN" sz="1200" dirty="0"/>
              <a:t>5</a:t>
            </a:r>
            <a:r>
              <a:rPr lang="zh-CN" altLang="en-US" sz="1200" dirty="0"/>
              <a:t>分钟之内。此处添加详细文本描述，建议与标题相关并符合整体语言风格，语言描述尽量简洁生动。</a:t>
            </a:r>
          </a:p>
        </p:txBody>
      </p: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9B124F57-6932-4AE0-BD6B-B487592682AD}"/>
              </a:ext>
            </a:extLst>
          </p:cNvPr>
          <p:cNvGrpSpPr/>
          <p:nvPr/>
        </p:nvGrpSpPr>
        <p:grpSpPr>
          <a:xfrm>
            <a:off x="1055956" y="1213027"/>
            <a:ext cx="2089189" cy="793916"/>
            <a:chOff x="6549339" y="1227384"/>
            <a:chExt cx="2089189" cy="793916"/>
          </a:xfrm>
        </p:grpSpPr>
        <p:sp>
          <p:nvSpPr>
            <p:cNvPr id="70" name="TextBox 79">
              <a:extLst>
                <a:ext uri="{FF2B5EF4-FFF2-40B4-BE49-F238E27FC236}">
                  <a16:creationId xmlns="" xmlns:a16="http://schemas.microsoft.com/office/drawing/2014/main" id="{7F2A52A3-0F2E-489C-B1D9-97052FC31E94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1" name="Rectangle 80">
              <a:extLst>
                <a:ext uri="{FF2B5EF4-FFF2-40B4-BE49-F238E27FC236}">
                  <a16:creationId xmlns="" xmlns:a16="http://schemas.microsoft.com/office/drawing/2014/main" id="{CCBE2EFB-6A48-400E-937B-0B92F1A5DBB3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3" name="椭圆 2">
            <a:extLst>
              <a:ext uri="{FF2B5EF4-FFF2-40B4-BE49-F238E27FC236}">
                <a16:creationId xmlns="" xmlns:a16="http://schemas.microsoft.com/office/drawing/2014/main" id="{414E4926-61C1-4BF7-8300-C8A17CB996DA}"/>
              </a:ext>
            </a:extLst>
          </p:cNvPr>
          <p:cNvSpPr/>
          <p:nvPr/>
        </p:nvSpPr>
        <p:spPr>
          <a:xfrm>
            <a:off x="2177873" y="2336527"/>
            <a:ext cx="343522" cy="343522"/>
          </a:xfrm>
          <a:prstGeom prst="ellipse">
            <a:avLst/>
          </a:prstGeom>
          <a:solidFill>
            <a:srgbClr val="4CCC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>
            <a:extLst>
              <a:ext uri="{FF2B5EF4-FFF2-40B4-BE49-F238E27FC236}">
                <a16:creationId xmlns="" xmlns:a16="http://schemas.microsoft.com/office/drawing/2014/main" id="{73847F83-5827-4FDC-A493-4E19D8356BB5}"/>
              </a:ext>
            </a:extLst>
          </p:cNvPr>
          <p:cNvSpPr/>
          <p:nvPr/>
        </p:nvSpPr>
        <p:spPr>
          <a:xfrm>
            <a:off x="4343852" y="1993005"/>
            <a:ext cx="343522" cy="343522"/>
          </a:xfrm>
          <a:prstGeom prst="ellipse">
            <a:avLst/>
          </a:prstGeom>
          <a:solidFill>
            <a:srgbClr val="6094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>
            <a:extLst>
              <a:ext uri="{FF2B5EF4-FFF2-40B4-BE49-F238E27FC236}">
                <a16:creationId xmlns="" xmlns:a16="http://schemas.microsoft.com/office/drawing/2014/main" id="{B4C131AC-A781-4DD9-B1D0-C87577059134}"/>
              </a:ext>
            </a:extLst>
          </p:cNvPr>
          <p:cNvSpPr/>
          <p:nvPr/>
        </p:nvSpPr>
        <p:spPr>
          <a:xfrm>
            <a:off x="6187085" y="1463364"/>
            <a:ext cx="343522" cy="343522"/>
          </a:xfrm>
          <a:prstGeom prst="ellipse">
            <a:avLst/>
          </a:prstGeom>
          <a:solidFill>
            <a:srgbClr val="4CCC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F4619630-5EBE-48F0-A0E7-9FB1D5B6CDB1}"/>
              </a:ext>
            </a:extLst>
          </p:cNvPr>
          <p:cNvCxnSpPr>
            <a:cxnSpLocks/>
          </p:cNvCxnSpPr>
          <p:nvPr/>
        </p:nvCxnSpPr>
        <p:spPr>
          <a:xfrm>
            <a:off x="1055956" y="1851670"/>
            <a:ext cx="1704524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="" xmlns:a16="http://schemas.microsoft.com/office/drawing/2014/main" id="{438005B1-FA70-47BD-8307-23B19E765A33}"/>
              </a:ext>
            </a:extLst>
          </p:cNvPr>
          <p:cNvCxnSpPr>
            <a:endCxn id="3" idx="0"/>
          </p:cNvCxnSpPr>
          <p:nvPr/>
        </p:nvCxnSpPr>
        <p:spPr>
          <a:xfrm>
            <a:off x="1886174" y="1851670"/>
            <a:ext cx="463460" cy="48485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组合 73">
            <a:extLst>
              <a:ext uri="{FF2B5EF4-FFF2-40B4-BE49-F238E27FC236}">
                <a16:creationId xmlns="" xmlns:a16="http://schemas.microsoft.com/office/drawing/2014/main" id="{7BEA0FE5-0BFF-4654-BA67-953F315770AD}"/>
              </a:ext>
            </a:extLst>
          </p:cNvPr>
          <p:cNvGrpSpPr/>
          <p:nvPr/>
        </p:nvGrpSpPr>
        <p:grpSpPr>
          <a:xfrm>
            <a:off x="3829759" y="584143"/>
            <a:ext cx="2089189" cy="793916"/>
            <a:chOff x="6549339" y="1227384"/>
            <a:chExt cx="2089189" cy="793916"/>
          </a:xfrm>
        </p:grpSpPr>
        <p:sp>
          <p:nvSpPr>
            <p:cNvPr id="75" name="TextBox 79">
              <a:extLst>
                <a:ext uri="{FF2B5EF4-FFF2-40B4-BE49-F238E27FC236}">
                  <a16:creationId xmlns="" xmlns:a16="http://schemas.microsoft.com/office/drawing/2014/main" id="{F168F728-1F26-4777-9EF0-B4595E61D783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6" name="Rectangle 80">
              <a:extLst>
                <a:ext uri="{FF2B5EF4-FFF2-40B4-BE49-F238E27FC236}">
                  <a16:creationId xmlns="" xmlns:a16="http://schemas.microsoft.com/office/drawing/2014/main" id="{A316A65E-E5CA-4D4B-8AD0-5D2D15842F1D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cxnSp>
        <p:nvCxnSpPr>
          <p:cNvPr id="77" name="直接连接符 76">
            <a:extLst>
              <a:ext uri="{FF2B5EF4-FFF2-40B4-BE49-F238E27FC236}">
                <a16:creationId xmlns="" xmlns:a16="http://schemas.microsoft.com/office/drawing/2014/main" id="{707C906C-1B31-49C7-BC1D-F8E7E75D5C6C}"/>
              </a:ext>
            </a:extLst>
          </p:cNvPr>
          <p:cNvCxnSpPr>
            <a:cxnSpLocks/>
          </p:cNvCxnSpPr>
          <p:nvPr/>
        </p:nvCxnSpPr>
        <p:spPr>
          <a:xfrm>
            <a:off x="3829759" y="1275606"/>
            <a:ext cx="196277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接连接符 77">
            <a:extLst>
              <a:ext uri="{FF2B5EF4-FFF2-40B4-BE49-F238E27FC236}">
                <a16:creationId xmlns="" xmlns:a16="http://schemas.microsoft.com/office/drawing/2014/main" id="{01F81050-386D-47FB-8087-17859CFD6053}"/>
              </a:ext>
            </a:extLst>
          </p:cNvPr>
          <p:cNvCxnSpPr>
            <a:cxnSpLocks/>
          </p:cNvCxnSpPr>
          <p:nvPr/>
        </p:nvCxnSpPr>
        <p:spPr>
          <a:xfrm flipH="1">
            <a:off x="4485176" y="1279691"/>
            <a:ext cx="320174" cy="73371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组合 78">
            <a:extLst>
              <a:ext uri="{FF2B5EF4-FFF2-40B4-BE49-F238E27FC236}">
                <a16:creationId xmlns="" xmlns:a16="http://schemas.microsoft.com/office/drawing/2014/main" id="{3848FDB1-7BCF-4B33-9C6A-AF14AF692578}"/>
              </a:ext>
            </a:extLst>
          </p:cNvPr>
          <p:cNvGrpSpPr/>
          <p:nvPr/>
        </p:nvGrpSpPr>
        <p:grpSpPr>
          <a:xfrm>
            <a:off x="6750085" y="584143"/>
            <a:ext cx="2089189" cy="793916"/>
            <a:chOff x="6549339" y="1227384"/>
            <a:chExt cx="2089189" cy="793916"/>
          </a:xfrm>
        </p:grpSpPr>
        <p:sp>
          <p:nvSpPr>
            <p:cNvPr id="80" name="TextBox 79">
              <a:extLst>
                <a:ext uri="{FF2B5EF4-FFF2-40B4-BE49-F238E27FC236}">
                  <a16:creationId xmlns="" xmlns:a16="http://schemas.microsoft.com/office/drawing/2014/main" id="{C16E6EDF-A9AB-4C0E-BD40-CB5D8CA463B1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81" name="Rectangle 80">
              <a:extLst>
                <a:ext uri="{FF2B5EF4-FFF2-40B4-BE49-F238E27FC236}">
                  <a16:creationId xmlns="" xmlns:a16="http://schemas.microsoft.com/office/drawing/2014/main" id="{C6789A01-799E-4642-858B-B0C4772112C2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cxnSp>
        <p:nvCxnSpPr>
          <p:cNvPr id="82" name="直接连接符 81">
            <a:extLst>
              <a:ext uri="{FF2B5EF4-FFF2-40B4-BE49-F238E27FC236}">
                <a16:creationId xmlns="" xmlns:a16="http://schemas.microsoft.com/office/drawing/2014/main" id="{6768CC6F-F5AE-4EF4-A477-9EBB5171BEDD}"/>
              </a:ext>
            </a:extLst>
          </p:cNvPr>
          <p:cNvCxnSpPr>
            <a:cxnSpLocks/>
          </p:cNvCxnSpPr>
          <p:nvPr/>
        </p:nvCxnSpPr>
        <p:spPr>
          <a:xfrm>
            <a:off x="6752283" y="1275606"/>
            <a:ext cx="196277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接连接符 82">
            <a:extLst>
              <a:ext uri="{FF2B5EF4-FFF2-40B4-BE49-F238E27FC236}">
                <a16:creationId xmlns="" xmlns:a16="http://schemas.microsoft.com/office/drawing/2014/main" id="{EAC1F305-0D56-4ECF-BE8D-932D090873C3}"/>
              </a:ext>
            </a:extLst>
          </p:cNvPr>
          <p:cNvCxnSpPr>
            <a:stCxn id="73" idx="0"/>
          </p:cNvCxnSpPr>
          <p:nvPr/>
        </p:nvCxnSpPr>
        <p:spPr>
          <a:xfrm flipV="1">
            <a:off x="6358846" y="1275606"/>
            <a:ext cx="391239" cy="1877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123651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41"/>
          <p:cNvGrpSpPr/>
          <p:nvPr/>
        </p:nvGrpSpPr>
        <p:grpSpPr>
          <a:xfrm>
            <a:off x="3043866" y="1418299"/>
            <a:ext cx="1680074" cy="2392123"/>
            <a:chOff x="4352488" y="2141015"/>
            <a:chExt cx="1835132" cy="3724340"/>
          </a:xfrm>
        </p:grpSpPr>
        <p:cxnSp>
          <p:nvCxnSpPr>
            <p:cNvPr id="39" name="Straight Connector 50"/>
            <p:cNvCxnSpPr>
              <a:cxnSpLocks/>
              <a:stCxn id="26" idx="2"/>
            </p:cNvCxnSpPr>
            <p:nvPr/>
          </p:nvCxnSpPr>
          <p:spPr>
            <a:xfrm flipH="1">
              <a:off x="4967985" y="2141015"/>
              <a:ext cx="1219635" cy="340062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48"/>
            <p:cNvCxnSpPr>
              <a:cxnSpLocks/>
              <a:stCxn id="28" idx="2"/>
              <a:endCxn id="60" idx="3"/>
            </p:cNvCxnSpPr>
            <p:nvPr/>
          </p:nvCxnSpPr>
          <p:spPr>
            <a:xfrm flipH="1">
              <a:off x="4537920" y="4595284"/>
              <a:ext cx="1649700" cy="2463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46"/>
            <p:cNvCxnSpPr>
              <a:cxnSpLocks/>
              <a:stCxn id="29" idx="2"/>
              <a:endCxn id="64" idx="3"/>
            </p:cNvCxnSpPr>
            <p:nvPr/>
          </p:nvCxnSpPr>
          <p:spPr>
            <a:xfrm flipH="1" flipV="1">
              <a:off x="4352488" y="5534275"/>
              <a:ext cx="1835132" cy="331080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48">
              <a:extLst>
                <a:ext uri="{FF2B5EF4-FFF2-40B4-BE49-F238E27FC236}">
                  <a16:creationId xmlns="" xmlns:a16="http://schemas.microsoft.com/office/drawing/2014/main" id="{BC9174B9-54F1-48AB-AAE0-018137EFDB79}"/>
                </a:ext>
              </a:extLst>
            </p:cNvPr>
            <p:cNvCxnSpPr>
              <a:cxnSpLocks/>
              <a:stCxn id="27" idx="2"/>
              <a:endCxn id="59" idx="3"/>
            </p:cNvCxnSpPr>
            <p:nvPr/>
          </p:nvCxnSpPr>
          <p:spPr>
            <a:xfrm flipH="1">
              <a:off x="4735033" y="3351184"/>
              <a:ext cx="1452587" cy="233407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253CF7F8-8197-4C99-9D9D-9637E7D6217E}"/>
              </a:ext>
            </a:extLst>
          </p:cNvPr>
          <p:cNvGrpSpPr/>
          <p:nvPr/>
        </p:nvGrpSpPr>
        <p:grpSpPr>
          <a:xfrm>
            <a:off x="4723940" y="1199878"/>
            <a:ext cx="436843" cy="436841"/>
            <a:chOff x="4723940" y="1635125"/>
            <a:chExt cx="436843" cy="436841"/>
          </a:xfrm>
        </p:grpSpPr>
        <p:sp>
          <p:nvSpPr>
            <p:cNvPr id="26" name="Oval 14"/>
            <p:cNvSpPr/>
            <p:nvPr/>
          </p:nvSpPr>
          <p:spPr>
            <a:xfrm>
              <a:off x="4723940" y="1635125"/>
              <a:ext cx="436843" cy="436841"/>
            </a:xfrm>
            <a:prstGeom prst="ellipse">
              <a:avLst/>
            </a:prstGeom>
            <a:noFill/>
            <a:ln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3" name="Freeform: Shape 81"/>
            <p:cNvSpPr>
              <a:spLocks/>
            </p:cNvSpPr>
            <p:nvPr/>
          </p:nvSpPr>
          <p:spPr bwMode="auto">
            <a:xfrm>
              <a:off x="4817224" y="1697016"/>
              <a:ext cx="283330" cy="283330"/>
            </a:xfrm>
            <a:custGeom>
              <a:avLst/>
              <a:gdLst>
                <a:gd name="T0" fmla="*/ 184 w 260"/>
                <a:gd name="T1" fmla="*/ 106 h 260"/>
                <a:gd name="T2" fmla="*/ 193 w 260"/>
                <a:gd name="T3" fmla="*/ 143 h 260"/>
                <a:gd name="T4" fmla="*/ 117 w 260"/>
                <a:gd name="T5" fmla="*/ 219 h 260"/>
                <a:gd name="T6" fmla="*/ 42 w 260"/>
                <a:gd name="T7" fmla="*/ 143 h 260"/>
                <a:gd name="T8" fmla="*/ 117 w 260"/>
                <a:gd name="T9" fmla="*/ 66 h 260"/>
                <a:gd name="T10" fmla="*/ 154 w 260"/>
                <a:gd name="T11" fmla="*/ 76 h 260"/>
                <a:gd name="T12" fmla="*/ 183 w 260"/>
                <a:gd name="T13" fmla="*/ 46 h 260"/>
                <a:gd name="T14" fmla="*/ 117 w 260"/>
                <a:gd name="T15" fmla="*/ 25 h 260"/>
                <a:gd name="T16" fmla="*/ 0 w 260"/>
                <a:gd name="T17" fmla="*/ 143 h 260"/>
                <a:gd name="T18" fmla="*/ 117 w 260"/>
                <a:gd name="T19" fmla="*/ 260 h 260"/>
                <a:gd name="T20" fmla="*/ 233 w 260"/>
                <a:gd name="T21" fmla="*/ 143 h 260"/>
                <a:gd name="T22" fmla="*/ 213 w 260"/>
                <a:gd name="T23" fmla="*/ 77 h 260"/>
                <a:gd name="T24" fmla="*/ 184 w 260"/>
                <a:gd name="T25" fmla="*/ 106 h 260"/>
                <a:gd name="T26" fmla="*/ 225 w 260"/>
                <a:gd name="T27" fmla="*/ 35 h 260"/>
                <a:gd name="T28" fmla="*/ 225 w 260"/>
                <a:gd name="T29" fmla="*/ 35 h 260"/>
                <a:gd name="T30" fmla="*/ 225 w 260"/>
                <a:gd name="T31" fmla="*/ 0 h 260"/>
                <a:gd name="T32" fmla="*/ 203 w 260"/>
                <a:gd name="T33" fmla="*/ 23 h 260"/>
                <a:gd name="T34" fmla="*/ 203 w 260"/>
                <a:gd name="T35" fmla="*/ 46 h 260"/>
                <a:gd name="T36" fmla="*/ 139 w 260"/>
                <a:gd name="T37" fmla="*/ 111 h 260"/>
                <a:gd name="T38" fmla="*/ 117 w 260"/>
                <a:gd name="T39" fmla="*/ 104 h 260"/>
                <a:gd name="T40" fmla="*/ 79 w 260"/>
                <a:gd name="T41" fmla="*/ 143 h 260"/>
                <a:gd name="T42" fmla="*/ 117 w 260"/>
                <a:gd name="T43" fmla="*/ 181 h 260"/>
                <a:gd name="T44" fmla="*/ 155 w 260"/>
                <a:gd name="T45" fmla="*/ 143 h 260"/>
                <a:gd name="T46" fmla="*/ 150 w 260"/>
                <a:gd name="T47" fmla="*/ 123 h 260"/>
                <a:gd name="T48" fmla="*/ 215 w 260"/>
                <a:gd name="T49" fmla="*/ 58 h 260"/>
                <a:gd name="T50" fmla="*/ 237 w 260"/>
                <a:gd name="T51" fmla="*/ 58 h 260"/>
                <a:gd name="T52" fmla="*/ 260 w 260"/>
                <a:gd name="T53" fmla="*/ 35 h 260"/>
                <a:gd name="T54" fmla="*/ 225 w 260"/>
                <a:gd name="T55" fmla="*/ 3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0" h="260">
                  <a:moveTo>
                    <a:pt x="184" y="106"/>
                  </a:moveTo>
                  <a:cubicBezTo>
                    <a:pt x="190" y="117"/>
                    <a:pt x="193" y="129"/>
                    <a:pt x="193" y="143"/>
                  </a:cubicBezTo>
                  <a:cubicBezTo>
                    <a:pt x="193" y="185"/>
                    <a:pt x="159" y="219"/>
                    <a:pt x="117" y="219"/>
                  </a:cubicBezTo>
                  <a:cubicBezTo>
                    <a:pt x="76" y="219"/>
                    <a:pt x="42" y="185"/>
                    <a:pt x="42" y="143"/>
                  </a:cubicBezTo>
                  <a:cubicBezTo>
                    <a:pt x="42" y="100"/>
                    <a:pt x="76" y="66"/>
                    <a:pt x="117" y="66"/>
                  </a:cubicBezTo>
                  <a:cubicBezTo>
                    <a:pt x="131" y="66"/>
                    <a:pt x="143" y="70"/>
                    <a:pt x="154" y="76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65" y="33"/>
                    <a:pt x="141" y="25"/>
                    <a:pt x="117" y="25"/>
                  </a:cubicBezTo>
                  <a:cubicBezTo>
                    <a:pt x="52" y="25"/>
                    <a:pt x="0" y="78"/>
                    <a:pt x="0" y="143"/>
                  </a:cubicBezTo>
                  <a:cubicBezTo>
                    <a:pt x="0" y="207"/>
                    <a:pt x="52" y="260"/>
                    <a:pt x="117" y="260"/>
                  </a:cubicBezTo>
                  <a:cubicBezTo>
                    <a:pt x="181" y="260"/>
                    <a:pt x="233" y="207"/>
                    <a:pt x="233" y="143"/>
                  </a:cubicBezTo>
                  <a:cubicBezTo>
                    <a:pt x="233" y="118"/>
                    <a:pt x="226" y="96"/>
                    <a:pt x="213" y="77"/>
                  </a:cubicBezTo>
                  <a:cubicBezTo>
                    <a:pt x="184" y="106"/>
                    <a:pt x="184" y="106"/>
                    <a:pt x="184" y="106"/>
                  </a:cubicBezTo>
                  <a:close/>
                  <a:moveTo>
                    <a:pt x="225" y="35"/>
                  </a:moveTo>
                  <a:cubicBezTo>
                    <a:pt x="225" y="35"/>
                    <a:pt x="225" y="35"/>
                    <a:pt x="225" y="35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3" y="106"/>
                    <a:pt x="125" y="104"/>
                    <a:pt x="117" y="104"/>
                  </a:cubicBezTo>
                  <a:cubicBezTo>
                    <a:pt x="96" y="104"/>
                    <a:pt x="79" y="121"/>
                    <a:pt x="79" y="143"/>
                  </a:cubicBezTo>
                  <a:cubicBezTo>
                    <a:pt x="79" y="164"/>
                    <a:pt x="96" y="181"/>
                    <a:pt x="117" y="181"/>
                  </a:cubicBezTo>
                  <a:cubicBezTo>
                    <a:pt x="138" y="181"/>
                    <a:pt x="155" y="164"/>
                    <a:pt x="155" y="143"/>
                  </a:cubicBezTo>
                  <a:cubicBezTo>
                    <a:pt x="155" y="136"/>
                    <a:pt x="154" y="129"/>
                    <a:pt x="150" y="123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25" y="35"/>
                    <a:pt x="225" y="35"/>
                    <a:pt x="225" y="35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27" name="Oval 23"/>
          <p:cNvSpPr/>
          <p:nvPr/>
        </p:nvSpPr>
        <p:spPr>
          <a:xfrm>
            <a:off x="4723940" y="1977163"/>
            <a:ext cx="436843" cy="436841"/>
          </a:xfrm>
          <a:prstGeom prst="ellipse">
            <a:avLst/>
          </a:prstGeom>
          <a:noFill/>
          <a:ln>
            <a:solidFill>
              <a:srgbClr val="6094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7A93A4D5-69E1-4240-A2E5-E99A78E8CB77}"/>
              </a:ext>
            </a:extLst>
          </p:cNvPr>
          <p:cNvGrpSpPr/>
          <p:nvPr/>
        </p:nvGrpSpPr>
        <p:grpSpPr>
          <a:xfrm>
            <a:off x="4723940" y="3592001"/>
            <a:ext cx="436843" cy="436841"/>
            <a:chOff x="4723940" y="3554037"/>
            <a:chExt cx="436843" cy="436841"/>
          </a:xfrm>
        </p:grpSpPr>
        <p:sp>
          <p:nvSpPr>
            <p:cNvPr id="29" name="Oval 40"/>
            <p:cNvSpPr/>
            <p:nvPr/>
          </p:nvSpPr>
          <p:spPr>
            <a:xfrm>
              <a:off x="4723940" y="3554037"/>
              <a:ext cx="436843" cy="436841"/>
            </a:xfrm>
            <a:prstGeom prst="ellipse">
              <a:avLst/>
            </a:prstGeom>
            <a:noFill/>
            <a:ln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5" name="Freeform: Shape 83"/>
            <p:cNvSpPr>
              <a:spLocks/>
            </p:cNvSpPr>
            <p:nvPr/>
          </p:nvSpPr>
          <p:spPr bwMode="auto">
            <a:xfrm>
              <a:off x="4797157" y="3630790"/>
              <a:ext cx="283330" cy="283330"/>
            </a:xfrm>
            <a:custGeom>
              <a:avLst/>
              <a:gdLst>
                <a:gd name="T0" fmla="*/ 116 w 232"/>
                <a:gd name="T1" fmla="*/ 0 h 232"/>
                <a:gd name="T2" fmla="*/ 0 w 232"/>
                <a:gd name="T3" fmla="*/ 116 h 232"/>
                <a:gd name="T4" fmla="*/ 116 w 232"/>
                <a:gd name="T5" fmla="*/ 232 h 232"/>
                <a:gd name="T6" fmla="*/ 232 w 232"/>
                <a:gd name="T7" fmla="*/ 116 h 232"/>
                <a:gd name="T8" fmla="*/ 116 w 232"/>
                <a:gd name="T9" fmla="*/ 0 h 232"/>
                <a:gd name="T10" fmla="*/ 129 w 232"/>
                <a:gd name="T11" fmla="*/ 208 h 232"/>
                <a:gd name="T12" fmla="*/ 129 w 232"/>
                <a:gd name="T13" fmla="*/ 190 h 232"/>
                <a:gd name="T14" fmla="*/ 117 w 232"/>
                <a:gd name="T15" fmla="*/ 178 h 232"/>
                <a:gd name="T16" fmla="*/ 105 w 232"/>
                <a:gd name="T17" fmla="*/ 190 h 232"/>
                <a:gd name="T18" fmla="*/ 105 w 232"/>
                <a:gd name="T19" fmla="*/ 208 h 232"/>
                <a:gd name="T20" fmla="*/ 25 w 232"/>
                <a:gd name="T21" fmla="*/ 129 h 232"/>
                <a:gd name="T22" fmla="*/ 42 w 232"/>
                <a:gd name="T23" fmla="*/ 129 h 232"/>
                <a:gd name="T24" fmla="*/ 53 w 232"/>
                <a:gd name="T25" fmla="*/ 117 h 232"/>
                <a:gd name="T26" fmla="*/ 42 w 232"/>
                <a:gd name="T27" fmla="*/ 105 h 232"/>
                <a:gd name="T28" fmla="*/ 24 w 232"/>
                <a:gd name="T29" fmla="*/ 105 h 232"/>
                <a:gd name="T30" fmla="*/ 104 w 232"/>
                <a:gd name="T31" fmla="*/ 25 h 232"/>
                <a:gd name="T32" fmla="*/ 104 w 232"/>
                <a:gd name="T33" fmla="*/ 41 h 232"/>
                <a:gd name="T34" fmla="*/ 116 w 232"/>
                <a:gd name="T35" fmla="*/ 53 h 232"/>
                <a:gd name="T36" fmla="*/ 128 w 232"/>
                <a:gd name="T37" fmla="*/ 41 h 232"/>
                <a:gd name="T38" fmla="*/ 128 w 232"/>
                <a:gd name="T39" fmla="*/ 25 h 232"/>
                <a:gd name="T40" fmla="*/ 208 w 232"/>
                <a:gd name="T41" fmla="*/ 104 h 232"/>
                <a:gd name="T42" fmla="*/ 190 w 232"/>
                <a:gd name="T43" fmla="*/ 104 h 232"/>
                <a:gd name="T44" fmla="*/ 179 w 232"/>
                <a:gd name="T45" fmla="*/ 116 h 232"/>
                <a:gd name="T46" fmla="*/ 190 w 232"/>
                <a:gd name="T47" fmla="*/ 128 h 232"/>
                <a:gd name="T48" fmla="*/ 208 w 232"/>
                <a:gd name="T49" fmla="*/ 128 h 232"/>
                <a:gd name="T50" fmla="*/ 129 w 232"/>
                <a:gd name="T51" fmla="*/ 208 h 232"/>
                <a:gd name="T52" fmla="*/ 124 w 232"/>
                <a:gd name="T53" fmla="*/ 94 h 232"/>
                <a:gd name="T54" fmla="*/ 70 w 232"/>
                <a:gd name="T55" fmla="*/ 69 h 232"/>
                <a:gd name="T56" fmla="*/ 94 w 232"/>
                <a:gd name="T57" fmla="*/ 124 h 232"/>
                <a:gd name="T58" fmla="*/ 109 w 232"/>
                <a:gd name="T59" fmla="*/ 138 h 232"/>
                <a:gd name="T60" fmla="*/ 163 w 232"/>
                <a:gd name="T61" fmla="*/ 163 h 232"/>
                <a:gd name="T62" fmla="*/ 138 w 232"/>
                <a:gd name="T63" fmla="*/ 108 h 232"/>
                <a:gd name="T64" fmla="*/ 124 w 232"/>
                <a:gd name="T65" fmla="*/ 94 h 232"/>
                <a:gd name="T66" fmla="*/ 123 w 232"/>
                <a:gd name="T67" fmla="*/ 123 h 232"/>
                <a:gd name="T68" fmla="*/ 110 w 232"/>
                <a:gd name="T69" fmla="*/ 123 h 232"/>
                <a:gd name="T70" fmla="*/ 110 w 232"/>
                <a:gd name="T71" fmla="*/ 109 h 232"/>
                <a:gd name="T72" fmla="*/ 123 w 232"/>
                <a:gd name="T73" fmla="*/ 109 h 232"/>
                <a:gd name="T74" fmla="*/ 123 w 232"/>
                <a:gd name="T75" fmla="*/ 12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2" h="232">
                  <a:moveTo>
                    <a:pt x="116" y="0"/>
                  </a:moveTo>
                  <a:cubicBezTo>
                    <a:pt x="52" y="0"/>
                    <a:pt x="0" y="52"/>
                    <a:pt x="0" y="116"/>
                  </a:cubicBezTo>
                  <a:cubicBezTo>
                    <a:pt x="0" y="180"/>
                    <a:pt x="52" y="232"/>
                    <a:pt x="116" y="232"/>
                  </a:cubicBezTo>
                  <a:cubicBezTo>
                    <a:pt x="180" y="232"/>
                    <a:pt x="232" y="180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  <a:close/>
                  <a:moveTo>
                    <a:pt x="129" y="208"/>
                  </a:moveTo>
                  <a:cubicBezTo>
                    <a:pt x="129" y="190"/>
                    <a:pt x="129" y="190"/>
                    <a:pt x="129" y="190"/>
                  </a:cubicBezTo>
                  <a:cubicBezTo>
                    <a:pt x="129" y="183"/>
                    <a:pt x="123" y="178"/>
                    <a:pt x="117" y="178"/>
                  </a:cubicBezTo>
                  <a:cubicBezTo>
                    <a:pt x="110" y="178"/>
                    <a:pt x="105" y="183"/>
                    <a:pt x="105" y="190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63" y="203"/>
                    <a:pt x="30" y="170"/>
                    <a:pt x="25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8" y="129"/>
                    <a:pt x="53" y="123"/>
                    <a:pt x="53" y="117"/>
                  </a:cubicBezTo>
                  <a:cubicBezTo>
                    <a:pt x="53" y="110"/>
                    <a:pt x="48" y="105"/>
                    <a:pt x="4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9" y="63"/>
                    <a:pt x="63" y="30"/>
                    <a:pt x="104" y="25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7"/>
                    <a:pt x="109" y="53"/>
                    <a:pt x="116" y="53"/>
                  </a:cubicBezTo>
                  <a:cubicBezTo>
                    <a:pt x="122" y="53"/>
                    <a:pt x="128" y="47"/>
                    <a:pt x="128" y="41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69" y="30"/>
                    <a:pt x="202" y="63"/>
                    <a:pt x="208" y="104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84" y="104"/>
                    <a:pt x="179" y="109"/>
                    <a:pt x="179" y="116"/>
                  </a:cubicBezTo>
                  <a:cubicBezTo>
                    <a:pt x="179" y="122"/>
                    <a:pt x="184" y="128"/>
                    <a:pt x="190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3" y="169"/>
                    <a:pt x="170" y="202"/>
                    <a:pt x="129" y="208"/>
                  </a:cubicBezTo>
                  <a:close/>
                  <a:moveTo>
                    <a:pt x="124" y="94"/>
                  </a:moveTo>
                  <a:cubicBezTo>
                    <a:pt x="70" y="69"/>
                    <a:pt x="70" y="69"/>
                    <a:pt x="70" y="69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7" y="129"/>
                    <a:pt x="103" y="136"/>
                    <a:pt x="109" y="138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6" y="103"/>
                    <a:pt x="130" y="96"/>
                    <a:pt x="124" y="94"/>
                  </a:cubicBezTo>
                  <a:close/>
                  <a:moveTo>
                    <a:pt x="123" y="123"/>
                  </a:moveTo>
                  <a:cubicBezTo>
                    <a:pt x="119" y="126"/>
                    <a:pt x="113" y="126"/>
                    <a:pt x="110" y="123"/>
                  </a:cubicBezTo>
                  <a:cubicBezTo>
                    <a:pt x="106" y="119"/>
                    <a:pt x="106" y="113"/>
                    <a:pt x="110" y="109"/>
                  </a:cubicBezTo>
                  <a:cubicBezTo>
                    <a:pt x="113" y="106"/>
                    <a:pt x="119" y="106"/>
                    <a:pt x="123" y="109"/>
                  </a:cubicBezTo>
                  <a:cubicBezTo>
                    <a:pt x="127" y="113"/>
                    <a:pt x="127" y="119"/>
                    <a:pt x="123" y="123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012106" y="1387156"/>
            <a:ext cx="2595251" cy="2411581"/>
            <a:chOff x="1073455" y="1166133"/>
            <a:chExt cx="2595251" cy="2411581"/>
          </a:xfrm>
        </p:grpSpPr>
        <p:sp>
          <p:nvSpPr>
            <p:cNvPr id="58" name="Freeform: Shape 2"/>
            <p:cNvSpPr/>
            <p:nvPr/>
          </p:nvSpPr>
          <p:spPr>
            <a:xfrm>
              <a:off x="1073455" y="1166133"/>
              <a:ext cx="2595251" cy="524971"/>
            </a:xfrm>
            <a:custGeom>
              <a:avLst/>
              <a:gdLst>
                <a:gd name="connsiteX0" fmla="*/ 406399 w 4018173"/>
                <a:gd name="connsiteY0" fmla="*/ 0 h 812801"/>
                <a:gd name="connsiteX1" fmla="*/ 757974 w 4018173"/>
                <a:gd name="connsiteY1" fmla="*/ 0 h 812801"/>
                <a:gd name="connsiteX2" fmla="*/ 757984 w 4018173"/>
                <a:gd name="connsiteY2" fmla="*/ 1 h 812801"/>
                <a:gd name="connsiteX3" fmla="*/ 4018173 w 4018173"/>
                <a:gd name="connsiteY3" fmla="*/ 1 h 812801"/>
                <a:gd name="connsiteX4" fmla="*/ 4018173 w 4018173"/>
                <a:gd name="connsiteY4" fmla="*/ 812801 h 812801"/>
                <a:gd name="connsiteX5" fmla="*/ 449473 w 4018173"/>
                <a:gd name="connsiteY5" fmla="*/ 812801 h 812801"/>
                <a:gd name="connsiteX6" fmla="*/ 449473 w 4018173"/>
                <a:gd name="connsiteY6" fmla="*/ 812798 h 812801"/>
                <a:gd name="connsiteX7" fmla="*/ 406399 w 4018173"/>
                <a:gd name="connsiteY7" fmla="*/ 812798 h 812801"/>
                <a:gd name="connsiteX8" fmla="*/ 0 w 4018173"/>
                <a:gd name="connsiteY8" fmla="*/ 406399 h 812801"/>
                <a:gd name="connsiteX9" fmla="*/ 406399 w 4018173"/>
                <a:gd name="connsiteY9" fmla="*/ 0 h 81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8173" h="812801">
                  <a:moveTo>
                    <a:pt x="406399" y="0"/>
                  </a:moveTo>
                  <a:lnTo>
                    <a:pt x="757974" y="0"/>
                  </a:lnTo>
                  <a:lnTo>
                    <a:pt x="757984" y="1"/>
                  </a:lnTo>
                  <a:lnTo>
                    <a:pt x="4018173" y="1"/>
                  </a:lnTo>
                  <a:lnTo>
                    <a:pt x="4018173" y="812801"/>
                  </a:lnTo>
                  <a:lnTo>
                    <a:pt x="449473" y="812801"/>
                  </a:lnTo>
                  <a:lnTo>
                    <a:pt x="449473" y="812798"/>
                  </a:lnTo>
                  <a:lnTo>
                    <a:pt x="406399" y="812798"/>
                  </a:lnTo>
                  <a:cubicBezTo>
                    <a:pt x="181951" y="812798"/>
                    <a:pt x="0" y="630847"/>
                    <a:pt x="0" y="406399"/>
                  </a:cubicBezTo>
                  <a:cubicBezTo>
                    <a:pt x="0" y="181951"/>
                    <a:pt x="181951" y="0"/>
                    <a:pt x="406399" y="0"/>
                  </a:cubicBezTo>
                  <a:close/>
                </a:path>
              </a:pathLst>
            </a:cu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9" name="Rectangle 3"/>
            <p:cNvSpPr/>
            <p:nvPr/>
          </p:nvSpPr>
          <p:spPr>
            <a:xfrm>
              <a:off x="1363760" y="1874296"/>
              <a:ext cx="2091677" cy="500362"/>
            </a:xfrm>
            <a:prstGeom prst="rect">
              <a:avLst/>
            </a:pr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0" name="Rectangle 4"/>
            <p:cNvSpPr/>
            <p:nvPr/>
          </p:nvSpPr>
          <p:spPr>
            <a:xfrm>
              <a:off x="1544218" y="2557850"/>
              <a:ext cx="1730761" cy="434741"/>
            </a:xfrm>
            <a:prstGeom prst="rect">
              <a:avLst/>
            </a:pr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1" name="Parallelogram 5"/>
            <p:cNvSpPr/>
            <p:nvPr/>
          </p:nvSpPr>
          <p:spPr>
            <a:xfrm>
              <a:off x="1363759" y="1691102"/>
              <a:ext cx="2304947" cy="183194"/>
            </a:xfrm>
            <a:prstGeom prst="parallelogram">
              <a:avLst>
                <a:gd name="adj" fmla="val 49237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2" name="Parallelogram 6"/>
            <p:cNvSpPr/>
            <p:nvPr/>
          </p:nvSpPr>
          <p:spPr>
            <a:xfrm>
              <a:off x="1544217" y="2374657"/>
              <a:ext cx="1911219" cy="183194"/>
            </a:xfrm>
            <a:prstGeom prst="parallelogram">
              <a:avLst>
                <a:gd name="adj" fmla="val 45655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3" name="Parallelogram 7"/>
            <p:cNvSpPr/>
            <p:nvPr/>
          </p:nvSpPr>
          <p:spPr>
            <a:xfrm>
              <a:off x="1823107" y="2992591"/>
              <a:ext cx="1451870" cy="183194"/>
            </a:xfrm>
            <a:prstGeom prst="parallelogram">
              <a:avLst>
                <a:gd name="adj" fmla="val 3669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4" name="Freeform: Shape 8"/>
            <p:cNvSpPr/>
            <p:nvPr/>
          </p:nvSpPr>
          <p:spPr>
            <a:xfrm>
              <a:off x="1823107" y="3175782"/>
              <a:ext cx="1282109" cy="401932"/>
            </a:xfrm>
            <a:custGeom>
              <a:avLst/>
              <a:gdLst>
                <a:gd name="connsiteX0" fmla="*/ 1131839 w 1985062"/>
                <a:gd name="connsiteY0" fmla="*/ 0 h 622302"/>
                <a:gd name="connsiteX1" fmla="*/ 1673911 w 1985062"/>
                <a:gd name="connsiteY1" fmla="*/ 0 h 622302"/>
                <a:gd name="connsiteX2" fmla="*/ 1985062 w 1985062"/>
                <a:gd name="connsiteY2" fmla="*/ 311151 h 622302"/>
                <a:gd name="connsiteX3" fmla="*/ 1985061 w 1985062"/>
                <a:gd name="connsiteY3" fmla="*/ 311151 h 622302"/>
                <a:gd name="connsiteX4" fmla="*/ 1673910 w 1985062"/>
                <a:gd name="connsiteY4" fmla="*/ 622302 h 622302"/>
                <a:gd name="connsiteX5" fmla="*/ 1564054 w 1985062"/>
                <a:gd name="connsiteY5" fmla="*/ 622302 h 622302"/>
                <a:gd name="connsiteX6" fmla="*/ 1564054 w 1985062"/>
                <a:gd name="connsiteY6" fmla="*/ 622302 h 622302"/>
                <a:gd name="connsiteX7" fmla="*/ 0 w 1985062"/>
                <a:gd name="connsiteY7" fmla="*/ 622302 h 622302"/>
                <a:gd name="connsiteX8" fmla="*/ 0 w 1985062"/>
                <a:gd name="connsiteY8" fmla="*/ 2 h 622302"/>
                <a:gd name="connsiteX9" fmla="*/ 1131819 w 1985062"/>
                <a:gd name="connsiteY9" fmla="*/ 2 h 622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5062" h="622302">
                  <a:moveTo>
                    <a:pt x="1131839" y="0"/>
                  </a:moveTo>
                  <a:lnTo>
                    <a:pt x="1673911" y="0"/>
                  </a:lnTo>
                  <a:cubicBezTo>
                    <a:pt x="1845755" y="0"/>
                    <a:pt x="1985062" y="139307"/>
                    <a:pt x="1985062" y="311151"/>
                  </a:cubicBezTo>
                  <a:lnTo>
                    <a:pt x="1985061" y="311151"/>
                  </a:lnTo>
                  <a:cubicBezTo>
                    <a:pt x="1985061" y="482995"/>
                    <a:pt x="1845754" y="622302"/>
                    <a:pt x="1673910" y="622302"/>
                  </a:cubicBezTo>
                  <a:lnTo>
                    <a:pt x="1564054" y="622302"/>
                  </a:lnTo>
                  <a:lnTo>
                    <a:pt x="1564054" y="622302"/>
                  </a:lnTo>
                  <a:lnTo>
                    <a:pt x="0" y="622302"/>
                  </a:lnTo>
                  <a:lnTo>
                    <a:pt x="0" y="2"/>
                  </a:lnTo>
                  <a:lnTo>
                    <a:pt x="1131819" y="2"/>
                  </a:lnTo>
                  <a:close/>
                </a:path>
              </a:pathLst>
            </a:cu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" name="TextBox 85"/>
            <p:cNvSpPr txBox="1"/>
            <p:nvPr/>
          </p:nvSpPr>
          <p:spPr>
            <a:xfrm>
              <a:off x="1776606" y="1275603"/>
              <a:ext cx="1188949" cy="276999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6" name="TextBox 86"/>
            <p:cNvSpPr txBox="1"/>
            <p:nvPr/>
          </p:nvSpPr>
          <p:spPr>
            <a:xfrm>
              <a:off x="1815124" y="1987306"/>
              <a:ext cx="1188949" cy="276999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7" name="TextBox 87"/>
            <p:cNvSpPr txBox="1"/>
            <p:nvPr/>
          </p:nvSpPr>
          <p:spPr>
            <a:xfrm>
              <a:off x="1815124" y="2623997"/>
              <a:ext cx="1188949" cy="276999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8" name="TextBox 88"/>
            <p:cNvSpPr txBox="1"/>
            <p:nvPr/>
          </p:nvSpPr>
          <p:spPr>
            <a:xfrm>
              <a:off x="1878683" y="3235083"/>
              <a:ext cx="1061829" cy="253916"/>
            </a:xfrm>
            <a:prstGeom prst="rect">
              <a:avLst/>
            </a:prstGeom>
          </p:spPr>
          <p:txBody>
            <a:bodyPr wrap="none">
              <a:normAutofit lnSpcReduction="10000"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1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FC1F2F08-AB50-4CEF-8507-DF546559D4E8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70" name="组合 69">
              <a:extLst>
                <a:ext uri="{FF2B5EF4-FFF2-40B4-BE49-F238E27FC236}">
                  <a16:creationId xmlns="" xmlns:a16="http://schemas.microsoft.com/office/drawing/2014/main" id="{0D59FE42-DE4C-492F-BC6F-DCEFCBC2CC87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72" name="iconfont-10357-5072058">
                <a:extLst>
                  <a:ext uri="{FF2B5EF4-FFF2-40B4-BE49-F238E27FC236}">
                    <a16:creationId xmlns="" xmlns:a16="http://schemas.microsoft.com/office/drawing/2014/main" id="{A1E6F240-BF8D-4E26-9FC5-A9F631BF7090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extBox 6">
                <a:extLst>
                  <a:ext uri="{FF2B5EF4-FFF2-40B4-BE49-F238E27FC236}">
                    <a16:creationId xmlns="" xmlns:a16="http://schemas.microsoft.com/office/drawing/2014/main" id="{3018E2C9-CB2A-4C7B-90BE-B8DEC1C75E9A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71" name="文本框 70">
              <a:extLst>
                <a:ext uri="{FF2B5EF4-FFF2-40B4-BE49-F238E27FC236}">
                  <a16:creationId xmlns="" xmlns:a16="http://schemas.microsoft.com/office/drawing/2014/main" id="{4ECFED1B-F55A-4F37-BADE-D26742C265A5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="" xmlns:a16="http://schemas.microsoft.com/office/drawing/2014/main" id="{80599130-E9AF-4991-9EAE-D4C7DDC9EB54}"/>
              </a:ext>
            </a:extLst>
          </p:cNvPr>
          <p:cNvGrpSpPr/>
          <p:nvPr/>
        </p:nvGrpSpPr>
        <p:grpSpPr>
          <a:xfrm>
            <a:off x="5382763" y="1216329"/>
            <a:ext cx="2718250" cy="793916"/>
            <a:chOff x="6549339" y="1227384"/>
            <a:chExt cx="2718250" cy="793916"/>
          </a:xfrm>
        </p:grpSpPr>
        <p:sp>
          <p:nvSpPr>
            <p:cNvPr id="75" name="TextBox 79">
              <a:extLst>
                <a:ext uri="{FF2B5EF4-FFF2-40B4-BE49-F238E27FC236}">
                  <a16:creationId xmlns="" xmlns:a16="http://schemas.microsoft.com/office/drawing/2014/main" id="{927207B1-4657-4A19-A6F7-45538012B181}"/>
                </a:ext>
              </a:extLst>
            </p:cNvPr>
            <p:cNvSpPr txBox="1"/>
            <p:nvPr/>
          </p:nvSpPr>
          <p:spPr>
            <a:xfrm>
              <a:off x="6549339" y="1458217"/>
              <a:ext cx="271825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6" name="Rectangle 80">
              <a:extLst>
                <a:ext uri="{FF2B5EF4-FFF2-40B4-BE49-F238E27FC236}">
                  <a16:creationId xmlns="" xmlns:a16="http://schemas.microsoft.com/office/drawing/2014/main" id="{DB730461-1373-4C11-8A9C-CA2286E9969D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="" xmlns:a16="http://schemas.microsoft.com/office/drawing/2014/main" id="{D6B8A09D-DDE8-4E00-BE18-2447DA9288E0}"/>
              </a:ext>
            </a:extLst>
          </p:cNvPr>
          <p:cNvGrpSpPr/>
          <p:nvPr/>
        </p:nvGrpSpPr>
        <p:grpSpPr>
          <a:xfrm>
            <a:off x="5382763" y="1975458"/>
            <a:ext cx="2718250" cy="793916"/>
            <a:chOff x="6549339" y="1227384"/>
            <a:chExt cx="2718250" cy="793916"/>
          </a:xfrm>
        </p:grpSpPr>
        <p:sp>
          <p:nvSpPr>
            <p:cNvPr id="78" name="TextBox 79">
              <a:extLst>
                <a:ext uri="{FF2B5EF4-FFF2-40B4-BE49-F238E27FC236}">
                  <a16:creationId xmlns="" xmlns:a16="http://schemas.microsoft.com/office/drawing/2014/main" id="{9A7BED73-97F3-4688-B56D-5DDC18A75F72}"/>
                </a:ext>
              </a:extLst>
            </p:cNvPr>
            <p:cNvSpPr txBox="1"/>
            <p:nvPr/>
          </p:nvSpPr>
          <p:spPr>
            <a:xfrm>
              <a:off x="6549339" y="1458217"/>
              <a:ext cx="271825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9" name="Rectangle 80">
              <a:extLst>
                <a:ext uri="{FF2B5EF4-FFF2-40B4-BE49-F238E27FC236}">
                  <a16:creationId xmlns="" xmlns:a16="http://schemas.microsoft.com/office/drawing/2014/main" id="{9ABBC520-D337-4BC4-BCCE-68D8B9309899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E34766A5-BD41-4824-B38C-069CF47E64EC}"/>
              </a:ext>
            </a:extLst>
          </p:cNvPr>
          <p:cNvGrpSpPr/>
          <p:nvPr/>
        </p:nvGrpSpPr>
        <p:grpSpPr>
          <a:xfrm>
            <a:off x="4723940" y="2771113"/>
            <a:ext cx="3377073" cy="793916"/>
            <a:chOff x="4723940" y="2909272"/>
            <a:chExt cx="3377073" cy="793916"/>
          </a:xfrm>
        </p:grpSpPr>
        <p:grpSp>
          <p:nvGrpSpPr>
            <p:cNvPr id="4" name="组合 3">
              <a:extLst>
                <a:ext uri="{FF2B5EF4-FFF2-40B4-BE49-F238E27FC236}">
                  <a16:creationId xmlns="" xmlns:a16="http://schemas.microsoft.com/office/drawing/2014/main" id="{3147E4E3-4775-4E80-B05A-2B6F8801756F}"/>
                </a:ext>
              </a:extLst>
            </p:cNvPr>
            <p:cNvGrpSpPr/>
            <p:nvPr/>
          </p:nvGrpSpPr>
          <p:grpSpPr>
            <a:xfrm>
              <a:off x="4723940" y="2914400"/>
              <a:ext cx="436843" cy="436841"/>
              <a:chOff x="4723940" y="2914400"/>
              <a:chExt cx="436843" cy="436841"/>
            </a:xfrm>
          </p:grpSpPr>
          <p:sp>
            <p:nvSpPr>
              <p:cNvPr id="28" name="Oval 33"/>
              <p:cNvSpPr/>
              <p:nvPr/>
            </p:nvSpPr>
            <p:spPr>
              <a:xfrm>
                <a:off x="4723940" y="2914400"/>
                <a:ext cx="436843" cy="436841"/>
              </a:xfrm>
              <a:prstGeom prst="ellipse">
                <a:avLst/>
              </a:prstGeom>
              <a:noFill/>
              <a:ln>
                <a:solidFill>
                  <a:srgbClr val="4CCCB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" name="Freeform: Shape 84"/>
              <p:cNvSpPr>
                <a:spLocks/>
              </p:cNvSpPr>
              <p:nvPr/>
            </p:nvSpPr>
            <p:spPr bwMode="auto">
              <a:xfrm>
                <a:off x="4797157" y="2991155"/>
                <a:ext cx="283330" cy="283330"/>
              </a:xfrm>
              <a:custGeom>
                <a:avLst/>
                <a:gdLst>
                  <a:gd name="T0" fmla="*/ 182 w 236"/>
                  <a:gd name="T1" fmla="*/ 109 h 236"/>
                  <a:gd name="T2" fmla="*/ 157 w 236"/>
                  <a:gd name="T3" fmla="*/ 103 h 236"/>
                  <a:gd name="T4" fmla="*/ 134 w 236"/>
                  <a:gd name="T5" fmla="*/ 102 h 236"/>
                  <a:gd name="T6" fmla="*/ 120 w 236"/>
                  <a:gd name="T7" fmla="*/ 114 h 236"/>
                  <a:gd name="T8" fmla="*/ 118 w 236"/>
                  <a:gd name="T9" fmla="*/ 129 h 236"/>
                  <a:gd name="T10" fmla="*/ 122 w 236"/>
                  <a:gd name="T11" fmla="*/ 141 h 236"/>
                  <a:gd name="T12" fmla="*/ 135 w 236"/>
                  <a:gd name="T13" fmla="*/ 156 h 236"/>
                  <a:gd name="T14" fmla="*/ 139 w 236"/>
                  <a:gd name="T15" fmla="*/ 185 h 236"/>
                  <a:gd name="T16" fmla="*/ 152 w 236"/>
                  <a:gd name="T17" fmla="*/ 198 h 236"/>
                  <a:gd name="T18" fmla="*/ 169 w 236"/>
                  <a:gd name="T19" fmla="*/ 180 h 236"/>
                  <a:gd name="T20" fmla="*/ 187 w 236"/>
                  <a:gd name="T21" fmla="*/ 150 h 236"/>
                  <a:gd name="T22" fmla="*/ 200 w 236"/>
                  <a:gd name="T23" fmla="*/ 122 h 236"/>
                  <a:gd name="T24" fmla="*/ 182 w 236"/>
                  <a:gd name="T25" fmla="*/ 109 h 236"/>
                  <a:gd name="T26" fmla="*/ 118 w 236"/>
                  <a:gd name="T27" fmla="*/ 0 h 236"/>
                  <a:gd name="T28" fmla="*/ 0 w 236"/>
                  <a:gd name="T29" fmla="*/ 118 h 236"/>
                  <a:gd name="T30" fmla="*/ 118 w 236"/>
                  <a:gd name="T31" fmla="*/ 236 h 236"/>
                  <a:gd name="T32" fmla="*/ 236 w 236"/>
                  <a:gd name="T33" fmla="*/ 118 h 236"/>
                  <a:gd name="T34" fmla="*/ 118 w 236"/>
                  <a:gd name="T35" fmla="*/ 0 h 236"/>
                  <a:gd name="T36" fmla="*/ 126 w 236"/>
                  <a:gd name="T37" fmla="*/ 212 h 236"/>
                  <a:gd name="T38" fmla="*/ 128 w 236"/>
                  <a:gd name="T39" fmla="*/ 208 h 236"/>
                  <a:gd name="T40" fmla="*/ 125 w 236"/>
                  <a:gd name="T41" fmla="*/ 186 h 236"/>
                  <a:gd name="T42" fmla="*/ 105 w 236"/>
                  <a:gd name="T43" fmla="*/ 186 h 236"/>
                  <a:gd name="T44" fmla="*/ 98 w 236"/>
                  <a:gd name="T45" fmla="*/ 207 h 236"/>
                  <a:gd name="T46" fmla="*/ 102 w 236"/>
                  <a:gd name="T47" fmla="*/ 211 h 236"/>
                  <a:gd name="T48" fmla="*/ 34 w 236"/>
                  <a:gd name="T49" fmla="*/ 161 h 236"/>
                  <a:gd name="T50" fmla="*/ 44 w 236"/>
                  <a:gd name="T51" fmla="*/ 157 h 236"/>
                  <a:gd name="T52" fmla="*/ 44 w 236"/>
                  <a:gd name="T53" fmla="*/ 157 h 236"/>
                  <a:gd name="T54" fmla="*/ 81 w 236"/>
                  <a:gd name="T55" fmla="*/ 142 h 236"/>
                  <a:gd name="T56" fmla="*/ 81 w 236"/>
                  <a:gd name="T57" fmla="*/ 118 h 236"/>
                  <a:gd name="T58" fmla="*/ 55 w 236"/>
                  <a:gd name="T59" fmla="*/ 94 h 236"/>
                  <a:gd name="T60" fmla="*/ 28 w 236"/>
                  <a:gd name="T61" fmla="*/ 90 h 236"/>
                  <a:gd name="T62" fmla="*/ 84 w 236"/>
                  <a:gd name="T63" fmla="*/ 30 h 236"/>
                  <a:gd name="T64" fmla="*/ 84 w 236"/>
                  <a:gd name="T65" fmla="*/ 31 h 236"/>
                  <a:gd name="T66" fmla="*/ 102 w 236"/>
                  <a:gd name="T67" fmla="*/ 56 h 236"/>
                  <a:gd name="T68" fmla="*/ 120 w 236"/>
                  <a:gd name="T69" fmla="*/ 79 h 236"/>
                  <a:gd name="T70" fmla="*/ 131 w 236"/>
                  <a:gd name="T71" fmla="*/ 97 h 236"/>
                  <a:gd name="T72" fmla="*/ 146 w 236"/>
                  <a:gd name="T73" fmla="*/ 88 h 236"/>
                  <a:gd name="T74" fmla="*/ 177 w 236"/>
                  <a:gd name="T75" fmla="*/ 66 h 236"/>
                  <a:gd name="T76" fmla="*/ 190 w 236"/>
                  <a:gd name="T77" fmla="*/ 57 h 236"/>
                  <a:gd name="T78" fmla="*/ 212 w 236"/>
                  <a:gd name="T79" fmla="*/ 118 h 236"/>
                  <a:gd name="T80" fmla="*/ 126 w 236"/>
                  <a:gd name="T81" fmla="*/ 2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6" h="236">
                    <a:moveTo>
                      <a:pt x="182" y="109"/>
                    </a:moveTo>
                    <a:cubicBezTo>
                      <a:pt x="172" y="107"/>
                      <a:pt x="161" y="105"/>
                      <a:pt x="157" y="103"/>
                    </a:cubicBezTo>
                    <a:cubicBezTo>
                      <a:pt x="153" y="102"/>
                      <a:pt x="143" y="101"/>
                      <a:pt x="134" y="102"/>
                    </a:cubicBezTo>
                    <a:cubicBezTo>
                      <a:pt x="125" y="103"/>
                      <a:pt x="119" y="109"/>
                      <a:pt x="120" y="114"/>
                    </a:cubicBezTo>
                    <a:cubicBezTo>
                      <a:pt x="121" y="119"/>
                      <a:pt x="120" y="126"/>
                      <a:pt x="118" y="129"/>
                    </a:cubicBezTo>
                    <a:cubicBezTo>
                      <a:pt x="117" y="132"/>
                      <a:pt x="118" y="138"/>
                      <a:pt x="122" y="141"/>
                    </a:cubicBezTo>
                    <a:cubicBezTo>
                      <a:pt x="127" y="144"/>
                      <a:pt x="132" y="151"/>
                      <a:pt x="135" y="156"/>
                    </a:cubicBezTo>
                    <a:cubicBezTo>
                      <a:pt x="138" y="162"/>
                      <a:pt x="140" y="175"/>
                      <a:pt x="139" y="185"/>
                    </a:cubicBezTo>
                    <a:cubicBezTo>
                      <a:pt x="139" y="195"/>
                      <a:pt x="145" y="201"/>
                      <a:pt x="152" y="198"/>
                    </a:cubicBezTo>
                    <a:cubicBezTo>
                      <a:pt x="160" y="195"/>
                      <a:pt x="167" y="187"/>
                      <a:pt x="169" y="180"/>
                    </a:cubicBezTo>
                    <a:cubicBezTo>
                      <a:pt x="171" y="174"/>
                      <a:pt x="179" y="160"/>
                      <a:pt x="187" y="150"/>
                    </a:cubicBezTo>
                    <a:cubicBezTo>
                      <a:pt x="195" y="140"/>
                      <a:pt x="201" y="127"/>
                      <a:pt x="200" y="122"/>
                    </a:cubicBezTo>
                    <a:cubicBezTo>
                      <a:pt x="200" y="116"/>
                      <a:pt x="191" y="111"/>
                      <a:pt x="182" y="109"/>
                    </a:cubicBezTo>
                    <a:close/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  <a:moveTo>
                      <a:pt x="126" y="212"/>
                    </a:moveTo>
                    <a:cubicBezTo>
                      <a:pt x="127" y="211"/>
                      <a:pt x="128" y="209"/>
                      <a:pt x="128" y="208"/>
                    </a:cubicBezTo>
                    <a:cubicBezTo>
                      <a:pt x="130" y="201"/>
                      <a:pt x="128" y="191"/>
                      <a:pt x="125" y="186"/>
                    </a:cubicBezTo>
                    <a:cubicBezTo>
                      <a:pt x="121" y="181"/>
                      <a:pt x="112" y="181"/>
                      <a:pt x="105" y="186"/>
                    </a:cubicBezTo>
                    <a:cubicBezTo>
                      <a:pt x="97" y="191"/>
                      <a:pt x="94" y="200"/>
                      <a:pt x="98" y="207"/>
                    </a:cubicBezTo>
                    <a:cubicBezTo>
                      <a:pt x="99" y="208"/>
                      <a:pt x="100" y="210"/>
                      <a:pt x="102" y="211"/>
                    </a:cubicBezTo>
                    <a:cubicBezTo>
                      <a:pt x="72" y="206"/>
                      <a:pt x="47" y="187"/>
                      <a:pt x="34" y="161"/>
                    </a:cubicBezTo>
                    <a:cubicBezTo>
                      <a:pt x="37" y="161"/>
                      <a:pt x="40" y="159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57" y="148"/>
                      <a:pt x="74" y="141"/>
                      <a:pt x="81" y="142"/>
                    </a:cubicBezTo>
                    <a:cubicBezTo>
                      <a:pt x="89" y="142"/>
                      <a:pt x="89" y="131"/>
                      <a:pt x="81" y="118"/>
                    </a:cubicBezTo>
                    <a:cubicBezTo>
                      <a:pt x="74" y="105"/>
                      <a:pt x="62" y="94"/>
                      <a:pt x="55" y="94"/>
                    </a:cubicBezTo>
                    <a:cubicBezTo>
                      <a:pt x="48" y="94"/>
                      <a:pt x="36" y="92"/>
                      <a:pt x="28" y="90"/>
                    </a:cubicBezTo>
                    <a:cubicBezTo>
                      <a:pt x="37" y="62"/>
                      <a:pt x="58" y="41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6" y="39"/>
                      <a:pt x="95" y="50"/>
                      <a:pt x="102" y="56"/>
                    </a:cubicBezTo>
                    <a:cubicBezTo>
                      <a:pt x="110" y="62"/>
                      <a:pt x="118" y="72"/>
                      <a:pt x="120" y="79"/>
                    </a:cubicBezTo>
                    <a:cubicBezTo>
                      <a:pt x="122" y="85"/>
                      <a:pt x="127" y="93"/>
                      <a:pt x="131" y="97"/>
                    </a:cubicBezTo>
                    <a:cubicBezTo>
                      <a:pt x="136" y="100"/>
                      <a:pt x="142" y="96"/>
                      <a:pt x="146" y="88"/>
                    </a:cubicBezTo>
                    <a:cubicBezTo>
                      <a:pt x="150" y="80"/>
                      <a:pt x="164" y="70"/>
                      <a:pt x="177" y="66"/>
                    </a:cubicBezTo>
                    <a:cubicBezTo>
                      <a:pt x="183" y="64"/>
                      <a:pt x="187" y="61"/>
                      <a:pt x="190" y="57"/>
                    </a:cubicBezTo>
                    <a:cubicBezTo>
                      <a:pt x="204" y="74"/>
                      <a:pt x="212" y="95"/>
                      <a:pt x="212" y="118"/>
                    </a:cubicBezTo>
                    <a:cubicBezTo>
                      <a:pt x="212" y="168"/>
                      <a:pt x="174" y="208"/>
                      <a:pt x="126" y="212"/>
                    </a:cubicBezTo>
                    <a:close/>
                  </a:path>
                </a:pathLst>
              </a:custGeom>
              <a:solidFill>
                <a:srgbClr val="4CCCBB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80" name="组合 79">
              <a:extLst>
                <a:ext uri="{FF2B5EF4-FFF2-40B4-BE49-F238E27FC236}">
                  <a16:creationId xmlns="" xmlns:a16="http://schemas.microsoft.com/office/drawing/2014/main" id="{3965B5CD-9CDA-49F8-9D4A-332E1F743CF3}"/>
                </a:ext>
              </a:extLst>
            </p:cNvPr>
            <p:cNvGrpSpPr/>
            <p:nvPr/>
          </p:nvGrpSpPr>
          <p:grpSpPr>
            <a:xfrm>
              <a:off x="5382763" y="2909272"/>
              <a:ext cx="2718250" cy="793916"/>
              <a:chOff x="6549339" y="1227384"/>
              <a:chExt cx="2718250" cy="793916"/>
            </a:xfrm>
          </p:grpSpPr>
          <p:sp>
            <p:nvSpPr>
              <p:cNvPr id="81" name="TextBox 79">
                <a:extLst>
                  <a:ext uri="{FF2B5EF4-FFF2-40B4-BE49-F238E27FC236}">
                    <a16:creationId xmlns="" xmlns:a16="http://schemas.microsoft.com/office/drawing/2014/main" id="{ADC81BB7-8BEB-4CD5-8309-6EE770DFF414}"/>
                  </a:ext>
                </a:extLst>
              </p:cNvPr>
              <p:cNvSpPr txBox="1"/>
              <p:nvPr/>
            </p:nvSpPr>
            <p:spPr>
              <a:xfrm>
                <a:off x="6549339" y="1458217"/>
                <a:ext cx="2718250" cy="563083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1000" dirty="0"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1000" dirty="0">
                    <a:cs typeface="+mn-ea"/>
                    <a:sym typeface="+mn-lt"/>
                  </a:rPr>
                  <a:t>……</a:t>
                </a:r>
              </a:p>
            </p:txBody>
          </p:sp>
          <p:sp>
            <p:nvSpPr>
              <p:cNvPr id="82" name="Rectangle 80">
                <a:extLst>
                  <a:ext uri="{FF2B5EF4-FFF2-40B4-BE49-F238E27FC236}">
                    <a16:creationId xmlns="" xmlns:a16="http://schemas.microsoft.com/office/drawing/2014/main" id="{C6D72932-9C3A-490D-BECF-9E96D4B5B3D3}"/>
                  </a:ext>
                </a:extLst>
              </p:cNvPr>
              <p:cNvSpPr/>
              <p:nvPr/>
            </p:nvSpPr>
            <p:spPr>
              <a:xfrm>
                <a:off x="6553736" y="1227384"/>
                <a:ext cx="1958382" cy="230833"/>
              </a:xfrm>
              <a:prstGeom prst="rect">
                <a:avLst/>
              </a:prstGeom>
            </p:spPr>
            <p:txBody>
              <a:bodyPr wrap="none" lIns="0" tIns="0" rIns="0" bIns="0">
                <a:normAutofit lnSpcReduction="10000"/>
              </a:bodyPr>
              <a:lstStyle/>
              <a:p>
                <a:r>
                  <a:rPr lang="zh-CN" altLang="en-US" sz="1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添加标题文本</a:t>
                </a:r>
              </a:p>
            </p:txBody>
          </p:sp>
        </p:grpSp>
      </p:grpSp>
      <p:grpSp>
        <p:nvGrpSpPr>
          <p:cNvPr id="83" name="组合 82">
            <a:extLst>
              <a:ext uri="{FF2B5EF4-FFF2-40B4-BE49-F238E27FC236}">
                <a16:creationId xmlns="" xmlns:a16="http://schemas.microsoft.com/office/drawing/2014/main" id="{D6A14E46-2814-4F72-8E72-0167D26A9AA9}"/>
              </a:ext>
            </a:extLst>
          </p:cNvPr>
          <p:cNvGrpSpPr/>
          <p:nvPr/>
        </p:nvGrpSpPr>
        <p:grpSpPr>
          <a:xfrm>
            <a:off x="5382763" y="3592001"/>
            <a:ext cx="2718250" cy="793916"/>
            <a:chOff x="6549339" y="1227384"/>
            <a:chExt cx="2718250" cy="793916"/>
          </a:xfrm>
        </p:grpSpPr>
        <p:sp>
          <p:nvSpPr>
            <p:cNvPr id="84" name="TextBox 79">
              <a:extLst>
                <a:ext uri="{FF2B5EF4-FFF2-40B4-BE49-F238E27FC236}">
                  <a16:creationId xmlns="" xmlns:a16="http://schemas.microsoft.com/office/drawing/2014/main" id="{C4EC51B2-F129-4E81-A084-42CB17C23087}"/>
                </a:ext>
              </a:extLst>
            </p:cNvPr>
            <p:cNvSpPr txBox="1"/>
            <p:nvPr/>
          </p:nvSpPr>
          <p:spPr>
            <a:xfrm>
              <a:off x="6549339" y="1458217"/>
              <a:ext cx="271825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85" name="Rectangle 80">
              <a:extLst>
                <a:ext uri="{FF2B5EF4-FFF2-40B4-BE49-F238E27FC236}">
                  <a16:creationId xmlns="" xmlns:a16="http://schemas.microsoft.com/office/drawing/2014/main" id="{0B39D047-7566-4DA9-88BE-7F087C8DA6D8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50" name="like_57578">
            <a:extLst>
              <a:ext uri="{FF2B5EF4-FFF2-40B4-BE49-F238E27FC236}">
                <a16:creationId xmlns="" xmlns:a16="http://schemas.microsoft.com/office/drawing/2014/main" id="{4B18294B-B2ED-4683-95D7-917264919694}"/>
              </a:ext>
            </a:extLst>
          </p:cNvPr>
          <p:cNvSpPr/>
          <p:nvPr/>
        </p:nvSpPr>
        <p:spPr>
          <a:xfrm>
            <a:off x="4827136" y="2087860"/>
            <a:ext cx="237568" cy="215447"/>
          </a:xfrm>
          <a:custGeom>
            <a:avLst/>
            <a:gdLst>
              <a:gd name="T0" fmla="*/ 0 w 12496"/>
              <a:gd name="T1" fmla="*/ 11350 h 11350"/>
              <a:gd name="T2" fmla="*/ 2122 w 12496"/>
              <a:gd name="T3" fmla="*/ 11350 h 11350"/>
              <a:gd name="T4" fmla="*/ 3029 w 12496"/>
              <a:gd name="T5" fmla="*/ 11350 h 11350"/>
              <a:gd name="T6" fmla="*/ 9525 w 12496"/>
              <a:gd name="T7" fmla="*/ 11350 h 11350"/>
              <a:gd name="T8" fmla="*/ 10922 w 12496"/>
              <a:gd name="T9" fmla="*/ 10416 h 11350"/>
              <a:gd name="T10" fmla="*/ 12496 w 12496"/>
              <a:gd name="T11" fmla="*/ 4463 h 11350"/>
              <a:gd name="T12" fmla="*/ 11349 w 12496"/>
              <a:gd name="T13" fmla="*/ 3109 h 11350"/>
              <a:gd name="T14" fmla="*/ 7079 w 12496"/>
              <a:gd name="T15" fmla="*/ 3109 h 11350"/>
              <a:gd name="T16" fmla="*/ 7079 w 12496"/>
              <a:gd name="T17" fmla="*/ 0 h 11350"/>
              <a:gd name="T18" fmla="*/ 4701 w 12496"/>
              <a:gd name="T19" fmla="*/ 0 h 11350"/>
              <a:gd name="T20" fmla="*/ 2350 w 12496"/>
              <a:gd name="T21" fmla="*/ 3109 h 11350"/>
              <a:gd name="T22" fmla="*/ 0 w 12496"/>
              <a:gd name="T23" fmla="*/ 3109 h 11350"/>
              <a:gd name="T24" fmla="*/ 0 w 12496"/>
              <a:gd name="T25" fmla="*/ 11350 h 11350"/>
              <a:gd name="T26" fmla="*/ 5152 w 12496"/>
              <a:gd name="T27" fmla="*/ 906 h 11350"/>
              <a:gd name="T28" fmla="*/ 6173 w 12496"/>
              <a:gd name="T29" fmla="*/ 906 h 11350"/>
              <a:gd name="T30" fmla="*/ 6173 w 12496"/>
              <a:gd name="T31" fmla="*/ 4016 h 11350"/>
              <a:gd name="T32" fmla="*/ 10929 w 12496"/>
              <a:gd name="T33" fmla="*/ 4016 h 11350"/>
              <a:gd name="T34" fmla="*/ 11499 w 12496"/>
              <a:gd name="T35" fmla="*/ 4688 h 11350"/>
              <a:gd name="T36" fmla="*/ 10133 w 12496"/>
              <a:gd name="T37" fmla="*/ 9853 h 11350"/>
              <a:gd name="T38" fmla="*/ 9250 w 12496"/>
              <a:gd name="T39" fmla="*/ 10444 h 11350"/>
              <a:gd name="T40" fmla="*/ 3029 w 12496"/>
              <a:gd name="T41" fmla="*/ 10444 h 11350"/>
              <a:gd name="T42" fmla="*/ 3029 w 12496"/>
              <a:gd name="T43" fmla="*/ 3714 h 11350"/>
              <a:gd name="T44" fmla="*/ 5152 w 12496"/>
              <a:gd name="T45" fmla="*/ 906 h 11350"/>
              <a:gd name="T46" fmla="*/ 907 w 12496"/>
              <a:gd name="T47" fmla="*/ 4016 h 11350"/>
              <a:gd name="T48" fmla="*/ 2122 w 12496"/>
              <a:gd name="T49" fmla="*/ 4016 h 11350"/>
              <a:gd name="T50" fmla="*/ 2122 w 12496"/>
              <a:gd name="T51" fmla="*/ 10444 h 11350"/>
              <a:gd name="T52" fmla="*/ 907 w 12496"/>
              <a:gd name="T53" fmla="*/ 10444 h 11350"/>
              <a:gd name="T54" fmla="*/ 907 w 12496"/>
              <a:gd name="T55" fmla="*/ 4016 h 1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496" h="11350">
                <a:moveTo>
                  <a:pt x="0" y="11350"/>
                </a:moveTo>
                <a:lnTo>
                  <a:pt x="2122" y="11350"/>
                </a:lnTo>
                <a:lnTo>
                  <a:pt x="3029" y="11350"/>
                </a:lnTo>
                <a:lnTo>
                  <a:pt x="9525" y="11350"/>
                </a:lnTo>
                <a:lnTo>
                  <a:pt x="10922" y="10416"/>
                </a:lnTo>
                <a:lnTo>
                  <a:pt x="12496" y="4463"/>
                </a:lnTo>
                <a:lnTo>
                  <a:pt x="11349" y="3109"/>
                </a:lnTo>
                <a:lnTo>
                  <a:pt x="7079" y="3109"/>
                </a:lnTo>
                <a:lnTo>
                  <a:pt x="7079" y="0"/>
                </a:lnTo>
                <a:lnTo>
                  <a:pt x="4701" y="0"/>
                </a:lnTo>
                <a:lnTo>
                  <a:pt x="2350" y="3109"/>
                </a:lnTo>
                <a:lnTo>
                  <a:pt x="0" y="3109"/>
                </a:lnTo>
                <a:lnTo>
                  <a:pt x="0" y="11350"/>
                </a:lnTo>
                <a:close/>
                <a:moveTo>
                  <a:pt x="5152" y="906"/>
                </a:moveTo>
                <a:lnTo>
                  <a:pt x="6173" y="906"/>
                </a:lnTo>
                <a:lnTo>
                  <a:pt x="6173" y="4016"/>
                </a:lnTo>
                <a:lnTo>
                  <a:pt x="10929" y="4016"/>
                </a:lnTo>
                <a:lnTo>
                  <a:pt x="11499" y="4688"/>
                </a:lnTo>
                <a:lnTo>
                  <a:pt x="10133" y="9853"/>
                </a:lnTo>
                <a:lnTo>
                  <a:pt x="9250" y="10444"/>
                </a:lnTo>
                <a:lnTo>
                  <a:pt x="3029" y="10444"/>
                </a:lnTo>
                <a:lnTo>
                  <a:pt x="3029" y="3714"/>
                </a:lnTo>
                <a:lnTo>
                  <a:pt x="5152" y="906"/>
                </a:lnTo>
                <a:close/>
                <a:moveTo>
                  <a:pt x="907" y="4016"/>
                </a:moveTo>
                <a:lnTo>
                  <a:pt x="2122" y="4016"/>
                </a:lnTo>
                <a:lnTo>
                  <a:pt x="2122" y="10444"/>
                </a:lnTo>
                <a:lnTo>
                  <a:pt x="907" y="10444"/>
                </a:lnTo>
                <a:lnTo>
                  <a:pt x="907" y="4016"/>
                </a:lnTo>
                <a:close/>
              </a:path>
            </a:pathLst>
          </a:custGeom>
          <a:solidFill>
            <a:srgbClr val="6094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46301307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8" name="矩形: 圆角 47">
            <a:extLst>
              <a:ext uri="{FF2B5EF4-FFF2-40B4-BE49-F238E27FC236}">
                <a16:creationId xmlns="" xmlns:a16="http://schemas.microsoft.com/office/drawing/2014/main" id="{10D61D19-62EB-4137-A9AB-2DB0EC83D332}"/>
              </a:ext>
            </a:extLst>
          </p:cNvPr>
          <p:cNvSpPr/>
          <p:nvPr/>
        </p:nvSpPr>
        <p:spPr>
          <a:xfrm>
            <a:off x="1802677" y="627534"/>
            <a:ext cx="5361611" cy="2574498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="" xmlns:a16="http://schemas.microsoft.com/office/drawing/2014/main" id="{C192925F-32E0-4FC2-AFA0-92B35B791100}"/>
              </a:ext>
            </a:extLst>
          </p:cNvPr>
          <p:cNvSpPr/>
          <p:nvPr/>
        </p:nvSpPr>
        <p:spPr>
          <a:xfrm>
            <a:off x="2379622" y="2889326"/>
            <a:ext cx="6764378" cy="2254175"/>
          </a:xfrm>
          <a:custGeom>
            <a:avLst/>
            <a:gdLst>
              <a:gd name="connsiteX0" fmla="*/ 6367900 w 6764378"/>
              <a:gd name="connsiteY0" fmla="*/ 1116 h 2254175"/>
              <a:gd name="connsiteX1" fmla="*/ 6761054 w 6764378"/>
              <a:gd name="connsiteY1" fmla="*/ 26069 h 2254175"/>
              <a:gd name="connsiteX2" fmla="*/ 6764378 w 6764378"/>
              <a:gd name="connsiteY2" fmla="*/ 26435 h 2254175"/>
              <a:gd name="connsiteX3" fmla="*/ 6764378 w 6764378"/>
              <a:gd name="connsiteY3" fmla="*/ 2254175 h 2254175"/>
              <a:gd name="connsiteX4" fmla="*/ 0 w 6764378"/>
              <a:gd name="connsiteY4" fmla="*/ 2254175 h 2254175"/>
              <a:gd name="connsiteX5" fmla="*/ 33378 w 6764378"/>
              <a:gd name="connsiteY5" fmla="*/ 1212775 h 2254175"/>
              <a:gd name="connsiteX6" fmla="*/ 2547978 w 6764378"/>
              <a:gd name="connsiteY6" fmla="*/ 666675 h 2254175"/>
              <a:gd name="connsiteX7" fmla="*/ 4224378 w 6764378"/>
              <a:gd name="connsiteY7" fmla="*/ 895275 h 2254175"/>
              <a:gd name="connsiteX8" fmla="*/ 5608678 w 6764378"/>
              <a:gd name="connsiteY8" fmla="*/ 82475 h 2254175"/>
              <a:gd name="connsiteX9" fmla="*/ 6367900 w 6764378"/>
              <a:gd name="connsiteY9" fmla="*/ 1116 h 225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4378" h="2254175">
                <a:moveTo>
                  <a:pt x="6367900" y="1116"/>
                </a:moveTo>
                <a:cubicBezTo>
                  <a:pt x="6497876" y="4225"/>
                  <a:pt x="6629143" y="13584"/>
                  <a:pt x="6761054" y="26069"/>
                </a:cubicBezTo>
                <a:lnTo>
                  <a:pt x="6764378" y="26435"/>
                </a:lnTo>
                <a:lnTo>
                  <a:pt x="6764378" y="2254175"/>
                </a:lnTo>
                <a:lnTo>
                  <a:pt x="0" y="2254175"/>
                </a:lnTo>
                <a:lnTo>
                  <a:pt x="33378" y="1212775"/>
                </a:lnTo>
                <a:cubicBezTo>
                  <a:pt x="941428" y="966183"/>
                  <a:pt x="1849478" y="719592"/>
                  <a:pt x="2547978" y="666675"/>
                </a:cubicBezTo>
                <a:cubicBezTo>
                  <a:pt x="3246478" y="613758"/>
                  <a:pt x="3906878" y="876225"/>
                  <a:pt x="4224378" y="895275"/>
                </a:cubicBezTo>
                <a:cubicBezTo>
                  <a:pt x="4685811" y="624342"/>
                  <a:pt x="5119728" y="220058"/>
                  <a:pt x="5608678" y="82475"/>
                </a:cubicBezTo>
                <a:cubicBezTo>
                  <a:pt x="5853153" y="13684"/>
                  <a:pt x="6107947" y="-5102"/>
                  <a:pt x="6367900" y="1116"/>
                </a:cubicBezTo>
                <a:close/>
              </a:path>
            </a:pathLst>
          </a:custGeom>
          <a:solidFill>
            <a:srgbClr val="4CCCBB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TextBox 71">
            <a:extLst>
              <a:ext uri="{FF2B5EF4-FFF2-40B4-BE49-F238E27FC236}">
                <a16:creationId xmlns="" xmlns:a16="http://schemas.microsoft.com/office/drawing/2014/main" id="{7FD6389A-C9D3-4BE3-AB46-5CC82227583A}"/>
              </a:ext>
            </a:extLst>
          </p:cNvPr>
          <p:cNvSpPr txBox="1"/>
          <p:nvPr/>
        </p:nvSpPr>
        <p:spPr>
          <a:xfrm>
            <a:off x="2272005" y="211971"/>
            <a:ext cx="4453463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3800" dirty="0">
                <a:solidFill>
                  <a:schemeClr val="tx1">
                    <a:lumMod val="75000"/>
                    <a:lumOff val="25000"/>
                  </a:schemeClr>
                </a:solidFill>
                <a:latin typeface="胡晓波骚包体" panose="02010600030101010101" pitchFamily="2" charset="-122"/>
                <a:ea typeface="胡晓波骚包体" panose="02010600030101010101" pitchFamily="2" charset="-122"/>
              </a:rPr>
              <a:t>THANKS</a:t>
            </a:r>
            <a:endParaRPr lang="zh-CN" altLang="en-US" sz="13800" dirty="0">
              <a:solidFill>
                <a:schemeClr val="tx1">
                  <a:lumMod val="75000"/>
                  <a:lumOff val="25000"/>
                </a:schemeClr>
              </a:solidFill>
              <a:latin typeface="胡晓波骚包体" panose="02010600030101010101" pitchFamily="2" charset="-122"/>
              <a:ea typeface="胡晓波骚包体" panose="02010600030101010101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="" xmlns:a16="http://schemas.microsoft.com/office/drawing/2014/main" id="{E7413019-DDDE-45F5-B6F0-386D0A803A4C}"/>
              </a:ext>
            </a:extLst>
          </p:cNvPr>
          <p:cNvSpPr txBox="1"/>
          <p:nvPr/>
        </p:nvSpPr>
        <p:spPr>
          <a:xfrm>
            <a:off x="2531768" y="2057770"/>
            <a:ext cx="405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gradFill>
                  <a:gsLst>
                    <a:gs pos="0">
                      <a:schemeClr val="bg1">
                        <a:lumMod val="65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1"/>
                </a:gradFill>
                <a:latin typeface="Copperplate Gothic Bold" panose="020E0705020206020404" pitchFamily="34" charset="0"/>
              </a:rPr>
              <a:t>Reading And Sharing Education</a:t>
            </a:r>
          </a:p>
        </p:txBody>
      </p:sp>
      <p:sp>
        <p:nvSpPr>
          <p:cNvPr id="73" name="任意多边形: 形状 72">
            <a:extLst>
              <a:ext uri="{FF2B5EF4-FFF2-40B4-BE49-F238E27FC236}">
                <a16:creationId xmlns="" xmlns:a16="http://schemas.microsoft.com/office/drawing/2014/main" id="{F3F1298E-D727-4997-95FB-90FC9CFFC13B}"/>
              </a:ext>
            </a:extLst>
          </p:cNvPr>
          <p:cNvSpPr/>
          <p:nvPr/>
        </p:nvSpPr>
        <p:spPr>
          <a:xfrm>
            <a:off x="0" y="3795950"/>
            <a:ext cx="9144000" cy="1347551"/>
          </a:xfrm>
          <a:custGeom>
            <a:avLst/>
            <a:gdLst>
              <a:gd name="connsiteX0" fmla="*/ 8183941 w 9144000"/>
              <a:gd name="connsiteY0" fmla="*/ 5 h 1347551"/>
              <a:gd name="connsiteX1" fmla="*/ 9003556 w 9144000"/>
              <a:gd name="connsiteY1" fmla="*/ 33250 h 1347551"/>
              <a:gd name="connsiteX2" fmla="*/ 9144000 w 9144000"/>
              <a:gd name="connsiteY2" fmla="*/ 44628 h 1347551"/>
              <a:gd name="connsiteX3" fmla="*/ 9144000 w 9144000"/>
              <a:gd name="connsiteY3" fmla="*/ 1347551 h 1347551"/>
              <a:gd name="connsiteX4" fmla="*/ 0 w 9144000"/>
              <a:gd name="connsiteY4" fmla="*/ 1347551 h 1347551"/>
              <a:gd name="connsiteX5" fmla="*/ 0 w 9144000"/>
              <a:gd name="connsiteY5" fmla="*/ 588100 h 1347551"/>
              <a:gd name="connsiteX6" fmla="*/ 530027 w 9144000"/>
              <a:gd name="connsiteY6" fmla="*/ 465149 h 1347551"/>
              <a:gd name="connsiteX7" fmla="*/ 2870200 w 9144000"/>
              <a:gd name="connsiteY7" fmla="*/ 128351 h 1347551"/>
              <a:gd name="connsiteX8" fmla="*/ 5194300 w 9144000"/>
              <a:gd name="connsiteY8" fmla="*/ 674451 h 1347551"/>
              <a:gd name="connsiteX9" fmla="*/ 7366000 w 9144000"/>
              <a:gd name="connsiteY9" fmla="*/ 52151 h 1347551"/>
              <a:gd name="connsiteX10" fmla="*/ 8183941 w 9144000"/>
              <a:gd name="connsiteY10" fmla="*/ 5 h 134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44000" h="1347551">
                <a:moveTo>
                  <a:pt x="8183941" y="5"/>
                </a:moveTo>
                <a:cubicBezTo>
                  <a:pt x="8456923" y="-298"/>
                  <a:pt x="8730183" y="13629"/>
                  <a:pt x="9003556" y="33250"/>
                </a:cubicBezTo>
                <a:lnTo>
                  <a:pt x="9144000" y="44628"/>
                </a:lnTo>
                <a:lnTo>
                  <a:pt x="9144000" y="1347551"/>
                </a:lnTo>
                <a:lnTo>
                  <a:pt x="0" y="1347551"/>
                </a:lnTo>
                <a:lnTo>
                  <a:pt x="0" y="588100"/>
                </a:lnTo>
                <a:lnTo>
                  <a:pt x="530027" y="465149"/>
                </a:lnTo>
                <a:cubicBezTo>
                  <a:pt x="1370806" y="276980"/>
                  <a:pt x="2181226" y="126763"/>
                  <a:pt x="2870200" y="128351"/>
                </a:cubicBezTo>
                <a:cubicBezTo>
                  <a:pt x="3788833" y="130468"/>
                  <a:pt x="4491566" y="402459"/>
                  <a:pt x="5194300" y="674451"/>
                </a:cubicBezTo>
                <a:cubicBezTo>
                  <a:pt x="5918200" y="467018"/>
                  <a:pt x="6639983" y="151634"/>
                  <a:pt x="7366000" y="52151"/>
                </a:cubicBezTo>
                <a:cubicBezTo>
                  <a:pt x="7638257" y="14845"/>
                  <a:pt x="7910959" y="309"/>
                  <a:pt x="8183941" y="5"/>
                </a:cubicBezTo>
                <a:close/>
              </a:path>
            </a:pathLst>
          </a:custGeom>
          <a:solidFill>
            <a:srgbClr val="6094E6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395536" y="2602670"/>
            <a:ext cx="2269997" cy="2228738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2174441" y="4041825"/>
            <a:ext cx="1051286" cy="776931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sp>
        <p:nvSpPr>
          <p:cNvPr id="203" name="文本框 202">
            <a:extLst>
              <a:ext uri="{FF2B5EF4-FFF2-40B4-BE49-F238E27FC236}">
                <a16:creationId xmlns="" xmlns:a16="http://schemas.microsoft.com/office/drawing/2014/main" id="{EBC4F96B-0372-494F-914D-260B6B6B7054}"/>
              </a:ext>
            </a:extLst>
          </p:cNvPr>
          <p:cNvSpPr txBox="1"/>
          <p:nvPr/>
        </p:nvSpPr>
        <p:spPr>
          <a:xfrm>
            <a:off x="3711847" y="2705697"/>
            <a:ext cx="13628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演讲人</a:t>
            </a:r>
            <a:r>
              <a:rPr lang="zh-CN" alt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：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优</a:t>
            </a:r>
            <a:r>
              <a:rPr lang="zh-CN" altLang="en-US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品</a:t>
            </a:r>
            <a:r>
              <a:rPr lang="en-US" altLang="zh-CN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PPT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sp>
        <p:nvSpPr>
          <p:cNvPr id="202" name="任意多边形: 形状 201">
            <a:extLst>
              <a:ext uri="{FF2B5EF4-FFF2-40B4-BE49-F238E27FC236}">
                <a16:creationId xmlns="" xmlns:a16="http://schemas.microsoft.com/office/drawing/2014/main" id="{5FB9E4A3-3CBA-44DE-985E-A04A2BC0BB3A}"/>
              </a:ext>
            </a:extLst>
          </p:cNvPr>
          <p:cNvSpPr/>
          <p:nvPr/>
        </p:nvSpPr>
        <p:spPr>
          <a:xfrm rot="900000">
            <a:off x="8519493" y="4691755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4" name="图形 2">
            <a:extLst>
              <a:ext uri="{FF2B5EF4-FFF2-40B4-BE49-F238E27FC236}">
                <a16:creationId xmlns="" xmlns:a16="http://schemas.microsoft.com/office/drawing/2014/main" id="{B232BD8B-376F-4127-9A3C-CA29B481AE16}"/>
              </a:ext>
            </a:extLst>
          </p:cNvPr>
          <p:cNvGrpSpPr/>
          <p:nvPr/>
        </p:nvGrpSpPr>
        <p:grpSpPr>
          <a:xfrm>
            <a:off x="3769329" y="4256162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46F033E9-909F-491D-8EFF-0F06293AEC6D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="" xmlns:a16="http://schemas.microsoft.com/office/drawing/2014/main" id="{DC23FB77-0BA8-4ECB-9554-3568C456224B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7" name="任意多边形: 形状 206">
            <a:extLst>
              <a:ext uri="{FF2B5EF4-FFF2-40B4-BE49-F238E27FC236}">
                <a16:creationId xmlns="" xmlns:a16="http://schemas.microsoft.com/office/drawing/2014/main" id="{76823F2D-4C74-4A30-AE68-7AD1400D14C5}"/>
              </a:ext>
            </a:extLst>
          </p:cNvPr>
          <p:cNvSpPr/>
          <p:nvPr/>
        </p:nvSpPr>
        <p:spPr>
          <a:xfrm>
            <a:off x="4441813" y="3805443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38" name="图形 2">
            <a:extLst>
              <a:ext uri="{FF2B5EF4-FFF2-40B4-BE49-F238E27FC236}">
                <a16:creationId xmlns="" xmlns:a16="http://schemas.microsoft.com/office/drawing/2014/main" id="{95802FCA-C3CE-45AC-9D0B-BE791FB202B9}"/>
              </a:ext>
            </a:extLst>
          </p:cNvPr>
          <p:cNvGrpSpPr/>
          <p:nvPr/>
        </p:nvGrpSpPr>
        <p:grpSpPr>
          <a:xfrm>
            <a:off x="6245388" y="3358060"/>
            <a:ext cx="400235" cy="319078"/>
            <a:chOff x="3018142" y="1100745"/>
            <a:chExt cx="400235" cy="319078"/>
          </a:xfrm>
        </p:grpSpPr>
        <p:sp>
          <p:nvSpPr>
            <p:cNvPr id="239" name="任意多边形: 形状 238">
              <a:extLst>
                <a:ext uri="{FF2B5EF4-FFF2-40B4-BE49-F238E27FC236}">
                  <a16:creationId xmlns="" xmlns:a16="http://schemas.microsoft.com/office/drawing/2014/main" id="{AAF467CE-7FFB-4F22-9718-3111AD8EE7C6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="" xmlns:a16="http://schemas.microsoft.com/office/drawing/2014/main" id="{FD8568E6-3598-482E-BEB7-F301520474C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1" name="任意多边形: 形状 240">
            <a:extLst>
              <a:ext uri="{FF2B5EF4-FFF2-40B4-BE49-F238E27FC236}">
                <a16:creationId xmlns="" xmlns:a16="http://schemas.microsoft.com/office/drawing/2014/main" id="{9ED1EB3B-D0B8-45E4-9BEF-602528279A23}"/>
              </a:ext>
            </a:extLst>
          </p:cNvPr>
          <p:cNvSpPr/>
          <p:nvPr/>
        </p:nvSpPr>
        <p:spPr>
          <a:xfrm rot="900000">
            <a:off x="6501294" y="4250856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2" name="图形 2">
            <a:extLst>
              <a:ext uri="{FF2B5EF4-FFF2-40B4-BE49-F238E27FC236}">
                <a16:creationId xmlns="" xmlns:a16="http://schemas.microsoft.com/office/drawing/2014/main" id="{B3AF3121-03E8-4D36-981C-F6BF7C446733}"/>
              </a:ext>
            </a:extLst>
          </p:cNvPr>
          <p:cNvGrpSpPr/>
          <p:nvPr/>
        </p:nvGrpSpPr>
        <p:grpSpPr>
          <a:xfrm>
            <a:off x="8351039" y="2522107"/>
            <a:ext cx="616588" cy="662047"/>
            <a:chOff x="3014726" y="2836646"/>
            <a:chExt cx="616588" cy="662047"/>
          </a:xfrm>
        </p:grpSpPr>
        <p:grpSp>
          <p:nvGrpSpPr>
            <p:cNvPr id="243" name="图形 2">
              <a:extLst>
                <a:ext uri="{FF2B5EF4-FFF2-40B4-BE49-F238E27FC236}">
                  <a16:creationId xmlns="" xmlns:a16="http://schemas.microsoft.com/office/drawing/2014/main" id="{BEE32A61-9E88-40AF-9E4B-C6813D15729A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55" name="任意多边形: 形状 254">
                <a:extLst>
                  <a:ext uri="{FF2B5EF4-FFF2-40B4-BE49-F238E27FC236}">
                    <a16:creationId xmlns="" xmlns:a16="http://schemas.microsoft.com/office/drawing/2014/main" id="{C1710269-F3A3-43DB-82E9-979EE8B36E30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="" xmlns:a16="http://schemas.microsoft.com/office/drawing/2014/main" id="{37E641B9-0B2F-411F-988E-CFF28767F342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="" xmlns:a16="http://schemas.microsoft.com/office/drawing/2014/main" id="{D9086C6A-57F3-4761-9B84-5959C090289C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="" xmlns:a16="http://schemas.microsoft.com/office/drawing/2014/main" id="{8B24F729-F33D-4599-96DB-39B85DDB748E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="" xmlns:a16="http://schemas.microsoft.com/office/drawing/2014/main" id="{98FE9683-EFA4-4261-9631-790C16B58965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="" xmlns:a16="http://schemas.microsoft.com/office/drawing/2014/main" id="{F4B08B9A-8836-41F9-9D4F-3183DCBA5512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="" xmlns:a16="http://schemas.microsoft.com/office/drawing/2014/main" id="{A64FF4CA-85BD-4FEF-908A-4E08A9E11048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4" name="图形 2">
              <a:extLst>
                <a:ext uri="{FF2B5EF4-FFF2-40B4-BE49-F238E27FC236}">
                  <a16:creationId xmlns="" xmlns:a16="http://schemas.microsoft.com/office/drawing/2014/main" id="{80601154-55BA-44D0-A69A-CD86AD107079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45" name="任意多边形: 形状 244">
                <a:extLst>
                  <a:ext uri="{FF2B5EF4-FFF2-40B4-BE49-F238E27FC236}">
                    <a16:creationId xmlns="" xmlns:a16="http://schemas.microsoft.com/office/drawing/2014/main" id="{B53912D0-036F-4F4B-9E64-4E408270F433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="" xmlns:a16="http://schemas.microsoft.com/office/drawing/2014/main" id="{8B3DAA5A-778D-4CB4-A4AC-77EB94EF04E3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="" xmlns:a16="http://schemas.microsoft.com/office/drawing/2014/main" id="{BC1CDC1B-F1DD-4D74-A4BB-F375178061B0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="" xmlns:a16="http://schemas.microsoft.com/office/drawing/2014/main" id="{27A85AB0-BB6B-4419-B15A-54B1239C18B8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="" xmlns:a16="http://schemas.microsoft.com/office/drawing/2014/main" id="{B82066BF-61E0-46D6-8AE9-83A13AAB920C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="" xmlns:a16="http://schemas.microsoft.com/office/drawing/2014/main" id="{BB4E1960-2F8A-4662-B187-D9B72C5F66F2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="" xmlns:a16="http://schemas.microsoft.com/office/drawing/2014/main" id="{327C7B12-2436-4B3A-8DF4-46CA6AAFC9C8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="" xmlns:a16="http://schemas.microsoft.com/office/drawing/2014/main" id="{C5CB7208-E4D9-43EF-8A80-429FEB666924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="" xmlns:a16="http://schemas.microsoft.com/office/drawing/2014/main" id="{89BF7E82-6E2A-4108-9115-AB58B9E85E26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="" xmlns:a16="http://schemas.microsoft.com/office/drawing/2014/main" id="{36D1B4F4-35CA-49B7-ADAB-FF7E5EE23016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8C108FAB-9F2D-407B-95AB-96A04621A02D}"/>
              </a:ext>
            </a:extLst>
          </p:cNvPr>
          <p:cNvGrpSpPr/>
          <p:nvPr/>
        </p:nvGrpSpPr>
        <p:grpSpPr>
          <a:xfrm>
            <a:off x="7456264" y="3300167"/>
            <a:ext cx="1070718" cy="1014284"/>
            <a:chOff x="7456264" y="3300167"/>
            <a:chExt cx="1070718" cy="1014284"/>
          </a:xfrm>
        </p:grpSpPr>
        <p:grpSp>
          <p:nvGrpSpPr>
            <p:cNvPr id="37" name="组合 36">
              <a:extLst>
                <a:ext uri="{FF2B5EF4-FFF2-40B4-BE49-F238E27FC236}">
                  <a16:creationId xmlns="" xmlns:a16="http://schemas.microsoft.com/office/drawing/2014/main" id="{1B040FFE-082D-45F2-B829-E4BF6652E590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09" name="任意多边形: 形状 208">
                <a:extLst>
                  <a:ext uri="{FF2B5EF4-FFF2-40B4-BE49-F238E27FC236}">
                    <a16:creationId xmlns="" xmlns:a16="http://schemas.microsoft.com/office/drawing/2014/main" id="{5FF67DB4-26EC-4BB1-BAD6-9D51FB7F134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="" xmlns:a16="http://schemas.microsoft.com/office/drawing/2014/main" id="{89BAEA71-C6E7-464E-AF5E-55738462E4E1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="" xmlns:a16="http://schemas.microsoft.com/office/drawing/2014/main" id="{9E6A8F89-B9C8-4150-BE14-FDCF721E43A9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="" xmlns:a16="http://schemas.microsoft.com/office/drawing/2014/main" id="{186BBA47-66C2-4E14-96B3-9FE4B5D14DC3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="" xmlns:a16="http://schemas.microsoft.com/office/drawing/2014/main" id="{C0F5B929-3969-46A9-90AB-BE1DFDE08162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="" xmlns:a16="http://schemas.microsoft.com/office/drawing/2014/main" id="{9103D064-D6D6-4A01-B75F-CA757A58DFDA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="" xmlns:a16="http://schemas.microsoft.com/office/drawing/2014/main" id="{1636C9C1-71EA-49D5-90B5-D97135EA0598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="" xmlns:a16="http://schemas.microsoft.com/office/drawing/2014/main" id="{B40B3BCA-00D5-4944-B313-EE19F7C12EB1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="" xmlns:a16="http://schemas.microsoft.com/office/drawing/2014/main" id="{E6C62431-9B48-4BD3-AC8D-5CCBEA289177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="" xmlns:a16="http://schemas.microsoft.com/office/drawing/2014/main" id="{FF47100F-C545-4DA5-ADD9-A0A69BF78CC5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="" xmlns:a16="http://schemas.microsoft.com/office/drawing/2014/main" id="{8B52A3AF-5ACF-4A5E-AF2F-FB206BE8C301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="" xmlns:a16="http://schemas.microsoft.com/office/drawing/2014/main" id="{673885B8-780C-4318-A6FC-21AC5B81A887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="" xmlns:a16="http://schemas.microsoft.com/office/drawing/2014/main" id="{730F2221-7506-4A38-B3AB-2ADE5553683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="" xmlns:a16="http://schemas.microsoft.com/office/drawing/2014/main" id="{461BF0F7-25EE-46ED-9C58-D88F99E46025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="" xmlns:a16="http://schemas.microsoft.com/office/drawing/2014/main" id="{8E2E475C-3544-405C-BCDE-4E34B8B875D8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="" xmlns:a16="http://schemas.microsoft.com/office/drawing/2014/main" id="{037E2891-0CED-4108-B7D8-31145593091F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19" name="任意多边形: 形状 218">
                <a:extLst>
                  <a:ext uri="{FF2B5EF4-FFF2-40B4-BE49-F238E27FC236}">
                    <a16:creationId xmlns="" xmlns:a16="http://schemas.microsoft.com/office/drawing/2014/main" id="{D4CD2D8C-35C7-4F91-9255-2CDDE63BAFAD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="" xmlns:a16="http://schemas.microsoft.com/office/drawing/2014/main" id="{E51E9456-AC98-4EE2-97F2-CD67A30C4BDA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="" xmlns:a16="http://schemas.microsoft.com/office/drawing/2014/main" id="{540F837E-85EE-411B-B45D-91990AB289ED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" name="组合 4">
                <a:extLst>
                  <a:ext uri="{FF2B5EF4-FFF2-40B4-BE49-F238E27FC236}">
                    <a16:creationId xmlns="" xmlns:a16="http://schemas.microsoft.com/office/drawing/2014/main" id="{E4C11A50-C10F-4148-BE76-FF0102D1327D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10" name="任意多边形: 形状 209">
                  <a:extLst>
                    <a:ext uri="{FF2B5EF4-FFF2-40B4-BE49-F238E27FC236}">
                      <a16:creationId xmlns="" xmlns:a16="http://schemas.microsoft.com/office/drawing/2014/main" id="{2F6A0091-A140-405E-8F00-46590EC5ABCE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="" xmlns:a16="http://schemas.microsoft.com/office/drawing/2014/main" id="{F450D000-093B-4934-BEF7-0C26B646676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="" xmlns:a16="http://schemas.microsoft.com/office/drawing/2014/main" id="{33B9B4A0-C411-49C2-B136-C5264AF2AAB7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="" xmlns:a16="http://schemas.microsoft.com/office/drawing/2014/main" id="{6F0D72E1-B20B-4689-995B-721063F38E51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="" xmlns:a16="http://schemas.microsoft.com/office/drawing/2014/main" id="{ACAF4778-D808-40F2-B079-660A739A3741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="" xmlns:a16="http://schemas.microsoft.com/office/drawing/2014/main" id="{01BA55E5-7A3D-4E72-959B-4F0D59AEF5BC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" name="任意多边形: 形状 231">
                  <a:extLst>
                    <a:ext uri="{FF2B5EF4-FFF2-40B4-BE49-F238E27FC236}">
                      <a16:creationId xmlns="" xmlns:a16="http://schemas.microsoft.com/office/drawing/2014/main" id="{745DC1E2-FA5C-4174-A4A5-EEB47DA25F51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="" xmlns:a16="http://schemas.microsoft.com/office/drawing/2014/main" id="{C9F87E05-3155-4D3B-A8F8-806C8C459F33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="" xmlns:a16="http://schemas.microsoft.com/office/drawing/2014/main" id="{C6C2342D-55F4-4E5A-AD80-3E24F8279E89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="" xmlns:a16="http://schemas.microsoft.com/office/drawing/2014/main" id="{E728C739-63A7-49B2-B402-D5DB5EC276E5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="" xmlns:a16="http://schemas.microsoft.com/office/drawing/2014/main" id="{E7446B94-E3E6-4C28-A72C-64338F992BC2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713966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212399"/>
            <a:ext cx="9143999" cy="492919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5000" tIns="0" rIns="135000" bIns="0" anchor="ctr"/>
          <a:lstStyle/>
          <a:p>
            <a:pPr algn="ctr">
              <a:defRPr/>
            </a:pPr>
            <a:r>
              <a:rPr lang="en-US" altLang="zh-CN" sz="21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1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1636569"/>
            <a:ext cx="9143999" cy="58145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更多精品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1936373" y="2940767"/>
            <a:ext cx="5179807" cy="126957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26867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=""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=""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=""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64314613-BADD-479A-8051-D453775C613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823" y="-834948"/>
            <a:ext cx="1904762" cy="666667"/>
          </a:xfrm>
          <a:prstGeom prst="rect">
            <a:avLst/>
          </a:prstGeom>
        </p:spPr>
      </p:pic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=""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=""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=""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=""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=""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=""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=""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=""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=""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=""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=""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=""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=""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=""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=""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=""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=""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=""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=""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=""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=""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=""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=""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=""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=""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=""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=""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=""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=""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=""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=""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=""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=""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=""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=""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=""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=""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=""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=""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=""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=""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=""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=""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=""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=""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=""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=""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=""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=""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=""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=""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=""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=""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=""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=""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=""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=""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=""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=""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=""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=""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=""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=""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=""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=""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7" name="文本框 36"/>
          <p:cNvSpPr txBox="1"/>
          <p:nvPr/>
        </p:nvSpPr>
        <p:spPr>
          <a:xfrm>
            <a:off x="1006641" y="176068"/>
            <a:ext cx="1476838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" dirty="0">
                <a:solidFill>
                  <a:srgbClr val="FCFCF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https://www.ypppt.com/</a:t>
            </a:r>
            <a:endParaRPr lang="zh-CN" altLang="en-US" sz="400" dirty="0" smtClean="0">
              <a:solidFill>
                <a:srgbClr val="FCFCF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0374280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lowchart: Connector 17"/>
          <p:cNvSpPr/>
          <p:nvPr/>
        </p:nvSpPr>
        <p:spPr>
          <a:xfrm>
            <a:off x="1190622" y="1285234"/>
            <a:ext cx="1368152" cy="1286516"/>
          </a:xfrm>
          <a:prstGeom prst="sun">
            <a:avLst/>
          </a:prstGeom>
          <a:solidFill>
            <a:srgbClr val="6094E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10" name="Group 21"/>
          <p:cNvGrpSpPr/>
          <p:nvPr/>
        </p:nvGrpSpPr>
        <p:grpSpPr>
          <a:xfrm>
            <a:off x="1749088" y="1794177"/>
            <a:ext cx="251220" cy="252823"/>
            <a:chOff x="3886200" y="3605213"/>
            <a:chExt cx="1243013" cy="1250950"/>
          </a:xfrm>
          <a:solidFill>
            <a:schemeClr val="bg1"/>
          </a:solidFill>
        </p:grpSpPr>
        <p:sp>
          <p:nvSpPr>
            <p:cNvPr id="15" name="Freeform: Shape 22"/>
            <p:cNvSpPr>
              <a:spLocks/>
            </p:cNvSpPr>
            <p:nvPr/>
          </p:nvSpPr>
          <p:spPr bwMode="auto">
            <a:xfrm>
              <a:off x="4732338" y="3605213"/>
              <a:ext cx="174625" cy="263525"/>
            </a:xfrm>
            <a:custGeom>
              <a:avLst/>
              <a:gdLst>
                <a:gd name="T0" fmla="*/ 23 w 46"/>
                <a:gd name="T1" fmla="*/ 70 h 70"/>
                <a:gd name="T2" fmla="*/ 46 w 46"/>
                <a:gd name="T3" fmla="*/ 47 h 70"/>
                <a:gd name="T4" fmla="*/ 46 w 46"/>
                <a:gd name="T5" fmla="*/ 23 h 70"/>
                <a:gd name="T6" fmla="*/ 23 w 46"/>
                <a:gd name="T7" fmla="*/ 0 h 70"/>
                <a:gd name="T8" fmla="*/ 0 w 46"/>
                <a:gd name="T9" fmla="*/ 23 h 70"/>
                <a:gd name="T10" fmla="*/ 0 w 46"/>
                <a:gd name="T11" fmla="*/ 47 h 70"/>
                <a:gd name="T12" fmla="*/ 23 w 46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0">
                  <a:moveTo>
                    <a:pt x="23" y="70"/>
                  </a:moveTo>
                  <a:cubicBezTo>
                    <a:pt x="35" y="70"/>
                    <a:pt x="46" y="60"/>
                    <a:pt x="46" y="47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0"/>
                    <a:pt x="35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60"/>
                    <a:pt x="10" y="70"/>
                    <a:pt x="23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" name="Freeform: Shape 23"/>
            <p:cNvSpPr>
              <a:spLocks/>
            </p:cNvSpPr>
            <p:nvPr/>
          </p:nvSpPr>
          <p:spPr bwMode="auto">
            <a:xfrm>
              <a:off x="3886200" y="3751263"/>
              <a:ext cx="1243013" cy="1104900"/>
            </a:xfrm>
            <a:custGeom>
              <a:avLst/>
              <a:gdLst>
                <a:gd name="T0" fmla="*/ 329 w 329"/>
                <a:gd name="T1" fmla="*/ 1 h 294"/>
                <a:gd name="T2" fmla="*/ 282 w 329"/>
                <a:gd name="T3" fmla="*/ 1 h 294"/>
                <a:gd name="T4" fmla="*/ 282 w 329"/>
                <a:gd name="T5" fmla="*/ 13 h 294"/>
                <a:gd name="T6" fmla="*/ 247 w 329"/>
                <a:gd name="T7" fmla="*/ 48 h 294"/>
                <a:gd name="T8" fmla="*/ 212 w 329"/>
                <a:gd name="T9" fmla="*/ 13 h 294"/>
                <a:gd name="T10" fmla="*/ 212 w 329"/>
                <a:gd name="T11" fmla="*/ 1 h 294"/>
                <a:gd name="T12" fmla="*/ 118 w 329"/>
                <a:gd name="T13" fmla="*/ 1 h 294"/>
                <a:gd name="T14" fmla="*/ 118 w 329"/>
                <a:gd name="T15" fmla="*/ 13 h 294"/>
                <a:gd name="T16" fmla="*/ 83 w 329"/>
                <a:gd name="T17" fmla="*/ 48 h 294"/>
                <a:gd name="T18" fmla="*/ 47 w 329"/>
                <a:gd name="T19" fmla="*/ 13 h 294"/>
                <a:gd name="T20" fmla="*/ 47 w 329"/>
                <a:gd name="T21" fmla="*/ 1 h 294"/>
                <a:gd name="T22" fmla="*/ 0 w 329"/>
                <a:gd name="T23" fmla="*/ 0 h 294"/>
                <a:gd name="T24" fmla="*/ 0 w 329"/>
                <a:gd name="T25" fmla="*/ 294 h 294"/>
                <a:gd name="T26" fmla="*/ 24 w 329"/>
                <a:gd name="T27" fmla="*/ 294 h 294"/>
                <a:gd name="T28" fmla="*/ 306 w 329"/>
                <a:gd name="T29" fmla="*/ 294 h 294"/>
                <a:gd name="T30" fmla="*/ 329 w 329"/>
                <a:gd name="T31" fmla="*/ 294 h 294"/>
                <a:gd name="T32" fmla="*/ 329 w 329"/>
                <a:gd name="T33" fmla="*/ 1 h 294"/>
                <a:gd name="T34" fmla="*/ 306 w 329"/>
                <a:gd name="T35" fmla="*/ 271 h 294"/>
                <a:gd name="T36" fmla="*/ 24 w 329"/>
                <a:gd name="T37" fmla="*/ 271 h 294"/>
                <a:gd name="T38" fmla="*/ 24 w 329"/>
                <a:gd name="T39" fmla="*/ 83 h 294"/>
                <a:gd name="T40" fmla="*/ 306 w 329"/>
                <a:gd name="T41" fmla="*/ 83 h 294"/>
                <a:gd name="T42" fmla="*/ 306 w 329"/>
                <a:gd name="T43" fmla="*/ 27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294">
                  <a:moveTo>
                    <a:pt x="329" y="1"/>
                  </a:moveTo>
                  <a:cubicBezTo>
                    <a:pt x="282" y="1"/>
                    <a:pt x="282" y="1"/>
                    <a:pt x="282" y="1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2" y="32"/>
                    <a:pt x="266" y="48"/>
                    <a:pt x="247" y="48"/>
                  </a:cubicBezTo>
                  <a:cubicBezTo>
                    <a:pt x="228" y="48"/>
                    <a:pt x="212" y="32"/>
                    <a:pt x="212" y="13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8" y="32"/>
                    <a:pt x="102" y="48"/>
                    <a:pt x="83" y="48"/>
                  </a:cubicBezTo>
                  <a:cubicBezTo>
                    <a:pt x="63" y="48"/>
                    <a:pt x="47" y="32"/>
                    <a:pt x="47" y="1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306" y="294"/>
                    <a:pt x="306" y="294"/>
                    <a:pt x="306" y="294"/>
                  </a:cubicBezTo>
                  <a:cubicBezTo>
                    <a:pt x="329" y="294"/>
                    <a:pt x="329" y="294"/>
                    <a:pt x="329" y="294"/>
                  </a:cubicBezTo>
                  <a:lnTo>
                    <a:pt x="329" y="1"/>
                  </a:lnTo>
                  <a:close/>
                  <a:moveTo>
                    <a:pt x="306" y="271"/>
                  </a:moveTo>
                  <a:cubicBezTo>
                    <a:pt x="24" y="271"/>
                    <a:pt x="24" y="271"/>
                    <a:pt x="24" y="271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306" y="83"/>
                    <a:pt x="306" y="83"/>
                    <a:pt x="306" y="83"/>
                  </a:cubicBezTo>
                  <a:lnTo>
                    <a:pt x="306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" name="Freeform: Shape 24"/>
            <p:cNvSpPr>
              <a:spLocks/>
            </p:cNvSpPr>
            <p:nvPr/>
          </p:nvSpPr>
          <p:spPr bwMode="auto">
            <a:xfrm>
              <a:off x="4108450" y="3605213"/>
              <a:ext cx="174625" cy="263525"/>
            </a:xfrm>
            <a:custGeom>
              <a:avLst/>
              <a:gdLst>
                <a:gd name="T0" fmla="*/ 23 w 46"/>
                <a:gd name="T1" fmla="*/ 70 h 70"/>
                <a:gd name="T2" fmla="*/ 46 w 46"/>
                <a:gd name="T3" fmla="*/ 47 h 70"/>
                <a:gd name="T4" fmla="*/ 46 w 46"/>
                <a:gd name="T5" fmla="*/ 23 h 70"/>
                <a:gd name="T6" fmla="*/ 23 w 46"/>
                <a:gd name="T7" fmla="*/ 0 h 70"/>
                <a:gd name="T8" fmla="*/ 0 w 46"/>
                <a:gd name="T9" fmla="*/ 23 h 70"/>
                <a:gd name="T10" fmla="*/ 0 w 46"/>
                <a:gd name="T11" fmla="*/ 47 h 70"/>
                <a:gd name="T12" fmla="*/ 23 w 46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0">
                  <a:moveTo>
                    <a:pt x="23" y="70"/>
                  </a:moveTo>
                  <a:cubicBezTo>
                    <a:pt x="36" y="70"/>
                    <a:pt x="46" y="60"/>
                    <a:pt x="46" y="47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60"/>
                    <a:pt x="10" y="70"/>
                    <a:pt x="23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" name="Rectangle 25"/>
            <p:cNvSpPr>
              <a:spLocks/>
            </p:cNvSpPr>
            <p:nvPr/>
          </p:nvSpPr>
          <p:spPr bwMode="auto">
            <a:xfrm>
              <a:off x="4332288" y="4157663"/>
              <a:ext cx="139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9" name="Rectangle 26"/>
            <p:cNvSpPr>
              <a:spLocks/>
            </p:cNvSpPr>
            <p:nvPr/>
          </p:nvSpPr>
          <p:spPr bwMode="auto">
            <a:xfrm>
              <a:off x="4559300" y="4157663"/>
              <a:ext cx="139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0" name="Rectangle 27"/>
            <p:cNvSpPr>
              <a:spLocks/>
            </p:cNvSpPr>
            <p:nvPr/>
          </p:nvSpPr>
          <p:spPr bwMode="auto">
            <a:xfrm>
              <a:off x="4767263" y="4157663"/>
              <a:ext cx="139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1" name="Rectangle 28"/>
            <p:cNvSpPr>
              <a:spLocks/>
            </p:cNvSpPr>
            <p:nvPr/>
          </p:nvSpPr>
          <p:spPr bwMode="auto">
            <a:xfrm>
              <a:off x="4332288" y="4364038"/>
              <a:ext cx="139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2" name="Rectangle 29"/>
            <p:cNvSpPr>
              <a:spLocks/>
            </p:cNvSpPr>
            <p:nvPr/>
          </p:nvSpPr>
          <p:spPr bwMode="auto">
            <a:xfrm>
              <a:off x="4559300" y="4364038"/>
              <a:ext cx="139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Rectangle 30"/>
            <p:cNvSpPr>
              <a:spLocks/>
            </p:cNvSpPr>
            <p:nvPr/>
          </p:nvSpPr>
          <p:spPr bwMode="auto">
            <a:xfrm>
              <a:off x="4767263" y="4364038"/>
              <a:ext cx="139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Rectangle 31"/>
            <p:cNvSpPr>
              <a:spLocks/>
            </p:cNvSpPr>
            <p:nvPr/>
          </p:nvSpPr>
          <p:spPr bwMode="auto">
            <a:xfrm>
              <a:off x="4332288" y="4570413"/>
              <a:ext cx="139700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Rectangle 32"/>
            <p:cNvSpPr>
              <a:spLocks/>
            </p:cNvSpPr>
            <p:nvPr/>
          </p:nvSpPr>
          <p:spPr bwMode="auto">
            <a:xfrm>
              <a:off x="4108450" y="4364038"/>
              <a:ext cx="141288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Rectangle 33"/>
            <p:cNvSpPr>
              <a:spLocks/>
            </p:cNvSpPr>
            <p:nvPr/>
          </p:nvSpPr>
          <p:spPr bwMode="auto">
            <a:xfrm>
              <a:off x="4108450" y="4570413"/>
              <a:ext cx="141288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Rectangle 34"/>
            <p:cNvSpPr>
              <a:spLocks/>
            </p:cNvSpPr>
            <p:nvPr/>
          </p:nvSpPr>
          <p:spPr bwMode="auto">
            <a:xfrm>
              <a:off x="4559300" y="4570413"/>
              <a:ext cx="139700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Rectangle 35"/>
            <p:cNvSpPr>
              <a:spLocks/>
            </p:cNvSpPr>
            <p:nvPr/>
          </p:nvSpPr>
          <p:spPr bwMode="auto">
            <a:xfrm>
              <a:off x="4767263" y="4570413"/>
              <a:ext cx="139700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53" name="Flowchart: Connector 17"/>
          <p:cNvSpPr/>
          <p:nvPr/>
        </p:nvSpPr>
        <p:spPr>
          <a:xfrm>
            <a:off x="2970070" y="1285234"/>
            <a:ext cx="1368152" cy="1286516"/>
          </a:xfrm>
          <a:prstGeom prst="sun">
            <a:avLst/>
          </a:prstGeom>
          <a:solidFill>
            <a:srgbClr val="4CCCB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09" name="Freeform: Shape 23"/>
          <p:cNvSpPr>
            <a:spLocks/>
          </p:cNvSpPr>
          <p:nvPr/>
        </p:nvSpPr>
        <p:spPr bwMode="auto">
          <a:xfrm>
            <a:off x="3581193" y="1778897"/>
            <a:ext cx="145903" cy="251220"/>
          </a:xfrm>
          <a:custGeom>
            <a:avLst/>
            <a:gdLst>
              <a:gd name="T0" fmla="*/ 472622 w 604011"/>
              <a:gd name="T1" fmla="*/ 472622 w 604011"/>
              <a:gd name="T2" fmla="*/ 472622 w 604011"/>
              <a:gd name="T3" fmla="*/ 472622 w 604011"/>
              <a:gd name="T4" fmla="*/ 472622 w 604011"/>
              <a:gd name="T5" fmla="*/ 472622 w 604011"/>
              <a:gd name="T6" fmla="*/ 472622 w 604011"/>
              <a:gd name="T7" fmla="*/ 472622 w 604011"/>
              <a:gd name="T8" fmla="*/ 472622 w 604011"/>
              <a:gd name="T9" fmla="*/ 472622 w 604011"/>
              <a:gd name="T10" fmla="*/ 472622 w 604011"/>
              <a:gd name="T11" fmla="*/ 472622 w 604011"/>
              <a:gd name="T12" fmla="*/ 472622 w 604011"/>
              <a:gd name="T13" fmla="*/ 472622 w 604011"/>
              <a:gd name="T14" fmla="*/ 472622 w 604011"/>
              <a:gd name="T15" fmla="*/ 472622 w 604011"/>
              <a:gd name="T16" fmla="*/ 472622 w 604011"/>
              <a:gd name="T17" fmla="*/ 472622 w 604011"/>
              <a:gd name="T18" fmla="*/ 472622 w 604011"/>
              <a:gd name="T19" fmla="*/ 472622 w 604011"/>
              <a:gd name="T20" fmla="*/ 472622 w 604011"/>
              <a:gd name="T21" fmla="*/ 472622 w 604011"/>
              <a:gd name="T22" fmla="*/ 472622 w 604011"/>
              <a:gd name="T23" fmla="*/ 472622 w 604011"/>
              <a:gd name="T24" fmla="*/ 472622 w 604011"/>
              <a:gd name="T25" fmla="*/ 472622 w 604011"/>
              <a:gd name="T26" fmla="*/ 472622 w 604011"/>
              <a:gd name="T27" fmla="*/ 472622 w 604011"/>
              <a:gd name="T28" fmla="*/ 472622 w 604011"/>
              <a:gd name="T29" fmla="*/ 472622 w 604011"/>
              <a:gd name="T30" fmla="*/ 472622 w 604011"/>
              <a:gd name="T31" fmla="*/ 472622 w 604011"/>
              <a:gd name="T32" fmla="*/ 472622 w 604011"/>
              <a:gd name="T33" fmla="*/ 472622 w 604011"/>
              <a:gd name="T34" fmla="*/ 472622 w 604011"/>
              <a:gd name="T35" fmla="*/ 472622 w 604011"/>
              <a:gd name="T36" fmla="*/ 472622 w 604011"/>
              <a:gd name="T37" fmla="*/ 472622 w 604011"/>
              <a:gd name="T38" fmla="*/ 472622 w 604011"/>
              <a:gd name="T39" fmla="*/ 472622 w 604011"/>
              <a:gd name="T40" fmla="*/ 472622 w 604011"/>
              <a:gd name="T41" fmla="*/ 472622 w 604011"/>
              <a:gd name="T42" fmla="*/ 472622 w 604011"/>
              <a:gd name="T43" fmla="*/ 472622 w 604011"/>
              <a:gd name="T44" fmla="*/ 472622 w 604011"/>
              <a:gd name="T45" fmla="*/ 472622 w 604011"/>
              <a:gd name="T46" fmla="*/ 472622 w 604011"/>
              <a:gd name="T47" fmla="*/ 472622 w 604011"/>
              <a:gd name="T48" fmla="*/ 472622 w 604011"/>
              <a:gd name="T49" fmla="*/ 472622 w 604011"/>
              <a:gd name="T50" fmla="*/ 472622 w 604011"/>
              <a:gd name="T51" fmla="*/ 472622 w 604011"/>
              <a:gd name="T52" fmla="*/ 472622 w 604011"/>
              <a:gd name="T53" fmla="*/ 472622 w 604011"/>
              <a:gd name="T54" fmla="*/ 472622 w 604011"/>
              <a:gd name="T55" fmla="*/ 472622 w 604011"/>
              <a:gd name="T56" fmla="*/ 472622 w 604011"/>
              <a:gd name="T57" fmla="*/ 472622 w 604011"/>
              <a:gd name="T58" fmla="*/ 472622 w 604011"/>
              <a:gd name="T59" fmla="*/ 472622 w 604011"/>
              <a:gd name="T60" fmla="*/ 472622 w 604011"/>
              <a:gd name="T61" fmla="*/ 472622 w 604011"/>
              <a:gd name="T62" fmla="*/ 472622 w 604011"/>
              <a:gd name="T63" fmla="*/ 472622 w 604011"/>
              <a:gd name="T64" fmla="*/ 472622 w 604011"/>
              <a:gd name="T65" fmla="*/ 472622 w 604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0" h="414">
                <a:moveTo>
                  <a:pt x="200" y="270"/>
                </a:moveTo>
                <a:lnTo>
                  <a:pt x="200" y="217"/>
                </a:lnTo>
                <a:cubicBezTo>
                  <a:pt x="200" y="100"/>
                  <a:pt x="151" y="29"/>
                  <a:pt x="130" y="4"/>
                </a:cubicBezTo>
                <a:cubicBezTo>
                  <a:pt x="128" y="2"/>
                  <a:pt x="124" y="0"/>
                  <a:pt x="121" y="0"/>
                </a:cubicBezTo>
                <a:cubicBezTo>
                  <a:pt x="117" y="0"/>
                  <a:pt x="114" y="1"/>
                  <a:pt x="112" y="4"/>
                </a:cubicBezTo>
                <a:cubicBezTo>
                  <a:pt x="91" y="29"/>
                  <a:pt x="40" y="100"/>
                  <a:pt x="40" y="217"/>
                </a:cubicBezTo>
                <a:lnTo>
                  <a:pt x="40" y="270"/>
                </a:lnTo>
                <a:lnTo>
                  <a:pt x="30" y="276"/>
                </a:lnTo>
                <a:cubicBezTo>
                  <a:pt x="12" y="289"/>
                  <a:pt x="0" y="310"/>
                  <a:pt x="0" y="333"/>
                </a:cubicBezTo>
                <a:lnTo>
                  <a:pt x="0" y="395"/>
                </a:lnTo>
                <a:cubicBezTo>
                  <a:pt x="0" y="399"/>
                  <a:pt x="2" y="403"/>
                  <a:pt x="6" y="404"/>
                </a:cubicBezTo>
                <a:cubicBezTo>
                  <a:pt x="9" y="406"/>
                  <a:pt x="13" y="406"/>
                  <a:pt x="16" y="404"/>
                </a:cubicBezTo>
                <a:lnTo>
                  <a:pt x="48" y="383"/>
                </a:lnTo>
                <a:cubicBezTo>
                  <a:pt x="56" y="377"/>
                  <a:pt x="67" y="374"/>
                  <a:pt x="78" y="374"/>
                </a:cubicBezTo>
                <a:lnTo>
                  <a:pt x="101" y="374"/>
                </a:lnTo>
                <a:lnTo>
                  <a:pt x="101" y="404"/>
                </a:lnTo>
                <a:cubicBezTo>
                  <a:pt x="101" y="410"/>
                  <a:pt x="105" y="414"/>
                  <a:pt x="111" y="414"/>
                </a:cubicBezTo>
                <a:lnTo>
                  <a:pt x="129" y="414"/>
                </a:lnTo>
                <a:cubicBezTo>
                  <a:pt x="135" y="414"/>
                  <a:pt x="140" y="410"/>
                  <a:pt x="140" y="404"/>
                </a:cubicBezTo>
                <a:lnTo>
                  <a:pt x="140" y="374"/>
                </a:lnTo>
                <a:lnTo>
                  <a:pt x="163" y="374"/>
                </a:lnTo>
                <a:cubicBezTo>
                  <a:pt x="173" y="374"/>
                  <a:pt x="184" y="377"/>
                  <a:pt x="193" y="383"/>
                </a:cubicBezTo>
                <a:lnTo>
                  <a:pt x="224" y="404"/>
                </a:lnTo>
                <a:cubicBezTo>
                  <a:pt x="227" y="406"/>
                  <a:pt x="231" y="406"/>
                  <a:pt x="235" y="404"/>
                </a:cubicBezTo>
                <a:cubicBezTo>
                  <a:pt x="238" y="403"/>
                  <a:pt x="240" y="399"/>
                  <a:pt x="240" y="395"/>
                </a:cubicBezTo>
                <a:lnTo>
                  <a:pt x="240" y="333"/>
                </a:lnTo>
                <a:cubicBezTo>
                  <a:pt x="240" y="310"/>
                  <a:pt x="229" y="289"/>
                  <a:pt x="210" y="276"/>
                </a:cubicBezTo>
                <a:lnTo>
                  <a:pt x="200" y="270"/>
                </a:lnTo>
                <a:close/>
                <a:moveTo>
                  <a:pt x="120" y="187"/>
                </a:moveTo>
                <a:cubicBezTo>
                  <a:pt x="101" y="187"/>
                  <a:pt x="85" y="172"/>
                  <a:pt x="85" y="152"/>
                </a:cubicBezTo>
                <a:cubicBezTo>
                  <a:pt x="85" y="133"/>
                  <a:pt x="101" y="117"/>
                  <a:pt x="120" y="117"/>
                </a:cubicBezTo>
                <a:cubicBezTo>
                  <a:pt x="139" y="117"/>
                  <a:pt x="155" y="133"/>
                  <a:pt x="155" y="152"/>
                </a:cubicBezTo>
                <a:cubicBezTo>
                  <a:pt x="155" y="172"/>
                  <a:pt x="139" y="187"/>
                  <a:pt x="120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" name="Flowchart: Connector 17"/>
          <p:cNvSpPr/>
          <p:nvPr/>
        </p:nvSpPr>
        <p:spPr>
          <a:xfrm>
            <a:off x="4749518" y="1285234"/>
            <a:ext cx="1368152" cy="1286516"/>
          </a:xfrm>
          <a:prstGeom prst="sun">
            <a:avLst/>
          </a:prstGeom>
          <a:solidFill>
            <a:srgbClr val="6094E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4" name="Freeform: Shape 23"/>
          <p:cNvSpPr>
            <a:spLocks/>
          </p:cNvSpPr>
          <p:nvPr/>
        </p:nvSpPr>
        <p:spPr bwMode="auto">
          <a:xfrm>
            <a:off x="5307984" y="1822824"/>
            <a:ext cx="251220" cy="219302"/>
          </a:xfrm>
          <a:custGeom>
            <a:avLst/>
            <a:gdLst>
              <a:gd name="connsiteX0" fmla="*/ 424975 w 608697"/>
              <a:gd name="connsiteY0" fmla="*/ 168488 h 531358"/>
              <a:gd name="connsiteX1" fmla="*/ 387604 w 608697"/>
              <a:gd name="connsiteY1" fmla="*/ 205806 h 531358"/>
              <a:gd name="connsiteX2" fmla="*/ 424975 w 608697"/>
              <a:gd name="connsiteY2" fmla="*/ 243124 h 531358"/>
              <a:gd name="connsiteX3" fmla="*/ 462346 w 608697"/>
              <a:gd name="connsiteY3" fmla="*/ 205806 h 531358"/>
              <a:gd name="connsiteX4" fmla="*/ 424975 w 608697"/>
              <a:gd name="connsiteY4" fmla="*/ 168488 h 531358"/>
              <a:gd name="connsiteX5" fmla="*/ 287947 w 608697"/>
              <a:gd name="connsiteY5" fmla="*/ 168488 h 531358"/>
              <a:gd name="connsiteX6" fmla="*/ 250576 w 608697"/>
              <a:gd name="connsiteY6" fmla="*/ 205806 h 531358"/>
              <a:gd name="connsiteX7" fmla="*/ 287947 w 608697"/>
              <a:gd name="connsiteY7" fmla="*/ 243124 h 531358"/>
              <a:gd name="connsiteX8" fmla="*/ 325318 w 608697"/>
              <a:gd name="connsiteY8" fmla="*/ 205806 h 531358"/>
              <a:gd name="connsiteX9" fmla="*/ 287947 w 608697"/>
              <a:gd name="connsiteY9" fmla="*/ 168488 h 531358"/>
              <a:gd name="connsiteX10" fmla="*/ 102356 w 608697"/>
              <a:gd name="connsiteY10" fmla="*/ 121231 h 531358"/>
              <a:gd name="connsiteX11" fmla="*/ 98850 w 608697"/>
              <a:gd name="connsiteY11" fmla="*/ 127711 h 531358"/>
              <a:gd name="connsiteX12" fmla="*/ 76842 w 608697"/>
              <a:gd name="connsiteY12" fmla="*/ 217990 h 531358"/>
              <a:gd name="connsiteX13" fmla="*/ 98850 w 608697"/>
              <a:gd name="connsiteY13" fmla="*/ 308194 h 531358"/>
              <a:gd name="connsiteX14" fmla="*/ 157488 w 608697"/>
              <a:gd name="connsiteY14" fmla="*/ 380223 h 531358"/>
              <a:gd name="connsiteX15" fmla="*/ 344668 w 608697"/>
              <a:gd name="connsiteY15" fmla="*/ 444729 h 531358"/>
              <a:gd name="connsiteX16" fmla="*/ 370257 w 608697"/>
              <a:gd name="connsiteY16" fmla="*/ 443687 h 531358"/>
              <a:gd name="connsiteX17" fmla="*/ 236717 w 608697"/>
              <a:gd name="connsiteY17" fmla="*/ 477876 h 531358"/>
              <a:gd name="connsiteX18" fmla="*/ 198072 w 608697"/>
              <a:gd name="connsiteY18" fmla="*/ 475344 h 531358"/>
              <a:gd name="connsiteX19" fmla="*/ 82437 w 608697"/>
              <a:gd name="connsiteY19" fmla="*/ 531284 h 531358"/>
              <a:gd name="connsiteX20" fmla="*/ 81542 w 608697"/>
              <a:gd name="connsiteY20" fmla="*/ 531358 h 531358"/>
              <a:gd name="connsiteX21" fmla="*/ 75051 w 608697"/>
              <a:gd name="connsiteY21" fmla="*/ 527857 h 531358"/>
              <a:gd name="connsiteX22" fmla="*/ 74753 w 608697"/>
              <a:gd name="connsiteY22" fmla="*/ 519738 h 531358"/>
              <a:gd name="connsiteX23" fmla="*/ 88778 w 608697"/>
              <a:gd name="connsiteY23" fmla="*/ 435046 h 531358"/>
              <a:gd name="connsiteX24" fmla="*/ 0 w 608697"/>
              <a:gd name="connsiteY24" fmla="*/ 282198 h 531358"/>
              <a:gd name="connsiteX25" fmla="*/ 102356 w 608697"/>
              <a:gd name="connsiteY25" fmla="*/ 121231 h 531358"/>
              <a:gd name="connsiteX26" fmla="*/ 356424 w 608697"/>
              <a:gd name="connsiteY26" fmla="*/ 0 h 531358"/>
              <a:gd name="connsiteX27" fmla="*/ 608697 w 608697"/>
              <a:gd name="connsiteY27" fmla="*/ 211244 h 531358"/>
              <a:gd name="connsiteX28" fmla="*/ 518290 w 608697"/>
              <a:gd name="connsiteY28" fmla="*/ 373401 h 531358"/>
              <a:gd name="connsiteX29" fmla="*/ 531941 w 608697"/>
              <a:gd name="connsiteY29" fmla="*/ 441109 h 531358"/>
              <a:gd name="connsiteX30" fmla="*/ 531120 w 608697"/>
              <a:gd name="connsiteY30" fmla="*/ 465391 h 531358"/>
              <a:gd name="connsiteX31" fmla="*/ 511577 w 608697"/>
              <a:gd name="connsiteY31" fmla="*/ 475894 h 531358"/>
              <a:gd name="connsiteX32" fmla="*/ 509041 w 608697"/>
              <a:gd name="connsiteY32" fmla="*/ 475745 h 531358"/>
              <a:gd name="connsiteX33" fmla="*/ 391408 w 608697"/>
              <a:gd name="connsiteY33" fmla="*/ 420476 h 531358"/>
              <a:gd name="connsiteX34" fmla="*/ 356424 w 608697"/>
              <a:gd name="connsiteY34" fmla="*/ 422487 h 531358"/>
              <a:gd name="connsiteX35" fmla="*/ 104225 w 608697"/>
              <a:gd name="connsiteY35" fmla="*/ 211244 h 531358"/>
              <a:gd name="connsiteX36" fmla="*/ 356424 w 608697"/>
              <a:gd name="connsiteY36" fmla="*/ 0 h 531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8697" h="531358">
                <a:moveTo>
                  <a:pt x="424975" y="168488"/>
                </a:moveTo>
                <a:cubicBezTo>
                  <a:pt x="404312" y="168488"/>
                  <a:pt x="387604" y="185248"/>
                  <a:pt x="387604" y="205806"/>
                </a:cubicBezTo>
                <a:cubicBezTo>
                  <a:pt x="387604" y="226439"/>
                  <a:pt x="404312" y="243124"/>
                  <a:pt x="424975" y="243124"/>
                </a:cubicBezTo>
                <a:cubicBezTo>
                  <a:pt x="445562" y="243124"/>
                  <a:pt x="462346" y="226439"/>
                  <a:pt x="462346" y="205806"/>
                </a:cubicBezTo>
                <a:cubicBezTo>
                  <a:pt x="462346" y="185248"/>
                  <a:pt x="445637" y="168488"/>
                  <a:pt x="424975" y="168488"/>
                </a:cubicBezTo>
                <a:close/>
                <a:moveTo>
                  <a:pt x="287947" y="168488"/>
                </a:moveTo>
                <a:cubicBezTo>
                  <a:pt x="267285" y="168488"/>
                  <a:pt x="250576" y="185248"/>
                  <a:pt x="250576" y="205806"/>
                </a:cubicBezTo>
                <a:cubicBezTo>
                  <a:pt x="250576" y="226439"/>
                  <a:pt x="267285" y="243124"/>
                  <a:pt x="287947" y="243124"/>
                </a:cubicBezTo>
                <a:cubicBezTo>
                  <a:pt x="308610" y="243124"/>
                  <a:pt x="325318" y="226439"/>
                  <a:pt x="325318" y="205806"/>
                </a:cubicBezTo>
                <a:cubicBezTo>
                  <a:pt x="325318" y="185248"/>
                  <a:pt x="308610" y="168488"/>
                  <a:pt x="287947" y="168488"/>
                </a:cubicBezTo>
                <a:close/>
                <a:moveTo>
                  <a:pt x="102356" y="121231"/>
                </a:moveTo>
                <a:cubicBezTo>
                  <a:pt x="101162" y="123317"/>
                  <a:pt x="99969" y="125477"/>
                  <a:pt x="98850" y="127711"/>
                </a:cubicBezTo>
                <a:cubicBezTo>
                  <a:pt x="84227" y="156240"/>
                  <a:pt x="76842" y="186631"/>
                  <a:pt x="76842" y="217990"/>
                </a:cubicBezTo>
                <a:cubicBezTo>
                  <a:pt x="76842" y="249275"/>
                  <a:pt x="84227" y="279666"/>
                  <a:pt x="98850" y="308194"/>
                </a:cubicBezTo>
                <a:cubicBezTo>
                  <a:pt x="112726" y="335308"/>
                  <a:pt x="132496" y="359516"/>
                  <a:pt x="157488" y="380223"/>
                </a:cubicBezTo>
                <a:cubicBezTo>
                  <a:pt x="207845" y="421787"/>
                  <a:pt x="274317" y="444729"/>
                  <a:pt x="344668" y="444729"/>
                </a:cubicBezTo>
                <a:cubicBezTo>
                  <a:pt x="353173" y="444729"/>
                  <a:pt x="361752" y="444357"/>
                  <a:pt x="370257" y="443687"/>
                </a:cubicBezTo>
                <a:cubicBezTo>
                  <a:pt x="332209" y="465288"/>
                  <a:pt x="286254" y="477876"/>
                  <a:pt x="236717" y="477876"/>
                </a:cubicBezTo>
                <a:cubicBezTo>
                  <a:pt x="223736" y="477876"/>
                  <a:pt x="210755" y="477057"/>
                  <a:pt x="198072" y="475344"/>
                </a:cubicBezTo>
                <a:cubicBezTo>
                  <a:pt x="160397" y="499478"/>
                  <a:pt x="110637" y="528155"/>
                  <a:pt x="82437" y="531284"/>
                </a:cubicBezTo>
                <a:cubicBezTo>
                  <a:pt x="82138" y="531358"/>
                  <a:pt x="81840" y="531358"/>
                  <a:pt x="81542" y="531358"/>
                </a:cubicBezTo>
                <a:cubicBezTo>
                  <a:pt x="78930" y="531358"/>
                  <a:pt x="76469" y="530017"/>
                  <a:pt x="75051" y="527857"/>
                </a:cubicBezTo>
                <a:cubicBezTo>
                  <a:pt x="73410" y="525399"/>
                  <a:pt x="73335" y="522271"/>
                  <a:pt x="74753" y="519738"/>
                </a:cubicBezTo>
                <a:cubicBezTo>
                  <a:pt x="75051" y="519291"/>
                  <a:pt x="99223" y="476014"/>
                  <a:pt x="88778" y="435046"/>
                </a:cubicBezTo>
                <a:cubicBezTo>
                  <a:pt x="32303" y="397653"/>
                  <a:pt x="0" y="342160"/>
                  <a:pt x="0" y="282198"/>
                </a:cubicBezTo>
                <a:cubicBezTo>
                  <a:pt x="0" y="215532"/>
                  <a:pt x="40584" y="156538"/>
                  <a:pt x="102356" y="121231"/>
                </a:cubicBezTo>
                <a:close/>
                <a:moveTo>
                  <a:pt x="356424" y="0"/>
                </a:moveTo>
                <a:cubicBezTo>
                  <a:pt x="495540" y="0"/>
                  <a:pt x="608697" y="94747"/>
                  <a:pt x="608697" y="211244"/>
                </a:cubicBezTo>
                <a:cubicBezTo>
                  <a:pt x="608697" y="274408"/>
                  <a:pt x="575802" y="333178"/>
                  <a:pt x="518290" y="373401"/>
                </a:cubicBezTo>
                <a:cubicBezTo>
                  <a:pt x="512845" y="406324"/>
                  <a:pt x="531717" y="440811"/>
                  <a:pt x="531941" y="441109"/>
                </a:cubicBezTo>
                <a:cubicBezTo>
                  <a:pt x="536267" y="448781"/>
                  <a:pt x="535969" y="458092"/>
                  <a:pt x="531120" y="465391"/>
                </a:cubicBezTo>
                <a:cubicBezTo>
                  <a:pt x="526794" y="472021"/>
                  <a:pt x="519484" y="475894"/>
                  <a:pt x="511577" y="475894"/>
                </a:cubicBezTo>
                <a:cubicBezTo>
                  <a:pt x="510756" y="475894"/>
                  <a:pt x="509936" y="475894"/>
                  <a:pt x="509041" y="475745"/>
                </a:cubicBezTo>
                <a:cubicBezTo>
                  <a:pt x="484574" y="473064"/>
                  <a:pt x="444966" y="454442"/>
                  <a:pt x="391408" y="420476"/>
                </a:cubicBezTo>
                <a:cubicBezTo>
                  <a:pt x="379920" y="421817"/>
                  <a:pt x="368135" y="422487"/>
                  <a:pt x="356424" y="422487"/>
                </a:cubicBezTo>
                <a:cubicBezTo>
                  <a:pt x="217382" y="422487"/>
                  <a:pt x="104225" y="327741"/>
                  <a:pt x="104225" y="211244"/>
                </a:cubicBezTo>
                <a:cubicBezTo>
                  <a:pt x="104225" y="94747"/>
                  <a:pt x="217382" y="0"/>
                  <a:pt x="3564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91" name="Flowchart: Connector 17"/>
          <p:cNvSpPr/>
          <p:nvPr/>
        </p:nvSpPr>
        <p:spPr>
          <a:xfrm>
            <a:off x="6528966" y="1285234"/>
            <a:ext cx="1368152" cy="1286516"/>
          </a:xfrm>
          <a:prstGeom prst="sun">
            <a:avLst/>
          </a:prstGeom>
          <a:solidFill>
            <a:srgbClr val="4CCCB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39" name="Freeform: Shape 23"/>
          <p:cNvSpPr>
            <a:spLocks/>
          </p:cNvSpPr>
          <p:nvPr/>
        </p:nvSpPr>
        <p:spPr bwMode="auto">
          <a:xfrm>
            <a:off x="7087432" y="1807569"/>
            <a:ext cx="251220" cy="222548"/>
          </a:xfrm>
          <a:custGeom>
            <a:avLst/>
            <a:gdLst>
              <a:gd name="T0" fmla="*/ 5423 w 6499"/>
              <a:gd name="T1" fmla="*/ 940 h 5766"/>
              <a:gd name="T2" fmla="*/ 6499 w 6499"/>
              <a:gd name="T3" fmla="*/ 7 h 5766"/>
              <a:gd name="T4" fmla="*/ 4987 w 6499"/>
              <a:gd name="T5" fmla="*/ 792 h 5766"/>
              <a:gd name="T6" fmla="*/ 3216 w 6499"/>
              <a:gd name="T7" fmla="*/ 716 h 5766"/>
              <a:gd name="T8" fmla="*/ 1453 w 6499"/>
              <a:gd name="T9" fmla="*/ 667 h 5766"/>
              <a:gd name="T10" fmla="*/ 0 w 6499"/>
              <a:gd name="T11" fmla="*/ 2664 h 5766"/>
              <a:gd name="T12" fmla="*/ 661 w 6499"/>
              <a:gd name="T13" fmla="*/ 3284 h 5766"/>
              <a:gd name="T14" fmla="*/ 448 w 6499"/>
              <a:gd name="T15" fmla="*/ 4071 h 5766"/>
              <a:gd name="T16" fmla="*/ 844 w 6499"/>
              <a:gd name="T17" fmla="*/ 4279 h 5766"/>
              <a:gd name="T18" fmla="*/ 1080 w 6499"/>
              <a:gd name="T19" fmla="*/ 4576 h 5766"/>
              <a:gd name="T20" fmla="*/ 1583 w 6499"/>
              <a:gd name="T21" fmla="*/ 4775 h 5766"/>
              <a:gd name="T22" fmla="*/ 2017 w 6499"/>
              <a:gd name="T23" fmla="*/ 5327 h 5766"/>
              <a:gd name="T24" fmla="*/ 2405 w 6499"/>
              <a:gd name="T25" fmla="*/ 5234 h 5766"/>
              <a:gd name="T26" fmla="*/ 2535 w 6499"/>
              <a:gd name="T27" fmla="*/ 5395 h 5766"/>
              <a:gd name="T28" fmla="*/ 2876 w 6499"/>
              <a:gd name="T29" fmla="*/ 5576 h 5766"/>
              <a:gd name="T30" fmla="*/ 3165 w 6499"/>
              <a:gd name="T31" fmla="*/ 5494 h 5766"/>
              <a:gd name="T32" fmla="*/ 3701 w 6499"/>
              <a:gd name="T33" fmla="*/ 5660 h 5766"/>
              <a:gd name="T34" fmla="*/ 3832 w 6499"/>
              <a:gd name="T35" fmla="*/ 5267 h 5766"/>
              <a:gd name="T36" fmla="*/ 4495 w 6499"/>
              <a:gd name="T37" fmla="*/ 4970 h 5766"/>
              <a:gd name="T38" fmla="*/ 4988 w 6499"/>
              <a:gd name="T39" fmla="*/ 5020 h 5766"/>
              <a:gd name="T40" fmla="*/ 5597 w 6499"/>
              <a:gd name="T41" fmla="*/ 4588 h 5766"/>
              <a:gd name="T42" fmla="*/ 5503 w 6499"/>
              <a:gd name="T43" fmla="*/ 3760 h 5766"/>
              <a:gd name="T44" fmla="*/ 6296 w 6499"/>
              <a:gd name="T45" fmla="*/ 2963 h 5766"/>
              <a:gd name="T46" fmla="*/ 6499 w 6499"/>
              <a:gd name="T47" fmla="*/ 2528 h 5766"/>
              <a:gd name="T48" fmla="*/ 5795 w 6499"/>
              <a:gd name="T49" fmla="*/ 3035 h 5766"/>
              <a:gd name="T50" fmla="*/ 4857 w 6499"/>
              <a:gd name="T51" fmla="*/ 3514 h 5766"/>
              <a:gd name="T52" fmla="*/ 4769 w 6499"/>
              <a:gd name="T53" fmla="*/ 4088 h 5766"/>
              <a:gd name="T54" fmla="*/ 4331 w 6499"/>
              <a:gd name="T55" fmla="*/ 4082 h 5766"/>
              <a:gd name="T56" fmla="*/ 4173 w 6499"/>
              <a:gd name="T57" fmla="*/ 4456 h 5766"/>
              <a:gd name="T58" fmla="*/ 3747 w 6499"/>
              <a:gd name="T59" fmla="*/ 4507 h 5766"/>
              <a:gd name="T60" fmla="*/ 3473 w 6499"/>
              <a:gd name="T61" fmla="*/ 4915 h 5766"/>
              <a:gd name="T62" fmla="*/ 3065 w 6499"/>
              <a:gd name="T63" fmla="*/ 5251 h 5766"/>
              <a:gd name="T64" fmla="*/ 2867 w 6499"/>
              <a:gd name="T65" fmla="*/ 5322 h 5766"/>
              <a:gd name="T66" fmla="*/ 2707 w 6499"/>
              <a:gd name="T67" fmla="*/ 5102 h 5766"/>
              <a:gd name="T68" fmla="*/ 3423 w 6499"/>
              <a:gd name="T69" fmla="*/ 4496 h 5766"/>
              <a:gd name="T70" fmla="*/ 3345 w 6499"/>
              <a:gd name="T71" fmla="*/ 4266 h 5766"/>
              <a:gd name="T72" fmla="*/ 2255 w 6499"/>
              <a:gd name="T73" fmla="*/ 5022 h 5766"/>
              <a:gd name="T74" fmla="*/ 1884 w 6499"/>
              <a:gd name="T75" fmla="*/ 4962 h 5766"/>
              <a:gd name="T76" fmla="*/ 3155 w 6499"/>
              <a:gd name="T77" fmla="*/ 3735 h 5766"/>
              <a:gd name="T78" fmla="*/ 3075 w 6499"/>
              <a:gd name="T79" fmla="*/ 3503 h 5766"/>
              <a:gd name="T80" fmla="*/ 1791 w 6499"/>
              <a:gd name="T81" fmla="*/ 4404 h 5766"/>
              <a:gd name="T82" fmla="*/ 1285 w 6499"/>
              <a:gd name="T83" fmla="*/ 4435 h 5766"/>
              <a:gd name="T84" fmla="*/ 1439 w 6499"/>
              <a:gd name="T85" fmla="*/ 4004 h 5766"/>
              <a:gd name="T86" fmla="*/ 2809 w 6499"/>
              <a:gd name="T87" fmla="*/ 3011 h 5766"/>
              <a:gd name="T88" fmla="*/ 2612 w 6499"/>
              <a:gd name="T89" fmla="*/ 2895 h 5766"/>
              <a:gd name="T90" fmla="*/ 1167 w 6499"/>
              <a:gd name="T91" fmla="*/ 3884 h 5766"/>
              <a:gd name="T92" fmla="*/ 668 w 6499"/>
              <a:gd name="T93" fmla="*/ 3923 h 5766"/>
              <a:gd name="T94" fmla="*/ 3388 w 6499"/>
              <a:gd name="T95" fmla="*/ 1602 h 5766"/>
              <a:gd name="T96" fmla="*/ 4543 w 6499"/>
              <a:gd name="T97" fmla="*/ 2706 h 5766"/>
              <a:gd name="T98" fmla="*/ 4492 w 6499"/>
              <a:gd name="T99" fmla="*/ 1496 h 5766"/>
              <a:gd name="T100" fmla="*/ 4777 w 6499"/>
              <a:gd name="T101" fmla="*/ 1048 h 5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499" h="5766">
                <a:moveTo>
                  <a:pt x="5048" y="1043"/>
                </a:moveTo>
                <a:cubicBezTo>
                  <a:pt x="5180" y="1043"/>
                  <a:pt x="5309" y="1008"/>
                  <a:pt x="5423" y="940"/>
                </a:cubicBezTo>
                <a:lnTo>
                  <a:pt x="6499" y="304"/>
                </a:lnTo>
                <a:lnTo>
                  <a:pt x="6499" y="7"/>
                </a:lnTo>
                <a:lnTo>
                  <a:pt x="5288" y="712"/>
                </a:lnTo>
                <a:cubicBezTo>
                  <a:pt x="5196" y="766"/>
                  <a:pt x="5092" y="794"/>
                  <a:pt x="4987" y="792"/>
                </a:cubicBezTo>
                <a:lnTo>
                  <a:pt x="3384" y="774"/>
                </a:lnTo>
                <a:cubicBezTo>
                  <a:pt x="3304" y="744"/>
                  <a:pt x="3240" y="726"/>
                  <a:pt x="3216" y="716"/>
                </a:cubicBezTo>
                <a:cubicBezTo>
                  <a:pt x="2715" y="604"/>
                  <a:pt x="2323" y="648"/>
                  <a:pt x="2056" y="720"/>
                </a:cubicBezTo>
                <a:cubicBezTo>
                  <a:pt x="1856" y="774"/>
                  <a:pt x="1643" y="754"/>
                  <a:pt x="1453" y="667"/>
                </a:cubicBezTo>
                <a:lnTo>
                  <a:pt x="0" y="0"/>
                </a:lnTo>
                <a:lnTo>
                  <a:pt x="0" y="2664"/>
                </a:lnTo>
                <a:lnTo>
                  <a:pt x="151" y="2747"/>
                </a:lnTo>
                <a:cubicBezTo>
                  <a:pt x="373" y="2868"/>
                  <a:pt x="551" y="3056"/>
                  <a:pt x="661" y="3284"/>
                </a:cubicBezTo>
                <a:lnTo>
                  <a:pt x="576" y="3354"/>
                </a:lnTo>
                <a:cubicBezTo>
                  <a:pt x="347" y="3520"/>
                  <a:pt x="297" y="3843"/>
                  <a:pt x="448" y="4071"/>
                </a:cubicBezTo>
                <a:cubicBezTo>
                  <a:pt x="532" y="4182"/>
                  <a:pt x="651" y="4252"/>
                  <a:pt x="787" y="4276"/>
                </a:cubicBezTo>
                <a:cubicBezTo>
                  <a:pt x="803" y="4278"/>
                  <a:pt x="827" y="4279"/>
                  <a:pt x="844" y="4279"/>
                </a:cubicBezTo>
                <a:cubicBezTo>
                  <a:pt x="893" y="4282"/>
                  <a:pt x="941" y="4276"/>
                  <a:pt x="983" y="4270"/>
                </a:cubicBezTo>
                <a:cubicBezTo>
                  <a:pt x="985" y="4384"/>
                  <a:pt x="1012" y="4483"/>
                  <a:pt x="1080" y="4576"/>
                </a:cubicBezTo>
                <a:cubicBezTo>
                  <a:pt x="1171" y="4703"/>
                  <a:pt x="1315" y="4760"/>
                  <a:pt x="1469" y="4768"/>
                </a:cubicBezTo>
                <a:cubicBezTo>
                  <a:pt x="1509" y="4771"/>
                  <a:pt x="1551" y="4772"/>
                  <a:pt x="1583" y="4775"/>
                </a:cubicBezTo>
                <a:cubicBezTo>
                  <a:pt x="1568" y="4896"/>
                  <a:pt x="1603" y="5020"/>
                  <a:pt x="1679" y="5122"/>
                </a:cubicBezTo>
                <a:cubicBezTo>
                  <a:pt x="1763" y="5232"/>
                  <a:pt x="1881" y="5303"/>
                  <a:pt x="2017" y="5327"/>
                </a:cubicBezTo>
                <a:cubicBezTo>
                  <a:pt x="2033" y="5328"/>
                  <a:pt x="2057" y="5330"/>
                  <a:pt x="2075" y="5330"/>
                </a:cubicBezTo>
                <a:cubicBezTo>
                  <a:pt x="2196" y="5336"/>
                  <a:pt x="2312" y="5302"/>
                  <a:pt x="2405" y="5234"/>
                </a:cubicBezTo>
                <a:lnTo>
                  <a:pt x="2456" y="5195"/>
                </a:lnTo>
                <a:cubicBezTo>
                  <a:pt x="2468" y="5268"/>
                  <a:pt x="2489" y="5335"/>
                  <a:pt x="2535" y="5395"/>
                </a:cubicBezTo>
                <a:cubicBezTo>
                  <a:pt x="2603" y="5488"/>
                  <a:pt x="2705" y="5551"/>
                  <a:pt x="2827" y="5574"/>
                </a:cubicBezTo>
                <a:cubicBezTo>
                  <a:pt x="2843" y="5575"/>
                  <a:pt x="2859" y="5575"/>
                  <a:pt x="2876" y="5576"/>
                </a:cubicBezTo>
                <a:cubicBezTo>
                  <a:pt x="2973" y="5582"/>
                  <a:pt x="3072" y="5554"/>
                  <a:pt x="3157" y="5494"/>
                </a:cubicBezTo>
                <a:lnTo>
                  <a:pt x="3165" y="5494"/>
                </a:lnTo>
                <a:lnTo>
                  <a:pt x="3225" y="5578"/>
                </a:lnTo>
                <a:cubicBezTo>
                  <a:pt x="3331" y="5730"/>
                  <a:pt x="3549" y="5766"/>
                  <a:pt x="3701" y="5660"/>
                </a:cubicBezTo>
                <a:cubicBezTo>
                  <a:pt x="3828" y="5570"/>
                  <a:pt x="3879" y="5392"/>
                  <a:pt x="3821" y="5251"/>
                </a:cubicBezTo>
                <a:lnTo>
                  <a:pt x="3832" y="5267"/>
                </a:lnTo>
                <a:cubicBezTo>
                  <a:pt x="3932" y="5415"/>
                  <a:pt x="4121" y="5479"/>
                  <a:pt x="4287" y="5411"/>
                </a:cubicBezTo>
                <a:cubicBezTo>
                  <a:pt x="4469" y="5336"/>
                  <a:pt x="4543" y="5139"/>
                  <a:pt x="4495" y="4970"/>
                </a:cubicBezTo>
                <a:cubicBezTo>
                  <a:pt x="4617" y="5107"/>
                  <a:pt x="4828" y="5134"/>
                  <a:pt x="4980" y="5028"/>
                </a:cubicBezTo>
                <a:lnTo>
                  <a:pt x="4988" y="5020"/>
                </a:lnTo>
                <a:cubicBezTo>
                  <a:pt x="5140" y="4915"/>
                  <a:pt x="5184" y="4714"/>
                  <a:pt x="5103" y="4554"/>
                </a:cubicBezTo>
                <a:cubicBezTo>
                  <a:pt x="5235" y="4675"/>
                  <a:pt x="5445" y="4694"/>
                  <a:pt x="5597" y="4588"/>
                </a:cubicBezTo>
                <a:cubicBezTo>
                  <a:pt x="5775" y="4459"/>
                  <a:pt x="5821" y="4210"/>
                  <a:pt x="5692" y="4031"/>
                </a:cubicBezTo>
                <a:lnTo>
                  <a:pt x="5503" y="3760"/>
                </a:lnTo>
                <a:lnTo>
                  <a:pt x="5915" y="3280"/>
                </a:lnTo>
                <a:cubicBezTo>
                  <a:pt x="6023" y="3154"/>
                  <a:pt x="6152" y="3047"/>
                  <a:pt x="6296" y="2963"/>
                </a:cubicBezTo>
                <a:lnTo>
                  <a:pt x="6499" y="2846"/>
                </a:lnTo>
                <a:lnTo>
                  <a:pt x="6499" y="2528"/>
                </a:lnTo>
                <a:lnTo>
                  <a:pt x="6219" y="2687"/>
                </a:lnTo>
                <a:cubicBezTo>
                  <a:pt x="6059" y="2778"/>
                  <a:pt x="5915" y="2895"/>
                  <a:pt x="5795" y="3035"/>
                </a:cubicBezTo>
                <a:lnTo>
                  <a:pt x="5352" y="3548"/>
                </a:lnTo>
                <a:cubicBezTo>
                  <a:pt x="5220" y="3427"/>
                  <a:pt x="5009" y="3408"/>
                  <a:pt x="4857" y="3514"/>
                </a:cubicBezTo>
                <a:cubicBezTo>
                  <a:pt x="4680" y="3643"/>
                  <a:pt x="4633" y="3892"/>
                  <a:pt x="4763" y="4071"/>
                </a:cubicBezTo>
                <a:lnTo>
                  <a:pt x="4769" y="4088"/>
                </a:lnTo>
                <a:lnTo>
                  <a:pt x="4761" y="4088"/>
                </a:lnTo>
                <a:cubicBezTo>
                  <a:pt x="4636" y="4000"/>
                  <a:pt x="4465" y="3991"/>
                  <a:pt x="4331" y="4082"/>
                </a:cubicBezTo>
                <a:lnTo>
                  <a:pt x="4323" y="4090"/>
                </a:lnTo>
                <a:cubicBezTo>
                  <a:pt x="4204" y="4172"/>
                  <a:pt x="4148" y="4316"/>
                  <a:pt x="4173" y="4456"/>
                </a:cubicBezTo>
                <a:lnTo>
                  <a:pt x="4131" y="4487"/>
                </a:lnTo>
                <a:cubicBezTo>
                  <a:pt x="4012" y="4424"/>
                  <a:pt x="3865" y="4424"/>
                  <a:pt x="3747" y="4507"/>
                </a:cubicBezTo>
                <a:cubicBezTo>
                  <a:pt x="3637" y="4583"/>
                  <a:pt x="3581" y="4718"/>
                  <a:pt x="3591" y="4840"/>
                </a:cubicBezTo>
                <a:lnTo>
                  <a:pt x="3473" y="4915"/>
                </a:lnTo>
                <a:cubicBezTo>
                  <a:pt x="3385" y="4894"/>
                  <a:pt x="3287" y="4914"/>
                  <a:pt x="3211" y="4966"/>
                </a:cubicBezTo>
                <a:cubicBezTo>
                  <a:pt x="3117" y="5034"/>
                  <a:pt x="3063" y="5146"/>
                  <a:pt x="3065" y="5251"/>
                </a:cubicBezTo>
                <a:lnTo>
                  <a:pt x="3007" y="5288"/>
                </a:lnTo>
                <a:cubicBezTo>
                  <a:pt x="2972" y="5319"/>
                  <a:pt x="2915" y="5332"/>
                  <a:pt x="2867" y="5322"/>
                </a:cubicBezTo>
                <a:cubicBezTo>
                  <a:pt x="2819" y="5311"/>
                  <a:pt x="2771" y="5284"/>
                  <a:pt x="2740" y="5242"/>
                </a:cubicBezTo>
                <a:cubicBezTo>
                  <a:pt x="2709" y="5207"/>
                  <a:pt x="2696" y="5150"/>
                  <a:pt x="2707" y="5102"/>
                </a:cubicBezTo>
                <a:cubicBezTo>
                  <a:pt x="2717" y="5054"/>
                  <a:pt x="2744" y="5006"/>
                  <a:pt x="2787" y="4975"/>
                </a:cubicBezTo>
                <a:lnTo>
                  <a:pt x="3423" y="4496"/>
                </a:lnTo>
                <a:cubicBezTo>
                  <a:pt x="3456" y="4474"/>
                  <a:pt x="3475" y="4442"/>
                  <a:pt x="3476" y="4402"/>
                </a:cubicBezTo>
                <a:cubicBezTo>
                  <a:pt x="3480" y="4328"/>
                  <a:pt x="3417" y="4266"/>
                  <a:pt x="3345" y="4266"/>
                </a:cubicBezTo>
                <a:cubicBezTo>
                  <a:pt x="3317" y="4266"/>
                  <a:pt x="3295" y="4272"/>
                  <a:pt x="3271" y="4286"/>
                </a:cubicBezTo>
                <a:lnTo>
                  <a:pt x="2255" y="5022"/>
                </a:lnTo>
                <a:cubicBezTo>
                  <a:pt x="2196" y="5059"/>
                  <a:pt x="2129" y="5080"/>
                  <a:pt x="2057" y="5068"/>
                </a:cubicBezTo>
                <a:cubicBezTo>
                  <a:pt x="1985" y="5056"/>
                  <a:pt x="1921" y="5020"/>
                  <a:pt x="1884" y="4962"/>
                </a:cubicBezTo>
                <a:cubicBezTo>
                  <a:pt x="1800" y="4851"/>
                  <a:pt x="1825" y="4682"/>
                  <a:pt x="1944" y="4599"/>
                </a:cubicBezTo>
                <a:lnTo>
                  <a:pt x="3155" y="3735"/>
                </a:lnTo>
                <a:cubicBezTo>
                  <a:pt x="3181" y="3711"/>
                  <a:pt x="3200" y="3678"/>
                  <a:pt x="3200" y="3634"/>
                </a:cubicBezTo>
                <a:cubicBezTo>
                  <a:pt x="3201" y="3564"/>
                  <a:pt x="3144" y="3506"/>
                  <a:pt x="3075" y="3503"/>
                </a:cubicBezTo>
                <a:cubicBezTo>
                  <a:pt x="3035" y="3502"/>
                  <a:pt x="3003" y="3516"/>
                  <a:pt x="2976" y="3547"/>
                </a:cubicBezTo>
                <a:lnTo>
                  <a:pt x="1791" y="4404"/>
                </a:lnTo>
                <a:cubicBezTo>
                  <a:pt x="1757" y="4419"/>
                  <a:pt x="1740" y="4443"/>
                  <a:pt x="1715" y="4466"/>
                </a:cubicBezTo>
                <a:cubicBezTo>
                  <a:pt x="1572" y="4556"/>
                  <a:pt x="1361" y="4536"/>
                  <a:pt x="1285" y="4435"/>
                </a:cubicBezTo>
                <a:cubicBezTo>
                  <a:pt x="1209" y="4326"/>
                  <a:pt x="1225" y="4179"/>
                  <a:pt x="1320" y="4087"/>
                </a:cubicBezTo>
                <a:lnTo>
                  <a:pt x="1439" y="4004"/>
                </a:lnTo>
                <a:lnTo>
                  <a:pt x="2756" y="3106"/>
                </a:lnTo>
                <a:cubicBezTo>
                  <a:pt x="2789" y="3083"/>
                  <a:pt x="2808" y="3051"/>
                  <a:pt x="2809" y="3011"/>
                </a:cubicBezTo>
                <a:cubicBezTo>
                  <a:pt x="2812" y="2967"/>
                  <a:pt x="2791" y="2926"/>
                  <a:pt x="2755" y="2900"/>
                </a:cubicBezTo>
                <a:cubicBezTo>
                  <a:pt x="2708" y="2867"/>
                  <a:pt x="2661" y="2866"/>
                  <a:pt x="2612" y="2895"/>
                </a:cubicBezTo>
                <a:lnTo>
                  <a:pt x="1201" y="3854"/>
                </a:lnTo>
                <a:cubicBezTo>
                  <a:pt x="1192" y="3870"/>
                  <a:pt x="1176" y="3876"/>
                  <a:pt x="1167" y="3884"/>
                </a:cubicBezTo>
                <a:lnTo>
                  <a:pt x="1031" y="3983"/>
                </a:lnTo>
                <a:cubicBezTo>
                  <a:pt x="920" y="4067"/>
                  <a:pt x="751" y="4042"/>
                  <a:pt x="668" y="3923"/>
                </a:cubicBezTo>
                <a:cubicBezTo>
                  <a:pt x="584" y="3812"/>
                  <a:pt x="609" y="3643"/>
                  <a:pt x="728" y="3560"/>
                </a:cubicBezTo>
                <a:lnTo>
                  <a:pt x="3388" y="1602"/>
                </a:lnTo>
                <a:cubicBezTo>
                  <a:pt x="3601" y="1727"/>
                  <a:pt x="3759" y="1979"/>
                  <a:pt x="3759" y="1979"/>
                </a:cubicBezTo>
                <a:cubicBezTo>
                  <a:pt x="4020" y="2798"/>
                  <a:pt x="4345" y="2804"/>
                  <a:pt x="4543" y="2706"/>
                </a:cubicBezTo>
                <a:cubicBezTo>
                  <a:pt x="4645" y="2655"/>
                  <a:pt x="4692" y="2534"/>
                  <a:pt x="4656" y="2424"/>
                </a:cubicBezTo>
                <a:cubicBezTo>
                  <a:pt x="4552" y="2108"/>
                  <a:pt x="4492" y="1496"/>
                  <a:pt x="4492" y="1496"/>
                </a:cubicBezTo>
                <a:cubicBezTo>
                  <a:pt x="4419" y="1338"/>
                  <a:pt x="4184" y="1171"/>
                  <a:pt x="3923" y="1035"/>
                </a:cubicBezTo>
                <a:lnTo>
                  <a:pt x="4777" y="1048"/>
                </a:lnTo>
                <a:lnTo>
                  <a:pt x="5048" y="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84" name="组合 83">
            <a:extLst>
              <a:ext uri="{FF2B5EF4-FFF2-40B4-BE49-F238E27FC236}">
                <a16:creationId xmlns="" xmlns:a16="http://schemas.microsoft.com/office/drawing/2014/main" id="{45AD6994-823B-414A-AF58-1D3B99A97C46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85" name="iconfont-10357-5072058">
              <a:extLst>
                <a:ext uri="{FF2B5EF4-FFF2-40B4-BE49-F238E27FC236}">
                  <a16:creationId xmlns="" xmlns:a16="http://schemas.microsoft.com/office/drawing/2014/main" id="{E91EA786-DD6E-4F7E-9C9E-9078B6E41986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xtBox 6">
              <a:extLst>
                <a:ext uri="{FF2B5EF4-FFF2-40B4-BE49-F238E27FC236}">
                  <a16:creationId xmlns="" xmlns:a16="http://schemas.microsoft.com/office/drawing/2014/main" id="{AF3888F6-9AD7-4D51-BC4A-642A52E64031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87" name="文本框 86">
            <a:extLst>
              <a:ext uri="{FF2B5EF4-FFF2-40B4-BE49-F238E27FC236}">
                <a16:creationId xmlns="" xmlns:a16="http://schemas.microsoft.com/office/drawing/2014/main" id="{435EE334-312E-48FC-904F-C7F6F284E160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AF23C063-4C1E-4198-BEBA-11D66B52AA2E}"/>
              </a:ext>
            </a:extLst>
          </p:cNvPr>
          <p:cNvGrpSpPr/>
          <p:nvPr/>
        </p:nvGrpSpPr>
        <p:grpSpPr>
          <a:xfrm>
            <a:off x="993237" y="2797402"/>
            <a:ext cx="1720250" cy="1436899"/>
            <a:chOff x="933881" y="2876527"/>
            <a:chExt cx="1720250" cy="1436899"/>
          </a:xfrm>
        </p:grpSpPr>
        <p:sp>
          <p:nvSpPr>
            <p:cNvPr id="312" name="文本框 311">
              <a:extLst>
                <a:ext uri="{FF2B5EF4-FFF2-40B4-BE49-F238E27FC236}">
                  <a16:creationId xmlns="" xmlns:a16="http://schemas.microsoft.com/office/drawing/2014/main" id="{3158BD16-5E0A-405B-BE5D-3FECBA2614F8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13" name="文本框 312">
              <a:extLst>
                <a:ext uri="{FF2B5EF4-FFF2-40B4-BE49-F238E27FC236}">
                  <a16:creationId xmlns="" xmlns:a16="http://schemas.microsoft.com/office/drawing/2014/main" id="{9848ED3B-0422-4AFA-9113-91827D4C2189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14" name="组合 313">
            <a:extLst>
              <a:ext uri="{FF2B5EF4-FFF2-40B4-BE49-F238E27FC236}">
                <a16:creationId xmlns="" xmlns:a16="http://schemas.microsoft.com/office/drawing/2014/main" id="{A9F52A5F-03BB-4550-B664-90E900D4F4F2}"/>
              </a:ext>
            </a:extLst>
          </p:cNvPr>
          <p:cNvGrpSpPr/>
          <p:nvPr/>
        </p:nvGrpSpPr>
        <p:grpSpPr>
          <a:xfrm>
            <a:off x="2794021" y="2797402"/>
            <a:ext cx="1720250" cy="1436899"/>
            <a:chOff x="933881" y="2876527"/>
            <a:chExt cx="1720250" cy="1436899"/>
          </a:xfrm>
        </p:grpSpPr>
        <p:sp>
          <p:nvSpPr>
            <p:cNvPr id="315" name="文本框 314">
              <a:extLst>
                <a:ext uri="{FF2B5EF4-FFF2-40B4-BE49-F238E27FC236}">
                  <a16:creationId xmlns="" xmlns:a16="http://schemas.microsoft.com/office/drawing/2014/main" id="{0FF1E561-46F1-45A2-9225-9AA4A471E72A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16" name="文本框 315">
              <a:extLst>
                <a:ext uri="{FF2B5EF4-FFF2-40B4-BE49-F238E27FC236}">
                  <a16:creationId xmlns="" xmlns:a16="http://schemas.microsoft.com/office/drawing/2014/main" id="{FDE57A2D-B0D9-410F-8DBF-C9A01B86FCA0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17" name="组合 316">
            <a:extLst>
              <a:ext uri="{FF2B5EF4-FFF2-40B4-BE49-F238E27FC236}">
                <a16:creationId xmlns="" xmlns:a16="http://schemas.microsoft.com/office/drawing/2014/main" id="{688B02C9-350F-4812-8482-15C6C7018299}"/>
              </a:ext>
            </a:extLst>
          </p:cNvPr>
          <p:cNvGrpSpPr/>
          <p:nvPr/>
        </p:nvGrpSpPr>
        <p:grpSpPr>
          <a:xfrm>
            <a:off x="4594805" y="2797402"/>
            <a:ext cx="1720250" cy="1436899"/>
            <a:chOff x="933881" y="2876527"/>
            <a:chExt cx="1720250" cy="1436899"/>
          </a:xfrm>
        </p:grpSpPr>
        <p:sp>
          <p:nvSpPr>
            <p:cNvPr id="318" name="文本框 317">
              <a:extLst>
                <a:ext uri="{FF2B5EF4-FFF2-40B4-BE49-F238E27FC236}">
                  <a16:creationId xmlns="" xmlns:a16="http://schemas.microsoft.com/office/drawing/2014/main" id="{49882586-314C-4A95-BFC0-9B93AA3A8A67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19" name="文本框 318">
              <a:extLst>
                <a:ext uri="{FF2B5EF4-FFF2-40B4-BE49-F238E27FC236}">
                  <a16:creationId xmlns="" xmlns:a16="http://schemas.microsoft.com/office/drawing/2014/main" id="{A1974F22-1010-47B2-B668-A4566B27FE39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20" name="组合 319">
            <a:extLst>
              <a:ext uri="{FF2B5EF4-FFF2-40B4-BE49-F238E27FC236}">
                <a16:creationId xmlns="" xmlns:a16="http://schemas.microsoft.com/office/drawing/2014/main" id="{650CEC58-70A9-414B-9DF3-9AD8E6402671}"/>
              </a:ext>
            </a:extLst>
          </p:cNvPr>
          <p:cNvGrpSpPr/>
          <p:nvPr/>
        </p:nvGrpSpPr>
        <p:grpSpPr>
          <a:xfrm>
            <a:off x="6395589" y="2797402"/>
            <a:ext cx="1720250" cy="1436899"/>
            <a:chOff x="933881" y="2876527"/>
            <a:chExt cx="1720250" cy="1436899"/>
          </a:xfrm>
        </p:grpSpPr>
        <p:sp>
          <p:nvSpPr>
            <p:cNvPr id="321" name="文本框 320">
              <a:extLst>
                <a:ext uri="{FF2B5EF4-FFF2-40B4-BE49-F238E27FC236}">
                  <a16:creationId xmlns="" xmlns:a16="http://schemas.microsoft.com/office/drawing/2014/main" id="{BC3395CE-5D22-46F2-95A6-48CA1E7FD40C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22" name="文本框 321">
              <a:extLst>
                <a:ext uri="{FF2B5EF4-FFF2-40B4-BE49-F238E27FC236}">
                  <a16:creationId xmlns="" xmlns:a16="http://schemas.microsoft.com/office/drawing/2014/main" id="{AABA8E73-3CA1-4FC1-BE81-7953F1440018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89333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12"/>
          <p:cNvSpPr>
            <a:spLocks/>
          </p:cNvSpPr>
          <p:nvPr/>
        </p:nvSpPr>
        <p:spPr bwMode="auto">
          <a:xfrm>
            <a:off x="4290487" y="771550"/>
            <a:ext cx="563859" cy="1025731"/>
          </a:xfrm>
          <a:custGeom>
            <a:avLst/>
            <a:gdLst>
              <a:gd name="T0" fmla="*/ 973 w 974"/>
              <a:gd name="T1" fmla="*/ 221 h 1772"/>
              <a:gd name="T2" fmla="*/ 973 w 974"/>
              <a:gd name="T3" fmla="*/ 221 h 1772"/>
              <a:gd name="T4" fmla="*/ 828 w 974"/>
              <a:gd name="T5" fmla="*/ 221 h 1772"/>
              <a:gd name="T6" fmla="*/ 486 w 974"/>
              <a:gd name="T7" fmla="*/ 0 h 1772"/>
              <a:gd name="T8" fmla="*/ 152 w 974"/>
              <a:gd name="T9" fmla="*/ 221 h 1772"/>
              <a:gd name="T10" fmla="*/ 0 w 974"/>
              <a:gd name="T11" fmla="*/ 221 h 1772"/>
              <a:gd name="T12" fmla="*/ 243 w 974"/>
              <a:gd name="T13" fmla="*/ 1323 h 1772"/>
              <a:gd name="T14" fmla="*/ 0 w 974"/>
              <a:gd name="T15" fmla="*/ 1323 h 1772"/>
              <a:gd name="T16" fmla="*/ 486 w 974"/>
              <a:gd name="T17" fmla="*/ 1771 h 1772"/>
              <a:gd name="T18" fmla="*/ 973 w 974"/>
              <a:gd name="T19" fmla="*/ 1323 h 1772"/>
              <a:gd name="T20" fmla="*/ 729 w 974"/>
              <a:gd name="T21" fmla="*/ 1323 h 1772"/>
              <a:gd name="T22" fmla="*/ 973 w 974"/>
              <a:gd name="T23" fmla="*/ 221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2">
                <a:moveTo>
                  <a:pt x="973" y="221"/>
                </a:moveTo>
                <a:lnTo>
                  <a:pt x="973" y="221"/>
                </a:lnTo>
                <a:cubicBezTo>
                  <a:pt x="828" y="221"/>
                  <a:pt x="828" y="221"/>
                  <a:pt x="828" y="221"/>
                </a:cubicBezTo>
                <a:cubicBezTo>
                  <a:pt x="767" y="91"/>
                  <a:pt x="638" y="0"/>
                  <a:pt x="486" y="0"/>
                </a:cubicBezTo>
                <a:cubicBezTo>
                  <a:pt x="334" y="0"/>
                  <a:pt x="205" y="91"/>
                  <a:pt x="152" y="221"/>
                </a:cubicBezTo>
                <a:cubicBezTo>
                  <a:pt x="0" y="221"/>
                  <a:pt x="0" y="221"/>
                  <a:pt x="0" y="221"/>
                </a:cubicBezTo>
                <a:cubicBezTo>
                  <a:pt x="243" y="1323"/>
                  <a:pt x="243" y="1323"/>
                  <a:pt x="243" y="1323"/>
                </a:cubicBezTo>
                <a:cubicBezTo>
                  <a:pt x="0" y="1323"/>
                  <a:pt x="0" y="1323"/>
                  <a:pt x="0" y="1323"/>
                </a:cubicBezTo>
                <a:cubicBezTo>
                  <a:pt x="486" y="1771"/>
                  <a:pt x="486" y="1771"/>
                  <a:pt x="486" y="1771"/>
                </a:cubicBezTo>
                <a:cubicBezTo>
                  <a:pt x="973" y="1323"/>
                  <a:pt x="973" y="1323"/>
                  <a:pt x="973" y="1323"/>
                </a:cubicBezTo>
                <a:cubicBezTo>
                  <a:pt x="729" y="1323"/>
                  <a:pt x="729" y="1323"/>
                  <a:pt x="729" y="1323"/>
                </a:cubicBezTo>
                <a:cubicBezTo>
                  <a:pt x="973" y="221"/>
                  <a:pt x="973" y="221"/>
                  <a:pt x="973" y="221"/>
                </a:cubicBezTo>
              </a:path>
            </a:pathLst>
          </a:custGeom>
          <a:solidFill>
            <a:srgbClr val="6094E6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1" name="Freeform: Shape 13"/>
          <p:cNvSpPr>
            <a:spLocks/>
          </p:cNvSpPr>
          <p:nvPr/>
        </p:nvSpPr>
        <p:spPr bwMode="auto">
          <a:xfrm>
            <a:off x="4395092" y="812376"/>
            <a:ext cx="352094" cy="347014"/>
          </a:xfrm>
          <a:custGeom>
            <a:avLst/>
            <a:gdLst>
              <a:gd name="T0" fmla="*/ 608 w 609"/>
              <a:gd name="T1" fmla="*/ 304 h 601"/>
              <a:gd name="T2" fmla="*/ 608 w 609"/>
              <a:gd name="T3" fmla="*/ 304 h 601"/>
              <a:gd name="T4" fmla="*/ 304 w 609"/>
              <a:gd name="T5" fmla="*/ 600 h 601"/>
              <a:gd name="T6" fmla="*/ 0 w 609"/>
              <a:gd name="T7" fmla="*/ 304 h 601"/>
              <a:gd name="T8" fmla="*/ 304 w 609"/>
              <a:gd name="T9" fmla="*/ 0 h 601"/>
              <a:gd name="T10" fmla="*/ 608 w 609"/>
              <a:gd name="T11" fmla="*/ 304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9" h="601">
                <a:moveTo>
                  <a:pt x="608" y="304"/>
                </a:moveTo>
                <a:lnTo>
                  <a:pt x="608" y="304"/>
                </a:lnTo>
                <a:cubicBezTo>
                  <a:pt x="608" y="463"/>
                  <a:pt x="471" y="600"/>
                  <a:pt x="304" y="600"/>
                </a:cubicBezTo>
                <a:cubicBezTo>
                  <a:pt x="137" y="600"/>
                  <a:pt x="0" y="463"/>
                  <a:pt x="0" y="304"/>
                </a:cubicBezTo>
                <a:cubicBezTo>
                  <a:pt x="0" y="136"/>
                  <a:pt x="137" y="0"/>
                  <a:pt x="304" y="0"/>
                </a:cubicBezTo>
                <a:cubicBezTo>
                  <a:pt x="471" y="0"/>
                  <a:pt x="608" y="136"/>
                  <a:pt x="608" y="30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2" name="TextBox 14"/>
          <p:cNvSpPr txBox="1">
            <a:spLocks/>
          </p:cNvSpPr>
          <p:nvPr/>
        </p:nvSpPr>
        <p:spPr bwMode="auto">
          <a:xfrm>
            <a:off x="4469502" y="911188"/>
            <a:ext cx="239248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60%</a:t>
            </a:r>
          </a:p>
        </p:txBody>
      </p:sp>
      <p:sp>
        <p:nvSpPr>
          <p:cNvPr id="33" name="Freeform: Shape 15"/>
          <p:cNvSpPr>
            <a:spLocks/>
          </p:cNvSpPr>
          <p:nvPr/>
        </p:nvSpPr>
        <p:spPr bwMode="auto">
          <a:xfrm>
            <a:off x="4571141" y="901680"/>
            <a:ext cx="283206" cy="898152"/>
          </a:xfrm>
          <a:custGeom>
            <a:avLst/>
            <a:gdLst>
              <a:gd name="T0" fmla="*/ 487 w 488"/>
              <a:gd name="T1" fmla="*/ 0 h 1551"/>
              <a:gd name="T2" fmla="*/ 0 w 488"/>
              <a:gd name="T3" fmla="*/ 1550 h 1551"/>
              <a:gd name="T4" fmla="*/ 487 w 488"/>
              <a:gd name="T5" fmla="*/ 1102 h 1551"/>
              <a:gd name="T6" fmla="*/ 243 w 488"/>
              <a:gd name="T7" fmla="*/ 1102 h 1551"/>
              <a:gd name="T8" fmla="*/ 487 w 488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1">
                <a:moveTo>
                  <a:pt x="487" y="0"/>
                </a:moveTo>
                <a:lnTo>
                  <a:pt x="0" y="1550"/>
                </a:lnTo>
                <a:lnTo>
                  <a:pt x="487" y="1102"/>
                </a:lnTo>
                <a:lnTo>
                  <a:pt x="243" y="1102"/>
                </a:lnTo>
                <a:lnTo>
                  <a:pt x="487" y="0"/>
                </a:lnTo>
              </a:path>
            </a:pathLst>
          </a:custGeom>
          <a:solidFill>
            <a:srgbClr val="FAB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4" name="Freeform: Shape 16"/>
          <p:cNvSpPr>
            <a:spLocks/>
          </p:cNvSpPr>
          <p:nvPr/>
        </p:nvSpPr>
        <p:spPr bwMode="auto">
          <a:xfrm>
            <a:off x="4571141" y="901680"/>
            <a:ext cx="283206" cy="898152"/>
          </a:xfrm>
          <a:custGeom>
            <a:avLst/>
            <a:gdLst>
              <a:gd name="T0" fmla="*/ 487 w 488"/>
              <a:gd name="T1" fmla="*/ 0 h 1551"/>
              <a:gd name="T2" fmla="*/ 0 w 488"/>
              <a:gd name="T3" fmla="*/ 1550 h 1551"/>
              <a:gd name="T4" fmla="*/ 487 w 488"/>
              <a:gd name="T5" fmla="*/ 1102 h 1551"/>
              <a:gd name="T6" fmla="*/ 243 w 488"/>
              <a:gd name="T7" fmla="*/ 1102 h 1551"/>
              <a:gd name="T8" fmla="*/ 487 w 488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1">
                <a:moveTo>
                  <a:pt x="487" y="0"/>
                </a:moveTo>
                <a:lnTo>
                  <a:pt x="0" y="1550"/>
                </a:lnTo>
                <a:lnTo>
                  <a:pt x="487" y="1102"/>
                </a:lnTo>
                <a:lnTo>
                  <a:pt x="243" y="1102"/>
                </a:lnTo>
                <a:lnTo>
                  <a:pt x="487" y="0"/>
                </a:lnTo>
              </a:path>
            </a:pathLst>
          </a:custGeom>
          <a:solidFill>
            <a:srgbClr val="0070C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5" name="Freeform: Shape 17"/>
          <p:cNvSpPr>
            <a:spLocks/>
          </p:cNvSpPr>
          <p:nvPr/>
        </p:nvSpPr>
        <p:spPr bwMode="auto">
          <a:xfrm>
            <a:off x="4290487" y="901680"/>
            <a:ext cx="280655" cy="898152"/>
          </a:xfrm>
          <a:custGeom>
            <a:avLst/>
            <a:gdLst>
              <a:gd name="T0" fmla="*/ 0 w 487"/>
              <a:gd name="T1" fmla="*/ 0 h 1551"/>
              <a:gd name="T2" fmla="*/ 243 w 487"/>
              <a:gd name="T3" fmla="*/ 1102 h 1551"/>
              <a:gd name="T4" fmla="*/ 0 w 487"/>
              <a:gd name="T5" fmla="*/ 1102 h 1551"/>
              <a:gd name="T6" fmla="*/ 486 w 487"/>
              <a:gd name="T7" fmla="*/ 1550 h 1551"/>
              <a:gd name="T8" fmla="*/ 0 w 487"/>
              <a:gd name="T9" fmla="*/ 1102 h 1551"/>
              <a:gd name="T10" fmla="*/ 243 w 487"/>
              <a:gd name="T11" fmla="*/ 1102 h 1551"/>
              <a:gd name="T12" fmla="*/ 0 w 487"/>
              <a:gd name="T13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7" h="1551">
                <a:moveTo>
                  <a:pt x="0" y="0"/>
                </a:moveTo>
                <a:lnTo>
                  <a:pt x="243" y="1102"/>
                </a:lnTo>
                <a:lnTo>
                  <a:pt x="0" y="1102"/>
                </a:lnTo>
                <a:lnTo>
                  <a:pt x="486" y="1550"/>
                </a:lnTo>
                <a:lnTo>
                  <a:pt x="0" y="1102"/>
                </a:lnTo>
                <a:lnTo>
                  <a:pt x="243" y="110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6" name="Freeform: Shape 18"/>
          <p:cNvSpPr>
            <a:spLocks/>
          </p:cNvSpPr>
          <p:nvPr/>
        </p:nvSpPr>
        <p:spPr bwMode="auto">
          <a:xfrm>
            <a:off x="4290487" y="901680"/>
            <a:ext cx="280655" cy="898152"/>
          </a:xfrm>
          <a:custGeom>
            <a:avLst/>
            <a:gdLst>
              <a:gd name="T0" fmla="*/ 0 w 487"/>
              <a:gd name="T1" fmla="*/ 0 h 1551"/>
              <a:gd name="T2" fmla="*/ 243 w 487"/>
              <a:gd name="T3" fmla="*/ 1102 h 1551"/>
              <a:gd name="T4" fmla="*/ 0 w 487"/>
              <a:gd name="T5" fmla="*/ 1102 h 1551"/>
              <a:gd name="T6" fmla="*/ 486 w 487"/>
              <a:gd name="T7" fmla="*/ 1550 h 1551"/>
              <a:gd name="T8" fmla="*/ 0 w 487"/>
              <a:gd name="T9" fmla="*/ 1102 h 1551"/>
              <a:gd name="T10" fmla="*/ 243 w 487"/>
              <a:gd name="T11" fmla="*/ 1102 h 1551"/>
              <a:gd name="T12" fmla="*/ 0 w 487"/>
              <a:gd name="T13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7" h="1551">
                <a:moveTo>
                  <a:pt x="0" y="0"/>
                </a:moveTo>
                <a:lnTo>
                  <a:pt x="243" y="1102"/>
                </a:lnTo>
                <a:lnTo>
                  <a:pt x="0" y="1102"/>
                </a:lnTo>
                <a:lnTo>
                  <a:pt x="486" y="1550"/>
                </a:lnTo>
                <a:lnTo>
                  <a:pt x="0" y="1102"/>
                </a:lnTo>
                <a:lnTo>
                  <a:pt x="243" y="110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7" name="Freeform: Shape 19"/>
          <p:cNvSpPr>
            <a:spLocks/>
          </p:cNvSpPr>
          <p:nvPr/>
        </p:nvSpPr>
        <p:spPr bwMode="auto">
          <a:xfrm>
            <a:off x="4290487" y="901680"/>
            <a:ext cx="280655" cy="898152"/>
          </a:xfrm>
          <a:custGeom>
            <a:avLst/>
            <a:gdLst>
              <a:gd name="T0" fmla="*/ 0 w 487"/>
              <a:gd name="T1" fmla="*/ 0 h 1551"/>
              <a:gd name="T2" fmla="*/ 243 w 487"/>
              <a:gd name="T3" fmla="*/ 1102 h 1551"/>
              <a:gd name="T4" fmla="*/ 0 w 487"/>
              <a:gd name="T5" fmla="*/ 1102 h 1551"/>
              <a:gd name="T6" fmla="*/ 486 w 487"/>
              <a:gd name="T7" fmla="*/ 1550 h 1551"/>
              <a:gd name="T8" fmla="*/ 0 w 487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1">
                <a:moveTo>
                  <a:pt x="0" y="0"/>
                </a:moveTo>
                <a:lnTo>
                  <a:pt x="243" y="1102"/>
                </a:lnTo>
                <a:lnTo>
                  <a:pt x="0" y="1102"/>
                </a:lnTo>
                <a:lnTo>
                  <a:pt x="486" y="1550"/>
                </a:lnTo>
                <a:lnTo>
                  <a:pt x="0" y="0"/>
                </a:lnTo>
              </a:path>
            </a:pathLst>
          </a:custGeom>
          <a:solidFill>
            <a:srgbClr val="56C3E7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9" name="Freeform: Shape 21"/>
          <p:cNvSpPr>
            <a:spLocks/>
          </p:cNvSpPr>
          <p:nvPr/>
        </p:nvSpPr>
        <p:spPr bwMode="auto">
          <a:xfrm>
            <a:off x="6757690" y="1207869"/>
            <a:ext cx="563861" cy="1025731"/>
          </a:xfrm>
          <a:custGeom>
            <a:avLst/>
            <a:gdLst>
              <a:gd name="T0" fmla="*/ 973 w 974"/>
              <a:gd name="T1" fmla="*/ 220 h 1772"/>
              <a:gd name="T2" fmla="*/ 973 w 974"/>
              <a:gd name="T3" fmla="*/ 220 h 1772"/>
              <a:gd name="T4" fmla="*/ 829 w 974"/>
              <a:gd name="T5" fmla="*/ 220 h 1772"/>
              <a:gd name="T6" fmla="*/ 487 w 974"/>
              <a:gd name="T7" fmla="*/ 0 h 1772"/>
              <a:gd name="T8" fmla="*/ 145 w 974"/>
              <a:gd name="T9" fmla="*/ 220 h 1772"/>
              <a:gd name="T10" fmla="*/ 0 w 974"/>
              <a:gd name="T11" fmla="*/ 220 h 1772"/>
              <a:gd name="T12" fmla="*/ 244 w 974"/>
              <a:gd name="T13" fmla="*/ 1330 h 1772"/>
              <a:gd name="T14" fmla="*/ 0 w 974"/>
              <a:gd name="T15" fmla="*/ 1330 h 1772"/>
              <a:gd name="T16" fmla="*/ 487 w 974"/>
              <a:gd name="T17" fmla="*/ 1771 h 1772"/>
              <a:gd name="T18" fmla="*/ 973 w 974"/>
              <a:gd name="T19" fmla="*/ 1330 h 1772"/>
              <a:gd name="T20" fmla="*/ 730 w 974"/>
              <a:gd name="T21" fmla="*/ 1330 h 1772"/>
              <a:gd name="T22" fmla="*/ 973 w 974"/>
              <a:gd name="T23" fmla="*/ 220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2">
                <a:moveTo>
                  <a:pt x="973" y="220"/>
                </a:moveTo>
                <a:lnTo>
                  <a:pt x="973" y="220"/>
                </a:lnTo>
                <a:cubicBezTo>
                  <a:pt x="829" y="220"/>
                  <a:pt x="829" y="220"/>
                  <a:pt x="829" y="220"/>
                </a:cubicBezTo>
                <a:cubicBezTo>
                  <a:pt x="768" y="91"/>
                  <a:pt x="639" y="0"/>
                  <a:pt x="487" y="0"/>
                </a:cubicBezTo>
                <a:cubicBezTo>
                  <a:pt x="335" y="0"/>
                  <a:pt x="205" y="91"/>
                  <a:pt x="145" y="220"/>
                </a:cubicBezTo>
                <a:cubicBezTo>
                  <a:pt x="0" y="220"/>
                  <a:pt x="0" y="220"/>
                  <a:pt x="0" y="220"/>
                </a:cubicBezTo>
                <a:cubicBezTo>
                  <a:pt x="244" y="1330"/>
                  <a:pt x="244" y="1330"/>
                  <a:pt x="244" y="1330"/>
                </a:cubicBezTo>
                <a:cubicBezTo>
                  <a:pt x="0" y="1330"/>
                  <a:pt x="0" y="1330"/>
                  <a:pt x="0" y="1330"/>
                </a:cubicBezTo>
                <a:cubicBezTo>
                  <a:pt x="487" y="1771"/>
                  <a:pt x="487" y="1771"/>
                  <a:pt x="487" y="1771"/>
                </a:cubicBezTo>
                <a:cubicBezTo>
                  <a:pt x="973" y="1330"/>
                  <a:pt x="973" y="1330"/>
                  <a:pt x="973" y="1330"/>
                </a:cubicBezTo>
                <a:cubicBezTo>
                  <a:pt x="730" y="1330"/>
                  <a:pt x="730" y="1330"/>
                  <a:pt x="730" y="1330"/>
                </a:cubicBezTo>
                <a:cubicBezTo>
                  <a:pt x="973" y="220"/>
                  <a:pt x="973" y="220"/>
                  <a:pt x="973" y="220"/>
                </a:cubicBezTo>
              </a:path>
            </a:pathLst>
          </a:custGeom>
          <a:solidFill>
            <a:srgbClr val="6094E6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40" name="Freeform: Shape 22"/>
          <p:cNvSpPr>
            <a:spLocks/>
          </p:cNvSpPr>
          <p:nvPr/>
        </p:nvSpPr>
        <p:spPr bwMode="auto">
          <a:xfrm>
            <a:off x="6862298" y="1248693"/>
            <a:ext cx="352094" cy="349566"/>
          </a:xfrm>
          <a:custGeom>
            <a:avLst/>
            <a:gdLst>
              <a:gd name="T0" fmla="*/ 608 w 609"/>
              <a:gd name="T1" fmla="*/ 304 h 602"/>
              <a:gd name="T2" fmla="*/ 608 w 609"/>
              <a:gd name="T3" fmla="*/ 304 h 602"/>
              <a:gd name="T4" fmla="*/ 304 w 609"/>
              <a:gd name="T5" fmla="*/ 601 h 602"/>
              <a:gd name="T6" fmla="*/ 0 w 609"/>
              <a:gd name="T7" fmla="*/ 304 h 602"/>
              <a:gd name="T8" fmla="*/ 304 w 609"/>
              <a:gd name="T9" fmla="*/ 0 h 602"/>
              <a:gd name="T10" fmla="*/ 608 w 609"/>
              <a:gd name="T11" fmla="*/ 30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471"/>
                  <a:pt x="471" y="601"/>
                  <a:pt x="304" y="601"/>
                </a:cubicBezTo>
                <a:cubicBezTo>
                  <a:pt x="136" y="601"/>
                  <a:pt x="0" y="471"/>
                  <a:pt x="0" y="304"/>
                </a:cubicBezTo>
                <a:cubicBezTo>
                  <a:pt x="0" y="137"/>
                  <a:pt x="136" y="0"/>
                  <a:pt x="304" y="0"/>
                </a:cubicBezTo>
                <a:cubicBezTo>
                  <a:pt x="471" y="0"/>
                  <a:pt x="608" y="137"/>
                  <a:pt x="608" y="30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1" name="TextBox 23"/>
          <p:cNvSpPr txBox="1">
            <a:spLocks/>
          </p:cNvSpPr>
          <p:nvPr/>
        </p:nvSpPr>
        <p:spPr bwMode="auto">
          <a:xfrm>
            <a:off x="6928352" y="1339851"/>
            <a:ext cx="239248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95%</a:t>
            </a:r>
          </a:p>
        </p:txBody>
      </p:sp>
      <p:sp>
        <p:nvSpPr>
          <p:cNvPr id="42" name="Freeform: Shape 24"/>
          <p:cNvSpPr>
            <a:spLocks/>
          </p:cNvSpPr>
          <p:nvPr/>
        </p:nvSpPr>
        <p:spPr bwMode="auto">
          <a:xfrm>
            <a:off x="7038345" y="1335446"/>
            <a:ext cx="280655" cy="898152"/>
          </a:xfrm>
          <a:custGeom>
            <a:avLst/>
            <a:gdLst>
              <a:gd name="T0" fmla="*/ 486 w 487"/>
              <a:gd name="T1" fmla="*/ 0 h 1552"/>
              <a:gd name="T2" fmla="*/ 0 w 487"/>
              <a:gd name="T3" fmla="*/ 1551 h 1552"/>
              <a:gd name="T4" fmla="*/ 486 w 487"/>
              <a:gd name="T5" fmla="*/ 1110 h 1552"/>
              <a:gd name="T6" fmla="*/ 243 w 487"/>
              <a:gd name="T7" fmla="*/ 1110 h 1552"/>
              <a:gd name="T8" fmla="*/ 486 w 487"/>
              <a:gd name="T9" fmla="*/ 0 h 1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2">
                <a:moveTo>
                  <a:pt x="486" y="0"/>
                </a:moveTo>
                <a:lnTo>
                  <a:pt x="0" y="1551"/>
                </a:lnTo>
                <a:lnTo>
                  <a:pt x="486" y="1110"/>
                </a:lnTo>
                <a:lnTo>
                  <a:pt x="243" y="1110"/>
                </a:lnTo>
                <a:lnTo>
                  <a:pt x="486" y="0"/>
                </a:lnTo>
              </a:path>
            </a:pathLst>
          </a:custGeom>
          <a:solidFill>
            <a:srgbClr val="0070C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4" name="Freeform: Shape 26"/>
          <p:cNvSpPr>
            <a:spLocks/>
          </p:cNvSpPr>
          <p:nvPr/>
        </p:nvSpPr>
        <p:spPr bwMode="auto">
          <a:xfrm>
            <a:off x="6757691" y="1335446"/>
            <a:ext cx="283208" cy="898152"/>
          </a:xfrm>
          <a:custGeom>
            <a:avLst/>
            <a:gdLst>
              <a:gd name="T0" fmla="*/ 0 w 488"/>
              <a:gd name="T1" fmla="*/ 0 h 1552"/>
              <a:gd name="T2" fmla="*/ 244 w 488"/>
              <a:gd name="T3" fmla="*/ 1110 h 1552"/>
              <a:gd name="T4" fmla="*/ 0 w 488"/>
              <a:gd name="T5" fmla="*/ 1110 h 1552"/>
              <a:gd name="T6" fmla="*/ 487 w 488"/>
              <a:gd name="T7" fmla="*/ 1551 h 1552"/>
              <a:gd name="T8" fmla="*/ 0 w 488"/>
              <a:gd name="T9" fmla="*/ 0 h 1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2">
                <a:moveTo>
                  <a:pt x="0" y="0"/>
                </a:moveTo>
                <a:lnTo>
                  <a:pt x="244" y="1110"/>
                </a:lnTo>
                <a:lnTo>
                  <a:pt x="0" y="1110"/>
                </a:lnTo>
                <a:lnTo>
                  <a:pt x="487" y="1551"/>
                </a:lnTo>
                <a:lnTo>
                  <a:pt x="0" y="0"/>
                </a:lnTo>
              </a:path>
            </a:pathLst>
          </a:custGeom>
          <a:solidFill>
            <a:srgbClr val="56C3E7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7" name="Freeform: Shape 37"/>
          <p:cNvSpPr>
            <a:spLocks/>
          </p:cNvSpPr>
          <p:nvPr/>
        </p:nvSpPr>
        <p:spPr bwMode="auto">
          <a:xfrm>
            <a:off x="4308346" y="2897007"/>
            <a:ext cx="563861" cy="1025731"/>
          </a:xfrm>
          <a:custGeom>
            <a:avLst/>
            <a:gdLst>
              <a:gd name="T0" fmla="*/ 0 w 974"/>
              <a:gd name="T1" fmla="*/ 1549 h 1771"/>
              <a:gd name="T2" fmla="*/ 0 w 974"/>
              <a:gd name="T3" fmla="*/ 1549 h 1771"/>
              <a:gd name="T4" fmla="*/ 144 w 974"/>
              <a:gd name="T5" fmla="*/ 1549 h 1771"/>
              <a:gd name="T6" fmla="*/ 486 w 974"/>
              <a:gd name="T7" fmla="*/ 1770 h 1771"/>
              <a:gd name="T8" fmla="*/ 821 w 974"/>
              <a:gd name="T9" fmla="*/ 1549 h 1771"/>
              <a:gd name="T10" fmla="*/ 973 w 974"/>
              <a:gd name="T11" fmla="*/ 1549 h 1771"/>
              <a:gd name="T12" fmla="*/ 730 w 974"/>
              <a:gd name="T13" fmla="*/ 441 h 1771"/>
              <a:gd name="T14" fmla="*/ 973 w 974"/>
              <a:gd name="T15" fmla="*/ 441 h 1771"/>
              <a:gd name="T16" fmla="*/ 486 w 974"/>
              <a:gd name="T17" fmla="*/ 0 h 1771"/>
              <a:gd name="T18" fmla="*/ 0 w 974"/>
              <a:gd name="T19" fmla="*/ 441 h 1771"/>
              <a:gd name="T20" fmla="*/ 243 w 974"/>
              <a:gd name="T21" fmla="*/ 441 h 1771"/>
              <a:gd name="T22" fmla="*/ 0 w 974"/>
              <a:gd name="T23" fmla="*/ 1549 h 1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1">
                <a:moveTo>
                  <a:pt x="0" y="1549"/>
                </a:moveTo>
                <a:lnTo>
                  <a:pt x="0" y="1549"/>
                </a:lnTo>
                <a:cubicBezTo>
                  <a:pt x="144" y="1549"/>
                  <a:pt x="144" y="1549"/>
                  <a:pt x="144" y="1549"/>
                </a:cubicBezTo>
                <a:cubicBezTo>
                  <a:pt x="205" y="1679"/>
                  <a:pt x="334" y="1770"/>
                  <a:pt x="486" y="1770"/>
                </a:cubicBezTo>
                <a:cubicBezTo>
                  <a:pt x="638" y="1770"/>
                  <a:pt x="768" y="1679"/>
                  <a:pt x="821" y="1549"/>
                </a:cubicBezTo>
                <a:cubicBezTo>
                  <a:pt x="973" y="1549"/>
                  <a:pt x="973" y="1549"/>
                  <a:pt x="973" y="1549"/>
                </a:cubicBezTo>
                <a:cubicBezTo>
                  <a:pt x="730" y="441"/>
                  <a:pt x="730" y="441"/>
                  <a:pt x="730" y="441"/>
                </a:cubicBezTo>
                <a:cubicBezTo>
                  <a:pt x="973" y="441"/>
                  <a:pt x="973" y="441"/>
                  <a:pt x="973" y="441"/>
                </a:cubicBezTo>
                <a:cubicBezTo>
                  <a:pt x="486" y="0"/>
                  <a:pt x="486" y="0"/>
                  <a:pt x="486" y="0"/>
                </a:cubicBezTo>
                <a:cubicBezTo>
                  <a:pt x="0" y="441"/>
                  <a:pt x="0" y="441"/>
                  <a:pt x="0" y="441"/>
                </a:cubicBezTo>
                <a:cubicBezTo>
                  <a:pt x="243" y="441"/>
                  <a:pt x="243" y="441"/>
                  <a:pt x="243" y="441"/>
                </a:cubicBezTo>
                <a:cubicBezTo>
                  <a:pt x="0" y="1549"/>
                  <a:pt x="0" y="1549"/>
                  <a:pt x="0" y="1549"/>
                </a:cubicBezTo>
              </a:path>
            </a:pathLst>
          </a:custGeom>
          <a:solidFill>
            <a:srgbClr val="4CCCBB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8" name="Freeform: Shape 38"/>
          <p:cNvSpPr>
            <a:spLocks/>
          </p:cNvSpPr>
          <p:nvPr/>
        </p:nvSpPr>
        <p:spPr bwMode="auto">
          <a:xfrm>
            <a:off x="4412954" y="3529796"/>
            <a:ext cx="352094" cy="352117"/>
          </a:xfrm>
          <a:custGeom>
            <a:avLst/>
            <a:gdLst>
              <a:gd name="T0" fmla="*/ 0 w 610"/>
              <a:gd name="T1" fmla="*/ 304 h 608"/>
              <a:gd name="T2" fmla="*/ 0 w 610"/>
              <a:gd name="T3" fmla="*/ 304 h 608"/>
              <a:gd name="T4" fmla="*/ 304 w 610"/>
              <a:gd name="T5" fmla="*/ 0 h 608"/>
              <a:gd name="T6" fmla="*/ 609 w 610"/>
              <a:gd name="T7" fmla="*/ 304 h 608"/>
              <a:gd name="T8" fmla="*/ 304 w 610"/>
              <a:gd name="T9" fmla="*/ 607 h 608"/>
              <a:gd name="T10" fmla="*/ 0 w 610"/>
              <a:gd name="T11" fmla="*/ 30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0" h="608">
                <a:moveTo>
                  <a:pt x="0" y="304"/>
                </a:moveTo>
                <a:lnTo>
                  <a:pt x="0" y="304"/>
                </a:lnTo>
                <a:cubicBezTo>
                  <a:pt x="0" y="137"/>
                  <a:pt x="137" y="0"/>
                  <a:pt x="304" y="0"/>
                </a:cubicBezTo>
                <a:cubicBezTo>
                  <a:pt x="472" y="0"/>
                  <a:pt x="609" y="137"/>
                  <a:pt x="609" y="304"/>
                </a:cubicBezTo>
                <a:cubicBezTo>
                  <a:pt x="609" y="471"/>
                  <a:pt x="472" y="607"/>
                  <a:pt x="304" y="607"/>
                </a:cubicBezTo>
                <a:cubicBezTo>
                  <a:pt x="137" y="607"/>
                  <a:pt x="0" y="471"/>
                  <a:pt x="0" y="30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9" name="Freeform: Shape 39"/>
          <p:cNvSpPr>
            <a:spLocks/>
          </p:cNvSpPr>
          <p:nvPr/>
        </p:nvSpPr>
        <p:spPr bwMode="auto">
          <a:xfrm>
            <a:off x="4308346" y="2897007"/>
            <a:ext cx="280655" cy="895601"/>
          </a:xfrm>
          <a:custGeom>
            <a:avLst/>
            <a:gdLst>
              <a:gd name="T0" fmla="*/ 486 w 487"/>
              <a:gd name="T1" fmla="*/ 0 h 1550"/>
              <a:gd name="T2" fmla="*/ 0 w 487"/>
              <a:gd name="T3" fmla="*/ 441 h 1550"/>
              <a:gd name="T4" fmla="*/ 243 w 487"/>
              <a:gd name="T5" fmla="*/ 441 h 1550"/>
              <a:gd name="T6" fmla="*/ 0 w 487"/>
              <a:gd name="T7" fmla="*/ 1549 h 1550"/>
              <a:gd name="T8" fmla="*/ 486 w 487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0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49"/>
                </a:lnTo>
                <a:lnTo>
                  <a:pt x="486" y="0"/>
                </a:lnTo>
              </a:path>
            </a:pathLst>
          </a:custGeom>
          <a:solidFill>
            <a:srgbClr val="00C0F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0" name="Freeform: Shape 40"/>
          <p:cNvSpPr>
            <a:spLocks/>
          </p:cNvSpPr>
          <p:nvPr/>
        </p:nvSpPr>
        <p:spPr bwMode="auto">
          <a:xfrm>
            <a:off x="4308346" y="2897007"/>
            <a:ext cx="280655" cy="895601"/>
          </a:xfrm>
          <a:custGeom>
            <a:avLst/>
            <a:gdLst>
              <a:gd name="T0" fmla="*/ 486 w 487"/>
              <a:gd name="T1" fmla="*/ 0 h 1550"/>
              <a:gd name="T2" fmla="*/ 0 w 487"/>
              <a:gd name="T3" fmla="*/ 441 h 1550"/>
              <a:gd name="T4" fmla="*/ 243 w 487"/>
              <a:gd name="T5" fmla="*/ 441 h 1550"/>
              <a:gd name="T6" fmla="*/ 0 w 487"/>
              <a:gd name="T7" fmla="*/ 1549 h 1550"/>
              <a:gd name="T8" fmla="*/ 486 w 487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0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49"/>
                </a:lnTo>
                <a:lnTo>
                  <a:pt x="486" y="0"/>
                </a:lnTo>
              </a:path>
            </a:pathLst>
          </a:custGeom>
          <a:solidFill>
            <a:srgbClr val="00B05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1" name="Freeform: Shape 41"/>
          <p:cNvSpPr>
            <a:spLocks/>
          </p:cNvSpPr>
          <p:nvPr/>
        </p:nvSpPr>
        <p:spPr bwMode="auto">
          <a:xfrm>
            <a:off x="4588999" y="2897007"/>
            <a:ext cx="283208" cy="895601"/>
          </a:xfrm>
          <a:custGeom>
            <a:avLst/>
            <a:gdLst>
              <a:gd name="T0" fmla="*/ 0 w 488"/>
              <a:gd name="T1" fmla="*/ 0 h 1550"/>
              <a:gd name="T2" fmla="*/ 487 w 488"/>
              <a:gd name="T3" fmla="*/ 1549 h 1550"/>
              <a:gd name="T4" fmla="*/ 244 w 488"/>
              <a:gd name="T5" fmla="*/ 441 h 1550"/>
              <a:gd name="T6" fmla="*/ 487 w 488"/>
              <a:gd name="T7" fmla="*/ 441 h 1550"/>
              <a:gd name="T8" fmla="*/ 0 w 488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0">
                <a:moveTo>
                  <a:pt x="0" y="0"/>
                </a:moveTo>
                <a:lnTo>
                  <a:pt x="487" y="1549"/>
                </a:lnTo>
                <a:lnTo>
                  <a:pt x="244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80D2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" name="Freeform: Shape 42"/>
          <p:cNvSpPr>
            <a:spLocks/>
          </p:cNvSpPr>
          <p:nvPr/>
        </p:nvSpPr>
        <p:spPr bwMode="auto">
          <a:xfrm>
            <a:off x="4588999" y="2897007"/>
            <a:ext cx="283208" cy="895601"/>
          </a:xfrm>
          <a:custGeom>
            <a:avLst/>
            <a:gdLst>
              <a:gd name="T0" fmla="*/ 0 w 488"/>
              <a:gd name="T1" fmla="*/ 0 h 1550"/>
              <a:gd name="T2" fmla="*/ 487 w 488"/>
              <a:gd name="T3" fmla="*/ 1549 h 1550"/>
              <a:gd name="T4" fmla="*/ 244 w 488"/>
              <a:gd name="T5" fmla="*/ 441 h 1550"/>
              <a:gd name="T6" fmla="*/ 487 w 488"/>
              <a:gd name="T7" fmla="*/ 441 h 1550"/>
              <a:gd name="T8" fmla="*/ 0 w 488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0">
                <a:moveTo>
                  <a:pt x="0" y="0"/>
                </a:moveTo>
                <a:lnTo>
                  <a:pt x="487" y="1549"/>
                </a:lnTo>
                <a:lnTo>
                  <a:pt x="244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85DBD9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" name="TextBox 43"/>
          <p:cNvSpPr txBox="1">
            <a:spLocks/>
          </p:cNvSpPr>
          <p:nvPr/>
        </p:nvSpPr>
        <p:spPr bwMode="auto">
          <a:xfrm>
            <a:off x="4486415" y="3643915"/>
            <a:ext cx="233237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40%</a:t>
            </a:r>
          </a:p>
        </p:txBody>
      </p:sp>
      <p:sp>
        <p:nvSpPr>
          <p:cNvPr id="55" name="Freeform: Shape 28"/>
          <p:cNvSpPr>
            <a:spLocks/>
          </p:cNvSpPr>
          <p:nvPr/>
        </p:nvSpPr>
        <p:spPr bwMode="auto">
          <a:xfrm>
            <a:off x="6775552" y="3333326"/>
            <a:ext cx="563859" cy="1025731"/>
          </a:xfrm>
          <a:custGeom>
            <a:avLst/>
            <a:gdLst>
              <a:gd name="T0" fmla="*/ 0 w 974"/>
              <a:gd name="T1" fmla="*/ 1550 h 1771"/>
              <a:gd name="T2" fmla="*/ 0 w 974"/>
              <a:gd name="T3" fmla="*/ 1550 h 1771"/>
              <a:gd name="T4" fmla="*/ 144 w 974"/>
              <a:gd name="T5" fmla="*/ 1550 h 1771"/>
              <a:gd name="T6" fmla="*/ 486 w 974"/>
              <a:gd name="T7" fmla="*/ 1770 h 1771"/>
              <a:gd name="T8" fmla="*/ 820 w 974"/>
              <a:gd name="T9" fmla="*/ 1550 h 1771"/>
              <a:gd name="T10" fmla="*/ 973 w 974"/>
              <a:gd name="T11" fmla="*/ 1550 h 1771"/>
              <a:gd name="T12" fmla="*/ 729 w 974"/>
              <a:gd name="T13" fmla="*/ 441 h 1771"/>
              <a:gd name="T14" fmla="*/ 973 w 974"/>
              <a:gd name="T15" fmla="*/ 441 h 1771"/>
              <a:gd name="T16" fmla="*/ 486 w 974"/>
              <a:gd name="T17" fmla="*/ 0 h 1771"/>
              <a:gd name="T18" fmla="*/ 0 w 974"/>
              <a:gd name="T19" fmla="*/ 441 h 1771"/>
              <a:gd name="T20" fmla="*/ 243 w 974"/>
              <a:gd name="T21" fmla="*/ 441 h 1771"/>
              <a:gd name="T22" fmla="*/ 0 w 974"/>
              <a:gd name="T23" fmla="*/ 1550 h 1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1">
                <a:moveTo>
                  <a:pt x="0" y="1550"/>
                </a:moveTo>
                <a:lnTo>
                  <a:pt x="0" y="1550"/>
                </a:lnTo>
                <a:cubicBezTo>
                  <a:pt x="144" y="1550"/>
                  <a:pt x="144" y="1550"/>
                  <a:pt x="144" y="1550"/>
                </a:cubicBezTo>
                <a:cubicBezTo>
                  <a:pt x="205" y="1679"/>
                  <a:pt x="334" y="1770"/>
                  <a:pt x="486" y="1770"/>
                </a:cubicBezTo>
                <a:cubicBezTo>
                  <a:pt x="638" y="1770"/>
                  <a:pt x="767" y="1679"/>
                  <a:pt x="820" y="1550"/>
                </a:cubicBezTo>
                <a:cubicBezTo>
                  <a:pt x="973" y="1550"/>
                  <a:pt x="973" y="1550"/>
                  <a:pt x="973" y="1550"/>
                </a:cubicBezTo>
                <a:cubicBezTo>
                  <a:pt x="729" y="441"/>
                  <a:pt x="729" y="441"/>
                  <a:pt x="729" y="441"/>
                </a:cubicBezTo>
                <a:cubicBezTo>
                  <a:pt x="973" y="441"/>
                  <a:pt x="973" y="441"/>
                  <a:pt x="973" y="441"/>
                </a:cubicBezTo>
                <a:cubicBezTo>
                  <a:pt x="486" y="0"/>
                  <a:pt x="486" y="0"/>
                  <a:pt x="486" y="0"/>
                </a:cubicBezTo>
                <a:cubicBezTo>
                  <a:pt x="0" y="441"/>
                  <a:pt x="0" y="441"/>
                  <a:pt x="0" y="441"/>
                </a:cubicBezTo>
                <a:cubicBezTo>
                  <a:pt x="243" y="441"/>
                  <a:pt x="243" y="441"/>
                  <a:pt x="243" y="441"/>
                </a:cubicBezTo>
                <a:cubicBezTo>
                  <a:pt x="0" y="1550"/>
                  <a:pt x="0" y="1550"/>
                  <a:pt x="0" y="1550"/>
                </a:cubicBezTo>
              </a:path>
            </a:pathLst>
          </a:custGeom>
          <a:solidFill>
            <a:srgbClr val="4CCCBB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" name="Freeform: Shape 29"/>
          <p:cNvSpPr>
            <a:spLocks/>
          </p:cNvSpPr>
          <p:nvPr/>
        </p:nvSpPr>
        <p:spPr bwMode="auto">
          <a:xfrm>
            <a:off x="6880157" y="3971216"/>
            <a:ext cx="349544" cy="347014"/>
          </a:xfrm>
          <a:custGeom>
            <a:avLst/>
            <a:gdLst>
              <a:gd name="T0" fmla="*/ 0 w 602"/>
              <a:gd name="T1" fmla="*/ 296 h 601"/>
              <a:gd name="T2" fmla="*/ 0 w 602"/>
              <a:gd name="T3" fmla="*/ 296 h 601"/>
              <a:gd name="T4" fmla="*/ 304 w 602"/>
              <a:gd name="T5" fmla="*/ 0 h 601"/>
              <a:gd name="T6" fmla="*/ 601 w 602"/>
              <a:gd name="T7" fmla="*/ 296 h 601"/>
              <a:gd name="T8" fmla="*/ 304 w 602"/>
              <a:gd name="T9" fmla="*/ 600 h 601"/>
              <a:gd name="T10" fmla="*/ 0 w 602"/>
              <a:gd name="T11" fmla="*/ 296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2" h="601">
                <a:moveTo>
                  <a:pt x="0" y="296"/>
                </a:moveTo>
                <a:lnTo>
                  <a:pt x="0" y="296"/>
                </a:lnTo>
                <a:cubicBezTo>
                  <a:pt x="0" y="129"/>
                  <a:pt x="137" y="0"/>
                  <a:pt x="304" y="0"/>
                </a:cubicBezTo>
                <a:cubicBezTo>
                  <a:pt x="471" y="0"/>
                  <a:pt x="601" y="129"/>
                  <a:pt x="601" y="296"/>
                </a:cubicBezTo>
                <a:cubicBezTo>
                  <a:pt x="601" y="463"/>
                  <a:pt x="471" y="600"/>
                  <a:pt x="304" y="600"/>
                </a:cubicBezTo>
                <a:cubicBezTo>
                  <a:pt x="137" y="600"/>
                  <a:pt x="0" y="463"/>
                  <a:pt x="0" y="29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7" name="Freeform: Shape 30"/>
          <p:cNvSpPr>
            <a:spLocks/>
          </p:cNvSpPr>
          <p:nvPr/>
        </p:nvSpPr>
        <p:spPr bwMode="auto">
          <a:xfrm>
            <a:off x="6775552" y="3333325"/>
            <a:ext cx="280655" cy="898152"/>
          </a:xfrm>
          <a:custGeom>
            <a:avLst/>
            <a:gdLst>
              <a:gd name="T0" fmla="*/ 486 w 487"/>
              <a:gd name="T1" fmla="*/ 0 h 1551"/>
              <a:gd name="T2" fmla="*/ 0 w 487"/>
              <a:gd name="T3" fmla="*/ 441 h 1551"/>
              <a:gd name="T4" fmla="*/ 243 w 487"/>
              <a:gd name="T5" fmla="*/ 441 h 1551"/>
              <a:gd name="T6" fmla="*/ 0 w 487"/>
              <a:gd name="T7" fmla="*/ 1550 h 1551"/>
              <a:gd name="T8" fmla="*/ 486 w 487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1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50"/>
                </a:lnTo>
                <a:lnTo>
                  <a:pt x="486" y="0"/>
                </a:lnTo>
              </a:path>
            </a:pathLst>
          </a:custGeom>
          <a:solidFill>
            <a:srgbClr val="F054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8" name="Freeform: Shape 31"/>
          <p:cNvSpPr>
            <a:spLocks/>
          </p:cNvSpPr>
          <p:nvPr/>
        </p:nvSpPr>
        <p:spPr bwMode="auto">
          <a:xfrm>
            <a:off x="6775552" y="3333325"/>
            <a:ext cx="280655" cy="898152"/>
          </a:xfrm>
          <a:custGeom>
            <a:avLst/>
            <a:gdLst>
              <a:gd name="T0" fmla="*/ 486 w 487"/>
              <a:gd name="T1" fmla="*/ 0 h 1551"/>
              <a:gd name="T2" fmla="*/ 0 w 487"/>
              <a:gd name="T3" fmla="*/ 441 h 1551"/>
              <a:gd name="T4" fmla="*/ 243 w 487"/>
              <a:gd name="T5" fmla="*/ 441 h 1551"/>
              <a:gd name="T6" fmla="*/ 0 w 487"/>
              <a:gd name="T7" fmla="*/ 1550 h 1551"/>
              <a:gd name="T8" fmla="*/ 486 w 487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1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50"/>
                </a:lnTo>
                <a:lnTo>
                  <a:pt x="486" y="0"/>
                </a:lnTo>
              </a:path>
            </a:pathLst>
          </a:custGeom>
          <a:solidFill>
            <a:srgbClr val="00B05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9" name="Freeform: Shape 32"/>
          <p:cNvSpPr>
            <a:spLocks/>
          </p:cNvSpPr>
          <p:nvPr/>
        </p:nvSpPr>
        <p:spPr bwMode="auto">
          <a:xfrm>
            <a:off x="7056205" y="3333325"/>
            <a:ext cx="283206" cy="898152"/>
          </a:xfrm>
          <a:custGeom>
            <a:avLst/>
            <a:gdLst>
              <a:gd name="T0" fmla="*/ 243 w 488"/>
              <a:gd name="T1" fmla="*/ 441 h 1551"/>
              <a:gd name="T2" fmla="*/ 243 w 488"/>
              <a:gd name="T3" fmla="*/ 441 h 1551"/>
              <a:gd name="T4" fmla="*/ 487 w 488"/>
              <a:gd name="T5" fmla="*/ 1550 h 1551"/>
              <a:gd name="T6" fmla="*/ 487 w 488"/>
              <a:gd name="T7" fmla="*/ 1550 h 1551"/>
              <a:gd name="T8" fmla="*/ 243 w 488"/>
              <a:gd name="T9" fmla="*/ 441 h 1551"/>
              <a:gd name="T10" fmla="*/ 0 w 488"/>
              <a:gd name="T11" fmla="*/ 0 h 1551"/>
              <a:gd name="T12" fmla="*/ 0 w 488"/>
              <a:gd name="T13" fmla="*/ 0 h 1551"/>
              <a:gd name="T14" fmla="*/ 487 w 488"/>
              <a:gd name="T15" fmla="*/ 441 h 1551"/>
              <a:gd name="T16" fmla="*/ 487 w 488"/>
              <a:gd name="T17" fmla="*/ 441 h 1551"/>
              <a:gd name="T18" fmla="*/ 0 w 488"/>
              <a:gd name="T1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8" h="1551">
                <a:moveTo>
                  <a:pt x="243" y="441"/>
                </a:moveTo>
                <a:lnTo>
                  <a:pt x="243" y="441"/>
                </a:lnTo>
                <a:lnTo>
                  <a:pt x="487" y="1550"/>
                </a:lnTo>
                <a:lnTo>
                  <a:pt x="487" y="1550"/>
                </a:lnTo>
                <a:lnTo>
                  <a:pt x="243" y="441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487" y="441"/>
                </a:lnTo>
                <a:lnTo>
                  <a:pt x="487" y="44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" name="Freeform: Shape 33"/>
          <p:cNvSpPr>
            <a:spLocks/>
          </p:cNvSpPr>
          <p:nvPr/>
        </p:nvSpPr>
        <p:spPr bwMode="auto">
          <a:xfrm>
            <a:off x="7196532" y="3588481"/>
            <a:ext cx="142878" cy="642995"/>
          </a:xfrm>
          <a:custGeom>
            <a:avLst/>
            <a:gdLst>
              <a:gd name="T0" fmla="*/ 0 w 245"/>
              <a:gd name="T1" fmla="*/ 0 h 1110"/>
              <a:gd name="T2" fmla="*/ 0 w 245"/>
              <a:gd name="T3" fmla="*/ 0 h 1110"/>
              <a:gd name="T4" fmla="*/ 244 w 245"/>
              <a:gd name="T5" fmla="*/ 1109 h 1110"/>
              <a:gd name="T6" fmla="*/ 244 w 245"/>
              <a:gd name="T7" fmla="*/ 1109 h 1110"/>
              <a:gd name="T8" fmla="*/ 0 w 245"/>
              <a:gd name="T9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5" h="1110">
                <a:moveTo>
                  <a:pt x="0" y="0"/>
                </a:moveTo>
                <a:lnTo>
                  <a:pt x="0" y="0"/>
                </a:lnTo>
                <a:lnTo>
                  <a:pt x="244" y="1109"/>
                </a:lnTo>
                <a:lnTo>
                  <a:pt x="244" y="110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" name="Freeform: Shape 34"/>
          <p:cNvSpPr>
            <a:spLocks/>
          </p:cNvSpPr>
          <p:nvPr/>
        </p:nvSpPr>
        <p:spPr bwMode="auto">
          <a:xfrm>
            <a:off x="7056205" y="3333325"/>
            <a:ext cx="283206" cy="255157"/>
          </a:xfrm>
          <a:custGeom>
            <a:avLst/>
            <a:gdLst>
              <a:gd name="T0" fmla="*/ 0 w 488"/>
              <a:gd name="T1" fmla="*/ 0 h 442"/>
              <a:gd name="T2" fmla="*/ 0 w 488"/>
              <a:gd name="T3" fmla="*/ 0 h 442"/>
              <a:gd name="T4" fmla="*/ 487 w 488"/>
              <a:gd name="T5" fmla="*/ 441 h 442"/>
              <a:gd name="T6" fmla="*/ 487 w 488"/>
              <a:gd name="T7" fmla="*/ 441 h 442"/>
              <a:gd name="T8" fmla="*/ 0 w 488"/>
              <a:gd name="T9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442">
                <a:moveTo>
                  <a:pt x="0" y="0"/>
                </a:moveTo>
                <a:lnTo>
                  <a:pt x="0" y="0"/>
                </a:lnTo>
                <a:lnTo>
                  <a:pt x="487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" name="Freeform: Shape 35"/>
          <p:cNvSpPr>
            <a:spLocks/>
          </p:cNvSpPr>
          <p:nvPr/>
        </p:nvSpPr>
        <p:spPr bwMode="auto">
          <a:xfrm>
            <a:off x="7056205" y="3333325"/>
            <a:ext cx="283206" cy="898152"/>
          </a:xfrm>
          <a:custGeom>
            <a:avLst/>
            <a:gdLst>
              <a:gd name="T0" fmla="*/ 0 w 488"/>
              <a:gd name="T1" fmla="*/ 0 h 1551"/>
              <a:gd name="T2" fmla="*/ 487 w 488"/>
              <a:gd name="T3" fmla="*/ 1550 h 1551"/>
              <a:gd name="T4" fmla="*/ 243 w 488"/>
              <a:gd name="T5" fmla="*/ 441 h 1551"/>
              <a:gd name="T6" fmla="*/ 243 w 488"/>
              <a:gd name="T7" fmla="*/ 441 h 1551"/>
              <a:gd name="T8" fmla="*/ 487 w 488"/>
              <a:gd name="T9" fmla="*/ 441 h 1551"/>
              <a:gd name="T10" fmla="*/ 0 w 488"/>
              <a:gd name="T11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8" h="1551">
                <a:moveTo>
                  <a:pt x="0" y="0"/>
                </a:moveTo>
                <a:lnTo>
                  <a:pt x="487" y="1550"/>
                </a:lnTo>
                <a:lnTo>
                  <a:pt x="243" y="441"/>
                </a:lnTo>
                <a:lnTo>
                  <a:pt x="243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F377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" name="Freeform: Shape 36"/>
          <p:cNvSpPr>
            <a:spLocks/>
          </p:cNvSpPr>
          <p:nvPr/>
        </p:nvSpPr>
        <p:spPr bwMode="auto">
          <a:xfrm>
            <a:off x="7056205" y="3333325"/>
            <a:ext cx="283206" cy="898152"/>
          </a:xfrm>
          <a:custGeom>
            <a:avLst/>
            <a:gdLst>
              <a:gd name="T0" fmla="*/ 0 w 488"/>
              <a:gd name="T1" fmla="*/ 0 h 1551"/>
              <a:gd name="T2" fmla="*/ 487 w 488"/>
              <a:gd name="T3" fmla="*/ 1550 h 1551"/>
              <a:gd name="T4" fmla="*/ 243 w 488"/>
              <a:gd name="T5" fmla="*/ 441 h 1551"/>
              <a:gd name="T6" fmla="*/ 243 w 488"/>
              <a:gd name="T7" fmla="*/ 441 h 1551"/>
              <a:gd name="T8" fmla="*/ 487 w 488"/>
              <a:gd name="T9" fmla="*/ 441 h 1551"/>
              <a:gd name="T10" fmla="*/ 0 w 488"/>
              <a:gd name="T11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8" h="1551">
                <a:moveTo>
                  <a:pt x="0" y="0"/>
                </a:moveTo>
                <a:lnTo>
                  <a:pt x="487" y="1550"/>
                </a:lnTo>
                <a:lnTo>
                  <a:pt x="243" y="441"/>
                </a:lnTo>
                <a:lnTo>
                  <a:pt x="243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85DBD9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" name="TextBox 44"/>
          <p:cNvSpPr txBox="1">
            <a:spLocks/>
          </p:cNvSpPr>
          <p:nvPr/>
        </p:nvSpPr>
        <p:spPr bwMode="auto">
          <a:xfrm>
            <a:off x="6954569" y="4075132"/>
            <a:ext cx="239248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65%</a:t>
            </a:r>
          </a:p>
        </p:txBody>
      </p:sp>
      <p:grpSp>
        <p:nvGrpSpPr>
          <p:cNvPr id="65" name="组合 64"/>
          <p:cNvGrpSpPr/>
          <p:nvPr/>
        </p:nvGrpSpPr>
        <p:grpSpPr>
          <a:xfrm>
            <a:off x="4139952" y="1965686"/>
            <a:ext cx="3982740" cy="1166066"/>
            <a:chOff x="895252" y="2118703"/>
            <a:chExt cx="3982740" cy="1166066"/>
          </a:xfrm>
        </p:grpSpPr>
        <p:sp>
          <p:nvSpPr>
            <p:cNvPr id="66" name="Freeform: Shape 9"/>
            <p:cNvSpPr>
              <a:spLocks/>
            </p:cNvSpPr>
            <p:nvPr/>
          </p:nvSpPr>
          <p:spPr bwMode="auto">
            <a:xfrm>
              <a:off x="895252" y="2118703"/>
              <a:ext cx="921058" cy="801193"/>
            </a:xfrm>
            <a:custGeom>
              <a:avLst/>
              <a:gdLst>
                <a:gd name="T0" fmla="*/ 1589 w 1590"/>
                <a:gd name="T1" fmla="*/ 0 h 1385"/>
                <a:gd name="T2" fmla="*/ 0 w 1590"/>
                <a:gd name="T3" fmla="*/ 0 h 1385"/>
                <a:gd name="T4" fmla="*/ 0 w 1590"/>
                <a:gd name="T5" fmla="*/ 1384 h 1385"/>
                <a:gd name="T6" fmla="*/ 1589 w 1590"/>
                <a:gd name="T7" fmla="*/ 1384 h 1385"/>
                <a:gd name="T8" fmla="*/ 1589 w 1590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0" h="1385">
                  <a:moveTo>
                    <a:pt x="1589" y="0"/>
                  </a:moveTo>
                  <a:lnTo>
                    <a:pt x="0" y="0"/>
                  </a:lnTo>
                  <a:lnTo>
                    <a:pt x="0" y="1384"/>
                  </a:lnTo>
                  <a:lnTo>
                    <a:pt x="1589" y="1384"/>
                  </a:lnTo>
                  <a:lnTo>
                    <a:pt x="1589" y="0"/>
                  </a:lnTo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" name="Freeform: Shape 10"/>
            <p:cNvSpPr>
              <a:spLocks/>
            </p:cNvSpPr>
            <p:nvPr/>
          </p:nvSpPr>
          <p:spPr bwMode="auto">
            <a:xfrm>
              <a:off x="2704197" y="2483576"/>
              <a:ext cx="2173795" cy="801193"/>
            </a:xfrm>
            <a:custGeom>
              <a:avLst/>
              <a:gdLst>
                <a:gd name="T0" fmla="*/ 3245 w 3756"/>
                <a:gd name="T1" fmla="*/ 0 h 1385"/>
                <a:gd name="T2" fmla="*/ 0 w 3756"/>
                <a:gd name="T3" fmla="*/ 0 h 1385"/>
                <a:gd name="T4" fmla="*/ 0 w 3756"/>
                <a:gd name="T5" fmla="*/ 1384 h 1385"/>
                <a:gd name="T6" fmla="*/ 3245 w 3756"/>
                <a:gd name="T7" fmla="*/ 1384 h 1385"/>
                <a:gd name="T8" fmla="*/ 3755 w 3756"/>
                <a:gd name="T9" fmla="*/ 692 h 1385"/>
                <a:gd name="T10" fmla="*/ 3245 w 3756"/>
                <a:gd name="T11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6" h="1385">
                  <a:moveTo>
                    <a:pt x="3245" y="0"/>
                  </a:moveTo>
                  <a:lnTo>
                    <a:pt x="0" y="0"/>
                  </a:lnTo>
                  <a:lnTo>
                    <a:pt x="0" y="1384"/>
                  </a:lnTo>
                  <a:lnTo>
                    <a:pt x="3245" y="1384"/>
                  </a:lnTo>
                  <a:lnTo>
                    <a:pt x="3755" y="692"/>
                  </a:lnTo>
                  <a:lnTo>
                    <a:pt x="3245" y="0"/>
                  </a:lnTo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wrap="none" anchor="ctr">
              <a:normAutofit/>
            </a:bodyPr>
            <a:lstStyle/>
            <a:p>
              <a:pPr algn="ctr"/>
              <a:r>
                <a:rPr lang="zh-CN" altLang="en-US" sz="2000">
                  <a:solidFill>
                    <a:schemeClr val="bg1"/>
                  </a:solidFill>
                  <a:cs typeface="+mn-ea"/>
                  <a:sym typeface="+mn-lt"/>
                </a:rPr>
                <a:t>标题文本预设</a:t>
              </a:r>
            </a:p>
          </p:txBody>
        </p:sp>
        <p:sp>
          <p:nvSpPr>
            <p:cNvPr id="68" name="TextBox 11"/>
            <p:cNvSpPr txBox="1">
              <a:spLocks/>
            </p:cNvSpPr>
            <p:nvPr/>
          </p:nvSpPr>
          <p:spPr bwMode="auto">
            <a:xfrm>
              <a:off x="1126724" y="2374308"/>
              <a:ext cx="467676" cy="300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17100" rIns="0" bIns="0">
              <a:normAutofit fontScale="77500" lnSpcReduction="20000"/>
            </a:bodyPr>
            <a:lstStyle/>
            <a:p>
              <a:pPr algn="ctr">
                <a:buClrTx/>
                <a:buFontTx/>
                <a:buNone/>
              </a:pPr>
              <a:r>
                <a:rPr lang="en-US" sz="3000">
                  <a:solidFill>
                    <a:srgbClr val="FFFFFF"/>
                  </a:solidFill>
                  <a:cs typeface="+mn-ea"/>
                  <a:sym typeface="+mn-lt"/>
                </a:rPr>
                <a:t>70%</a:t>
              </a:r>
            </a:p>
          </p:txBody>
        </p:sp>
        <p:sp>
          <p:nvSpPr>
            <p:cNvPr id="70" name="Freeform: Shape 46"/>
            <p:cNvSpPr>
              <a:spLocks/>
            </p:cNvSpPr>
            <p:nvPr/>
          </p:nvSpPr>
          <p:spPr bwMode="auto">
            <a:xfrm>
              <a:off x="1813757" y="2118703"/>
              <a:ext cx="890441" cy="1166066"/>
            </a:xfrm>
            <a:custGeom>
              <a:avLst/>
              <a:gdLst>
                <a:gd name="T0" fmla="*/ 0 w 1537"/>
                <a:gd name="T1" fmla="*/ 0 h 2016"/>
                <a:gd name="T2" fmla="*/ 0 w 1537"/>
                <a:gd name="T3" fmla="*/ 1384 h 2016"/>
                <a:gd name="T4" fmla="*/ 1536 w 1537"/>
                <a:gd name="T5" fmla="*/ 2015 h 2016"/>
                <a:gd name="T6" fmla="*/ 1536 w 1537"/>
                <a:gd name="T7" fmla="*/ 631 h 2016"/>
                <a:gd name="T8" fmla="*/ 0 w 1537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7" h="2016">
                  <a:moveTo>
                    <a:pt x="0" y="0"/>
                  </a:moveTo>
                  <a:lnTo>
                    <a:pt x="0" y="1384"/>
                  </a:lnTo>
                  <a:lnTo>
                    <a:pt x="1536" y="2015"/>
                  </a:lnTo>
                  <a:lnTo>
                    <a:pt x="1536" y="631"/>
                  </a:lnTo>
                  <a:lnTo>
                    <a:pt x="0" y="0"/>
                  </a:lnTo>
                </a:path>
              </a:pathLst>
            </a:custGeom>
            <a:solidFill>
              <a:srgbClr val="00D1F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92E55BF7-E59D-4E16-B0A4-FD741931A6B7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71" name="iconfont-10357-5072058">
              <a:extLst>
                <a:ext uri="{FF2B5EF4-FFF2-40B4-BE49-F238E27FC236}">
                  <a16:creationId xmlns="" xmlns:a16="http://schemas.microsoft.com/office/drawing/2014/main" id="{95703BEF-AD37-4B1B-A981-323133284EA2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6">
              <a:extLst>
                <a:ext uri="{FF2B5EF4-FFF2-40B4-BE49-F238E27FC236}">
                  <a16:creationId xmlns="" xmlns:a16="http://schemas.microsoft.com/office/drawing/2014/main" id="{A99717C3-B4E8-449D-8BDC-F6F16086A139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73" name="文本框 72">
            <a:extLst>
              <a:ext uri="{FF2B5EF4-FFF2-40B4-BE49-F238E27FC236}">
                <a16:creationId xmlns="" xmlns:a16="http://schemas.microsoft.com/office/drawing/2014/main" id="{18EA540B-0DB5-43C1-9638-C14E0B033CF8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sp>
        <p:nvSpPr>
          <p:cNvPr id="74" name="文本框 73">
            <a:extLst>
              <a:ext uri="{FF2B5EF4-FFF2-40B4-BE49-F238E27FC236}">
                <a16:creationId xmlns="" xmlns:a16="http://schemas.microsoft.com/office/drawing/2014/main" id="{5CDDBE3A-4941-4EEF-AAC0-5FC5697D4A04}"/>
              </a:ext>
            </a:extLst>
          </p:cNvPr>
          <p:cNvSpPr txBox="1"/>
          <p:nvPr/>
        </p:nvSpPr>
        <p:spPr>
          <a:xfrm>
            <a:off x="948547" y="1477791"/>
            <a:ext cx="22096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/>
              <a:t>单击此处添加标题文本</a:t>
            </a:r>
          </a:p>
        </p:txBody>
      </p:sp>
      <p:sp>
        <p:nvSpPr>
          <p:cNvPr id="75" name="文本框 74">
            <a:extLst>
              <a:ext uri="{FF2B5EF4-FFF2-40B4-BE49-F238E27FC236}">
                <a16:creationId xmlns="" xmlns:a16="http://schemas.microsoft.com/office/drawing/2014/main" id="{82402F11-FD8A-4222-8BA3-4996E0455B98}"/>
              </a:ext>
            </a:extLst>
          </p:cNvPr>
          <p:cNvSpPr txBox="1"/>
          <p:nvPr/>
        </p:nvSpPr>
        <p:spPr>
          <a:xfrm>
            <a:off x="949330" y="1749602"/>
            <a:ext cx="243749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bg1">
                    <a:lumMod val="75000"/>
                  </a:schemeClr>
                </a:solidFill>
              </a:rPr>
              <a:t>Click here to add title text</a:t>
            </a:r>
          </a:p>
        </p:txBody>
      </p:sp>
      <p:sp>
        <p:nvSpPr>
          <p:cNvPr id="76" name="文本框 75">
            <a:extLst>
              <a:ext uri="{FF2B5EF4-FFF2-40B4-BE49-F238E27FC236}">
                <a16:creationId xmlns="" xmlns:a16="http://schemas.microsoft.com/office/drawing/2014/main" id="{CC05367E-ED9E-496B-93D8-E158636D4988}"/>
              </a:ext>
            </a:extLst>
          </p:cNvPr>
          <p:cNvSpPr txBox="1"/>
          <p:nvPr/>
        </p:nvSpPr>
        <p:spPr>
          <a:xfrm>
            <a:off x="945969" y="1993534"/>
            <a:ext cx="2915882" cy="20046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293741020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1709BF77-5C89-41CD-8CEE-532DEA159F76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17" name="iconfont-10357-5072058">
              <a:extLst>
                <a:ext uri="{FF2B5EF4-FFF2-40B4-BE49-F238E27FC236}">
                  <a16:creationId xmlns="" xmlns:a16="http://schemas.microsoft.com/office/drawing/2014/main" id="{810E5F44-BD28-4008-99DF-B1D9EA48BFE6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6">
              <a:extLst>
                <a:ext uri="{FF2B5EF4-FFF2-40B4-BE49-F238E27FC236}">
                  <a16:creationId xmlns="" xmlns:a16="http://schemas.microsoft.com/office/drawing/2014/main" id="{E7E4FDC1-E533-42BC-9B7B-2E2E15ADCA1F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57E25A65-DDF9-4F7F-986D-A5BBCA4A17AB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sp>
        <p:nvSpPr>
          <p:cNvPr id="408" name="矩形: 圆角 407">
            <a:extLst>
              <a:ext uri="{FF2B5EF4-FFF2-40B4-BE49-F238E27FC236}">
                <a16:creationId xmlns="" xmlns:a16="http://schemas.microsoft.com/office/drawing/2014/main" id="{60C9D0AA-121B-4BB4-AAF7-E21E00A4D255}"/>
              </a:ext>
            </a:extLst>
          </p:cNvPr>
          <p:cNvSpPr/>
          <p:nvPr/>
        </p:nvSpPr>
        <p:spPr>
          <a:xfrm>
            <a:off x="1042988" y="1231380"/>
            <a:ext cx="1944836" cy="2680739"/>
          </a:xfrm>
          <a:custGeom>
            <a:avLst/>
            <a:gdLst>
              <a:gd name="connsiteX0" fmla="*/ 0 w 1944836"/>
              <a:gd name="connsiteY0" fmla="*/ 0 h 2680739"/>
              <a:gd name="connsiteX1" fmla="*/ 0 w 1944836"/>
              <a:gd name="connsiteY1" fmla="*/ 0 h 2680739"/>
              <a:gd name="connsiteX2" fmla="*/ 1944836 w 1944836"/>
              <a:gd name="connsiteY2" fmla="*/ 0 h 2680739"/>
              <a:gd name="connsiteX3" fmla="*/ 1944836 w 1944836"/>
              <a:gd name="connsiteY3" fmla="*/ 0 h 2680739"/>
              <a:gd name="connsiteX4" fmla="*/ 1944836 w 1944836"/>
              <a:gd name="connsiteY4" fmla="*/ 2680739 h 2680739"/>
              <a:gd name="connsiteX5" fmla="*/ 1944836 w 1944836"/>
              <a:gd name="connsiteY5" fmla="*/ 2680739 h 2680739"/>
              <a:gd name="connsiteX6" fmla="*/ 0 w 1944836"/>
              <a:gd name="connsiteY6" fmla="*/ 2680739 h 2680739"/>
              <a:gd name="connsiteX7" fmla="*/ 0 w 1944836"/>
              <a:gd name="connsiteY7" fmla="*/ 2680739 h 2680739"/>
              <a:gd name="connsiteX8" fmla="*/ 0 w 1944836"/>
              <a:gd name="connsiteY8" fmla="*/ 0 h 268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4836" h="2680739" fill="none" extrusionOk="0">
                <a:moveTo>
                  <a:pt x="0" y="0"/>
                </a:moveTo>
                <a:lnTo>
                  <a:pt x="0" y="0"/>
                </a:lnTo>
                <a:cubicBezTo>
                  <a:pt x="763504" y="-49533"/>
                  <a:pt x="1697379" y="-14809"/>
                  <a:pt x="1944836" y="0"/>
                </a:cubicBezTo>
                <a:lnTo>
                  <a:pt x="1944836" y="0"/>
                </a:lnTo>
                <a:cubicBezTo>
                  <a:pt x="2032475" y="540301"/>
                  <a:pt x="1872157" y="1686267"/>
                  <a:pt x="1944836" y="2680739"/>
                </a:cubicBezTo>
                <a:lnTo>
                  <a:pt x="1944836" y="2680739"/>
                </a:lnTo>
                <a:cubicBezTo>
                  <a:pt x="1393446" y="2632508"/>
                  <a:pt x="856943" y="2765194"/>
                  <a:pt x="0" y="2680739"/>
                </a:cubicBezTo>
                <a:lnTo>
                  <a:pt x="0" y="2680739"/>
                </a:lnTo>
                <a:cubicBezTo>
                  <a:pt x="-38581" y="1545944"/>
                  <a:pt x="63341" y="629224"/>
                  <a:pt x="0" y="0"/>
                </a:cubicBezTo>
                <a:close/>
              </a:path>
              <a:path w="1944836" h="2680739" stroke="0" extrusionOk="0">
                <a:moveTo>
                  <a:pt x="0" y="0"/>
                </a:moveTo>
                <a:lnTo>
                  <a:pt x="0" y="0"/>
                </a:lnTo>
                <a:cubicBezTo>
                  <a:pt x="275394" y="118645"/>
                  <a:pt x="986410" y="116012"/>
                  <a:pt x="1944836" y="0"/>
                </a:cubicBezTo>
                <a:lnTo>
                  <a:pt x="1944836" y="0"/>
                </a:lnTo>
                <a:cubicBezTo>
                  <a:pt x="1811954" y="339937"/>
                  <a:pt x="2029787" y="1398561"/>
                  <a:pt x="1944836" y="2680739"/>
                </a:cubicBezTo>
                <a:lnTo>
                  <a:pt x="1944836" y="2680739"/>
                </a:lnTo>
                <a:cubicBezTo>
                  <a:pt x="1101891" y="2815339"/>
                  <a:pt x="922083" y="2523543"/>
                  <a:pt x="0" y="2680739"/>
                </a:cubicBezTo>
                <a:lnTo>
                  <a:pt x="0" y="2680739"/>
                </a:lnTo>
                <a:cubicBezTo>
                  <a:pt x="-20187" y="1462515"/>
                  <a:pt x="-152480" y="598935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CCCBB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9" name="组合 408">
            <a:extLst>
              <a:ext uri="{FF2B5EF4-FFF2-40B4-BE49-F238E27FC236}">
                <a16:creationId xmlns="" xmlns:a16="http://schemas.microsoft.com/office/drawing/2014/main" id="{69F3F5D4-8435-4B9A-A716-5D5DB0B6E688}"/>
              </a:ext>
            </a:extLst>
          </p:cNvPr>
          <p:cNvGrpSpPr/>
          <p:nvPr/>
        </p:nvGrpSpPr>
        <p:grpSpPr>
          <a:xfrm>
            <a:off x="1871390" y="1443202"/>
            <a:ext cx="288032" cy="577798"/>
            <a:chOff x="4033097" y="859808"/>
            <a:chExt cx="193170" cy="387503"/>
          </a:xfrm>
        </p:grpSpPr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B057991B-CE8C-4CF8-9D5A-6CB5226C2B47}"/>
                </a:ext>
              </a:extLst>
            </p:cNvPr>
            <p:cNvSpPr/>
            <p:nvPr/>
          </p:nvSpPr>
          <p:spPr>
            <a:xfrm>
              <a:off x="4036747" y="869191"/>
              <a:ext cx="189520" cy="378120"/>
            </a:xfrm>
            <a:custGeom>
              <a:avLst/>
              <a:gdLst>
                <a:gd name="connsiteX0" fmla="*/ 161422 w 189520"/>
                <a:gd name="connsiteY0" fmla="*/ 216730 h 378120"/>
                <a:gd name="connsiteX1" fmla="*/ 160856 w 189520"/>
                <a:gd name="connsiteY1" fmla="*/ 215110 h 378120"/>
                <a:gd name="connsiteX2" fmla="*/ 189017 w 189520"/>
                <a:gd name="connsiteY2" fmla="*/ 151151 h 378120"/>
                <a:gd name="connsiteX3" fmla="*/ 120068 w 189520"/>
                <a:gd name="connsiteY3" fmla="*/ 115969 h 378120"/>
                <a:gd name="connsiteX4" fmla="*/ 105667 w 189520"/>
                <a:gd name="connsiteY4" fmla="*/ 92052 h 378120"/>
                <a:gd name="connsiteX5" fmla="*/ 89799 w 189520"/>
                <a:gd name="connsiteY5" fmla="*/ 52267 h 378120"/>
                <a:gd name="connsiteX6" fmla="*/ 87664 w 189520"/>
                <a:gd name="connsiteY6" fmla="*/ 50261 h 378120"/>
                <a:gd name="connsiteX7" fmla="*/ 93219 w 189520"/>
                <a:gd name="connsiteY7" fmla="*/ 44294 h 378120"/>
                <a:gd name="connsiteX8" fmla="*/ 90108 w 189520"/>
                <a:gd name="connsiteY8" fmla="*/ 39665 h 378120"/>
                <a:gd name="connsiteX9" fmla="*/ 85221 w 189520"/>
                <a:gd name="connsiteY9" fmla="*/ 25932 h 378120"/>
                <a:gd name="connsiteX10" fmla="*/ 75474 w 189520"/>
                <a:gd name="connsiteY10" fmla="*/ 1192 h 378120"/>
                <a:gd name="connsiteX11" fmla="*/ 70562 w 189520"/>
                <a:gd name="connsiteY11" fmla="*/ 2478 h 378120"/>
                <a:gd name="connsiteX12" fmla="*/ 77943 w 189520"/>
                <a:gd name="connsiteY12" fmla="*/ 27887 h 378120"/>
                <a:gd name="connsiteX13" fmla="*/ 84990 w 189520"/>
                <a:gd name="connsiteY13" fmla="*/ 45169 h 378120"/>
                <a:gd name="connsiteX14" fmla="*/ 82212 w 189520"/>
                <a:gd name="connsiteY14" fmla="*/ 47818 h 378120"/>
                <a:gd name="connsiteX15" fmla="*/ 73031 w 189520"/>
                <a:gd name="connsiteY15" fmla="*/ 32567 h 378120"/>
                <a:gd name="connsiteX16" fmla="*/ 63490 w 189520"/>
                <a:gd name="connsiteY16" fmla="*/ 18988 h 378120"/>
                <a:gd name="connsiteX17" fmla="*/ 67039 w 189520"/>
                <a:gd name="connsiteY17" fmla="*/ 12353 h 378120"/>
                <a:gd name="connsiteX18" fmla="*/ 64441 w 189520"/>
                <a:gd name="connsiteY18" fmla="*/ 10424 h 378120"/>
                <a:gd name="connsiteX19" fmla="*/ 42222 w 189520"/>
                <a:gd name="connsiteY19" fmla="*/ 26935 h 378120"/>
                <a:gd name="connsiteX20" fmla="*/ 40293 w 189520"/>
                <a:gd name="connsiteY20" fmla="*/ 27784 h 378120"/>
                <a:gd name="connsiteX21" fmla="*/ 39984 w 189520"/>
                <a:gd name="connsiteY21" fmla="*/ 27244 h 378120"/>
                <a:gd name="connsiteX22" fmla="*/ 37875 w 189520"/>
                <a:gd name="connsiteY22" fmla="*/ 28118 h 378120"/>
                <a:gd name="connsiteX23" fmla="*/ 38055 w 189520"/>
                <a:gd name="connsiteY23" fmla="*/ 28787 h 378120"/>
                <a:gd name="connsiteX24" fmla="*/ 2642 w 189520"/>
                <a:gd name="connsiteY24" fmla="*/ 30716 h 378120"/>
                <a:gd name="connsiteX25" fmla="*/ 1099 w 189520"/>
                <a:gd name="connsiteY25" fmla="*/ 34522 h 378120"/>
                <a:gd name="connsiteX26" fmla="*/ 482 w 189520"/>
                <a:gd name="connsiteY26" fmla="*/ 37351 h 378120"/>
                <a:gd name="connsiteX27" fmla="*/ 10409 w 189520"/>
                <a:gd name="connsiteY27" fmla="*/ 60805 h 378120"/>
                <a:gd name="connsiteX28" fmla="*/ 10589 w 189520"/>
                <a:gd name="connsiteY28" fmla="*/ 64585 h 378120"/>
                <a:gd name="connsiteX29" fmla="*/ 31857 w 189520"/>
                <a:gd name="connsiteY29" fmla="*/ 70783 h 378120"/>
                <a:gd name="connsiteX30" fmla="*/ 38801 w 189520"/>
                <a:gd name="connsiteY30" fmla="*/ 91872 h 378120"/>
                <a:gd name="connsiteX31" fmla="*/ 47365 w 189520"/>
                <a:gd name="connsiteY31" fmla="*/ 124199 h 378120"/>
                <a:gd name="connsiteX32" fmla="*/ 51068 w 189520"/>
                <a:gd name="connsiteY32" fmla="*/ 188132 h 378120"/>
                <a:gd name="connsiteX33" fmla="*/ 46825 w 189520"/>
                <a:gd name="connsiteY33" fmla="*/ 161180 h 378120"/>
                <a:gd name="connsiteX34" fmla="*/ 48934 w 189520"/>
                <a:gd name="connsiteY34" fmla="*/ 158146 h 378120"/>
                <a:gd name="connsiteX35" fmla="*/ 49654 w 189520"/>
                <a:gd name="connsiteY35" fmla="*/ 157143 h 378120"/>
                <a:gd name="connsiteX36" fmla="*/ 48780 w 189520"/>
                <a:gd name="connsiteY36" fmla="*/ 154005 h 378120"/>
                <a:gd name="connsiteX37" fmla="*/ 48548 w 189520"/>
                <a:gd name="connsiteY37" fmla="*/ 154031 h 378120"/>
                <a:gd name="connsiteX38" fmla="*/ 23834 w 189520"/>
                <a:gd name="connsiteY38" fmla="*/ 72198 h 378120"/>
                <a:gd name="connsiteX39" fmla="*/ 20002 w 189520"/>
                <a:gd name="connsiteY39" fmla="*/ 73767 h 378120"/>
                <a:gd name="connsiteX40" fmla="*/ 40293 w 189520"/>
                <a:gd name="connsiteY40" fmla="*/ 151871 h 378120"/>
                <a:gd name="connsiteX41" fmla="*/ 25119 w 189520"/>
                <a:gd name="connsiteY41" fmla="*/ 237176 h 378120"/>
                <a:gd name="connsiteX42" fmla="*/ 92988 w 189520"/>
                <a:gd name="connsiteY42" fmla="*/ 248697 h 378120"/>
                <a:gd name="connsiteX43" fmla="*/ 181610 w 189520"/>
                <a:gd name="connsiteY43" fmla="*/ 376307 h 378120"/>
                <a:gd name="connsiteX44" fmla="*/ 188348 w 189520"/>
                <a:gd name="connsiteY44" fmla="*/ 373556 h 378120"/>
                <a:gd name="connsiteX45" fmla="*/ 161422 w 189520"/>
                <a:gd name="connsiteY45" fmla="*/ 216730 h 378120"/>
                <a:gd name="connsiteX46" fmla="*/ 85710 w 189520"/>
                <a:gd name="connsiteY46" fmla="*/ 53887 h 378120"/>
                <a:gd name="connsiteX47" fmla="*/ 85710 w 189520"/>
                <a:gd name="connsiteY47" fmla="*/ 53938 h 378120"/>
                <a:gd name="connsiteX48" fmla="*/ 97951 w 189520"/>
                <a:gd name="connsiteY48" fmla="*/ 91409 h 378120"/>
                <a:gd name="connsiteX49" fmla="*/ 119014 w 189520"/>
                <a:gd name="connsiteY49" fmla="*/ 123118 h 378120"/>
                <a:gd name="connsiteX50" fmla="*/ 119168 w 189520"/>
                <a:gd name="connsiteY50" fmla="*/ 123401 h 378120"/>
                <a:gd name="connsiteX51" fmla="*/ 119631 w 189520"/>
                <a:gd name="connsiteY51" fmla="*/ 123813 h 378120"/>
                <a:gd name="connsiteX52" fmla="*/ 120660 w 189520"/>
                <a:gd name="connsiteY52" fmla="*/ 129496 h 378120"/>
                <a:gd name="connsiteX53" fmla="*/ 134187 w 189520"/>
                <a:gd name="connsiteY53" fmla="*/ 160255 h 378120"/>
                <a:gd name="connsiteX54" fmla="*/ 133853 w 189520"/>
                <a:gd name="connsiteY54" fmla="*/ 158814 h 378120"/>
                <a:gd name="connsiteX55" fmla="*/ 100060 w 189520"/>
                <a:gd name="connsiteY55" fmla="*/ 108717 h 378120"/>
                <a:gd name="connsiteX56" fmla="*/ 71642 w 189520"/>
                <a:gd name="connsiteY56" fmla="*/ 62554 h 378120"/>
                <a:gd name="connsiteX57" fmla="*/ 85710 w 189520"/>
                <a:gd name="connsiteY57" fmla="*/ 53887 h 378120"/>
                <a:gd name="connsiteX58" fmla="*/ 61998 w 189520"/>
                <a:gd name="connsiteY58" fmla="*/ 66694 h 378120"/>
                <a:gd name="connsiteX59" fmla="*/ 68685 w 189520"/>
                <a:gd name="connsiteY59" fmla="*/ 63994 h 378120"/>
                <a:gd name="connsiteX60" fmla="*/ 130047 w 189520"/>
                <a:gd name="connsiteY60" fmla="*/ 160975 h 378120"/>
                <a:gd name="connsiteX61" fmla="*/ 133519 w 189520"/>
                <a:gd name="connsiteY61" fmla="*/ 161309 h 378120"/>
                <a:gd name="connsiteX62" fmla="*/ 128761 w 189520"/>
                <a:gd name="connsiteY62" fmla="*/ 165810 h 378120"/>
                <a:gd name="connsiteX63" fmla="*/ 113613 w 189520"/>
                <a:gd name="connsiteY63" fmla="*/ 174476 h 378120"/>
                <a:gd name="connsiteX64" fmla="*/ 113459 w 189520"/>
                <a:gd name="connsiteY64" fmla="*/ 173911 h 378120"/>
                <a:gd name="connsiteX65" fmla="*/ 61998 w 189520"/>
                <a:gd name="connsiteY65" fmla="*/ 66694 h 378120"/>
                <a:gd name="connsiteX66" fmla="*/ 110090 w 189520"/>
                <a:gd name="connsiteY66" fmla="*/ 176328 h 378120"/>
                <a:gd name="connsiteX67" fmla="*/ 104561 w 189520"/>
                <a:gd name="connsiteY67" fmla="*/ 179260 h 378120"/>
                <a:gd name="connsiteX68" fmla="*/ 80104 w 189520"/>
                <a:gd name="connsiteY68" fmla="*/ 188390 h 378120"/>
                <a:gd name="connsiteX69" fmla="*/ 68351 w 189520"/>
                <a:gd name="connsiteY69" fmla="*/ 129188 h 378120"/>
                <a:gd name="connsiteX70" fmla="*/ 49551 w 189520"/>
                <a:gd name="connsiteY70" fmla="*/ 69986 h 378120"/>
                <a:gd name="connsiteX71" fmla="*/ 58835 w 189520"/>
                <a:gd name="connsiteY71" fmla="*/ 67749 h 378120"/>
                <a:gd name="connsiteX72" fmla="*/ 109781 w 189520"/>
                <a:gd name="connsiteY72" fmla="*/ 175994 h 378120"/>
                <a:gd name="connsiteX73" fmla="*/ 110090 w 189520"/>
                <a:gd name="connsiteY73" fmla="*/ 176328 h 378120"/>
                <a:gd name="connsiteX74" fmla="*/ 39598 w 189520"/>
                <a:gd name="connsiteY74" fmla="*/ 34213 h 378120"/>
                <a:gd name="connsiteX75" fmla="*/ 44845 w 189520"/>
                <a:gd name="connsiteY75" fmla="*/ 47278 h 378120"/>
                <a:gd name="connsiteX76" fmla="*/ 52509 w 189520"/>
                <a:gd name="connsiteY76" fmla="*/ 61602 h 378120"/>
                <a:gd name="connsiteX77" fmla="*/ 53666 w 189520"/>
                <a:gd name="connsiteY77" fmla="*/ 61139 h 378120"/>
                <a:gd name="connsiteX78" fmla="*/ 48985 w 189520"/>
                <a:gd name="connsiteY78" fmla="*/ 46146 h 378120"/>
                <a:gd name="connsiteX79" fmla="*/ 43225 w 189520"/>
                <a:gd name="connsiteY79" fmla="*/ 33056 h 378120"/>
                <a:gd name="connsiteX80" fmla="*/ 50400 w 189520"/>
                <a:gd name="connsiteY80" fmla="*/ 29970 h 378120"/>
                <a:gd name="connsiteX81" fmla="*/ 56726 w 189520"/>
                <a:gd name="connsiteY81" fmla="*/ 43806 h 378120"/>
                <a:gd name="connsiteX82" fmla="*/ 68222 w 189520"/>
                <a:gd name="connsiteY82" fmla="*/ 56073 h 378120"/>
                <a:gd name="connsiteX83" fmla="*/ 69559 w 189520"/>
                <a:gd name="connsiteY83" fmla="*/ 54761 h 378120"/>
                <a:gd name="connsiteX84" fmla="*/ 60301 w 189520"/>
                <a:gd name="connsiteY84" fmla="*/ 41774 h 378120"/>
                <a:gd name="connsiteX85" fmla="*/ 53177 w 189520"/>
                <a:gd name="connsiteY85" fmla="*/ 28375 h 378120"/>
                <a:gd name="connsiteX86" fmla="*/ 61613 w 189520"/>
                <a:gd name="connsiteY86" fmla="*/ 21483 h 378120"/>
                <a:gd name="connsiteX87" fmla="*/ 69714 w 189520"/>
                <a:gd name="connsiteY87" fmla="*/ 34419 h 378120"/>
                <a:gd name="connsiteX88" fmla="*/ 80541 w 189520"/>
                <a:gd name="connsiteY88" fmla="*/ 49284 h 378120"/>
                <a:gd name="connsiteX89" fmla="*/ 68299 w 189520"/>
                <a:gd name="connsiteY89" fmla="*/ 57513 h 378120"/>
                <a:gd name="connsiteX90" fmla="*/ 68222 w 189520"/>
                <a:gd name="connsiteY90" fmla="*/ 57410 h 378120"/>
                <a:gd name="connsiteX91" fmla="*/ 66113 w 189520"/>
                <a:gd name="connsiteY91" fmla="*/ 58285 h 378120"/>
                <a:gd name="connsiteX92" fmla="*/ 66242 w 189520"/>
                <a:gd name="connsiteY92" fmla="*/ 58568 h 378120"/>
                <a:gd name="connsiteX93" fmla="*/ 39315 w 189520"/>
                <a:gd name="connsiteY93" fmla="*/ 64637 h 378120"/>
                <a:gd name="connsiteX94" fmla="*/ 35484 w 189520"/>
                <a:gd name="connsiteY94" fmla="*/ 50029 h 378120"/>
                <a:gd name="connsiteX95" fmla="*/ 30031 w 189520"/>
                <a:gd name="connsiteY95" fmla="*/ 36296 h 378120"/>
                <a:gd name="connsiteX96" fmla="*/ 39598 w 189520"/>
                <a:gd name="connsiteY96" fmla="*/ 34213 h 378120"/>
                <a:gd name="connsiteX97" fmla="*/ 17533 w 189520"/>
                <a:gd name="connsiteY97" fmla="*/ 62502 h 378120"/>
                <a:gd name="connsiteX98" fmla="*/ 17687 w 189520"/>
                <a:gd name="connsiteY98" fmla="*/ 60085 h 378120"/>
                <a:gd name="connsiteX99" fmla="*/ 7169 w 189520"/>
                <a:gd name="connsiteY99" fmla="*/ 36065 h 378120"/>
                <a:gd name="connsiteX100" fmla="*/ 15938 w 189520"/>
                <a:gd name="connsiteY100" fmla="*/ 37016 h 378120"/>
                <a:gd name="connsiteX101" fmla="*/ 20593 w 189520"/>
                <a:gd name="connsiteY101" fmla="*/ 51624 h 378120"/>
                <a:gd name="connsiteX102" fmla="*/ 25454 w 189520"/>
                <a:gd name="connsiteY102" fmla="*/ 63891 h 378120"/>
                <a:gd name="connsiteX103" fmla="*/ 17533 w 189520"/>
                <a:gd name="connsiteY103" fmla="*/ 62502 h 378120"/>
                <a:gd name="connsiteX104" fmla="*/ 27280 w 189520"/>
                <a:gd name="connsiteY104" fmla="*/ 64123 h 378120"/>
                <a:gd name="connsiteX105" fmla="*/ 27434 w 189520"/>
                <a:gd name="connsiteY105" fmla="*/ 63737 h 378120"/>
                <a:gd name="connsiteX106" fmla="*/ 24065 w 189520"/>
                <a:gd name="connsiteY106" fmla="*/ 50724 h 378120"/>
                <a:gd name="connsiteX107" fmla="*/ 19436 w 189520"/>
                <a:gd name="connsiteY107" fmla="*/ 37093 h 378120"/>
                <a:gd name="connsiteX108" fmla="*/ 28308 w 189520"/>
                <a:gd name="connsiteY108" fmla="*/ 36528 h 378120"/>
                <a:gd name="connsiteX109" fmla="*/ 31832 w 189520"/>
                <a:gd name="connsiteY109" fmla="*/ 51032 h 378120"/>
                <a:gd name="connsiteX110" fmla="*/ 36872 w 189520"/>
                <a:gd name="connsiteY110" fmla="*/ 64714 h 378120"/>
                <a:gd name="connsiteX111" fmla="*/ 27280 w 189520"/>
                <a:gd name="connsiteY111" fmla="*/ 64123 h 378120"/>
                <a:gd name="connsiteX112" fmla="*/ 44536 w 189520"/>
                <a:gd name="connsiteY112" fmla="*/ 95266 h 378120"/>
                <a:gd name="connsiteX113" fmla="*/ 34223 w 189520"/>
                <a:gd name="connsiteY113" fmla="*/ 71015 h 378120"/>
                <a:gd name="connsiteX114" fmla="*/ 49114 w 189520"/>
                <a:gd name="connsiteY114" fmla="*/ 70089 h 378120"/>
                <a:gd name="connsiteX115" fmla="*/ 49088 w 189520"/>
                <a:gd name="connsiteY115" fmla="*/ 70115 h 378120"/>
                <a:gd name="connsiteX116" fmla="*/ 63079 w 189520"/>
                <a:gd name="connsiteY116" fmla="*/ 125253 h 378120"/>
                <a:gd name="connsiteX117" fmla="*/ 76863 w 189520"/>
                <a:gd name="connsiteY117" fmla="*/ 189110 h 378120"/>
                <a:gd name="connsiteX118" fmla="*/ 55980 w 189520"/>
                <a:gd name="connsiteY118" fmla="*/ 189624 h 378120"/>
                <a:gd name="connsiteX119" fmla="*/ 55286 w 189520"/>
                <a:gd name="connsiteY119" fmla="*/ 189418 h 378120"/>
                <a:gd name="connsiteX120" fmla="*/ 52560 w 189520"/>
                <a:gd name="connsiteY120" fmla="*/ 127722 h 378120"/>
                <a:gd name="connsiteX121" fmla="*/ 44536 w 189520"/>
                <a:gd name="connsiteY121" fmla="*/ 95266 h 378120"/>
                <a:gd name="connsiteX122" fmla="*/ 89748 w 189520"/>
                <a:gd name="connsiteY122" fmla="*/ 241702 h 378120"/>
                <a:gd name="connsiteX123" fmla="*/ 31112 w 189520"/>
                <a:gd name="connsiteY123" fmla="*/ 232675 h 378120"/>
                <a:gd name="connsiteX124" fmla="*/ 30983 w 189520"/>
                <a:gd name="connsiteY124" fmla="*/ 173988 h 378120"/>
                <a:gd name="connsiteX125" fmla="*/ 32577 w 189520"/>
                <a:gd name="connsiteY125" fmla="*/ 179054 h 378120"/>
                <a:gd name="connsiteX126" fmla="*/ 88153 w 189520"/>
                <a:gd name="connsiteY126" fmla="*/ 193327 h 378120"/>
                <a:gd name="connsiteX127" fmla="*/ 149644 w 189520"/>
                <a:gd name="connsiteY127" fmla="*/ 156423 h 378120"/>
                <a:gd name="connsiteX128" fmla="*/ 123360 w 189520"/>
                <a:gd name="connsiteY128" fmla="*/ 123273 h 378120"/>
                <a:gd name="connsiteX129" fmla="*/ 180170 w 189520"/>
                <a:gd name="connsiteY129" fmla="*/ 173885 h 378120"/>
                <a:gd name="connsiteX130" fmla="*/ 115028 w 189520"/>
                <a:gd name="connsiteY130" fmla="*/ 233086 h 378120"/>
                <a:gd name="connsiteX131" fmla="*/ 94428 w 189520"/>
                <a:gd name="connsiteY131" fmla="*/ 240416 h 378120"/>
                <a:gd name="connsiteX132" fmla="*/ 89748 w 189520"/>
                <a:gd name="connsiteY132" fmla="*/ 241702 h 378120"/>
                <a:gd name="connsiteX133" fmla="*/ 100446 w 189520"/>
                <a:gd name="connsiteY133" fmla="*/ 246485 h 378120"/>
                <a:gd name="connsiteX134" fmla="*/ 124415 w 189520"/>
                <a:gd name="connsiteY134" fmla="*/ 237356 h 378120"/>
                <a:gd name="connsiteX135" fmla="*/ 154401 w 189520"/>
                <a:gd name="connsiteY135" fmla="*/ 220228 h 378120"/>
                <a:gd name="connsiteX136" fmla="*/ 174692 w 189520"/>
                <a:gd name="connsiteY136" fmla="*/ 347066 h 378120"/>
                <a:gd name="connsiteX137" fmla="*/ 100446 w 189520"/>
                <a:gd name="connsiteY137" fmla="*/ 246485 h 37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89520" h="378120">
                  <a:moveTo>
                    <a:pt x="161422" y="216730"/>
                  </a:moveTo>
                  <a:cubicBezTo>
                    <a:pt x="161371" y="216113"/>
                    <a:pt x="161139" y="215573"/>
                    <a:pt x="160856" y="215110"/>
                  </a:cubicBezTo>
                  <a:cubicBezTo>
                    <a:pt x="179707" y="199114"/>
                    <a:pt x="192232" y="177897"/>
                    <a:pt x="189017" y="151151"/>
                  </a:cubicBezTo>
                  <a:cubicBezTo>
                    <a:pt x="185134" y="118978"/>
                    <a:pt x="148924" y="100050"/>
                    <a:pt x="120068" y="115969"/>
                  </a:cubicBezTo>
                  <a:cubicBezTo>
                    <a:pt x="116417" y="107662"/>
                    <a:pt x="109833" y="99870"/>
                    <a:pt x="105667" y="92052"/>
                  </a:cubicBezTo>
                  <a:cubicBezTo>
                    <a:pt x="98852" y="79296"/>
                    <a:pt x="94737" y="65717"/>
                    <a:pt x="89799" y="52267"/>
                  </a:cubicBezTo>
                  <a:cubicBezTo>
                    <a:pt x="89388" y="51109"/>
                    <a:pt x="88565" y="50492"/>
                    <a:pt x="87664" y="50261"/>
                  </a:cubicBezTo>
                  <a:cubicBezTo>
                    <a:pt x="89619" y="48358"/>
                    <a:pt x="91522" y="46403"/>
                    <a:pt x="93219" y="44294"/>
                  </a:cubicBezTo>
                  <a:cubicBezTo>
                    <a:pt x="95174" y="41877"/>
                    <a:pt x="92345" y="38585"/>
                    <a:pt x="90108" y="39665"/>
                  </a:cubicBezTo>
                  <a:cubicBezTo>
                    <a:pt x="89439" y="34985"/>
                    <a:pt x="86713" y="30150"/>
                    <a:pt x="85221" y="25932"/>
                  </a:cubicBezTo>
                  <a:cubicBezTo>
                    <a:pt x="82289" y="17677"/>
                    <a:pt x="80026" y="8753"/>
                    <a:pt x="75474" y="1192"/>
                  </a:cubicBezTo>
                  <a:cubicBezTo>
                    <a:pt x="74240" y="-866"/>
                    <a:pt x="70228" y="-145"/>
                    <a:pt x="70562" y="2478"/>
                  </a:cubicBezTo>
                  <a:cubicBezTo>
                    <a:pt x="71591" y="11196"/>
                    <a:pt x="75191" y="19554"/>
                    <a:pt x="77943" y="27887"/>
                  </a:cubicBezTo>
                  <a:cubicBezTo>
                    <a:pt x="79821" y="33519"/>
                    <a:pt x="80541" y="40977"/>
                    <a:pt x="84990" y="45169"/>
                  </a:cubicBezTo>
                  <a:cubicBezTo>
                    <a:pt x="84090" y="46095"/>
                    <a:pt x="83138" y="46943"/>
                    <a:pt x="82212" y="47818"/>
                  </a:cubicBezTo>
                  <a:cubicBezTo>
                    <a:pt x="80489" y="42263"/>
                    <a:pt x="76246" y="37376"/>
                    <a:pt x="73031" y="32567"/>
                  </a:cubicBezTo>
                  <a:cubicBezTo>
                    <a:pt x="69945" y="27964"/>
                    <a:pt x="66910" y="23335"/>
                    <a:pt x="63490" y="18988"/>
                  </a:cubicBezTo>
                  <a:cubicBezTo>
                    <a:pt x="64930" y="16931"/>
                    <a:pt x="66216" y="14771"/>
                    <a:pt x="67039" y="12353"/>
                  </a:cubicBezTo>
                  <a:cubicBezTo>
                    <a:pt x="67502" y="10964"/>
                    <a:pt x="65727" y="9576"/>
                    <a:pt x="64441" y="10424"/>
                  </a:cubicBezTo>
                  <a:cubicBezTo>
                    <a:pt x="56546" y="15568"/>
                    <a:pt x="50991" y="22537"/>
                    <a:pt x="42222" y="26935"/>
                  </a:cubicBezTo>
                  <a:cubicBezTo>
                    <a:pt x="41579" y="27244"/>
                    <a:pt x="40936" y="27501"/>
                    <a:pt x="40293" y="27784"/>
                  </a:cubicBezTo>
                  <a:cubicBezTo>
                    <a:pt x="40190" y="27604"/>
                    <a:pt x="40087" y="27424"/>
                    <a:pt x="39984" y="27244"/>
                  </a:cubicBezTo>
                  <a:cubicBezTo>
                    <a:pt x="39264" y="26138"/>
                    <a:pt x="37592" y="26858"/>
                    <a:pt x="37875" y="28118"/>
                  </a:cubicBezTo>
                  <a:cubicBezTo>
                    <a:pt x="37927" y="28349"/>
                    <a:pt x="38004" y="28555"/>
                    <a:pt x="38055" y="28787"/>
                  </a:cubicBezTo>
                  <a:cubicBezTo>
                    <a:pt x="26765" y="33210"/>
                    <a:pt x="14550" y="33287"/>
                    <a:pt x="2642" y="30716"/>
                  </a:cubicBezTo>
                  <a:cubicBezTo>
                    <a:pt x="96" y="30150"/>
                    <a:pt x="-984" y="33442"/>
                    <a:pt x="1099" y="34522"/>
                  </a:cubicBezTo>
                  <a:cubicBezTo>
                    <a:pt x="431" y="35268"/>
                    <a:pt x="71" y="36245"/>
                    <a:pt x="482" y="37351"/>
                  </a:cubicBezTo>
                  <a:cubicBezTo>
                    <a:pt x="3337" y="45297"/>
                    <a:pt x="6860" y="53115"/>
                    <a:pt x="10409" y="60805"/>
                  </a:cubicBezTo>
                  <a:cubicBezTo>
                    <a:pt x="8840" y="60985"/>
                    <a:pt x="8737" y="63634"/>
                    <a:pt x="10589" y="64585"/>
                  </a:cubicBezTo>
                  <a:cubicBezTo>
                    <a:pt x="17353" y="68109"/>
                    <a:pt x="24554" y="70089"/>
                    <a:pt x="31857" y="70783"/>
                  </a:cubicBezTo>
                  <a:cubicBezTo>
                    <a:pt x="32783" y="78113"/>
                    <a:pt x="36332" y="84851"/>
                    <a:pt x="38801" y="91872"/>
                  </a:cubicBezTo>
                  <a:cubicBezTo>
                    <a:pt x="42505" y="102416"/>
                    <a:pt x="45153" y="113269"/>
                    <a:pt x="47365" y="124199"/>
                  </a:cubicBezTo>
                  <a:cubicBezTo>
                    <a:pt x="51660" y="145338"/>
                    <a:pt x="52046" y="166684"/>
                    <a:pt x="51068" y="188132"/>
                  </a:cubicBezTo>
                  <a:cubicBezTo>
                    <a:pt x="39341" y="183658"/>
                    <a:pt x="37927" y="174682"/>
                    <a:pt x="46825" y="161180"/>
                  </a:cubicBezTo>
                  <a:cubicBezTo>
                    <a:pt x="48059" y="160717"/>
                    <a:pt x="49037" y="159689"/>
                    <a:pt x="48934" y="158146"/>
                  </a:cubicBezTo>
                  <a:cubicBezTo>
                    <a:pt x="49191" y="157811"/>
                    <a:pt x="49397" y="157477"/>
                    <a:pt x="49654" y="157143"/>
                  </a:cubicBezTo>
                  <a:cubicBezTo>
                    <a:pt x="51223" y="156448"/>
                    <a:pt x="50451" y="153902"/>
                    <a:pt x="48780" y="154005"/>
                  </a:cubicBezTo>
                  <a:cubicBezTo>
                    <a:pt x="48702" y="154005"/>
                    <a:pt x="48625" y="154031"/>
                    <a:pt x="48548" y="154031"/>
                  </a:cubicBezTo>
                  <a:cubicBezTo>
                    <a:pt x="46105" y="126462"/>
                    <a:pt x="37644" y="96141"/>
                    <a:pt x="23834" y="72198"/>
                  </a:cubicBezTo>
                  <a:cubicBezTo>
                    <a:pt x="22651" y="70166"/>
                    <a:pt x="19410" y="71555"/>
                    <a:pt x="20002" y="73767"/>
                  </a:cubicBezTo>
                  <a:cubicBezTo>
                    <a:pt x="27074" y="99947"/>
                    <a:pt x="34198" y="125536"/>
                    <a:pt x="40293" y="151871"/>
                  </a:cubicBezTo>
                  <a:cubicBezTo>
                    <a:pt x="14601" y="171930"/>
                    <a:pt x="4494" y="210687"/>
                    <a:pt x="25119" y="237176"/>
                  </a:cubicBezTo>
                  <a:cubicBezTo>
                    <a:pt x="40447" y="256849"/>
                    <a:pt x="68248" y="255358"/>
                    <a:pt x="92988" y="248697"/>
                  </a:cubicBezTo>
                  <a:cubicBezTo>
                    <a:pt x="129250" y="286810"/>
                    <a:pt x="158748" y="329399"/>
                    <a:pt x="181610" y="376307"/>
                  </a:cubicBezTo>
                  <a:cubicBezTo>
                    <a:pt x="183462" y="380088"/>
                    <a:pt x="189326" y="377362"/>
                    <a:pt x="188348" y="373556"/>
                  </a:cubicBezTo>
                  <a:cubicBezTo>
                    <a:pt x="175207" y="321940"/>
                    <a:pt x="166694" y="269605"/>
                    <a:pt x="161422" y="216730"/>
                  </a:cubicBezTo>
                  <a:close/>
                  <a:moveTo>
                    <a:pt x="85710" y="53887"/>
                  </a:moveTo>
                  <a:lnTo>
                    <a:pt x="85710" y="53938"/>
                  </a:lnTo>
                  <a:cubicBezTo>
                    <a:pt x="85710" y="67003"/>
                    <a:pt x="92268" y="79399"/>
                    <a:pt x="97951" y="91409"/>
                  </a:cubicBezTo>
                  <a:cubicBezTo>
                    <a:pt x="102966" y="101979"/>
                    <a:pt x="108650" y="116381"/>
                    <a:pt x="119014" y="123118"/>
                  </a:cubicBezTo>
                  <a:cubicBezTo>
                    <a:pt x="119143" y="123221"/>
                    <a:pt x="119014" y="123299"/>
                    <a:pt x="119168" y="123401"/>
                  </a:cubicBezTo>
                  <a:cubicBezTo>
                    <a:pt x="119374" y="123530"/>
                    <a:pt x="119426" y="123684"/>
                    <a:pt x="119631" y="123813"/>
                  </a:cubicBezTo>
                  <a:cubicBezTo>
                    <a:pt x="117677" y="125433"/>
                    <a:pt x="117497" y="128956"/>
                    <a:pt x="120660" y="129496"/>
                  </a:cubicBezTo>
                  <a:cubicBezTo>
                    <a:pt x="134265" y="131811"/>
                    <a:pt x="140720" y="149350"/>
                    <a:pt x="134187" y="160255"/>
                  </a:cubicBezTo>
                  <a:cubicBezTo>
                    <a:pt x="134290" y="159817"/>
                    <a:pt x="134213" y="159303"/>
                    <a:pt x="133853" y="158814"/>
                  </a:cubicBezTo>
                  <a:cubicBezTo>
                    <a:pt x="122177" y="142381"/>
                    <a:pt x="110913" y="125690"/>
                    <a:pt x="100060" y="108717"/>
                  </a:cubicBezTo>
                  <a:cubicBezTo>
                    <a:pt x="90365" y="93569"/>
                    <a:pt x="81827" y="77418"/>
                    <a:pt x="71642" y="62554"/>
                  </a:cubicBezTo>
                  <a:cubicBezTo>
                    <a:pt x="76554" y="60085"/>
                    <a:pt x="81286" y="57230"/>
                    <a:pt x="85710" y="53887"/>
                  </a:cubicBezTo>
                  <a:close/>
                  <a:moveTo>
                    <a:pt x="61998" y="66694"/>
                  </a:moveTo>
                  <a:cubicBezTo>
                    <a:pt x="64261" y="65897"/>
                    <a:pt x="66473" y="64997"/>
                    <a:pt x="68685" y="63994"/>
                  </a:cubicBezTo>
                  <a:cubicBezTo>
                    <a:pt x="84141" y="98172"/>
                    <a:pt x="108444" y="130525"/>
                    <a:pt x="130047" y="160975"/>
                  </a:cubicBezTo>
                  <a:cubicBezTo>
                    <a:pt x="130973" y="162261"/>
                    <a:pt x="132593" y="162106"/>
                    <a:pt x="133519" y="161309"/>
                  </a:cubicBezTo>
                  <a:cubicBezTo>
                    <a:pt x="132284" y="163032"/>
                    <a:pt x="130741" y="164601"/>
                    <a:pt x="128761" y="165810"/>
                  </a:cubicBezTo>
                  <a:cubicBezTo>
                    <a:pt x="123823" y="168870"/>
                    <a:pt x="118731" y="171725"/>
                    <a:pt x="113613" y="174476"/>
                  </a:cubicBezTo>
                  <a:cubicBezTo>
                    <a:pt x="113588" y="174296"/>
                    <a:pt x="113562" y="174116"/>
                    <a:pt x="113459" y="173911"/>
                  </a:cubicBezTo>
                  <a:cubicBezTo>
                    <a:pt x="96023" y="138369"/>
                    <a:pt x="80026" y="101927"/>
                    <a:pt x="61998" y="66694"/>
                  </a:cubicBezTo>
                  <a:close/>
                  <a:moveTo>
                    <a:pt x="110090" y="176328"/>
                  </a:moveTo>
                  <a:cubicBezTo>
                    <a:pt x="108238" y="177305"/>
                    <a:pt x="106412" y="178308"/>
                    <a:pt x="104561" y="179260"/>
                  </a:cubicBezTo>
                  <a:cubicBezTo>
                    <a:pt x="96794" y="183246"/>
                    <a:pt x="88539" y="186049"/>
                    <a:pt x="80104" y="188390"/>
                  </a:cubicBezTo>
                  <a:cubicBezTo>
                    <a:pt x="78663" y="168536"/>
                    <a:pt x="73031" y="148476"/>
                    <a:pt x="68351" y="129188"/>
                  </a:cubicBezTo>
                  <a:cubicBezTo>
                    <a:pt x="63850" y="110620"/>
                    <a:pt x="60687" y="85931"/>
                    <a:pt x="49551" y="69986"/>
                  </a:cubicBezTo>
                  <a:cubicBezTo>
                    <a:pt x="52663" y="69446"/>
                    <a:pt x="55775" y="68675"/>
                    <a:pt x="58835" y="67749"/>
                  </a:cubicBezTo>
                  <a:cubicBezTo>
                    <a:pt x="72260" y="104782"/>
                    <a:pt x="90930" y="141352"/>
                    <a:pt x="109781" y="175994"/>
                  </a:cubicBezTo>
                  <a:cubicBezTo>
                    <a:pt x="109884" y="176148"/>
                    <a:pt x="110013" y="176225"/>
                    <a:pt x="110090" y="176328"/>
                  </a:cubicBezTo>
                  <a:close/>
                  <a:moveTo>
                    <a:pt x="39598" y="34213"/>
                  </a:moveTo>
                  <a:cubicBezTo>
                    <a:pt x="41116" y="38636"/>
                    <a:pt x="43045" y="42957"/>
                    <a:pt x="44845" y="47278"/>
                  </a:cubicBezTo>
                  <a:cubicBezTo>
                    <a:pt x="46876" y="52138"/>
                    <a:pt x="48111" y="58336"/>
                    <a:pt x="52509" y="61602"/>
                  </a:cubicBezTo>
                  <a:cubicBezTo>
                    <a:pt x="52894" y="61885"/>
                    <a:pt x="53614" y="61602"/>
                    <a:pt x="53666" y="61139"/>
                  </a:cubicBezTo>
                  <a:cubicBezTo>
                    <a:pt x="54437" y="55893"/>
                    <a:pt x="51043" y="50929"/>
                    <a:pt x="48985" y="46146"/>
                  </a:cubicBezTo>
                  <a:cubicBezTo>
                    <a:pt x="47134" y="41800"/>
                    <a:pt x="45359" y="37325"/>
                    <a:pt x="43225" y="33056"/>
                  </a:cubicBezTo>
                  <a:cubicBezTo>
                    <a:pt x="45719" y="32181"/>
                    <a:pt x="48111" y="31127"/>
                    <a:pt x="50400" y="29970"/>
                  </a:cubicBezTo>
                  <a:cubicBezTo>
                    <a:pt x="51891" y="34830"/>
                    <a:pt x="54026" y="39434"/>
                    <a:pt x="56726" y="43806"/>
                  </a:cubicBezTo>
                  <a:cubicBezTo>
                    <a:pt x="59298" y="47972"/>
                    <a:pt x="63156" y="54736"/>
                    <a:pt x="68222" y="56073"/>
                  </a:cubicBezTo>
                  <a:cubicBezTo>
                    <a:pt x="69045" y="56304"/>
                    <a:pt x="69765" y="55533"/>
                    <a:pt x="69559" y="54761"/>
                  </a:cubicBezTo>
                  <a:cubicBezTo>
                    <a:pt x="68351" y="49901"/>
                    <a:pt x="63104" y="45992"/>
                    <a:pt x="60301" y="41774"/>
                  </a:cubicBezTo>
                  <a:cubicBezTo>
                    <a:pt x="57472" y="37531"/>
                    <a:pt x="55209" y="33004"/>
                    <a:pt x="53177" y="28375"/>
                  </a:cubicBezTo>
                  <a:cubicBezTo>
                    <a:pt x="56392" y="26421"/>
                    <a:pt x="59247" y="24132"/>
                    <a:pt x="61613" y="21483"/>
                  </a:cubicBezTo>
                  <a:cubicBezTo>
                    <a:pt x="64107" y="25906"/>
                    <a:pt x="66936" y="30150"/>
                    <a:pt x="69714" y="34419"/>
                  </a:cubicBezTo>
                  <a:cubicBezTo>
                    <a:pt x="72980" y="39408"/>
                    <a:pt x="75834" y="45452"/>
                    <a:pt x="80541" y="49284"/>
                  </a:cubicBezTo>
                  <a:cubicBezTo>
                    <a:pt x="76683" y="52575"/>
                    <a:pt x="72594" y="55301"/>
                    <a:pt x="68299" y="57513"/>
                  </a:cubicBezTo>
                  <a:cubicBezTo>
                    <a:pt x="68273" y="57487"/>
                    <a:pt x="68248" y="57436"/>
                    <a:pt x="68222" y="57410"/>
                  </a:cubicBezTo>
                  <a:cubicBezTo>
                    <a:pt x="67528" y="56459"/>
                    <a:pt x="65573" y="57024"/>
                    <a:pt x="66113" y="58285"/>
                  </a:cubicBezTo>
                  <a:cubicBezTo>
                    <a:pt x="66165" y="58388"/>
                    <a:pt x="66216" y="58465"/>
                    <a:pt x="66242" y="58568"/>
                  </a:cubicBezTo>
                  <a:cubicBezTo>
                    <a:pt x="57858" y="62477"/>
                    <a:pt x="48754" y="64380"/>
                    <a:pt x="39315" y="64637"/>
                  </a:cubicBezTo>
                  <a:cubicBezTo>
                    <a:pt x="39779" y="59776"/>
                    <a:pt x="36975" y="54607"/>
                    <a:pt x="35484" y="50029"/>
                  </a:cubicBezTo>
                  <a:cubicBezTo>
                    <a:pt x="34043" y="45555"/>
                    <a:pt x="33066" y="40051"/>
                    <a:pt x="30031" y="36296"/>
                  </a:cubicBezTo>
                  <a:cubicBezTo>
                    <a:pt x="33246" y="35833"/>
                    <a:pt x="36461" y="35113"/>
                    <a:pt x="39598" y="34213"/>
                  </a:cubicBezTo>
                  <a:close/>
                  <a:moveTo>
                    <a:pt x="17533" y="62502"/>
                  </a:moveTo>
                  <a:cubicBezTo>
                    <a:pt x="17944" y="61808"/>
                    <a:pt x="18047" y="60985"/>
                    <a:pt x="17687" y="60085"/>
                  </a:cubicBezTo>
                  <a:cubicBezTo>
                    <a:pt x="14447" y="52035"/>
                    <a:pt x="11052" y="43857"/>
                    <a:pt x="7169" y="36065"/>
                  </a:cubicBezTo>
                  <a:cubicBezTo>
                    <a:pt x="9946" y="36579"/>
                    <a:pt x="12904" y="36888"/>
                    <a:pt x="15938" y="37016"/>
                  </a:cubicBezTo>
                  <a:cubicBezTo>
                    <a:pt x="17327" y="41928"/>
                    <a:pt x="19024" y="46789"/>
                    <a:pt x="20593" y="51624"/>
                  </a:cubicBezTo>
                  <a:cubicBezTo>
                    <a:pt x="21931" y="55764"/>
                    <a:pt x="22702" y="60445"/>
                    <a:pt x="25454" y="63891"/>
                  </a:cubicBezTo>
                  <a:cubicBezTo>
                    <a:pt x="22856" y="63557"/>
                    <a:pt x="20207" y="63094"/>
                    <a:pt x="17533" y="62502"/>
                  </a:cubicBezTo>
                  <a:close/>
                  <a:moveTo>
                    <a:pt x="27280" y="64123"/>
                  </a:moveTo>
                  <a:cubicBezTo>
                    <a:pt x="27357" y="63994"/>
                    <a:pt x="27434" y="63865"/>
                    <a:pt x="27434" y="63737"/>
                  </a:cubicBezTo>
                  <a:cubicBezTo>
                    <a:pt x="27820" y="59339"/>
                    <a:pt x="25454" y="54890"/>
                    <a:pt x="24065" y="50724"/>
                  </a:cubicBezTo>
                  <a:cubicBezTo>
                    <a:pt x="22548" y="46172"/>
                    <a:pt x="21082" y="41594"/>
                    <a:pt x="19436" y="37093"/>
                  </a:cubicBezTo>
                  <a:cubicBezTo>
                    <a:pt x="22342" y="37093"/>
                    <a:pt x="25325" y="36888"/>
                    <a:pt x="28308" y="36528"/>
                  </a:cubicBezTo>
                  <a:cubicBezTo>
                    <a:pt x="27897" y="41363"/>
                    <a:pt x="30392" y="46455"/>
                    <a:pt x="31832" y="51032"/>
                  </a:cubicBezTo>
                  <a:cubicBezTo>
                    <a:pt x="33220" y="55404"/>
                    <a:pt x="33992" y="60959"/>
                    <a:pt x="36872" y="64714"/>
                  </a:cubicBezTo>
                  <a:cubicBezTo>
                    <a:pt x="33683" y="64688"/>
                    <a:pt x="30494" y="64483"/>
                    <a:pt x="27280" y="64123"/>
                  </a:cubicBezTo>
                  <a:close/>
                  <a:moveTo>
                    <a:pt x="44536" y="95266"/>
                  </a:moveTo>
                  <a:cubicBezTo>
                    <a:pt x="41990" y="87063"/>
                    <a:pt x="39624" y="77907"/>
                    <a:pt x="34223" y="71015"/>
                  </a:cubicBezTo>
                  <a:cubicBezTo>
                    <a:pt x="39161" y="71298"/>
                    <a:pt x="44150" y="70938"/>
                    <a:pt x="49114" y="70089"/>
                  </a:cubicBezTo>
                  <a:cubicBezTo>
                    <a:pt x="49114" y="70115"/>
                    <a:pt x="49088" y="70115"/>
                    <a:pt x="49088" y="70115"/>
                  </a:cubicBezTo>
                  <a:cubicBezTo>
                    <a:pt x="49294" y="88066"/>
                    <a:pt x="58629" y="107765"/>
                    <a:pt x="63079" y="125253"/>
                  </a:cubicBezTo>
                  <a:cubicBezTo>
                    <a:pt x="68428" y="146341"/>
                    <a:pt x="71102" y="168201"/>
                    <a:pt x="76863" y="189110"/>
                  </a:cubicBezTo>
                  <a:cubicBezTo>
                    <a:pt x="69971" y="190575"/>
                    <a:pt x="63001" y="190807"/>
                    <a:pt x="55980" y="189624"/>
                  </a:cubicBezTo>
                  <a:cubicBezTo>
                    <a:pt x="55723" y="189573"/>
                    <a:pt x="55543" y="189470"/>
                    <a:pt x="55286" y="189418"/>
                  </a:cubicBezTo>
                  <a:cubicBezTo>
                    <a:pt x="57318" y="168793"/>
                    <a:pt x="55929" y="148142"/>
                    <a:pt x="52560" y="127722"/>
                  </a:cubicBezTo>
                  <a:cubicBezTo>
                    <a:pt x="50734" y="116715"/>
                    <a:pt x="47854" y="105913"/>
                    <a:pt x="44536" y="95266"/>
                  </a:cubicBezTo>
                  <a:close/>
                  <a:moveTo>
                    <a:pt x="89748" y="241702"/>
                  </a:moveTo>
                  <a:cubicBezTo>
                    <a:pt x="69122" y="247103"/>
                    <a:pt x="47236" y="247848"/>
                    <a:pt x="31112" y="232675"/>
                  </a:cubicBezTo>
                  <a:cubicBezTo>
                    <a:pt x="12466" y="215110"/>
                    <a:pt x="20259" y="193224"/>
                    <a:pt x="30983" y="173988"/>
                  </a:cubicBezTo>
                  <a:cubicBezTo>
                    <a:pt x="31240" y="175659"/>
                    <a:pt x="31729" y="177357"/>
                    <a:pt x="32577" y="179054"/>
                  </a:cubicBezTo>
                  <a:cubicBezTo>
                    <a:pt x="43250" y="200425"/>
                    <a:pt x="67708" y="198882"/>
                    <a:pt x="88153" y="193327"/>
                  </a:cubicBezTo>
                  <a:cubicBezTo>
                    <a:pt x="108958" y="187669"/>
                    <a:pt x="137325" y="174271"/>
                    <a:pt x="149644" y="156423"/>
                  </a:cubicBezTo>
                  <a:cubicBezTo>
                    <a:pt x="161551" y="139166"/>
                    <a:pt x="136811" y="126076"/>
                    <a:pt x="123360" y="123273"/>
                  </a:cubicBezTo>
                  <a:cubicBezTo>
                    <a:pt x="159468" y="102262"/>
                    <a:pt x="186651" y="141712"/>
                    <a:pt x="180170" y="173885"/>
                  </a:cubicBezTo>
                  <a:cubicBezTo>
                    <a:pt x="174075" y="204129"/>
                    <a:pt x="141774" y="222311"/>
                    <a:pt x="115028" y="233086"/>
                  </a:cubicBezTo>
                  <a:cubicBezTo>
                    <a:pt x="108598" y="235684"/>
                    <a:pt x="101629" y="238281"/>
                    <a:pt x="94428" y="240416"/>
                  </a:cubicBezTo>
                  <a:cubicBezTo>
                    <a:pt x="92654" y="239336"/>
                    <a:pt x="90673" y="240185"/>
                    <a:pt x="89748" y="241702"/>
                  </a:cubicBezTo>
                  <a:close/>
                  <a:moveTo>
                    <a:pt x="100446" y="246485"/>
                  </a:moveTo>
                  <a:cubicBezTo>
                    <a:pt x="109344" y="243656"/>
                    <a:pt x="117625" y="240339"/>
                    <a:pt x="124415" y="237356"/>
                  </a:cubicBezTo>
                  <a:cubicBezTo>
                    <a:pt x="134933" y="232726"/>
                    <a:pt x="145195" y="227017"/>
                    <a:pt x="154401" y="220228"/>
                  </a:cubicBezTo>
                  <a:cubicBezTo>
                    <a:pt x="158516" y="262919"/>
                    <a:pt x="165511" y="305173"/>
                    <a:pt x="174692" y="347066"/>
                  </a:cubicBezTo>
                  <a:cubicBezTo>
                    <a:pt x="154504" y="310573"/>
                    <a:pt x="129610" y="276909"/>
                    <a:pt x="100446" y="246485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6D425230-D0AE-4312-AD23-FD75222B0FC3}"/>
                </a:ext>
              </a:extLst>
            </p:cNvPr>
            <p:cNvSpPr/>
            <p:nvPr/>
          </p:nvSpPr>
          <p:spPr>
            <a:xfrm>
              <a:off x="4033097" y="859808"/>
              <a:ext cx="68982" cy="39587"/>
            </a:xfrm>
            <a:custGeom>
              <a:avLst/>
              <a:gdLst>
                <a:gd name="connsiteX0" fmla="*/ 68889 w 68982"/>
                <a:gd name="connsiteY0" fmla="*/ 9211 h 39587"/>
                <a:gd name="connsiteX1" fmla="*/ 23549 w 68982"/>
                <a:gd name="connsiteY1" fmla="*/ 5842 h 39587"/>
                <a:gd name="connsiteX2" fmla="*/ 3052 w 68982"/>
                <a:gd name="connsiteY2" fmla="*/ 39044 h 39587"/>
                <a:gd name="connsiteX3" fmla="*/ 5341 w 68982"/>
                <a:gd name="connsiteY3" fmla="*/ 38452 h 39587"/>
                <a:gd name="connsiteX4" fmla="*/ 32627 w 68982"/>
                <a:gd name="connsiteY4" fmla="*/ 9931 h 39587"/>
                <a:gd name="connsiteX5" fmla="*/ 49189 w 68982"/>
                <a:gd name="connsiteY5" fmla="*/ 7025 h 39587"/>
                <a:gd name="connsiteX6" fmla="*/ 66497 w 68982"/>
                <a:gd name="connsiteY6" fmla="*/ 11577 h 39587"/>
                <a:gd name="connsiteX7" fmla="*/ 68889 w 68982"/>
                <a:gd name="connsiteY7" fmla="*/ 9211 h 3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82" h="39587">
                  <a:moveTo>
                    <a:pt x="68889" y="9211"/>
                  </a:moveTo>
                  <a:cubicBezTo>
                    <a:pt x="63128" y="-6888"/>
                    <a:pt x="34916" y="2267"/>
                    <a:pt x="23549" y="5842"/>
                  </a:cubicBezTo>
                  <a:cubicBezTo>
                    <a:pt x="10639" y="9906"/>
                    <a:pt x="-7209" y="24847"/>
                    <a:pt x="3052" y="39044"/>
                  </a:cubicBezTo>
                  <a:cubicBezTo>
                    <a:pt x="3695" y="39944"/>
                    <a:pt x="5418" y="39712"/>
                    <a:pt x="5341" y="38452"/>
                  </a:cubicBezTo>
                  <a:cubicBezTo>
                    <a:pt x="4158" y="20707"/>
                    <a:pt x="16939" y="13995"/>
                    <a:pt x="32627" y="9931"/>
                  </a:cubicBezTo>
                  <a:cubicBezTo>
                    <a:pt x="38105" y="8517"/>
                    <a:pt x="43531" y="7488"/>
                    <a:pt x="49189" y="7025"/>
                  </a:cubicBezTo>
                  <a:cubicBezTo>
                    <a:pt x="55901" y="6459"/>
                    <a:pt x="60505" y="9674"/>
                    <a:pt x="66497" y="11577"/>
                  </a:cubicBezTo>
                  <a:cubicBezTo>
                    <a:pt x="67860" y="11989"/>
                    <a:pt x="69377" y="10574"/>
                    <a:pt x="68889" y="9211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10" name="文本框 409">
            <a:extLst>
              <a:ext uri="{FF2B5EF4-FFF2-40B4-BE49-F238E27FC236}">
                <a16:creationId xmlns="" xmlns:a16="http://schemas.microsoft.com/office/drawing/2014/main" id="{8BB1A8BE-2924-41D7-A8F9-4D97114A81D4}"/>
              </a:ext>
            </a:extLst>
          </p:cNvPr>
          <p:cNvSpPr txBox="1"/>
          <p:nvPr/>
        </p:nvSpPr>
        <p:spPr>
          <a:xfrm>
            <a:off x="1261647" y="2087460"/>
            <a:ext cx="15075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b="1" dirty="0"/>
              <a:t>添加标题文本</a:t>
            </a:r>
          </a:p>
        </p:txBody>
      </p:sp>
      <p:sp>
        <p:nvSpPr>
          <p:cNvPr id="411" name="文本框 410">
            <a:extLst>
              <a:ext uri="{FF2B5EF4-FFF2-40B4-BE49-F238E27FC236}">
                <a16:creationId xmlns="" xmlns:a16="http://schemas.microsoft.com/office/drawing/2014/main" id="{789CA280-854D-4BB5-B550-5310C83AC784}"/>
              </a:ext>
            </a:extLst>
          </p:cNvPr>
          <p:cNvSpPr txBox="1"/>
          <p:nvPr/>
        </p:nvSpPr>
        <p:spPr>
          <a:xfrm>
            <a:off x="1189696" y="2384421"/>
            <a:ext cx="1726120" cy="11736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</a:t>
            </a:r>
            <a:r>
              <a:rPr lang="en-US" altLang="zh-CN" sz="1200" dirty="0"/>
              <a:t>... ...</a:t>
            </a:r>
          </a:p>
        </p:txBody>
      </p:sp>
      <p:grpSp>
        <p:nvGrpSpPr>
          <p:cNvPr id="413" name="组合 412">
            <a:extLst>
              <a:ext uri="{FF2B5EF4-FFF2-40B4-BE49-F238E27FC236}">
                <a16:creationId xmlns="" xmlns:a16="http://schemas.microsoft.com/office/drawing/2014/main" id="{8B2AD005-7319-415C-BFC4-62214B42C11B}"/>
              </a:ext>
            </a:extLst>
          </p:cNvPr>
          <p:cNvGrpSpPr/>
          <p:nvPr/>
        </p:nvGrpSpPr>
        <p:grpSpPr>
          <a:xfrm>
            <a:off x="3599582" y="1231380"/>
            <a:ext cx="1944836" cy="2680739"/>
            <a:chOff x="1042988" y="1475187"/>
            <a:chExt cx="1944836" cy="2680739"/>
          </a:xfrm>
        </p:grpSpPr>
        <p:sp>
          <p:nvSpPr>
            <p:cNvPr id="414" name="矩形: 圆角 413">
              <a:extLst>
                <a:ext uri="{FF2B5EF4-FFF2-40B4-BE49-F238E27FC236}">
                  <a16:creationId xmlns="" xmlns:a16="http://schemas.microsoft.com/office/drawing/2014/main" id="{8D24D9C4-46DA-4CC5-AB72-D2606688766B}"/>
                </a:ext>
              </a:extLst>
            </p:cNvPr>
            <p:cNvSpPr/>
            <p:nvPr/>
          </p:nvSpPr>
          <p:spPr>
            <a:xfrm>
              <a:off x="1042988" y="1475187"/>
              <a:ext cx="1944836" cy="2680739"/>
            </a:xfrm>
            <a:custGeom>
              <a:avLst/>
              <a:gdLst>
                <a:gd name="connsiteX0" fmla="*/ 0 w 1944836"/>
                <a:gd name="connsiteY0" fmla="*/ 0 h 2680739"/>
                <a:gd name="connsiteX1" fmla="*/ 0 w 1944836"/>
                <a:gd name="connsiteY1" fmla="*/ 0 h 2680739"/>
                <a:gd name="connsiteX2" fmla="*/ 1944836 w 1944836"/>
                <a:gd name="connsiteY2" fmla="*/ 0 h 2680739"/>
                <a:gd name="connsiteX3" fmla="*/ 1944836 w 1944836"/>
                <a:gd name="connsiteY3" fmla="*/ 0 h 2680739"/>
                <a:gd name="connsiteX4" fmla="*/ 1944836 w 1944836"/>
                <a:gd name="connsiteY4" fmla="*/ 2680739 h 2680739"/>
                <a:gd name="connsiteX5" fmla="*/ 1944836 w 1944836"/>
                <a:gd name="connsiteY5" fmla="*/ 2680739 h 2680739"/>
                <a:gd name="connsiteX6" fmla="*/ 0 w 1944836"/>
                <a:gd name="connsiteY6" fmla="*/ 2680739 h 2680739"/>
                <a:gd name="connsiteX7" fmla="*/ 0 w 1944836"/>
                <a:gd name="connsiteY7" fmla="*/ 2680739 h 2680739"/>
                <a:gd name="connsiteX8" fmla="*/ 0 w 1944836"/>
                <a:gd name="connsiteY8" fmla="*/ 0 h 268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836" h="2680739" fill="none" extrusionOk="0">
                  <a:moveTo>
                    <a:pt x="0" y="0"/>
                  </a:moveTo>
                  <a:lnTo>
                    <a:pt x="0" y="0"/>
                  </a:lnTo>
                  <a:cubicBezTo>
                    <a:pt x="763504" y="-49533"/>
                    <a:pt x="1697379" y="-14809"/>
                    <a:pt x="1944836" y="0"/>
                  </a:cubicBezTo>
                  <a:lnTo>
                    <a:pt x="1944836" y="0"/>
                  </a:lnTo>
                  <a:cubicBezTo>
                    <a:pt x="2032475" y="540301"/>
                    <a:pt x="1872157" y="1686267"/>
                    <a:pt x="1944836" y="2680739"/>
                  </a:cubicBezTo>
                  <a:lnTo>
                    <a:pt x="1944836" y="2680739"/>
                  </a:lnTo>
                  <a:cubicBezTo>
                    <a:pt x="1393446" y="2632508"/>
                    <a:pt x="856943" y="2765194"/>
                    <a:pt x="0" y="2680739"/>
                  </a:cubicBezTo>
                  <a:lnTo>
                    <a:pt x="0" y="2680739"/>
                  </a:lnTo>
                  <a:cubicBezTo>
                    <a:pt x="-38581" y="1545944"/>
                    <a:pt x="63341" y="629224"/>
                    <a:pt x="0" y="0"/>
                  </a:cubicBezTo>
                  <a:close/>
                </a:path>
                <a:path w="1944836" h="2680739" stroke="0" extrusionOk="0">
                  <a:moveTo>
                    <a:pt x="0" y="0"/>
                  </a:moveTo>
                  <a:lnTo>
                    <a:pt x="0" y="0"/>
                  </a:lnTo>
                  <a:cubicBezTo>
                    <a:pt x="275394" y="118645"/>
                    <a:pt x="986410" y="116012"/>
                    <a:pt x="1944836" y="0"/>
                  </a:cubicBezTo>
                  <a:lnTo>
                    <a:pt x="1944836" y="0"/>
                  </a:lnTo>
                  <a:cubicBezTo>
                    <a:pt x="1811954" y="339937"/>
                    <a:pt x="2029787" y="1398561"/>
                    <a:pt x="1944836" y="2680739"/>
                  </a:cubicBezTo>
                  <a:lnTo>
                    <a:pt x="1944836" y="2680739"/>
                  </a:lnTo>
                  <a:cubicBezTo>
                    <a:pt x="1101891" y="2815339"/>
                    <a:pt x="922083" y="2523543"/>
                    <a:pt x="0" y="2680739"/>
                  </a:cubicBezTo>
                  <a:lnTo>
                    <a:pt x="0" y="2680739"/>
                  </a:lnTo>
                  <a:cubicBezTo>
                    <a:pt x="-20187" y="1462515"/>
                    <a:pt x="-152480" y="59893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6094E6"/>
              </a:solidFill>
              <a:extLst>
                <a:ext uri="{C807C97D-BFC1-408E-A445-0C87EB9F89A2}">
                  <ask:lineSketchStyleProps xmlns="" xmlns:ask="http://schemas.microsoft.com/office/drawing/2018/sketchyshapes" sd="1219033472">
                    <a:prstGeom prst="roundRect">
                      <a:avLst>
                        <a:gd name="adj" fmla="val 0"/>
                      </a:avLst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5" name="组合 414">
              <a:extLst>
                <a:ext uri="{FF2B5EF4-FFF2-40B4-BE49-F238E27FC236}">
                  <a16:creationId xmlns="" xmlns:a16="http://schemas.microsoft.com/office/drawing/2014/main" id="{442A3986-4450-4291-8852-9E0DF1CA02B2}"/>
                </a:ext>
              </a:extLst>
            </p:cNvPr>
            <p:cNvGrpSpPr/>
            <p:nvPr/>
          </p:nvGrpSpPr>
          <p:grpSpPr>
            <a:xfrm>
              <a:off x="1871390" y="1687009"/>
              <a:ext cx="288032" cy="577798"/>
              <a:chOff x="4033097" y="859808"/>
              <a:chExt cx="193170" cy="387503"/>
            </a:xfrm>
          </p:grpSpPr>
          <p:sp>
            <p:nvSpPr>
              <p:cNvPr id="418" name="任意多边形: 形状 417">
                <a:extLst>
                  <a:ext uri="{FF2B5EF4-FFF2-40B4-BE49-F238E27FC236}">
                    <a16:creationId xmlns="" xmlns:a16="http://schemas.microsoft.com/office/drawing/2014/main" id="{C9FF5EE3-F55C-4562-8CE2-8EEDFF6B6F6F}"/>
                  </a:ext>
                </a:extLst>
              </p:cNvPr>
              <p:cNvSpPr/>
              <p:nvPr/>
            </p:nvSpPr>
            <p:spPr>
              <a:xfrm>
                <a:off x="4036747" y="869191"/>
                <a:ext cx="189520" cy="378120"/>
              </a:xfrm>
              <a:custGeom>
                <a:avLst/>
                <a:gdLst>
                  <a:gd name="connsiteX0" fmla="*/ 161422 w 189520"/>
                  <a:gd name="connsiteY0" fmla="*/ 216730 h 378120"/>
                  <a:gd name="connsiteX1" fmla="*/ 160856 w 189520"/>
                  <a:gd name="connsiteY1" fmla="*/ 215110 h 378120"/>
                  <a:gd name="connsiteX2" fmla="*/ 189017 w 189520"/>
                  <a:gd name="connsiteY2" fmla="*/ 151151 h 378120"/>
                  <a:gd name="connsiteX3" fmla="*/ 120068 w 189520"/>
                  <a:gd name="connsiteY3" fmla="*/ 115969 h 378120"/>
                  <a:gd name="connsiteX4" fmla="*/ 105667 w 189520"/>
                  <a:gd name="connsiteY4" fmla="*/ 92052 h 378120"/>
                  <a:gd name="connsiteX5" fmla="*/ 89799 w 189520"/>
                  <a:gd name="connsiteY5" fmla="*/ 52267 h 378120"/>
                  <a:gd name="connsiteX6" fmla="*/ 87664 w 189520"/>
                  <a:gd name="connsiteY6" fmla="*/ 50261 h 378120"/>
                  <a:gd name="connsiteX7" fmla="*/ 93219 w 189520"/>
                  <a:gd name="connsiteY7" fmla="*/ 44294 h 378120"/>
                  <a:gd name="connsiteX8" fmla="*/ 90108 w 189520"/>
                  <a:gd name="connsiteY8" fmla="*/ 39665 h 378120"/>
                  <a:gd name="connsiteX9" fmla="*/ 85221 w 189520"/>
                  <a:gd name="connsiteY9" fmla="*/ 25932 h 378120"/>
                  <a:gd name="connsiteX10" fmla="*/ 75474 w 189520"/>
                  <a:gd name="connsiteY10" fmla="*/ 1192 h 378120"/>
                  <a:gd name="connsiteX11" fmla="*/ 70562 w 189520"/>
                  <a:gd name="connsiteY11" fmla="*/ 2478 h 378120"/>
                  <a:gd name="connsiteX12" fmla="*/ 77943 w 189520"/>
                  <a:gd name="connsiteY12" fmla="*/ 27887 h 378120"/>
                  <a:gd name="connsiteX13" fmla="*/ 84990 w 189520"/>
                  <a:gd name="connsiteY13" fmla="*/ 45169 h 378120"/>
                  <a:gd name="connsiteX14" fmla="*/ 82212 w 189520"/>
                  <a:gd name="connsiteY14" fmla="*/ 47818 h 378120"/>
                  <a:gd name="connsiteX15" fmla="*/ 73031 w 189520"/>
                  <a:gd name="connsiteY15" fmla="*/ 32567 h 378120"/>
                  <a:gd name="connsiteX16" fmla="*/ 63490 w 189520"/>
                  <a:gd name="connsiteY16" fmla="*/ 18988 h 378120"/>
                  <a:gd name="connsiteX17" fmla="*/ 67039 w 189520"/>
                  <a:gd name="connsiteY17" fmla="*/ 12353 h 378120"/>
                  <a:gd name="connsiteX18" fmla="*/ 64441 w 189520"/>
                  <a:gd name="connsiteY18" fmla="*/ 10424 h 378120"/>
                  <a:gd name="connsiteX19" fmla="*/ 42222 w 189520"/>
                  <a:gd name="connsiteY19" fmla="*/ 26935 h 378120"/>
                  <a:gd name="connsiteX20" fmla="*/ 40293 w 189520"/>
                  <a:gd name="connsiteY20" fmla="*/ 27784 h 378120"/>
                  <a:gd name="connsiteX21" fmla="*/ 39984 w 189520"/>
                  <a:gd name="connsiteY21" fmla="*/ 27244 h 378120"/>
                  <a:gd name="connsiteX22" fmla="*/ 37875 w 189520"/>
                  <a:gd name="connsiteY22" fmla="*/ 28118 h 378120"/>
                  <a:gd name="connsiteX23" fmla="*/ 38055 w 189520"/>
                  <a:gd name="connsiteY23" fmla="*/ 28787 h 378120"/>
                  <a:gd name="connsiteX24" fmla="*/ 2642 w 189520"/>
                  <a:gd name="connsiteY24" fmla="*/ 30716 h 378120"/>
                  <a:gd name="connsiteX25" fmla="*/ 1099 w 189520"/>
                  <a:gd name="connsiteY25" fmla="*/ 34522 h 378120"/>
                  <a:gd name="connsiteX26" fmla="*/ 482 w 189520"/>
                  <a:gd name="connsiteY26" fmla="*/ 37351 h 378120"/>
                  <a:gd name="connsiteX27" fmla="*/ 10409 w 189520"/>
                  <a:gd name="connsiteY27" fmla="*/ 60805 h 378120"/>
                  <a:gd name="connsiteX28" fmla="*/ 10589 w 189520"/>
                  <a:gd name="connsiteY28" fmla="*/ 64585 h 378120"/>
                  <a:gd name="connsiteX29" fmla="*/ 31857 w 189520"/>
                  <a:gd name="connsiteY29" fmla="*/ 70783 h 378120"/>
                  <a:gd name="connsiteX30" fmla="*/ 38801 w 189520"/>
                  <a:gd name="connsiteY30" fmla="*/ 91872 h 378120"/>
                  <a:gd name="connsiteX31" fmla="*/ 47365 w 189520"/>
                  <a:gd name="connsiteY31" fmla="*/ 124199 h 378120"/>
                  <a:gd name="connsiteX32" fmla="*/ 51068 w 189520"/>
                  <a:gd name="connsiteY32" fmla="*/ 188132 h 378120"/>
                  <a:gd name="connsiteX33" fmla="*/ 46825 w 189520"/>
                  <a:gd name="connsiteY33" fmla="*/ 161180 h 378120"/>
                  <a:gd name="connsiteX34" fmla="*/ 48934 w 189520"/>
                  <a:gd name="connsiteY34" fmla="*/ 158146 h 378120"/>
                  <a:gd name="connsiteX35" fmla="*/ 49654 w 189520"/>
                  <a:gd name="connsiteY35" fmla="*/ 157143 h 378120"/>
                  <a:gd name="connsiteX36" fmla="*/ 48780 w 189520"/>
                  <a:gd name="connsiteY36" fmla="*/ 154005 h 378120"/>
                  <a:gd name="connsiteX37" fmla="*/ 48548 w 189520"/>
                  <a:gd name="connsiteY37" fmla="*/ 154031 h 378120"/>
                  <a:gd name="connsiteX38" fmla="*/ 23834 w 189520"/>
                  <a:gd name="connsiteY38" fmla="*/ 72198 h 378120"/>
                  <a:gd name="connsiteX39" fmla="*/ 20002 w 189520"/>
                  <a:gd name="connsiteY39" fmla="*/ 73767 h 378120"/>
                  <a:gd name="connsiteX40" fmla="*/ 40293 w 189520"/>
                  <a:gd name="connsiteY40" fmla="*/ 151871 h 378120"/>
                  <a:gd name="connsiteX41" fmla="*/ 25119 w 189520"/>
                  <a:gd name="connsiteY41" fmla="*/ 237176 h 378120"/>
                  <a:gd name="connsiteX42" fmla="*/ 92988 w 189520"/>
                  <a:gd name="connsiteY42" fmla="*/ 248697 h 378120"/>
                  <a:gd name="connsiteX43" fmla="*/ 181610 w 189520"/>
                  <a:gd name="connsiteY43" fmla="*/ 376307 h 378120"/>
                  <a:gd name="connsiteX44" fmla="*/ 188348 w 189520"/>
                  <a:gd name="connsiteY44" fmla="*/ 373556 h 378120"/>
                  <a:gd name="connsiteX45" fmla="*/ 161422 w 189520"/>
                  <a:gd name="connsiteY45" fmla="*/ 216730 h 378120"/>
                  <a:gd name="connsiteX46" fmla="*/ 85710 w 189520"/>
                  <a:gd name="connsiteY46" fmla="*/ 53887 h 378120"/>
                  <a:gd name="connsiteX47" fmla="*/ 85710 w 189520"/>
                  <a:gd name="connsiteY47" fmla="*/ 53938 h 378120"/>
                  <a:gd name="connsiteX48" fmla="*/ 97951 w 189520"/>
                  <a:gd name="connsiteY48" fmla="*/ 91409 h 378120"/>
                  <a:gd name="connsiteX49" fmla="*/ 119014 w 189520"/>
                  <a:gd name="connsiteY49" fmla="*/ 123118 h 378120"/>
                  <a:gd name="connsiteX50" fmla="*/ 119168 w 189520"/>
                  <a:gd name="connsiteY50" fmla="*/ 123401 h 378120"/>
                  <a:gd name="connsiteX51" fmla="*/ 119631 w 189520"/>
                  <a:gd name="connsiteY51" fmla="*/ 123813 h 378120"/>
                  <a:gd name="connsiteX52" fmla="*/ 120660 w 189520"/>
                  <a:gd name="connsiteY52" fmla="*/ 129496 h 378120"/>
                  <a:gd name="connsiteX53" fmla="*/ 134187 w 189520"/>
                  <a:gd name="connsiteY53" fmla="*/ 160255 h 378120"/>
                  <a:gd name="connsiteX54" fmla="*/ 133853 w 189520"/>
                  <a:gd name="connsiteY54" fmla="*/ 158814 h 378120"/>
                  <a:gd name="connsiteX55" fmla="*/ 100060 w 189520"/>
                  <a:gd name="connsiteY55" fmla="*/ 108717 h 378120"/>
                  <a:gd name="connsiteX56" fmla="*/ 71642 w 189520"/>
                  <a:gd name="connsiteY56" fmla="*/ 62554 h 378120"/>
                  <a:gd name="connsiteX57" fmla="*/ 85710 w 189520"/>
                  <a:gd name="connsiteY57" fmla="*/ 53887 h 378120"/>
                  <a:gd name="connsiteX58" fmla="*/ 61998 w 189520"/>
                  <a:gd name="connsiteY58" fmla="*/ 66694 h 378120"/>
                  <a:gd name="connsiteX59" fmla="*/ 68685 w 189520"/>
                  <a:gd name="connsiteY59" fmla="*/ 63994 h 378120"/>
                  <a:gd name="connsiteX60" fmla="*/ 130047 w 189520"/>
                  <a:gd name="connsiteY60" fmla="*/ 160975 h 378120"/>
                  <a:gd name="connsiteX61" fmla="*/ 133519 w 189520"/>
                  <a:gd name="connsiteY61" fmla="*/ 161309 h 378120"/>
                  <a:gd name="connsiteX62" fmla="*/ 128761 w 189520"/>
                  <a:gd name="connsiteY62" fmla="*/ 165810 h 378120"/>
                  <a:gd name="connsiteX63" fmla="*/ 113613 w 189520"/>
                  <a:gd name="connsiteY63" fmla="*/ 174476 h 378120"/>
                  <a:gd name="connsiteX64" fmla="*/ 113459 w 189520"/>
                  <a:gd name="connsiteY64" fmla="*/ 173911 h 378120"/>
                  <a:gd name="connsiteX65" fmla="*/ 61998 w 189520"/>
                  <a:gd name="connsiteY65" fmla="*/ 66694 h 378120"/>
                  <a:gd name="connsiteX66" fmla="*/ 110090 w 189520"/>
                  <a:gd name="connsiteY66" fmla="*/ 176328 h 378120"/>
                  <a:gd name="connsiteX67" fmla="*/ 104561 w 189520"/>
                  <a:gd name="connsiteY67" fmla="*/ 179260 h 378120"/>
                  <a:gd name="connsiteX68" fmla="*/ 80104 w 189520"/>
                  <a:gd name="connsiteY68" fmla="*/ 188390 h 378120"/>
                  <a:gd name="connsiteX69" fmla="*/ 68351 w 189520"/>
                  <a:gd name="connsiteY69" fmla="*/ 129188 h 378120"/>
                  <a:gd name="connsiteX70" fmla="*/ 49551 w 189520"/>
                  <a:gd name="connsiteY70" fmla="*/ 69986 h 378120"/>
                  <a:gd name="connsiteX71" fmla="*/ 58835 w 189520"/>
                  <a:gd name="connsiteY71" fmla="*/ 67749 h 378120"/>
                  <a:gd name="connsiteX72" fmla="*/ 109781 w 189520"/>
                  <a:gd name="connsiteY72" fmla="*/ 175994 h 378120"/>
                  <a:gd name="connsiteX73" fmla="*/ 110090 w 189520"/>
                  <a:gd name="connsiteY73" fmla="*/ 176328 h 378120"/>
                  <a:gd name="connsiteX74" fmla="*/ 39598 w 189520"/>
                  <a:gd name="connsiteY74" fmla="*/ 34213 h 378120"/>
                  <a:gd name="connsiteX75" fmla="*/ 44845 w 189520"/>
                  <a:gd name="connsiteY75" fmla="*/ 47278 h 378120"/>
                  <a:gd name="connsiteX76" fmla="*/ 52509 w 189520"/>
                  <a:gd name="connsiteY76" fmla="*/ 61602 h 378120"/>
                  <a:gd name="connsiteX77" fmla="*/ 53666 w 189520"/>
                  <a:gd name="connsiteY77" fmla="*/ 61139 h 378120"/>
                  <a:gd name="connsiteX78" fmla="*/ 48985 w 189520"/>
                  <a:gd name="connsiteY78" fmla="*/ 46146 h 378120"/>
                  <a:gd name="connsiteX79" fmla="*/ 43225 w 189520"/>
                  <a:gd name="connsiteY79" fmla="*/ 33056 h 378120"/>
                  <a:gd name="connsiteX80" fmla="*/ 50400 w 189520"/>
                  <a:gd name="connsiteY80" fmla="*/ 29970 h 378120"/>
                  <a:gd name="connsiteX81" fmla="*/ 56726 w 189520"/>
                  <a:gd name="connsiteY81" fmla="*/ 43806 h 378120"/>
                  <a:gd name="connsiteX82" fmla="*/ 68222 w 189520"/>
                  <a:gd name="connsiteY82" fmla="*/ 56073 h 378120"/>
                  <a:gd name="connsiteX83" fmla="*/ 69559 w 189520"/>
                  <a:gd name="connsiteY83" fmla="*/ 54761 h 378120"/>
                  <a:gd name="connsiteX84" fmla="*/ 60301 w 189520"/>
                  <a:gd name="connsiteY84" fmla="*/ 41774 h 378120"/>
                  <a:gd name="connsiteX85" fmla="*/ 53177 w 189520"/>
                  <a:gd name="connsiteY85" fmla="*/ 28375 h 378120"/>
                  <a:gd name="connsiteX86" fmla="*/ 61613 w 189520"/>
                  <a:gd name="connsiteY86" fmla="*/ 21483 h 378120"/>
                  <a:gd name="connsiteX87" fmla="*/ 69714 w 189520"/>
                  <a:gd name="connsiteY87" fmla="*/ 34419 h 378120"/>
                  <a:gd name="connsiteX88" fmla="*/ 80541 w 189520"/>
                  <a:gd name="connsiteY88" fmla="*/ 49284 h 378120"/>
                  <a:gd name="connsiteX89" fmla="*/ 68299 w 189520"/>
                  <a:gd name="connsiteY89" fmla="*/ 57513 h 378120"/>
                  <a:gd name="connsiteX90" fmla="*/ 68222 w 189520"/>
                  <a:gd name="connsiteY90" fmla="*/ 57410 h 378120"/>
                  <a:gd name="connsiteX91" fmla="*/ 66113 w 189520"/>
                  <a:gd name="connsiteY91" fmla="*/ 58285 h 378120"/>
                  <a:gd name="connsiteX92" fmla="*/ 66242 w 189520"/>
                  <a:gd name="connsiteY92" fmla="*/ 58568 h 378120"/>
                  <a:gd name="connsiteX93" fmla="*/ 39315 w 189520"/>
                  <a:gd name="connsiteY93" fmla="*/ 64637 h 378120"/>
                  <a:gd name="connsiteX94" fmla="*/ 35484 w 189520"/>
                  <a:gd name="connsiteY94" fmla="*/ 50029 h 378120"/>
                  <a:gd name="connsiteX95" fmla="*/ 30031 w 189520"/>
                  <a:gd name="connsiteY95" fmla="*/ 36296 h 378120"/>
                  <a:gd name="connsiteX96" fmla="*/ 39598 w 189520"/>
                  <a:gd name="connsiteY96" fmla="*/ 34213 h 378120"/>
                  <a:gd name="connsiteX97" fmla="*/ 17533 w 189520"/>
                  <a:gd name="connsiteY97" fmla="*/ 62502 h 378120"/>
                  <a:gd name="connsiteX98" fmla="*/ 17687 w 189520"/>
                  <a:gd name="connsiteY98" fmla="*/ 60085 h 378120"/>
                  <a:gd name="connsiteX99" fmla="*/ 7169 w 189520"/>
                  <a:gd name="connsiteY99" fmla="*/ 36065 h 378120"/>
                  <a:gd name="connsiteX100" fmla="*/ 15938 w 189520"/>
                  <a:gd name="connsiteY100" fmla="*/ 37016 h 378120"/>
                  <a:gd name="connsiteX101" fmla="*/ 20593 w 189520"/>
                  <a:gd name="connsiteY101" fmla="*/ 51624 h 378120"/>
                  <a:gd name="connsiteX102" fmla="*/ 25454 w 189520"/>
                  <a:gd name="connsiteY102" fmla="*/ 63891 h 378120"/>
                  <a:gd name="connsiteX103" fmla="*/ 17533 w 189520"/>
                  <a:gd name="connsiteY103" fmla="*/ 62502 h 378120"/>
                  <a:gd name="connsiteX104" fmla="*/ 27280 w 189520"/>
                  <a:gd name="connsiteY104" fmla="*/ 64123 h 378120"/>
                  <a:gd name="connsiteX105" fmla="*/ 27434 w 189520"/>
                  <a:gd name="connsiteY105" fmla="*/ 63737 h 378120"/>
                  <a:gd name="connsiteX106" fmla="*/ 24065 w 189520"/>
                  <a:gd name="connsiteY106" fmla="*/ 50724 h 378120"/>
                  <a:gd name="connsiteX107" fmla="*/ 19436 w 189520"/>
                  <a:gd name="connsiteY107" fmla="*/ 37093 h 378120"/>
                  <a:gd name="connsiteX108" fmla="*/ 28308 w 189520"/>
                  <a:gd name="connsiteY108" fmla="*/ 36528 h 378120"/>
                  <a:gd name="connsiteX109" fmla="*/ 31832 w 189520"/>
                  <a:gd name="connsiteY109" fmla="*/ 51032 h 378120"/>
                  <a:gd name="connsiteX110" fmla="*/ 36872 w 189520"/>
                  <a:gd name="connsiteY110" fmla="*/ 64714 h 378120"/>
                  <a:gd name="connsiteX111" fmla="*/ 27280 w 189520"/>
                  <a:gd name="connsiteY111" fmla="*/ 64123 h 378120"/>
                  <a:gd name="connsiteX112" fmla="*/ 44536 w 189520"/>
                  <a:gd name="connsiteY112" fmla="*/ 95266 h 378120"/>
                  <a:gd name="connsiteX113" fmla="*/ 34223 w 189520"/>
                  <a:gd name="connsiteY113" fmla="*/ 71015 h 378120"/>
                  <a:gd name="connsiteX114" fmla="*/ 49114 w 189520"/>
                  <a:gd name="connsiteY114" fmla="*/ 70089 h 378120"/>
                  <a:gd name="connsiteX115" fmla="*/ 49088 w 189520"/>
                  <a:gd name="connsiteY115" fmla="*/ 70115 h 378120"/>
                  <a:gd name="connsiteX116" fmla="*/ 63079 w 189520"/>
                  <a:gd name="connsiteY116" fmla="*/ 125253 h 378120"/>
                  <a:gd name="connsiteX117" fmla="*/ 76863 w 189520"/>
                  <a:gd name="connsiteY117" fmla="*/ 189110 h 378120"/>
                  <a:gd name="connsiteX118" fmla="*/ 55980 w 189520"/>
                  <a:gd name="connsiteY118" fmla="*/ 189624 h 378120"/>
                  <a:gd name="connsiteX119" fmla="*/ 55286 w 189520"/>
                  <a:gd name="connsiteY119" fmla="*/ 189418 h 378120"/>
                  <a:gd name="connsiteX120" fmla="*/ 52560 w 189520"/>
                  <a:gd name="connsiteY120" fmla="*/ 127722 h 378120"/>
                  <a:gd name="connsiteX121" fmla="*/ 44536 w 189520"/>
                  <a:gd name="connsiteY121" fmla="*/ 95266 h 378120"/>
                  <a:gd name="connsiteX122" fmla="*/ 89748 w 189520"/>
                  <a:gd name="connsiteY122" fmla="*/ 241702 h 378120"/>
                  <a:gd name="connsiteX123" fmla="*/ 31112 w 189520"/>
                  <a:gd name="connsiteY123" fmla="*/ 232675 h 378120"/>
                  <a:gd name="connsiteX124" fmla="*/ 30983 w 189520"/>
                  <a:gd name="connsiteY124" fmla="*/ 173988 h 378120"/>
                  <a:gd name="connsiteX125" fmla="*/ 32577 w 189520"/>
                  <a:gd name="connsiteY125" fmla="*/ 179054 h 378120"/>
                  <a:gd name="connsiteX126" fmla="*/ 88153 w 189520"/>
                  <a:gd name="connsiteY126" fmla="*/ 193327 h 378120"/>
                  <a:gd name="connsiteX127" fmla="*/ 149644 w 189520"/>
                  <a:gd name="connsiteY127" fmla="*/ 156423 h 378120"/>
                  <a:gd name="connsiteX128" fmla="*/ 123360 w 189520"/>
                  <a:gd name="connsiteY128" fmla="*/ 123273 h 378120"/>
                  <a:gd name="connsiteX129" fmla="*/ 180170 w 189520"/>
                  <a:gd name="connsiteY129" fmla="*/ 173885 h 378120"/>
                  <a:gd name="connsiteX130" fmla="*/ 115028 w 189520"/>
                  <a:gd name="connsiteY130" fmla="*/ 233086 h 378120"/>
                  <a:gd name="connsiteX131" fmla="*/ 94428 w 189520"/>
                  <a:gd name="connsiteY131" fmla="*/ 240416 h 378120"/>
                  <a:gd name="connsiteX132" fmla="*/ 89748 w 189520"/>
                  <a:gd name="connsiteY132" fmla="*/ 241702 h 378120"/>
                  <a:gd name="connsiteX133" fmla="*/ 100446 w 189520"/>
                  <a:gd name="connsiteY133" fmla="*/ 246485 h 378120"/>
                  <a:gd name="connsiteX134" fmla="*/ 124415 w 189520"/>
                  <a:gd name="connsiteY134" fmla="*/ 237356 h 378120"/>
                  <a:gd name="connsiteX135" fmla="*/ 154401 w 189520"/>
                  <a:gd name="connsiteY135" fmla="*/ 220228 h 378120"/>
                  <a:gd name="connsiteX136" fmla="*/ 174692 w 189520"/>
                  <a:gd name="connsiteY136" fmla="*/ 347066 h 378120"/>
                  <a:gd name="connsiteX137" fmla="*/ 100446 w 189520"/>
                  <a:gd name="connsiteY137" fmla="*/ 246485 h 37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189520" h="378120">
                    <a:moveTo>
                      <a:pt x="161422" y="216730"/>
                    </a:moveTo>
                    <a:cubicBezTo>
                      <a:pt x="161371" y="216113"/>
                      <a:pt x="161139" y="215573"/>
                      <a:pt x="160856" y="215110"/>
                    </a:cubicBezTo>
                    <a:cubicBezTo>
                      <a:pt x="179707" y="199114"/>
                      <a:pt x="192232" y="177897"/>
                      <a:pt x="189017" y="151151"/>
                    </a:cubicBezTo>
                    <a:cubicBezTo>
                      <a:pt x="185134" y="118978"/>
                      <a:pt x="148924" y="100050"/>
                      <a:pt x="120068" y="115969"/>
                    </a:cubicBezTo>
                    <a:cubicBezTo>
                      <a:pt x="116417" y="107662"/>
                      <a:pt x="109833" y="99870"/>
                      <a:pt x="105667" y="92052"/>
                    </a:cubicBezTo>
                    <a:cubicBezTo>
                      <a:pt x="98852" y="79296"/>
                      <a:pt x="94737" y="65717"/>
                      <a:pt x="89799" y="52267"/>
                    </a:cubicBezTo>
                    <a:cubicBezTo>
                      <a:pt x="89388" y="51109"/>
                      <a:pt x="88565" y="50492"/>
                      <a:pt x="87664" y="50261"/>
                    </a:cubicBezTo>
                    <a:cubicBezTo>
                      <a:pt x="89619" y="48358"/>
                      <a:pt x="91522" y="46403"/>
                      <a:pt x="93219" y="44294"/>
                    </a:cubicBezTo>
                    <a:cubicBezTo>
                      <a:pt x="95174" y="41877"/>
                      <a:pt x="92345" y="38585"/>
                      <a:pt x="90108" y="39665"/>
                    </a:cubicBezTo>
                    <a:cubicBezTo>
                      <a:pt x="89439" y="34985"/>
                      <a:pt x="86713" y="30150"/>
                      <a:pt x="85221" y="25932"/>
                    </a:cubicBezTo>
                    <a:cubicBezTo>
                      <a:pt x="82289" y="17677"/>
                      <a:pt x="80026" y="8753"/>
                      <a:pt x="75474" y="1192"/>
                    </a:cubicBezTo>
                    <a:cubicBezTo>
                      <a:pt x="74240" y="-866"/>
                      <a:pt x="70228" y="-145"/>
                      <a:pt x="70562" y="2478"/>
                    </a:cubicBezTo>
                    <a:cubicBezTo>
                      <a:pt x="71591" y="11196"/>
                      <a:pt x="75191" y="19554"/>
                      <a:pt x="77943" y="27887"/>
                    </a:cubicBezTo>
                    <a:cubicBezTo>
                      <a:pt x="79821" y="33519"/>
                      <a:pt x="80541" y="40977"/>
                      <a:pt x="84990" y="45169"/>
                    </a:cubicBezTo>
                    <a:cubicBezTo>
                      <a:pt x="84090" y="46095"/>
                      <a:pt x="83138" y="46943"/>
                      <a:pt x="82212" y="47818"/>
                    </a:cubicBezTo>
                    <a:cubicBezTo>
                      <a:pt x="80489" y="42263"/>
                      <a:pt x="76246" y="37376"/>
                      <a:pt x="73031" y="32567"/>
                    </a:cubicBezTo>
                    <a:cubicBezTo>
                      <a:pt x="69945" y="27964"/>
                      <a:pt x="66910" y="23335"/>
                      <a:pt x="63490" y="18988"/>
                    </a:cubicBezTo>
                    <a:cubicBezTo>
                      <a:pt x="64930" y="16931"/>
                      <a:pt x="66216" y="14771"/>
                      <a:pt x="67039" y="12353"/>
                    </a:cubicBezTo>
                    <a:cubicBezTo>
                      <a:pt x="67502" y="10964"/>
                      <a:pt x="65727" y="9576"/>
                      <a:pt x="64441" y="10424"/>
                    </a:cubicBezTo>
                    <a:cubicBezTo>
                      <a:pt x="56546" y="15568"/>
                      <a:pt x="50991" y="22537"/>
                      <a:pt x="42222" y="26935"/>
                    </a:cubicBezTo>
                    <a:cubicBezTo>
                      <a:pt x="41579" y="27244"/>
                      <a:pt x="40936" y="27501"/>
                      <a:pt x="40293" y="27784"/>
                    </a:cubicBezTo>
                    <a:cubicBezTo>
                      <a:pt x="40190" y="27604"/>
                      <a:pt x="40087" y="27424"/>
                      <a:pt x="39984" y="27244"/>
                    </a:cubicBezTo>
                    <a:cubicBezTo>
                      <a:pt x="39264" y="26138"/>
                      <a:pt x="37592" y="26858"/>
                      <a:pt x="37875" y="28118"/>
                    </a:cubicBezTo>
                    <a:cubicBezTo>
                      <a:pt x="37927" y="28349"/>
                      <a:pt x="38004" y="28555"/>
                      <a:pt x="38055" y="28787"/>
                    </a:cubicBezTo>
                    <a:cubicBezTo>
                      <a:pt x="26765" y="33210"/>
                      <a:pt x="14550" y="33287"/>
                      <a:pt x="2642" y="30716"/>
                    </a:cubicBezTo>
                    <a:cubicBezTo>
                      <a:pt x="96" y="30150"/>
                      <a:pt x="-984" y="33442"/>
                      <a:pt x="1099" y="34522"/>
                    </a:cubicBezTo>
                    <a:cubicBezTo>
                      <a:pt x="431" y="35268"/>
                      <a:pt x="71" y="36245"/>
                      <a:pt x="482" y="37351"/>
                    </a:cubicBezTo>
                    <a:cubicBezTo>
                      <a:pt x="3337" y="45297"/>
                      <a:pt x="6860" y="53115"/>
                      <a:pt x="10409" y="60805"/>
                    </a:cubicBezTo>
                    <a:cubicBezTo>
                      <a:pt x="8840" y="60985"/>
                      <a:pt x="8737" y="63634"/>
                      <a:pt x="10589" y="64585"/>
                    </a:cubicBezTo>
                    <a:cubicBezTo>
                      <a:pt x="17353" y="68109"/>
                      <a:pt x="24554" y="70089"/>
                      <a:pt x="31857" y="70783"/>
                    </a:cubicBezTo>
                    <a:cubicBezTo>
                      <a:pt x="32783" y="78113"/>
                      <a:pt x="36332" y="84851"/>
                      <a:pt x="38801" y="91872"/>
                    </a:cubicBezTo>
                    <a:cubicBezTo>
                      <a:pt x="42505" y="102416"/>
                      <a:pt x="45153" y="113269"/>
                      <a:pt x="47365" y="124199"/>
                    </a:cubicBezTo>
                    <a:cubicBezTo>
                      <a:pt x="51660" y="145338"/>
                      <a:pt x="52046" y="166684"/>
                      <a:pt x="51068" y="188132"/>
                    </a:cubicBezTo>
                    <a:cubicBezTo>
                      <a:pt x="39341" y="183658"/>
                      <a:pt x="37927" y="174682"/>
                      <a:pt x="46825" y="161180"/>
                    </a:cubicBezTo>
                    <a:cubicBezTo>
                      <a:pt x="48059" y="160717"/>
                      <a:pt x="49037" y="159689"/>
                      <a:pt x="48934" y="158146"/>
                    </a:cubicBezTo>
                    <a:cubicBezTo>
                      <a:pt x="49191" y="157811"/>
                      <a:pt x="49397" y="157477"/>
                      <a:pt x="49654" y="157143"/>
                    </a:cubicBezTo>
                    <a:cubicBezTo>
                      <a:pt x="51223" y="156448"/>
                      <a:pt x="50451" y="153902"/>
                      <a:pt x="48780" y="154005"/>
                    </a:cubicBezTo>
                    <a:cubicBezTo>
                      <a:pt x="48702" y="154005"/>
                      <a:pt x="48625" y="154031"/>
                      <a:pt x="48548" y="154031"/>
                    </a:cubicBezTo>
                    <a:cubicBezTo>
                      <a:pt x="46105" y="126462"/>
                      <a:pt x="37644" y="96141"/>
                      <a:pt x="23834" y="72198"/>
                    </a:cubicBezTo>
                    <a:cubicBezTo>
                      <a:pt x="22651" y="70166"/>
                      <a:pt x="19410" y="71555"/>
                      <a:pt x="20002" y="73767"/>
                    </a:cubicBezTo>
                    <a:cubicBezTo>
                      <a:pt x="27074" y="99947"/>
                      <a:pt x="34198" y="125536"/>
                      <a:pt x="40293" y="151871"/>
                    </a:cubicBezTo>
                    <a:cubicBezTo>
                      <a:pt x="14601" y="171930"/>
                      <a:pt x="4494" y="210687"/>
                      <a:pt x="25119" y="237176"/>
                    </a:cubicBezTo>
                    <a:cubicBezTo>
                      <a:pt x="40447" y="256849"/>
                      <a:pt x="68248" y="255358"/>
                      <a:pt x="92988" y="248697"/>
                    </a:cubicBezTo>
                    <a:cubicBezTo>
                      <a:pt x="129250" y="286810"/>
                      <a:pt x="158748" y="329399"/>
                      <a:pt x="181610" y="376307"/>
                    </a:cubicBezTo>
                    <a:cubicBezTo>
                      <a:pt x="183462" y="380088"/>
                      <a:pt x="189326" y="377362"/>
                      <a:pt x="188348" y="373556"/>
                    </a:cubicBezTo>
                    <a:cubicBezTo>
                      <a:pt x="175207" y="321940"/>
                      <a:pt x="166694" y="269605"/>
                      <a:pt x="161422" y="216730"/>
                    </a:cubicBezTo>
                    <a:close/>
                    <a:moveTo>
                      <a:pt x="85710" y="53887"/>
                    </a:moveTo>
                    <a:lnTo>
                      <a:pt x="85710" y="53938"/>
                    </a:lnTo>
                    <a:cubicBezTo>
                      <a:pt x="85710" y="67003"/>
                      <a:pt x="92268" y="79399"/>
                      <a:pt x="97951" y="91409"/>
                    </a:cubicBezTo>
                    <a:cubicBezTo>
                      <a:pt x="102966" y="101979"/>
                      <a:pt x="108650" y="116381"/>
                      <a:pt x="119014" y="123118"/>
                    </a:cubicBezTo>
                    <a:cubicBezTo>
                      <a:pt x="119143" y="123221"/>
                      <a:pt x="119014" y="123299"/>
                      <a:pt x="119168" y="123401"/>
                    </a:cubicBezTo>
                    <a:cubicBezTo>
                      <a:pt x="119374" y="123530"/>
                      <a:pt x="119426" y="123684"/>
                      <a:pt x="119631" y="123813"/>
                    </a:cubicBezTo>
                    <a:cubicBezTo>
                      <a:pt x="117677" y="125433"/>
                      <a:pt x="117497" y="128956"/>
                      <a:pt x="120660" y="129496"/>
                    </a:cubicBezTo>
                    <a:cubicBezTo>
                      <a:pt x="134265" y="131811"/>
                      <a:pt x="140720" y="149350"/>
                      <a:pt x="134187" y="160255"/>
                    </a:cubicBezTo>
                    <a:cubicBezTo>
                      <a:pt x="134290" y="159817"/>
                      <a:pt x="134213" y="159303"/>
                      <a:pt x="133853" y="158814"/>
                    </a:cubicBezTo>
                    <a:cubicBezTo>
                      <a:pt x="122177" y="142381"/>
                      <a:pt x="110913" y="125690"/>
                      <a:pt x="100060" y="108717"/>
                    </a:cubicBezTo>
                    <a:cubicBezTo>
                      <a:pt x="90365" y="93569"/>
                      <a:pt x="81827" y="77418"/>
                      <a:pt x="71642" y="62554"/>
                    </a:cubicBezTo>
                    <a:cubicBezTo>
                      <a:pt x="76554" y="60085"/>
                      <a:pt x="81286" y="57230"/>
                      <a:pt x="85710" y="53887"/>
                    </a:cubicBezTo>
                    <a:close/>
                    <a:moveTo>
                      <a:pt x="61998" y="66694"/>
                    </a:moveTo>
                    <a:cubicBezTo>
                      <a:pt x="64261" y="65897"/>
                      <a:pt x="66473" y="64997"/>
                      <a:pt x="68685" y="63994"/>
                    </a:cubicBezTo>
                    <a:cubicBezTo>
                      <a:pt x="84141" y="98172"/>
                      <a:pt x="108444" y="130525"/>
                      <a:pt x="130047" y="160975"/>
                    </a:cubicBezTo>
                    <a:cubicBezTo>
                      <a:pt x="130973" y="162261"/>
                      <a:pt x="132593" y="162106"/>
                      <a:pt x="133519" y="161309"/>
                    </a:cubicBezTo>
                    <a:cubicBezTo>
                      <a:pt x="132284" y="163032"/>
                      <a:pt x="130741" y="164601"/>
                      <a:pt x="128761" y="165810"/>
                    </a:cubicBezTo>
                    <a:cubicBezTo>
                      <a:pt x="123823" y="168870"/>
                      <a:pt x="118731" y="171725"/>
                      <a:pt x="113613" y="174476"/>
                    </a:cubicBezTo>
                    <a:cubicBezTo>
                      <a:pt x="113588" y="174296"/>
                      <a:pt x="113562" y="174116"/>
                      <a:pt x="113459" y="173911"/>
                    </a:cubicBezTo>
                    <a:cubicBezTo>
                      <a:pt x="96023" y="138369"/>
                      <a:pt x="80026" y="101927"/>
                      <a:pt x="61998" y="66694"/>
                    </a:cubicBezTo>
                    <a:close/>
                    <a:moveTo>
                      <a:pt x="110090" y="176328"/>
                    </a:moveTo>
                    <a:cubicBezTo>
                      <a:pt x="108238" y="177305"/>
                      <a:pt x="106412" y="178308"/>
                      <a:pt x="104561" y="179260"/>
                    </a:cubicBezTo>
                    <a:cubicBezTo>
                      <a:pt x="96794" y="183246"/>
                      <a:pt x="88539" y="186049"/>
                      <a:pt x="80104" y="188390"/>
                    </a:cubicBezTo>
                    <a:cubicBezTo>
                      <a:pt x="78663" y="168536"/>
                      <a:pt x="73031" y="148476"/>
                      <a:pt x="68351" y="129188"/>
                    </a:cubicBezTo>
                    <a:cubicBezTo>
                      <a:pt x="63850" y="110620"/>
                      <a:pt x="60687" y="85931"/>
                      <a:pt x="49551" y="69986"/>
                    </a:cubicBezTo>
                    <a:cubicBezTo>
                      <a:pt x="52663" y="69446"/>
                      <a:pt x="55775" y="68675"/>
                      <a:pt x="58835" y="67749"/>
                    </a:cubicBezTo>
                    <a:cubicBezTo>
                      <a:pt x="72260" y="104782"/>
                      <a:pt x="90930" y="141352"/>
                      <a:pt x="109781" y="175994"/>
                    </a:cubicBezTo>
                    <a:cubicBezTo>
                      <a:pt x="109884" y="176148"/>
                      <a:pt x="110013" y="176225"/>
                      <a:pt x="110090" y="176328"/>
                    </a:cubicBezTo>
                    <a:close/>
                    <a:moveTo>
                      <a:pt x="39598" y="34213"/>
                    </a:moveTo>
                    <a:cubicBezTo>
                      <a:pt x="41116" y="38636"/>
                      <a:pt x="43045" y="42957"/>
                      <a:pt x="44845" y="47278"/>
                    </a:cubicBezTo>
                    <a:cubicBezTo>
                      <a:pt x="46876" y="52138"/>
                      <a:pt x="48111" y="58336"/>
                      <a:pt x="52509" y="61602"/>
                    </a:cubicBezTo>
                    <a:cubicBezTo>
                      <a:pt x="52894" y="61885"/>
                      <a:pt x="53614" y="61602"/>
                      <a:pt x="53666" y="61139"/>
                    </a:cubicBezTo>
                    <a:cubicBezTo>
                      <a:pt x="54437" y="55893"/>
                      <a:pt x="51043" y="50929"/>
                      <a:pt x="48985" y="46146"/>
                    </a:cubicBezTo>
                    <a:cubicBezTo>
                      <a:pt x="47134" y="41800"/>
                      <a:pt x="45359" y="37325"/>
                      <a:pt x="43225" y="33056"/>
                    </a:cubicBezTo>
                    <a:cubicBezTo>
                      <a:pt x="45719" y="32181"/>
                      <a:pt x="48111" y="31127"/>
                      <a:pt x="50400" y="29970"/>
                    </a:cubicBezTo>
                    <a:cubicBezTo>
                      <a:pt x="51891" y="34830"/>
                      <a:pt x="54026" y="39434"/>
                      <a:pt x="56726" y="43806"/>
                    </a:cubicBezTo>
                    <a:cubicBezTo>
                      <a:pt x="59298" y="47972"/>
                      <a:pt x="63156" y="54736"/>
                      <a:pt x="68222" y="56073"/>
                    </a:cubicBezTo>
                    <a:cubicBezTo>
                      <a:pt x="69045" y="56304"/>
                      <a:pt x="69765" y="55533"/>
                      <a:pt x="69559" y="54761"/>
                    </a:cubicBezTo>
                    <a:cubicBezTo>
                      <a:pt x="68351" y="49901"/>
                      <a:pt x="63104" y="45992"/>
                      <a:pt x="60301" y="41774"/>
                    </a:cubicBezTo>
                    <a:cubicBezTo>
                      <a:pt x="57472" y="37531"/>
                      <a:pt x="55209" y="33004"/>
                      <a:pt x="53177" y="28375"/>
                    </a:cubicBezTo>
                    <a:cubicBezTo>
                      <a:pt x="56392" y="26421"/>
                      <a:pt x="59247" y="24132"/>
                      <a:pt x="61613" y="21483"/>
                    </a:cubicBezTo>
                    <a:cubicBezTo>
                      <a:pt x="64107" y="25906"/>
                      <a:pt x="66936" y="30150"/>
                      <a:pt x="69714" y="34419"/>
                    </a:cubicBezTo>
                    <a:cubicBezTo>
                      <a:pt x="72980" y="39408"/>
                      <a:pt x="75834" y="45452"/>
                      <a:pt x="80541" y="49284"/>
                    </a:cubicBezTo>
                    <a:cubicBezTo>
                      <a:pt x="76683" y="52575"/>
                      <a:pt x="72594" y="55301"/>
                      <a:pt x="68299" y="57513"/>
                    </a:cubicBezTo>
                    <a:cubicBezTo>
                      <a:pt x="68273" y="57487"/>
                      <a:pt x="68248" y="57436"/>
                      <a:pt x="68222" y="57410"/>
                    </a:cubicBezTo>
                    <a:cubicBezTo>
                      <a:pt x="67528" y="56459"/>
                      <a:pt x="65573" y="57024"/>
                      <a:pt x="66113" y="58285"/>
                    </a:cubicBezTo>
                    <a:cubicBezTo>
                      <a:pt x="66165" y="58388"/>
                      <a:pt x="66216" y="58465"/>
                      <a:pt x="66242" y="58568"/>
                    </a:cubicBezTo>
                    <a:cubicBezTo>
                      <a:pt x="57858" y="62477"/>
                      <a:pt x="48754" y="64380"/>
                      <a:pt x="39315" y="64637"/>
                    </a:cubicBezTo>
                    <a:cubicBezTo>
                      <a:pt x="39779" y="59776"/>
                      <a:pt x="36975" y="54607"/>
                      <a:pt x="35484" y="50029"/>
                    </a:cubicBezTo>
                    <a:cubicBezTo>
                      <a:pt x="34043" y="45555"/>
                      <a:pt x="33066" y="40051"/>
                      <a:pt x="30031" y="36296"/>
                    </a:cubicBezTo>
                    <a:cubicBezTo>
                      <a:pt x="33246" y="35833"/>
                      <a:pt x="36461" y="35113"/>
                      <a:pt x="39598" y="34213"/>
                    </a:cubicBezTo>
                    <a:close/>
                    <a:moveTo>
                      <a:pt x="17533" y="62502"/>
                    </a:moveTo>
                    <a:cubicBezTo>
                      <a:pt x="17944" y="61808"/>
                      <a:pt x="18047" y="60985"/>
                      <a:pt x="17687" y="60085"/>
                    </a:cubicBezTo>
                    <a:cubicBezTo>
                      <a:pt x="14447" y="52035"/>
                      <a:pt x="11052" y="43857"/>
                      <a:pt x="7169" y="36065"/>
                    </a:cubicBezTo>
                    <a:cubicBezTo>
                      <a:pt x="9946" y="36579"/>
                      <a:pt x="12904" y="36888"/>
                      <a:pt x="15938" y="37016"/>
                    </a:cubicBezTo>
                    <a:cubicBezTo>
                      <a:pt x="17327" y="41928"/>
                      <a:pt x="19024" y="46789"/>
                      <a:pt x="20593" y="51624"/>
                    </a:cubicBezTo>
                    <a:cubicBezTo>
                      <a:pt x="21931" y="55764"/>
                      <a:pt x="22702" y="60445"/>
                      <a:pt x="25454" y="63891"/>
                    </a:cubicBezTo>
                    <a:cubicBezTo>
                      <a:pt x="22856" y="63557"/>
                      <a:pt x="20207" y="63094"/>
                      <a:pt x="17533" y="62502"/>
                    </a:cubicBezTo>
                    <a:close/>
                    <a:moveTo>
                      <a:pt x="27280" y="64123"/>
                    </a:moveTo>
                    <a:cubicBezTo>
                      <a:pt x="27357" y="63994"/>
                      <a:pt x="27434" y="63865"/>
                      <a:pt x="27434" y="63737"/>
                    </a:cubicBezTo>
                    <a:cubicBezTo>
                      <a:pt x="27820" y="59339"/>
                      <a:pt x="25454" y="54890"/>
                      <a:pt x="24065" y="50724"/>
                    </a:cubicBezTo>
                    <a:cubicBezTo>
                      <a:pt x="22548" y="46172"/>
                      <a:pt x="21082" y="41594"/>
                      <a:pt x="19436" y="37093"/>
                    </a:cubicBezTo>
                    <a:cubicBezTo>
                      <a:pt x="22342" y="37093"/>
                      <a:pt x="25325" y="36888"/>
                      <a:pt x="28308" y="36528"/>
                    </a:cubicBezTo>
                    <a:cubicBezTo>
                      <a:pt x="27897" y="41363"/>
                      <a:pt x="30392" y="46455"/>
                      <a:pt x="31832" y="51032"/>
                    </a:cubicBezTo>
                    <a:cubicBezTo>
                      <a:pt x="33220" y="55404"/>
                      <a:pt x="33992" y="60959"/>
                      <a:pt x="36872" y="64714"/>
                    </a:cubicBezTo>
                    <a:cubicBezTo>
                      <a:pt x="33683" y="64688"/>
                      <a:pt x="30494" y="64483"/>
                      <a:pt x="27280" y="64123"/>
                    </a:cubicBezTo>
                    <a:close/>
                    <a:moveTo>
                      <a:pt x="44536" y="95266"/>
                    </a:moveTo>
                    <a:cubicBezTo>
                      <a:pt x="41990" y="87063"/>
                      <a:pt x="39624" y="77907"/>
                      <a:pt x="34223" y="71015"/>
                    </a:cubicBezTo>
                    <a:cubicBezTo>
                      <a:pt x="39161" y="71298"/>
                      <a:pt x="44150" y="70938"/>
                      <a:pt x="49114" y="70089"/>
                    </a:cubicBezTo>
                    <a:cubicBezTo>
                      <a:pt x="49114" y="70115"/>
                      <a:pt x="49088" y="70115"/>
                      <a:pt x="49088" y="70115"/>
                    </a:cubicBezTo>
                    <a:cubicBezTo>
                      <a:pt x="49294" y="88066"/>
                      <a:pt x="58629" y="107765"/>
                      <a:pt x="63079" y="125253"/>
                    </a:cubicBezTo>
                    <a:cubicBezTo>
                      <a:pt x="68428" y="146341"/>
                      <a:pt x="71102" y="168201"/>
                      <a:pt x="76863" y="189110"/>
                    </a:cubicBezTo>
                    <a:cubicBezTo>
                      <a:pt x="69971" y="190575"/>
                      <a:pt x="63001" y="190807"/>
                      <a:pt x="55980" y="189624"/>
                    </a:cubicBezTo>
                    <a:cubicBezTo>
                      <a:pt x="55723" y="189573"/>
                      <a:pt x="55543" y="189470"/>
                      <a:pt x="55286" y="189418"/>
                    </a:cubicBezTo>
                    <a:cubicBezTo>
                      <a:pt x="57318" y="168793"/>
                      <a:pt x="55929" y="148142"/>
                      <a:pt x="52560" y="127722"/>
                    </a:cubicBezTo>
                    <a:cubicBezTo>
                      <a:pt x="50734" y="116715"/>
                      <a:pt x="47854" y="105913"/>
                      <a:pt x="44536" y="95266"/>
                    </a:cubicBezTo>
                    <a:close/>
                    <a:moveTo>
                      <a:pt x="89748" y="241702"/>
                    </a:moveTo>
                    <a:cubicBezTo>
                      <a:pt x="69122" y="247103"/>
                      <a:pt x="47236" y="247848"/>
                      <a:pt x="31112" y="232675"/>
                    </a:cubicBezTo>
                    <a:cubicBezTo>
                      <a:pt x="12466" y="215110"/>
                      <a:pt x="20259" y="193224"/>
                      <a:pt x="30983" y="173988"/>
                    </a:cubicBezTo>
                    <a:cubicBezTo>
                      <a:pt x="31240" y="175659"/>
                      <a:pt x="31729" y="177357"/>
                      <a:pt x="32577" y="179054"/>
                    </a:cubicBezTo>
                    <a:cubicBezTo>
                      <a:pt x="43250" y="200425"/>
                      <a:pt x="67708" y="198882"/>
                      <a:pt x="88153" y="193327"/>
                    </a:cubicBezTo>
                    <a:cubicBezTo>
                      <a:pt x="108958" y="187669"/>
                      <a:pt x="137325" y="174271"/>
                      <a:pt x="149644" y="156423"/>
                    </a:cubicBezTo>
                    <a:cubicBezTo>
                      <a:pt x="161551" y="139166"/>
                      <a:pt x="136811" y="126076"/>
                      <a:pt x="123360" y="123273"/>
                    </a:cubicBezTo>
                    <a:cubicBezTo>
                      <a:pt x="159468" y="102262"/>
                      <a:pt x="186651" y="141712"/>
                      <a:pt x="180170" y="173885"/>
                    </a:cubicBezTo>
                    <a:cubicBezTo>
                      <a:pt x="174075" y="204129"/>
                      <a:pt x="141774" y="222311"/>
                      <a:pt x="115028" y="233086"/>
                    </a:cubicBezTo>
                    <a:cubicBezTo>
                      <a:pt x="108598" y="235684"/>
                      <a:pt x="101629" y="238281"/>
                      <a:pt x="94428" y="240416"/>
                    </a:cubicBezTo>
                    <a:cubicBezTo>
                      <a:pt x="92654" y="239336"/>
                      <a:pt x="90673" y="240185"/>
                      <a:pt x="89748" y="241702"/>
                    </a:cubicBezTo>
                    <a:close/>
                    <a:moveTo>
                      <a:pt x="100446" y="246485"/>
                    </a:moveTo>
                    <a:cubicBezTo>
                      <a:pt x="109344" y="243656"/>
                      <a:pt x="117625" y="240339"/>
                      <a:pt x="124415" y="237356"/>
                    </a:cubicBezTo>
                    <a:cubicBezTo>
                      <a:pt x="134933" y="232726"/>
                      <a:pt x="145195" y="227017"/>
                      <a:pt x="154401" y="220228"/>
                    </a:cubicBezTo>
                    <a:cubicBezTo>
                      <a:pt x="158516" y="262919"/>
                      <a:pt x="165511" y="305173"/>
                      <a:pt x="174692" y="347066"/>
                    </a:cubicBezTo>
                    <a:cubicBezTo>
                      <a:pt x="154504" y="310573"/>
                      <a:pt x="129610" y="276909"/>
                      <a:pt x="100446" y="246485"/>
                    </a:cubicBezTo>
                    <a:close/>
                  </a:path>
                </a:pathLst>
              </a:custGeom>
              <a:solidFill>
                <a:srgbClr val="1A1A1A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="" xmlns:a16="http://schemas.microsoft.com/office/drawing/2014/main" id="{4CABF30D-008F-478F-A875-2BE3CBF50BF4}"/>
                  </a:ext>
                </a:extLst>
              </p:cNvPr>
              <p:cNvSpPr/>
              <p:nvPr/>
            </p:nvSpPr>
            <p:spPr>
              <a:xfrm>
                <a:off x="4033097" y="859808"/>
                <a:ext cx="68982" cy="39587"/>
              </a:xfrm>
              <a:custGeom>
                <a:avLst/>
                <a:gdLst>
                  <a:gd name="connsiteX0" fmla="*/ 68889 w 68982"/>
                  <a:gd name="connsiteY0" fmla="*/ 9211 h 39587"/>
                  <a:gd name="connsiteX1" fmla="*/ 23549 w 68982"/>
                  <a:gd name="connsiteY1" fmla="*/ 5842 h 39587"/>
                  <a:gd name="connsiteX2" fmla="*/ 3052 w 68982"/>
                  <a:gd name="connsiteY2" fmla="*/ 39044 h 39587"/>
                  <a:gd name="connsiteX3" fmla="*/ 5341 w 68982"/>
                  <a:gd name="connsiteY3" fmla="*/ 38452 h 39587"/>
                  <a:gd name="connsiteX4" fmla="*/ 32627 w 68982"/>
                  <a:gd name="connsiteY4" fmla="*/ 9931 h 39587"/>
                  <a:gd name="connsiteX5" fmla="*/ 49189 w 68982"/>
                  <a:gd name="connsiteY5" fmla="*/ 7025 h 39587"/>
                  <a:gd name="connsiteX6" fmla="*/ 66497 w 68982"/>
                  <a:gd name="connsiteY6" fmla="*/ 11577 h 39587"/>
                  <a:gd name="connsiteX7" fmla="*/ 68889 w 68982"/>
                  <a:gd name="connsiteY7" fmla="*/ 9211 h 3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982" h="39587">
                    <a:moveTo>
                      <a:pt x="68889" y="9211"/>
                    </a:moveTo>
                    <a:cubicBezTo>
                      <a:pt x="63128" y="-6888"/>
                      <a:pt x="34916" y="2267"/>
                      <a:pt x="23549" y="5842"/>
                    </a:cubicBezTo>
                    <a:cubicBezTo>
                      <a:pt x="10639" y="9906"/>
                      <a:pt x="-7209" y="24847"/>
                      <a:pt x="3052" y="39044"/>
                    </a:cubicBezTo>
                    <a:cubicBezTo>
                      <a:pt x="3695" y="39944"/>
                      <a:pt x="5418" y="39712"/>
                      <a:pt x="5341" y="38452"/>
                    </a:cubicBezTo>
                    <a:cubicBezTo>
                      <a:pt x="4158" y="20707"/>
                      <a:pt x="16939" y="13995"/>
                      <a:pt x="32627" y="9931"/>
                    </a:cubicBezTo>
                    <a:cubicBezTo>
                      <a:pt x="38105" y="8517"/>
                      <a:pt x="43531" y="7488"/>
                      <a:pt x="49189" y="7025"/>
                    </a:cubicBezTo>
                    <a:cubicBezTo>
                      <a:pt x="55901" y="6459"/>
                      <a:pt x="60505" y="9674"/>
                      <a:pt x="66497" y="11577"/>
                    </a:cubicBezTo>
                    <a:cubicBezTo>
                      <a:pt x="67860" y="11989"/>
                      <a:pt x="69377" y="10574"/>
                      <a:pt x="68889" y="9211"/>
                    </a:cubicBezTo>
                    <a:close/>
                  </a:path>
                </a:pathLst>
              </a:custGeom>
              <a:solidFill>
                <a:srgbClr val="1A1A1A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16" name="文本框 415">
              <a:extLst>
                <a:ext uri="{FF2B5EF4-FFF2-40B4-BE49-F238E27FC236}">
                  <a16:creationId xmlns="" xmlns:a16="http://schemas.microsoft.com/office/drawing/2014/main" id="{EFBC4C4B-C107-45E5-9D39-4A63369C8A6F}"/>
                </a:ext>
              </a:extLst>
            </p:cNvPr>
            <p:cNvSpPr txBox="1"/>
            <p:nvPr/>
          </p:nvSpPr>
          <p:spPr>
            <a:xfrm>
              <a:off x="1261647" y="2331267"/>
              <a:ext cx="15075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417" name="文本框 416">
              <a:extLst>
                <a:ext uri="{FF2B5EF4-FFF2-40B4-BE49-F238E27FC236}">
                  <a16:creationId xmlns="" xmlns:a16="http://schemas.microsoft.com/office/drawing/2014/main" id="{91421EFB-80A5-4EB7-93A9-E9A2C4EC29D3}"/>
                </a:ext>
              </a:extLst>
            </p:cNvPr>
            <p:cNvSpPr txBox="1"/>
            <p:nvPr/>
          </p:nvSpPr>
          <p:spPr>
            <a:xfrm>
              <a:off x="1189696" y="2628228"/>
              <a:ext cx="1726120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</a:t>
              </a:r>
              <a:r>
                <a:rPr lang="en-US" altLang="zh-CN" sz="1200" dirty="0"/>
                <a:t>... ...</a:t>
              </a:r>
            </a:p>
          </p:txBody>
        </p:sp>
      </p:grpSp>
      <p:sp>
        <p:nvSpPr>
          <p:cNvPr id="421" name="矩形: 圆角 420">
            <a:extLst>
              <a:ext uri="{FF2B5EF4-FFF2-40B4-BE49-F238E27FC236}">
                <a16:creationId xmlns="" xmlns:a16="http://schemas.microsoft.com/office/drawing/2014/main" id="{1118A058-A6FA-43B9-BF39-89318E81F5B9}"/>
              </a:ext>
            </a:extLst>
          </p:cNvPr>
          <p:cNvSpPr/>
          <p:nvPr/>
        </p:nvSpPr>
        <p:spPr>
          <a:xfrm>
            <a:off x="6156176" y="1231380"/>
            <a:ext cx="1944836" cy="2680739"/>
          </a:xfrm>
          <a:custGeom>
            <a:avLst/>
            <a:gdLst>
              <a:gd name="connsiteX0" fmla="*/ 0 w 1944836"/>
              <a:gd name="connsiteY0" fmla="*/ 0 h 2680739"/>
              <a:gd name="connsiteX1" fmla="*/ 0 w 1944836"/>
              <a:gd name="connsiteY1" fmla="*/ 0 h 2680739"/>
              <a:gd name="connsiteX2" fmla="*/ 1944836 w 1944836"/>
              <a:gd name="connsiteY2" fmla="*/ 0 h 2680739"/>
              <a:gd name="connsiteX3" fmla="*/ 1944836 w 1944836"/>
              <a:gd name="connsiteY3" fmla="*/ 0 h 2680739"/>
              <a:gd name="connsiteX4" fmla="*/ 1944836 w 1944836"/>
              <a:gd name="connsiteY4" fmla="*/ 2680739 h 2680739"/>
              <a:gd name="connsiteX5" fmla="*/ 1944836 w 1944836"/>
              <a:gd name="connsiteY5" fmla="*/ 2680739 h 2680739"/>
              <a:gd name="connsiteX6" fmla="*/ 0 w 1944836"/>
              <a:gd name="connsiteY6" fmla="*/ 2680739 h 2680739"/>
              <a:gd name="connsiteX7" fmla="*/ 0 w 1944836"/>
              <a:gd name="connsiteY7" fmla="*/ 2680739 h 2680739"/>
              <a:gd name="connsiteX8" fmla="*/ 0 w 1944836"/>
              <a:gd name="connsiteY8" fmla="*/ 0 h 268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4836" h="2680739" fill="none" extrusionOk="0">
                <a:moveTo>
                  <a:pt x="0" y="0"/>
                </a:moveTo>
                <a:lnTo>
                  <a:pt x="0" y="0"/>
                </a:lnTo>
                <a:cubicBezTo>
                  <a:pt x="763504" y="-49533"/>
                  <a:pt x="1697379" y="-14809"/>
                  <a:pt x="1944836" y="0"/>
                </a:cubicBezTo>
                <a:lnTo>
                  <a:pt x="1944836" y="0"/>
                </a:lnTo>
                <a:cubicBezTo>
                  <a:pt x="2032475" y="540301"/>
                  <a:pt x="1872157" y="1686267"/>
                  <a:pt x="1944836" y="2680739"/>
                </a:cubicBezTo>
                <a:lnTo>
                  <a:pt x="1944836" y="2680739"/>
                </a:lnTo>
                <a:cubicBezTo>
                  <a:pt x="1393446" y="2632508"/>
                  <a:pt x="856943" y="2765194"/>
                  <a:pt x="0" y="2680739"/>
                </a:cubicBezTo>
                <a:lnTo>
                  <a:pt x="0" y="2680739"/>
                </a:lnTo>
                <a:cubicBezTo>
                  <a:pt x="-38581" y="1545944"/>
                  <a:pt x="63341" y="629224"/>
                  <a:pt x="0" y="0"/>
                </a:cubicBezTo>
                <a:close/>
              </a:path>
              <a:path w="1944836" h="2680739" stroke="0" extrusionOk="0">
                <a:moveTo>
                  <a:pt x="0" y="0"/>
                </a:moveTo>
                <a:lnTo>
                  <a:pt x="0" y="0"/>
                </a:lnTo>
                <a:cubicBezTo>
                  <a:pt x="275394" y="118645"/>
                  <a:pt x="986410" y="116012"/>
                  <a:pt x="1944836" y="0"/>
                </a:cubicBezTo>
                <a:lnTo>
                  <a:pt x="1944836" y="0"/>
                </a:lnTo>
                <a:cubicBezTo>
                  <a:pt x="1811954" y="339937"/>
                  <a:pt x="2029787" y="1398561"/>
                  <a:pt x="1944836" y="2680739"/>
                </a:cubicBezTo>
                <a:lnTo>
                  <a:pt x="1944836" y="2680739"/>
                </a:lnTo>
                <a:cubicBezTo>
                  <a:pt x="1101891" y="2815339"/>
                  <a:pt x="922083" y="2523543"/>
                  <a:pt x="0" y="2680739"/>
                </a:cubicBezTo>
                <a:lnTo>
                  <a:pt x="0" y="2680739"/>
                </a:lnTo>
                <a:cubicBezTo>
                  <a:pt x="-20187" y="1462515"/>
                  <a:pt x="-152480" y="598935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CCCBB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22" name="组合 421">
            <a:extLst>
              <a:ext uri="{FF2B5EF4-FFF2-40B4-BE49-F238E27FC236}">
                <a16:creationId xmlns="" xmlns:a16="http://schemas.microsoft.com/office/drawing/2014/main" id="{B9960D46-65D5-4A98-81C5-9215F65CD63F}"/>
              </a:ext>
            </a:extLst>
          </p:cNvPr>
          <p:cNvGrpSpPr/>
          <p:nvPr/>
        </p:nvGrpSpPr>
        <p:grpSpPr>
          <a:xfrm>
            <a:off x="6984578" y="1443202"/>
            <a:ext cx="288032" cy="577798"/>
            <a:chOff x="4033097" y="859808"/>
            <a:chExt cx="193170" cy="387503"/>
          </a:xfrm>
        </p:grpSpPr>
        <p:sp>
          <p:nvSpPr>
            <p:cNvPr id="425" name="任意多边形: 形状 424">
              <a:extLst>
                <a:ext uri="{FF2B5EF4-FFF2-40B4-BE49-F238E27FC236}">
                  <a16:creationId xmlns="" xmlns:a16="http://schemas.microsoft.com/office/drawing/2014/main" id="{9ADF8853-4140-4271-BCE5-8545E74A8D35}"/>
                </a:ext>
              </a:extLst>
            </p:cNvPr>
            <p:cNvSpPr/>
            <p:nvPr/>
          </p:nvSpPr>
          <p:spPr>
            <a:xfrm>
              <a:off x="4036747" y="869191"/>
              <a:ext cx="189520" cy="378120"/>
            </a:xfrm>
            <a:custGeom>
              <a:avLst/>
              <a:gdLst>
                <a:gd name="connsiteX0" fmla="*/ 161422 w 189520"/>
                <a:gd name="connsiteY0" fmla="*/ 216730 h 378120"/>
                <a:gd name="connsiteX1" fmla="*/ 160856 w 189520"/>
                <a:gd name="connsiteY1" fmla="*/ 215110 h 378120"/>
                <a:gd name="connsiteX2" fmla="*/ 189017 w 189520"/>
                <a:gd name="connsiteY2" fmla="*/ 151151 h 378120"/>
                <a:gd name="connsiteX3" fmla="*/ 120068 w 189520"/>
                <a:gd name="connsiteY3" fmla="*/ 115969 h 378120"/>
                <a:gd name="connsiteX4" fmla="*/ 105667 w 189520"/>
                <a:gd name="connsiteY4" fmla="*/ 92052 h 378120"/>
                <a:gd name="connsiteX5" fmla="*/ 89799 w 189520"/>
                <a:gd name="connsiteY5" fmla="*/ 52267 h 378120"/>
                <a:gd name="connsiteX6" fmla="*/ 87664 w 189520"/>
                <a:gd name="connsiteY6" fmla="*/ 50261 h 378120"/>
                <a:gd name="connsiteX7" fmla="*/ 93219 w 189520"/>
                <a:gd name="connsiteY7" fmla="*/ 44294 h 378120"/>
                <a:gd name="connsiteX8" fmla="*/ 90108 w 189520"/>
                <a:gd name="connsiteY8" fmla="*/ 39665 h 378120"/>
                <a:gd name="connsiteX9" fmla="*/ 85221 w 189520"/>
                <a:gd name="connsiteY9" fmla="*/ 25932 h 378120"/>
                <a:gd name="connsiteX10" fmla="*/ 75474 w 189520"/>
                <a:gd name="connsiteY10" fmla="*/ 1192 h 378120"/>
                <a:gd name="connsiteX11" fmla="*/ 70562 w 189520"/>
                <a:gd name="connsiteY11" fmla="*/ 2478 h 378120"/>
                <a:gd name="connsiteX12" fmla="*/ 77943 w 189520"/>
                <a:gd name="connsiteY12" fmla="*/ 27887 h 378120"/>
                <a:gd name="connsiteX13" fmla="*/ 84990 w 189520"/>
                <a:gd name="connsiteY13" fmla="*/ 45169 h 378120"/>
                <a:gd name="connsiteX14" fmla="*/ 82212 w 189520"/>
                <a:gd name="connsiteY14" fmla="*/ 47818 h 378120"/>
                <a:gd name="connsiteX15" fmla="*/ 73031 w 189520"/>
                <a:gd name="connsiteY15" fmla="*/ 32567 h 378120"/>
                <a:gd name="connsiteX16" fmla="*/ 63490 w 189520"/>
                <a:gd name="connsiteY16" fmla="*/ 18988 h 378120"/>
                <a:gd name="connsiteX17" fmla="*/ 67039 w 189520"/>
                <a:gd name="connsiteY17" fmla="*/ 12353 h 378120"/>
                <a:gd name="connsiteX18" fmla="*/ 64441 w 189520"/>
                <a:gd name="connsiteY18" fmla="*/ 10424 h 378120"/>
                <a:gd name="connsiteX19" fmla="*/ 42222 w 189520"/>
                <a:gd name="connsiteY19" fmla="*/ 26935 h 378120"/>
                <a:gd name="connsiteX20" fmla="*/ 40293 w 189520"/>
                <a:gd name="connsiteY20" fmla="*/ 27784 h 378120"/>
                <a:gd name="connsiteX21" fmla="*/ 39984 w 189520"/>
                <a:gd name="connsiteY21" fmla="*/ 27244 h 378120"/>
                <a:gd name="connsiteX22" fmla="*/ 37875 w 189520"/>
                <a:gd name="connsiteY22" fmla="*/ 28118 h 378120"/>
                <a:gd name="connsiteX23" fmla="*/ 38055 w 189520"/>
                <a:gd name="connsiteY23" fmla="*/ 28787 h 378120"/>
                <a:gd name="connsiteX24" fmla="*/ 2642 w 189520"/>
                <a:gd name="connsiteY24" fmla="*/ 30716 h 378120"/>
                <a:gd name="connsiteX25" fmla="*/ 1099 w 189520"/>
                <a:gd name="connsiteY25" fmla="*/ 34522 h 378120"/>
                <a:gd name="connsiteX26" fmla="*/ 482 w 189520"/>
                <a:gd name="connsiteY26" fmla="*/ 37351 h 378120"/>
                <a:gd name="connsiteX27" fmla="*/ 10409 w 189520"/>
                <a:gd name="connsiteY27" fmla="*/ 60805 h 378120"/>
                <a:gd name="connsiteX28" fmla="*/ 10589 w 189520"/>
                <a:gd name="connsiteY28" fmla="*/ 64585 h 378120"/>
                <a:gd name="connsiteX29" fmla="*/ 31857 w 189520"/>
                <a:gd name="connsiteY29" fmla="*/ 70783 h 378120"/>
                <a:gd name="connsiteX30" fmla="*/ 38801 w 189520"/>
                <a:gd name="connsiteY30" fmla="*/ 91872 h 378120"/>
                <a:gd name="connsiteX31" fmla="*/ 47365 w 189520"/>
                <a:gd name="connsiteY31" fmla="*/ 124199 h 378120"/>
                <a:gd name="connsiteX32" fmla="*/ 51068 w 189520"/>
                <a:gd name="connsiteY32" fmla="*/ 188132 h 378120"/>
                <a:gd name="connsiteX33" fmla="*/ 46825 w 189520"/>
                <a:gd name="connsiteY33" fmla="*/ 161180 h 378120"/>
                <a:gd name="connsiteX34" fmla="*/ 48934 w 189520"/>
                <a:gd name="connsiteY34" fmla="*/ 158146 h 378120"/>
                <a:gd name="connsiteX35" fmla="*/ 49654 w 189520"/>
                <a:gd name="connsiteY35" fmla="*/ 157143 h 378120"/>
                <a:gd name="connsiteX36" fmla="*/ 48780 w 189520"/>
                <a:gd name="connsiteY36" fmla="*/ 154005 h 378120"/>
                <a:gd name="connsiteX37" fmla="*/ 48548 w 189520"/>
                <a:gd name="connsiteY37" fmla="*/ 154031 h 378120"/>
                <a:gd name="connsiteX38" fmla="*/ 23834 w 189520"/>
                <a:gd name="connsiteY38" fmla="*/ 72198 h 378120"/>
                <a:gd name="connsiteX39" fmla="*/ 20002 w 189520"/>
                <a:gd name="connsiteY39" fmla="*/ 73767 h 378120"/>
                <a:gd name="connsiteX40" fmla="*/ 40293 w 189520"/>
                <a:gd name="connsiteY40" fmla="*/ 151871 h 378120"/>
                <a:gd name="connsiteX41" fmla="*/ 25119 w 189520"/>
                <a:gd name="connsiteY41" fmla="*/ 237176 h 378120"/>
                <a:gd name="connsiteX42" fmla="*/ 92988 w 189520"/>
                <a:gd name="connsiteY42" fmla="*/ 248697 h 378120"/>
                <a:gd name="connsiteX43" fmla="*/ 181610 w 189520"/>
                <a:gd name="connsiteY43" fmla="*/ 376307 h 378120"/>
                <a:gd name="connsiteX44" fmla="*/ 188348 w 189520"/>
                <a:gd name="connsiteY44" fmla="*/ 373556 h 378120"/>
                <a:gd name="connsiteX45" fmla="*/ 161422 w 189520"/>
                <a:gd name="connsiteY45" fmla="*/ 216730 h 378120"/>
                <a:gd name="connsiteX46" fmla="*/ 85710 w 189520"/>
                <a:gd name="connsiteY46" fmla="*/ 53887 h 378120"/>
                <a:gd name="connsiteX47" fmla="*/ 85710 w 189520"/>
                <a:gd name="connsiteY47" fmla="*/ 53938 h 378120"/>
                <a:gd name="connsiteX48" fmla="*/ 97951 w 189520"/>
                <a:gd name="connsiteY48" fmla="*/ 91409 h 378120"/>
                <a:gd name="connsiteX49" fmla="*/ 119014 w 189520"/>
                <a:gd name="connsiteY49" fmla="*/ 123118 h 378120"/>
                <a:gd name="connsiteX50" fmla="*/ 119168 w 189520"/>
                <a:gd name="connsiteY50" fmla="*/ 123401 h 378120"/>
                <a:gd name="connsiteX51" fmla="*/ 119631 w 189520"/>
                <a:gd name="connsiteY51" fmla="*/ 123813 h 378120"/>
                <a:gd name="connsiteX52" fmla="*/ 120660 w 189520"/>
                <a:gd name="connsiteY52" fmla="*/ 129496 h 378120"/>
                <a:gd name="connsiteX53" fmla="*/ 134187 w 189520"/>
                <a:gd name="connsiteY53" fmla="*/ 160255 h 378120"/>
                <a:gd name="connsiteX54" fmla="*/ 133853 w 189520"/>
                <a:gd name="connsiteY54" fmla="*/ 158814 h 378120"/>
                <a:gd name="connsiteX55" fmla="*/ 100060 w 189520"/>
                <a:gd name="connsiteY55" fmla="*/ 108717 h 378120"/>
                <a:gd name="connsiteX56" fmla="*/ 71642 w 189520"/>
                <a:gd name="connsiteY56" fmla="*/ 62554 h 378120"/>
                <a:gd name="connsiteX57" fmla="*/ 85710 w 189520"/>
                <a:gd name="connsiteY57" fmla="*/ 53887 h 378120"/>
                <a:gd name="connsiteX58" fmla="*/ 61998 w 189520"/>
                <a:gd name="connsiteY58" fmla="*/ 66694 h 378120"/>
                <a:gd name="connsiteX59" fmla="*/ 68685 w 189520"/>
                <a:gd name="connsiteY59" fmla="*/ 63994 h 378120"/>
                <a:gd name="connsiteX60" fmla="*/ 130047 w 189520"/>
                <a:gd name="connsiteY60" fmla="*/ 160975 h 378120"/>
                <a:gd name="connsiteX61" fmla="*/ 133519 w 189520"/>
                <a:gd name="connsiteY61" fmla="*/ 161309 h 378120"/>
                <a:gd name="connsiteX62" fmla="*/ 128761 w 189520"/>
                <a:gd name="connsiteY62" fmla="*/ 165810 h 378120"/>
                <a:gd name="connsiteX63" fmla="*/ 113613 w 189520"/>
                <a:gd name="connsiteY63" fmla="*/ 174476 h 378120"/>
                <a:gd name="connsiteX64" fmla="*/ 113459 w 189520"/>
                <a:gd name="connsiteY64" fmla="*/ 173911 h 378120"/>
                <a:gd name="connsiteX65" fmla="*/ 61998 w 189520"/>
                <a:gd name="connsiteY65" fmla="*/ 66694 h 378120"/>
                <a:gd name="connsiteX66" fmla="*/ 110090 w 189520"/>
                <a:gd name="connsiteY66" fmla="*/ 176328 h 378120"/>
                <a:gd name="connsiteX67" fmla="*/ 104561 w 189520"/>
                <a:gd name="connsiteY67" fmla="*/ 179260 h 378120"/>
                <a:gd name="connsiteX68" fmla="*/ 80104 w 189520"/>
                <a:gd name="connsiteY68" fmla="*/ 188390 h 378120"/>
                <a:gd name="connsiteX69" fmla="*/ 68351 w 189520"/>
                <a:gd name="connsiteY69" fmla="*/ 129188 h 378120"/>
                <a:gd name="connsiteX70" fmla="*/ 49551 w 189520"/>
                <a:gd name="connsiteY70" fmla="*/ 69986 h 378120"/>
                <a:gd name="connsiteX71" fmla="*/ 58835 w 189520"/>
                <a:gd name="connsiteY71" fmla="*/ 67749 h 378120"/>
                <a:gd name="connsiteX72" fmla="*/ 109781 w 189520"/>
                <a:gd name="connsiteY72" fmla="*/ 175994 h 378120"/>
                <a:gd name="connsiteX73" fmla="*/ 110090 w 189520"/>
                <a:gd name="connsiteY73" fmla="*/ 176328 h 378120"/>
                <a:gd name="connsiteX74" fmla="*/ 39598 w 189520"/>
                <a:gd name="connsiteY74" fmla="*/ 34213 h 378120"/>
                <a:gd name="connsiteX75" fmla="*/ 44845 w 189520"/>
                <a:gd name="connsiteY75" fmla="*/ 47278 h 378120"/>
                <a:gd name="connsiteX76" fmla="*/ 52509 w 189520"/>
                <a:gd name="connsiteY76" fmla="*/ 61602 h 378120"/>
                <a:gd name="connsiteX77" fmla="*/ 53666 w 189520"/>
                <a:gd name="connsiteY77" fmla="*/ 61139 h 378120"/>
                <a:gd name="connsiteX78" fmla="*/ 48985 w 189520"/>
                <a:gd name="connsiteY78" fmla="*/ 46146 h 378120"/>
                <a:gd name="connsiteX79" fmla="*/ 43225 w 189520"/>
                <a:gd name="connsiteY79" fmla="*/ 33056 h 378120"/>
                <a:gd name="connsiteX80" fmla="*/ 50400 w 189520"/>
                <a:gd name="connsiteY80" fmla="*/ 29970 h 378120"/>
                <a:gd name="connsiteX81" fmla="*/ 56726 w 189520"/>
                <a:gd name="connsiteY81" fmla="*/ 43806 h 378120"/>
                <a:gd name="connsiteX82" fmla="*/ 68222 w 189520"/>
                <a:gd name="connsiteY82" fmla="*/ 56073 h 378120"/>
                <a:gd name="connsiteX83" fmla="*/ 69559 w 189520"/>
                <a:gd name="connsiteY83" fmla="*/ 54761 h 378120"/>
                <a:gd name="connsiteX84" fmla="*/ 60301 w 189520"/>
                <a:gd name="connsiteY84" fmla="*/ 41774 h 378120"/>
                <a:gd name="connsiteX85" fmla="*/ 53177 w 189520"/>
                <a:gd name="connsiteY85" fmla="*/ 28375 h 378120"/>
                <a:gd name="connsiteX86" fmla="*/ 61613 w 189520"/>
                <a:gd name="connsiteY86" fmla="*/ 21483 h 378120"/>
                <a:gd name="connsiteX87" fmla="*/ 69714 w 189520"/>
                <a:gd name="connsiteY87" fmla="*/ 34419 h 378120"/>
                <a:gd name="connsiteX88" fmla="*/ 80541 w 189520"/>
                <a:gd name="connsiteY88" fmla="*/ 49284 h 378120"/>
                <a:gd name="connsiteX89" fmla="*/ 68299 w 189520"/>
                <a:gd name="connsiteY89" fmla="*/ 57513 h 378120"/>
                <a:gd name="connsiteX90" fmla="*/ 68222 w 189520"/>
                <a:gd name="connsiteY90" fmla="*/ 57410 h 378120"/>
                <a:gd name="connsiteX91" fmla="*/ 66113 w 189520"/>
                <a:gd name="connsiteY91" fmla="*/ 58285 h 378120"/>
                <a:gd name="connsiteX92" fmla="*/ 66242 w 189520"/>
                <a:gd name="connsiteY92" fmla="*/ 58568 h 378120"/>
                <a:gd name="connsiteX93" fmla="*/ 39315 w 189520"/>
                <a:gd name="connsiteY93" fmla="*/ 64637 h 378120"/>
                <a:gd name="connsiteX94" fmla="*/ 35484 w 189520"/>
                <a:gd name="connsiteY94" fmla="*/ 50029 h 378120"/>
                <a:gd name="connsiteX95" fmla="*/ 30031 w 189520"/>
                <a:gd name="connsiteY95" fmla="*/ 36296 h 378120"/>
                <a:gd name="connsiteX96" fmla="*/ 39598 w 189520"/>
                <a:gd name="connsiteY96" fmla="*/ 34213 h 378120"/>
                <a:gd name="connsiteX97" fmla="*/ 17533 w 189520"/>
                <a:gd name="connsiteY97" fmla="*/ 62502 h 378120"/>
                <a:gd name="connsiteX98" fmla="*/ 17687 w 189520"/>
                <a:gd name="connsiteY98" fmla="*/ 60085 h 378120"/>
                <a:gd name="connsiteX99" fmla="*/ 7169 w 189520"/>
                <a:gd name="connsiteY99" fmla="*/ 36065 h 378120"/>
                <a:gd name="connsiteX100" fmla="*/ 15938 w 189520"/>
                <a:gd name="connsiteY100" fmla="*/ 37016 h 378120"/>
                <a:gd name="connsiteX101" fmla="*/ 20593 w 189520"/>
                <a:gd name="connsiteY101" fmla="*/ 51624 h 378120"/>
                <a:gd name="connsiteX102" fmla="*/ 25454 w 189520"/>
                <a:gd name="connsiteY102" fmla="*/ 63891 h 378120"/>
                <a:gd name="connsiteX103" fmla="*/ 17533 w 189520"/>
                <a:gd name="connsiteY103" fmla="*/ 62502 h 378120"/>
                <a:gd name="connsiteX104" fmla="*/ 27280 w 189520"/>
                <a:gd name="connsiteY104" fmla="*/ 64123 h 378120"/>
                <a:gd name="connsiteX105" fmla="*/ 27434 w 189520"/>
                <a:gd name="connsiteY105" fmla="*/ 63737 h 378120"/>
                <a:gd name="connsiteX106" fmla="*/ 24065 w 189520"/>
                <a:gd name="connsiteY106" fmla="*/ 50724 h 378120"/>
                <a:gd name="connsiteX107" fmla="*/ 19436 w 189520"/>
                <a:gd name="connsiteY107" fmla="*/ 37093 h 378120"/>
                <a:gd name="connsiteX108" fmla="*/ 28308 w 189520"/>
                <a:gd name="connsiteY108" fmla="*/ 36528 h 378120"/>
                <a:gd name="connsiteX109" fmla="*/ 31832 w 189520"/>
                <a:gd name="connsiteY109" fmla="*/ 51032 h 378120"/>
                <a:gd name="connsiteX110" fmla="*/ 36872 w 189520"/>
                <a:gd name="connsiteY110" fmla="*/ 64714 h 378120"/>
                <a:gd name="connsiteX111" fmla="*/ 27280 w 189520"/>
                <a:gd name="connsiteY111" fmla="*/ 64123 h 378120"/>
                <a:gd name="connsiteX112" fmla="*/ 44536 w 189520"/>
                <a:gd name="connsiteY112" fmla="*/ 95266 h 378120"/>
                <a:gd name="connsiteX113" fmla="*/ 34223 w 189520"/>
                <a:gd name="connsiteY113" fmla="*/ 71015 h 378120"/>
                <a:gd name="connsiteX114" fmla="*/ 49114 w 189520"/>
                <a:gd name="connsiteY114" fmla="*/ 70089 h 378120"/>
                <a:gd name="connsiteX115" fmla="*/ 49088 w 189520"/>
                <a:gd name="connsiteY115" fmla="*/ 70115 h 378120"/>
                <a:gd name="connsiteX116" fmla="*/ 63079 w 189520"/>
                <a:gd name="connsiteY116" fmla="*/ 125253 h 378120"/>
                <a:gd name="connsiteX117" fmla="*/ 76863 w 189520"/>
                <a:gd name="connsiteY117" fmla="*/ 189110 h 378120"/>
                <a:gd name="connsiteX118" fmla="*/ 55980 w 189520"/>
                <a:gd name="connsiteY118" fmla="*/ 189624 h 378120"/>
                <a:gd name="connsiteX119" fmla="*/ 55286 w 189520"/>
                <a:gd name="connsiteY119" fmla="*/ 189418 h 378120"/>
                <a:gd name="connsiteX120" fmla="*/ 52560 w 189520"/>
                <a:gd name="connsiteY120" fmla="*/ 127722 h 378120"/>
                <a:gd name="connsiteX121" fmla="*/ 44536 w 189520"/>
                <a:gd name="connsiteY121" fmla="*/ 95266 h 378120"/>
                <a:gd name="connsiteX122" fmla="*/ 89748 w 189520"/>
                <a:gd name="connsiteY122" fmla="*/ 241702 h 378120"/>
                <a:gd name="connsiteX123" fmla="*/ 31112 w 189520"/>
                <a:gd name="connsiteY123" fmla="*/ 232675 h 378120"/>
                <a:gd name="connsiteX124" fmla="*/ 30983 w 189520"/>
                <a:gd name="connsiteY124" fmla="*/ 173988 h 378120"/>
                <a:gd name="connsiteX125" fmla="*/ 32577 w 189520"/>
                <a:gd name="connsiteY125" fmla="*/ 179054 h 378120"/>
                <a:gd name="connsiteX126" fmla="*/ 88153 w 189520"/>
                <a:gd name="connsiteY126" fmla="*/ 193327 h 378120"/>
                <a:gd name="connsiteX127" fmla="*/ 149644 w 189520"/>
                <a:gd name="connsiteY127" fmla="*/ 156423 h 378120"/>
                <a:gd name="connsiteX128" fmla="*/ 123360 w 189520"/>
                <a:gd name="connsiteY128" fmla="*/ 123273 h 378120"/>
                <a:gd name="connsiteX129" fmla="*/ 180170 w 189520"/>
                <a:gd name="connsiteY129" fmla="*/ 173885 h 378120"/>
                <a:gd name="connsiteX130" fmla="*/ 115028 w 189520"/>
                <a:gd name="connsiteY130" fmla="*/ 233086 h 378120"/>
                <a:gd name="connsiteX131" fmla="*/ 94428 w 189520"/>
                <a:gd name="connsiteY131" fmla="*/ 240416 h 378120"/>
                <a:gd name="connsiteX132" fmla="*/ 89748 w 189520"/>
                <a:gd name="connsiteY132" fmla="*/ 241702 h 378120"/>
                <a:gd name="connsiteX133" fmla="*/ 100446 w 189520"/>
                <a:gd name="connsiteY133" fmla="*/ 246485 h 378120"/>
                <a:gd name="connsiteX134" fmla="*/ 124415 w 189520"/>
                <a:gd name="connsiteY134" fmla="*/ 237356 h 378120"/>
                <a:gd name="connsiteX135" fmla="*/ 154401 w 189520"/>
                <a:gd name="connsiteY135" fmla="*/ 220228 h 378120"/>
                <a:gd name="connsiteX136" fmla="*/ 174692 w 189520"/>
                <a:gd name="connsiteY136" fmla="*/ 347066 h 378120"/>
                <a:gd name="connsiteX137" fmla="*/ 100446 w 189520"/>
                <a:gd name="connsiteY137" fmla="*/ 246485 h 37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89520" h="378120">
                  <a:moveTo>
                    <a:pt x="161422" y="216730"/>
                  </a:moveTo>
                  <a:cubicBezTo>
                    <a:pt x="161371" y="216113"/>
                    <a:pt x="161139" y="215573"/>
                    <a:pt x="160856" y="215110"/>
                  </a:cubicBezTo>
                  <a:cubicBezTo>
                    <a:pt x="179707" y="199114"/>
                    <a:pt x="192232" y="177897"/>
                    <a:pt x="189017" y="151151"/>
                  </a:cubicBezTo>
                  <a:cubicBezTo>
                    <a:pt x="185134" y="118978"/>
                    <a:pt x="148924" y="100050"/>
                    <a:pt x="120068" y="115969"/>
                  </a:cubicBezTo>
                  <a:cubicBezTo>
                    <a:pt x="116417" y="107662"/>
                    <a:pt x="109833" y="99870"/>
                    <a:pt x="105667" y="92052"/>
                  </a:cubicBezTo>
                  <a:cubicBezTo>
                    <a:pt x="98852" y="79296"/>
                    <a:pt x="94737" y="65717"/>
                    <a:pt x="89799" y="52267"/>
                  </a:cubicBezTo>
                  <a:cubicBezTo>
                    <a:pt x="89388" y="51109"/>
                    <a:pt x="88565" y="50492"/>
                    <a:pt x="87664" y="50261"/>
                  </a:cubicBezTo>
                  <a:cubicBezTo>
                    <a:pt x="89619" y="48358"/>
                    <a:pt x="91522" y="46403"/>
                    <a:pt x="93219" y="44294"/>
                  </a:cubicBezTo>
                  <a:cubicBezTo>
                    <a:pt x="95174" y="41877"/>
                    <a:pt x="92345" y="38585"/>
                    <a:pt x="90108" y="39665"/>
                  </a:cubicBezTo>
                  <a:cubicBezTo>
                    <a:pt x="89439" y="34985"/>
                    <a:pt x="86713" y="30150"/>
                    <a:pt x="85221" y="25932"/>
                  </a:cubicBezTo>
                  <a:cubicBezTo>
                    <a:pt x="82289" y="17677"/>
                    <a:pt x="80026" y="8753"/>
                    <a:pt x="75474" y="1192"/>
                  </a:cubicBezTo>
                  <a:cubicBezTo>
                    <a:pt x="74240" y="-866"/>
                    <a:pt x="70228" y="-145"/>
                    <a:pt x="70562" y="2478"/>
                  </a:cubicBezTo>
                  <a:cubicBezTo>
                    <a:pt x="71591" y="11196"/>
                    <a:pt x="75191" y="19554"/>
                    <a:pt x="77943" y="27887"/>
                  </a:cubicBezTo>
                  <a:cubicBezTo>
                    <a:pt x="79821" y="33519"/>
                    <a:pt x="80541" y="40977"/>
                    <a:pt x="84990" y="45169"/>
                  </a:cubicBezTo>
                  <a:cubicBezTo>
                    <a:pt x="84090" y="46095"/>
                    <a:pt x="83138" y="46943"/>
                    <a:pt x="82212" y="47818"/>
                  </a:cubicBezTo>
                  <a:cubicBezTo>
                    <a:pt x="80489" y="42263"/>
                    <a:pt x="76246" y="37376"/>
                    <a:pt x="73031" y="32567"/>
                  </a:cubicBezTo>
                  <a:cubicBezTo>
                    <a:pt x="69945" y="27964"/>
                    <a:pt x="66910" y="23335"/>
                    <a:pt x="63490" y="18988"/>
                  </a:cubicBezTo>
                  <a:cubicBezTo>
                    <a:pt x="64930" y="16931"/>
                    <a:pt x="66216" y="14771"/>
                    <a:pt x="67039" y="12353"/>
                  </a:cubicBezTo>
                  <a:cubicBezTo>
                    <a:pt x="67502" y="10964"/>
                    <a:pt x="65727" y="9576"/>
                    <a:pt x="64441" y="10424"/>
                  </a:cubicBezTo>
                  <a:cubicBezTo>
                    <a:pt x="56546" y="15568"/>
                    <a:pt x="50991" y="22537"/>
                    <a:pt x="42222" y="26935"/>
                  </a:cubicBezTo>
                  <a:cubicBezTo>
                    <a:pt x="41579" y="27244"/>
                    <a:pt x="40936" y="27501"/>
                    <a:pt x="40293" y="27784"/>
                  </a:cubicBezTo>
                  <a:cubicBezTo>
                    <a:pt x="40190" y="27604"/>
                    <a:pt x="40087" y="27424"/>
                    <a:pt x="39984" y="27244"/>
                  </a:cubicBezTo>
                  <a:cubicBezTo>
                    <a:pt x="39264" y="26138"/>
                    <a:pt x="37592" y="26858"/>
                    <a:pt x="37875" y="28118"/>
                  </a:cubicBezTo>
                  <a:cubicBezTo>
                    <a:pt x="37927" y="28349"/>
                    <a:pt x="38004" y="28555"/>
                    <a:pt x="38055" y="28787"/>
                  </a:cubicBezTo>
                  <a:cubicBezTo>
                    <a:pt x="26765" y="33210"/>
                    <a:pt x="14550" y="33287"/>
                    <a:pt x="2642" y="30716"/>
                  </a:cubicBezTo>
                  <a:cubicBezTo>
                    <a:pt x="96" y="30150"/>
                    <a:pt x="-984" y="33442"/>
                    <a:pt x="1099" y="34522"/>
                  </a:cubicBezTo>
                  <a:cubicBezTo>
                    <a:pt x="431" y="35268"/>
                    <a:pt x="71" y="36245"/>
                    <a:pt x="482" y="37351"/>
                  </a:cubicBezTo>
                  <a:cubicBezTo>
                    <a:pt x="3337" y="45297"/>
                    <a:pt x="6860" y="53115"/>
                    <a:pt x="10409" y="60805"/>
                  </a:cubicBezTo>
                  <a:cubicBezTo>
                    <a:pt x="8840" y="60985"/>
                    <a:pt x="8737" y="63634"/>
                    <a:pt x="10589" y="64585"/>
                  </a:cubicBezTo>
                  <a:cubicBezTo>
                    <a:pt x="17353" y="68109"/>
                    <a:pt x="24554" y="70089"/>
                    <a:pt x="31857" y="70783"/>
                  </a:cubicBezTo>
                  <a:cubicBezTo>
                    <a:pt x="32783" y="78113"/>
                    <a:pt x="36332" y="84851"/>
                    <a:pt x="38801" y="91872"/>
                  </a:cubicBezTo>
                  <a:cubicBezTo>
                    <a:pt x="42505" y="102416"/>
                    <a:pt x="45153" y="113269"/>
                    <a:pt x="47365" y="124199"/>
                  </a:cubicBezTo>
                  <a:cubicBezTo>
                    <a:pt x="51660" y="145338"/>
                    <a:pt x="52046" y="166684"/>
                    <a:pt x="51068" y="188132"/>
                  </a:cubicBezTo>
                  <a:cubicBezTo>
                    <a:pt x="39341" y="183658"/>
                    <a:pt x="37927" y="174682"/>
                    <a:pt x="46825" y="161180"/>
                  </a:cubicBezTo>
                  <a:cubicBezTo>
                    <a:pt x="48059" y="160717"/>
                    <a:pt x="49037" y="159689"/>
                    <a:pt x="48934" y="158146"/>
                  </a:cubicBezTo>
                  <a:cubicBezTo>
                    <a:pt x="49191" y="157811"/>
                    <a:pt x="49397" y="157477"/>
                    <a:pt x="49654" y="157143"/>
                  </a:cubicBezTo>
                  <a:cubicBezTo>
                    <a:pt x="51223" y="156448"/>
                    <a:pt x="50451" y="153902"/>
                    <a:pt x="48780" y="154005"/>
                  </a:cubicBezTo>
                  <a:cubicBezTo>
                    <a:pt x="48702" y="154005"/>
                    <a:pt x="48625" y="154031"/>
                    <a:pt x="48548" y="154031"/>
                  </a:cubicBezTo>
                  <a:cubicBezTo>
                    <a:pt x="46105" y="126462"/>
                    <a:pt x="37644" y="96141"/>
                    <a:pt x="23834" y="72198"/>
                  </a:cubicBezTo>
                  <a:cubicBezTo>
                    <a:pt x="22651" y="70166"/>
                    <a:pt x="19410" y="71555"/>
                    <a:pt x="20002" y="73767"/>
                  </a:cubicBezTo>
                  <a:cubicBezTo>
                    <a:pt x="27074" y="99947"/>
                    <a:pt x="34198" y="125536"/>
                    <a:pt x="40293" y="151871"/>
                  </a:cubicBezTo>
                  <a:cubicBezTo>
                    <a:pt x="14601" y="171930"/>
                    <a:pt x="4494" y="210687"/>
                    <a:pt x="25119" y="237176"/>
                  </a:cubicBezTo>
                  <a:cubicBezTo>
                    <a:pt x="40447" y="256849"/>
                    <a:pt x="68248" y="255358"/>
                    <a:pt x="92988" y="248697"/>
                  </a:cubicBezTo>
                  <a:cubicBezTo>
                    <a:pt x="129250" y="286810"/>
                    <a:pt x="158748" y="329399"/>
                    <a:pt x="181610" y="376307"/>
                  </a:cubicBezTo>
                  <a:cubicBezTo>
                    <a:pt x="183462" y="380088"/>
                    <a:pt x="189326" y="377362"/>
                    <a:pt x="188348" y="373556"/>
                  </a:cubicBezTo>
                  <a:cubicBezTo>
                    <a:pt x="175207" y="321940"/>
                    <a:pt x="166694" y="269605"/>
                    <a:pt x="161422" y="216730"/>
                  </a:cubicBezTo>
                  <a:close/>
                  <a:moveTo>
                    <a:pt x="85710" y="53887"/>
                  </a:moveTo>
                  <a:lnTo>
                    <a:pt x="85710" y="53938"/>
                  </a:lnTo>
                  <a:cubicBezTo>
                    <a:pt x="85710" y="67003"/>
                    <a:pt x="92268" y="79399"/>
                    <a:pt x="97951" y="91409"/>
                  </a:cubicBezTo>
                  <a:cubicBezTo>
                    <a:pt x="102966" y="101979"/>
                    <a:pt x="108650" y="116381"/>
                    <a:pt x="119014" y="123118"/>
                  </a:cubicBezTo>
                  <a:cubicBezTo>
                    <a:pt x="119143" y="123221"/>
                    <a:pt x="119014" y="123299"/>
                    <a:pt x="119168" y="123401"/>
                  </a:cubicBezTo>
                  <a:cubicBezTo>
                    <a:pt x="119374" y="123530"/>
                    <a:pt x="119426" y="123684"/>
                    <a:pt x="119631" y="123813"/>
                  </a:cubicBezTo>
                  <a:cubicBezTo>
                    <a:pt x="117677" y="125433"/>
                    <a:pt x="117497" y="128956"/>
                    <a:pt x="120660" y="129496"/>
                  </a:cubicBezTo>
                  <a:cubicBezTo>
                    <a:pt x="134265" y="131811"/>
                    <a:pt x="140720" y="149350"/>
                    <a:pt x="134187" y="160255"/>
                  </a:cubicBezTo>
                  <a:cubicBezTo>
                    <a:pt x="134290" y="159817"/>
                    <a:pt x="134213" y="159303"/>
                    <a:pt x="133853" y="158814"/>
                  </a:cubicBezTo>
                  <a:cubicBezTo>
                    <a:pt x="122177" y="142381"/>
                    <a:pt x="110913" y="125690"/>
                    <a:pt x="100060" y="108717"/>
                  </a:cubicBezTo>
                  <a:cubicBezTo>
                    <a:pt x="90365" y="93569"/>
                    <a:pt x="81827" y="77418"/>
                    <a:pt x="71642" y="62554"/>
                  </a:cubicBezTo>
                  <a:cubicBezTo>
                    <a:pt x="76554" y="60085"/>
                    <a:pt x="81286" y="57230"/>
                    <a:pt x="85710" y="53887"/>
                  </a:cubicBezTo>
                  <a:close/>
                  <a:moveTo>
                    <a:pt x="61998" y="66694"/>
                  </a:moveTo>
                  <a:cubicBezTo>
                    <a:pt x="64261" y="65897"/>
                    <a:pt x="66473" y="64997"/>
                    <a:pt x="68685" y="63994"/>
                  </a:cubicBezTo>
                  <a:cubicBezTo>
                    <a:pt x="84141" y="98172"/>
                    <a:pt x="108444" y="130525"/>
                    <a:pt x="130047" y="160975"/>
                  </a:cubicBezTo>
                  <a:cubicBezTo>
                    <a:pt x="130973" y="162261"/>
                    <a:pt x="132593" y="162106"/>
                    <a:pt x="133519" y="161309"/>
                  </a:cubicBezTo>
                  <a:cubicBezTo>
                    <a:pt x="132284" y="163032"/>
                    <a:pt x="130741" y="164601"/>
                    <a:pt x="128761" y="165810"/>
                  </a:cubicBezTo>
                  <a:cubicBezTo>
                    <a:pt x="123823" y="168870"/>
                    <a:pt x="118731" y="171725"/>
                    <a:pt x="113613" y="174476"/>
                  </a:cubicBezTo>
                  <a:cubicBezTo>
                    <a:pt x="113588" y="174296"/>
                    <a:pt x="113562" y="174116"/>
                    <a:pt x="113459" y="173911"/>
                  </a:cubicBezTo>
                  <a:cubicBezTo>
                    <a:pt x="96023" y="138369"/>
                    <a:pt x="80026" y="101927"/>
                    <a:pt x="61998" y="66694"/>
                  </a:cubicBezTo>
                  <a:close/>
                  <a:moveTo>
                    <a:pt x="110090" y="176328"/>
                  </a:moveTo>
                  <a:cubicBezTo>
                    <a:pt x="108238" y="177305"/>
                    <a:pt x="106412" y="178308"/>
                    <a:pt x="104561" y="179260"/>
                  </a:cubicBezTo>
                  <a:cubicBezTo>
                    <a:pt x="96794" y="183246"/>
                    <a:pt x="88539" y="186049"/>
                    <a:pt x="80104" y="188390"/>
                  </a:cubicBezTo>
                  <a:cubicBezTo>
                    <a:pt x="78663" y="168536"/>
                    <a:pt x="73031" y="148476"/>
                    <a:pt x="68351" y="129188"/>
                  </a:cubicBezTo>
                  <a:cubicBezTo>
                    <a:pt x="63850" y="110620"/>
                    <a:pt x="60687" y="85931"/>
                    <a:pt x="49551" y="69986"/>
                  </a:cubicBezTo>
                  <a:cubicBezTo>
                    <a:pt x="52663" y="69446"/>
                    <a:pt x="55775" y="68675"/>
                    <a:pt x="58835" y="67749"/>
                  </a:cubicBezTo>
                  <a:cubicBezTo>
                    <a:pt x="72260" y="104782"/>
                    <a:pt x="90930" y="141352"/>
                    <a:pt x="109781" y="175994"/>
                  </a:cubicBezTo>
                  <a:cubicBezTo>
                    <a:pt x="109884" y="176148"/>
                    <a:pt x="110013" y="176225"/>
                    <a:pt x="110090" y="176328"/>
                  </a:cubicBezTo>
                  <a:close/>
                  <a:moveTo>
                    <a:pt x="39598" y="34213"/>
                  </a:moveTo>
                  <a:cubicBezTo>
                    <a:pt x="41116" y="38636"/>
                    <a:pt x="43045" y="42957"/>
                    <a:pt x="44845" y="47278"/>
                  </a:cubicBezTo>
                  <a:cubicBezTo>
                    <a:pt x="46876" y="52138"/>
                    <a:pt x="48111" y="58336"/>
                    <a:pt x="52509" y="61602"/>
                  </a:cubicBezTo>
                  <a:cubicBezTo>
                    <a:pt x="52894" y="61885"/>
                    <a:pt x="53614" y="61602"/>
                    <a:pt x="53666" y="61139"/>
                  </a:cubicBezTo>
                  <a:cubicBezTo>
                    <a:pt x="54437" y="55893"/>
                    <a:pt x="51043" y="50929"/>
                    <a:pt x="48985" y="46146"/>
                  </a:cubicBezTo>
                  <a:cubicBezTo>
                    <a:pt x="47134" y="41800"/>
                    <a:pt x="45359" y="37325"/>
                    <a:pt x="43225" y="33056"/>
                  </a:cubicBezTo>
                  <a:cubicBezTo>
                    <a:pt x="45719" y="32181"/>
                    <a:pt x="48111" y="31127"/>
                    <a:pt x="50400" y="29970"/>
                  </a:cubicBezTo>
                  <a:cubicBezTo>
                    <a:pt x="51891" y="34830"/>
                    <a:pt x="54026" y="39434"/>
                    <a:pt x="56726" y="43806"/>
                  </a:cubicBezTo>
                  <a:cubicBezTo>
                    <a:pt x="59298" y="47972"/>
                    <a:pt x="63156" y="54736"/>
                    <a:pt x="68222" y="56073"/>
                  </a:cubicBezTo>
                  <a:cubicBezTo>
                    <a:pt x="69045" y="56304"/>
                    <a:pt x="69765" y="55533"/>
                    <a:pt x="69559" y="54761"/>
                  </a:cubicBezTo>
                  <a:cubicBezTo>
                    <a:pt x="68351" y="49901"/>
                    <a:pt x="63104" y="45992"/>
                    <a:pt x="60301" y="41774"/>
                  </a:cubicBezTo>
                  <a:cubicBezTo>
                    <a:pt x="57472" y="37531"/>
                    <a:pt x="55209" y="33004"/>
                    <a:pt x="53177" y="28375"/>
                  </a:cubicBezTo>
                  <a:cubicBezTo>
                    <a:pt x="56392" y="26421"/>
                    <a:pt x="59247" y="24132"/>
                    <a:pt x="61613" y="21483"/>
                  </a:cubicBezTo>
                  <a:cubicBezTo>
                    <a:pt x="64107" y="25906"/>
                    <a:pt x="66936" y="30150"/>
                    <a:pt x="69714" y="34419"/>
                  </a:cubicBezTo>
                  <a:cubicBezTo>
                    <a:pt x="72980" y="39408"/>
                    <a:pt x="75834" y="45452"/>
                    <a:pt x="80541" y="49284"/>
                  </a:cubicBezTo>
                  <a:cubicBezTo>
                    <a:pt x="76683" y="52575"/>
                    <a:pt x="72594" y="55301"/>
                    <a:pt x="68299" y="57513"/>
                  </a:cubicBezTo>
                  <a:cubicBezTo>
                    <a:pt x="68273" y="57487"/>
                    <a:pt x="68248" y="57436"/>
                    <a:pt x="68222" y="57410"/>
                  </a:cubicBezTo>
                  <a:cubicBezTo>
                    <a:pt x="67528" y="56459"/>
                    <a:pt x="65573" y="57024"/>
                    <a:pt x="66113" y="58285"/>
                  </a:cubicBezTo>
                  <a:cubicBezTo>
                    <a:pt x="66165" y="58388"/>
                    <a:pt x="66216" y="58465"/>
                    <a:pt x="66242" y="58568"/>
                  </a:cubicBezTo>
                  <a:cubicBezTo>
                    <a:pt x="57858" y="62477"/>
                    <a:pt x="48754" y="64380"/>
                    <a:pt x="39315" y="64637"/>
                  </a:cubicBezTo>
                  <a:cubicBezTo>
                    <a:pt x="39779" y="59776"/>
                    <a:pt x="36975" y="54607"/>
                    <a:pt x="35484" y="50029"/>
                  </a:cubicBezTo>
                  <a:cubicBezTo>
                    <a:pt x="34043" y="45555"/>
                    <a:pt x="33066" y="40051"/>
                    <a:pt x="30031" y="36296"/>
                  </a:cubicBezTo>
                  <a:cubicBezTo>
                    <a:pt x="33246" y="35833"/>
                    <a:pt x="36461" y="35113"/>
                    <a:pt x="39598" y="34213"/>
                  </a:cubicBezTo>
                  <a:close/>
                  <a:moveTo>
                    <a:pt x="17533" y="62502"/>
                  </a:moveTo>
                  <a:cubicBezTo>
                    <a:pt x="17944" y="61808"/>
                    <a:pt x="18047" y="60985"/>
                    <a:pt x="17687" y="60085"/>
                  </a:cubicBezTo>
                  <a:cubicBezTo>
                    <a:pt x="14447" y="52035"/>
                    <a:pt x="11052" y="43857"/>
                    <a:pt x="7169" y="36065"/>
                  </a:cubicBezTo>
                  <a:cubicBezTo>
                    <a:pt x="9946" y="36579"/>
                    <a:pt x="12904" y="36888"/>
                    <a:pt x="15938" y="37016"/>
                  </a:cubicBezTo>
                  <a:cubicBezTo>
                    <a:pt x="17327" y="41928"/>
                    <a:pt x="19024" y="46789"/>
                    <a:pt x="20593" y="51624"/>
                  </a:cubicBezTo>
                  <a:cubicBezTo>
                    <a:pt x="21931" y="55764"/>
                    <a:pt x="22702" y="60445"/>
                    <a:pt x="25454" y="63891"/>
                  </a:cubicBezTo>
                  <a:cubicBezTo>
                    <a:pt x="22856" y="63557"/>
                    <a:pt x="20207" y="63094"/>
                    <a:pt x="17533" y="62502"/>
                  </a:cubicBezTo>
                  <a:close/>
                  <a:moveTo>
                    <a:pt x="27280" y="64123"/>
                  </a:moveTo>
                  <a:cubicBezTo>
                    <a:pt x="27357" y="63994"/>
                    <a:pt x="27434" y="63865"/>
                    <a:pt x="27434" y="63737"/>
                  </a:cubicBezTo>
                  <a:cubicBezTo>
                    <a:pt x="27820" y="59339"/>
                    <a:pt x="25454" y="54890"/>
                    <a:pt x="24065" y="50724"/>
                  </a:cubicBezTo>
                  <a:cubicBezTo>
                    <a:pt x="22548" y="46172"/>
                    <a:pt x="21082" y="41594"/>
                    <a:pt x="19436" y="37093"/>
                  </a:cubicBezTo>
                  <a:cubicBezTo>
                    <a:pt x="22342" y="37093"/>
                    <a:pt x="25325" y="36888"/>
                    <a:pt x="28308" y="36528"/>
                  </a:cubicBezTo>
                  <a:cubicBezTo>
                    <a:pt x="27897" y="41363"/>
                    <a:pt x="30392" y="46455"/>
                    <a:pt x="31832" y="51032"/>
                  </a:cubicBezTo>
                  <a:cubicBezTo>
                    <a:pt x="33220" y="55404"/>
                    <a:pt x="33992" y="60959"/>
                    <a:pt x="36872" y="64714"/>
                  </a:cubicBezTo>
                  <a:cubicBezTo>
                    <a:pt x="33683" y="64688"/>
                    <a:pt x="30494" y="64483"/>
                    <a:pt x="27280" y="64123"/>
                  </a:cubicBezTo>
                  <a:close/>
                  <a:moveTo>
                    <a:pt x="44536" y="95266"/>
                  </a:moveTo>
                  <a:cubicBezTo>
                    <a:pt x="41990" y="87063"/>
                    <a:pt x="39624" y="77907"/>
                    <a:pt x="34223" y="71015"/>
                  </a:cubicBezTo>
                  <a:cubicBezTo>
                    <a:pt x="39161" y="71298"/>
                    <a:pt x="44150" y="70938"/>
                    <a:pt x="49114" y="70089"/>
                  </a:cubicBezTo>
                  <a:cubicBezTo>
                    <a:pt x="49114" y="70115"/>
                    <a:pt x="49088" y="70115"/>
                    <a:pt x="49088" y="70115"/>
                  </a:cubicBezTo>
                  <a:cubicBezTo>
                    <a:pt x="49294" y="88066"/>
                    <a:pt x="58629" y="107765"/>
                    <a:pt x="63079" y="125253"/>
                  </a:cubicBezTo>
                  <a:cubicBezTo>
                    <a:pt x="68428" y="146341"/>
                    <a:pt x="71102" y="168201"/>
                    <a:pt x="76863" y="189110"/>
                  </a:cubicBezTo>
                  <a:cubicBezTo>
                    <a:pt x="69971" y="190575"/>
                    <a:pt x="63001" y="190807"/>
                    <a:pt x="55980" y="189624"/>
                  </a:cubicBezTo>
                  <a:cubicBezTo>
                    <a:pt x="55723" y="189573"/>
                    <a:pt x="55543" y="189470"/>
                    <a:pt x="55286" y="189418"/>
                  </a:cubicBezTo>
                  <a:cubicBezTo>
                    <a:pt x="57318" y="168793"/>
                    <a:pt x="55929" y="148142"/>
                    <a:pt x="52560" y="127722"/>
                  </a:cubicBezTo>
                  <a:cubicBezTo>
                    <a:pt x="50734" y="116715"/>
                    <a:pt x="47854" y="105913"/>
                    <a:pt x="44536" y="95266"/>
                  </a:cubicBezTo>
                  <a:close/>
                  <a:moveTo>
                    <a:pt x="89748" y="241702"/>
                  </a:moveTo>
                  <a:cubicBezTo>
                    <a:pt x="69122" y="247103"/>
                    <a:pt x="47236" y="247848"/>
                    <a:pt x="31112" y="232675"/>
                  </a:cubicBezTo>
                  <a:cubicBezTo>
                    <a:pt x="12466" y="215110"/>
                    <a:pt x="20259" y="193224"/>
                    <a:pt x="30983" y="173988"/>
                  </a:cubicBezTo>
                  <a:cubicBezTo>
                    <a:pt x="31240" y="175659"/>
                    <a:pt x="31729" y="177357"/>
                    <a:pt x="32577" y="179054"/>
                  </a:cubicBezTo>
                  <a:cubicBezTo>
                    <a:pt x="43250" y="200425"/>
                    <a:pt x="67708" y="198882"/>
                    <a:pt x="88153" y="193327"/>
                  </a:cubicBezTo>
                  <a:cubicBezTo>
                    <a:pt x="108958" y="187669"/>
                    <a:pt x="137325" y="174271"/>
                    <a:pt x="149644" y="156423"/>
                  </a:cubicBezTo>
                  <a:cubicBezTo>
                    <a:pt x="161551" y="139166"/>
                    <a:pt x="136811" y="126076"/>
                    <a:pt x="123360" y="123273"/>
                  </a:cubicBezTo>
                  <a:cubicBezTo>
                    <a:pt x="159468" y="102262"/>
                    <a:pt x="186651" y="141712"/>
                    <a:pt x="180170" y="173885"/>
                  </a:cubicBezTo>
                  <a:cubicBezTo>
                    <a:pt x="174075" y="204129"/>
                    <a:pt x="141774" y="222311"/>
                    <a:pt x="115028" y="233086"/>
                  </a:cubicBezTo>
                  <a:cubicBezTo>
                    <a:pt x="108598" y="235684"/>
                    <a:pt x="101629" y="238281"/>
                    <a:pt x="94428" y="240416"/>
                  </a:cubicBezTo>
                  <a:cubicBezTo>
                    <a:pt x="92654" y="239336"/>
                    <a:pt x="90673" y="240185"/>
                    <a:pt x="89748" y="241702"/>
                  </a:cubicBezTo>
                  <a:close/>
                  <a:moveTo>
                    <a:pt x="100446" y="246485"/>
                  </a:moveTo>
                  <a:cubicBezTo>
                    <a:pt x="109344" y="243656"/>
                    <a:pt x="117625" y="240339"/>
                    <a:pt x="124415" y="237356"/>
                  </a:cubicBezTo>
                  <a:cubicBezTo>
                    <a:pt x="134933" y="232726"/>
                    <a:pt x="145195" y="227017"/>
                    <a:pt x="154401" y="220228"/>
                  </a:cubicBezTo>
                  <a:cubicBezTo>
                    <a:pt x="158516" y="262919"/>
                    <a:pt x="165511" y="305173"/>
                    <a:pt x="174692" y="347066"/>
                  </a:cubicBezTo>
                  <a:cubicBezTo>
                    <a:pt x="154504" y="310573"/>
                    <a:pt x="129610" y="276909"/>
                    <a:pt x="100446" y="246485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="" xmlns:a16="http://schemas.microsoft.com/office/drawing/2014/main" id="{8543C045-C0D3-44CF-95D2-26590F9ECDE0}"/>
                </a:ext>
              </a:extLst>
            </p:cNvPr>
            <p:cNvSpPr/>
            <p:nvPr/>
          </p:nvSpPr>
          <p:spPr>
            <a:xfrm>
              <a:off x="4033097" y="859808"/>
              <a:ext cx="68982" cy="39587"/>
            </a:xfrm>
            <a:custGeom>
              <a:avLst/>
              <a:gdLst>
                <a:gd name="connsiteX0" fmla="*/ 68889 w 68982"/>
                <a:gd name="connsiteY0" fmla="*/ 9211 h 39587"/>
                <a:gd name="connsiteX1" fmla="*/ 23549 w 68982"/>
                <a:gd name="connsiteY1" fmla="*/ 5842 h 39587"/>
                <a:gd name="connsiteX2" fmla="*/ 3052 w 68982"/>
                <a:gd name="connsiteY2" fmla="*/ 39044 h 39587"/>
                <a:gd name="connsiteX3" fmla="*/ 5341 w 68982"/>
                <a:gd name="connsiteY3" fmla="*/ 38452 h 39587"/>
                <a:gd name="connsiteX4" fmla="*/ 32627 w 68982"/>
                <a:gd name="connsiteY4" fmla="*/ 9931 h 39587"/>
                <a:gd name="connsiteX5" fmla="*/ 49189 w 68982"/>
                <a:gd name="connsiteY5" fmla="*/ 7025 h 39587"/>
                <a:gd name="connsiteX6" fmla="*/ 66497 w 68982"/>
                <a:gd name="connsiteY6" fmla="*/ 11577 h 39587"/>
                <a:gd name="connsiteX7" fmla="*/ 68889 w 68982"/>
                <a:gd name="connsiteY7" fmla="*/ 9211 h 3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82" h="39587">
                  <a:moveTo>
                    <a:pt x="68889" y="9211"/>
                  </a:moveTo>
                  <a:cubicBezTo>
                    <a:pt x="63128" y="-6888"/>
                    <a:pt x="34916" y="2267"/>
                    <a:pt x="23549" y="5842"/>
                  </a:cubicBezTo>
                  <a:cubicBezTo>
                    <a:pt x="10639" y="9906"/>
                    <a:pt x="-7209" y="24847"/>
                    <a:pt x="3052" y="39044"/>
                  </a:cubicBezTo>
                  <a:cubicBezTo>
                    <a:pt x="3695" y="39944"/>
                    <a:pt x="5418" y="39712"/>
                    <a:pt x="5341" y="38452"/>
                  </a:cubicBezTo>
                  <a:cubicBezTo>
                    <a:pt x="4158" y="20707"/>
                    <a:pt x="16939" y="13995"/>
                    <a:pt x="32627" y="9931"/>
                  </a:cubicBezTo>
                  <a:cubicBezTo>
                    <a:pt x="38105" y="8517"/>
                    <a:pt x="43531" y="7488"/>
                    <a:pt x="49189" y="7025"/>
                  </a:cubicBezTo>
                  <a:cubicBezTo>
                    <a:pt x="55901" y="6459"/>
                    <a:pt x="60505" y="9674"/>
                    <a:pt x="66497" y="11577"/>
                  </a:cubicBezTo>
                  <a:cubicBezTo>
                    <a:pt x="67860" y="11989"/>
                    <a:pt x="69377" y="10574"/>
                    <a:pt x="68889" y="9211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23" name="文本框 422">
            <a:extLst>
              <a:ext uri="{FF2B5EF4-FFF2-40B4-BE49-F238E27FC236}">
                <a16:creationId xmlns="" xmlns:a16="http://schemas.microsoft.com/office/drawing/2014/main" id="{9EACE61B-D869-4CEA-9435-424A3FFF32C3}"/>
              </a:ext>
            </a:extLst>
          </p:cNvPr>
          <p:cNvSpPr txBox="1"/>
          <p:nvPr/>
        </p:nvSpPr>
        <p:spPr>
          <a:xfrm>
            <a:off x="6374835" y="2087460"/>
            <a:ext cx="15075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b="1" dirty="0"/>
              <a:t>添加标题文本</a:t>
            </a:r>
          </a:p>
        </p:txBody>
      </p:sp>
      <p:sp>
        <p:nvSpPr>
          <p:cNvPr id="424" name="文本框 423">
            <a:extLst>
              <a:ext uri="{FF2B5EF4-FFF2-40B4-BE49-F238E27FC236}">
                <a16:creationId xmlns="" xmlns:a16="http://schemas.microsoft.com/office/drawing/2014/main" id="{5366E0F9-7816-4510-A564-90FBEE0D1D5A}"/>
              </a:ext>
            </a:extLst>
          </p:cNvPr>
          <p:cNvSpPr txBox="1"/>
          <p:nvPr/>
        </p:nvSpPr>
        <p:spPr>
          <a:xfrm>
            <a:off x="6302884" y="2384421"/>
            <a:ext cx="1726120" cy="11736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</a:t>
            </a:r>
            <a:r>
              <a:rPr lang="en-US" altLang="zh-CN" sz="1200" dirty="0"/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85314527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81"/>
          <p:cNvGrpSpPr/>
          <p:nvPr/>
        </p:nvGrpSpPr>
        <p:grpSpPr>
          <a:xfrm>
            <a:off x="3395699" y="1419622"/>
            <a:ext cx="2352602" cy="2429973"/>
            <a:chOff x="7684844" y="1827863"/>
            <a:chExt cx="3501799" cy="3616965"/>
          </a:xfrm>
        </p:grpSpPr>
        <p:sp>
          <p:nvSpPr>
            <p:cNvPr id="42" name="Freeform: Shape 36"/>
            <p:cNvSpPr>
              <a:spLocks/>
            </p:cNvSpPr>
            <p:nvPr/>
          </p:nvSpPr>
          <p:spPr bwMode="auto">
            <a:xfrm flipH="1">
              <a:off x="7684844" y="2142156"/>
              <a:ext cx="3501799" cy="3302672"/>
            </a:xfrm>
            <a:custGeom>
              <a:avLst/>
              <a:gdLst>
                <a:gd name="T0" fmla="*/ 3740943 w 21600"/>
                <a:gd name="T1" fmla="*/ 3528219 h 21600"/>
                <a:gd name="T2" fmla="*/ 3740943 w 21600"/>
                <a:gd name="T3" fmla="*/ 3528219 h 21600"/>
                <a:gd name="T4" fmla="*/ 3740943 w 21600"/>
                <a:gd name="T5" fmla="*/ 3528219 h 21600"/>
                <a:gd name="T6" fmla="*/ 3740943 w 21600"/>
                <a:gd name="T7" fmla="*/ 3528219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7797" y="15597"/>
                  </a:lnTo>
                  <a:lnTo>
                    <a:pt x="7797" y="21599"/>
                  </a:lnTo>
                  <a:lnTo>
                    <a:pt x="10799" y="21599"/>
                  </a:lnTo>
                  <a:lnTo>
                    <a:pt x="13802" y="21599"/>
                  </a:lnTo>
                  <a:lnTo>
                    <a:pt x="13802" y="15594"/>
                  </a:lnTo>
                  <a:lnTo>
                    <a:pt x="215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3" name="Freeform: Shape 50"/>
            <p:cNvSpPr>
              <a:spLocks/>
            </p:cNvSpPr>
            <p:nvPr/>
          </p:nvSpPr>
          <p:spPr bwMode="auto">
            <a:xfrm flipH="1">
              <a:off x="9728860" y="1936342"/>
              <a:ext cx="682082" cy="682082"/>
            </a:xfrm>
            <a:custGeom>
              <a:avLst/>
              <a:gdLst>
                <a:gd name="T0" fmla="*/ 728625 w 19679"/>
                <a:gd name="T1" fmla="*/ 799792 h 19679"/>
                <a:gd name="T2" fmla="*/ 728625 w 19679"/>
                <a:gd name="T3" fmla="*/ 799792 h 19679"/>
                <a:gd name="T4" fmla="*/ 728625 w 19679"/>
                <a:gd name="T5" fmla="*/ 799792 h 19679"/>
                <a:gd name="T6" fmla="*/ 728625 w 19679"/>
                <a:gd name="T7" fmla="*/ 799792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4" name="Freeform: Shape 51"/>
            <p:cNvSpPr>
              <a:spLocks/>
            </p:cNvSpPr>
            <p:nvPr/>
          </p:nvSpPr>
          <p:spPr bwMode="auto">
            <a:xfrm flipH="1">
              <a:off x="8713168" y="1827863"/>
              <a:ext cx="945850" cy="945850"/>
            </a:xfrm>
            <a:custGeom>
              <a:avLst/>
              <a:gdLst>
                <a:gd name="T0" fmla="*/ 1010392 w 19679"/>
                <a:gd name="T1" fmla="*/ 1109080 h 19679"/>
                <a:gd name="T2" fmla="*/ 1010392 w 19679"/>
                <a:gd name="T3" fmla="*/ 1109080 h 19679"/>
                <a:gd name="T4" fmla="*/ 1010392 w 19679"/>
                <a:gd name="T5" fmla="*/ 1109080 h 19679"/>
                <a:gd name="T6" fmla="*/ 1010392 w 19679"/>
                <a:gd name="T7" fmla="*/ 1109080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5" name="Freeform: Shape 52"/>
            <p:cNvSpPr>
              <a:spLocks/>
            </p:cNvSpPr>
            <p:nvPr/>
          </p:nvSpPr>
          <p:spPr bwMode="auto">
            <a:xfrm flipH="1">
              <a:off x="8407048" y="2795260"/>
              <a:ext cx="891610" cy="891610"/>
            </a:xfrm>
            <a:custGeom>
              <a:avLst/>
              <a:gdLst>
                <a:gd name="T0" fmla="*/ 952452 w 19679"/>
                <a:gd name="T1" fmla="*/ 1045480 h 19679"/>
                <a:gd name="T2" fmla="*/ 952452 w 19679"/>
                <a:gd name="T3" fmla="*/ 1045480 h 19679"/>
                <a:gd name="T4" fmla="*/ 952452 w 19679"/>
                <a:gd name="T5" fmla="*/ 1045480 h 19679"/>
                <a:gd name="T6" fmla="*/ 952452 w 19679"/>
                <a:gd name="T7" fmla="*/ 1045480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6" name="Freeform: Shape 53"/>
            <p:cNvSpPr>
              <a:spLocks/>
            </p:cNvSpPr>
            <p:nvPr/>
          </p:nvSpPr>
          <p:spPr bwMode="auto">
            <a:xfrm flipH="1">
              <a:off x="8864742" y="3636346"/>
              <a:ext cx="1034268" cy="1034268"/>
            </a:xfrm>
            <a:custGeom>
              <a:avLst/>
              <a:gdLst>
                <a:gd name="T0" fmla="*/ 1104844 w 19679"/>
                <a:gd name="T1" fmla="*/ 1212757 h 19679"/>
                <a:gd name="T2" fmla="*/ 1104844 w 19679"/>
                <a:gd name="T3" fmla="*/ 1212757 h 19679"/>
                <a:gd name="T4" fmla="*/ 1104844 w 19679"/>
                <a:gd name="T5" fmla="*/ 1212757 h 19679"/>
                <a:gd name="T6" fmla="*/ 1104844 w 19679"/>
                <a:gd name="T7" fmla="*/ 1212757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7" name="Freeform: Shape 54"/>
            <p:cNvSpPr>
              <a:spLocks/>
            </p:cNvSpPr>
            <p:nvPr/>
          </p:nvSpPr>
          <p:spPr bwMode="auto">
            <a:xfrm flipH="1">
              <a:off x="9381876" y="2712786"/>
              <a:ext cx="1056558" cy="1056558"/>
            </a:xfrm>
            <a:custGeom>
              <a:avLst/>
              <a:gdLst>
                <a:gd name="T0" fmla="*/ 1128655 w 19679"/>
                <a:gd name="T1" fmla="*/ 1238894 h 19679"/>
                <a:gd name="T2" fmla="*/ 1128655 w 19679"/>
                <a:gd name="T3" fmla="*/ 1238894 h 19679"/>
                <a:gd name="T4" fmla="*/ 1128655 w 19679"/>
                <a:gd name="T5" fmla="*/ 1238894 h 19679"/>
                <a:gd name="T6" fmla="*/ 1128655 w 19679"/>
                <a:gd name="T7" fmla="*/ 1238894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8" name="Freeform: Shape 55"/>
            <p:cNvSpPr>
              <a:spLocks/>
            </p:cNvSpPr>
            <p:nvPr/>
          </p:nvSpPr>
          <p:spPr bwMode="auto">
            <a:xfrm flipH="1">
              <a:off x="9348440" y="4727825"/>
              <a:ext cx="502274" cy="502274"/>
            </a:xfrm>
            <a:custGeom>
              <a:avLst/>
              <a:gdLst>
                <a:gd name="T0" fmla="*/ 536548 w 19679"/>
                <a:gd name="T1" fmla="*/ 588954 h 19679"/>
                <a:gd name="T2" fmla="*/ 536548 w 19679"/>
                <a:gd name="T3" fmla="*/ 588954 h 19679"/>
                <a:gd name="T4" fmla="*/ 536548 w 19679"/>
                <a:gd name="T5" fmla="*/ 588954 h 19679"/>
                <a:gd name="T6" fmla="*/ 536548 w 19679"/>
                <a:gd name="T7" fmla="*/ 588954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521E9F65-3507-482D-9110-C1535DA1B6FB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50" name="iconfont-10357-5072058">
              <a:extLst>
                <a:ext uri="{FF2B5EF4-FFF2-40B4-BE49-F238E27FC236}">
                  <a16:creationId xmlns="" xmlns:a16="http://schemas.microsoft.com/office/drawing/2014/main" id="{72748556-ECE5-4DA5-A11C-A09E79CBDD56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6">
              <a:extLst>
                <a:ext uri="{FF2B5EF4-FFF2-40B4-BE49-F238E27FC236}">
                  <a16:creationId xmlns="" xmlns:a16="http://schemas.microsoft.com/office/drawing/2014/main" id="{91A89F70-103A-444A-BC0E-15B9F0A5A84B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E87AD6FA-B465-446A-B117-369E2FE365E9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9FE4B9E2-9AE5-4561-BAEF-7C1E7C87F597}"/>
              </a:ext>
            </a:extLst>
          </p:cNvPr>
          <p:cNvGrpSpPr/>
          <p:nvPr/>
        </p:nvGrpSpPr>
        <p:grpSpPr>
          <a:xfrm>
            <a:off x="360162" y="1813639"/>
            <a:ext cx="3124389" cy="2029915"/>
            <a:chOff x="4066983" y="1883075"/>
            <a:chExt cx="3124389" cy="2029915"/>
          </a:xfrm>
        </p:grpSpPr>
        <p:grpSp>
          <p:nvGrpSpPr>
            <p:cNvPr id="33" name="Group 63"/>
            <p:cNvGrpSpPr/>
            <p:nvPr/>
          </p:nvGrpSpPr>
          <p:grpSpPr>
            <a:xfrm>
              <a:off x="4066983" y="1930045"/>
              <a:ext cx="2089189" cy="1982945"/>
              <a:chOff x="8806429" y="1912116"/>
              <a:chExt cx="2785586" cy="2643926"/>
            </a:xfrm>
          </p:grpSpPr>
          <p:grpSp>
            <p:nvGrpSpPr>
              <p:cNvPr id="34" name="Group 73"/>
              <p:cNvGrpSpPr/>
              <p:nvPr/>
            </p:nvGrpSpPr>
            <p:grpSpPr>
              <a:xfrm>
                <a:off x="8806429" y="1912116"/>
                <a:ext cx="2785586" cy="2643926"/>
                <a:chOff x="2109053" y="1491637"/>
                <a:chExt cx="4012418" cy="2643926"/>
              </a:xfrm>
            </p:grpSpPr>
            <p:grpSp>
              <p:nvGrpSpPr>
                <p:cNvPr id="36" name="Group 75"/>
                <p:cNvGrpSpPr/>
                <p:nvPr/>
              </p:nvGrpSpPr>
              <p:grpSpPr>
                <a:xfrm>
                  <a:off x="2109053" y="1491637"/>
                  <a:ext cx="4012418" cy="1058554"/>
                  <a:chOff x="2232810" y="1824875"/>
                  <a:chExt cx="4012418" cy="1058554"/>
                </a:xfrm>
              </p:grpSpPr>
              <p:sp>
                <p:nvSpPr>
                  <p:cNvPr id="40" name="TextBox 79"/>
                  <p:cNvSpPr txBox="1"/>
                  <p:nvPr/>
                </p:nvSpPr>
                <p:spPr>
                  <a:xfrm>
                    <a:off x="2232810" y="2132652"/>
                    <a:ext cx="4012418" cy="7507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>
                    <a:normAutofit/>
                  </a:bodyPr>
                  <a:lstStyle/>
                  <a:p>
                    <a:pPr algn="r">
                      <a:lnSpc>
                        <a:spcPct val="120000"/>
                      </a:lnSpc>
                    </a:pPr>
                    <a:r>
                      <a:rPr lang="zh-CN" altLang="en-US" sz="1000" dirty="0">
                        <a:cs typeface="+mn-ea"/>
                        <a:sym typeface="+mn-lt"/>
                      </a:rPr>
                      <a:t>此处添加详细文本描述，文字内容建议与标题相关尽量简洁生动</a:t>
                    </a:r>
                    <a:r>
                      <a:rPr lang="en-US" altLang="zh-CN" sz="1000" dirty="0">
                        <a:cs typeface="+mn-ea"/>
                        <a:sym typeface="+mn-lt"/>
                      </a:rPr>
                      <a:t>……</a:t>
                    </a:r>
                  </a:p>
                </p:txBody>
              </p:sp>
              <p:sp>
                <p:nvSpPr>
                  <p:cNvPr id="41" name="Rectangle 80"/>
                  <p:cNvSpPr/>
                  <p:nvPr/>
                </p:nvSpPr>
                <p:spPr>
                  <a:xfrm>
                    <a:off x="2480631" y="1824875"/>
                    <a:ext cx="3761195" cy="307777"/>
                  </a:xfrm>
                  <a:prstGeom prst="rect">
                    <a:avLst/>
                  </a:prstGeom>
                </p:spPr>
                <p:txBody>
                  <a:bodyPr wrap="none" lIns="0" tIns="0" rIns="0" bIns="0">
                    <a:normAutofit lnSpcReduction="10000"/>
                  </a:bodyPr>
                  <a:lstStyle/>
                  <a:p>
                    <a:pPr algn="r"/>
                    <a:r>
                      <a:rPr lang="zh-CN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+mn-ea"/>
                        <a:sym typeface="+mn-lt"/>
                      </a:rPr>
                      <a:t>添加标题文本</a:t>
                    </a:r>
                  </a:p>
                </p:txBody>
              </p:sp>
            </p:grpSp>
            <p:grpSp>
              <p:nvGrpSpPr>
                <p:cNvPr id="37" name="Group 76"/>
                <p:cNvGrpSpPr/>
                <p:nvPr/>
              </p:nvGrpSpPr>
              <p:grpSpPr>
                <a:xfrm>
                  <a:off x="2109053" y="2815545"/>
                  <a:ext cx="4009016" cy="1320018"/>
                  <a:chOff x="2232810" y="1824875"/>
                  <a:chExt cx="4009016" cy="1320018"/>
                </a:xfrm>
              </p:grpSpPr>
              <p:sp>
                <p:nvSpPr>
                  <p:cNvPr id="38" name="TextBox 77"/>
                  <p:cNvSpPr txBox="1"/>
                  <p:nvPr/>
                </p:nvSpPr>
                <p:spPr>
                  <a:xfrm>
                    <a:off x="2232810" y="2132652"/>
                    <a:ext cx="4009016" cy="101224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>
                    <a:normAutofit/>
                  </a:bodyPr>
                  <a:lstStyle/>
                  <a:p>
                    <a:pPr algn="r">
                      <a:lnSpc>
                        <a:spcPct val="120000"/>
                      </a:lnSpc>
                    </a:pPr>
                    <a:r>
                      <a:rPr lang="zh-CN" altLang="en-US" sz="1000" dirty="0">
                        <a:cs typeface="+mn-ea"/>
                        <a:sym typeface="+mn-lt"/>
                      </a:rPr>
                      <a:t>此处添加详细文本描述，文字内容建议与标题相关尽量简洁生动</a:t>
                    </a:r>
                    <a:r>
                      <a:rPr lang="en-US" altLang="zh-CN" sz="1000" dirty="0">
                        <a:cs typeface="+mn-ea"/>
                        <a:sym typeface="+mn-lt"/>
                      </a:rPr>
                      <a:t>……</a:t>
                    </a:r>
                  </a:p>
                </p:txBody>
              </p:sp>
              <p:sp>
                <p:nvSpPr>
                  <p:cNvPr id="39" name="Rectangle 78"/>
                  <p:cNvSpPr/>
                  <p:nvPr/>
                </p:nvSpPr>
                <p:spPr>
                  <a:xfrm>
                    <a:off x="2480631" y="1824875"/>
                    <a:ext cx="3761195" cy="307777"/>
                  </a:xfrm>
                  <a:prstGeom prst="rect">
                    <a:avLst/>
                  </a:prstGeom>
                </p:spPr>
                <p:txBody>
                  <a:bodyPr wrap="none" lIns="0" tIns="0" rIns="0" bIns="0">
                    <a:normAutofit lnSpcReduction="10000"/>
                  </a:bodyPr>
                  <a:lstStyle/>
                  <a:p>
                    <a:pPr algn="r"/>
                    <a:r>
                      <a:rPr lang="zh-CN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+mn-ea"/>
                        <a:sym typeface="+mn-lt"/>
                      </a:rPr>
                      <a:t>添加标题文本</a:t>
                    </a:r>
                  </a:p>
                </p:txBody>
              </p:sp>
            </p:grpSp>
          </p:grpSp>
          <p:cxnSp>
            <p:nvCxnSpPr>
              <p:cNvPr id="35" name="Straight Connector 74"/>
              <p:cNvCxnSpPr/>
              <p:nvPr/>
            </p:nvCxnSpPr>
            <p:spPr>
              <a:xfrm>
                <a:off x="9141381" y="2924944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组合 52">
              <a:extLst>
                <a:ext uri="{FF2B5EF4-FFF2-40B4-BE49-F238E27FC236}">
                  <a16:creationId xmlns="" xmlns:a16="http://schemas.microsoft.com/office/drawing/2014/main" id="{A4A38C4F-536F-45F2-96DA-C669DC983625}"/>
                </a:ext>
              </a:extLst>
            </p:cNvPr>
            <p:cNvGrpSpPr/>
            <p:nvPr/>
          </p:nvGrpSpPr>
          <p:grpSpPr>
            <a:xfrm>
              <a:off x="6419585" y="2919818"/>
              <a:ext cx="771787" cy="759181"/>
              <a:chOff x="4594322" y="2222859"/>
              <a:chExt cx="473611" cy="465875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="" xmlns:a16="http://schemas.microsoft.com/office/drawing/2014/main" id="{8FCD516D-992F-4CC8-BE87-06B334155B85}"/>
                  </a:ext>
                </a:extLst>
              </p:cNvPr>
              <p:cNvSpPr/>
              <p:nvPr/>
            </p:nvSpPr>
            <p:spPr>
              <a:xfrm>
                <a:off x="4594322" y="2222859"/>
                <a:ext cx="473611" cy="459788"/>
              </a:xfrm>
              <a:custGeom>
                <a:avLst/>
                <a:gdLst>
                  <a:gd name="connsiteX0" fmla="*/ 473356 w 473611"/>
                  <a:gd name="connsiteY0" fmla="*/ 82611 h 459788"/>
                  <a:gd name="connsiteX1" fmla="*/ 466413 w 473611"/>
                  <a:gd name="connsiteY1" fmla="*/ 71784 h 459788"/>
                  <a:gd name="connsiteX2" fmla="*/ 466336 w 473611"/>
                  <a:gd name="connsiteY2" fmla="*/ 71733 h 459788"/>
                  <a:gd name="connsiteX3" fmla="*/ 466747 w 473611"/>
                  <a:gd name="connsiteY3" fmla="*/ 68132 h 459788"/>
                  <a:gd name="connsiteX4" fmla="*/ 464458 w 473611"/>
                  <a:gd name="connsiteY4" fmla="*/ 67824 h 459788"/>
                  <a:gd name="connsiteX5" fmla="*/ 463507 w 473611"/>
                  <a:gd name="connsiteY5" fmla="*/ 71553 h 459788"/>
                  <a:gd name="connsiteX6" fmla="*/ 456280 w 473611"/>
                  <a:gd name="connsiteY6" fmla="*/ 62269 h 459788"/>
                  <a:gd name="connsiteX7" fmla="*/ 449851 w 473611"/>
                  <a:gd name="connsiteY7" fmla="*/ 54296 h 459788"/>
                  <a:gd name="connsiteX8" fmla="*/ 449876 w 473611"/>
                  <a:gd name="connsiteY8" fmla="*/ 54296 h 459788"/>
                  <a:gd name="connsiteX9" fmla="*/ 451034 w 473611"/>
                  <a:gd name="connsiteY9" fmla="*/ 51082 h 459788"/>
                  <a:gd name="connsiteX10" fmla="*/ 446867 w 473611"/>
                  <a:gd name="connsiteY10" fmla="*/ 50619 h 459788"/>
                  <a:gd name="connsiteX11" fmla="*/ 446867 w 473611"/>
                  <a:gd name="connsiteY11" fmla="*/ 50619 h 459788"/>
                  <a:gd name="connsiteX12" fmla="*/ 442676 w 473611"/>
                  <a:gd name="connsiteY12" fmla="*/ 49744 h 459788"/>
                  <a:gd name="connsiteX13" fmla="*/ 386663 w 473611"/>
                  <a:gd name="connsiteY13" fmla="*/ 38223 h 459788"/>
                  <a:gd name="connsiteX14" fmla="*/ 316968 w 473611"/>
                  <a:gd name="connsiteY14" fmla="*/ 24310 h 459788"/>
                  <a:gd name="connsiteX15" fmla="*/ 184215 w 473611"/>
                  <a:gd name="connsiteY15" fmla="*/ 367 h 459788"/>
                  <a:gd name="connsiteX16" fmla="*/ 182286 w 473611"/>
                  <a:gd name="connsiteY16" fmla="*/ 161 h 459788"/>
                  <a:gd name="connsiteX17" fmla="*/ 182106 w 473611"/>
                  <a:gd name="connsiteY17" fmla="*/ 135 h 459788"/>
                  <a:gd name="connsiteX18" fmla="*/ 180923 w 473611"/>
                  <a:gd name="connsiteY18" fmla="*/ 3324 h 459788"/>
                  <a:gd name="connsiteX19" fmla="*/ 162843 w 473611"/>
                  <a:gd name="connsiteY19" fmla="*/ 80657 h 459788"/>
                  <a:gd name="connsiteX20" fmla="*/ 125244 w 473611"/>
                  <a:gd name="connsiteY20" fmla="*/ 161898 h 459788"/>
                  <a:gd name="connsiteX21" fmla="*/ 4424 w 473611"/>
                  <a:gd name="connsiteY21" fmla="*/ 289354 h 459788"/>
                  <a:gd name="connsiteX22" fmla="*/ 3446 w 473611"/>
                  <a:gd name="connsiteY22" fmla="*/ 292158 h 459788"/>
                  <a:gd name="connsiteX23" fmla="*/ 2778 w 473611"/>
                  <a:gd name="connsiteY23" fmla="*/ 291952 h 459788"/>
                  <a:gd name="connsiteX24" fmla="*/ 1492 w 473611"/>
                  <a:gd name="connsiteY24" fmla="*/ 294061 h 459788"/>
                  <a:gd name="connsiteX25" fmla="*/ 11805 w 473611"/>
                  <a:gd name="connsiteY25" fmla="*/ 301339 h 459788"/>
                  <a:gd name="connsiteX26" fmla="*/ 6224 w 473611"/>
                  <a:gd name="connsiteY26" fmla="*/ 309388 h 459788"/>
                  <a:gd name="connsiteX27" fmla="*/ 2032 w 473611"/>
                  <a:gd name="connsiteY27" fmla="*/ 317927 h 459788"/>
                  <a:gd name="connsiteX28" fmla="*/ 849 w 473611"/>
                  <a:gd name="connsiteY28" fmla="*/ 321038 h 459788"/>
                  <a:gd name="connsiteX29" fmla="*/ 6172 w 473611"/>
                  <a:gd name="connsiteY29" fmla="*/ 323533 h 459788"/>
                  <a:gd name="connsiteX30" fmla="*/ 20677 w 473611"/>
                  <a:gd name="connsiteY30" fmla="*/ 344698 h 459788"/>
                  <a:gd name="connsiteX31" fmla="*/ 93303 w 473611"/>
                  <a:gd name="connsiteY31" fmla="*/ 380266 h 459788"/>
                  <a:gd name="connsiteX32" fmla="*/ 234004 w 473611"/>
                  <a:gd name="connsiteY32" fmla="*/ 448520 h 459788"/>
                  <a:gd name="connsiteX33" fmla="*/ 236421 w 473611"/>
                  <a:gd name="connsiteY33" fmla="*/ 444508 h 459788"/>
                  <a:gd name="connsiteX34" fmla="*/ 124910 w 473611"/>
                  <a:gd name="connsiteY34" fmla="*/ 390244 h 459788"/>
                  <a:gd name="connsiteX35" fmla="*/ 66609 w 473611"/>
                  <a:gd name="connsiteY35" fmla="*/ 362109 h 459788"/>
                  <a:gd name="connsiteX36" fmla="*/ 37496 w 473611"/>
                  <a:gd name="connsiteY36" fmla="*/ 347990 h 459788"/>
                  <a:gd name="connsiteX37" fmla="*/ 9516 w 473611"/>
                  <a:gd name="connsiteY37" fmla="*/ 325102 h 459788"/>
                  <a:gd name="connsiteX38" fmla="*/ 243802 w 473611"/>
                  <a:gd name="connsiteY38" fmla="*/ 440239 h 459788"/>
                  <a:gd name="connsiteX39" fmla="*/ 247042 w 473611"/>
                  <a:gd name="connsiteY39" fmla="*/ 435764 h 459788"/>
                  <a:gd name="connsiteX40" fmla="*/ 375553 w 473611"/>
                  <a:gd name="connsiteY40" fmla="*/ 271429 h 459788"/>
                  <a:gd name="connsiteX41" fmla="*/ 421176 w 473611"/>
                  <a:gd name="connsiteY41" fmla="*/ 177072 h 459788"/>
                  <a:gd name="connsiteX42" fmla="*/ 433417 w 473611"/>
                  <a:gd name="connsiteY42" fmla="*/ 144848 h 459788"/>
                  <a:gd name="connsiteX43" fmla="*/ 238556 w 473611"/>
                  <a:gd name="connsiteY43" fmla="*/ 450860 h 459788"/>
                  <a:gd name="connsiteX44" fmla="*/ 238504 w 473611"/>
                  <a:gd name="connsiteY44" fmla="*/ 453123 h 459788"/>
                  <a:gd name="connsiteX45" fmla="*/ 120950 w 473611"/>
                  <a:gd name="connsiteY45" fmla="*/ 403951 h 459788"/>
                  <a:gd name="connsiteX46" fmla="*/ 62134 w 473611"/>
                  <a:gd name="connsiteY46" fmla="*/ 374119 h 459788"/>
                  <a:gd name="connsiteX47" fmla="*/ 4218 w 473611"/>
                  <a:gd name="connsiteY47" fmla="*/ 342667 h 459788"/>
                  <a:gd name="connsiteX48" fmla="*/ 2752 w 473611"/>
                  <a:gd name="connsiteY48" fmla="*/ 345110 h 459788"/>
                  <a:gd name="connsiteX49" fmla="*/ 59665 w 473611"/>
                  <a:gd name="connsiteY49" fmla="*/ 378260 h 459788"/>
                  <a:gd name="connsiteX50" fmla="*/ 118661 w 473611"/>
                  <a:gd name="connsiteY50" fmla="*/ 407784 h 459788"/>
                  <a:gd name="connsiteX51" fmla="*/ 240870 w 473611"/>
                  <a:gd name="connsiteY51" fmla="*/ 459604 h 459788"/>
                  <a:gd name="connsiteX52" fmla="*/ 242311 w 473611"/>
                  <a:gd name="connsiteY52" fmla="*/ 454538 h 459788"/>
                  <a:gd name="connsiteX53" fmla="*/ 239970 w 473611"/>
                  <a:gd name="connsiteY53" fmla="*/ 453663 h 459788"/>
                  <a:gd name="connsiteX54" fmla="*/ 241025 w 473611"/>
                  <a:gd name="connsiteY54" fmla="*/ 453252 h 459788"/>
                  <a:gd name="connsiteX55" fmla="*/ 456974 w 473611"/>
                  <a:gd name="connsiteY55" fmla="*/ 70653 h 459788"/>
                  <a:gd name="connsiteX56" fmla="*/ 461012 w 473611"/>
                  <a:gd name="connsiteY56" fmla="*/ 75256 h 459788"/>
                  <a:gd name="connsiteX57" fmla="*/ 462401 w 473611"/>
                  <a:gd name="connsiteY57" fmla="*/ 75925 h 459788"/>
                  <a:gd name="connsiteX58" fmla="*/ 435912 w 473611"/>
                  <a:gd name="connsiteY58" fmla="*/ 171440 h 459788"/>
                  <a:gd name="connsiteX59" fmla="*/ 390212 w 473611"/>
                  <a:gd name="connsiteY59" fmla="*/ 273050 h 459788"/>
                  <a:gd name="connsiteX60" fmla="*/ 253189 w 473611"/>
                  <a:gd name="connsiteY60" fmla="*/ 445305 h 459788"/>
                  <a:gd name="connsiteX61" fmla="*/ 256147 w 473611"/>
                  <a:gd name="connsiteY61" fmla="*/ 448160 h 459788"/>
                  <a:gd name="connsiteX62" fmla="*/ 395201 w 473611"/>
                  <a:gd name="connsiteY62" fmla="*/ 275878 h 459788"/>
                  <a:gd name="connsiteX63" fmla="*/ 446533 w 473611"/>
                  <a:gd name="connsiteY63" fmla="*/ 161410 h 459788"/>
                  <a:gd name="connsiteX64" fmla="*/ 438123 w 473611"/>
                  <a:gd name="connsiteY64" fmla="*/ 188027 h 459788"/>
                  <a:gd name="connsiteX65" fmla="*/ 389363 w 473611"/>
                  <a:gd name="connsiteY65" fmla="*/ 289817 h 459788"/>
                  <a:gd name="connsiteX66" fmla="*/ 255992 w 473611"/>
                  <a:gd name="connsiteY66" fmla="*/ 455027 h 459788"/>
                  <a:gd name="connsiteX67" fmla="*/ 258821 w 473611"/>
                  <a:gd name="connsiteY67" fmla="*/ 457752 h 459788"/>
                  <a:gd name="connsiteX68" fmla="*/ 393967 w 473611"/>
                  <a:gd name="connsiteY68" fmla="*/ 292415 h 459788"/>
                  <a:gd name="connsiteX69" fmla="*/ 471273 w 473611"/>
                  <a:gd name="connsiteY69" fmla="*/ 85466 h 459788"/>
                  <a:gd name="connsiteX70" fmla="*/ 473356 w 473611"/>
                  <a:gd name="connsiteY70" fmla="*/ 82611 h 459788"/>
                  <a:gd name="connsiteX71" fmla="*/ 386894 w 473611"/>
                  <a:gd name="connsiteY71" fmla="*/ 61677 h 459788"/>
                  <a:gd name="connsiteX72" fmla="*/ 389672 w 473611"/>
                  <a:gd name="connsiteY72" fmla="*/ 44601 h 459788"/>
                  <a:gd name="connsiteX73" fmla="*/ 407520 w 473611"/>
                  <a:gd name="connsiteY73" fmla="*/ 48613 h 459788"/>
                  <a:gd name="connsiteX74" fmla="*/ 404511 w 473611"/>
                  <a:gd name="connsiteY74" fmla="*/ 60880 h 459788"/>
                  <a:gd name="connsiteX75" fmla="*/ 402788 w 473611"/>
                  <a:gd name="connsiteY75" fmla="*/ 75025 h 459788"/>
                  <a:gd name="connsiteX76" fmla="*/ 405411 w 473611"/>
                  <a:gd name="connsiteY76" fmla="*/ 75693 h 459788"/>
                  <a:gd name="connsiteX77" fmla="*/ 409500 w 473611"/>
                  <a:gd name="connsiteY77" fmla="*/ 62217 h 459788"/>
                  <a:gd name="connsiteX78" fmla="*/ 411686 w 473611"/>
                  <a:gd name="connsiteY78" fmla="*/ 49539 h 459788"/>
                  <a:gd name="connsiteX79" fmla="*/ 432671 w 473611"/>
                  <a:gd name="connsiteY79" fmla="*/ 53859 h 459788"/>
                  <a:gd name="connsiteX80" fmla="*/ 427785 w 473611"/>
                  <a:gd name="connsiteY80" fmla="*/ 65715 h 459788"/>
                  <a:gd name="connsiteX81" fmla="*/ 423362 w 473611"/>
                  <a:gd name="connsiteY81" fmla="*/ 80117 h 459788"/>
                  <a:gd name="connsiteX82" fmla="*/ 426679 w 473611"/>
                  <a:gd name="connsiteY82" fmla="*/ 80991 h 459788"/>
                  <a:gd name="connsiteX83" fmla="*/ 431771 w 473611"/>
                  <a:gd name="connsiteY83" fmla="*/ 68930 h 459788"/>
                  <a:gd name="connsiteX84" fmla="*/ 436298 w 473611"/>
                  <a:gd name="connsiteY84" fmla="*/ 54502 h 459788"/>
                  <a:gd name="connsiteX85" fmla="*/ 439795 w 473611"/>
                  <a:gd name="connsiteY85" fmla="*/ 55145 h 459788"/>
                  <a:gd name="connsiteX86" fmla="*/ 432003 w 473611"/>
                  <a:gd name="connsiteY86" fmla="*/ 84952 h 459788"/>
                  <a:gd name="connsiteX87" fmla="*/ 383988 w 473611"/>
                  <a:gd name="connsiteY87" fmla="*/ 74948 h 459788"/>
                  <a:gd name="connsiteX88" fmla="*/ 386894 w 473611"/>
                  <a:gd name="connsiteY88" fmla="*/ 61677 h 459788"/>
                  <a:gd name="connsiteX89" fmla="*/ 384631 w 473611"/>
                  <a:gd name="connsiteY89" fmla="*/ 43495 h 459788"/>
                  <a:gd name="connsiteX90" fmla="*/ 385891 w 473611"/>
                  <a:gd name="connsiteY90" fmla="*/ 43778 h 459788"/>
                  <a:gd name="connsiteX91" fmla="*/ 381751 w 473611"/>
                  <a:gd name="connsiteY91" fmla="*/ 60314 h 459788"/>
                  <a:gd name="connsiteX92" fmla="*/ 379076 w 473611"/>
                  <a:gd name="connsiteY92" fmla="*/ 73970 h 459788"/>
                  <a:gd name="connsiteX93" fmla="*/ 363646 w 473611"/>
                  <a:gd name="connsiteY93" fmla="*/ 70756 h 459788"/>
                  <a:gd name="connsiteX94" fmla="*/ 366937 w 473611"/>
                  <a:gd name="connsiteY94" fmla="*/ 55994 h 459788"/>
                  <a:gd name="connsiteX95" fmla="*/ 368121 w 473611"/>
                  <a:gd name="connsiteY95" fmla="*/ 41823 h 459788"/>
                  <a:gd name="connsiteX96" fmla="*/ 367246 w 473611"/>
                  <a:gd name="connsiteY96" fmla="*/ 41592 h 459788"/>
                  <a:gd name="connsiteX97" fmla="*/ 362540 w 473611"/>
                  <a:gd name="connsiteY97" fmla="*/ 54811 h 459788"/>
                  <a:gd name="connsiteX98" fmla="*/ 359454 w 473611"/>
                  <a:gd name="connsiteY98" fmla="*/ 69856 h 459788"/>
                  <a:gd name="connsiteX99" fmla="*/ 344049 w 473611"/>
                  <a:gd name="connsiteY99" fmla="*/ 66564 h 459788"/>
                  <a:gd name="connsiteX100" fmla="*/ 350710 w 473611"/>
                  <a:gd name="connsiteY100" fmla="*/ 36654 h 459788"/>
                  <a:gd name="connsiteX101" fmla="*/ 384631 w 473611"/>
                  <a:gd name="connsiteY101" fmla="*/ 43495 h 459788"/>
                  <a:gd name="connsiteX102" fmla="*/ 334019 w 473611"/>
                  <a:gd name="connsiteY102" fmla="*/ 33311 h 459788"/>
                  <a:gd name="connsiteX103" fmla="*/ 347675 w 473611"/>
                  <a:gd name="connsiteY103" fmla="*/ 36063 h 459788"/>
                  <a:gd name="connsiteX104" fmla="*/ 339034 w 473611"/>
                  <a:gd name="connsiteY104" fmla="*/ 65509 h 459788"/>
                  <a:gd name="connsiteX105" fmla="*/ 330367 w 473611"/>
                  <a:gd name="connsiteY105" fmla="*/ 63658 h 459788"/>
                  <a:gd name="connsiteX106" fmla="*/ 333633 w 473611"/>
                  <a:gd name="connsiteY106" fmla="*/ 45964 h 459788"/>
                  <a:gd name="connsiteX107" fmla="*/ 334019 w 473611"/>
                  <a:gd name="connsiteY107" fmla="*/ 33311 h 459788"/>
                  <a:gd name="connsiteX108" fmla="*/ 312005 w 473611"/>
                  <a:gd name="connsiteY108" fmla="*/ 28913 h 459788"/>
                  <a:gd name="connsiteX109" fmla="*/ 315220 w 473611"/>
                  <a:gd name="connsiteY109" fmla="*/ 29505 h 459788"/>
                  <a:gd name="connsiteX110" fmla="*/ 332785 w 473611"/>
                  <a:gd name="connsiteY110" fmla="*/ 33054 h 459788"/>
                  <a:gd name="connsiteX111" fmla="*/ 328233 w 473611"/>
                  <a:gd name="connsiteY111" fmla="*/ 47070 h 459788"/>
                  <a:gd name="connsiteX112" fmla="*/ 325378 w 473611"/>
                  <a:gd name="connsiteY112" fmla="*/ 62552 h 459788"/>
                  <a:gd name="connsiteX113" fmla="*/ 308096 w 473611"/>
                  <a:gd name="connsiteY113" fmla="*/ 58823 h 459788"/>
                  <a:gd name="connsiteX114" fmla="*/ 309227 w 473611"/>
                  <a:gd name="connsiteY114" fmla="*/ 47044 h 459788"/>
                  <a:gd name="connsiteX115" fmla="*/ 312133 w 473611"/>
                  <a:gd name="connsiteY115" fmla="*/ 29453 h 459788"/>
                  <a:gd name="connsiteX116" fmla="*/ 312005 w 473611"/>
                  <a:gd name="connsiteY116" fmla="*/ 28913 h 459788"/>
                  <a:gd name="connsiteX117" fmla="*/ 309176 w 473611"/>
                  <a:gd name="connsiteY117" fmla="*/ 28399 h 459788"/>
                  <a:gd name="connsiteX118" fmla="*/ 308945 w 473611"/>
                  <a:gd name="connsiteY118" fmla="*/ 28605 h 459788"/>
                  <a:gd name="connsiteX119" fmla="*/ 304624 w 473611"/>
                  <a:gd name="connsiteY119" fmla="*/ 44189 h 459788"/>
                  <a:gd name="connsiteX120" fmla="*/ 303390 w 473611"/>
                  <a:gd name="connsiteY120" fmla="*/ 57768 h 459788"/>
                  <a:gd name="connsiteX121" fmla="*/ 290865 w 473611"/>
                  <a:gd name="connsiteY121" fmla="*/ 54939 h 459788"/>
                  <a:gd name="connsiteX122" fmla="*/ 293282 w 473611"/>
                  <a:gd name="connsiteY122" fmla="*/ 43701 h 459788"/>
                  <a:gd name="connsiteX123" fmla="*/ 295623 w 473611"/>
                  <a:gd name="connsiteY123" fmla="*/ 25904 h 459788"/>
                  <a:gd name="connsiteX124" fmla="*/ 309176 w 473611"/>
                  <a:gd name="connsiteY124" fmla="*/ 28399 h 459788"/>
                  <a:gd name="connsiteX125" fmla="*/ 294286 w 473611"/>
                  <a:gd name="connsiteY125" fmla="*/ 25647 h 459788"/>
                  <a:gd name="connsiteX126" fmla="*/ 288936 w 473611"/>
                  <a:gd name="connsiteY126" fmla="*/ 42518 h 459788"/>
                  <a:gd name="connsiteX127" fmla="*/ 286313 w 473611"/>
                  <a:gd name="connsiteY127" fmla="*/ 53911 h 459788"/>
                  <a:gd name="connsiteX128" fmla="*/ 271371 w 473611"/>
                  <a:gd name="connsiteY128" fmla="*/ 50542 h 459788"/>
                  <a:gd name="connsiteX129" fmla="*/ 274123 w 473611"/>
                  <a:gd name="connsiteY129" fmla="*/ 38995 h 459788"/>
                  <a:gd name="connsiteX130" fmla="*/ 275949 w 473611"/>
                  <a:gd name="connsiteY130" fmla="*/ 25801 h 459788"/>
                  <a:gd name="connsiteX131" fmla="*/ 274663 w 473611"/>
                  <a:gd name="connsiteY131" fmla="*/ 25467 h 459788"/>
                  <a:gd name="connsiteX132" fmla="*/ 270111 w 473611"/>
                  <a:gd name="connsiteY132" fmla="*/ 37914 h 459788"/>
                  <a:gd name="connsiteX133" fmla="*/ 267128 w 473611"/>
                  <a:gd name="connsiteY133" fmla="*/ 49564 h 459788"/>
                  <a:gd name="connsiteX134" fmla="*/ 261059 w 473611"/>
                  <a:gd name="connsiteY134" fmla="*/ 48201 h 459788"/>
                  <a:gd name="connsiteX135" fmla="*/ 263579 w 473611"/>
                  <a:gd name="connsiteY135" fmla="*/ 36011 h 459788"/>
                  <a:gd name="connsiteX136" fmla="*/ 264865 w 473611"/>
                  <a:gd name="connsiteY136" fmla="*/ 21301 h 459788"/>
                  <a:gd name="connsiteX137" fmla="*/ 263502 w 473611"/>
                  <a:gd name="connsiteY137" fmla="*/ 20941 h 459788"/>
                  <a:gd name="connsiteX138" fmla="*/ 259464 w 473611"/>
                  <a:gd name="connsiteY138" fmla="*/ 32462 h 459788"/>
                  <a:gd name="connsiteX139" fmla="*/ 256584 w 473611"/>
                  <a:gd name="connsiteY139" fmla="*/ 47198 h 459788"/>
                  <a:gd name="connsiteX140" fmla="*/ 244214 w 473611"/>
                  <a:gd name="connsiteY140" fmla="*/ 44421 h 459788"/>
                  <a:gd name="connsiteX141" fmla="*/ 244136 w 473611"/>
                  <a:gd name="connsiteY141" fmla="*/ 44395 h 459788"/>
                  <a:gd name="connsiteX142" fmla="*/ 249023 w 473611"/>
                  <a:gd name="connsiteY142" fmla="*/ 17572 h 459788"/>
                  <a:gd name="connsiteX143" fmla="*/ 294286 w 473611"/>
                  <a:gd name="connsiteY143" fmla="*/ 25647 h 459788"/>
                  <a:gd name="connsiteX144" fmla="*/ 234004 w 473611"/>
                  <a:gd name="connsiteY144" fmla="*/ 14846 h 459788"/>
                  <a:gd name="connsiteX145" fmla="*/ 245808 w 473611"/>
                  <a:gd name="connsiteY145" fmla="*/ 16980 h 459788"/>
                  <a:gd name="connsiteX146" fmla="*/ 242748 w 473611"/>
                  <a:gd name="connsiteY146" fmla="*/ 31665 h 459788"/>
                  <a:gd name="connsiteX147" fmla="*/ 239430 w 473611"/>
                  <a:gd name="connsiteY147" fmla="*/ 43238 h 459788"/>
                  <a:gd name="connsiteX148" fmla="*/ 227780 w 473611"/>
                  <a:gd name="connsiteY148" fmla="*/ 40409 h 459788"/>
                  <a:gd name="connsiteX149" fmla="*/ 231638 w 473611"/>
                  <a:gd name="connsiteY149" fmla="*/ 26264 h 459788"/>
                  <a:gd name="connsiteX150" fmla="*/ 234004 w 473611"/>
                  <a:gd name="connsiteY150" fmla="*/ 14846 h 459788"/>
                  <a:gd name="connsiteX151" fmla="*/ 218007 w 473611"/>
                  <a:gd name="connsiteY151" fmla="*/ 11811 h 459788"/>
                  <a:gd name="connsiteX152" fmla="*/ 230789 w 473611"/>
                  <a:gd name="connsiteY152" fmla="*/ 14254 h 459788"/>
                  <a:gd name="connsiteX153" fmla="*/ 227291 w 473611"/>
                  <a:gd name="connsiteY153" fmla="*/ 25158 h 459788"/>
                  <a:gd name="connsiteX154" fmla="*/ 223640 w 473611"/>
                  <a:gd name="connsiteY154" fmla="*/ 39432 h 459788"/>
                  <a:gd name="connsiteX155" fmla="*/ 213713 w 473611"/>
                  <a:gd name="connsiteY155" fmla="*/ 36988 h 459788"/>
                  <a:gd name="connsiteX156" fmla="*/ 216259 w 473611"/>
                  <a:gd name="connsiteY156" fmla="*/ 24696 h 459788"/>
                  <a:gd name="connsiteX157" fmla="*/ 218007 w 473611"/>
                  <a:gd name="connsiteY157" fmla="*/ 11811 h 459788"/>
                  <a:gd name="connsiteX158" fmla="*/ 214819 w 473611"/>
                  <a:gd name="connsiteY158" fmla="*/ 11168 h 459788"/>
                  <a:gd name="connsiteX159" fmla="*/ 211372 w 473611"/>
                  <a:gd name="connsiteY159" fmla="*/ 23384 h 459788"/>
                  <a:gd name="connsiteX160" fmla="*/ 208826 w 473611"/>
                  <a:gd name="connsiteY160" fmla="*/ 35831 h 459788"/>
                  <a:gd name="connsiteX161" fmla="*/ 198616 w 473611"/>
                  <a:gd name="connsiteY161" fmla="*/ 33594 h 459788"/>
                  <a:gd name="connsiteX162" fmla="*/ 200340 w 473611"/>
                  <a:gd name="connsiteY162" fmla="*/ 31896 h 459788"/>
                  <a:gd name="connsiteX163" fmla="*/ 204969 w 473611"/>
                  <a:gd name="connsiteY163" fmla="*/ 9162 h 459788"/>
                  <a:gd name="connsiteX164" fmla="*/ 214819 w 473611"/>
                  <a:gd name="connsiteY164" fmla="*/ 11168 h 459788"/>
                  <a:gd name="connsiteX165" fmla="*/ 184755 w 473611"/>
                  <a:gd name="connsiteY165" fmla="*/ 4430 h 459788"/>
                  <a:gd name="connsiteX166" fmla="*/ 200520 w 473611"/>
                  <a:gd name="connsiteY166" fmla="*/ 8211 h 459788"/>
                  <a:gd name="connsiteX167" fmla="*/ 200211 w 473611"/>
                  <a:gd name="connsiteY167" fmla="*/ 9317 h 459788"/>
                  <a:gd name="connsiteX168" fmla="*/ 195479 w 473611"/>
                  <a:gd name="connsiteY168" fmla="*/ 30611 h 459788"/>
                  <a:gd name="connsiteX169" fmla="*/ 196559 w 473611"/>
                  <a:gd name="connsiteY169" fmla="*/ 33208 h 459788"/>
                  <a:gd name="connsiteX170" fmla="*/ 182312 w 473611"/>
                  <a:gd name="connsiteY170" fmla="*/ 30816 h 459788"/>
                  <a:gd name="connsiteX171" fmla="*/ 184755 w 473611"/>
                  <a:gd name="connsiteY171" fmla="*/ 4430 h 459788"/>
                  <a:gd name="connsiteX172" fmla="*/ 7433 w 473611"/>
                  <a:gd name="connsiteY172" fmla="*/ 293289 h 459788"/>
                  <a:gd name="connsiteX173" fmla="*/ 128202 w 473611"/>
                  <a:gd name="connsiteY173" fmla="*/ 168276 h 459788"/>
                  <a:gd name="connsiteX174" fmla="*/ 165878 w 473611"/>
                  <a:gd name="connsiteY174" fmla="*/ 89915 h 459788"/>
                  <a:gd name="connsiteX175" fmla="*/ 181797 w 473611"/>
                  <a:gd name="connsiteY175" fmla="*/ 33980 h 459788"/>
                  <a:gd name="connsiteX176" fmla="*/ 239404 w 473611"/>
                  <a:gd name="connsiteY176" fmla="*/ 48819 h 459788"/>
                  <a:gd name="connsiteX177" fmla="*/ 241282 w 473611"/>
                  <a:gd name="connsiteY177" fmla="*/ 49256 h 459788"/>
                  <a:gd name="connsiteX178" fmla="*/ 242799 w 473611"/>
                  <a:gd name="connsiteY178" fmla="*/ 49616 h 459788"/>
                  <a:gd name="connsiteX179" fmla="*/ 256352 w 473611"/>
                  <a:gd name="connsiteY179" fmla="*/ 52728 h 459788"/>
                  <a:gd name="connsiteX180" fmla="*/ 259336 w 473611"/>
                  <a:gd name="connsiteY180" fmla="*/ 53422 h 459788"/>
                  <a:gd name="connsiteX181" fmla="*/ 285310 w 473611"/>
                  <a:gd name="connsiteY181" fmla="*/ 59388 h 459788"/>
                  <a:gd name="connsiteX182" fmla="*/ 284667 w 473611"/>
                  <a:gd name="connsiteY182" fmla="*/ 62706 h 459788"/>
                  <a:gd name="connsiteX183" fmla="*/ 288653 w 473611"/>
                  <a:gd name="connsiteY183" fmla="*/ 63760 h 459788"/>
                  <a:gd name="connsiteX184" fmla="*/ 289528 w 473611"/>
                  <a:gd name="connsiteY184" fmla="*/ 60340 h 459788"/>
                  <a:gd name="connsiteX185" fmla="*/ 305498 w 473611"/>
                  <a:gd name="connsiteY185" fmla="*/ 63992 h 459788"/>
                  <a:gd name="connsiteX186" fmla="*/ 430743 w 473611"/>
                  <a:gd name="connsiteY186" fmla="*/ 90430 h 459788"/>
                  <a:gd name="connsiteX187" fmla="*/ 414155 w 473611"/>
                  <a:gd name="connsiteY187" fmla="*/ 153746 h 459788"/>
                  <a:gd name="connsiteX188" fmla="*/ 368506 w 473611"/>
                  <a:gd name="connsiteY188" fmla="*/ 259702 h 459788"/>
                  <a:gd name="connsiteX189" fmla="*/ 311336 w 473611"/>
                  <a:gd name="connsiteY189" fmla="*/ 344853 h 459788"/>
                  <a:gd name="connsiteX190" fmla="*/ 245011 w 473611"/>
                  <a:gd name="connsiteY190" fmla="*/ 411795 h 459788"/>
                  <a:gd name="connsiteX191" fmla="*/ 125682 w 473611"/>
                  <a:gd name="connsiteY191" fmla="*/ 351874 h 459788"/>
                  <a:gd name="connsiteX192" fmla="*/ 62365 w 473611"/>
                  <a:gd name="connsiteY192" fmla="*/ 320138 h 459788"/>
                  <a:gd name="connsiteX193" fmla="*/ 7433 w 473611"/>
                  <a:gd name="connsiteY193" fmla="*/ 293289 h 459788"/>
                  <a:gd name="connsiteX194" fmla="*/ 371155 w 473611"/>
                  <a:gd name="connsiteY194" fmla="*/ 268909 h 459788"/>
                  <a:gd name="connsiteX195" fmla="*/ 243313 w 473611"/>
                  <a:gd name="connsiteY195" fmla="*/ 433629 h 459788"/>
                  <a:gd name="connsiteX196" fmla="*/ 10184 w 473611"/>
                  <a:gd name="connsiteY196" fmla="*/ 321218 h 459788"/>
                  <a:gd name="connsiteX197" fmla="*/ 8050 w 473611"/>
                  <a:gd name="connsiteY197" fmla="*/ 320344 h 459788"/>
                  <a:gd name="connsiteX198" fmla="*/ 4244 w 473611"/>
                  <a:gd name="connsiteY198" fmla="*/ 318775 h 459788"/>
                  <a:gd name="connsiteX199" fmla="*/ 9156 w 473611"/>
                  <a:gd name="connsiteY199" fmla="*/ 312474 h 459788"/>
                  <a:gd name="connsiteX200" fmla="*/ 14608 w 473611"/>
                  <a:gd name="connsiteY200" fmla="*/ 303036 h 459788"/>
                  <a:gd name="connsiteX201" fmla="*/ 54470 w 473611"/>
                  <a:gd name="connsiteY201" fmla="*/ 322504 h 459788"/>
                  <a:gd name="connsiteX202" fmla="*/ 117658 w 473611"/>
                  <a:gd name="connsiteY202" fmla="*/ 354445 h 459788"/>
                  <a:gd name="connsiteX203" fmla="*/ 240279 w 473611"/>
                  <a:gd name="connsiteY203" fmla="*/ 416270 h 459788"/>
                  <a:gd name="connsiteX204" fmla="*/ 238067 w 473611"/>
                  <a:gd name="connsiteY204" fmla="*/ 418431 h 459788"/>
                  <a:gd name="connsiteX205" fmla="*/ 241333 w 473611"/>
                  <a:gd name="connsiteY205" fmla="*/ 422520 h 459788"/>
                  <a:gd name="connsiteX206" fmla="*/ 315888 w 473611"/>
                  <a:gd name="connsiteY206" fmla="*/ 349276 h 459788"/>
                  <a:gd name="connsiteX207" fmla="*/ 374061 w 473611"/>
                  <a:gd name="connsiteY207" fmla="*/ 262840 h 459788"/>
                  <a:gd name="connsiteX208" fmla="*/ 418630 w 473611"/>
                  <a:gd name="connsiteY208" fmla="*/ 159944 h 459788"/>
                  <a:gd name="connsiteX209" fmla="*/ 438715 w 473611"/>
                  <a:gd name="connsiteY209" fmla="*/ 91201 h 459788"/>
                  <a:gd name="connsiteX210" fmla="*/ 439538 w 473611"/>
                  <a:gd name="connsiteY210" fmla="*/ 87061 h 459788"/>
                  <a:gd name="connsiteX211" fmla="*/ 444141 w 473611"/>
                  <a:gd name="connsiteY211" fmla="*/ 55788 h 459788"/>
                  <a:gd name="connsiteX212" fmla="*/ 446327 w 473611"/>
                  <a:gd name="connsiteY212" fmla="*/ 56071 h 459788"/>
                  <a:gd name="connsiteX213" fmla="*/ 446173 w 473611"/>
                  <a:gd name="connsiteY213" fmla="*/ 57383 h 459788"/>
                  <a:gd name="connsiteX214" fmla="*/ 447845 w 473611"/>
                  <a:gd name="connsiteY214" fmla="*/ 60160 h 459788"/>
                  <a:gd name="connsiteX215" fmla="*/ 445196 w 473611"/>
                  <a:gd name="connsiteY215" fmla="*/ 61343 h 459788"/>
                  <a:gd name="connsiteX216" fmla="*/ 371155 w 473611"/>
                  <a:gd name="connsiteY216" fmla="*/ 268909 h 459788"/>
                  <a:gd name="connsiteX217" fmla="*/ 452165 w 473611"/>
                  <a:gd name="connsiteY217" fmla="*/ 68775 h 459788"/>
                  <a:gd name="connsiteX218" fmla="*/ 444399 w 473611"/>
                  <a:gd name="connsiteY218" fmla="*/ 104908 h 459788"/>
                  <a:gd name="connsiteX219" fmla="*/ 448513 w 473611"/>
                  <a:gd name="connsiteY219" fmla="*/ 61343 h 459788"/>
                  <a:gd name="connsiteX220" fmla="*/ 448128 w 473611"/>
                  <a:gd name="connsiteY220" fmla="*/ 60469 h 459788"/>
                  <a:gd name="connsiteX221" fmla="*/ 452345 w 473611"/>
                  <a:gd name="connsiteY221" fmla="*/ 65329 h 459788"/>
                  <a:gd name="connsiteX222" fmla="*/ 453863 w 473611"/>
                  <a:gd name="connsiteY222" fmla="*/ 67052 h 459788"/>
                  <a:gd name="connsiteX223" fmla="*/ 452165 w 473611"/>
                  <a:gd name="connsiteY223" fmla="*/ 68775 h 459788"/>
                  <a:gd name="connsiteX224" fmla="*/ 467802 w 473611"/>
                  <a:gd name="connsiteY224" fmla="*/ 83331 h 459788"/>
                  <a:gd name="connsiteX225" fmla="*/ 459469 w 473611"/>
                  <a:gd name="connsiteY225" fmla="*/ 114218 h 459788"/>
                  <a:gd name="connsiteX226" fmla="*/ 465667 w 473611"/>
                  <a:gd name="connsiteY226" fmla="*/ 77571 h 459788"/>
                  <a:gd name="connsiteX227" fmla="*/ 468522 w 473611"/>
                  <a:gd name="connsiteY227" fmla="*/ 82303 h 459788"/>
                  <a:gd name="connsiteX228" fmla="*/ 467802 w 473611"/>
                  <a:gd name="connsiteY228" fmla="*/ 83331 h 45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473611" h="459788">
                    <a:moveTo>
                      <a:pt x="473356" y="82611"/>
                    </a:moveTo>
                    <a:cubicBezTo>
                      <a:pt x="471402" y="78934"/>
                      <a:pt x="469113" y="74999"/>
                      <a:pt x="466413" y="71784"/>
                    </a:cubicBezTo>
                    <a:cubicBezTo>
                      <a:pt x="466387" y="71759"/>
                      <a:pt x="466361" y="71759"/>
                      <a:pt x="466336" y="71733"/>
                    </a:cubicBezTo>
                    <a:cubicBezTo>
                      <a:pt x="466464" y="70524"/>
                      <a:pt x="466619" y="69315"/>
                      <a:pt x="466747" y="68132"/>
                    </a:cubicBezTo>
                    <a:cubicBezTo>
                      <a:pt x="466850" y="66847"/>
                      <a:pt x="464767" y="66615"/>
                      <a:pt x="464458" y="67824"/>
                    </a:cubicBezTo>
                    <a:cubicBezTo>
                      <a:pt x="464150" y="69058"/>
                      <a:pt x="463841" y="70318"/>
                      <a:pt x="463507" y="71553"/>
                    </a:cubicBezTo>
                    <a:cubicBezTo>
                      <a:pt x="461166" y="68775"/>
                      <a:pt x="458697" y="64995"/>
                      <a:pt x="456280" y="62269"/>
                    </a:cubicBezTo>
                    <a:cubicBezTo>
                      <a:pt x="454248" y="60006"/>
                      <a:pt x="452320" y="59620"/>
                      <a:pt x="449851" y="54296"/>
                    </a:cubicBezTo>
                    <a:lnTo>
                      <a:pt x="449876" y="54296"/>
                    </a:lnTo>
                    <a:cubicBezTo>
                      <a:pt x="452551" y="54296"/>
                      <a:pt x="453348" y="51802"/>
                      <a:pt x="451034" y="51082"/>
                    </a:cubicBezTo>
                    <a:cubicBezTo>
                      <a:pt x="449285" y="50516"/>
                      <a:pt x="446867" y="51133"/>
                      <a:pt x="446867" y="50619"/>
                    </a:cubicBezTo>
                    <a:lnTo>
                      <a:pt x="446867" y="50619"/>
                    </a:lnTo>
                    <a:cubicBezTo>
                      <a:pt x="446867" y="48896"/>
                      <a:pt x="443576" y="48561"/>
                      <a:pt x="442676" y="49744"/>
                    </a:cubicBezTo>
                    <a:cubicBezTo>
                      <a:pt x="424570" y="44832"/>
                      <a:pt x="404948" y="41978"/>
                      <a:pt x="386663" y="38223"/>
                    </a:cubicBezTo>
                    <a:cubicBezTo>
                      <a:pt x="363543" y="33440"/>
                      <a:pt x="340114" y="28836"/>
                      <a:pt x="316968" y="24310"/>
                    </a:cubicBezTo>
                    <a:cubicBezTo>
                      <a:pt x="273274" y="15746"/>
                      <a:pt x="228603" y="4816"/>
                      <a:pt x="184215" y="367"/>
                    </a:cubicBezTo>
                    <a:cubicBezTo>
                      <a:pt x="183675" y="-19"/>
                      <a:pt x="182877" y="-122"/>
                      <a:pt x="182286" y="161"/>
                    </a:cubicBezTo>
                    <a:cubicBezTo>
                      <a:pt x="182234" y="161"/>
                      <a:pt x="182157" y="161"/>
                      <a:pt x="182106" y="135"/>
                    </a:cubicBezTo>
                    <a:cubicBezTo>
                      <a:pt x="180254" y="-45"/>
                      <a:pt x="179740" y="2321"/>
                      <a:pt x="180923" y="3324"/>
                    </a:cubicBezTo>
                    <a:cubicBezTo>
                      <a:pt x="174673" y="29170"/>
                      <a:pt x="171176" y="55145"/>
                      <a:pt x="162843" y="80657"/>
                    </a:cubicBezTo>
                    <a:cubicBezTo>
                      <a:pt x="153585" y="109023"/>
                      <a:pt x="140649" y="136181"/>
                      <a:pt x="125244" y="161898"/>
                    </a:cubicBezTo>
                    <a:cubicBezTo>
                      <a:pt x="94615" y="213076"/>
                      <a:pt x="53390" y="254456"/>
                      <a:pt x="4424" y="289354"/>
                    </a:cubicBezTo>
                    <a:cubicBezTo>
                      <a:pt x="3395" y="290100"/>
                      <a:pt x="3163" y="291206"/>
                      <a:pt x="3446" y="292158"/>
                    </a:cubicBezTo>
                    <a:cubicBezTo>
                      <a:pt x="3215" y="292106"/>
                      <a:pt x="3009" y="292029"/>
                      <a:pt x="2778" y="291952"/>
                    </a:cubicBezTo>
                    <a:cubicBezTo>
                      <a:pt x="1569" y="291669"/>
                      <a:pt x="463" y="293212"/>
                      <a:pt x="1492" y="294061"/>
                    </a:cubicBezTo>
                    <a:cubicBezTo>
                      <a:pt x="4655" y="296710"/>
                      <a:pt x="8153" y="299101"/>
                      <a:pt x="11805" y="301339"/>
                    </a:cubicBezTo>
                    <a:cubicBezTo>
                      <a:pt x="9696" y="303833"/>
                      <a:pt x="7998" y="306662"/>
                      <a:pt x="6224" y="309388"/>
                    </a:cubicBezTo>
                    <a:cubicBezTo>
                      <a:pt x="4604" y="311857"/>
                      <a:pt x="1440" y="314866"/>
                      <a:pt x="2032" y="317927"/>
                    </a:cubicBezTo>
                    <a:cubicBezTo>
                      <a:pt x="283" y="317412"/>
                      <a:pt x="-874" y="320241"/>
                      <a:pt x="849" y="321038"/>
                    </a:cubicBezTo>
                    <a:cubicBezTo>
                      <a:pt x="2623" y="321861"/>
                      <a:pt x="4398" y="322710"/>
                      <a:pt x="6172" y="323533"/>
                    </a:cubicBezTo>
                    <a:cubicBezTo>
                      <a:pt x="2726" y="333306"/>
                      <a:pt x="11882" y="340275"/>
                      <a:pt x="20677" y="344698"/>
                    </a:cubicBezTo>
                    <a:cubicBezTo>
                      <a:pt x="44749" y="356811"/>
                      <a:pt x="69052" y="368487"/>
                      <a:pt x="93303" y="380266"/>
                    </a:cubicBezTo>
                    <a:cubicBezTo>
                      <a:pt x="140161" y="403026"/>
                      <a:pt x="186606" y="426840"/>
                      <a:pt x="234004" y="448520"/>
                    </a:cubicBezTo>
                    <a:cubicBezTo>
                      <a:pt x="236781" y="449780"/>
                      <a:pt x="239199" y="445922"/>
                      <a:pt x="236421" y="444508"/>
                    </a:cubicBezTo>
                    <a:cubicBezTo>
                      <a:pt x="199722" y="425606"/>
                      <a:pt x="162072" y="408272"/>
                      <a:pt x="124910" y="390244"/>
                    </a:cubicBezTo>
                    <a:cubicBezTo>
                      <a:pt x="105493" y="380831"/>
                      <a:pt x="86154" y="371316"/>
                      <a:pt x="66609" y="362109"/>
                    </a:cubicBezTo>
                    <a:cubicBezTo>
                      <a:pt x="56836" y="357506"/>
                      <a:pt x="47192" y="352697"/>
                      <a:pt x="37496" y="347990"/>
                    </a:cubicBezTo>
                    <a:cubicBezTo>
                      <a:pt x="29678" y="344210"/>
                      <a:pt x="8204" y="337498"/>
                      <a:pt x="9516" y="325102"/>
                    </a:cubicBezTo>
                    <a:cubicBezTo>
                      <a:pt x="88494" y="362083"/>
                      <a:pt x="167112" y="398757"/>
                      <a:pt x="243802" y="440239"/>
                    </a:cubicBezTo>
                    <a:cubicBezTo>
                      <a:pt x="246862" y="441885"/>
                      <a:pt x="249563" y="437667"/>
                      <a:pt x="247042" y="435764"/>
                    </a:cubicBezTo>
                    <a:cubicBezTo>
                      <a:pt x="298503" y="387621"/>
                      <a:pt x="340989" y="332071"/>
                      <a:pt x="375553" y="271429"/>
                    </a:cubicBezTo>
                    <a:cubicBezTo>
                      <a:pt x="392912" y="241005"/>
                      <a:pt x="407880" y="209321"/>
                      <a:pt x="421176" y="177072"/>
                    </a:cubicBezTo>
                    <a:cubicBezTo>
                      <a:pt x="425522" y="166553"/>
                      <a:pt x="429662" y="155803"/>
                      <a:pt x="433417" y="144848"/>
                    </a:cubicBezTo>
                    <a:cubicBezTo>
                      <a:pt x="397233" y="261219"/>
                      <a:pt x="328901" y="365221"/>
                      <a:pt x="238556" y="450860"/>
                    </a:cubicBezTo>
                    <a:cubicBezTo>
                      <a:pt x="237758" y="451606"/>
                      <a:pt x="237939" y="452532"/>
                      <a:pt x="238504" y="453123"/>
                    </a:cubicBezTo>
                    <a:cubicBezTo>
                      <a:pt x="198565" y="438387"/>
                      <a:pt x="159372" y="422082"/>
                      <a:pt x="120950" y="403951"/>
                    </a:cubicBezTo>
                    <a:cubicBezTo>
                      <a:pt x="101070" y="394565"/>
                      <a:pt x="81525" y="384432"/>
                      <a:pt x="62134" y="374119"/>
                    </a:cubicBezTo>
                    <a:cubicBezTo>
                      <a:pt x="42846" y="363884"/>
                      <a:pt x="24097" y="351668"/>
                      <a:pt x="4218" y="342667"/>
                    </a:cubicBezTo>
                    <a:cubicBezTo>
                      <a:pt x="2469" y="341870"/>
                      <a:pt x="1260" y="344004"/>
                      <a:pt x="2752" y="345110"/>
                    </a:cubicBezTo>
                    <a:cubicBezTo>
                      <a:pt x="20034" y="358046"/>
                      <a:pt x="40582" y="368050"/>
                      <a:pt x="59665" y="378260"/>
                    </a:cubicBezTo>
                    <a:cubicBezTo>
                      <a:pt x="79056" y="388624"/>
                      <a:pt x="98730" y="398448"/>
                      <a:pt x="118661" y="407784"/>
                    </a:cubicBezTo>
                    <a:cubicBezTo>
                      <a:pt x="158729" y="426557"/>
                      <a:pt x="199362" y="444071"/>
                      <a:pt x="240870" y="459604"/>
                    </a:cubicBezTo>
                    <a:cubicBezTo>
                      <a:pt x="244136" y="460813"/>
                      <a:pt x="245551" y="455721"/>
                      <a:pt x="242311" y="454538"/>
                    </a:cubicBezTo>
                    <a:cubicBezTo>
                      <a:pt x="241539" y="454255"/>
                      <a:pt x="240742" y="453946"/>
                      <a:pt x="239970" y="453663"/>
                    </a:cubicBezTo>
                    <a:cubicBezTo>
                      <a:pt x="240330" y="453638"/>
                      <a:pt x="240690" y="453535"/>
                      <a:pt x="241025" y="453252"/>
                    </a:cubicBezTo>
                    <a:cubicBezTo>
                      <a:pt x="355159" y="355063"/>
                      <a:pt x="429971" y="215211"/>
                      <a:pt x="456974" y="70653"/>
                    </a:cubicBezTo>
                    <a:cubicBezTo>
                      <a:pt x="458312" y="72196"/>
                      <a:pt x="459623" y="73765"/>
                      <a:pt x="461012" y="75256"/>
                    </a:cubicBezTo>
                    <a:cubicBezTo>
                      <a:pt x="461449" y="75719"/>
                      <a:pt x="461938" y="75899"/>
                      <a:pt x="462401" y="75925"/>
                    </a:cubicBezTo>
                    <a:cubicBezTo>
                      <a:pt x="454326" y="108046"/>
                      <a:pt x="446893" y="140039"/>
                      <a:pt x="435912" y="171440"/>
                    </a:cubicBezTo>
                    <a:cubicBezTo>
                      <a:pt x="423645" y="206493"/>
                      <a:pt x="408214" y="240414"/>
                      <a:pt x="390212" y="273050"/>
                    </a:cubicBezTo>
                    <a:cubicBezTo>
                      <a:pt x="354773" y="337266"/>
                      <a:pt x="308147" y="395645"/>
                      <a:pt x="253189" y="445305"/>
                    </a:cubicBezTo>
                    <a:cubicBezTo>
                      <a:pt x="251209" y="447080"/>
                      <a:pt x="254166" y="449909"/>
                      <a:pt x="256147" y="448160"/>
                    </a:cubicBezTo>
                    <a:cubicBezTo>
                      <a:pt x="312108" y="398551"/>
                      <a:pt x="358914" y="340404"/>
                      <a:pt x="395201" y="275878"/>
                    </a:cubicBezTo>
                    <a:cubicBezTo>
                      <a:pt x="415209" y="240285"/>
                      <a:pt x="433340" y="201452"/>
                      <a:pt x="446533" y="161410"/>
                    </a:cubicBezTo>
                    <a:cubicBezTo>
                      <a:pt x="443910" y="170334"/>
                      <a:pt x="441133" y="179206"/>
                      <a:pt x="438123" y="188027"/>
                    </a:cubicBezTo>
                    <a:cubicBezTo>
                      <a:pt x="425959" y="223749"/>
                      <a:pt x="409011" y="257413"/>
                      <a:pt x="389363" y="289817"/>
                    </a:cubicBezTo>
                    <a:cubicBezTo>
                      <a:pt x="352819" y="350022"/>
                      <a:pt x="310359" y="408658"/>
                      <a:pt x="255992" y="455027"/>
                    </a:cubicBezTo>
                    <a:cubicBezTo>
                      <a:pt x="254038" y="456698"/>
                      <a:pt x="256867" y="459347"/>
                      <a:pt x="258821" y="457752"/>
                    </a:cubicBezTo>
                    <a:cubicBezTo>
                      <a:pt x="314320" y="412233"/>
                      <a:pt x="356985" y="352542"/>
                      <a:pt x="393967" y="292415"/>
                    </a:cubicBezTo>
                    <a:cubicBezTo>
                      <a:pt x="433366" y="228378"/>
                      <a:pt x="456074" y="158195"/>
                      <a:pt x="471273" y="85466"/>
                    </a:cubicBezTo>
                    <a:cubicBezTo>
                      <a:pt x="472688" y="85672"/>
                      <a:pt x="474231" y="84257"/>
                      <a:pt x="473356" y="82611"/>
                    </a:cubicBezTo>
                    <a:close/>
                    <a:moveTo>
                      <a:pt x="386894" y="61677"/>
                    </a:moveTo>
                    <a:cubicBezTo>
                      <a:pt x="388000" y="56097"/>
                      <a:pt x="389543" y="50336"/>
                      <a:pt x="389672" y="44601"/>
                    </a:cubicBezTo>
                    <a:cubicBezTo>
                      <a:pt x="395613" y="45887"/>
                      <a:pt x="401553" y="47250"/>
                      <a:pt x="407520" y="48613"/>
                    </a:cubicBezTo>
                    <a:cubicBezTo>
                      <a:pt x="406157" y="52599"/>
                      <a:pt x="405385" y="56765"/>
                      <a:pt x="404511" y="60880"/>
                    </a:cubicBezTo>
                    <a:cubicBezTo>
                      <a:pt x="403534" y="65432"/>
                      <a:pt x="401399" y="70473"/>
                      <a:pt x="402788" y="75025"/>
                    </a:cubicBezTo>
                    <a:cubicBezTo>
                      <a:pt x="403096" y="76028"/>
                      <a:pt x="404639" y="76619"/>
                      <a:pt x="405411" y="75693"/>
                    </a:cubicBezTo>
                    <a:cubicBezTo>
                      <a:pt x="408523" y="71964"/>
                      <a:pt x="408574" y="66821"/>
                      <a:pt x="409500" y="62217"/>
                    </a:cubicBezTo>
                    <a:cubicBezTo>
                      <a:pt x="410349" y="58051"/>
                      <a:pt x="411326" y="53808"/>
                      <a:pt x="411686" y="49539"/>
                    </a:cubicBezTo>
                    <a:cubicBezTo>
                      <a:pt x="418655" y="51108"/>
                      <a:pt x="425651" y="52548"/>
                      <a:pt x="432671" y="53859"/>
                    </a:cubicBezTo>
                    <a:cubicBezTo>
                      <a:pt x="430665" y="57640"/>
                      <a:pt x="429277" y="61754"/>
                      <a:pt x="427785" y="65715"/>
                    </a:cubicBezTo>
                    <a:cubicBezTo>
                      <a:pt x="426088" y="70293"/>
                      <a:pt x="423439" y="75231"/>
                      <a:pt x="423362" y="80117"/>
                    </a:cubicBezTo>
                    <a:cubicBezTo>
                      <a:pt x="423336" y="81994"/>
                      <a:pt x="425676" y="82251"/>
                      <a:pt x="426679" y="80991"/>
                    </a:cubicBezTo>
                    <a:cubicBezTo>
                      <a:pt x="429380" y="77596"/>
                      <a:pt x="430305" y="72967"/>
                      <a:pt x="431771" y="68930"/>
                    </a:cubicBezTo>
                    <a:cubicBezTo>
                      <a:pt x="433443" y="64223"/>
                      <a:pt x="435372" y="59414"/>
                      <a:pt x="436298" y="54502"/>
                    </a:cubicBezTo>
                    <a:cubicBezTo>
                      <a:pt x="437481" y="54708"/>
                      <a:pt x="438638" y="54965"/>
                      <a:pt x="439795" y="55145"/>
                    </a:cubicBezTo>
                    <a:cubicBezTo>
                      <a:pt x="436941" y="65021"/>
                      <a:pt x="434395" y="74973"/>
                      <a:pt x="432003" y="84952"/>
                    </a:cubicBezTo>
                    <a:cubicBezTo>
                      <a:pt x="415981" y="81737"/>
                      <a:pt x="399985" y="78317"/>
                      <a:pt x="383988" y="74948"/>
                    </a:cubicBezTo>
                    <a:cubicBezTo>
                      <a:pt x="385711" y="70833"/>
                      <a:pt x="386046" y="65972"/>
                      <a:pt x="386894" y="61677"/>
                    </a:cubicBezTo>
                    <a:close/>
                    <a:moveTo>
                      <a:pt x="384631" y="43495"/>
                    </a:moveTo>
                    <a:cubicBezTo>
                      <a:pt x="385043" y="43572"/>
                      <a:pt x="385480" y="43675"/>
                      <a:pt x="385891" y="43778"/>
                    </a:cubicBezTo>
                    <a:cubicBezTo>
                      <a:pt x="383782" y="49050"/>
                      <a:pt x="382908" y="54785"/>
                      <a:pt x="381751" y="60314"/>
                    </a:cubicBezTo>
                    <a:cubicBezTo>
                      <a:pt x="380825" y="64738"/>
                      <a:pt x="379128" y="69418"/>
                      <a:pt x="379076" y="73970"/>
                    </a:cubicBezTo>
                    <a:cubicBezTo>
                      <a:pt x="373933" y="72890"/>
                      <a:pt x="368789" y="71862"/>
                      <a:pt x="363646" y="70756"/>
                    </a:cubicBezTo>
                    <a:cubicBezTo>
                      <a:pt x="365112" y="65946"/>
                      <a:pt x="365909" y="60906"/>
                      <a:pt x="366937" y="55994"/>
                    </a:cubicBezTo>
                    <a:cubicBezTo>
                      <a:pt x="367889" y="51493"/>
                      <a:pt x="369869" y="46273"/>
                      <a:pt x="368121" y="41823"/>
                    </a:cubicBezTo>
                    <a:cubicBezTo>
                      <a:pt x="367992" y="41489"/>
                      <a:pt x="367555" y="41309"/>
                      <a:pt x="367246" y="41592"/>
                    </a:cubicBezTo>
                    <a:cubicBezTo>
                      <a:pt x="363800" y="45012"/>
                      <a:pt x="363517" y="50285"/>
                      <a:pt x="362540" y="54811"/>
                    </a:cubicBezTo>
                    <a:cubicBezTo>
                      <a:pt x="361460" y="59800"/>
                      <a:pt x="360148" y="64789"/>
                      <a:pt x="359454" y="69856"/>
                    </a:cubicBezTo>
                    <a:cubicBezTo>
                      <a:pt x="354310" y="68750"/>
                      <a:pt x="349167" y="67670"/>
                      <a:pt x="344049" y="66564"/>
                    </a:cubicBezTo>
                    <a:cubicBezTo>
                      <a:pt x="347212" y="56971"/>
                      <a:pt x="349578" y="46710"/>
                      <a:pt x="350710" y="36654"/>
                    </a:cubicBezTo>
                    <a:cubicBezTo>
                      <a:pt x="362025" y="38917"/>
                      <a:pt x="373341" y="41180"/>
                      <a:pt x="384631" y="43495"/>
                    </a:cubicBezTo>
                    <a:close/>
                    <a:moveTo>
                      <a:pt x="334019" y="33311"/>
                    </a:moveTo>
                    <a:cubicBezTo>
                      <a:pt x="338571" y="34211"/>
                      <a:pt x="343123" y="35137"/>
                      <a:pt x="347675" y="36063"/>
                    </a:cubicBezTo>
                    <a:cubicBezTo>
                      <a:pt x="343792" y="45450"/>
                      <a:pt x="340886" y="55582"/>
                      <a:pt x="339034" y="65509"/>
                    </a:cubicBezTo>
                    <a:cubicBezTo>
                      <a:pt x="336154" y="64892"/>
                      <a:pt x="333248" y="64275"/>
                      <a:pt x="330367" y="63658"/>
                    </a:cubicBezTo>
                    <a:cubicBezTo>
                      <a:pt x="331679" y="57820"/>
                      <a:pt x="332579" y="51853"/>
                      <a:pt x="333633" y="45964"/>
                    </a:cubicBezTo>
                    <a:cubicBezTo>
                      <a:pt x="334328" y="41798"/>
                      <a:pt x="335716" y="37220"/>
                      <a:pt x="334019" y="33311"/>
                    </a:cubicBezTo>
                    <a:close/>
                    <a:moveTo>
                      <a:pt x="312005" y="28913"/>
                    </a:moveTo>
                    <a:cubicBezTo>
                      <a:pt x="313085" y="29119"/>
                      <a:pt x="314165" y="29299"/>
                      <a:pt x="315220" y="29505"/>
                    </a:cubicBezTo>
                    <a:cubicBezTo>
                      <a:pt x="321083" y="30662"/>
                      <a:pt x="326921" y="31871"/>
                      <a:pt x="332785" y="33054"/>
                    </a:cubicBezTo>
                    <a:cubicBezTo>
                      <a:pt x="329313" y="36577"/>
                      <a:pt x="329133" y="42415"/>
                      <a:pt x="328233" y="47070"/>
                    </a:cubicBezTo>
                    <a:cubicBezTo>
                      <a:pt x="327230" y="52213"/>
                      <a:pt x="326150" y="57383"/>
                      <a:pt x="325378" y="62552"/>
                    </a:cubicBezTo>
                    <a:cubicBezTo>
                      <a:pt x="319617" y="61292"/>
                      <a:pt x="313856" y="60083"/>
                      <a:pt x="308096" y="58823"/>
                    </a:cubicBezTo>
                    <a:cubicBezTo>
                      <a:pt x="308919" y="55016"/>
                      <a:pt x="308790" y="50902"/>
                      <a:pt x="309227" y="47044"/>
                    </a:cubicBezTo>
                    <a:cubicBezTo>
                      <a:pt x="309896" y="41129"/>
                      <a:pt x="311671" y="35368"/>
                      <a:pt x="312133" y="29453"/>
                    </a:cubicBezTo>
                    <a:cubicBezTo>
                      <a:pt x="312185" y="29248"/>
                      <a:pt x="312056" y="29093"/>
                      <a:pt x="312005" y="28913"/>
                    </a:cubicBezTo>
                    <a:close/>
                    <a:moveTo>
                      <a:pt x="309176" y="28399"/>
                    </a:moveTo>
                    <a:cubicBezTo>
                      <a:pt x="309099" y="28476"/>
                      <a:pt x="308996" y="28502"/>
                      <a:pt x="308945" y="28605"/>
                    </a:cubicBezTo>
                    <a:cubicBezTo>
                      <a:pt x="306476" y="33491"/>
                      <a:pt x="305524" y="38840"/>
                      <a:pt x="304624" y="44189"/>
                    </a:cubicBezTo>
                    <a:cubicBezTo>
                      <a:pt x="303904" y="48484"/>
                      <a:pt x="302952" y="53319"/>
                      <a:pt x="303390" y="57768"/>
                    </a:cubicBezTo>
                    <a:cubicBezTo>
                      <a:pt x="299223" y="56842"/>
                      <a:pt x="295031" y="55891"/>
                      <a:pt x="290865" y="54939"/>
                    </a:cubicBezTo>
                    <a:cubicBezTo>
                      <a:pt x="291714" y="51185"/>
                      <a:pt x="292485" y="47430"/>
                      <a:pt x="293282" y="43701"/>
                    </a:cubicBezTo>
                    <a:cubicBezTo>
                      <a:pt x="294517" y="37889"/>
                      <a:pt x="296832" y="31819"/>
                      <a:pt x="295623" y="25904"/>
                    </a:cubicBezTo>
                    <a:cubicBezTo>
                      <a:pt x="300149" y="26727"/>
                      <a:pt x="304650" y="27550"/>
                      <a:pt x="309176" y="28399"/>
                    </a:cubicBezTo>
                    <a:close/>
                    <a:moveTo>
                      <a:pt x="294286" y="25647"/>
                    </a:moveTo>
                    <a:cubicBezTo>
                      <a:pt x="290736" y="30431"/>
                      <a:pt x="290248" y="36860"/>
                      <a:pt x="288936" y="42518"/>
                    </a:cubicBezTo>
                    <a:cubicBezTo>
                      <a:pt x="288062" y="46298"/>
                      <a:pt x="287136" y="50104"/>
                      <a:pt x="286313" y="53911"/>
                    </a:cubicBezTo>
                    <a:cubicBezTo>
                      <a:pt x="281324" y="52779"/>
                      <a:pt x="276335" y="51673"/>
                      <a:pt x="271371" y="50542"/>
                    </a:cubicBezTo>
                    <a:cubicBezTo>
                      <a:pt x="272503" y="46761"/>
                      <a:pt x="273274" y="42826"/>
                      <a:pt x="274123" y="38995"/>
                    </a:cubicBezTo>
                    <a:cubicBezTo>
                      <a:pt x="275100" y="34648"/>
                      <a:pt x="276283" y="30250"/>
                      <a:pt x="275949" y="25801"/>
                    </a:cubicBezTo>
                    <a:cubicBezTo>
                      <a:pt x="275898" y="25158"/>
                      <a:pt x="275049" y="24876"/>
                      <a:pt x="274663" y="25467"/>
                    </a:cubicBezTo>
                    <a:cubicBezTo>
                      <a:pt x="272271" y="29273"/>
                      <a:pt x="271294" y="33645"/>
                      <a:pt x="270111" y="37914"/>
                    </a:cubicBezTo>
                    <a:cubicBezTo>
                      <a:pt x="269031" y="41746"/>
                      <a:pt x="267899" y="45630"/>
                      <a:pt x="267128" y="49564"/>
                    </a:cubicBezTo>
                    <a:cubicBezTo>
                      <a:pt x="265096" y="49101"/>
                      <a:pt x="263090" y="48664"/>
                      <a:pt x="261059" y="48201"/>
                    </a:cubicBezTo>
                    <a:cubicBezTo>
                      <a:pt x="261984" y="44164"/>
                      <a:pt x="262782" y="40075"/>
                      <a:pt x="263579" y="36011"/>
                    </a:cubicBezTo>
                    <a:cubicBezTo>
                      <a:pt x="264505" y="31356"/>
                      <a:pt x="266613" y="25904"/>
                      <a:pt x="264865" y="21301"/>
                    </a:cubicBezTo>
                    <a:cubicBezTo>
                      <a:pt x="264659" y="20786"/>
                      <a:pt x="263939" y="20478"/>
                      <a:pt x="263502" y="20941"/>
                    </a:cubicBezTo>
                    <a:cubicBezTo>
                      <a:pt x="260493" y="24130"/>
                      <a:pt x="260313" y="28322"/>
                      <a:pt x="259464" y="32462"/>
                    </a:cubicBezTo>
                    <a:cubicBezTo>
                      <a:pt x="258461" y="37349"/>
                      <a:pt x="257432" y="42261"/>
                      <a:pt x="256584" y="47198"/>
                    </a:cubicBezTo>
                    <a:cubicBezTo>
                      <a:pt x="252469" y="46247"/>
                      <a:pt x="248328" y="45347"/>
                      <a:pt x="244214" y="44421"/>
                    </a:cubicBezTo>
                    <a:cubicBezTo>
                      <a:pt x="244188" y="44421"/>
                      <a:pt x="244162" y="44395"/>
                      <a:pt x="244136" y="44395"/>
                    </a:cubicBezTo>
                    <a:cubicBezTo>
                      <a:pt x="247480" y="36166"/>
                      <a:pt x="250000" y="25904"/>
                      <a:pt x="249023" y="17572"/>
                    </a:cubicBezTo>
                    <a:cubicBezTo>
                      <a:pt x="264145" y="20272"/>
                      <a:pt x="279241" y="22921"/>
                      <a:pt x="294286" y="25647"/>
                    </a:cubicBezTo>
                    <a:close/>
                    <a:moveTo>
                      <a:pt x="234004" y="14846"/>
                    </a:moveTo>
                    <a:cubicBezTo>
                      <a:pt x="237939" y="15592"/>
                      <a:pt x="241873" y="16286"/>
                      <a:pt x="245808" y="16980"/>
                    </a:cubicBezTo>
                    <a:cubicBezTo>
                      <a:pt x="244239" y="21712"/>
                      <a:pt x="243828" y="26830"/>
                      <a:pt x="242748" y="31665"/>
                    </a:cubicBezTo>
                    <a:cubicBezTo>
                      <a:pt x="241873" y="35600"/>
                      <a:pt x="240587" y="39406"/>
                      <a:pt x="239430" y="43238"/>
                    </a:cubicBezTo>
                    <a:cubicBezTo>
                      <a:pt x="235547" y="42312"/>
                      <a:pt x="231663" y="41386"/>
                      <a:pt x="227780" y="40409"/>
                    </a:cubicBezTo>
                    <a:cubicBezTo>
                      <a:pt x="229375" y="35806"/>
                      <a:pt x="230403" y="30996"/>
                      <a:pt x="231638" y="26264"/>
                    </a:cubicBezTo>
                    <a:cubicBezTo>
                      <a:pt x="232589" y="22561"/>
                      <a:pt x="233772" y="18729"/>
                      <a:pt x="234004" y="14846"/>
                    </a:cubicBezTo>
                    <a:close/>
                    <a:moveTo>
                      <a:pt x="218007" y="11811"/>
                    </a:moveTo>
                    <a:cubicBezTo>
                      <a:pt x="222251" y="12660"/>
                      <a:pt x="226520" y="13431"/>
                      <a:pt x="230789" y="14254"/>
                    </a:cubicBezTo>
                    <a:cubicBezTo>
                      <a:pt x="229143" y="17700"/>
                      <a:pt x="228269" y="21481"/>
                      <a:pt x="227291" y="25158"/>
                    </a:cubicBezTo>
                    <a:cubicBezTo>
                      <a:pt x="226006" y="29891"/>
                      <a:pt x="224514" y="34622"/>
                      <a:pt x="223640" y="39432"/>
                    </a:cubicBezTo>
                    <a:cubicBezTo>
                      <a:pt x="220322" y="38609"/>
                      <a:pt x="217030" y="37786"/>
                      <a:pt x="213713" y="36988"/>
                    </a:cubicBezTo>
                    <a:cubicBezTo>
                      <a:pt x="214741" y="32925"/>
                      <a:pt x="215461" y="28785"/>
                      <a:pt x="216259" y="24696"/>
                    </a:cubicBezTo>
                    <a:cubicBezTo>
                      <a:pt x="217082" y="20452"/>
                      <a:pt x="218239" y="16132"/>
                      <a:pt x="218007" y="11811"/>
                    </a:cubicBezTo>
                    <a:close/>
                    <a:moveTo>
                      <a:pt x="214819" y="11168"/>
                    </a:moveTo>
                    <a:cubicBezTo>
                      <a:pt x="212941" y="15026"/>
                      <a:pt x="212272" y="19243"/>
                      <a:pt x="211372" y="23384"/>
                    </a:cubicBezTo>
                    <a:cubicBezTo>
                      <a:pt x="210498" y="27524"/>
                      <a:pt x="209521" y="31665"/>
                      <a:pt x="208826" y="35831"/>
                    </a:cubicBezTo>
                    <a:cubicBezTo>
                      <a:pt x="205432" y="35060"/>
                      <a:pt x="202037" y="34288"/>
                      <a:pt x="198616" y="33594"/>
                    </a:cubicBezTo>
                    <a:cubicBezTo>
                      <a:pt x="199414" y="33440"/>
                      <a:pt x="200108" y="32951"/>
                      <a:pt x="200340" y="31896"/>
                    </a:cubicBezTo>
                    <a:cubicBezTo>
                      <a:pt x="202011" y="24387"/>
                      <a:pt x="203914" y="16800"/>
                      <a:pt x="204969" y="9162"/>
                    </a:cubicBezTo>
                    <a:cubicBezTo>
                      <a:pt x="208235" y="9882"/>
                      <a:pt x="211552" y="10499"/>
                      <a:pt x="214819" y="11168"/>
                    </a:cubicBezTo>
                    <a:close/>
                    <a:moveTo>
                      <a:pt x="184755" y="4430"/>
                    </a:moveTo>
                    <a:cubicBezTo>
                      <a:pt x="189975" y="5768"/>
                      <a:pt x="195222" y="7028"/>
                      <a:pt x="200520" y="8211"/>
                    </a:cubicBezTo>
                    <a:cubicBezTo>
                      <a:pt x="200288" y="8571"/>
                      <a:pt x="200160" y="8931"/>
                      <a:pt x="200211" y="9317"/>
                    </a:cubicBezTo>
                    <a:cubicBezTo>
                      <a:pt x="198231" y="16286"/>
                      <a:pt x="196945" y="23513"/>
                      <a:pt x="195479" y="30611"/>
                    </a:cubicBezTo>
                    <a:cubicBezTo>
                      <a:pt x="195247" y="31768"/>
                      <a:pt x="195762" y="32668"/>
                      <a:pt x="196559" y="33208"/>
                    </a:cubicBezTo>
                    <a:cubicBezTo>
                      <a:pt x="191827" y="32282"/>
                      <a:pt x="187095" y="31459"/>
                      <a:pt x="182312" y="30816"/>
                    </a:cubicBezTo>
                    <a:cubicBezTo>
                      <a:pt x="183777" y="21944"/>
                      <a:pt x="184729" y="13097"/>
                      <a:pt x="184755" y="4430"/>
                    </a:cubicBezTo>
                    <a:close/>
                    <a:moveTo>
                      <a:pt x="7433" y="293289"/>
                    </a:moveTo>
                    <a:cubicBezTo>
                      <a:pt x="56553" y="261785"/>
                      <a:pt x="97804" y="216857"/>
                      <a:pt x="128202" y="168276"/>
                    </a:cubicBezTo>
                    <a:cubicBezTo>
                      <a:pt x="143658" y="143588"/>
                      <a:pt x="156028" y="117150"/>
                      <a:pt x="165878" y="89915"/>
                    </a:cubicBezTo>
                    <a:cubicBezTo>
                      <a:pt x="172205" y="72427"/>
                      <a:pt x="178300" y="53216"/>
                      <a:pt x="181797" y="33980"/>
                    </a:cubicBezTo>
                    <a:cubicBezTo>
                      <a:pt x="200288" y="40640"/>
                      <a:pt x="220168" y="44395"/>
                      <a:pt x="239404" y="48819"/>
                    </a:cubicBezTo>
                    <a:cubicBezTo>
                      <a:pt x="239970" y="49204"/>
                      <a:pt x="240639" y="49384"/>
                      <a:pt x="241282" y="49256"/>
                    </a:cubicBezTo>
                    <a:cubicBezTo>
                      <a:pt x="241796" y="49384"/>
                      <a:pt x="242311" y="49487"/>
                      <a:pt x="242799" y="49616"/>
                    </a:cubicBezTo>
                    <a:cubicBezTo>
                      <a:pt x="247300" y="50670"/>
                      <a:pt x="251852" y="51673"/>
                      <a:pt x="256352" y="52728"/>
                    </a:cubicBezTo>
                    <a:cubicBezTo>
                      <a:pt x="257047" y="53679"/>
                      <a:pt x="258410" y="54014"/>
                      <a:pt x="259336" y="53422"/>
                    </a:cubicBezTo>
                    <a:cubicBezTo>
                      <a:pt x="267977" y="55428"/>
                      <a:pt x="276643" y="57383"/>
                      <a:pt x="285310" y="59388"/>
                    </a:cubicBezTo>
                    <a:cubicBezTo>
                      <a:pt x="285104" y="60494"/>
                      <a:pt x="284847" y="61600"/>
                      <a:pt x="284667" y="62706"/>
                    </a:cubicBezTo>
                    <a:cubicBezTo>
                      <a:pt x="284307" y="65175"/>
                      <a:pt x="287882" y="66306"/>
                      <a:pt x="288653" y="63760"/>
                    </a:cubicBezTo>
                    <a:cubicBezTo>
                      <a:pt x="288988" y="62629"/>
                      <a:pt x="289219" y="61472"/>
                      <a:pt x="289528" y="60340"/>
                    </a:cubicBezTo>
                    <a:cubicBezTo>
                      <a:pt x="294851" y="61549"/>
                      <a:pt x="300175" y="62809"/>
                      <a:pt x="305498" y="63992"/>
                    </a:cubicBezTo>
                    <a:cubicBezTo>
                      <a:pt x="347135" y="73327"/>
                      <a:pt x="388900" y="82020"/>
                      <a:pt x="430743" y="90430"/>
                    </a:cubicBezTo>
                    <a:cubicBezTo>
                      <a:pt x="425728" y="111621"/>
                      <a:pt x="420970" y="132915"/>
                      <a:pt x="414155" y="153746"/>
                    </a:cubicBezTo>
                    <a:cubicBezTo>
                      <a:pt x="402196" y="190265"/>
                      <a:pt x="386869" y="225781"/>
                      <a:pt x="368506" y="259702"/>
                    </a:cubicBezTo>
                    <a:cubicBezTo>
                      <a:pt x="352253" y="289714"/>
                      <a:pt x="332965" y="318209"/>
                      <a:pt x="311336" y="344853"/>
                    </a:cubicBezTo>
                    <a:cubicBezTo>
                      <a:pt x="291277" y="369567"/>
                      <a:pt x="267668" y="389807"/>
                      <a:pt x="245011" y="411795"/>
                    </a:cubicBezTo>
                    <a:cubicBezTo>
                      <a:pt x="205174" y="391916"/>
                      <a:pt x="165441" y="371856"/>
                      <a:pt x="125682" y="351874"/>
                    </a:cubicBezTo>
                    <a:cubicBezTo>
                      <a:pt x="104593" y="341278"/>
                      <a:pt x="83479" y="330708"/>
                      <a:pt x="62365" y="320138"/>
                    </a:cubicBezTo>
                    <a:cubicBezTo>
                      <a:pt x="44929" y="311368"/>
                      <a:pt x="26386" y="299050"/>
                      <a:pt x="7433" y="293289"/>
                    </a:cubicBezTo>
                    <a:close/>
                    <a:moveTo>
                      <a:pt x="371155" y="268909"/>
                    </a:moveTo>
                    <a:cubicBezTo>
                      <a:pt x="337182" y="329396"/>
                      <a:pt x="294311" y="385615"/>
                      <a:pt x="243313" y="433629"/>
                    </a:cubicBezTo>
                    <a:cubicBezTo>
                      <a:pt x="167755" y="392842"/>
                      <a:pt x="90063" y="353571"/>
                      <a:pt x="10184" y="321218"/>
                    </a:cubicBezTo>
                    <a:cubicBezTo>
                      <a:pt x="9927" y="320395"/>
                      <a:pt x="8898" y="319958"/>
                      <a:pt x="8050" y="320344"/>
                    </a:cubicBezTo>
                    <a:cubicBezTo>
                      <a:pt x="6790" y="319830"/>
                      <a:pt x="5529" y="319290"/>
                      <a:pt x="4244" y="318775"/>
                    </a:cubicBezTo>
                    <a:cubicBezTo>
                      <a:pt x="6764" y="317798"/>
                      <a:pt x="7844" y="314660"/>
                      <a:pt x="9156" y="312474"/>
                    </a:cubicBezTo>
                    <a:cubicBezTo>
                      <a:pt x="11033" y="309388"/>
                      <a:pt x="13142" y="306328"/>
                      <a:pt x="14608" y="303036"/>
                    </a:cubicBezTo>
                    <a:cubicBezTo>
                      <a:pt x="27312" y="310443"/>
                      <a:pt x="41868" y="316126"/>
                      <a:pt x="54470" y="322504"/>
                    </a:cubicBezTo>
                    <a:cubicBezTo>
                      <a:pt x="75532" y="333151"/>
                      <a:pt x="96569" y="343824"/>
                      <a:pt x="117658" y="354445"/>
                    </a:cubicBezTo>
                    <a:cubicBezTo>
                      <a:pt x="158549" y="375019"/>
                      <a:pt x="199465" y="395568"/>
                      <a:pt x="240279" y="416270"/>
                    </a:cubicBezTo>
                    <a:cubicBezTo>
                      <a:pt x="239559" y="416990"/>
                      <a:pt x="238813" y="417710"/>
                      <a:pt x="238067" y="418431"/>
                    </a:cubicBezTo>
                    <a:cubicBezTo>
                      <a:pt x="236010" y="420488"/>
                      <a:pt x="238736" y="424217"/>
                      <a:pt x="241333" y="422520"/>
                    </a:cubicBezTo>
                    <a:cubicBezTo>
                      <a:pt x="270008" y="403694"/>
                      <a:pt x="294388" y="375277"/>
                      <a:pt x="315888" y="349276"/>
                    </a:cubicBezTo>
                    <a:cubicBezTo>
                      <a:pt x="338108" y="322376"/>
                      <a:pt x="357319" y="293212"/>
                      <a:pt x="374061" y="262840"/>
                    </a:cubicBezTo>
                    <a:cubicBezTo>
                      <a:pt x="392192" y="229998"/>
                      <a:pt x="406723" y="195357"/>
                      <a:pt x="418630" y="159944"/>
                    </a:cubicBezTo>
                    <a:cubicBezTo>
                      <a:pt x="426011" y="137981"/>
                      <a:pt x="433597" y="114655"/>
                      <a:pt x="438715" y="91201"/>
                    </a:cubicBezTo>
                    <a:cubicBezTo>
                      <a:pt x="440130" y="90301"/>
                      <a:pt x="440567" y="88269"/>
                      <a:pt x="439538" y="87061"/>
                    </a:cubicBezTo>
                    <a:cubicBezTo>
                      <a:pt x="441698" y="76593"/>
                      <a:pt x="443293" y="66152"/>
                      <a:pt x="444141" y="55788"/>
                    </a:cubicBezTo>
                    <a:cubicBezTo>
                      <a:pt x="444810" y="55891"/>
                      <a:pt x="445582" y="55968"/>
                      <a:pt x="446327" y="56071"/>
                    </a:cubicBezTo>
                    <a:cubicBezTo>
                      <a:pt x="446045" y="56405"/>
                      <a:pt x="445942" y="56842"/>
                      <a:pt x="446173" y="57383"/>
                    </a:cubicBezTo>
                    <a:cubicBezTo>
                      <a:pt x="446610" y="58385"/>
                      <a:pt x="447202" y="59286"/>
                      <a:pt x="447845" y="60160"/>
                    </a:cubicBezTo>
                    <a:cubicBezTo>
                      <a:pt x="446945" y="59517"/>
                      <a:pt x="445325" y="59903"/>
                      <a:pt x="445196" y="61343"/>
                    </a:cubicBezTo>
                    <a:cubicBezTo>
                      <a:pt x="438792" y="135075"/>
                      <a:pt x="407340" y="204487"/>
                      <a:pt x="371155" y="268909"/>
                    </a:cubicBezTo>
                    <a:close/>
                    <a:moveTo>
                      <a:pt x="452165" y="68775"/>
                    </a:moveTo>
                    <a:cubicBezTo>
                      <a:pt x="449954" y="80940"/>
                      <a:pt x="447279" y="92976"/>
                      <a:pt x="444399" y="104908"/>
                    </a:cubicBezTo>
                    <a:cubicBezTo>
                      <a:pt x="447253" y="90507"/>
                      <a:pt x="448848" y="75951"/>
                      <a:pt x="448513" y="61343"/>
                    </a:cubicBezTo>
                    <a:cubicBezTo>
                      <a:pt x="448513" y="60957"/>
                      <a:pt x="448308" y="60700"/>
                      <a:pt x="448128" y="60469"/>
                    </a:cubicBezTo>
                    <a:cubicBezTo>
                      <a:pt x="449413" y="62166"/>
                      <a:pt x="450957" y="63735"/>
                      <a:pt x="452345" y="65329"/>
                    </a:cubicBezTo>
                    <a:cubicBezTo>
                      <a:pt x="452834" y="65895"/>
                      <a:pt x="453348" y="66461"/>
                      <a:pt x="453863" y="67052"/>
                    </a:cubicBezTo>
                    <a:cubicBezTo>
                      <a:pt x="453065" y="67207"/>
                      <a:pt x="452345" y="67721"/>
                      <a:pt x="452165" y="68775"/>
                    </a:cubicBezTo>
                    <a:close/>
                    <a:moveTo>
                      <a:pt x="467802" y="83331"/>
                    </a:moveTo>
                    <a:cubicBezTo>
                      <a:pt x="464947" y="93618"/>
                      <a:pt x="462195" y="103931"/>
                      <a:pt x="459469" y="114218"/>
                    </a:cubicBezTo>
                    <a:cubicBezTo>
                      <a:pt x="462118" y="102028"/>
                      <a:pt x="464227" y="89787"/>
                      <a:pt x="465667" y="77571"/>
                    </a:cubicBezTo>
                    <a:cubicBezTo>
                      <a:pt x="466541" y="79217"/>
                      <a:pt x="467544" y="80760"/>
                      <a:pt x="468522" y="82303"/>
                    </a:cubicBezTo>
                    <a:cubicBezTo>
                      <a:pt x="468213" y="82508"/>
                      <a:pt x="467930" y="82817"/>
                      <a:pt x="467802" y="83331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="" xmlns:a16="http://schemas.microsoft.com/office/drawing/2014/main" id="{4D8BF5E2-F741-4572-8811-964248F2799D}"/>
                  </a:ext>
                </a:extLst>
              </p:cNvPr>
              <p:cNvSpPr/>
              <p:nvPr/>
            </p:nvSpPr>
            <p:spPr>
              <a:xfrm>
                <a:off x="4597031" y="2576382"/>
                <a:ext cx="243965" cy="112352"/>
              </a:xfrm>
              <a:custGeom>
                <a:avLst/>
                <a:gdLst>
                  <a:gd name="connsiteX0" fmla="*/ 242147 w 243965"/>
                  <a:gd name="connsiteY0" fmla="*/ 107625 h 112352"/>
                  <a:gd name="connsiteX1" fmla="*/ 175128 w 243965"/>
                  <a:gd name="connsiteY1" fmla="*/ 85276 h 112352"/>
                  <a:gd name="connsiteX2" fmla="*/ 115926 w 243965"/>
                  <a:gd name="connsiteY2" fmla="*/ 54955 h 112352"/>
                  <a:gd name="connsiteX3" fmla="*/ 3077 w 243965"/>
                  <a:gd name="connsiteY3" fmla="*/ 486 h 112352"/>
                  <a:gd name="connsiteX4" fmla="*/ 506 w 243965"/>
                  <a:gd name="connsiteY4" fmla="*/ 2980 h 112352"/>
                  <a:gd name="connsiteX5" fmla="*/ 106102 w 243965"/>
                  <a:gd name="connsiteY5" fmla="*/ 56113 h 112352"/>
                  <a:gd name="connsiteX6" fmla="*/ 172582 w 243965"/>
                  <a:gd name="connsiteY6" fmla="*/ 89442 h 112352"/>
                  <a:gd name="connsiteX7" fmla="*/ 240810 w 243965"/>
                  <a:gd name="connsiteY7" fmla="*/ 112305 h 112352"/>
                  <a:gd name="connsiteX8" fmla="*/ 242147 w 243965"/>
                  <a:gd name="connsiteY8" fmla="*/ 107625 h 11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965" h="112352">
                    <a:moveTo>
                      <a:pt x="242147" y="107625"/>
                    </a:moveTo>
                    <a:cubicBezTo>
                      <a:pt x="218539" y="103459"/>
                      <a:pt x="196447" y="95949"/>
                      <a:pt x="175128" y="85276"/>
                    </a:cubicBezTo>
                    <a:cubicBezTo>
                      <a:pt x="155248" y="75349"/>
                      <a:pt x="136448" y="63699"/>
                      <a:pt x="115926" y="54955"/>
                    </a:cubicBezTo>
                    <a:cubicBezTo>
                      <a:pt x="76372" y="38085"/>
                      <a:pt x="36510" y="28466"/>
                      <a:pt x="3077" y="486"/>
                    </a:cubicBezTo>
                    <a:cubicBezTo>
                      <a:pt x="1277" y="-1006"/>
                      <a:pt x="-1037" y="1257"/>
                      <a:pt x="506" y="2980"/>
                    </a:cubicBezTo>
                    <a:cubicBezTo>
                      <a:pt x="26403" y="32581"/>
                      <a:pt x="70432" y="42380"/>
                      <a:pt x="106102" y="56113"/>
                    </a:cubicBezTo>
                    <a:cubicBezTo>
                      <a:pt x="129402" y="65088"/>
                      <a:pt x="150542" y="78024"/>
                      <a:pt x="172582" y="89442"/>
                    </a:cubicBezTo>
                    <a:cubicBezTo>
                      <a:pt x="194004" y="100527"/>
                      <a:pt x="216919" y="108088"/>
                      <a:pt x="240810" y="112305"/>
                    </a:cubicBezTo>
                    <a:cubicBezTo>
                      <a:pt x="243973" y="112871"/>
                      <a:pt x="245336" y="108191"/>
                      <a:pt x="242147" y="1076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="" xmlns:a16="http://schemas.microsoft.com/office/drawing/2014/main" id="{13DE72E3-BEC5-447A-BD7C-1B9CA0456C38}"/>
                  </a:ext>
                </a:extLst>
              </p:cNvPr>
              <p:cNvSpPr/>
              <p:nvPr/>
            </p:nvSpPr>
            <p:spPr>
              <a:xfrm>
                <a:off x="4788043" y="2273492"/>
                <a:ext cx="196157" cy="54890"/>
              </a:xfrm>
              <a:custGeom>
                <a:avLst/>
                <a:gdLst>
                  <a:gd name="connsiteX0" fmla="*/ 194304 w 196157"/>
                  <a:gd name="connsiteY0" fmla="*/ 50006 h 54890"/>
                  <a:gd name="connsiteX1" fmla="*/ 100384 w 196157"/>
                  <a:gd name="connsiteY1" fmla="*/ 26552 h 54890"/>
                  <a:gd name="connsiteX2" fmla="*/ 1732 w 196157"/>
                  <a:gd name="connsiteY2" fmla="*/ 37 h 54890"/>
                  <a:gd name="connsiteX3" fmla="*/ 986 w 196157"/>
                  <a:gd name="connsiteY3" fmla="*/ 2686 h 54890"/>
                  <a:gd name="connsiteX4" fmla="*/ 93800 w 196157"/>
                  <a:gd name="connsiteY4" fmla="*/ 30050 h 54890"/>
                  <a:gd name="connsiteX5" fmla="*/ 192941 w 196157"/>
                  <a:gd name="connsiteY5" fmla="*/ 54816 h 54890"/>
                  <a:gd name="connsiteX6" fmla="*/ 194304 w 196157"/>
                  <a:gd name="connsiteY6" fmla="*/ 50006 h 54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157" h="54890">
                    <a:moveTo>
                      <a:pt x="194304" y="50006"/>
                    </a:moveTo>
                    <a:cubicBezTo>
                      <a:pt x="162980" y="42266"/>
                      <a:pt x="131579" y="34782"/>
                      <a:pt x="100384" y="26552"/>
                    </a:cubicBezTo>
                    <a:cubicBezTo>
                      <a:pt x="67594" y="17911"/>
                      <a:pt x="35010" y="6724"/>
                      <a:pt x="1732" y="37"/>
                    </a:cubicBezTo>
                    <a:cubicBezTo>
                      <a:pt x="-94" y="-323"/>
                      <a:pt x="-686" y="2018"/>
                      <a:pt x="986" y="2686"/>
                    </a:cubicBezTo>
                    <a:cubicBezTo>
                      <a:pt x="30715" y="14491"/>
                      <a:pt x="62862" y="21769"/>
                      <a:pt x="93800" y="30050"/>
                    </a:cubicBezTo>
                    <a:cubicBezTo>
                      <a:pt x="126667" y="38845"/>
                      <a:pt x="159688" y="47409"/>
                      <a:pt x="192941" y="54816"/>
                    </a:cubicBezTo>
                    <a:cubicBezTo>
                      <a:pt x="196182" y="55536"/>
                      <a:pt x="197545" y="50804"/>
                      <a:pt x="194304" y="5000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="" xmlns:a16="http://schemas.microsoft.com/office/drawing/2014/main" id="{4C5EE036-4DD2-49C2-A873-C904C75382C7}"/>
                  </a:ext>
                </a:extLst>
              </p:cNvPr>
              <p:cNvSpPr/>
              <p:nvPr/>
            </p:nvSpPr>
            <p:spPr>
              <a:xfrm>
                <a:off x="4783636" y="2300181"/>
                <a:ext cx="188583" cy="54672"/>
              </a:xfrm>
              <a:custGeom>
                <a:avLst/>
                <a:gdLst>
                  <a:gd name="connsiteX0" fmla="*/ 187241 w 188583"/>
                  <a:gd name="connsiteY0" fmla="*/ 49858 h 54672"/>
                  <a:gd name="connsiteX1" fmla="*/ 97796 w 188583"/>
                  <a:gd name="connsiteY1" fmla="*/ 21260 h 54672"/>
                  <a:gd name="connsiteX2" fmla="*/ 47544 w 188583"/>
                  <a:gd name="connsiteY2" fmla="*/ 8453 h 54672"/>
                  <a:gd name="connsiteX3" fmla="*/ 1175 w 188583"/>
                  <a:gd name="connsiteY3" fmla="*/ 43 h 54672"/>
                  <a:gd name="connsiteX4" fmla="*/ 584 w 188583"/>
                  <a:gd name="connsiteY4" fmla="*/ 2127 h 54672"/>
                  <a:gd name="connsiteX5" fmla="*/ 41012 w 188583"/>
                  <a:gd name="connsiteY5" fmla="*/ 12491 h 54672"/>
                  <a:gd name="connsiteX6" fmla="*/ 91264 w 188583"/>
                  <a:gd name="connsiteY6" fmla="*/ 25298 h 54672"/>
                  <a:gd name="connsiteX7" fmla="*/ 185210 w 188583"/>
                  <a:gd name="connsiteY7" fmla="*/ 54565 h 54672"/>
                  <a:gd name="connsiteX8" fmla="*/ 187241 w 188583"/>
                  <a:gd name="connsiteY8" fmla="*/ 49858 h 5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583" h="54672">
                    <a:moveTo>
                      <a:pt x="187241" y="49858"/>
                    </a:moveTo>
                    <a:cubicBezTo>
                      <a:pt x="158515" y="38003"/>
                      <a:pt x="127757" y="29644"/>
                      <a:pt x="97796" y="21260"/>
                    </a:cubicBezTo>
                    <a:cubicBezTo>
                      <a:pt x="81156" y="16606"/>
                      <a:pt x="64389" y="12337"/>
                      <a:pt x="47544" y="8453"/>
                    </a:cubicBezTo>
                    <a:cubicBezTo>
                      <a:pt x="32782" y="5033"/>
                      <a:pt x="16426" y="-548"/>
                      <a:pt x="1175" y="43"/>
                    </a:cubicBezTo>
                    <a:cubicBezTo>
                      <a:pt x="95" y="95"/>
                      <a:pt x="-522" y="1612"/>
                      <a:pt x="584" y="2127"/>
                    </a:cubicBezTo>
                    <a:cubicBezTo>
                      <a:pt x="12928" y="7862"/>
                      <a:pt x="27741" y="9353"/>
                      <a:pt x="41012" y="12491"/>
                    </a:cubicBezTo>
                    <a:cubicBezTo>
                      <a:pt x="57831" y="16477"/>
                      <a:pt x="74573" y="20772"/>
                      <a:pt x="91264" y="25298"/>
                    </a:cubicBezTo>
                    <a:cubicBezTo>
                      <a:pt x="122999" y="33939"/>
                      <a:pt x="153731" y="45255"/>
                      <a:pt x="185210" y="54565"/>
                    </a:cubicBezTo>
                    <a:cubicBezTo>
                      <a:pt x="188013" y="55413"/>
                      <a:pt x="190044" y="51016"/>
                      <a:pt x="187241" y="4985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="" xmlns:a16="http://schemas.microsoft.com/office/drawing/2014/main" id="{901DDBB6-49E5-437B-BB16-59EAAF9EAD9A}"/>
                  </a:ext>
                </a:extLst>
              </p:cNvPr>
              <p:cNvSpPr/>
              <p:nvPr/>
            </p:nvSpPr>
            <p:spPr>
              <a:xfrm>
                <a:off x="4775502" y="2326390"/>
                <a:ext cx="205755" cy="62312"/>
              </a:xfrm>
              <a:custGeom>
                <a:avLst/>
                <a:gdLst>
                  <a:gd name="connsiteX0" fmla="*/ 204171 w 205755"/>
                  <a:gd name="connsiteY0" fmla="*/ 58085 h 62312"/>
                  <a:gd name="connsiteX1" fmla="*/ 105184 w 205755"/>
                  <a:gd name="connsiteY1" fmla="*/ 30207 h 62312"/>
                  <a:gd name="connsiteX2" fmla="*/ 1285 w 205755"/>
                  <a:gd name="connsiteY2" fmla="*/ 41 h 62312"/>
                  <a:gd name="connsiteX3" fmla="*/ 719 w 205755"/>
                  <a:gd name="connsiteY3" fmla="*/ 1995 h 62312"/>
                  <a:gd name="connsiteX4" fmla="*/ 98703 w 205755"/>
                  <a:gd name="connsiteY4" fmla="*/ 33191 h 62312"/>
                  <a:gd name="connsiteX5" fmla="*/ 202962 w 205755"/>
                  <a:gd name="connsiteY5" fmla="*/ 62251 h 62312"/>
                  <a:gd name="connsiteX6" fmla="*/ 204171 w 205755"/>
                  <a:gd name="connsiteY6" fmla="*/ 58085 h 6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755" h="62312">
                    <a:moveTo>
                      <a:pt x="204171" y="58085"/>
                    </a:moveTo>
                    <a:cubicBezTo>
                      <a:pt x="171715" y="47464"/>
                      <a:pt x="138025" y="39697"/>
                      <a:pt x="105184" y="30207"/>
                    </a:cubicBezTo>
                    <a:cubicBezTo>
                      <a:pt x="70568" y="20203"/>
                      <a:pt x="36210" y="8913"/>
                      <a:pt x="1285" y="41"/>
                    </a:cubicBezTo>
                    <a:cubicBezTo>
                      <a:pt x="-52" y="-294"/>
                      <a:pt x="-515" y="1532"/>
                      <a:pt x="719" y="1995"/>
                    </a:cubicBezTo>
                    <a:cubicBezTo>
                      <a:pt x="32686" y="14134"/>
                      <a:pt x="65913" y="23341"/>
                      <a:pt x="98703" y="33191"/>
                    </a:cubicBezTo>
                    <a:cubicBezTo>
                      <a:pt x="133036" y="43503"/>
                      <a:pt x="167857" y="54819"/>
                      <a:pt x="202962" y="62251"/>
                    </a:cubicBezTo>
                    <a:cubicBezTo>
                      <a:pt x="205816" y="62843"/>
                      <a:pt x="206922" y="58985"/>
                      <a:pt x="204171" y="5808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="" xmlns:a16="http://schemas.microsoft.com/office/drawing/2014/main" id="{A66DF880-FD5F-4C00-BBFF-5EC3C26232ED}"/>
                  </a:ext>
                </a:extLst>
              </p:cNvPr>
              <p:cNvSpPr/>
              <p:nvPr/>
            </p:nvSpPr>
            <p:spPr>
              <a:xfrm>
                <a:off x="4704025" y="2345970"/>
                <a:ext cx="154787" cy="130346"/>
              </a:xfrm>
              <a:custGeom>
                <a:avLst/>
                <a:gdLst>
                  <a:gd name="connsiteX0" fmla="*/ 154724 w 154787"/>
                  <a:gd name="connsiteY0" fmla="*/ 27189 h 130346"/>
                  <a:gd name="connsiteX1" fmla="*/ 153978 w 154787"/>
                  <a:gd name="connsiteY1" fmla="*/ 25980 h 130346"/>
                  <a:gd name="connsiteX2" fmla="*/ 152821 w 154787"/>
                  <a:gd name="connsiteY2" fmla="*/ 22328 h 130346"/>
                  <a:gd name="connsiteX3" fmla="*/ 108613 w 154787"/>
                  <a:gd name="connsiteY3" fmla="*/ 14304 h 130346"/>
                  <a:gd name="connsiteX4" fmla="*/ 60958 w 154787"/>
                  <a:gd name="connsiteY4" fmla="*/ 5 h 130346"/>
                  <a:gd name="connsiteX5" fmla="*/ 60238 w 154787"/>
                  <a:gd name="connsiteY5" fmla="*/ 1188 h 130346"/>
                  <a:gd name="connsiteX6" fmla="*/ 102543 w 154787"/>
                  <a:gd name="connsiteY6" fmla="*/ 17416 h 130346"/>
                  <a:gd name="connsiteX7" fmla="*/ 152204 w 154787"/>
                  <a:gd name="connsiteY7" fmla="*/ 26854 h 130346"/>
                  <a:gd name="connsiteX8" fmla="*/ 152512 w 154787"/>
                  <a:gd name="connsiteY8" fmla="*/ 26829 h 130346"/>
                  <a:gd name="connsiteX9" fmla="*/ 112162 w 154787"/>
                  <a:gd name="connsiteY9" fmla="*/ 79138 h 130346"/>
                  <a:gd name="connsiteX10" fmla="*/ 67516 w 154787"/>
                  <a:gd name="connsiteY10" fmla="*/ 121443 h 130346"/>
                  <a:gd name="connsiteX11" fmla="*/ 1165 w 154787"/>
                  <a:gd name="connsiteY11" fmla="*/ 88345 h 130346"/>
                  <a:gd name="connsiteX12" fmla="*/ 419 w 154787"/>
                  <a:gd name="connsiteY12" fmla="*/ 90068 h 130346"/>
                  <a:gd name="connsiteX13" fmla="*/ 63607 w 154787"/>
                  <a:gd name="connsiteY13" fmla="*/ 124761 h 130346"/>
                  <a:gd name="connsiteX14" fmla="*/ 62964 w 154787"/>
                  <a:gd name="connsiteY14" fmla="*/ 125301 h 130346"/>
                  <a:gd name="connsiteX15" fmla="*/ 66230 w 154787"/>
                  <a:gd name="connsiteY15" fmla="*/ 129930 h 130346"/>
                  <a:gd name="connsiteX16" fmla="*/ 69059 w 154787"/>
                  <a:gd name="connsiteY16" fmla="*/ 128284 h 130346"/>
                  <a:gd name="connsiteX17" fmla="*/ 69059 w 154787"/>
                  <a:gd name="connsiteY17" fmla="*/ 128284 h 130346"/>
                  <a:gd name="connsiteX18" fmla="*/ 72197 w 154787"/>
                  <a:gd name="connsiteY18" fmla="*/ 125378 h 130346"/>
                  <a:gd name="connsiteX19" fmla="*/ 154724 w 154787"/>
                  <a:gd name="connsiteY19" fmla="*/ 27189 h 130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4787" h="130346">
                    <a:moveTo>
                      <a:pt x="154724" y="27189"/>
                    </a:moveTo>
                    <a:cubicBezTo>
                      <a:pt x="154956" y="26649"/>
                      <a:pt x="154518" y="26160"/>
                      <a:pt x="153978" y="25980"/>
                    </a:cubicBezTo>
                    <a:cubicBezTo>
                      <a:pt x="154878" y="24746"/>
                      <a:pt x="154621" y="22611"/>
                      <a:pt x="152821" y="22328"/>
                    </a:cubicBezTo>
                    <a:cubicBezTo>
                      <a:pt x="137931" y="20091"/>
                      <a:pt x="123246" y="17828"/>
                      <a:pt x="108613" y="14304"/>
                    </a:cubicBezTo>
                    <a:cubicBezTo>
                      <a:pt x="92771" y="10498"/>
                      <a:pt x="76954" y="2114"/>
                      <a:pt x="60958" y="5"/>
                    </a:cubicBezTo>
                    <a:cubicBezTo>
                      <a:pt x="60341" y="-72"/>
                      <a:pt x="59595" y="700"/>
                      <a:pt x="60238" y="1188"/>
                    </a:cubicBezTo>
                    <a:cubicBezTo>
                      <a:pt x="71759" y="10061"/>
                      <a:pt x="88604" y="13481"/>
                      <a:pt x="102543" y="17416"/>
                    </a:cubicBezTo>
                    <a:cubicBezTo>
                      <a:pt x="118694" y="21968"/>
                      <a:pt x="135462" y="25337"/>
                      <a:pt x="152204" y="26854"/>
                    </a:cubicBezTo>
                    <a:cubicBezTo>
                      <a:pt x="152307" y="26854"/>
                      <a:pt x="152410" y="26829"/>
                      <a:pt x="152512" y="26829"/>
                    </a:cubicBezTo>
                    <a:cubicBezTo>
                      <a:pt x="138573" y="43957"/>
                      <a:pt x="126846" y="62499"/>
                      <a:pt x="112162" y="79138"/>
                    </a:cubicBezTo>
                    <a:cubicBezTo>
                      <a:pt x="98557" y="94569"/>
                      <a:pt x="83332" y="108250"/>
                      <a:pt x="67516" y="121443"/>
                    </a:cubicBezTo>
                    <a:cubicBezTo>
                      <a:pt x="46736" y="109125"/>
                      <a:pt x="23719" y="96626"/>
                      <a:pt x="1165" y="88345"/>
                    </a:cubicBezTo>
                    <a:cubicBezTo>
                      <a:pt x="59" y="87934"/>
                      <a:pt x="-404" y="89477"/>
                      <a:pt x="419" y="90068"/>
                    </a:cubicBezTo>
                    <a:cubicBezTo>
                      <a:pt x="19399" y="103390"/>
                      <a:pt x="42133" y="114885"/>
                      <a:pt x="63607" y="124761"/>
                    </a:cubicBezTo>
                    <a:cubicBezTo>
                      <a:pt x="63401" y="124941"/>
                      <a:pt x="63195" y="125121"/>
                      <a:pt x="62964" y="125301"/>
                    </a:cubicBezTo>
                    <a:cubicBezTo>
                      <a:pt x="60649" y="127230"/>
                      <a:pt x="63813" y="131730"/>
                      <a:pt x="66230" y="129930"/>
                    </a:cubicBezTo>
                    <a:cubicBezTo>
                      <a:pt x="67156" y="129236"/>
                      <a:pt x="68108" y="128284"/>
                      <a:pt x="69059" y="128284"/>
                    </a:cubicBezTo>
                    <a:cubicBezTo>
                      <a:pt x="69059" y="128284"/>
                      <a:pt x="69059" y="128284"/>
                      <a:pt x="69059" y="128284"/>
                    </a:cubicBezTo>
                    <a:cubicBezTo>
                      <a:pt x="70988" y="128284"/>
                      <a:pt x="72634" y="126895"/>
                      <a:pt x="72197" y="125378"/>
                    </a:cubicBezTo>
                    <a:cubicBezTo>
                      <a:pt x="104909" y="99866"/>
                      <a:pt x="138934" y="64556"/>
                      <a:pt x="154724" y="2718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="" xmlns:a16="http://schemas.microsoft.com/office/drawing/2014/main" id="{C68B218B-4BA5-49B7-A7FC-5E34D3A52FA9}"/>
                  </a:ext>
                </a:extLst>
              </p:cNvPr>
              <p:cNvSpPr/>
              <p:nvPr/>
            </p:nvSpPr>
            <p:spPr>
              <a:xfrm>
                <a:off x="4872762" y="2389742"/>
                <a:ext cx="92271" cy="25342"/>
              </a:xfrm>
              <a:custGeom>
                <a:avLst/>
                <a:gdLst>
                  <a:gd name="connsiteX0" fmla="*/ 90863 w 92271"/>
                  <a:gd name="connsiteY0" fmla="*/ 21505 h 25342"/>
                  <a:gd name="connsiteX1" fmla="*/ 46089 w 92271"/>
                  <a:gd name="connsiteY1" fmla="*/ 10806 h 25342"/>
                  <a:gd name="connsiteX2" fmla="*/ 1032 w 92271"/>
                  <a:gd name="connsiteY2" fmla="*/ 5 h 25342"/>
                  <a:gd name="connsiteX3" fmla="*/ 492 w 92271"/>
                  <a:gd name="connsiteY3" fmla="*/ 1908 h 25342"/>
                  <a:gd name="connsiteX4" fmla="*/ 44700 w 92271"/>
                  <a:gd name="connsiteY4" fmla="*/ 15693 h 25342"/>
                  <a:gd name="connsiteX5" fmla="*/ 90323 w 92271"/>
                  <a:gd name="connsiteY5" fmla="*/ 25337 h 25342"/>
                  <a:gd name="connsiteX6" fmla="*/ 90863 w 92271"/>
                  <a:gd name="connsiteY6" fmla="*/ 21505 h 2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71" h="25342">
                    <a:moveTo>
                      <a:pt x="90863" y="21505"/>
                    </a:moveTo>
                    <a:cubicBezTo>
                      <a:pt x="76641" y="16438"/>
                      <a:pt x="60825" y="14381"/>
                      <a:pt x="46089" y="10806"/>
                    </a:cubicBezTo>
                    <a:cubicBezTo>
                      <a:pt x="31224" y="7206"/>
                      <a:pt x="16282" y="1574"/>
                      <a:pt x="1032" y="5"/>
                    </a:cubicBezTo>
                    <a:cubicBezTo>
                      <a:pt x="-23" y="-98"/>
                      <a:pt x="-383" y="1445"/>
                      <a:pt x="492" y="1908"/>
                    </a:cubicBezTo>
                    <a:cubicBezTo>
                      <a:pt x="13942" y="8903"/>
                      <a:pt x="30016" y="11886"/>
                      <a:pt x="44700" y="15693"/>
                    </a:cubicBezTo>
                    <a:cubicBezTo>
                      <a:pt x="59462" y="19525"/>
                      <a:pt x="75021" y="24411"/>
                      <a:pt x="90323" y="25337"/>
                    </a:cubicBezTo>
                    <a:cubicBezTo>
                      <a:pt x="92741" y="25491"/>
                      <a:pt x="92895" y="22225"/>
                      <a:pt x="90863" y="2150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="" xmlns:a16="http://schemas.microsoft.com/office/drawing/2014/main" id="{828CFCFC-D1BE-46A8-B229-254DA6E23376}"/>
                  </a:ext>
                </a:extLst>
              </p:cNvPr>
              <p:cNvSpPr/>
              <p:nvPr/>
            </p:nvSpPr>
            <p:spPr>
              <a:xfrm>
                <a:off x="4854407" y="2404763"/>
                <a:ext cx="97875" cy="26081"/>
              </a:xfrm>
              <a:custGeom>
                <a:avLst/>
                <a:gdLst>
                  <a:gd name="connsiteX0" fmla="*/ 96977 w 97875"/>
                  <a:gd name="connsiteY0" fmla="*/ 22789 h 26081"/>
                  <a:gd name="connsiteX1" fmla="*/ 55006 w 97875"/>
                  <a:gd name="connsiteY1" fmla="*/ 11627 h 26081"/>
                  <a:gd name="connsiteX2" fmla="*/ 2465 w 97875"/>
                  <a:gd name="connsiteY2" fmla="*/ 29 h 26081"/>
                  <a:gd name="connsiteX3" fmla="*/ 974 w 97875"/>
                  <a:gd name="connsiteY3" fmla="*/ 3449 h 26081"/>
                  <a:gd name="connsiteX4" fmla="*/ 4523 w 97875"/>
                  <a:gd name="connsiteY4" fmla="*/ 4555 h 26081"/>
                  <a:gd name="connsiteX5" fmla="*/ 48242 w 97875"/>
                  <a:gd name="connsiteY5" fmla="*/ 15742 h 26081"/>
                  <a:gd name="connsiteX6" fmla="*/ 96051 w 97875"/>
                  <a:gd name="connsiteY6" fmla="*/ 26081 h 26081"/>
                  <a:gd name="connsiteX7" fmla="*/ 96977 w 97875"/>
                  <a:gd name="connsiteY7" fmla="*/ 22789 h 2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875" h="26081">
                    <a:moveTo>
                      <a:pt x="96977" y="22789"/>
                    </a:moveTo>
                    <a:cubicBezTo>
                      <a:pt x="84118" y="16796"/>
                      <a:pt x="68842" y="14868"/>
                      <a:pt x="55006" y="11627"/>
                    </a:cubicBezTo>
                    <a:cubicBezTo>
                      <a:pt x="37570" y="7538"/>
                      <a:pt x="20159" y="2935"/>
                      <a:pt x="2465" y="29"/>
                    </a:cubicBezTo>
                    <a:cubicBezTo>
                      <a:pt x="408" y="-306"/>
                      <a:pt x="-1058" y="2369"/>
                      <a:pt x="974" y="3449"/>
                    </a:cubicBezTo>
                    <a:cubicBezTo>
                      <a:pt x="3160" y="4632"/>
                      <a:pt x="3237" y="4838"/>
                      <a:pt x="4523" y="4555"/>
                    </a:cubicBezTo>
                    <a:cubicBezTo>
                      <a:pt x="18899" y="8927"/>
                      <a:pt x="33635" y="12193"/>
                      <a:pt x="48242" y="15742"/>
                    </a:cubicBezTo>
                    <a:cubicBezTo>
                      <a:pt x="63699" y="19497"/>
                      <a:pt x="80106" y="25515"/>
                      <a:pt x="96051" y="26081"/>
                    </a:cubicBezTo>
                    <a:cubicBezTo>
                      <a:pt x="97826" y="26132"/>
                      <a:pt x="98623" y="23560"/>
                      <a:pt x="96977" y="2278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="" xmlns:a16="http://schemas.microsoft.com/office/drawing/2014/main" id="{3E6E952A-2DFB-4D93-B897-3F11ED658927}"/>
                  </a:ext>
                </a:extLst>
              </p:cNvPr>
              <p:cNvSpPr/>
              <p:nvPr/>
            </p:nvSpPr>
            <p:spPr>
              <a:xfrm>
                <a:off x="4836929" y="2430168"/>
                <a:ext cx="106646" cy="38912"/>
              </a:xfrm>
              <a:custGeom>
                <a:avLst/>
                <a:gdLst>
                  <a:gd name="connsiteX0" fmla="*/ 104553 w 106646"/>
                  <a:gd name="connsiteY0" fmla="*/ 34648 h 38912"/>
                  <a:gd name="connsiteX1" fmla="*/ 49466 w 106646"/>
                  <a:gd name="connsiteY1" fmla="*/ 19295 h 38912"/>
                  <a:gd name="connsiteX2" fmla="*/ 757 w 106646"/>
                  <a:gd name="connsiteY2" fmla="*/ 7 h 38912"/>
                  <a:gd name="connsiteX3" fmla="*/ 192 w 106646"/>
                  <a:gd name="connsiteY3" fmla="*/ 932 h 38912"/>
                  <a:gd name="connsiteX4" fmla="*/ 48309 w 106646"/>
                  <a:gd name="connsiteY4" fmla="*/ 23332 h 38912"/>
                  <a:gd name="connsiteX5" fmla="*/ 104553 w 106646"/>
                  <a:gd name="connsiteY5" fmla="*/ 38891 h 38912"/>
                  <a:gd name="connsiteX6" fmla="*/ 104553 w 106646"/>
                  <a:gd name="connsiteY6" fmla="*/ 34648 h 3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46" h="38912">
                    <a:moveTo>
                      <a:pt x="104553" y="34648"/>
                    </a:moveTo>
                    <a:cubicBezTo>
                      <a:pt x="85317" y="32231"/>
                      <a:pt x="67366" y="26290"/>
                      <a:pt x="49466" y="19295"/>
                    </a:cubicBezTo>
                    <a:cubicBezTo>
                      <a:pt x="34010" y="13251"/>
                      <a:pt x="17268" y="2321"/>
                      <a:pt x="757" y="7"/>
                    </a:cubicBezTo>
                    <a:cubicBezTo>
                      <a:pt x="243" y="-71"/>
                      <a:pt x="-297" y="547"/>
                      <a:pt x="192" y="932"/>
                    </a:cubicBezTo>
                    <a:cubicBezTo>
                      <a:pt x="12870" y="11322"/>
                      <a:pt x="33033" y="17160"/>
                      <a:pt x="48309" y="23332"/>
                    </a:cubicBezTo>
                    <a:cubicBezTo>
                      <a:pt x="66491" y="30662"/>
                      <a:pt x="84956" y="36423"/>
                      <a:pt x="104553" y="38891"/>
                    </a:cubicBezTo>
                    <a:cubicBezTo>
                      <a:pt x="107356" y="39252"/>
                      <a:pt x="107331" y="34982"/>
                      <a:pt x="104553" y="3464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="" xmlns:a16="http://schemas.microsoft.com/office/drawing/2014/main" id="{161C411B-9044-432C-A330-B1225EB89DEF}"/>
                  </a:ext>
                </a:extLst>
              </p:cNvPr>
              <p:cNvSpPr/>
              <p:nvPr/>
            </p:nvSpPr>
            <p:spPr>
              <a:xfrm>
                <a:off x="4814461" y="2463027"/>
                <a:ext cx="117274" cy="35661"/>
              </a:xfrm>
              <a:custGeom>
                <a:avLst/>
                <a:gdLst>
                  <a:gd name="connsiteX0" fmla="*/ 116709 w 117274"/>
                  <a:gd name="connsiteY0" fmla="*/ 33448 h 35661"/>
                  <a:gd name="connsiteX1" fmla="*/ 64451 w 117274"/>
                  <a:gd name="connsiteY1" fmla="*/ 17271 h 35661"/>
                  <a:gd name="connsiteX2" fmla="*/ 1494 w 117274"/>
                  <a:gd name="connsiteY2" fmla="*/ 41 h 35661"/>
                  <a:gd name="connsiteX3" fmla="*/ 851 w 117274"/>
                  <a:gd name="connsiteY3" fmla="*/ 2330 h 35661"/>
                  <a:gd name="connsiteX4" fmla="*/ 58073 w 117274"/>
                  <a:gd name="connsiteY4" fmla="*/ 19895 h 35661"/>
                  <a:gd name="connsiteX5" fmla="*/ 116117 w 117274"/>
                  <a:gd name="connsiteY5" fmla="*/ 35660 h 35661"/>
                  <a:gd name="connsiteX6" fmla="*/ 116709 w 117274"/>
                  <a:gd name="connsiteY6" fmla="*/ 33448 h 35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274" h="35661">
                    <a:moveTo>
                      <a:pt x="116709" y="33448"/>
                    </a:moveTo>
                    <a:cubicBezTo>
                      <a:pt x="100918" y="25424"/>
                      <a:pt x="81501" y="22183"/>
                      <a:pt x="64451" y="17271"/>
                    </a:cubicBezTo>
                    <a:cubicBezTo>
                      <a:pt x="43568" y="11253"/>
                      <a:pt x="22686" y="4953"/>
                      <a:pt x="1494" y="41"/>
                    </a:cubicBezTo>
                    <a:cubicBezTo>
                      <a:pt x="-49" y="-319"/>
                      <a:pt x="-615" y="1815"/>
                      <a:pt x="851" y="2330"/>
                    </a:cubicBezTo>
                    <a:cubicBezTo>
                      <a:pt x="19651" y="8888"/>
                      <a:pt x="38913" y="14314"/>
                      <a:pt x="58073" y="19895"/>
                    </a:cubicBezTo>
                    <a:cubicBezTo>
                      <a:pt x="76769" y="25321"/>
                      <a:pt x="96701" y="33808"/>
                      <a:pt x="116117" y="35660"/>
                    </a:cubicBezTo>
                    <a:cubicBezTo>
                      <a:pt x="117300" y="35737"/>
                      <a:pt x="117712" y="33962"/>
                      <a:pt x="116709" y="3344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="" xmlns:a16="http://schemas.microsoft.com/office/drawing/2014/main" id="{5DF346EB-3635-49E1-89DA-A3CE2A5FE41A}"/>
                  </a:ext>
                </a:extLst>
              </p:cNvPr>
              <p:cNvSpPr/>
              <p:nvPr/>
            </p:nvSpPr>
            <p:spPr>
              <a:xfrm>
                <a:off x="4789730" y="2485389"/>
                <a:ext cx="114718" cy="32267"/>
              </a:xfrm>
              <a:custGeom>
                <a:avLst/>
                <a:gdLst>
                  <a:gd name="connsiteX0" fmla="*/ 112867 w 114718"/>
                  <a:gd name="connsiteY0" fmla="*/ 27313 h 32267"/>
                  <a:gd name="connsiteX1" fmla="*/ 1433 w 114718"/>
                  <a:gd name="connsiteY1" fmla="*/ 27 h 32267"/>
                  <a:gd name="connsiteX2" fmla="*/ 816 w 114718"/>
                  <a:gd name="connsiteY2" fmla="*/ 2188 h 32267"/>
                  <a:gd name="connsiteX3" fmla="*/ 111478 w 114718"/>
                  <a:gd name="connsiteY3" fmla="*/ 32174 h 32267"/>
                  <a:gd name="connsiteX4" fmla="*/ 112867 w 114718"/>
                  <a:gd name="connsiteY4" fmla="*/ 27313 h 3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718" h="32267">
                    <a:moveTo>
                      <a:pt x="112867" y="27313"/>
                    </a:moveTo>
                    <a:cubicBezTo>
                      <a:pt x="75885" y="17772"/>
                      <a:pt x="38904" y="7614"/>
                      <a:pt x="1433" y="27"/>
                    </a:cubicBezTo>
                    <a:cubicBezTo>
                      <a:pt x="-33" y="-256"/>
                      <a:pt x="-599" y="1750"/>
                      <a:pt x="816" y="2188"/>
                    </a:cubicBezTo>
                    <a:cubicBezTo>
                      <a:pt x="37206" y="13657"/>
                      <a:pt x="74522" y="22633"/>
                      <a:pt x="111478" y="32174"/>
                    </a:cubicBezTo>
                    <a:cubicBezTo>
                      <a:pt x="114745" y="32997"/>
                      <a:pt x="116108" y="28162"/>
                      <a:pt x="112867" y="2731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="" xmlns:a16="http://schemas.microsoft.com/office/drawing/2014/main" id="{F3245A24-AB61-4D68-A13B-0FF427AA13DD}"/>
                  </a:ext>
                </a:extLst>
              </p:cNvPr>
              <p:cNvSpPr/>
              <p:nvPr/>
            </p:nvSpPr>
            <p:spPr>
              <a:xfrm>
                <a:off x="4686669" y="2464675"/>
                <a:ext cx="214258" cy="84913"/>
              </a:xfrm>
              <a:custGeom>
                <a:avLst/>
                <a:gdLst>
                  <a:gd name="connsiteX0" fmla="*/ 213228 w 214258"/>
                  <a:gd name="connsiteY0" fmla="*/ 81048 h 84913"/>
                  <a:gd name="connsiteX1" fmla="*/ 112749 w 214258"/>
                  <a:gd name="connsiteY1" fmla="*/ 40440 h 84913"/>
                  <a:gd name="connsiteX2" fmla="*/ 1341 w 214258"/>
                  <a:gd name="connsiteY2" fmla="*/ 38 h 84913"/>
                  <a:gd name="connsiteX3" fmla="*/ 518 w 214258"/>
                  <a:gd name="connsiteY3" fmla="*/ 1890 h 84913"/>
                  <a:gd name="connsiteX4" fmla="*/ 101382 w 214258"/>
                  <a:gd name="connsiteY4" fmla="*/ 41135 h 84913"/>
                  <a:gd name="connsiteX5" fmla="*/ 211582 w 214258"/>
                  <a:gd name="connsiteY5" fmla="*/ 84803 h 84913"/>
                  <a:gd name="connsiteX6" fmla="*/ 213228 w 214258"/>
                  <a:gd name="connsiteY6" fmla="*/ 81048 h 8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258" h="84913">
                    <a:moveTo>
                      <a:pt x="213228" y="81048"/>
                    </a:moveTo>
                    <a:cubicBezTo>
                      <a:pt x="181081" y="65258"/>
                      <a:pt x="146208" y="53428"/>
                      <a:pt x="112749" y="40440"/>
                    </a:cubicBezTo>
                    <a:cubicBezTo>
                      <a:pt x="76256" y="26270"/>
                      <a:pt x="39326" y="10017"/>
                      <a:pt x="1341" y="38"/>
                    </a:cubicBezTo>
                    <a:cubicBezTo>
                      <a:pt x="210" y="-270"/>
                      <a:pt x="-562" y="1376"/>
                      <a:pt x="518" y="1890"/>
                    </a:cubicBezTo>
                    <a:cubicBezTo>
                      <a:pt x="32948" y="17192"/>
                      <a:pt x="67898" y="28199"/>
                      <a:pt x="101382" y="41135"/>
                    </a:cubicBezTo>
                    <a:cubicBezTo>
                      <a:pt x="138107" y="55331"/>
                      <a:pt x="174266" y="72227"/>
                      <a:pt x="211582" y="84803"/>
                    </a:cubicBezTo>
                    <a:cubicBezTo>
                      <a:pt x="213871" y="85575"/>
                      <a:pt x="215362" y="82103"/>
                      <a:pt x="213228" y="8104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="" xmlns:a16="http://schemas.microsoft.com/office/drawing/2014/main" id="{1D32975A-ABBC-4C5A-9AB1-FC2106DE09C1}"/>
                  </a:ext>
                </a:extLst>
              </p:cNvPr>
              <p:cNvSpPr/>
              <p:nvPr/>
            </p:nvSpPr>
            <p:spPr>
              <a:xfrm>
                <a:off x="4671713" y="2489352"/>
                <a:ext cx="205689" cy="86226"/>
              </a:xfrm>
              <a:custGeom>
                <a:avLst/>
                <a:gdLst>
                  <a:gd name="connsiteX0" fmla="*/ 204549 w 205689"/>
                  <a:gd name="connsiteY0" fmla="*/ 82037 h 86226"/>
                  <a:gd name="connsiteX1" fmla="*/ 107903 w 205689"/>
                  <a:gd name="connsiteY1" fmla="*/ 42381 h 86226"/>
                  <a:gd name="connsiteX2" fmla="*/ 1330 w 205689"/>
                  <a:gd name="connsiteY2" fmla="*/ 50 h 86226"/>
                  <a:gd name="connsiteX3" fmla="*/ 507 w 205689"/>
                  <a:gd name="connsiteY3" fmla="*/ 1901 h 86226"/>
                  <a:gd name="connsiteX4" fmla="*/ 101037 w 205689"/>
                  <a:gd name="connsiteY4" fmla="*/ 44438 h 86226"/>
                  <a:gd name="connsiteX5" fmla="*/ 202775 w 205689"/>
                  <a:gd name="connsiteY5" fmla="*/ 86075 h 86226"/>
                  <a:gd name="connsiteX6" fmla="*/ 204549 w 205689"/>
                  <a:gd name="connsiteY6" fmla="*/ 82037 h 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689" h="86226">
                    <a:moveTo>
                      <a:pt x="204549" y="82037"/>
                    </a:moveTo>
                    <a:cubicBezTo>
                      <a:pt x="172505" y="68484"/>
                      <a:pt x="140127" y="55574"/>
                      <a:pt x="107903" y="42381"/>
                    </a:cubicBezTo>
                    <a:cubicBezTo>
                      <a:pt x="72722" y="28005"/>
                      <a:pt x="37592" y="11726"/>
                      <a:pt x="1330" y="50"/>
                    </a:cubicBezTo>
                    <a:cubicBezTo>
                      <a:pt x="198" y="-310"/>
                      <a:pt x="-548" y="1387"/>
                      <a:pt x="507" y="1901"/>
                    </a:cubicBezTo>
                    <a:cubicBezTo>
                      <a:pt x="32782" y="18155"/>
                      <a:pt x="67552" y="30679"/>
                      <a:pt x="101037" y="44438"/>
                    </a:cubicBezTo>
                    <a:cubicBezTo>
                      <a:pt x="134932" y="58351"/>
                      <a:pt x="168699" y="72573"/>
                      <a:pt x="202775" y="86075"/>
                    </a:cubicBezTo>
                    <a:cubicBezTo>
                      <a:pt x="205192" y="87052"/>
                      <a:pt x="206941" y="83040"/>
                      <a:pt x="204549" y="82037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="" xmlns:a16="http://schemas.microsoft.com/office/drawing/2014/main" id="{DDE732F8-7A7D-4DDE-A3D4-6E67E8594E06}"/>
                  </a:ext>
                </a:extLst>
              </p:cNvPr>
              <p:cNvSpPr/>
              <p:nvPr/>
            </p:nvSpPr>
            <p:spPr>
              <a:xfrm>
                <a:off x="4643162" y="2507623"/>
                <a:ext cx="208783" cy="96116"/>
              </a:xfrm>
              <a:custGeom>
                <a:avLst/>
                <a:gdLst>
                  <a:gd name="connsiteX0" fmla="*/ 207254 w 208783"/>
                  <a:gd name="connsiteY0" fmla="*/ 90872 h 96116"/>
                  <a:gd name="connsiteX1" fmla="*/ 104796 w 208783"/>
                  <a:gd name="connsiteY1" fmla="*/ 45121 h 96116"/>
                  <a:gd name="connsiteX2" fmla="*/ 1540 w 208783"/>
                  <a:gd name="connsiteY2" fmla="*/ 64 h 96116"/>
                  <a:gd name="connsiteX3" fmla="*/ 589 w 208783"/>
                  <a:gd name="connsiteY3" fmla="*/ 2275 h 96116"/>
                  <a:gd name="connsiteX4" fmla="*/ 102173 w 208783"/>
                  <a:gd name="connsiteY4" fmla="*/ 49467 h 96116"/>
                  <a:gd name="connsiteX5" fmla="*/ 204271 w 208783"/>
                  <a:gd name="connsiteY5" fmla="*/ 95810 h 96116"/>
                  <a:gd name="connsiteX6" fmla="*/ 207254 w 208783"/>
                  <a:gd name="connsiteY6" fmla="*/ 90872 h 9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783" h="96116">
                    <a:moveTo>
                      <a:pt x="207254" y="90872"/>
                    </a:moveTo>
                    <a:cubicBezTo>
                      <a:pt x="172870" y="76162"/>
                      <a:pt x="138897" y="60423"/>
                      <a:pt x="104796" y="45121"/>
                    </a:cubicBezTo>
                    <a:cubicBezTo>
                      <a:pt x="71106" y="29999"/>
                      <a:pt x="36979" y="10891"/>
                      <a:pt x="1540" y="64"/>
                    </a:cubicBezTo>
                    <a:cubicBezTo>
                      <a:pt x="151" y="-374"/>
                      <a:pt x="-595" y="1555"/>
                      <a:pt x="589" y="2275"/>
                    </a:cubicBezTo>
                    <a:cubicBezTo>
                      <a:pt x="31809" y="21435"/>
                      <a:pt x="68714" y="34345"/>
                      <a:pt x="102173" y="49467"/>
                    </a:cubicBezTo>
                    <a:cubicBezTo>
                      <a:pt x="136223" y="64846"/>
                      <a:pt x="170504" y="79865"/>
                      <a:pt x="204271" y="95810"/>
                    </a:cubicBezTo>
                    <a:cubicBezTo>
                      <a:pt x="207717" y="97404"/>
                      <a:pt x="210700" y="92338"/>
                      <a:pt x="207254" y="9087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" name="组合 67">
              <a:extLst>
                <a:ext uri="{FF2B5EF4-FFF2-40B4-BE49-F238E27FC236}">
                  <a16:creationId xmlns="" xmlns:a16="http://schemas.microsoft.com/office/drawing/2014/main" id="{E5BAF9CA-49F8-4853-89F1-1E5B4B4E3A6C}"/>
                </a:ext>
              </a:extLst>
            </p:cNvPr>
            <p:cNvGrpSpPr/>
            <p:nvPr/>
          </p:nvGrpSpPr>
          <p:grpSpPr>
            <a:xfrm>
              <a:off x="6424459" y="1883075"/>
              <a:ext cx="707719" cy="730553"/>
              <a:chOff x="2910087" y="4131895"/>
              <a:chExt cx="707719" cy="730553"/>
            </a:xfrm>
          </p:grpSpPr>
          <p:sp>
            <p:nvSpPr>
              <p:cNvPr id="69" name="任意多边形: 形状 68">
                <a:extLst>
                  <a:ext uri="{FF2B5EF4-FFF2-40B4-BE49-F238E27FC236}">
                    <a16:creationId xmlns="" xmlns:a16="http://schemas.microsoft.com/office/drawing/2014/main" id="{FF2F2B68-A15F-4055-AAF3-A85D2AF3CAE7}"/>
                  </a:ext>
                </a:extLst>
              </p:cNvPr>
              <p:cNvSpPr/>
              <p:nvPr/>
            </p:nvSpPr>
            <p:spPr>
              <a:xfrm>
                <a:off x="2913023" y="4293866"/>
                <a:ext cx="227342" cy="117050"/>
              </a:xfrm>
              <a:custGeom>
                <a:avLst/>
                <a:gdLst>
                  <a:gd name="connsiteX0" fmla="*/ 225045 w 227342"/>
                  <a:gd name="connsiteY0" fmla="*/ 1316 h 117050"/>
                  <a:gd name="connsiteX1" fmla="*/ 161368 w 227342"/>
                  <a:gd name="connsiteY1" fmla="*/ 6305 h 117050"/>
                  <a:gd name="connsiteX2" fmla="*/ 98181 w 227342"/>
                  <a:gd name="connsiteY2" fmla="*/ 28499 h 117050"/>
                  <a:gd name="connsiteX3" fmla="*/ 223 w 227342"/>
                  <a:gd name="connsiteY3" fmla="*/ 115038 h 117050"/>
                  <a:gd name="connsiteX4" fmla="*/ 2717 w 227342"/>
                  <a:gd name="connsiteY4" fmla="*/ 116453 h 117050"/>
                  <a:gd name="connsiteX5" fmla="*/ 97975 w 227342"/>
                  <a:gd name="connsiteY5" fmla="*/ 36137 h 117050"/>
                  <a:gd name="connsiteX6" fmla="*/ 159311 w 227342"/>
                  <a:gd name="connsiteY6" fmla="*/ 14149 h 117050"/>
                  <a:gd name="connsiteX7" fmla="*/ 224222 w 227342"/>
                  <a:gd name="connsiteY7" fmla="*/ 7359 h 117050"/>
                  <a:gd name="connsiteX8" fmla="*/ 225045 w 227342"/>
                  <a:gd name="connsiteY8" fmla="*/ 1316 h 11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342" h="117050">
                    <a:moveTo>
                      <a:pt x="225045" y="1316"/>
                    </a:moveTo>
                    <a:cubicBezTo>
                      <a:pt x="204651" y="-2259"/>
                      <a:pt x="181402" y="2139"/>
                      <a:pt x="161368" y="6305"/>
                    </a:cubicBezTo>
                    <a:cubicBezTo>
                      <a:pt x="139380" y="10857"/>
                      <a:pt x="118240" y="18752"/>
                      <a:pt x="98181" y="28499"/>
                    </a:cubicBezTo>
                    <a:cubicBezTo>
                      <a:pt x="58601" y="47761"/>
                      <a:pt x="22468" y="77722"/>
                      <a:pt x="223" y="115038"/>
                    </a:cubicBezTo>
                    <a:cubicBezTo>
                      <a:pt x="-729" y="116633"/>
                      <a:pt x="1611" y="117816"/>
                      <a:pt x="2717" y="116453"/>
                    </a:cubicBezTo>
                    <a:cubicBezTo>
                      <a:pt x="28949" y="83355"/>
                      <a:pt x="59810" y="55811"/>
                      <a:pt x="97975" y="36137"/>
                    </a:cubicBezTo>
                    <a:cubicBezTo>
                      <a:pt x="117289" y="26185"/>
                      <a:pt x="138068" y="19112"/>
                      <a:pt x="159311" y="14149"/>
                    </a:cubicBezTo>
                    <a:cubicBezTo>
                      <a:pt x="180991" y="9057"/>
                      <a:pt x="202414" y="9957"/>
                      <a:pt x="224222" y="7359"/>
                    </a:cubicBezTo>
                    <a:cubicBezTo>
                      <a:pt x="227437" y="6948"/>
                      <a:pt x="228877" y="1984"/>
                      <a:pt x="225045" y="13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="" xmlns:a16="http://schemas.microsoft.com/office/drawing/2014/main" id="{A17A8C02-D53F-45D2-B523-A58B6E18B341}"/>
                  </a:ext>
                </a:extLst>
              </p:cNvPr>
              <p:cNvSpPr/>
              <p:nvPr/>
            </p:nvSpPr>
            <p:spPr>
              <a:xfrm>
                <a:off x="3130725" y="4131895"/>
                <a:ext cx="469741" cy="393814"/>
              </a:xfrm>
              <a:custGeom>
                <a:avLst/>
                <a:gdLst>
                  <a:gd name="connsiteX0" fmla="*/ 469641 w 469741"/>
                  <a:gd name="connsiteY0" fmla="*/ 390707 h 393814"/>
                  <a:gd name="connsiteX1" fmla="*/ 449401 w 469741"/>
                  <a:gd name="connsiteY1" fmla="*/ 346319 h 393814"/>
                  <a:gd name="connsiteX2" fmla="*/ 426230 w 469741"/>
                  <a:gd name="connsiteY2" fmla="*/ 298227 h 393814"/>
                  <a:gd name="connsiteX3" fmla="*/ 379835 w 469741"/>
                  <a:gd name="connsiteY3" fmla="*/ 202069 h 393814"/>
                  <a:gd name="connsiteX4" fmla="*/ 286301 w 469741"/>
                  <a:gd name="connsiteY4" fmla="*/ 10165 h 393814"/>
                  <a:gd name="connsiteX5" fmla="*/ 286121 w 469741"/>
                  <a:gd name="connsiteY5" fmla="*/ 9959 h 393814"/>
                  <a:gd name="connsiteX6" fmla="*/ 284243 w 469741"/>
                  <a:gd name="connsiteY6" fmla="*/ 6539 h 393814"/>
                  <a:gd name="connsiteX7" fmla="*/ 208480 w 469741"/>
                  <a:gd name="connsiteY7" fmla="*/ 8956 h 393814"/>
                  <a:gd name="connsiteX8" fmla="*/ 131096 w 469741"/>
                  <a:gd name="connsiteY8" fmla="*/ 41798 h 393814"/>
                  <a:gd name="connsiteX9" fmla="*/ 451 w 469741"/>
                  <a:gd name="connsiteY9" fmla="*/ 150428 h 393814"/>
                  <a:gd name="connsiteX10" fmla="*/ 4745 w 469741"/>
                  <a:gd name="connsiteY10" fmla="*/ 153617 h 393814"/>
                  <a:gd name="connsiteX11" fmla="*/ 123355 w 469741"/>
                  <a:gd name="connsiteY11" fmla="*/ 54270 h 393814"/>
                  <a:gd name="connsiteX12" fmla="*/ 193846 w 469741"/>
                  <a:gd name="connsiteY12" fmla="*/ 21481 h 393814"/>
                  <a:gd name="connsiteX13" fmla="*/ 280437 w 469741"/>
                  <a:gd name="connsiteY13" fmla="*/ 12865 h 393814"/>
                  <a:gd name="connsiteX14" fmla="*/ 282057 w 469741"/>
                  <a:gd name="connsiteY14" fmla="*/ 13277 h 393814"/>
                  <a:gd name="connsiteX15" fmla="*/ 371374 w 469741"/>
                  <a:gd name="connsiteY15" fmla="*/ 200731 h 393814"/>
                  <a:gd name="connsiteX16" fmla="*/ 417666 w 469741"/>
                  <a:gd name="connsiteY16" fmla="*/ 296966 h 393814"/>
                  <a:gd name="connsiteX17" fmla="*/ 440837 w 469741"/>
                  <a:gd name="connsiteY17" fmla="*/ 345058 h 393814"/>
                  <a:gd name="connsiteX18" fmla="*/ 464909 w 469741"/>
                  <a:gd name="connsiteY18" fmla="*/ 392661 h 393814"/>
                  <a:gd name="connsiteX19" fmla="*/ 469641 w 469741"/>
                  <a:gd name="connsiteY19" fmla="*/ 390707 h 3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9741" h="393814">
                    <a:moveTo>
                      <a:pt x="469641" y="390707"/>
                    </a:moveTo>
                    <a:cubicBezTo>
                      <a:pt x="465629" y="375353"/>
                      <a:pt x="456319" y="360643"/>
                      <a:pt x="449401" y="346319"/>
                    </a:cubicBezTo>
                    <a:cubicBezTo>
                      <a:pt x="441686" y="330296"/>
                      <a:pt x="433945" y="314249"/>
                      <a:pt x="426230" y="298227"/>
                    </a:cubicBezTo>
                    <a:cubicBezTo>
                      <a:pt x="410773" y="266157"/>
                      <a:pt x="395343" y="234087"/>
                      <a:pt x="379835" y="202069"/>
                    </a:cubicBezTo>
                    <a:cubicBezTo>
                      <a:pt x="348846" y="138109"/>
                      <a:pt x="319373" y="73147"/>
                      <a:pt x="286301" y="10165"/>
                    </a:cubicBezTo>
                    <a:cubicBezTo>
                      <a:pt x="286249" y="10062"/>
                      <a:pt x="286172" y="10036"/>
                      <a:pt x="286121" y="9959"/>
                    </a:cubicBezTo>
                    <a:cubicBezTo>
                      <a:pt x="286352" y="8673"/>
                      <a:pt x="285864" y="7336"/>
                      <a:pt x="284243" y="6539"/>
                    </a:cubicBezTo>
                    <a:cubicBezTo>
                      <a:pt x="259915" y="-5471"/>
                      <a:pt x="233065" y="1318"/>
                      <a:pt x="208480" y="8956"/>
                    </a:cubicBezTo>
                    <a:cubicBezTo>
                      <a:pt x="181630" y="17314"/>
                      <a:pt x="155759" y="28604"/>
                      <a:pt x="131096" y="41798"/>
                    </a:cubicBezTo>
                    <a:cubicBezTo>
                      <a:pt x="81615" y="68261"/>
                      <a:pt x="33318" y="105526"/>
                      <a:pt x="451" y="150428"/>
                    </a:cubicBezTo>
                    <a:cubicBezTo>
                      <a:pt x="-1350" y="152897"/>
                      <a:pt x="2688" y="155829"/>
                      <a:pt x="4745" y="153617"/>
                    </a:cubicBezTo>
                    <a:cubicBezTo>
                      <a:pt x="40416" y="115247"/>
                      <a:pt x="77372" y="81094"/>
                      <a:pt x="123355" y="54270"/>
                    </a:cubicBezTo>
                    <a:cubicBezTo>
                      <a:pt x="145729" y="41232"/>
                      <a:pt x="169440" y="30405"/>
                      <a:pt x="193846" y="21481"/>
                    </a:cubicBezTo>
                    <a:cubicBezTo>
                      <a:pt x="220567" y="11708"/>
                      <a:pt x="252971" y="-148"/>
                      <a:pt x="280437" y="12865"/>
                    </a:cubicBezTo>
                    <a:cubicBezTo>
                      <a:pt x="280977" y="13122"/>
                      <a:pt x="281543" y="13251"/>
                      <a:pt x="282057" y="13277"/>
                    </a:cubicBezTo>
                    <a:cubicBezTo>
                      <a:pt x="309935" y="76516"/>
                      <a:pt x="341490" y="138392"/>
                      <a:pt x="371374" y="200731"/>
                    </a:cubicBezTo>
                    <a:cubicBezTo>
                      <a:pt x="386753" y="232827"/>
                      <a:pt x="402209" y="264897"/>
                      <a:pt x="417666" y="296966"/>
                    </a:cubicBezTo>
                    <a:cubicBezTo>
                      <a:pt x="425381" y="312988"/>
                      <a:pt x="433122" y="329036"/>
                      <a:pt x="440837" y="345058"/>
                    </a:cubicBezTo>
                    <a:cubicBezTo>
                      <a:pt x="448321" y="360617"/>
                      <a:pt x="454519" y="378723"/>
                      <a:pt x="464909" y="392661"/>
                    </a:cubicBezTo>
                    <a:cubicBezTo>
                      <a:pt x="466555" y="394924"/>
                      <a:pt x="470412" y="393638"/>
                      <a:pt x="469641" y="390707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="" xmlns:a16="http://schemas.microsoft.com/office/drawing/2014/main" id="{2D050993-7D9D-4286-AD95-C9C37CF23EA2}"/>
                  </a:ext>
                </a:extLst>
              </p:cNvPr>
              <p:cNvSpPr/>
              <p:nvPr/>
            </p:nvSpPr>
            <p:spPr>
              <a:xfrm>
                <a:off x="3147176" y="4304932"/>
                <a:ext cx="188594" cy="367919"/>
              </a:xfrm>
              <a:custGeom>
                <a:avLst/>
                <a:gdLst>
                  <a:gd name="connsiteX0" fmla="*/ 188120 w 188594"/>
                  <a:gd name="connsiteY0" fmla="*/ 362845 h 367919"/>
                  <a:gd name="connsiteX1" fmla="*/ 188223 w 188594"/>
                  <a:gd name="connsiteY1" fmla="*/ 362794 h 367919"/>
                  <a:gd name="connsiteX2" fmla="*/ 98880 w 188594"/>
                  <a:gd name="connsiteY2" fmla="*/ 171919 h 367919"/>
                  <a:gd name="connsiteX3" fmla="*/ 59249 w 188594"/>
                  <a:gd name="connsiteY3" fmla="*/ 77175 h 367919"/>
                  <a:gd name="connsiteX4" fmla="*/ 32915 w 188594"/>
                  <a:gd name="connsiteY4" fmla="*/ 34484 h 367919"/>
                  <a:gd name="connsiteX5" fmla="*/ 356 w 188594"/>
                  <a:gd name="connsiteY5" fmla="*/ 23 h 367919"/>
                  <a:gd name="connsiteX6" fmla="*/ 22 w 188594"/>
                  <a:gd name="connsiteY6" fmla="*/ 280 h 367919"/>
                  <a:gd name="connsiteX7" fmla="*/ 9409 w 188594"/>
                  <a:gd name="connsiteY7" fmla="*/ 13216 h 367919"/>
                  <a:gd name="connsiteX8" fmla="*/ 27771 w 188594"/>
                  <a:gd name="connsiteY8" fmla="*/ 37390 h 367919"/>
                  <a:gd name="connsiteX9" fmla="*/ 53309 w 188594"/>
                  <a:gd name="connsiteY9" fmla="*/ 80518 h 367919"/>
                  <a:gd name="connsiteX10" fmla="*/ 94585 w 188594"/>
                  <a:gd name="connsiteY10" fmla="*/ 181228 h 367919"/>
                  <a:gd name="connsiteX11" fmla="*/ 181999 w 188594"/>
                  <a:gd name="connsiteY11" fmla="*/ 366317 h 367919"/>
                  <a:gd name="connsiteX12" fmla="*/ 188120 w 188594"/>
                  <a:gd name="connsiteY12" fmla="*/ 362845 h 3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8594" h="367919">
                    <a:moveTo>
                      <a:pt x="188120" y="362845"/>
                    </a:moveTo>
                    <a:cubicBezTo>
                      <a:pt x="188146" y="362819"/>
                      <a:pt x="188197" y="362819"/>
                      <a:pt x="188223" y="362794"/>
                    </a:cubicBezTo>
                    <a:cubicBezTo>
                      <a:pt x="144194" y="306241"/>
                      <a:pt x="122514" y="238012"/>
                      <a:pt x="98880" y="171919"/>
                    </a:cubicBezTo>
                    <a:cubicBezTo>
                      <a:pt x="87359" y="139694"/>
                      <a:pt x="74963" y="107727"/>
                      <a:pt x="59249" y="77175"/>
                    </a:cubicBezTo>
                    <a:cubicBezTo>
                      <a:pt x="51611" y="62336"/>
                      <a:pt x="42662" y="48114"/>
                      <a:pt x="32915" y="34484"/>
                    </a:cubicBezTo>
                    <a:cubicBezTo>
                      <a:pt x="24788" y="23117"/>
                      <a:pt x="13575" y="5732"/>
                      <a:pt x="356" y="23"/>
                    </a:cubicBezTo>
                    <a:cubicBezTo>
                      <a:pt x="202" y="-54"/>
                      <a:pt x="-81" y="74"/>
                      <a:pt x="22" y="280"/>
                    </a:cubicBezTo>
                    <a:cubicBezTo>
                      <a:pt x="2105" y="5398"/>
                      <a:pt x="5757" y="8998"/>
                      <a:pt x="9409" y="13216"/>
                    </a:cubicBezTo>
                    <a:cubicBezTo>
                      <a:pt x="16070" y="20931"/>
                      <a:pt x="21908" y="29083"/>
                      <a:pt x="27771" y="37390"/>
                    </a:cubicBezTo>
                    <a:cubicBezTo>
                      <a:pt x="37441" y="51098"/>
                      <a:pt x="45593" y="65705"/>
                      <a:pt x="53309" y="80518"/>
                    </a:cubicBezTo>
                    <a:cubicBezTo>
                      <a:pt x="70128" y="112794"/>
                      <a:pt x="82447" y="147127"/>
                      <a:pt x="94585" y="181228"/>
                    </a:cubicBezTo>
                    <a:cubicBezTo>
                      <a:pt x="117474" y="245445"/>
                      <a:pt x="139257" y="311410"/>
                      <a:pt x="181999" y="366317"/>
                    </a:cubicBezTo>
                    <a:cubicBezTo>
                      <a:pt x="184931" y="370097"/>
                      <a:pt x="190203" y="366471"/>
                      <a:pt x="188120" y="36284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="" xmlns:a16="http://schemas.microsoft.com/office/drawing/2014/main" id="{9C5F7C75-F4D6-4989-9029-F67D3B24101E}"/>
                  </a:ext>
                </a:extLst>
              </p:cNvPr>
              <p:cNvSpPr/>
              <p:nvPr/>
            </p:nvSpPr>
            <p:spPr>
              <a:xfrm>
                <a:off x="3138168" y="4540656"/>
                <a:ext cx="479638" cy="287380"/>
              </a:xfrm>
              <a:custGeom>
                <a:avLst/>
                <a:gdLst>
                  <a:gd name="connsiteX0" fmla="*/ 476420 w 479638"/>
                  <a:gd name="connsiteY0" fmla="*/ 385 h 287380"/>
                  <a:gd name="connsiteX1" fmla="*/ 319929 w 479638"/>
                  <a:gd name="connsiteY1" fmla="*/ 39296 h 287380"/>
                  <a:gd name="connsiteX2" fmla="*/ 195791 w 479638"/>
                  <a:gd name="connsiteY2" fmla="*/ 145072 h 287380"/>
                  <a:gd name="connsiteX3" fmla="*/ 195534 w 479638"/>
                  <a:gd name="connsiteY3" fmla="*/ 146255 h 287380"/>
                  <a:gd name="connsiteX4" fmla="*/ 115835 w 479638"/>
                  <a:gd name="connsiteY4" fmla="*/ 170944 h 287380"/>
                  <a:gd name="connsiteX5" fmla="*/ 187073 w 479638"/>
                  <a:gd name="connsiteY5" fmla="*/ 136174 h 287380"/>
                  <a:gd name="connsiteX6" fmla="*/ 183421 w 479638"/>
                  <a:gd name="connsiteY6" fmla="*/ 130130 h 287380"/>
                  <a:gd name="connsiteX7" fmla="*/ 62677 w 479638"/>
                  <a:gd name="connsiteY7" fmla="*/ 195401 h 287380"/>
                  <a:gd name="connsiteX8" fmla="*/ 29 w 479638"/>
                  <a:gd name="connsiteY8" fmla="*/ 274302 h 287380"/>
                  <a:gd name="connsiteX9" fmla="*/ 3578 w 479638"/>
                  <a:gd name="connsiteY9" fmla="*/ 275254 h 287380"/>
                  <a:gd name="connsiteX10" fmla="*/ 76487 w 479638"/>
                  <a:gd name="connsiteY10" fmla="*/ 194038 h 287380"/>
                  <a:gd name="connsiteX11" fmla="*/ 93898 w 479638"/>
                  <a:gd name="connsiteY11" fmla="*/ 183391 h 287380"/>
                  <a:gd name="connsiteX12" fmla="*/ 80911 w 479638"/>
                  <a:gd name="connsiteY12" fmla="*/ 192366 h 287380"/>
                  <a:gd name="connsiteX13" fmla="*/ 37165 w 479638"/>
                  <a:gd name="connsiteY13" fmla="*/ 234826 h 287380"/>
                  <a:gd name="connsiteX14" fmla="*/ 8105 w 479638"/>
                  <a:gd name="connsiteY14" fmla="*/ 286595 h 287380"/>
                  <a:gd name="connsiteX15" fmla="*/ 9493 w 479638"/>
                  <a:gd name="connsiteY15" fmla="*/ 287161 h 287380"/>
                  <a:gd name="connsiteX16" fmla="*/ 36985 w 479638"/>
                  <a:gd name="connsiteY16" fmla="*/ 243724 h 287380"/>
                  <a:gd name="connsiteX17" fmla="*/ 84048 w 479638"/>
                  <a:gd name="connsiteY17" fmla="*/ 197587 h 287380"/>
                  <a:gd name="connsiteX18" fmla="*/ 196794 w 479638"/>
                  <a:gd name="connsiteY18" fmla="*/ 152196 h 287380"/>
                  <a:gd name="connsiteX19" fmla="*/ 199571 w 479638"/>
                  <a:gd name="connsiteY19" fmla="*/ 147566 h 287380"/>
                  <a:gd name="connsiteX20" fmla="*/ 319441 w 479638"/>
                  <a:gd name="connsiteY20" fmla="*/ 46651 h 287380"/>
                  <a:gd name="connsiteX21" fmla="*/ 393507 w 479638"/>
                  <a:gd name="connsiteY21" fmla="*/ 18336 h 287380"/>
                  <a:gd name="connsiteX22" fmla="*/ 476395 w 479638"/>
                  <a:gd name="connsiteY22" fmla="*/ 6866 h 287380"/>
                  <a:gd name="connsiteX23" fmla="*/ 476420 w 479638"/>
                  <a:gd name="connsiteY23" fmla="*/ 385 h 28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79638" h="287380">
                    <a:moveTo>
                      <a:pt x="476420" y="385"/>
                    </a:moveTo>
                    <a:cubicBezTo>
                      <a:pt x="423597" y="-2984"/>
                      <a:pt x="366169" y="16227"/>
                      <a:pt x="319929" y="39296"/>
                    </a:cubicBezTo>
                    <a:cubicBezTo>
                      <a:pt x="272018" y="63187"/>
                      <a:pt x="224029" y="99989"/>
                      <a:pt x="195791" y="145072"/>
                    </a:cubicBezTo>
                    <a:cubicBezTo>
                      <a:pt x="195534" y="145458"/>
                      <a:pt x="195508" y="145869"/>
                      <a:pt x="195534" y="146255"/>
                    </a:cubicBezTo>
                    <a:cubicBezTo>
                      <a:pt x="167450" y="149881"/>
                      <a:pt x="140627" y="158342"/>
                      <a:pt x="115835" y="170944"/>
                    </a:cubicBezTo>
                    <a:cubicBezTo>
                      <a:pt x="139058" y="158316"/>
                      <a:pt x="163027" y="146872"/>
                      <a:pt x="187073" y="136174"/>
                    </a:cubicBezTo>
                    <a:cubicBezTo>
                      <a:pt x="191290" y="134296"/>
                      <a:pt x="187638" y="128252"/>
                      <a:pt x="183421" y="130130"/>
                    </a:cubicBezTo>
                    <a:cubicBezTo>
                      <a:pt x="141758" y="148904"/>
                      <a:pt x="100379" y="169838"/>
                      <a:pt x="62677" y="195401"/>
                    </a:cubicBezTo>
                    <a:cubicBezTo>
                      <a:pt x="35159" y="214072"/>
                      <a:pt x="5456" y="240484"/>
                      <a:pt x="29" y="274302"/>
                    </a:cubicBezTo>
                    <a:cubicBezTo>
                      <a:pt x="-331" y="276591"/>
                      <a:pt x="2730" y="277414"/>
                      <a:pt x="3578" y="275254"/>
                    </a:cubicBezTo>
                    <a:cubicBezTo>
                      <a:pt x="18083" y="239172"/>
                      <a:pt x="43543" y="215101"/>
                      <a:pt x="76487" y="194038"/>
                    </a:cubicBezTo>
                    <a:cubicBezTo>
                      <a:pt x="82197" y="190386"/>
                      <a:pt x="88035" y="186863"/>
                      <a:pt x="93898" y="183391"/>
                    </a:cubicBezTo>
                    <a:cubicBezTo>
                      <a:pt x="89475" y="186246"/>
                      <a:pt x="85154" y="189229"/>
                      <a:pt x="80911" y="192366"/>
                    </a:cubicBezTo>
                    <a:cubicBezTo>
                      <a:pt x="64555" y="204453"/>
                      <a:pt x="49638" y="219010"/>
                      <a:pt x="37165" y="234826"/>
                    </a:cubicBezTo>
                    <a:cubicBezTo>
                      <a:pt x="25978" y="249022"/>
                      <a:pt x="10008" y="268233"/>
                      <a:pt x="8105" y="286595"/>
                    </a:cubicBezTo>
                    <a:cubicBezTo>
                      <a:pt x="8027" y="287264"/>
                      <a:pt x="9056" y="287649"/>
                      <a:pt x="9493" y="287161"/>
                    </a:cubicBezTo>
                    <a:cubicBezTo>
                      <a:pt x="20578" y="274662"/>
                      <a:pt x="26904" y="257303"/>
                      <a:pt x="36985" y="243724"/>
                    </a:cubicBezTo>
                    <a:cubicBezTo>
                      <a:pt x="50076" y="226082"/>
                      <a:pt x="66303" y="210754"/>
                      <a:pt x="84048" y="197587"/>
                    </a:cubicBezTo>
                    <a:cubicBezTo>
                      <a:pt x="116864" y="173207"/>
                      <a:pt x="155723" y="157262"/>
                      <a:pt x="196794" y="152196"/>
                    </a:cubicBezTo>
                    <a:cubicBezTo>
                      <a:pt x="199340" y="151887"/>
                      <a:pt x="200266" y="149290"/>
                      <a:pt x="199571" y="147566"/>
                    </a:cubicBezTo>
                    <a:cubicBezTo>
                      <a:pt x="234367" y="106804"/>
                      <a:pt x="270937" y="72137"/>
                      <a:pt x="319441" y="46651"/>
                    </a:cubicBezTo>
                    <a:cubicBezTo>
                      <a:pt x="342869" y="34358"/>
                      <a:pt x="367841" y="25100"/>
                      <a:pt x="393507" y="18336"/>
                    </a:cubicBezTo>
                    <a:cubicBezTo>
                      <a:pt x="421025" y="11084"/>
                      <a:pt x="448285" y="9695"/>
                      <a:pt x="476395" y="6866"/>
                    </a:cubicBezTo>
                    <a:cubicBezTo>
                      <a:pt x="480664" y="6403"/>
                      <a:pt x="480767" y="668"/>
                      <a:pt x="476420" y="38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="" xmlns:a16="http://schemas.microsoft.com/office/drawing/2014/main" id="{BC3F5D89-9E6C-495D-A360-377C817913CF}"/>
                  </a:ext>
                </a:extLst>
              </p:cNvPr>
              <p:cNvSpPr/>
              <p:nvPr/>
            </p:nvSpPr>
            <p:spPr>
              <a:xfrm>
                <a:off x="3349166" y="4530294"/>
                <a:ext cx="262827" cy="126145"/>
              </a:xfrm>
              <a:custGeom>
                <a:avLst/>
                <a:gdLst>
                  <a:gd name="connsiteX0" fmla="*/ 260047 w 262827"/>
                  <a:gd name="connsiteY0" fmla="*/ 1643 h 126145"/>
                  <a:gd name="connsiteX1" fmla="*/ 251972 w 262827"/>
                  <a:gd name="connsiteY1" fmla="*/ 49 h 126145"/>
                  <a:gd name="connsiteX2" fmla="*/ 249117 w 262827"/>
                  <a:gd name="connsiteY2" fmla="*/ 1617 h 126145"/>
                  <a:gd name="connsiteX3" fmla="*/ 115798 w 262827"/>
                  <a:gd name="connsiteY3" fmla="*/ 31784 h 126145"/>
                  <a:gd name="connsiteX4" fmla="*/ 53150 w 262827"/>
                  <a:gd name="connsiteY4" fmla="*/ 69435 h 126145"/>
                  <a:gd name="connsiteX5" fmla="*/ 172 w 262827"/>
                  <a:gd name="connsiteY5" fmla="*/ 124084 h 126145"/>
                  <a:gd name="connsiteX6" fmla="*/ 2435 w 262827"/>
                  <a:gd name="connsiteY6" fmla="*/ 125782 h 126145"/>
                  <a:gd name="connsiteX7" fmla="*/ 51658 w 262827"/>
                  <a:gd name="connsiteY7" fmla="*/ 79696 h 126145"/>
                  <a:gd name="connsiteX8" fmla="*/ 115823 w 262827"/>
                  <a:gd name="connsiteY8" fmla="*/ 40065 h 126145"/>
                  <a:gd name="connsiteX9" fmla="*/ 258993 w 262827"/>
                  <a:gd name="connsiteY9" fmla="*/ 9101 h 126145"/>
                  <a:gd name="connsiteX10" fmla="*/ 260047 w 262827"/>
                  <a:gd name="connsiteY10" fmla="*/ 1643 h 12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27" h="126145">
                    <a:moveTo>
                      <a:pt x="260047" y="1643"/>
                    </a:moveTo>
                    <a:cubicBezTo>
                      <a:pt x="257372" y="1052"/>
                      <a:pt x="254672" y="512"/>
                      <a:pt x="251972" y="49"/>
                    </a:cubicBezTo>
                    <a:cubicBezTo>
                      <a:pt x="250557" y="-208"/>
                      <a:pt x="249503" y="589"/>
                      <a:pt x="249117" y="1617"/>
                    </a:cubicBezTo>
                    <a:cubicBezTo>
                      <a:pt x="202980" y="2132"/>
                      <a:pt x="157640" y="12985"/>
                      <a:pt x="115798" y="31784"/>
                    </a:cubicBezTo>
                    <a:cubicBezTo>
                      <a:pt x="93423" y="41840"/>
                      <a:pt x="72592" y="54776"/>
                      <a:pt x="53150" y="69435"/>
                    </a:cubicBezTo>
                    <a:cubicBezTo>
                      <a:pt x="34119" y="83785"/>
                      <a:pt x="10742" y="102610"/>
                      <a:pt x="172" y="124084"/>
                    </a:cubicBezTo>
                    <a:cubicBezTo>
                      <a:pt x="-548" y="125550"/>
                      <a:pt x="1149" y="126785"/>
                      <a:pt x="2435" y="125782"/>
                    </a:cubicBezTo>
                    <a:cubicBezTo>
                      <a:pt x="19948" y="111869"/>
                      <a:pt x="34067" y="93841"/>
                      <a:pt x="51658" y="79696"/>
                    </a:cubicBezTo>
                    <a:cubicBezTo>
                      <a:pt x="71204" y="63957"/>
                      <a:pt x="93063" y="50944"/>
                      <a:pt x="115823" y="40065"/>
                    </a:cubicBezTo>
                    <a:cubicBezTo>
                      <a:pt x="160315" y="18771"/>
                      <a:pt x="209538" y="8896"/>
                      <a:pt x="258993" y="9101"/>
                    </a:cubicBezTo>
                    <a:cubicBezTo>
                      <a:pt x="263339" y="9075"/>
                      <a:pt x="264393" y="2569"/>
                      <a:pt x="260047" y="164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="" xmlns:a16="http://schemas.microsoft.com/office/drawing/2014/main" id="{A5368A49-FDC5-4DCA-9372-DA2838005077}"/>
                  </a:ext>
                </a:extLst>
              </p:cNvPr>
              <p:cNvSpPr/>
              <p:nvPr/>
            </p:nvSpPr>
            <p:spPr>
              <a:xfrm>
                <a:off x="2910087" y="4411892"/>
                <a:ext cx="223084" cy="439099"/>
              </a:xfrm>
              <a:custGeom>
                <a:avLst/>
                <a:gdLst>
                  <a:gd name="connsiteX0" fmla="*/ 222735 w 223084"/>
                  <a:gd name="connsiteY0" fmla="*/ 434519 h 439099"/>
                  <a:gd name="connsiteX1" fmla="*/ 5448 w 223084"/>
                  <a:gd name="connsiteY1" fmla="*/ 12495 h 439099"/>
                  <a:gd name="connsiteX2" fmla="*/ 9254 w 223084"/>
                  <a:gd name="connsiteY2" fmla="*/ 11492 h 439099"/>
                  <a:gd name="connsiteX3" fmla="*/ 9589 w 223084"/>
                  <a:gd name="connsiteY3" fmla="*/ 11055 h 439099"/>
                  <a:gd name="connsiteX4" fmla="*/ 24582 w 223084"/>
                  <a:gd name="connsiteY4" fmla="*/ 39807 h 439099"/>
                  <a:gd name="connsiteX5" fmla="*/ 51045 w 223084"/>
                  <a:gd name="connsiteY5" fmla="*/ 91911 h 439099"/>
                  <a:gd name="connsiteX6" fmla="*/ 104049 w 223084"/>
                  <a:gd name="connsiteY6" fmla="*/ 196041 h 439099"/>
                  <a:gd name="connsiteX7" fmla="*/ 210700 w 223084"/>
                  <a:gd name="connsiteY7" fmla="*/ 403967 h 439099"/>
                  <a:gd name="connsiteX8" fmla="*/ 216229 w 223084"/>
                  <a:gd name="connsiteY8" fmla="*/ 400829 h 439099"/>
                  <a:gd name="connsiteX9" fmla="*/ 112304 w 223084"/>
                  <a:gd name="connsiteY9" fmla="*/ 197455 h 439099"/>
                  <a:gd name="connsiteX10" fmla="*/ 61255 w 223084"/>
                  <a:gd name="connsiteY10" fmla="*/ 98314 h 439099"/>
                  <a:gd name="connsiteX11" fmla="*/ 34483 w 223084"/>
                  <a:gd name="connsiteY11" fmla="*/ 46391 h 439099"/>
                  <a:gd name="connsiteX12" fmla="*/ 8174 w 223084"/>
                  <a:gd name="connsiteY12" fmla="*/ 150 h 439099"/>
                  <a:gd name="connsiteX13" fmla="*/ 7146 w 223084"/>
                  <a:gd name="connsiteY13" fmla="*/ 562 h 439099"/>
                  <a:gd name="connsiteX14" fmla="*/ 9306 w 223084"/>
                  <a:gd name="connsiteY14" fmla="*/ 10129 h 439099"/>
                  <a:gd name="connsiteX15" fmla="*/ 9280 w 223084"/>
                  <a:gd name="connsiteY15" fmla="*/ 10103 h 439099"/>
                  <a:gd name="connsiteX16" fmla="*/ 2131 w 223084"/>
                  <a:gd name="connsiteY16" fmla="*/ 8663 h 439099"/>
                  <a:gd name="connsiteX17" fmla="*/ 228 w 223084"/>
                  <a:gd name="connsiteY17" fmla="*/ 11878 h 439099"/>
                  <a:gd name="connsiteX18" fmla="*/ 217386 w 223084"/>
                  <a:gd name="connsiteY18" fmla="*/ 437554 h 439099"/>
                  <a:gd name="connsiteX19" fmla="*/ 222735 w 223084"/>
                  <a:gd name="connsiteY19" fmla="*/ 434519 h 43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3084" h="439099">
                    <a:moveTo>
                      <a:pt x="222735" y="434519"/>
                    </a:moveTo>
                    <a:cubicBezTo>
                      <a:pt x="151729" y="293176"/>
                      <a:pt x="78434" y="152861"/>
                      <a:pt x="5448" y="12495"/>
                    </a:cubicBezTo>
                    <a:cubicBezTo>
                      <a:pt x="6425" y="12315"/>
                      <a:pt x="7248" y="12083"/>
                      <a:pt x="9254" y="11492"/>
                    </a:cubicBezTo>
                    <a:cubicBezTo>
                      <a:pt x="9460" y="11415"/>
                      <a:pt x="9512" y="11235"/>
                      <a:pt x="9589" y="11055"/>
                    </a:cubicBezTo>
                    <a:cubicBezTo>
                      <a:pt x="13241" y="21059"/>
                      <a:pt x="19979" y="30806"/>
                      <a:pt x="24582" y="39807"/>
                    </a:cubicBezTo>
                    <a:cubicBezTo>
                      <a:pt x="33403" y="57166"/>
                      <a:pt x="42224" y="74526"/>
                      <a:pt x="51045" y="91911"/>
                    </a:cubicBezTo>
                    <a:cubicBezTo>
                      <a:pt x="68688" y="126629"/>
                      <a:pt x="86381" y="161322"/>
                      <a:pt x="104049" y="196041"/>
                    </a:cubicBezTo>
                    <a:cubicBezTo>
                      <a:pt x="139308" y="265272"/>
                      <a:pt x="172509" y="336227"/>
                      <a:pt x="210700" y="403967"/>
                    </a:cubicBezTo>
                    <a:cubicBezTo>
                      <a:pt x="212706" y="407541"/>
                      <a:pt x="217875" y="404404"/>
                      <a:pt x="216229" y="400829"/>
                    </a:cubicBezTo>
                    <a:cubicBezTo>
                      <a:pt x="184391" y="331983"/>
                      <a:pt x="147075" y="264990"/>
                      <a:pt x="112304" y="197455"/>
                    </a:cubicBezTo>
                    <a:cubicBezTo>
                      <a:pt x="95279" y="164408"/>
                      <a:pt x="78280" y="131361"/>
                      <a:pt x="61255" y="98314"/>
                    </a:cubicBezTo>
                    <a:cubicBezTo>
                      <a:pt x="52331" y="81006"/>
                      <a:pt x="43407" y="63699"/>
                      <a:pt x="34483" y="46391"/>
                    </a:cubicBezTo>
                    <a:cubicBezTo>
                      <a:pt x="27025" y="31937"/>
                      <a:pt x="20647" y="11003"/>
                      <a:pt x="8174" y="150"/>
                    </a:cubicBezTo>
                    <a:cubicBezTo>
                      <a:pt x="7814" y="-158"/>
                      <a:pt x="7094" y="22"/>
                      <a:pt x="7146" y="562"/>
                    </a:cubicBezTo>
                    <a:cubicBezTo>
                      <a:pt x="7428" y="3777"/>
                      <a:pt x="8226" y="6966"/>
                      <a:pt x="9306" y="10129"/>
                    </a:cubicBezTo>
                    <a:cubicBezTo>
                      <a:pt x="9280" y="10129"/>
                      <a:pt x="9306" y="10103"/>
                      <a:pt x="9280" y="10103"/>
                    </a:cubicBezTo>
                    <a:cubicBezTo>
                      <a:pt x="5654" y="9023"/>
                      <a:pt x="5937" y="9126"/>
                      <a:pt x="2131" y="8663"/>
                    </a:cubicBezTo>
                    <a:cubicBezTo>
                      <a:pt x="330" y="8432"/>
                      <a:pt x="-415" y="10592"/>
                      <a:pt x="228" y="11878"/>
                    </a:cubicBezTo>
                    <a:cubicBezTo>
                      <a:pt x="72031" y="154018"/>
                      <a:pt x="143577" y="296365"/>
                      <a:pt x="217386" y="437554"/>
                    </a:cubicBezTo>
                    <a:cubicBezTo>
                      <a:pt x="219186" y="441051"/>
                      <a:pt x="224484" y="437991"/>
                      <a:pt x="222735" y="43451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="" xmlns:a16="http://schemas.microsoft.com/office/drawing/2014/main" id="{DC50752F-606A-4B1F-BDBE-BCC3845CCB53}"/>
                  </a:ext>
                </a:extLst>
              </p:cNvPr>
              <p:cNvSpPr/>
              <p:nvPr/>
            </p:nvSpPr>
            <p:spPr>
              <a:xfrm>
                <a:off x="3148527" y="4551400"/>
                <a:ext cx="466835" cy="311048"/>
              </a:xfrm>
              <a:custGeom>
                <a:avLst/>
                <a:gdLst>
                  <a:gd name="connsiteX0" fmla="*/ 463283 w 466835"/>
                  <a:gd name="connsiteY0" fmla="*/ 5 h 311048"/>
                  <a:gd name="connsiteX1" fmla="*/ 193790 w 466835"/>
                  <a:gd name="connsiteY1" fmla="*/ 147701 h 311048"/>
                  <a:gd name="connsiteX2" fmla="*/ 195050 w 466835"/>
                  <a:gd name="connsiteY2" fmla="*/ 150813 h 311048"/>
                  <a:gd name="connsiteX3" fmla="*/ 82176 w 466835"/>
                  <a:gd name="connsiteY3" fmla="*/ 189312 h 311048"/>
                  <a:gd name="connsiteX4" fmla="*/ 137 w 466835"/>
                  <a:gd name="connsiteY4" fmla="*/ 295345 h 311048"/>
                  <a:gd name="connsiteX5" fmla="*/ 3557 w 466835"/>
                  <a:gd name="connsiteY5" fmla="*/ 296734 h 311048"/>
                  <a:gd name="connsiteX6" fmla="*/ 35113 w 466835"/>
                  <a:gd name="connsiteY6" fmla="*/ 248025 h 311048"/>
                  <a:gd name="connsiteX7" fmla="*/ 79913 w 466835"/>
                  <a:gd name="connsiteY7" fmla="*/ 199522 h 311048"/>
                  <a:gd name="connsiteX8" fmla="*/ 137031 w 466835"/>
                  <a:gd name="connsiteY8" fmla="*/ 166501 h 311048"/>
                  <a:gd name="connsiteX9" fmla="*/ 172187 w 466835"/>
                  <a:gd name="connsiteY9" fmla="*/ 159145 h 311048"/>
                  <a:gd name="connsiteX10" fmla="*/ 80453 w 466835"/>
                  <a:gd name="connsiteY10" fmla="*/ 206774 h 311048"/>
                  <a:gd name="connsiteX11" fmla="*/ 4303 w 466835"/>
                  <a:gd name="connsiteY11" fmla="*/ 308127 h 311048"/>
                  <a:gd name="connsiteX12" fmla="*/ 4380 w 466835"/>
                  <a:gd name="connsiteY12" fmla="*/ 308127 h 311048"/>
                  <a:gd name="connsiteX13" fmla="*/ 9035 w 466835"/>
                  <a:gd name="connsiteY13" fmla="*/ 309387 h 311048"/>
                  <a:gd name="connsiteX14" fmla="*/ 78318 w 466835"/>
                  <a:gd name="connsiteY14" fmla="*/ 217010 h 311048"/>
                  <a:gd name="connsiteX15" fmla="*/ 199242 w 466835"/>
                  <a:gd name="connsiteY15" fmla="*/ 164983 h 311048"/>
                  <a:gd name="connsiteX16" fmla="*/ 199242 w 466835"/>
                  <a:gd name="connsiteY16" fmla="*/ 158374 h 311048"/>
                  <a:gd name="connsiteX17" fmla="*/ 192272 w 466835"/>
                  <a:gd name="connsiteY17" fmla="*/ 157988 h 311048"/>
                  <a:gd name="connsiteX18" fmla="*/ 202868 w 466835"/>
                  <a:gd name="connsiteY18" fmla="*/ 157577 h 311048"/>
                  <a:gd name="connsiteX19" fmla="*/ 203588 w 466835"/>
                  <a:gd name="connsiteY19" fmla="*/ 152356 h 311048"/>
                  <a:gd name="connsiteX20" fmla="*/ 196053 w 466835"/>
                  <a:gd name="connsiteY20" fmla="*/ 150941 h 311048"/>
                  <a:gd name="connsiteX21" fmla="*/ 197210 w 466835"/>
                  <a:gd name="connsiteY21" fmla="*/ 150298 h 311048"/>
                  <a:gd name="connsiteX22" fmla="*/ 310110 w 466835"/>
                  <a:gd name="connsiteY22" fmla="*/ 50926 h 311048"/>
                  <a:gd name="connsiteX23" fmla="*/ 463232 w 466835"/>
                  <a:gd name="connsiteY23" fmla="*/ 7155 h 311048"/>
                  <a:gd name="connsiteX24" fmla="*/ 463283 w 466835"/>
                  <a:gd name="connsiteY24" fmla="*/ 5 h 3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6835" h="311048">
                    <a:moveTo>
                      <a:pt x="463283" y="5"/>
                    </a:moveTo>
                    <a:cubicBezTo>
                      <a:pt x="359642" y="5252"/>
                      <a:pt x="247796" y="59156"/>
                      <a:pt x="193790" y="147701"/>
                    </a:cubicBezTo>
                    <a:cubicBezTo>
                      <a:pt x="193044" y="148936"/>
                      <a:pt x="193892" y="150350"/>
                      <a:pt x="195050" y="150813"/>
                    </a:cubicBezTo>
                    <a:cubicBezTo>
                      <a:pt x="155599" y="145618"/>
                      <a:pt x="111854" y="167066"/>
                      <a:pt x="82176" y="189312"/>
                    </a:cubicBezTo>
                    <a:cubicBezTo>
                      <a:pt x="47663" y="215184"/>
                      <a:pt x="16107" y="255972"/>
                      <a:pt x="137" y="295345"/>
                    </a:cubicBezTo>
                    <a:cubicBezTo>
                      <a:pt x="-686" y="297377"/>
                      <a:pt x="2426" y="298329"/>
                      <a:pt x="3557" y="296734"/>
                    </a:cubicBezTo>
                    <a:cubicBezTo>
                      <a:pt x="14744" y="280943"/>
                      <a:pt x="23771" y="263790"/>
                      <a:pt x="35113" y="248025"/>
                    </a:cubicBezTo>
                    <a:cubicBezTo>
                      <a:pt x="47971" y="230177"/>
                      <a:pt x="63068" y="213923"/>
                      <a:pt x="79913" y="199522"/>
                    </a:cubicBezTo>
                    <a:cubicBezTo>
                      <a:pt x="96655" y="185249"/>
                      <a:pt x="116226" y="174190"/>
                      <a:pt x="137031" y="166501"/>
                    </a:cubicBezTo>
                    <a:cubicBezTo>
                      <a:pt x="148835" y="162129"/>
                      <a:pt x="160434" y="160200"/>
                      <a:pt x="172187" y="159145"/>
                    </a:cubicBezTo>
                    <a:cubicBezTo>
                      <a:pt x="137597" y="164289"/>
                      <a:pt x="107353" y="184760"/>
                      <a:pt x="80453" y="206774"/>
                    </a:cubicBezTo>
                    <a:cubicBezTo>
                      <a:pt x="47328" y="233880"/>
                      <a:pt x="16750" y="267030"/>
                      <a:pt x="4303" y="308127"/>
                    </a:cubicBezTo>
                    <a:lnTo>
                      <a:pt x="4380" y="308127"/>
                    </a:lnTo>
                    <a:cubicBezTo>
                      <a:pt x="3660" y="310879"/>
                      <a:pt x="7904" y="312422"/>
                      <a:pt x="9035" y="309387"/>
                    </a:cubicBezTo>
                    <a:cubicBezTo>
                      <a:pt x="22923" y="272482"/>
                      <a:pt x="48409" y="242959"/>
                      <a:pt x="78318" y="217010"/>
                    </a:cubicBezTo>
                    <a:cubicBezTo>
                      <a:pt x="111802" y="187949"/>
                      <a:pt x="152050" y="160457"/>
                      <a:pt x="199242" y="164983"/>
                    </a:cubicBezTo>
                    <a:cubicBezTo>
                      <a:pt x="203614" y="165395"/>
                      <a:pt x="203588" y="158785"/>
                      <a:pt x="199242" y="158374"/>
                    </a:cubicBezTo>
                    <a:cubicBezTo>
                      <a:pt x="196901" y="158142"/>
                      <a:pt x="194587" y="158039"/>
                      <a:pt x="192272" y="157988"/>
                    </a:cubicBezTo>
                    <a:cubicBezTo>
                      <a:pt x="195770" y="157860"/>
                      <a:pt x="199293" y="157731"/>
                      <a:pt x="202868" y="157577"/>
                    </a:cubicBezTo>
                    <a:cubicBezTo>
                      <a:pt x="205903" y="157448"/>
                      <a:pt x="206700" y="153102"/>
                      <a:pt x="203588" y="152356"/>
                    </a:cubicBezTo>
                    <a:cubicBezTo>
                      <a:pt x="201093" y="151764"/>
                      <a:pt x="198573" y="151301"/>
                      <a:pt x="196053" y="150941"/>
                    </a:cubicBezTo>
                    <a:cubicBezTo>
                      <a:pt x="196464" y="150890"/>
                      <a:pt x="196876" y="150710"/>
                      <a:pt x="197210" y="150298"/>
                    </a:cubicBezTo>
                    <a:cubicBezTo>
                      <a:pt x="229511" y="110668"/>
                      <a:pt x="264744" y="76541"/>
                      <a:pt x="310110" y="50926"/>
                    </a:cubicBezTo>
                    <a:cubicBezTo>
                      <a:pt x="356633" y="24668"/>
                      <a:pt x="409534" y="9829"/>
                      <a:pt x="463232" y="7155"/>
                    </a:cubicBezTo>
                    <a:cubicBezTo>
                      <a:pt x="468015" y="6923"/>
                      <a:pt x="468041" y="-226"/>
                      <a:pt x="463283" y="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="" xmlns:a16="http://schemas.microsoft.com/office/drawing/2014/main" id="{6611B16A-F373-4708-88AD-D6280BDFDD6F}"/>
                  </a:ext>
                </a:extLst>
              </p:cNvPr>
              <p:cNvSpPr/>
              <p:nvPr/>
            </p:nvSpPr>
            <p:spPr>
              <a:xfrm>
                <a:off x="2939347" y="4316131"/>
                <a:ext cx="197992" cy="110423"/>
              </a:xfrm>
              <a:custGeom>
                <a:avLst/>
                <a:gdLst>
                  <a:gd name="connsiteX0" fmla="*/ 196072 w 197992"/>
                  <a:gd name="connsiteY0" fmla="*/ 3405 h 110423"/>
                  <a:gd name="connsiteX1" fmla="*/ 208 w 197992"/>
                  <a:gd name="connsiteY1" fmla="*/ 108616 h 110423"/>
                  <a:gd name="connsiteX2" fmla="*/ 2162 w 197992"/>
                  <a:gd name="connsiteY2" fmla="*/ 110081 h 110423"/>
                  <a:gd name="connsiteX3" fmla="*/ 81501 w 197992"/>
                  <a:gd name="connsiteY3" fmla="*/ 33880 h 110423"/>
                  <a:gd name="connsiteX4" fmla="*/ 194658 w 197992"/>
                  <a:gd name="connsiteY4" fmla="*/ 8420 h 110423"/>
                  <a:gd name="connsiteX5" fmla="*/ 196072 w 197992"/>
                  <a:gd name="connsiteY5" fmla="*/ 3405 h 11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92" h="110423">
                    <a:moveTo>
                      <a:pt x="196072" y="3405"/>
                    </a:moveTo>
                    <a:cubicBezTo>
                      <a:pt x="114728" y="-15780"/>
                      <a:pt x="43593" y="49748"/>
                      <a:pt x="208" y="108616"/>
                    </a:cubicBezTo>
                    <a:cubicBezTo>
                      <a:pt x="-615" y="109747"/>
                      <a:pt x="1211" y="111059"/>
                      <a:pt x="2162" y="110081"/>
                    </a:cubicBezTo>
                    <a:cubicBezTo>
                      <a:pt x="28343" y="83747"/>
                      <a:pt x="50357" y="55355"/>
                      <a:pt x="81501" y="33880"/>
                    </a:cubicBezTo>
                    <a:cubicBezTo>
                      <a:pt x="114008" y="11481"/>
                      <a:pt x="155130" y="-967"/>
                      <a:pt x="194658" y="8420"/>
                    </a:cubicBezTo>
                    <a:cubicBezTo>
                      <a:pt x="198001" y="9243"/>
                      <a:pt x="199441" y="4203"/>
                      <a:pt x="196072" y="340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="" xmlns:a16="http://schemas.microsoft.com/office/drawing/2014/main" id="{8CBD665A-9FB7-469E-8167-34AC810EBAED}"/>
                  </a:ext>
                </a:extLst>
              </p:cNvPr>
              <p:cNvSpPr/>
              <p:nvPr/>
            </p:nvSpPr>
            <p:spPr>
              <a:xfrm>
                <a:off x="2942681" y="4329110"/>
                <a:ext cx="182498" cy="115937"/>
              </a:xfrm>
              <a:custGeom>
                <a:avLst/>
                <a:gdLst>
                  <a:gd name="connsiteX0" fmla="*/ 179802 w 182498"/>
                  <a:gd name="connsiteY0" fmla="*/ 45 h 115937"/>
                  <a:gd name="connsiteX1" fmla="*/ 77832 w 182498"/>
                  <a:gd name="connsiteY1" fmla="*/ 39779 h 115937"/>
                  <a:gd name="connsiteX2" fmla="*/ 62 w 182498"/>
                  <a:gd name="connsiteY2" fmla="*/ 115105 h 115937"/>
                  <a:gd name="connsiteX3" fmla="*/ 937 w 182498"/>
                  <a:gd name="connsiteY3" fmla="*/ 115774 h 115937"/>
                  <a:gd name="connsiteX4" fmla="*/ 79530 w 182498"/>
                  <a:gd name="connsiteY4" fmla="*/ 42608 h 115937"/>
                  <a:gd name="connsiteX5" fmla="*/ 180934 w 182498"/>
                  <a:gd name="connsiteY5" fmla="*/ 4083 h 115937"/>
                  <a:gd name="connsiteX6" fmla="*/ 179802 w 182498"/>
                  <a:gd name="connsiteY6" fmla="*/ 45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98" h="115937">
                    <a:moveTo>
                      <a:pt x="179802" y="45"/>
                    </a:moveTo>
                    <a:cubicBezTo>
                      <a:pt x="143283" y="6680"/>
                      <a:pt x="108976" y="20182"/>
                      <a:pt x="77832" y="39779"/>
                    </a:cubicBezTo>
                    <a:cubicBezTo>
                      <a:pt x="48051" y="58527"/>
                      <a:pt x="17062" y="84450"/>
                      <a:pt x="62" y="115105"/>
                    </a:cubicBezTo>
                    <a:cubicBezTo>
                      <a:pt x="-220" y="115620"/>
                      <a:pt x="525" y="116237"/>
                      <a:pt x="937" y="115774"/>
                    </a:cubicBezTo>
                    <a:cubicBezTo>
                      <a:pt x="25266" y="88128"/>
                      <a:pt x="47691" y="62693"/>
                      <a:pt x="79530" y="42608"/>
                    </a:cubicBezTo>
                    <a:cubicBezTo>
                      <a:pt x="110211" y="23242"/>
                      <a:pt x="144981" y="10384"/>
                      <a:pt x="180934" y="4083"/>
                    </a:cubicBezTo>
                    <a:cubicBezTo>
                      <a:pt x="183660" y="3568"/>
                      <a:pt x="182528" y="-469"/>
                      <a:pt x="179802" y="4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="" xmlns:a16="http://schemas.microsoft.com/office/drawing/2014/main" id="{2FD042D2-A43C-4A21-9FE2-07B05617FC37}"/>
                  </a:ext>
                </a:extLst>
              </p:cNvPr>
              <p:cNvSpPr/>
              <p:nvPr/>
            </p:nvSpPr>
            <p:spPr>
              <a:xfrm>
                <a:off x="2958251" y="4356846"/>
                <a:ext cx="199733" cy="101300"/>
              </a:xfrm>
              <a:custGeom>
                <a:avLst/>
                <a:gdLst>
                  <a:gd name="connsiteX0" fmla="*/ 198076 w 199733"/>
                  <a:gd name="connsiteY0" fmla="*/ 1216 h 101300"/>
                  <a:gd name="connsiteX1" fmla="*/ 88160 w 199733"/>
                  <a:gd name="connsiteY1" fmla="*/ 22536 h 101300"/>
                  <a:gd name="connsiteX2" fmla="*/ 77 w 199733"/>
                  <a:gd name="connsiteY2" fmla="*/ 100074 h 101300"/>
                  <a:gd name="connsiteX3" fmla="*/ 1363 w 199733"/>
                  <a:gd name="connsiteY3" fmla="*/ 101025 h 101300"/>
                  <a:gd name="connsiteX4" fmla="*/ 36519 w 199733"/>
                  <a:gd name="connsiteY4" fmla="*/ 62038 h 101300"/>
                  <a:gd name="connsiteX5" fmla="*/ 83145 w 199733"/>
                  <a:gd name="connsiteY5" fmla="*/ 30045 h 101300"/>
                  <a:gd name="connsiteX6" fmla="*/ 197485 w 199733"/>
                  <a:gd name="connsiteY6" fmla="*/ 5562 h 101300"/>
                  <a:gd name="connsiteX7" fmla="*/ 198076 w 199733"/>
                  <a:gd name="connsiteY7" fmla="*/ 1216 h 10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33" h="101300">
                    <a:moveTo>
                      <a:pt x="198076" y="1216"/>
                    </a:moveTo>
                    <a:cubicBezTo>
                      <a:pt x="161095" y="-3773"/>
                      <a:pt x="121232" y="7234"/>
                      <a:pt x="88160" y="22536"/>
                    </a:cubicBezTo>
                    <a:cubicBezTo>
                      <a:pt x="54213" y="38223"/>
                      <a:pt x="16099" y="66101"/>
                      <a:pt x="77" y="100074"/>
                    </a:cubicBezTo>
                    <a:cubicBezTo>
                      <a:pt x="-283" y="100845"/>
                      <a:pt x="695" y="101771"/>
                      <a:pt x="1363" y="101025"/>
                    </a:cubicBezTo>
                    <a:cubicBezTo>
                      <a:pt x="13142" y="87884"/>
                      <a:pt x="23377" y="74074"/>
                      <a:pt x="36519" y="62038"/>
                    </a:cubicBezTo>
                    <a:cubicBezTo>
                      <a:pt x="50432" y="49333"/>
                      <a:pt x="66377" y="38866"/>
                      <a:pt x="83145" y="30045"/>
                    </a:cubicBezTo>
                    <a:cubicBezTo>
                      <a:pt x="119407" y="10988"/>
                      <a:pt x="157057" y="6591"/>
                      <a:pt x="197485" y="5562"/>
                    </a:cubicBezTo>
                    <a:cubicBezTo>
                      <a:pt x="199954" y="5511"/>
                      <a:pt x="200725" y="1576"/>
                      <a:pt x="198076" y="12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="" xmlns:a16="http://schemas.microsoft.com/office/drawing/2014/main" id="{EC5C155B-AD31-4771-8673-8BCC3124F381}"/>
                  </a:ext>
                </a:extLst>
              </p:cNvPr>
              <p:cNvSpPr/>
              <p:nvPr/>
            </p:nvSpPr>
            <p:spPr>
              <a:xfrm>
                <a:off x="2966445" y="4375637"/>
                <a:ext cx="191432" cy="105126"/>
              </a:xfrm>
              <a:custGeom>
                <a:avLst/>
                <a:gdLst>
                  <a:gd name="connsiteX0" fmla="*/ 189240 w 191432"/>
                  <a:gd name="connsiteY0" fmla="*/ 375 h 105126"/>
                  <a:gd name="connsiteX1" fmla="*/ 242 w 191432"/>
                  <a:gd name="connsiteY1" fmla="*/ 103656 h 105126"/>
                  <a:gd name="connsiteX2" fmla="*/ 1528 w 191432"/>
                  <a:gd name="connsiteY2" fmla="*/ 104891 h 105126"/>
                  <a:gd name="connsiteX3" fmla="*/ 85727 w 191432"/>
                  <a:gd name="connsiteY3" fmla="*/ 35402 h 105126"/>
                  <a:gd name="connsiteX4" fmla="*/ 189266 w 191432"/>
                  <a:gd name="connsiteY4" fmla="*/ 4798 h 105126"/>
                  <a:gd name="connsiteX5" fmla="*/ 189240 w 191432"/>
                  <a:gd name="connsiteY5" fmla="*/ 375 h 10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32" h="105126">
                    <a:moveTo>
                      <a:pt x="189240" y="375"/>
                    </a:moveTo>
                    <a:cubicBezTo>
                      <a:pt x="115277" y="-5154"/>
                      <a:pt x="44194" y="51527"/>
                      <a:pt x="242" y="103656"/>
                    </a:cubicBezTo>
                    <a:cubicBezTo>
                      <a:pt x="-503" y="104531"/>
                      <a:pt x="628" y="105611"/>
                      <a:pt x="1528" y="104891"/>
                    </a:cubicBezTo>
                    <a:cubicBezTo>
                      <a:pt x="30152" y="81925"/>
                      <a:pt x="54481" y="55462"/>
                      <a:pt x="85727" y="35402"/>
                    </a:cubicBezTo>
                    <a:cubicBezTo>
                      <a:pt x="117000" y="15317"/>
                      <a:pt x="151770" y="4670"/>
                      <a:pt x="189266" y="4798"/>
                    </a:cubicBezTo>
                    <a:cubicBezTo>
                      <a:pt x="192198" y="4798"/>
                      <a:pt x="192121" y="581"/>
                      <a:pt x="189240" y="37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="" xmlns:a16="http://schemas.microsoft.com/office/drawing/2014/main" id="{B760A27F-FF41-4E09-BE41-8C0FB216EF35}"/>
                  </a:ext>
                </a:extLst>
              </p:cNvPr>
              <p:cNvSpPr/>
              <p:nvPr/>
            </p:nvSpPr>
            <p:spPr>
              <a:xfrm>
                <a:off x="2981129" y="4394965"/>
                <a:ext cx="186428" cy="100744"/>
              </a:xfrm>
              <a:custGeom>
                <a:avLst/>
                <a:gdLst>
                  <a:gd name="connsiteX0" fmla="*/ 184380 w 186428"/>
                  <a:gd name="connsiteY0" fmla="*/ 1 h 100744"/>
                  <a:gd name="connsiteX1" fmla="*/ 81304 w 186428"/>
                  <a:gd name="connsiteY1" fmla="*/ 31788 h 100744"/>
                  <a:gd name="connsiteX2" fmla="*/ 38433 w 186428"/>
                  <a:gd name="connsiteY2" fmla="*/ 60540 h 100744"/>
                  <a:gd name="connsiteX3" fmla="*/ 63 w 186428"/>
                  <a:gd name="connsiteY3" fmla="*/ 100093 h 100744"/>
                  <a:gd name="connsiteX4" fmla="*/ 783 w 186428"/>
                  <a:gd name="connsiteY4" fmla="*/ 100633 h 100744"/>
                  <a:gd name="connsiteX5" fmla="*/ 37765 w 186428"/>
                  <a:gd name="connsiteY5" fmla="*/ 65760 h 100744"/>
                  <a:gd name="connsiteX6" fmla="*/ 83670 w 186428"/>
                  <a:gd name="connsiteY6" fmla="*/ 35696 h 100744"/>
                  <a:gd name="connsiteX7" fmla="*/ 184920 w 186428"/>
                  <a:gd name="connsiteY7" fmla="*/ 4013 h 100744"/>
                  <a:gd name="connsiteX8" fmla="*/ 184380 w 186428"/>
                  <a:gd name="connsiteY8" fmla="*/ 1 h 100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28" h="100744">
                    <a:moveTo>
                      <a:pt x="184380" y="1"/>
                    </a:moveTo>
                    <a:cubicBezTo>
                      <a:pt x="148941" y="901"/>
                      <a:pt x="111985" y="15483"/>
                      <a:pt x="81304" y="31788"/>
                    </a:cubicBezTo>
                    <a:cubicBezTo>
                      <a:pt x="66080" y="39863"/>
                      <a:pt x="51858" y="49944"/>
                      <a:pt x="38433" y="60540"/>
                    </a:cubicBezTo>
                    <a:cubicBezTo>
                      <a:pt x="24649" y="71444"/>
                      <a:pt x="8730" y="84843"/>
                      <a:pt x="63" y="100093"/>
                    </a:cubicBezTo>
                    <a:cubicBezTo>
                      <a:pt x="-194" y="100556"/>
                      <a:pt x="397" y="100942"/>
                      <a:pt x="783" y="100633"/>
                    </a:cubicBezTo>
                    <a:cubicBezTo>
                      <a:pt x="13822" y="89832"/>
                      <a:pt x="24572" y="76587"/>
                      <a:pt x="37765" y="65760"/>
                    </a:cubicBezTo>
                    <a:cubicBezTo>
                      <a:pt x="52012" y="54085"/>
                      <a:pt x="67391" y="44440"/>
                      <a:pt x="83670" y="35696"/>
                    </a:cubicBezTo>
                    <a:cubicBezTo>
                      <a:pt x="116023" y="18286"/>
                      <a:pt x="149353" y="11548"/>
                      <a:pt x="184920" y="4013"/>
                    </a:cubicBezTo>
                    <a:cubicBezTo>
                      <a:pt x="187260" y="3498"/>
                      <a:pt x="186720" y="-51"/>
                      <a:pt x="184380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="" xmlns:a16="http://schemas.microsoft.com/office/drawing/2014/main" id="{5710000D-C131-4453-B0D9-4D98FA367F3B}"/>
                  </a:ext>
                </a:extLst>
              </p:cNvPr>
              <p:cNvSpPr/>
              <p:nvPr/>
            </p:nvSpPr>
            <p:spPr>
              <a:xfrm>
                <a:off x="3004724" y="4417509"/>
                <a:ext cx="165468" cy="106929"/>
              </a:xfrm>
              <a:custGeom>
                <a:avLst/>
                <a:gdLst>
                  <a:gd name="connsiteX0" fmla="*/ 163614 w 165468"/>
                  <a:gd name="connsiteY0" fmla="*/ 62 h 106929"/>
                  <a:gd name="connsiteX1" fmla="*/ 118043 w 165468"/>
                  <a:gd name="connsiteY1" fmla="*/ 11918 h 106929"/>
                  <a:gd name="connsiteX2" fmla="*/ 72163 w 165468"/>
                  <a:gd name="connsiteY2" fmla="*/ 34935 h 106929"/>
                  <a:gd name="connsiteX3" fmla="*/ 128 w 165468"/>
                  <a:gd name="connsiteY3" fmla="*/ 105298 h 106929"/>
                  <a:gd name="connsiteX4" fmla="*/ 1851 w 165468"/>
                  <a:gd name="connsiteY4" fmla="*/ 106584 h 106929"/>
                  <a:gd name="connsiteX5" fmla="*/ 74863 w 165468"/>
                  <a:gd name="connsiteY5" fmla="*/ 39410 h 106929"/>
                  <a:gd name="connsiteX6" fmla="*/ 119509 w 165468"/>
                  <a:gd name="connsiteY6" fmla="*/ 17113 h 106929"/>
                  <a:gd name="connsiteX7" fmla="*/ 164514 w 165468"/>
                  <a:gd name="connsiteY7" fmla="*/ 3406 h 106929"/>
                  <a:gd name="connsiteX8" fmla="*/ 163614 w 165468"/>
                  <a:gd name="connsiteY8" fmla="*/ 62 h 10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468" h="106929">
                    <a:moveTo>
                      <a:pt x="163614" y="62"/>
                    </a:moveTo>
                    <a:cubicBezTo>
                      <a:pt x="148724" y="-761"/>
                      <a:pt x="131725" y="6749"/>
                      <a:pt x="118043" y="11918"/>
                    </a:cubicBezTo>
                    <a:cubicBezTo>
                      <a:pt x="101969" y="18013"/>
                      <a:pt x="86693" y="25934"/>
                      <a:pt x="72163" y="34935"/>
                    </a:cubicBezTo>
                    <a:cubicBezTo>
                      <a:pt x="44182" y="52295"/>
                      <a:pt x="15919" y="76598"/>
                      <a:pt x="128" y="105298"/>
                    </a:cubicBezTo>
                    <a:cubicBezTo>
                      <a:pt x="-438" y="106327"/>
                      <a:pt x="1003" y="107536"/>
                      <a:pt x="1851" y="106584"/>
                    </a:cubicBezTo>
                    <a:cubicBezTo>
                      <a:pt x="24380" y="81278"/>
                      <a:pt x="45700" y="57978"/>
                      <a:pt x="74863" y="39410"/>
                    </a:cubicBezTo>
                    <a:cubicBezTo>
                      <a:pt x="88879" y="30486"/>
                      <a:pt x="103975" y="23182"/>
                      <a:pt x="119509" y="17113"/>
                    </a:cubicBezTo>
                    <a:cubicBezTo>
                      <a:pt x="133988" y="11455"/>
                      <a:pt x="150678" y="9912"/>
                      <a:pt x="164514" y="3406"/>
                    </a:cubicBezTo>
                    <a:cubicBezTo>
                      <a:pt x="166315" y="2557"/>
                      <a:pt x="165312" y="140"/>
                      <a:pt x="163614" y="6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="" xmlns:a16="http://schemas.microsoft.com/office/drawing/2014/main" id="{5EDA84DE-1BCC-402A-A6E9-2564BDB19101}"/>
                  </a:ext>
                </a:extLst>
              </p:cNvPr>
              <p:cNvSpPr/>
              <p:nvPr/>
            </p:nvSpPr>
            <p:spPr>
              <a:xfrm>
                <a:off x="3017566" y="4444383"/>
                <a:ext cx="169194" cy="106817"/>
              </a:xfrm>
              <a:custGeom>
                <a:avLst/>
                <a:gdLst>
                  <a:gd name="connsiteX0" fmla="*/ 166845 w 169194"/>
                  <a:gd name="connsiteY0" fmla="*/ 12 h 106817"/>
                  <a:gd name="connsiteX1" fmla="*/ 70739 w 169194"/>
                  <a:gd name="connsiteY1" fmla="*/ 38125 h 106817"/>
                  <a:gd name="connsiteX2" fmla="*/ 30054 w 169194"/>
                  <a:gd name="connsiteY2" fmla="*/ 69809 h 106817"/>
                  <a:gd name="connsiteX3" fmla="*/ 67 w 169194"/>
                  <a:gd name="connsiteY3" fmla="*/ 105839 h 106817"/>
                  <a:gd name="connsiteX4" fmla="*/ 1456 w 169194"/>
                  <a:gd name="connsiteY4" fmla="*/ 106636 h 106817"/>
                  <a:gd name="connsiteX5" fmla="*/ 33783 w 169194"/>
                  <a:gd name="connsiteY5" fmla="*/ 73435 h 106817"/>
                  <a:gd name="connsiteX6" fmla="*/ 73645 w 169194"/>
                  <a:gd name="connsiteY6" fmla="*/ 42960 h 106817"/>
                  <a:gd name="connsiteX7" fmla="*/ 115204 w 169194"/>
                  <a:gd name="connsiteY7" fmla="*/ 21229 h 106817"/>
                  <a:gd name="connsiteX8" fmla="*/ 167488 w 169194"/>
                  <a:gd name="connsiteY8" fmla="*/ 4666 h 106817"/>
                  <a:gd name="connsiteX9" fmla="*/ 166845 w 169194"/>
                  <a:gd name="connsiteY9" fmla="*/ 12 h 10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194" h="106817">
                    <a:moveTo>
                      <a:pt x="166845" y="12"/>
                    </a:moveTo>
                    <a:cubicBezTo>
                      <a:pt x="133489" y="2840"/>
                      <a:pt x="98385" y="20817"/>
                      <a:pt x="70739" y="38125"/>
                    </a:cubicBezTo>
                    <a:cubicBezTo>
                      <a:pt x="56105" y="47280"/>
                      <a:pt x="42629" y="58133"/>
                      <a:pt x="30054" y="69809"/>
                    </a:cubicBezTo>
                    <a:cubicBezTo>
                      <a:pt x="19329" y="79762"/>
                      <a:pt x="5673" y="92260"/>
                      <a:pt x="67" y="105839"/>
                    </a:cubicBezTo>
                    <a:cubicBezTo>
                      <a:pt x="-293" y="106688"/>
                      <a:pt x="890" y="107074"/>
                      <a:pt x="1456" y="106636"/>
                    </a:cubicBezTo>
                    <a:cubicBezTo>
                      <a:pt x="13363" y="97378"/>
                      <a:pt x="22673" y="83825"/>
                      <a:pt x="33783" y="73435"/>
                    </a:cubicBezTo>
                    <a:cubicBezTo>
                      <a:pt x="45998" y="62016"/>
                      <a:pt x="59526" y="52038"/>
                      <a:pt x="73645" y="42960"/>
                    </a:cubicBezTo>
                    <a:cubicBezTo>
                      <a:pt x="86761" y="34499"/>
                      <a:pt x="100802" y="27426"/>
                      <a:pt x="115204" y="21229"/>
                    </a:cubicBezTo>
                    <a:cubicBezTo>
                      <a:pt x="132203" y="13925"/>
                      <a:pt x="150103" y="10581"/>
                      <a:pt x="167488" y="4666"/>
                    </a:cubicBezTo>
                    <a:cubicBezTo>
                      <a:pt x="169957" y="3843"/>
                      <a:pt x="169751" y="-245"/>
                      <a:pt x="166845" y="1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="" xmlns:a16="http://schemas.microsoft.com/office/drawing/2014/main" id="{6373774B-0B88-475B-AD8C-B58B873BAD58}"/>
                  </a:ext>
                </a:extLst>
              </p:cNvPr>
              <p:cNvSpPr/>
              <p:nvPr/>
            </p:nvSpPr>
            <p:spPr>
              <a:xfrm>
                <a:off x="3029300" y="4467405"/>
                <a:ext cx="180203" cy="108343"/>
              </a:xfrm>
              <a:custGeom>
                <a:avLst/>
                <a:gdLst>
                  <a:gd name="connsiteX0" fmla="*/ 176431 w 180203"/>
                  <a:gd name="connsiteY0" fmla="*/ 33 h 108343"/>
                  <a:gd name="connsiteX1" fmla="*/ 74359 w 180203"/>
                  <a:gd name="connsiteY1" fmla="*/ 36449 h 108343"/>
                  <a:gd name="connsiteX2" fmla="*/ 34188 w 180203"/>
                  <a:gd name="connsiteY2" fmla="*/ 66564 h 108343"/>
                  <a:gd name="connsiteX3" fmla="*/ 35 w 180203"/>
                  <a:gd name="connsiteY3" fmla="*/ 107841 h 108343"/>
                  <a:gd name="connsiteX4" fmla="*/ 575 w 180203"/>
                  <a:gd name="connsiteY4" fmla="*/ 108252 h 108343"/>
                  <a:gd name="connsiteX5" fmla="*/ 34394 w 180203"/>
                  <a:gd name="connsiteY5" fmla="*/ 72505 h 108343"/>
                  <a:gd name="connsiteX6" fmla="*/ 76905 w 180203"/>
                  <a:gd name="connsiteY6" fmla="*/ 40641 h 108343"/>
                  <a:gd name="connsiteX7" fmla="*/ 178052 w 180203"/>
                  <a:gd name="connsiteY7" fmla="*/ 5640 h 108343"/>
                  <a:gd name="connsiteX8" fmla="*/ 176431 w 180203"/>
                  <a:gd name="connsiteY8" fmla="*/ 33 h 10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203" h="108343">
                    <a:moveTo>
                      <a:pt x="176431" y="33"/>
                    </a:moveTo>
                    <a:cubicBezTo>
                      <a:pt x="139913" y="5074"/>
                      <a:pt x="105683" y="17650"/>
                      <a:pt x="74359" y="36449"/>
                    </a:cubicBezTo>
                    <a:cubicBezTo>
                      <a:pt x="59931" y="45116"/>
                      <a:pt x="46610" y="55403"/>
                      <a:pt x="34188" y="66564"/>
                    </a:cubicBezTo>
                    <a:cubicBezTo>
                      <a:pt x="21612" y="77854"/>
                      <a:pt x="6799" y="92308"/>
                      <a:pt x="35" y="107841"/>
                    </a:cubicBezTo>
                    <a:cubicBezTo>
                      <a:pt x="-119" y="108176"/>
                      <a:pt x="267" y="108510"/>
                      <a:pt x="575" y="108252"/>
                    </a:cubicBezTo>
                    <a:cubicBezTo>
                      <a:pt x="12714" y="97322"/>
                      <a:pt x="22358" y="83718"/>
                      <a:pt x="34394" y="72505"/>
                    </a:cubicBezTo>
                    <a:cubicBezTo>
                      <a:pt x="47355" y="60444"/>
                      <a:pt x="61706" y="49925"/>
                      <a:pt x="76905" y="40641"/>
                    </a:cubicBezTo>
                    <a:cubicBezTo>
                      <a:pt x="107457" y="21996"/>
                      <a:pt x="142356" y="10475"/>
                      <a:pt x="178052" y="5640"/>
                    </a:cubicBezTo>
                    <a:cubicBezTo>
                      <a:pt x="181832" y="5125"/>
                      <a:pt x="180212" y="-481"/>
                      <a:pt x="176431" y="3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="" xmlns:a16="http://schemas.microsoft.com/office/drawing/2014/main" id="{159D7A3C-EBA5-4829-B095-C28477106287}"/>
                  </a:ext>
                </a:extLst>
              </p:cNvPr>
              <p:cNvSpPr/>
              <p:nvPr/>
            </p:nvSpPr>
            <p:spPr>
              <a:xfrm>
                <a:off x="3032346" y="4493470"/>
                <a:ext cx="184154" cy="113972"/>
              </a:xfrm>
              <a:custGeom>
                <a:avLst/>
                <a:gdLst>
                  <a:gd name="connsiteX0" fmla="*/ 182927 w 184154"/>
                  <a:gd name="connsiteY0" fmla="*/ 534 h 113972"/>
                  <a:gd name="connsiteX1" fmla="*/ 133086 w 184154"/>
                  <a:gd name="connsiteY1" fmla="*/ 10641 h 113972"/>
                  <a:gd name="connsiteX2" fmla="*/ 80031 w 184154"/>
                  <a:gd name="connsiteY2" fmla="*/ 35664 h 113972"/>
                  <a:gd name="connsiteX3" fmla="*/ 101 w 184154"/>
                  <a:gd name="connsiteY3" fmla="*/ 112508 h 113972"/>
                  <a:gd name="connsiteX4" fmla="*/ 1644 w 184154"/>
                  <a:gd name="connsiteY4" fmla="*/ 113665 h 113972"/>
                  <a:gd name="connsiteX5" fmla="*/ 37031 w 184154"/>
                  <a:gd name="connsiteY5" fmla="*/ 74137 h 113972"/>
                  <a:gd name="connsiteX6" fmla="*/ 82526 w 184154"/>
                  <a:gd name="connsiteY6" fmla="*/ 39779 h 113972"/>
                  <a:gd name="connsiteX7" fmla="*/ 134681 w 184154"/>
                  <a:gd name="connsiteY7" fmla="*/ 16196 h 113972"/>
                  <a:gd name="connsiteX8" fmla="*/ 158675 w 184154"/>
                  <a:gd name="connsiteY8" fmla="*/ 9407 h 113972"/>
                  <a:gd name="connsiteX9" fmla="*/ 183313 w 184154"/>
                  <a:gd name="connsiteY9" fmla="*/ 3517 h 113972"/>
                  <a:gd name="connsiteX10" fmla="*/ 182927 w 184154"/>
                  <a:gd name="connsiteY10" fmla="*/ 534 h 11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154" h="113972">
                    <a:moveTo>
                      <a:pt x="182927" y="534"/>
                    </a:moveTo>
                    <a:cubicBezTo>
                      <a:pt x="167393" y="-2140"/>
                      <a:pt x="147694" y="5858"/>
                      <a:pt x="133086" y="10641"/>
                    </a:cubicBezTo>
                    <a:cubicBezTo>
                      <a:pt x="114441" y="16762"/>
                      <a:pt x="96696" y="25634"/>
                      <a:pt x="80031" y="35664"/>
                    </a:cubicBezTo>
                    <a:cubicBezTo>
                      <a:pt x="49530" y="54026"/>
                      <a:pt x="16097" y="80644"/>
                      <a:pt x="101" y="112508"/>
                    </a:cubicBezTo>
                    <a:cubicBezTo>
                      <a:pt x="-362" y="113434"/>
                      <a:pt x="873" y="114514"/>
                      <a:pt x="1644" y="113665"/>
                    </a:cubicBezTo>
                    <a:cubicBezTo>
                      <a:pt x="13680" y="100575"/>
                      <a:pt x="24095" y="86533"/>
                      <a:pt x="37031" y="74137"/>
                    </a:cubicBezTo>
                    <a:cubicBezTo>
                      <a:pt x="50713" y="60996"/>
                      <a:pt x="66195" y="49655"/>
                      <a:pt x="82526" y="39779"/>
                    </a:cubicBezTo>
                    <a:cubicBezTo>
                      <a:pt x="98856" y="29929"/>
                      <a:pt x="116550" y="22317"/>
                      <a:pt x="134681" y="16196"/>
                    </a:cubicBezTo>
                    <a:cubicBezTo>
                      <a:pt x="142576" y="13547"/>
                      <a:pt x="150574" y="11336"/>
                      <a:pt x="158675" y="9407"/>
                    </a:cubicBezTo>
                    <a:cubicBezTo>
                      <a:pt x="166853" y="7426"/>
                      <a:pt x="175777" y="7195"/>
                      <a:pt x="183313" y="3517"/>
                    </a:cubicBezTo>
                    <a:cubicBezTo>
                      <a:pt x="184598" y="2926"/>
                      <a:pt x="184367" y="766"/>
                      <a:pt x="182927" y="53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="" xmlns:a16="http://schemas.microsoft.com/office/drawing/2014/main" id="{F6500FF3-F70A-4C6A-B12A-92BA8ABE8D4D}"/>
                  </a:ext>
                </a:extLst>
              </p:cNvPr>
              <p:cNvSpPr/>
              <p:nvPr/>
            </p:nvSpPr>
            <p:spPr>
              <a:xfrm>
                <a:off x="3052835" y="4523467"/>
                <a:ext cx="166867" cy="111478"/>
              </a:xfrm>
              <a:custGeom>
                <a:avLst/>
                <a:gdLst>
                  <a:gd name="connsiteX0" fmla="*/ 163029 w 166867"/>
                  <a:gd name="connsiteY0" fmla="*/ 35 h 111478"/>
                  <a:gd name="connsiteX1" fmla="*/ 212 w 166867"/>
                  <a:gd name="connsiteY1" fmla="*/ 109205 h 111478"/>
                  <a:gd name="connsiteX2" fmla="*/ 2989 w 166867"/>
                  <a:gd name="connsiteY2" fmla="*/ 110774 h 111478"/>
                  <a:gd name="connsiteX3" fmla="*/ 72529 w 166867"/>
                  <a:gd name="connsiteY3" fmla="*/ 42314 h 111478"/>
                  <a:gd name="connsiteX4" fmla="*/ 164649 w 166867"/>
                  <a:gd name="connsiteY4" fmla="*/ 5744 h 111478"/>
                  <a:gd name="connsiteX5" fmla="*/ 163029 w 166867"/>
                  <a:gd name="connsiteY5" fmla="*/ 35 h 11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867" h="111478">
                    <a:moveTo>
                      <a:pt x="163029" y="35"/>
                    </a:moveTo>
                    <a:cubicBezTo>
                      <a:pt x="99198" y="8907"/>
                      <a:pt x="29170" y="52318"/>
                      <a:pt x="212" y="109205"/>
                    </a:cubicBezTo>
                    <a:cubicBezTo>
                      <a:pt x="-740" y="111057"/>
                      <a:pt x="1755" y="112343"/>
                      <a:pt x="2989" y="110774"/>
                    </a:cubicBezTo>
                    <a:cubicBezTo>
                      <a:pt x="23692" y="84671"/>
                      <a:pt x="44317" y="61216"/>
                      <a:pt x="72529" y="42314"/>
                    </a:cubicBezTo>
                    <a:cubicBezTo>
                      <a:pt x="100561" y="23515"/>
                      <a:pt x="131680" y="12945"/>
                      <a:pt x="164649" y="5744"/>
                    </a:cubicBezTo>
                    <a:cubicBezTo>
                      <a:pt x="168584" y="4895"/>
                      <a:pt x="166810" y="-480"/>
                      <a:pt x="163029" y="3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="" xmlns:a16="http://schemas.microsoft.com/office/drawing/2014/main" id="{4D579B08-C5BD-4F56-923A-12FCD462A112}"/>
                  </a:ext>
                </a:extLst>
              </p:cNvPr>
              <p:cNvSpPr/>
              <p:nvPr/>
            </p:nvSpPr>
            <p:spPr>
              <a:xfrm>
                <a:off x="3059332" y="4552192"/>
                <a:ext cx="177625" cy="112105"/>
              </a:xfrm>
              <a:custGeom>
                <a:avLst/>
                <a:gdLst>
                  <a:gd name="connsiteX0" fmla="*/ 174946 w 177625"/>
                  <a:gd name="connsiteY0" fmla="*/ 113 h 112105"/>
                  <a:gd name="connsiteX1" fmla="*/ 71561 w 177625"/>
                  <a:gd name="connsiteY1" fmla="*/ 32517 h 112105"/>
                  <a:gd name="connsiteX2" fmla="*/ 41 w 177625"/>
                  <a:gd name="connsiteY2" fmla="*/ 111367 h 112105"/>
                  <a:gd name="connsiteX3" fmla="*/ 1172 w 177625"/>
                  <a:gd name="connsiteY3" fmla="*/ 111830 h 112105"/>
                  <a:gd name="connsiteX4" fmla="*/ 74107 w 177625"/>
                  <a:gd name="connsiteY4" fmla="*/ 36761 h 112105"/>
                  <a:gd name="connsiteX5" fmla="*/ 175666 w 177625"/>
                  <a:gd name="connsiteY5" fmla="*/ 5257 h 112105"/>
                  <a:gd name="connsiteX6" fmla="*/ 174946 w 177625"/>
                  <a:gd name="connsiteY6" fmla="*/ 113 h 112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625" h="112105">
                    <a:moveTo>
                      <a:pt x="174946" y="113"/>
                    </a:moveTo>
                    <a:cubicBezTo>
                      <a:pt x="139070" y="-1481"/>
                      <a:pt x="101059" y="13975"/>
                      <a:pt x="71561" y="32517"/>
                    </a:cubicBezTo>
                    <a:cubicBezTo>
                      <a:pt x="42243" y="50931"/>
                      <a:pt x="12154" y="78860"/>
                      <a:pt x="41" y="111367"/>
                    </a:cubicBezTo>
                    <a:cubicBezTo>
                      <a:pt x="-216" y="112062"/>
                      <a:pt x="812" y="112370"/>
                      <a:pt x="1172" y="111830"/>
                    </a:cubicBezTo>
                    <a:cubicBezTo>
                      <a:pt x="22261" y="82409"/>
                      <a:pt x="42423" y="56409"/>
                      <a:pt x="74107" y="36761"/>
                    </a:cubicBezTo>
                    <a:cubicBezTo>
                      <a:pt x="105817" y="17113"/>
                      <a:pt x="139172" y="10452"/>
                      <a:pt x="175666" y="5257"/>
                    </a:cubicBezTo>
                    <a:cubicBezTo>
                      <a:pt x="178829" y="4794"/>
                      <a:pt x="177852" y="242"/>
                      <a:pt x="174946" y="11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="" xmlns:a16="http://schemas.microsoft.com/office/drawing/2014/main" id="{D141F706-16B4-45F8-854F-8907BAD306BC}"/>
                  </a:ext>
                </a:extLst>
              </p:cNvPr>
              <p:cNvSpPr/>
              <p:nvPr/>
            </p:nvSpPr>
            <p:spPr>
              <a:xfrm>
                <a:off x="3076088" y="4574995"/>
                <a:ext cx="178526" cy="110785"/>
              </a:xfrm>
              <a:custGeom>
                <a:avLst/>
                <a:gdLst>
                  <a:gd name="connsiteX0" fmla="*/ 176964 w 178526"/>
                  <a:gd name="connsiteY0" fmla="*/ 714 h 110785"/>
                  <a:gd name="connsiteX1" fmla="*/ 127097 w 178526"/>
                  <a:gd name="connsiteY1" fmla="*/ 9278 h 110785"/>
                  <a:gd name="connsiteX2" fmla="*/ 77720 w 178526"/>
                  <a:gd name="connsiteY2" fmla="*/ 31369 h 110785"/>
                  <a:gd name="connsiteX3" fmla="*/ 156 w 178526"/>
                  <a:gd name="connsiteY3" fmla="*/ 108959 h 110785"/>
                  <a:gd name="connsiteX4" fmla="*/ 2393 w 178526"/>
                  <a:gd name="connsiteY4" fmla="*/ 110219 h 110785"/>
                  <a:gd name="connsiteX5" fmla="*/ 77463 w 178526"/>
                  <a:gd name="connsiteY5" fmla="*/ 38853 h 110785"/>
                  <a:gd name="connsiteX6" fmla="*/ 125014 w 178526"/>
                  <a:gd name="connsiteY6" fmla="*/ 16890 h 110785"/>
                  <a:gd name="connsiteX7" fmla="*/ 148803 w 178526"/>
                  <a:gd name="connsiteY7" fmla="*/ 10332 h 110785"/>
                  <a:gd name="connsiteX8" fmla="*/ 176989 w 178526"/>
                  <a:gd name="connsiteY8" fmla="*/ 4829 h 110785"/>
                  <a:gd name="connsiteX9" fmla="*/ 176964 w 178526"/>
                  <a:gd name="connsiteY9" fmla="*/ 714 h 11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26" h="110785">
                    <a:moveTo>
                      <a:pt x="176964" y="714"/>
                    </a:moveTo>
                    <a:cubicBezTo>
                      <a:pt x="161404" y="-2269"/>
                      <a:pt x="141833" y="4778"/>
                      <a:pt x="127097" y="9278"/>
                    </a:cubicBezTo>
                    <a:cubicBezTo>
                      <a:pt x="109764" y="14601"/>
                      <a:pt x="93253" y="22265"/>
                      <a:pt x="77720" y="31369"/>
                    </a:cubicBezTo>
                    <a:cubicBezTo>
                      <a:pt x="46833" y="49475"/>
                      <a:pt x="15689" y="76838"/>
                      <a:pt x="156" y="108959"/>
                    </a:cubicBezTo>
                    <a:cubicBezTo>
                      <a:pt x="-564" y="110451"/>
                      <a:pt x="1390" y="111479"/>
                      <a:pt x="2393" y="110219"/>
                    </a:cubicBezTo>
                    <a:cubicBezTo>
                      <a:pt x="24562" y="82316"/>
                      <a:pt x="46319" y="57884"/>
                      <a:pt x="77463" y="38853"/>
                    </a:cubicBezTo>
                    <a:cubicBezTo>
                      <a:pt x="92327" y="29775"/>
                      <a:pt x="108452" y="22574"/>
                      <a:pt x="125014" y="16890"/>
                    </a:cubicBezTo>
                    <a:cubicBezTo>
                      <a:pt x="132781" y="14216"/>
                      <a:pt x="140779" y="12158"/>
                      <a:pt x="148803" y="10332"/>
                    </a:cubicBezTo>
                    <a:cubicBezTo>
                      <a:pt x="158035" y="8224"/>
                      <a:pt x="168271" y="8352"/>
                      <a:pt x="176989" y="4829"/>
                    </a:cubicBezTo>
                    <a:cubicBezTo>
                      <a:pt x="178738" y="4083"/>
                      <a:pt x="179330" y="1177"/>
                      <a:pt x="176964" y="71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="" xmlns:a16="http://schemas.microsoft.com/office/drawing/2014/main" id="{FE5B8B86-2CA1-467B-8E17-67C39A892DF3}"/>
                  </a:ext>
                </a:extLst>
              </p:cNvPr>
              <p:cNvSpPr/>
              <p:nvPr/>
            </p:nvSpPr>
            <p:spPr>
              <a:xfrm>
                <a:off x="3089028" y="4605266"/>
                <a:ext cx="174989" cy="111877"/>
              </a:xfrm>
              <a:custGeom>
                <a:avLst/>
                <a:gdLst>
                  <a:gd name="connsiteX0" fmla="*/ 172587 w 174989"/>
                  <a:gd name="connsiteY0" fmla="*/ 43 h 111877"/>
                  <a:gd name="connsiteX1" fmla="*/ 123441 w 174989"/>
                  <a:gd name="connsiteY1" fmla="*/ 10819 h 111877"/>
                  <a:gd name="connsiteX2" fmla="*/ 74500 w 174989"/>
                  <a:gd name="connsiteY2" fmla="*/ 34401 h 111877"/>
                  <a:gd name="connsiteX3" fmla="*/ 151 w 174989"/>
                  <a:gd name="connsiteY3" fmla="*/ 110345 h 111877"/>
                  <a:gd name="connsiteX4" fmla="*/ 2003 w 174989"/>
                  <a:gd name="connsiteY4" fmla="*/ 111400 h 111877"/>
                  <a:gd name="connsiteX5" fmla="*/ 77509 w 174989"/>
                  <a:gd name="connsiteY5" fmla="*/ 39391 h 111877"/>
                  <a:gd name="connsiteX6" fmla="*/ 125164 w 174989"/>
                  <a:gd name="connsiteY6" fmla="*/ 16811 h 111877"/>
                  <a:gd name="connsiteX7" fmla="*/ 173255 w 174989"/>
                  <a:gd name="connsiteY7" fmla="*/ 4749 h 111877"/>
                  <a:gd name="connsiteX8" fmla="*/ 172587 w 174989"/>
                  <a:gd name="connsiteY8" fmla="*/ 43 h 11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89" h="111877">
                    <a:moveTo>
                      <a:pt x="172587" y="43"/>
                    </a:moveTo>
                    <a:cubicBezTo>
                      <a:pt x="156359" y="-574"/>
                      <a:pt x="138563" y="5598"/>
                      <a:pt x="123441" y="10819"/>
                    </a:cubicBezTo>
                    <a:cubicBezTo>
                      <a:pt x="106236" y="16733"/>
                      <a:pt x="89905" y="24938"/>
                      <a:pt x="74500" y="34401"/>
                    </a:cubicBezTo>
                    <a:cubicBezTo>
                      <a:pt x="43948" y="53175"/>
                      <a:pt x="17176" y="79304"/>
                      <a:pt x="151" y="110345"/>
                    </a:cubicBezTo>
                    <a:cubicBezTo>
                      <a:pt x="-518" y="111554"/>
                      <a:pt x="1205" y="112480"/>
                      <a:pt x="2003" y="111400"/>
                    </a:cubicBezTo>
                    <a:cubicBezTo>
                      <a:pt x="22808" y="82956"/>
                      <a:pt x="47188" y="58396"/>
                      <a:pt x="77509" y="39391"/>
                    </a:cubicBezTo>
                    <a:cubicBezTo>
                      <a:pt x="92400" y="30055"/>
                      <a:pt x="108524" y="22700"/>
                      <a:pt x="125164" y="16811"/>
                    </a:cubicBezTo>
                    <a:cubicBezTo>
                      <a:pt x="140877" y="11256"/>
                      <a:pt x="157542" y="9713"/>
                      <a:pt x="173255" y="4749"/>
                    </a:cubicBezTo>
                    <a:cubicBezTo>
                      <a:pt x="175904" y="3900"/>
                      <a:pt x="175390" y="172"/>
                      <a:pt x="172587" y="4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="" xmlns:a16="http://schemas.microsoft.com/office/drawing/2014/main" id="{749F0A8D-300D-439C-901A-907B75000041}"/>
                  </a:ext>
                </a:extLst>
              </p:cNvPr>
              <p:cNvSpPr/>
              <p:nvPr/>
            </p:nvSpPr>
            <p:spPr>
              <a:xfrm>
                <a:off x="3121127" y="4642782"/>
                <a:ext cx="149152" cy="100495"/>
              </a:xfrm>
              <a:custGeom>
                <a:avLst/>
                <a:gdLst>
                  <a:gd name="connsiteX0" fmla="*/ 147097 w 149152"/>
                  <a:gd name="connsiteY0" fmla="*/ 178 h 100495"/>
                  <a:gd name="connsiteX1" fmla="*/ 102375 w 149152"/>
                  <a:gd name="connsiteY1" fmla="*/ 11494 h 100495"/>
                  <a:gd name="connsiteX2" fmla="*/ 61535 w 149152"/>
                  <a:gd name="connsiteY2" fmla="*/ 33019 h 100495"/>
                  <a:gd name="connsiteX3" fmla="*/ 45 w 149152"/>
                  <a:gd name="connsiteY3" fmla="*/ 99473 h 100495"/>
                  <a:gd name="connsiteX4" fmla="*/ 1433 w 149152"/>
                  <a:gd name="connsiteY4" fmla="*/ 100271 h 100495"/>
                  <a:gd name="connsiteX5" fmla="*/ 27382 w 149152"/>
                  <a:gd name="connsiteY5" fmla="*/ 69127 h 100495"/>
                  <a:gd name="connsiteX6" fmla="*/ 64493 w 149152"/>
                  <a:gd name="connsiteY6" fmla="*/ 37957 h 100495"/>
                  <a:gd name="connsiteX7" fmla="*/ 107878 w 149152"/>
                  <a:gd name="connsiteY7" fmla="*/ 15763 h 100495"/>
                  <a:gd name="connsiteX8" fmla="*/ 148126 w 149152"/>
                  <a:gd name="connsiteY8" fmla="*/ 3804 h 100495"/>
                  <a:gd name="connsiteX9" fmla="*/ 147097 w 149152"/>
                  <a:gd name="connsiteY9" fmla="*/ 178 h 10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152" h="100495">
                    <a:moveTo>
                      <a:pt x="147097" y="178"/>
                    </a:moveTo>
                    <a:cubicBezTo>
                      <a:pt x="132644" y="-1262"/>
                      <a:pt x="115568" y="6350"/>
                      <a:pt x="102375" y="11494"/>
                    </a:cubicBezTo>
                    <a:cubicBezTo>
                      <a:pt x="87947" y="17126"/>
                      <a:pt x="74368" y="24584"/>
                      <a:pt x="61535" y="33019"/>
                    </a:cubicBezTo>
                    <a:cubicBezTo>
                      <a:pt x="37875" y="48578"/>
                      <a:pt x="10023" y="72676"/>
                      <a:pt x="45" y="99473"/>
                    </a:cubicBezTo>
                    <a:cubicBezTo>
                      <a:pt x="-238" y="100245"/>
                      <a:pt x="893" y="100836"/>
                      <a:pt x="1433" y="100271"/>
                    </a:cubicBezTo>
                    <a:cubicBezTo>
                      <a:pt x="10692" y="90446"/>
                      <a:pt x="18021" y="78977"/>
                      <a:pt x="27382" y="69127"/>
                    </a:cubicBezTo>
                    <a:cubicBezTo>
                      <a:pt x="38518" y="57400"/>
                      <a:pt x="51017" y="47087"/>
                      <a:pt x="64493" y="37957"/>
                    </a:cubicBezTo>
                    <a:cubicBezTo>
                      <a:pt x="77917" y="28853"/>
                      <a:pt x="92653" y="21601"/>
                      <a:pt x="107878" y="15763"/>
                    </a:cubicBezTo>
                    <a:cubicBezTo>
                      <a:pt x="120814" y="10799"/>
                      <a:pt x="135807" y="9693"/>
                      <a:pt x="148126" y="3804"/>
                    </a:cubicBezTo>
                    <a:cubicBezTo>
                      <a:pt x="150106" y="2879"/>
                      <a:pt x="148923" y="358"/>
                      <a:pt x="147097" y="17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="" xmlns:a16="http://schemas.microsoft.com/office/drawing/2014/main" id="{1370B47A-ED93-4B66-91CA-0F80A93C7408}"/>
                  </a:ext>
                </a:extLst>
              </p:cNvPr>
              <p:cNvSpPr/>
              <p:nvPr/>
            </p:nvSpPr>
            <p:spPr>
              <a:xfrm>
                <a:off x="3145029" y="4660856"/>
                <a:ext cx="137379" cy="101558"/>
              </a:xfrm>
              <a:custGeom>
                <a:avLst/>
                <a:gdLst>
                  <a:gd name="connsiteX0" fmla="*/ 134460 w 137379"/>
                  <a:gd name="connsiteY0" fmla="*/ 3 h 101558"/>
                  <a:gd name="connsiteX1" fmla="*/ 60 w 137379"/>
                  <a:gd name="connsiteY1" fmla="*/ 99762 h 101558"/>
                  <a:gd name="connsiteX2" fmla="*/ 2760 w 137379"/>
                  <a:gd name="connsiteY2" fmla="*/ 100868 h 101558"/>
                  <a:gd name="connsiteX3" fmla="*/ 56124 w 137379"/>
                  <a:gd name="connsiteY3" fmla="*/ 36908 h 101558"/>
                  <a:gd name="connsiteX4" fmla="*/ 135257 w 137379"/>
                  <a:gd name="connsiteY4" fmla="*/ 5687 h 101558"/>
                  <a:gd name="connsiteX5" fmla="*/ 134460 w 137379"/>
                  <a:gd name="connsiteY5" fmla="*/ 3 h 10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79" h="101558">
                    <a:moveTo>
                      <a:pt x="134460" y="3"/>
                    </a:moveTo>
                    <a:cubicBezTo>
                      <a:pt x="78936" y="2601"/>
                      <a:pt x="15619" y="47375"/>
                      <a:pt x="60" y="99762"/>
                    </a:cubicBezTo>
                    <a:cubicBezTo>
                      <a:pt x="-403" y="101330"/>
                      <a:pt x="1937" y="102282"/>
                      <a:pt x="2760" y="100868"/>
                    </a:cubicBezTo>
                    <a:cubicBezTo>
                      <a:pt x="17497" y="76230"/>
                      <a:pt x="32541" y="54550"/>
                      <a:pt x="56124" y="36908"/>
                    </a:cubicBezTo>
                    <a:cubicBezTo>
                      <a:pt x="79913" y="19137"/>
                      <a:pt x="106376" y="11396"/>
                      <a:pt x="135257" y="5687"/>
                    </a:cubicBezTo>
                    <a:cubicBezTo>
                      <a:pt x="138549" y="5018"/>
                      <a:pt x="137803" y="-151"/>
                      <a:pt x="134460" y="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="" xmlns:a16="http://schemas.microsoft.com/office/drawing/2014/main" id="{0259BFCD-2BCC-4571-B3A8-0CB20C16CF63}"/>
                  </a:ext>
                </a:extLst>
              </p:cNvPr>
              <p:cNvSpPr/>
              <p:nvPr/>
            </p:nvSpPr>
            <p:spPr>
              <a:xfrm>
                <a:off x="3171433" y="4161989"/>
                <a:ext cx="210031" cy="127296"/>
              </a:xfrm>
              <a:custGeom>
                <a:avLst/>
                <a:gdLst>
                  <a:gd name="connsiteX0" fmla="*/ 207891 w 210031"/>
                  <a:gd name="connsiteY0" fmla="*/ 2 h 127296"/>
                  <a:gd name="connsiteX1" fmla="*/ 149641 w 210031"/>
                  <a:gd name="connsiteY1" fmla="*/ 15407 h 127296"/>
                  <a:gd name="connsiteX2" fmla="*/ 91622 w 210031"/>
                  <a:gd name="connsiteY2" fmla="*/ 43259 h 127296"/>
                  <a:gd name="connsiteX3" fmla="*/ 248 w 210031"/>
                  <a:gd name="connsiteY3" fmla="*/ 124989 h 127296"/>
                  <a:gd name="connsiteX4" fmla="*/ 2717 w 210031"/>
                  <a:gd name="connsiteY4" fmla="*/ 126841 h 127296"/>
                  <a:gd name="connsiteX5" fmla="*/ 94271 w 210031"/>
                  <a:gd name="connsiteY5" fmla="*/ 47683 h 127296"/>
                  <a:gd name="connsiteX6" fmla="*/ 151055 w 210031"/>
                  <a:gd name="connsiteY6" fmla="*/ 20422 h 127296"/>
                  <a:gd name="connsiteX7" fmla="*/ 208482 w 210031"/>
                  <a:gd name="connsiteY7" fmla="*/ 4246 h 127296"/>
                  <a:gd name="connsiteX8" fmla="*/ 207891 w 210031"/>
                  <a:gd name="connsiteY8" fmla="*/ 2 h 12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031" h="127296">
                    <a:moveTo>
                      <a:pt x="207891" y="2"/>
                    </a:moveTo>
                    <a:cubicBezTo>
                      <a:pt x="188320" y="876"/>
                      <a:pt x="167823" y="8798"/>
                      <a:pt x="149641" y="15407"/>
                    </a:cubicBezTo>
                    <a:cubicBezTo>
                      <a:pt x="129401" y="22788"/>
                      <a:pt x="110061" y="32355"/>
                      <a:pt x="91622" y="43259"/>
                    </a:cubicBezTo>
                    <a:cubicBezTo>
                      <a:pt x="56492" y="64039"/>
                      <a:pt x="23265" y="91737"/>
                      <a:pt x="248" y="124989"/>
                    </a:cubicBezTo>
                    <a:cubicBezTo>
                      <a:pt x="-755" y="126429"/>
                      <a:pt x="1534" y="128127"/>
                      <a:pt x="2717" y="126841"/>
                    </a:cubicBezTo>
                    <a:cubicBezTo>
                      <a:pt x="30029" y="96417"/>
                      <a:pt x="58807" y="69208"/>
                      <a:pt x="94271" y="47683"/>
                    </a:cubicBezTo>
                    <a:cubicBezTo>
                      <a:pt x="112196" y="36804"/>
                      <a:pt x="131356" y="27854"/>
                      <a:pt x="151055" y="20422"/>
                    </a:cubicBezTo>
                    <a:cubicBezTo>
                      <a:pt x="169803" y="13350"/>
                      <a:pt x="189657" y="10598"/>
                      <a:pt x="208482" y="4246"/>
                    </a:cubicBezTo>
                    <a:cubicBezTo>
                      <a:pt x="210746" y="3474"/>
                      <a:pt x="210514" y="-100"/>
                      <a:pt x="207891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="" xmlns:a16="http://schemas.microsoft.com/office/drawing/2014/main" id="{D558C212-6991-42D9-B754-ADFB358E2333}"/>
                  </a:ext>
                </a:extLst>
              </p:cNvPr>
              <p:cNvSpPr/>
              <p:nvPr/>
            </p:nvSpPr>
            <p:spPr>
              <a:xfrm>
                <a:off x="3182267" y="4190192"/>
                <a:ext cx="210908" cy="115284"/>
              </a:xfrm>
              <a:custGeom>
                <a:avLst/>
                <a:gdLst>
                  <a:gd name="connsiteX0" fmla="*/ 208888 w 210908"/>
                  <a:gd name="connsiteY0" fmla="*/ 2531 h 115284"/>
                  <a:gd name="connsiteX1" fmla="*/ 97942 w 210908"/>
                  <a:gd name="connsiteY1" fmla="*/ 35655 h 115284"/>
                  <a:gd name="connsiteX2" fmla="*/ 47407 w 210908"/>
                  <a:gd name="connsiteY2" fmla="*/ 70142 h 115284"/>
                  <a:gd name="connsiteX3" fmla="*/ 62 w 210908"/>
                  <a:gd name="connsiteY3" fmla="*/ 114531 h 115284"/>
                  <a:gd name="connsiteX4" fmla="*/ 756 w 210908"/>
                  <a:gd name="connsiteY4" fmla="*/ 115225 h 115284"/>
                  <a:gd name="connsiteX5" fmla="*/ 40078 w 210908"/>
                  <a:gd name="connsiteY5" fmla="*/ 82307 h 115284"/>
                  <a:gd name="connsiteX6" fmla="*/ 88735 w 210908"/>
                  <a:gd name="connsiteY6" fmla="*/ 47511 h 115284"/>
                  <a:gd name="connsiteX7" fmla="*/ 207370 w 210908"/>
                  <a:gd name="connsiteY7" fmla="*/ 7855 h 115284"/>
                  <a:gd name="connsiteX8" fmla="*/ 208888 w 210908"/>
                  <a:gd name="connsiteY8" fmla="*/ 2531 h 115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908" h="115284">
                    <a:moveTo>
                      <a:pt x="208888" y="2531"/>
                    </a:moveTo>
                    <a:cubicBezTo>
                      <a:pt x="170260" y="-8090"/>
                      <a:pt x="129498" y="16984"/>
                      <a:pt x="97942" y="35655"/>
                    </a:cubicBezTo>
                    <a:cubicBezTo>
                      <a:pt x="80326" y="46071"/>
                      <a:pt x="63584" y="57747"/>
                      <a:pt x="47407" y="70142"/>
                    </a:cubicBezTo>
                    <a:cubicBezTo>
                      <a:pt x="31668" y="82204"/>
                      <a:pt x="9551" y="97094"/>
                      <a:pt x="62" y="114531"/>
                    </a:cubicBezTo>
                    <a:cubicBezTo>
                      <a:pt x="-170" y="114968"/>
                      <a:pt x="293" y="115457"/>
                      <a:pt x="756" y="115225"/>
                    </a:cubicBezTo>
                    <a:cubicBezTo>
                      <a:pt x="15286" y="107330"/>
                      <a:pt x="27245" y="92697"/>
                      <a:pt x="40078" y="82307"/>
                    </a:cubicBezTo>
                    <a:cubicBezTo>
                      <a:pt x="55560" y="69756"/>
                      <a:pt x="71865" y="58235"/>
                      <a:pt x="88735" y="47511"/>
                    </a:cubicBezTo>
                    <a:cubicBezTo>
                      <a:pt x="122888" y="25805"/>
                      <a:pt x="164962" y="-375"/>
                      <a:pt x="207370" y="7855"/>
                    </a:cubicBezTo>
                    <a:cubicBezTo>
                      <a:pt x="210919" y="8523"/>
                      <a:pt x="212437" y="3508"/>
                      <a:pt x="208888" y="2531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="" xmlns:a16="http://schemas.microsoft.com/office/drawing/2014/main" id="{71ADBA41-9AC5-4C15-9189-5F771615298F}"/>
                  </a:ext>
                </a:extLst>
              </p:cNvPr>
              <p:cNvSpPr/>
              <p:nvPr/>
            </p:nvSpPr>
            <p:spPr>
              <a:xfrm>
                <a:off x="3201512" y="4212437"/>
                <a:ext cx="200701" cy="114190"/>
              </a:xfrm>
              <a:custGeom>
                <a:avLst/>
                <a:gdLst>
                  <a:gd name="connsiteX0" fmla="*/ 196689 w 200701"/>
                  <a:gd name="connsiteY0" fmla="*/ 38 h 114190"/>
                  <a:gd name="connsiteX1" fmla="*/ 82632 w 200701"/>
                  <a:gd name="connsiteY1" fmla="*/ 39360 h 114190"/>
                  <a:gd name="connsiteX2" fmla="*/ 36829 w 200701"/>
                  <a:gd name="connsiteY2" fmla="*/ 72047 h 114190"/>
                  <a:gd name="connsiteX3" fmla="*/ 27 w 200701"/>
                  <a:gd name="connsiteY3" fmla="*/ 113580 h 114190"/>
                  <a:gd name="connsiteX4" fmla="*/ 747 w 200701"/>
                  <a:gd name="connsiteY4" fmla="*/ 114120 h 114190"/>
                  <a:gd name="connsiteX5" fmla="*/ 37575 w 200701"/>
                  <a:gd name="connsiteY5" fmla="*/ 78682 h 114190"/>
                  <a:gd name="connsiteX6" fmla="*/ 85641 w 200701"/>
                  <a:gd name="connsiteY6" fmla="*/ 44349 h 114190"/>
                  <a:gd name="connsiteX7" fmla="*/ 198361 w 200701"/>
                  <a:gd name="connsiteY7" fmla="*/ 6004 h 114190"/>
                  <a:gd name="connsiteX8" fmla="*/ 196689 w 200701"/>
                  <a:gd name="connsiteY8" fmla="*/ 38 h 114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701" h="114190">
                    <a:moveTo>
                      <a:pt x="196689" y="38"/>
                    </a:moveTo>
                    <a:cubicBezTo>
                      <a:pt x="156209" y="5721"/>
                      <a:pt x="117813" y="19197"/>
                      <a:pt x="82632" y="39360"/>
                    </a:cubicBezTo>
                    <a:cubicBezTo>
                      <a:pt x="66275" y="48747"/>
                      <a:pt x="51076" y="59908"/>
                      <a:pt x="36829" y="72047"/>
                    </a:cubicBezTo>
                    <a:cubicBezTo>
                      <a:pt x="23739" y="83208"/>
                      <a:pt x="6688" y="97584"/>
                      <a:pt x="27" y="113580"/>
                    </a:cubicBezTo>
                    <a:cubicBezTo>
                      <a:pt x="-127" y="113966"/>
                      <a:pt x="413" y="114352"/>
                      <a:pt x="747" y="114120"/>
                    </a:cubicBezTo>
                    <a:cubicBezTo>
                      <a:pt x="14352" y="104528"/>
                      <a:pt x="25076" y="89792"/>
                      <a:pt x="37575" y="78682"/>
                    </a:cubicBezTo>
                    <a:cubicBezTo>
                      <a:pt x="52285" y="65617"/>
                      <a:pt x="68590" y="54353"/>
                      <a:pt x="85641" y="44349"/>
                    </a:cubicBezTo>
                    <a:cubicBezTo>
                      <a:pt x="119999" y="24161"/>
                      <a:pt x="158678" y="11456"/>
                      <a:pt x="198361" y="6004"/>
                    </a:cubicBezTo>
                    <a:cubicBezTo>
                      <a:pt x="202450" y="5464"/>
                      <a:pt x="200726" y="-528"/>
                      <a:pt x="196689" y="3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="" xmlns:a16="http://schemas.microsoft.com/office/drawing/2014/main" id="{120A9F8F-607F-49CD-A825-75A37947884D}"/>
                  </a:ext>
                </a:extLst>
              </p:cNvPr>
              <p:cNvSpPr/>
              <p:nvPr/>
            </p:nvSpPr>
            <p:spPr>
              <a:xfrm>
                <a:off x="3210279" y="4236497"/>
                <a:ext cx="214247" cy="114505"/>
              </a:xfrm>
              <a:custGeom>
                <a:avLst/>
                <a:gdLst>
                  <a:gd name="connsiteX0" fmla="*/ 212996 w 214247"/>
                  <a:gd name="connsiteY0" fmla="*/ 8408 h 114505"/>
                  <a:gd name="connsiteX1" fmla="*/ 104983 w 214247"/>
                  <a:gd name="connsiteY1" fmla="*/ 31811 h 114505"/>
                  <a:gd name="connsiteX2" fmla="*/ 51851 w 214247"/>
                  <a:gd name="connsiteY2" fmla="*/ 68895 h 114505"/>
                  <a:gd name="connsiteX3" fmla="*/ 56 w 214247"/>
                  <a:gd name="connsiteY3" fmla="*/ 113978 h 114505"/>
                  <a:gd name="connsiteX4" fmla="*/ 544 w 214247"/>
                  <a:gd name="connsiteY4" fmla="*/ 114467 h 114505"/>
                  <a:gd name="connsiteX5" fmla="*/ 44032 w 214247"/>
                  <a:gd name="connsiteY5" fmla="*/ 81651 h 114505"/>
                  <a:gd name="connsiteX6" fmla="*/ 95673 w 214247"/>
                  <a:gd name="connsiteY6" fmla="*/ 45029 h 114505"/>
                  <a:gd name="connsiteX7" fmla="*/ 145154 w 214247"/>
                  <a:gd name="connsiteY7" fmla="*/ 15866 h 114505"/>
                  <a:gd name="connsiteX8" fmla="*/ 210785 w 214247"/>
                  <a:gd name="connsiteY8" fmla="*/ 13423 h 114505"/>
                  <a:gd name="connsiteX9" fmla="*/ 212996 w 214247"/>
                  <a:gd name="connsiteY9" fmla="*/ 8408 h 11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247" h="114505">
                    <a:moveTo>
                      <a:pt x="212996" y="8408"/>
                    </a:moveTo>
                    <a:cubicBezTo>
                      <a:pt x="178304" y="-13915"/>
                      <a:pt x="133967" y="13217"/>
                      <a:pt x="104983" y="31811"/>
                    </a:cubicBezTo>
                    <a:cubicBezTo>
                      <a:pt x="86801" y="43461"/>
                      <a:pt x="68978" y="55805"/>
                      <a:pt x="51851" y="68895"/>
                    </a:cubicBezTo>
                    <a:cubicBezTo>
                      <a:pt x="34543" y="82140"/>
                      <a:pt x="12451" y="96053"/>
                      <a:pt x="56" y="113978"/>
                    </a:cubicBezTo>
                    <a:cubicBezTo>
                      <a:pt x="-150" y="114287"/>
                      <a:pt x="261" y="114621"/>
                      <a:pt x="544" y="114467"/>
                    </a:cubicBezTo>
                    <a:cubicBezTo>
                      <a:pt x="16386" y="106391"/>
                      <a:pt x="29991" y="92401"/>
                      <a:pt x="44032" y="81651"/>
                    </a:cubicBezTo>
                    <a:cubicBezTo>
                      <a:pt x="60800" y="68844"/>
                      <a:pt x="78057" y="56705"/>
                      <a:pt x="95673" y="45029"/>
                    </a:cubicBezTo>
                    <a:cubicBezTo>
                      <a:pt x="111592" y="34485"/>
                      <a:pt x="127769" y="24018"/>
                      <a:pt x="145154" y="15866"/>
                    </a:cubicBezTo>
                    <a:cubicBezTo>
                      <a:pt x="167065" y="5579"/>
                      <a:pt x="188308" y="5244"/>
                      <a:pt x="210785" y="13423"/>
                    </a:cubicBezTo>
                    <a:cubicBezTo>
                      <a:pt x="213948" y="14580"/>
                      <a:pt x="215517" y="10028"/>
                      <a:pt x="212996" y="840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="" xmlns:a16="http://schemas.microsoft.com/office/drawing/2014/main" id="{07ED6CC8-7711-4865-9927-2CD124A5CA04}"/>
                  </a:ext>
                </a:extLst>
              </p:cNvPr>
              <p:cNvSpPr/>
              <p:nvPr/>
            </p:nvSpPr>
            <p:spPr>
              <a:xfrm>
                <a:off x="3225991" y="4266710"/>
                <a:ext cx="225372" cy="114322"/>
              </a:xfrm>
              <a:custGeom>
                <a:avLst/>
                <a:gdLst>
                  <a:gd name="connsiteX0" fmla="*/ 223234 w 225372"/>
                  <a:gd name="connsiteY0" fmla="*/ 4298 h 114322"/>
                  <a:gd name="connsiteX1" fmla="*/ 100715 w 225372"/>
                  <a:gd name="connsiteY1" fmla="*/ 26440 h 114322"/>
                  <a:gd name="connsiteX2" fmla="*/ 46503 w 225372"/>
                  <a:gd name="connsiteY2" fmla="*/ 65763 h 114322"/>
                  <a:gd name="connsiteX3" fmla="*/ 83 w 225372"/>
                  <a:gd name="connsiteY3" fmla="*/ 113443 h 114322"/>
                  <a:gd name="connsiteX4" fmla="*/ 906 w 225372"/>
                  <a:gd name="connsiteY4" fmla="*/ 114240 h 114322"/>
                  <a:gd name="connsiteX5" fmla="*/ 43674 w 225372"/>
                  <a:gd name="connsiteY5" fmla="*/ 76204 h 114322"/>
                  <a:gd name="connsiteX6" fmla="*/ 95829 w 225372"/>
                  <a:gd name="connsiteY6" fmla="*/ 36522 h 114322"/>
                  <a:gd name="connsiteX7" fmla="*/ 221639 w 225372"/>
                  <a:gd name="connsiteY7" fmla="*/ 9853 h 114322"/>
                  <a:gd name="connsiteX8" fmla="*/ 223234 w 225372"/>
                  <a:gd name="connsiteY8" fmla="*/ 4298 h 114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372" h="114322">
                    <a:moveTo>
                      <a:pt x="223234" y="4298"/>
                    </a:moveTo>
                    <a:cubicBezTo>
                      <a:pt x="182420" y="-7584"/>
                      <a:pt x="136334" y="6921"/>
                      <a:pt x="100715" y="26440"/>
                    </a:cubicBezTo>
                    <a:cubicBezTo>
                      <a:pt x="81041" y="37216"/>
                      <a:pt x="63296" y="51206"/>
                      <a:pt x="46503" y="65763"/>
                    </a:cubicBezTo>
                    <a:cubicBezTo>
                      <a:pt x="30507" y="79650"/>
                      <a:pt x="11167" y="95466"/>
                      <a:pt x="83" y="113443"/>
                    </a:cubicBezTo>
                    <a:cubicBezTo>
                      <a:pt x="-226" y="113931"/>
                      <a:pt x="391" y="114549"/>
                      <a:pt x="906" y="114240"/>
                    </a:cubicBezTo>
                    <a:cubicBezTo>
                      <a:pt x="16773" y="104365"/>
                      <a:pt x="29889" y="88677"/>
                      <a:pt x="43674" y="76204"/>
                    </a:cubicBezTo>
                    <a:cubicBezTo>
                      <a:pt x="59876" y="61545"/>
                      <a:pt x="77158" y="48095"/>
                      <a:pt x="95829" y="36522"/>
                    </a:cubicBezTo>
                    <a:cubicBezTo>
                      <a:pt x="134585" y="12502"/>
                      <a:pt x="176402" y="3938"/>
                      <a:pt x="221639" y="9853"/>
                    </a:cubicBezTo>
                    <a:cubicBezTo>
                      <a:pt x="225342" y="10315"/>
                      <a:pt x="227014" y="5404"/>
                      <a:pt x="223234" y="429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="" xmlns:a16="http://schemas.microsoft.com/office/drawing/2014/main" id="{CF97AFC3-6558-402E-96B8-E65E1EC25AEC}"/>
                  </a:ext>
                </a:extLst>
              </p:cNvPr>
              <p:cNvSpPr/>
              <p:nvPr/>
            </p:nvSpPr>
            <p:spPr>
              <a:xfrm>
                <a:off x="3232472" y="4286151"/>
                <a:ext cx="224755" cy="116344"/>
              </a:xfrm>
              <a:custGeom>
                <a:avLst/>
                <a:gdLst>
                  <a:gd name="connsiteX0" fmla="*/ 223388 w 224755"/>
                  <a:gd name="connsiteY0" fmla="*/ 2834 h 116344"/>
                  <a:gd name="connsiteX1" fmla="*/ 165523 w 224755"/>
                  <a:gd name="connsiteY1" fmla="*/ 6203 h 116344"/>
                  <a:gd name="connsiteX2" fmla="*/ 103158 w 224755"/>
                  <a:gd name="connsiteY2" fmla="*/ 31483 h 116344"/>
                  <a:gd name="connsiteX3" fmla="*/ 50566 w 224755"/>
                  <a:gd name="connsiteY3" fmla="*/ 68156 h 116344"/>
                  <a:gd name="connsiteX4" fmla="*/ 186 w 224755"/>
                  <a:gd name="connsiteY4" fmla="*/ 114705 h 116344"/>
                  <a:gd name="connsiteX5" fmla="*/ 1703 w 224755"/>
                  <a:gd name="connsiteY5" fmla="*/ 116197 h 116344"/>
                  <a:gd name="connsiteX6" fmla="*/ 47094 w 224755"/>
                  <a:gd name="connsiteY6" fmla="*/ 78340 h 116344"/>
                  <a:gd name="connsiteX7" fmla="*/ 102233 w 224755"/>
                  <a:gd name="connsiteY7" fmla="*/ 39121 h 116344"/>
                  <a:gd name="connsiteX8" fmla="*/ 162694 w 224755"/>
                  <a:gd name="connsiteY8" fmla="*/ 13558 h 116344"/>
                  <a:gd name="connsiteX9" fmla="*/ 194456 w 224755"/>
                  <a:gd name="connsiteY9" fmla="*/ 7874 h 116344"/>
                  <a:gd name="connsiteX10" fmla="*/ 223413 w 224755"/>
                  <a:gd name="connsiteY10" fmla="*/ 6383 h 116344"/>
                  <a:gd name="connsiteX11" fmla="*/ 223388 w 224755"/>
                  <a:gd name="connsiteY11" fmla="*/ 2834 h 11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755" h="116344">
                    <a:moveTo>
                      <a:pt x="223388" y="2834"/>
                    </a:moveTo>
                    <a:cubicBezTo>
                      <a:pt x="206594" y="-3544"/>
                      <a:pt x="182548" y="2294"/>
                      <a:pt x="165523" y="6203"/>
                    </a:cubicBezTo>
                    <a:cubicBezTo>
                      <a:pt x="143509" y="11269"/>
                      <a:pt x="122678" y="20604"/>
                      <a:pt x="103158" y="31483"/>
                    </a:cubicBezTo>
                    <a:cubicBezTo>
                      <a:pt x="84436" y="41950"/>
                      <a:pt x="67154" y="54809"/>
                      <a:pt x="50566" y="68156"/>
                    </a:cubicBezTo>
                    <a:cubicBezTo>
                      <a:pt x="33233" y="82095"/>
                      <a:pt x="13713" y="97191"/>
                      <a:pt x="186" y="114705"/>
                    </a:cubicBezTo>
                    <a:cubicBezTo>
                      <a:pt x="-483" y="115579"/>
                      <a:pt x="803" y="116762"/>
                      <a:pt x="1703" y="116197"/>
                    </a:cubicBezTo>
                    <a:cubicBezTo>
                      <a:pt x="18188" y="105704"/>
                      <a:pt x="32101" y="90736"/>
                      <a:pt x="47094" y="78340"/>
                    </a:cubicBezTo>
                    <a:cubicBezTo>
                      <a:pt x="64479" y="63964"/>
                      <a:pt x="82713" y="50668"/>
                      <a:pt x="102233" y="39121"/>
                    </a:cubicBezTo>
                    <a:cubicBezTo>
                      <a:pt x="121084" y="27960"/>
                      <a:pt x="141477" y="19447"/>
                      <a:pt x="162694" y="13558"/>
                    </a:cubicBezTo>
                    <a:cubicBezTo>
                      <a:pt x="173059" y="10678"/>
                      <a:pt x="183757" y="8954"/>
                      <a:pt x="194456" y="7874"/>
                    </a:cubicBezTo>
                    <a:cubicBezTo>
                      <a:pt x="204100" y="6897"/>
                      <a:pt x="214001" y="8517"/>
                      <a:pt x="223413" y="6383"/>
                    </a:cubicBezTo>
                    <a:cubicBezTo>
                      <a:pt x="225394" y="5971"/>
                      <a:pt x="225008" y="3451"/>
                      <a:pt x="223388" y="283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="" xmlns:a16="http://schemas.microsoft.com/office/drawing/2014/main" id="{0D8E7469-BCDB-4CA6-A16F-826486C30A33}"/>
                  </a:ext>
                </a:extLst>
              </p:cNvPr>
              <p:cNvSpPr/>
              <p:nvPr/>
            </p:nvSpPr>
            <p:spPr>
              <a:xfrm>
                <a:off x="3243743" y="4314158"/>
                <a:ext cx="234582" cy="123038"/>
              </a:xfrm>
              <a:custGeom>
                <a:avLst/>
                <a:gdLst>
                  <a:gd name="connsiteX0" fmla="*/ 232922 w 234582"/>
                  <a:gd name="connsiteY0" fmla="*/ 4016 h 123038"/>
                  <a:gd name="connsiteX1" fmla="*/ 171226 w 234582"/>
                  <a:gd name="connsiteY1" fmla="*/ 3990 h 123038"/>
                  <a:gd name="connsiteX2" fmla="*/ 105029 w 234582"/>
                  <a:gd name="connsiteY2" fmla="*/ 29630 h 123038"/>
                  <a:gd name="connsiteX3" fmla="*/ 50585 w 234582"/>
                  <a:gd name="connsiteY3" fmla="*/ 69878 h 123038"/>
                  <a:gd name="connsiteX4" fmla="*/ 205 w 234582"/>
                  <a:gd name="connsiteY4" fmla="*/ 121545 h 123038"/>
                  <a:gd name="connsiteX5" fmla="*/ 1902 w 234582"/>
                  <a:gd name="connsiteY5" fmla="*/ 122805 h 123038"/>
                  <a:gd name="connsiteX6" fmla="*/ 47782 w 234582"/>
                  <a:gd name="connsiteY6" fmla="*/ 80474 h 123038"/>
                  <a:gd name="connsiteX7" fmla="*/ 104284 w 234582"/>
                  <a:gd name="connsiteY7" fmla="*/ 37397 h 123038"/>
                  <a:gd name="connsiteX8" fmla="*/ 163794 w 234582"/>
                  <a:gd name="connsiteY8" fmla="*/ 12065 h 123038"/>
                  <a:gd name="connsiteX9" fmla="*/ 232280 w 234582"/>
                  <a:gd name="connsiteY9" fmla="*/ 8542 h 123038"/>
                  <a:gd name="connsiteX10" fmla="*/ 232922 w 234582"/>
                  <a:gd name="connsiteY10" fmla="*/ 4016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582" h="123038">
                    <a:moveTo>
                      <a:pt x="232922" y="4016"/>
                    </a:moveTo>
                    <a:cubicBezTo>
                      <a:pt x="214097" y="-2825"/>
                      <a:pt x="190514" y="390"/>
                      <a:pt x="171226" y="3990"/>
                    </a:cubicBezTo>
                    <a:cubicBezTo>
                      <a:pt x="147798" y="8362"/>
                      <a:pt x="125526" y="18032"/>
                      <a:pt x="105029" y="29630"/>
                    </a:cubicBezTo>
                    <a:cubicBezTo>
                      <a:pt x="85304" y="40817"/>
                      <a:pt x="67482" y="55065"/>
                      <a:pt x="50585" y="69878"/>
                    </a:cubicBezTo>
                    <a:cubicBezTo>
                      <a:pt x="32763" y="85540"/>
                      <a:pt x="14195" y="102514"/>
                      <a:pt x="205" y="121545"/>
                    </a:cubicBezTo>
                    <a:cubicBezTo>
                      <a:pt x="-567" y="122599"/>
                      <a:pt x="1028" y="123474"/>
                      <a:pt x="1902" y="122805"/>
                    </a:cubicBezTo>
                    <a:cubicBezTo>
                      <a:pt x="18387" y="110178"/>
                      <a:pt x="32506" y="94438"/>
                      <a:pt x="47782" y="80474"/>
                    </a:cubicBezTo>
                    <a:cubicBezTo>
                      <a:pt x="65270" y="64503"/>
                      <a:pt x="83992" y="49922"/>
                      <a:pt x="104284" y="37397"/>
                    </a:cubicBezTo>
                    <a:cubicBezTo>
                      <a:pt x="122672" y="26056"/>
                      <a:pt x="142808" y="17646"/>
                      <a:pt x="163794" y="12065"/>
                    </a:cubicBezTo>
                    <a:cubicBezTo>
                      <a:pt x="187351" y="5816"/>
                      <a:pt x="208568" y="8542"/>
                      <a:pt x="232280" y="8542"/>
                    </a:cubicBezTo>
                    <a:cubicBezTo>
                      <a:pt x="235108" y="8542"/>
                      <a:pt x="235340" y="4890"/>
                      <a:pt x="232922" y="40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="" xmlns:a16="http://schemas.microsoft.com/office/drawing/2014/main" id="{541D28C9-C7CF-4913-9633-D11A7CB6B7CD}"/>
                  </a:ext>
                </a:extLst>
              </p:cNvPr>
              <p:cNvSpPr/>
              <p:nvPr/>
            </p:nvSpPr>
            <p:spPr>
              <a:xfrm>
                <a:off x="3253940" y="4338010"/>
                <a:ext cx="224654" cy="128042"/>
              </a:xfrm>
              <a:custGeom>
                <a:avLst/>
                <a:gdLst>
                  <a:gd name="connsiteX0" fmla="*/ 223470 w 224654"/>
                  <a:gd name="connsiteY0" fmla="*/ 8067 h 128042"/>
                  <a:gd name="connsiteX1" fmla="*/ 102367 w 224654"/>
                  <a:gd name="connsiteY1" fmla="*/ 33990 h 128042"/>
                  <a:gd name="connsiteX2" fmla="*/ 191 w 224654"/>
                  <a:gd name="connsiteY2" fmla="*/ 126213 h 128042"/>
                  <a:gd name="connsiteX3" fmla="*/ 2171 w 224654"/>
                  <a:gd name="connsiteY3" fmla="*/ 127704 h 128042"/>
                  <a:gd name="connsiteX4" fmla="*/ 44039 w 224654"/>
                  <a:gd name="connsiteY4" fmla="*/ 85759 h 128042"/>
                  <a:gd name="connsiteX5" fmla="*/ 93957 w 224654"/>
                  <a:gd name="connsiteY5" fmla="*/ 46746 h 128042"/>
                  <a:gd name="connsiteX6" fmla="*/ 151461 w 224654"/>
                  <a:gd name="connsiteY6" fmla="*/ 15473 h 128042"/>
                  <a:gd name="connsiteX7" fmla="*/ 187157 w 224654"/>
                  <a:gd name="connsiteY7" fmla="*/ 7501 h 128042"/>
                  <a:gd name="connsiteX8" fmla="*/ 221619 w 224654"/>
                  <a:gd name="connsiteY8" fmla="*/ 12361 h 128042"/>
                  <a:gd name="connsiteX9" fmla="*/ 223470 w 224654"/>
                  <a:gd name="connsiteY9" fmla="*/ 8067 h 12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654" h="128042">
                    <a:moveTo>
                      <a:pt x="223470" y="8067"/>
                    </a:moveTo>
                    <a:cubicBezTo>
                      <a:pt x="185897" y="-14179"/>
                      <a:pt x="134025" y="14599"/>
                      <a:pt x="102367" y="33990"/>
                    </a:cubicBezTo>
                    <a:cubicBezTo>
                      <a:pt x="64356" y="57290"/>
                      <a:pt x="23928" y="88640"/>
                      <a:pt x="191" y="126213"/>
                    </a:cubicBezTo>
                    <a:cubicBezTo>
                      <a:pt x="-580" y="127421"/>
                      <a:pt x="1168" y="128656"/>
                      <a:pt x="2171" y="127704"/>
                    </a:cubicBezTo>
                    <a:cubicBezTo>
                      <a:pt x="16522" y="114074"/>
                      <a:pt x="29458" y="99184"/>
                      <a:pt x="44039" y="85759"/>
                    </a:cubicBezTo>
                    <a:cubicBezTo>
                      <a:pt x="59547" y="71486"/>
                      <a:pt x="76392" y="58576"/>
                      <a:pt x="93957" y="46746"/>
                    </a:cubicBezTo>
                    <a:cubicBezTo>
                      <a:pt x="111959" y="34607"/>
                      <a:pt x="131145" y="23548"/>
                      <a:pt x="151461" y="15473"/>
                    </a:cubicBezTo>
                    <a:cubicBezTo>
                      <a:pt x="162854" y="10947"/>
                      <a:pt x="174890" y="8350"/>
                      <a:pt x="187157" y="7501"/>
                    </a:cubicBezTo>
                    <a:cubicBezTo>
                      <a:pt x="199219" y="6652"/>
                      <a:pt x="210046" y="10047"/>
                      <a:pt x="221619" y="12361"/>
                    </a:cubicBezTo>
                    <a:cubicBezTo>
                      <a:pt x="224268" y="12902"/>
                      <a:pt x="225888" y="9507"/>
                      <a:pt x="223470" y="8067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="" xmlns:a16="http://schemas.microsoft.com/office/drawing/2014/main" id="{EA2A7DB5-BFAF-4578-BC77-C231D5DC04F4}"/>
                  </a:ext>
                </a:extLst>
              </p:cNvPr>
              <p:cNvSpPr/>
              <p:nvPr/>
            </p:nvSpPr>
            <p:spPr>
              <a:xfrm>
                <a:off x="3262610" y="4371732"/>
                <a:ext cx="223102" cy="118890"/>
              </a:xfrm>
              <a:custGeom>
                <a:avLst/>
                <a:gdLst>
                  <a:gd name="connsiteX0" fmla="*/ 221333 w 223102"/>
                  <a:gd name="connsiteY0" fmla="*/ 7829 h 118890"/>
                  <a:gd name="connsiteX1" fmla="*/ 99972 w 223102"/>
                  <a:gd name="connsiteY1" fmla="*/ 29201 h 118890"/>
                  <a:gd name="connsiteX2" fmla="*/ 265 w 223102"/>
                  <a:gd name="connsiteY2" fmla="*/ 116486 h 118890"/>
                  <a:gd name="connsiteX3" fmla="*/ 2888 w 223102"/>
                  <a:gd name="connsiteY3" fmla="*/ 118440 h 118890"/>
                  <a:gd name="connsiteX4" fmla="*/ 41722 w 223102"/>
                  <a:gd name="connsiteY4" fmla="*/ 80301 h 118890"/>
                  <a:gd name="connsiteX5" fmla="*/ 91639 w 223102"/>
                  <a:gd name="connsiteY5" fmla="*/ 41956 h 118890"/>
                  <a:gd name="connsiteX6" fmla="*/ 217887 w 223102"/>
                  <a:gd name="connsiteY6" fmla="*/ 13513 h 118890"/>
                  <a:gd name="connsiteX7" fmla="*/ 221333 w 223102"/>
                  <a:gd name="connsiteY7" fmla="*/ 7829 h 11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102" h="118890">
                    <a:moveTo>
                      <a:pt x="221333" y="7829"/>
                    </a:moveTo>
                    <a:cubicBezTo>
                      <a:pt x="179336" y="-11022"/>
                      <a:pt x="136414" y="7367"/>
                      <a:pt x="99972" y="29201"/>
                    </a:cubicBezTo>
                    <a:cubicBezTo>
                      <a:pt x="63273" y="51189"/>
                      <a:pt x="23822" y="80919"/>
                      <a:pt x="265" y="116486"/>
                    </a:cubicBezTo>
                    <a:cubicBezTo>
                      <a:pt x="-789" y="118080"/>
                      <a:pt x="1551" y="119700"/>
                      <a:pt x="2888" y="118440"/>
                    </a:cubicBezTo>
                    <a:cubicBezTo>
                      <a:pt x="16210" y="106122"/>
                      <a:pt x="28220" y="92517"/>
                      <a:pt x="41722" y="80301"/>
                    </a:cubicBezTo>
                    <a:cubicBezTo>
                      <a:pt x="57255" y="66234"/>
                      <a:pt x="74074" y="53555"/>
                      <a:pt x="91639" y="41956"/>
                    </a:cubicBezTo>
                    <a:cubicBezTo>
                      <a:pt x="127567" y="18271"/>
                      <a:pt x="174476" y="-6392"/>
                      <a:pt x="217887" y="13513"/>
                    </a:cubicBezTo>
                    <a:cubicBezTo>
                      <a:pt x="221873" y="15365"/>
                      <a:pt x="225319" y="9604"/>
                      <a:pt x="221333" y="782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="" xmlns:a16="http://schemas.microsoft.com/office/drawing/2014/main" id="{09E5D952-85D7-4C12-A5BD-8F16BAA79CD6}"/>
                  </a:ext>
                </a:extLst>
              </p:cNvPr>
              <p:cNvSpPr/>
              <p:nvPr/>
            </p:nvSpPr>
            <p:spPr>
              <a:xfrm>
                <a:off x="3274459" y="4401825"/>
                <a:ext cx="213750" cy="119134"/>
              </a:xfrm>
              <a:custGeom>
                <a:avLst/>
                <a:gdLst>
                  <a:gd name="connsiteX0" fmla="*/ 211850 w 213750"/>
                  <a:gd name="connsiteY0" fmla="*/ 2270 h 119134"/>
                  <a:gd name="connsiteX1" fmla="*/ 144470 w 213750"/>
                  <a:gd name="connsiteY1" fmla="*/ 5639 h 119134"/>
                  <a:gd name="connsiteX2" fmla="*/ 79045 w 213750"/>
                  <a:gd name="connsiteY2" fmla="*/ 31125 h 119134"/>
                  <a:gd name="connsiteX3" fmla="*/ 29848 w 213750"/>
                  <a:gd name="connsiteY3" fmla="*/ 71399 h 119134"/>
                  <a:gd name="connsiteX4" fmla="*/ 11665 w 213750"/>
                  <a:gd name="connsiteY4" fmla="*/ 95136 h 119134"/>
                  <a:gd name="connsiteX5" fmla="*/ 3384 w 213750"/>
                  <a:gd name="connsiteY5" fmla="*/ 109538 h 119134"/>
                  <a:gd name="connsiteX6" fmla="*/ 2510 w 213750"/>
                  <a:gd name="connsiteY6" fmla="*/ 112213 h 119134"/>
                  <a:gd name="connsiteX7" fmla="*/ 92 w 213750"/>
                  <a:gd name="connsiteY7" fmla="*/ 117587 h 119134"/>
                  <a:gd name="connsiteX8" fmla="*/ 2484 w 213750"/>
                  <a:gd name="connsiteY8" fmla="*/ 118565 h 119134"/>
                  <a:gd name="connsiteX9" fmla="*/ 82440 w 213750"/>
                  <a:gd name="connsiteY9" fmla="*/ 36680 h 119134"/>
                  <a:gd name="connsiteX10" fmla="*/ 141667 w 213750"/>
                  <a:gd name="connsiteY10" fmla="*/ 12892 h 119134"/>
                  <a:gd name="connsiteX11" fmla="*/ 211156 w 213750"/>
                  <a:gd name="connsiteY11" fmla="*/ 7285 h 119134"/>
                  <a:gd name="connsiteX12" fmla="*/ 211850 w 213750"/>
                  <a:gd name="connsiteY12" fmla="*/ 2270 h 11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750" h="119134">
                    <a:moveTo>
                      <a:pt x="211850" y="2270"/>
                    </a:moveTo>
                    <a:cubicBezTo>
                      <a:pt x="190505" y="-2642"/>
                      <a:pt x="165662" y="1319"/>
                      <a:pt x="144470" y="5639"/>
                    </a:cubicBezTo>
                    <a:cubicBezTo>
                      <a:pt x="121350" y="10346"/>
                      <a:pt x="99259" y="19424"/>
                      <a:pt x="79045" y="31125"/>
                    </a:cubicBezTo>
                    <a:cubicBezTo>
                      <a:pt x="60529" y="41850"/>
                      <a:pt x="44069" y="55789"/>
                      <a:pt x="29848" y="71399"/>
                    </a:cubicBezTo>
                    <a:cubicBezTo>
                      <a:pt x="23110" y="78806"/>
                      <a:pt x="17169" y="86855"/>
                      <a:pt x="11665" y="95136"/>
                    </a:cubicBezTo>
                    <a:cubicBezTo>
                      <a:pt x="8579" y="99765"/>
                      <a:pt x="5930" y="104600"/>
                      <a:pt x="3384" y="109538"/>
                    </a:cubicBezTo>
                    <a:cubicBezTo>
                      <a:pt x="2896" y="110489"/>
                      <a:pt x="2638" y="111415"/>
                      <a:pt x="2510" y="112213"/>
                    </a:cubicBezTo>
                    <a:cubicBezTo>
                      <a:pt x="1455" y="114219"/>
                      <a:pt x="1430" y="114322"/>
                      <a:pt x="92" y="117587"/>
                    </a:cubicBezTo>
                    <a:cubicBezTo>
                      <a:pt x="-473" y="118976"/>
                      <a:pt x="1713" y="119722"/>
                      <a:pt x="2484" y="118565"/>
                    </a:cubicBezTo>
                    <a:cubicBezTo>
                      <a:pt x="24395" y="85981"/>
                      <a:pt x="47953" y="57589"/>
                      <a:pt x="82440" y="36680"/>
                    </a:cubicBezTo>
                    <a:cubicBezTo>
                      <a:pt x="100674" y="25622"/>
                      <a:pt x="120888" y="18035"/>
                      <a:pt x="141667" y="12892"/>
                    </a:cubicBezTo>
                    <a:cubicBezTo>
                      <a:pt x="165070" y="7079"/>
                      <a:pt x="187547" y="8803"/>
                      <a:pt x="211156" y="7285"/>
                    </a:cubicBezTo>
                    <a:cubicBezTo>
                      <a:pt x="214011" y="7105"/>
                      <a:pt x="214885" y="2965"/>
                      <a:pt x="211850" y="2270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="" xmlns:a16="http://schemas.microsoft.com/office/drawing/2014/main" id="{AB5E43B1-77D6-4866-8100-C8A07741F8D6}"/>
                  </a:ext>
                </a:extLst>
              </p:cNvPr>
              <p:cNvSpPr/>
              <p:nvPr/>
            </p:nvSpPr>
            <p:spPr>
              <a:xfrm>
                <a:off x="3291700" y="4421209"/>
                <a:ext cx="220081" cy="122559"/>
              </a:xfrm>
              <a:custGeom>
                <a:avLst/>
                <a:gdLst>
                  <a:gd name="connsiteX0" fmla="*/ 218526 w 220081"/>
                  <a:gd name="connsiteY0" fmla="*/ 11073 h 122559"/>
                  <a:gd name="connsiteX1" fmla="*/ 92819 w 220081"/>
                  <a:gd name="connsiteY1" fmla="*/ 31519 h 122559"/>
                  <a:gd name="connsiteX2" fmla="*/ 33746 w 220081"/>
                  <a:gd name="connsiteY2" fmla="*/ 70249 h 122559"/>
                  <a:gd name="connsiteX3" fmla="*/ 4 w 220081"/>
                  <a:gd name="connsiteY3" fmla="*/ 121967 h 122559"/>
                  <a:gd name="connsiteX4" fmla="*/ 1213 w 220081"/>
                  <a:gd name="connsiteY4" fmla="*/ 122276 h 122559"/>
                  <a:gd name="connsiteX5" fmla="*/ 38452 w 220081"/>
                  <a:gd name="connsiteY5" fmla="*/ 74801 h 122559"/>
                  <a:gd name="connsiteX6" fmla="*/ 92073 w 220081"/>
                  <a:gd name="connsiteY6" fmla="*/ 39465 h 122559"/>
                  <a:gd name="connsiteX7" fmla="*/ 215054 w 220081"/>
                  <a:gd name="connsiteY7" fmla="*/ 16808 h 122559"/>
                  <a:gd name="connsiteX8" fmla="*/ 218526 w 220081"/>
                  <a:gd name="connsiteY8" fmla="*/ 11073 h 12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081" h="122559">
                    <a:moveTo>
                      <a:pt x="218526" y="11073"/>
                    </a:moveTo>
                    <a:cubicBezTo>
                      <a:pt x="177635" y="-15724"/>
                      <a:pt x="130032" y="12102"/>
                      <a:pt x="92819" y="31519"/>
                    </a:cubicBezTo>
                    <a:cubicBezTo>
                      <a:pt x="71808" y="42474"/>
                      <a:pt x="51439" y="54639"/>
                      <a:pt x="33746" y="70249"/>
                    </a:cubicBezTo>
                    <a:cubicBezTo>
                      <a:pt x="18881" y="83365"/>
                      <a:pt x="2705" y="102010"/>
                      <a:pt x="4" y="121967"/>
                    </a:cubicBezTo>
                    <a:cubicBezTo>
                      <a:pt x="-73" y="122636"/>
                      <a:pt x="879" y="122739"/>
                      <a:pt x="1213" y="122276"/>
                    </a:cubicBezTo>
                    <a:cubicBezTo>
                      <a:pt x="13146" y="105405"/>
                      <a:pt x="22713" y="88997"/>
                      <a:pt x="38452" y="74801"/>
                    </a:cubicBezTo>
                    <a:cubicBezTo>
                      <a:pt x="54320" y="60502"/>
                      <a:pt x="73222" y="49598"/>
                      <a:pt x="92073" y="39465"/>
                    </a:cubicBezTo>
                    <a:cubicBezTo>
                      <a:pt x="127666" y="20332"/>
                      <a:pt x="175501" y="-9064"/>
                      <a:pt x="215054" y="16808"/>
                    </a:cubicBezTo>
                    <a:cubicBezTo>
                      <a:pt x="218732" y="19226"/>
                      <a:pt x="222178" y="13465"/>
                      <a:pt x="218526" y="1107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="" xmlns:a16="http://schemas.microsoft.com/office/drawing/2014/main" id="{2ADD1547-600E-4581-A0C1-4845802E4EAF}"/>
                  </a:ext>
                </a:extLst>
              </p:cNvPr>
              <p:cNvSpPr/>
              <p:nvPr/>
            </p:nvSpPr>
            <p:spPr>
              <a:xfrm>
                <a:off x="3296467" y="4444975"/>
                <a:ext cx="248484" cy="125545"/>
              </a:xfrm>
              <a:custGeom>
                <a:avLst/>
                <a:gdLst>
                  <a:gd name="connsiteX0" fmla="*/ 246884 w 248484"/>
                  <a:gd name="connsiteY0" fmla="*/ 8884 h 125545"/>
                  <a:gd name="connsiteX1" fmla="*/ 112921 w 248484"/>
                  <a:gd name="connsiteY1" fmla="*/ 23029 h 125545"/>
                  <a:gd name="connsiteX2" fmla="*/ 53103 w 248484"/>
                  <a:gd name="connsiteY2" fmla="*/ 66697 h 125545"/>
                  <a:gd name="connsiteX3" fmla="*/ 23733 w 248484"/>
                  <a:gd name="connsiteY3" fmla="*/ 95990 h 125545"/>
                  <a:gd name="connsiteX4" fmla="*/ 73 w 248484"/>
                  <a:gd name="connsiteY4" fmla="*/ 124587 h 125545"/>
                  <a:gd name="connsiteX5" fmla="*/ 947 w 248484"/>
                  <a:gd name="connsiteY5" fmla="*/ 125436 h 125545"/>
                  <a:gd name="connsiteX6" fmla="*/ 47265 w 248484"/>
                  <a:gd name="connsiteY6" fmla="*/ 80276 h 125545"/>
                  <a:gd name="connsiteX7" fmla="*/ 104383 w 248484"/>
                  <a:gd name="connsiteY7" fmla="*/ 35296 h 125545"/>
                  <a:gd name="connsiteX8" fmla="*/ 244415 w 248484"/>
                  <a:gd name="connsiteY8" fmla="*/ 14517 h 125545"/>
                  <a:gd name="connsiteX9" fmla="*/ 246884 w 248484"/>
                  <a:gd name="connsiteY9" fmla="*/ 8884 h 12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484" h="125545">
                    <a:moveTo>
                      <a:pt x="246884" y="8884"/>
                    </a:moveTo>
                    <a:cubicBezTo>
                      <a:pt x="203498" y="-8963"/>
                      <a:pt x="152886" y="2301"/>
                      <a:pt x="112921" y="23029"/>
                    </a:cubicBezTo>
                    <a:cubicBezTo>
                      <a:pt x="90881" y="34448"/>
                      <a:pt x="71259" y="50238"/>
                      <a:pt x="53103" y="66697"/>
                    </a:cubicBezTo>
                    <a:cubicBezTo>
                      <a:pt x="42841" y="76007"/>
                      <a:pt x="33120" y="85883"/>
                      <a:pt x="23733" y="95990"/>
                    </a:cubicBezTo>
                    <a:cubicBezTo>
                      <a:pt x="15452" y="104914"/>
                      <a:pt x="5937" y="113940"/>
                      <a:pt x="73" y="124587"/>
                    </a:cubicBezTo>
                    <a:cubicBezTo>
                      <a:pt x="-210" y="125102"/>
                      <a:pt x="382" y="125822"/>
                      <a:pt x="947" y="125436"/>
                    </a:cubicBezTo>
                    <a:cubicBezTo>
                      <a:pt x="18384" y="113581"/>
                      <a:pt x="32194" y="94832"/>
                      <a:pt x="47265" y="80276"/>
                    </a:cubicBezTo>
                    <a:cubicBezTo>
                      <a:pt x="64701" y="63431"/>
                      <a:pt x="83578" y="48104"/>
                      <a:pt x="104383" y="35296"/>
                    </a:cubicBezTo>
                    <a:cubicBezTo>
                      <a:pt x="146920" y="9090"/>
                      <a:pt x="196066" y="166"/>
                      <a:pt x="244415" y="14517"/>
                    </a:cubicBezTo>
                    <a:cubicBezTo>
                      <a:pt x="247810" y="15520"/>
                      <a:pt x="250227" y="10273"/>
                      <a:pt x="246884" y="888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="" xmlns:a16="http://schemas.microsoft.com/office/drawing/2014/main" id="{827F85BA-2D77-45BB-BD7E-2842020DA65E}"/>
                  </a:ext>
                </a:extLst>
              </p:cNvPr>
              <p:cNvSpPr/>
              <p:nvPr/>
            </p:nvSpPr>
            <p:spPr>
              <a:xfrm>
                <a:off x="3305458" y="4479894"/>
                <a:ext cx="253914" cy="130317"/>
              </a:xfrm>
              <a:custGeom>
                <a:avLst/>
                <a:gdLst>
                  <a:gd name="connsiteX0" fmla="*/ 252346 w 253914"/>
                  <a:gd name="connsiteY0" fmla="*/ 13673 h 130317"/>
                  <a:gd name="connsiteX1" fmla="*/ 105422 w 253914"/>
                  <a:gd name="connsiteY1" fmla="*/ 28795 h 130317"/>
                  <a:gd name="connsiteX2" fmla="*/ 108 w 253914"/>
                  <a:gd name="connsiteY2" fmla="*/ 128656 h 130317"/>
                  <a:gd name="connsiteX3" fmla="*/ 2706 w 253914"/>
                  <a:gd name="connsiteY3" fmla="*/ 129710 h 130317"/>
                  <a:gd name="connsiteX4" fmla="*/ 45577 w 253914"/>
                  <a:gd name="connsiteY4" fmla="*/ 78044 h 130317"/>
                  <a:gd name="connsiteX5" fmla="*/ 101075 w 253914"/>
                  <a:gd name="connsiteY5" fmla="*/ 38361 h 130317"/>
                  <a:gd name="connsiteX6" fmla="*/ 249054 w 253914"/>
                  <a:gd name="connsiteY6" fmla="*/ 19151 h 130317"/>
                  <a:gd name="connsiteX7" fmla="*/ 252346 w 253914"/>
                  <a:gd name="connsiteY7" fmla="*/ 13673 h 1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914" h="130317">
                    <a:moveTo>
                      <a:pt x="252346" y="13673"/>
                    </a:moveTo>
                    <a:cubicBezTo>
                      <a:pt x="204845" y="-14025"/>
                      <a:pt x="150041" y="5160"/>
                      <a:pt x="105422" y="28795"/>
                    </a:cubicBezTo>
                    <a:cubicBezTo>
                      <a:pt x="63605" y="50937"/>
                      <a:pt x="18394" y="84498"/>
                      <a:pt x="108" y="128656"/>
                    </a:cubicBezTo>
                    <a:cubicBezTo>
                      <a:pt x="-535" y="130199"/>
                      <a:pt x="1857" y="130919"/>
                      <a:pt x="2706" y="129710"/>
                    </a:cubicBezTo>
                    <a:cubicBezTo>
                      <a:pt x="15847" y="111245"/>
                      <a:pt x="28861" y="93731"/>
                      <a:pt x="45577" y="78044"/>
                    </a:cubicBezTo>
                    <a:cubicBezTo>
                      <a:pt x="62165" y="62510"/>
                      <a:pt x="81247" y="49677"/>
                      <a:pt x="101075" y="38361"/>
                    </a:cubicBezTo>
                    <a:cubicBezTo>
                      <a:pt x="144666" y="13467"/>
                      <a:pt x="201374" y="-8650"/>
                      <a:pt x="249054" y="19151"/>
                    </a:cubicBezTo>
                    <a:cubicBezTo>
                      <a:pt x="252654" y="21285"/>
                      <a:pt x="255972" y="15781"/>
                      <a:pt x="252346" y="1367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="" xmlns:a16="http://schemas.microsoft.com/office/drawing/2014/main" id="{CBF15774-D4C0-4009-BFD0-056DCC41B709}"/>
                  </a:ext>
                </a:extLst>
              </p:cNvPr>
              <p:cNvSpPr/>
              <p:nvPr/>
            </p:nvSpPr>
            <p:spPr>
              <a:xfrm>
                <a:off x="3324858" y="4505582"/>
                <a:ext cx="234676" cy="124430"/>
              </a:xfrm>
              <a:custGeom>
                <a:avLst/>
                <a:gdLst>
                  <a:gd name="connsiteX0" fmla="*/ 232225 w 234676"/>
                  <a:gd name="connsiteY0" fmla="*/ 2669 h 124430"/>
                  <a:gd name="connsiteX1" fmla="*/ 103869 w 234676"/>
                  <a:gd name="connsiteY1" fmla="*/ 28927 h 124430"/>
                  <a:gd name="connsiteX2" fmla="*/ 49760 w 234676"/>
                  <a:gd name="connsiteY2" fmla="*/ 69817 h 124430"/>
                  <a:gd name="connsiteX3" fmla="*/ 228 w 234676"/>
                  <a:gd name="connsiteY3" fmla="*/ 122590 h 124430"/>
                  <a:gd name="connsiteX4" fmla="*/ 2285 w 234676"/>
                  <a:gd name="connsiteY4" fmla="*/ 124133 h 124430"/>
                  <a:gd name="connsiteX5" fmla="*/ 47265 w 234676"/>
                  <a:gd name="connsiteY5" fmla="*/ 80773 h 124430"/>
                  <a:gd name="connsiteX6" fmla="*/ 99137 w 234676"/>
                  <a:gd name="connsiteY6" fmla="*/ 39471 h 124430"/>
                  <a:gd name="connsiteX7" fmla="*/ 230425 w 234676"/>
                  <a:gd name="connsiteY7" fmla="*/ 9021 h 124430"/>
                  <a:gd name="connsiteX8" fmla="*/ 232225 w 234676"/>
                  <a:gd name="connsiteY8" fmla="*/ 2669 h 12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4676" h="124430">
                    <a:moveTo>
                      <a:pt x="232225" y="2669"/>
                    </a:moveTo>
                    <a:cubicBezTo>
                      <a:pt x="187142" y="-5766"/>
                      <a:pt x="142703" y="6552"/>
                      <a:pt x="103869" y="28927"/>
                    </a:cubicBezTo>
                    <a:cubicBezTo>
                      <a:pt x="84195" y="40268"/>
                      <a:pt x="66425" y="54721"/>
                      <a:pt x="49760" y="69817"/>
                    </a:cubicBezTo>
                    <a:cubicBezTo>
                      <a:pt x="32297" y="85660"/>
                      <a:pt x="13369" y="103096"/>
                      <a:pt x="228" y="122590"/>
                    </a:cubicBezTo>
                    <a:cubicBezTo>
                      <a:pt x="-647" y="123876"/>
                      <a:pt x="1205" y="124982"/>
                      <a:pt x="2285" y="124133"/>
                    </a:cubicBezTo>
                    <a:cubicBezTo>
                      <a:pt x="18616" y="111428"/>
                      <a:pt x="32297" y="94969"/>
                      <a:pt x="47265" y="80773"/>
                    </a:cubicBezTo>
                    <a:cubicBezTo>
                      <a:pt x="63313" y="65600"/>
                      <a:pt x="80518" y="51610"/>
                      <a:pt x="99137" y="39471"/>
                    </a:cubicBezTo>
                    <a:cubicBezTo>
                      <a:pt x="137353" y="14551"/>
                      <a:pt x="184493" y="380"/>
                      <a:pt x="230425" y="9021"/>
                    </a:cubicBezTo>
                    <a:cubicBezTo>
                      <a:pt x="234694" y="9819"/>
                      <a:pt x="236520" y="3466"/>
                      <a:pt x="232225" y="266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6" name="Group 63">
            <a:extLst>
              <a:ext uri="{FF2B5EF4-FFF2-40B4-BE49-F238E27FC236}">
                <a16:creationId xmlns="" xmlns:a16="http://schemas.microsoft.com/office/drawing/2014/main" id="{FA76345B-87EF-4A2F-86BB-21444DA58379}"/>
              </a:ext>
            </a:extLst>
          </p:cNvPr>
          <p:cNvGrpSpPr/>
          <p:nvPr/>
        </p:nvGrpSpPr>
        <p:grpSpPr>
          <a:xfrm>
            <a:off x="6517975" y="1860609"/>
            <a:ext cx="2101102" cy="1982945"/>
            <a:chOff x="9104058" y="1912116"/>
            <a:chExt cx="2801471" cy="2643926"/>
          </a:xfrm>
        </p:grpSpPr>
        <p:grpSp>
          <p:nvGrpSpPr>
            <p:cNvPr id="159" name="Group 73">
              <a:extLst>
                <a:ext uri="{FF2B5EF4-FFF2-40B4-BE49-F238E27FC236}">
                  <a16:creationId xmlns="" xmlns:a16="http://schemas.microsoft.com/office/drawing/2014/main" id="{6BE4676B-6BF3-4702-AE4B-A634A6FB2053}"/>
                </a:ext>
              </a:extLst>
            </p:cNvPr>
            <p:cNvGrpSpPr/>
            <p:nvPr/>
          </p:nvGrpSpPr>
          <p:grpSpPr>
            <a:xfrm>
              <a:off x="9104058" y="1912116"/>
              <a:ext cx="2801471" cy="2643926"/>
              <a:chOff x="2537763" y="1491637"/>
              <a:chExt cx="4035298" cy="2643926"/>
            </a:xfrm>
          </p:grpSpPr>
          <p:grpSp>
            <p:nvGrpSpPr>
              <p:cNvPr id="161" name="Group 75">
                <a:extLst>
                  <a:ext uri="{FF2B5EF4-FFF2-40B4-BE49-F238E27FC236}">
                    <a16:creationId xmlns="" xmlns:a16="http://schemas.microsoft.com/office/drawing/2014/main" id="{485A64EC-B66A-47EF-87EA-02C42384E2E1}"/>
                  </a:ext>
                </a:extLst>
              </p:cNvPr>
              <p:cNvGrpSpPr/>
              <p:nvPr/>
            </p:nvGrpSpPr>
            <p:grpSpPr>
              <a:xfrm>
                <a:off x="2560643" y="1491637"/>
                <a:ext cx="4012418" cy="1058554"/>
                <a:chOff x="2684400" y="1824875"/>
                <a:chExt cx="4012418" cy="1058554"/>
              </a:xfrm>
            </p:grpSpPr>
            <p:sp>
              <p:nvSpPr>
                <p:cNvPr id="165" name="TextBox 79">
                  <a:extLst>
                    <a:ext uri="{FF2B5EF4-FFF2-40B4-BE49-F238E27FC236}">
                      <a16:creationId xmlns="" xmlns:a16="http://schemas.microsoft.com/office/drawing/2014/main" id="{A7C8A0D6-8DAA-4247-B6D7-7433625231A1}"/>
                    </a:ext>
                  </a:extLst>
                </p:cNvPr>
                <p:cNvSpPr txBox="1"/>
                <p:nvPr/>
              </p:nvSpPr>
              <p:spPr>
                <a:xfrm>
                  <a:off x="2684400" y="2132652"/>
                  <a:ext cx="4012418" cy="7507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000" dirty="0">
                      <a:cs typeface="+mn-ea"/>
                      <a:sym typeface="+mn-lt"/>
                    </a:rPr>
                    <a:t>此处添加详细文本描述，文字内容建议与标题相关尽量简洁生动</a:t>
                  </a:r>
                  <a:r>
                    <a:rPr lang="en-US" altLang="zh-CN" sz="1000" dirty="0">
                      <a:cs typeface="+mn-ea"/>
                      <a:sym typeface="+mn-lt"/>
                    </a:rPr>
                    <a:t>……</a:t>
                  </a:r>
                </a:p>
              </p:txBody>
            </p:sp>
            <p:sp>
              <p:nvSpPr>
                <p:cNvPr id="166" name="Rectangle 80">
                  <a:extLst>
                    <a:ext uri="{FF2B5EF4-FFF2-40B4-BE49-F238E27FC236}">
                      <a16:creationId xmlns="" xmlns:a16="http://schemas.microsoft.com/office/drawing/2014/main" id="{E2B3EE94-6071-45FB-B4C8-DDB9165EA5A2}"/>
                    </a:ext>
                  </a:extLst>
                </p:cNvPr>
                <p:cNvSpPr/>
                <p:nvPr/>
              </p:nvSpPr>
              <p:spPr>
                <a:xfrm>
                  <a:off x="2692845" y="1824875"/>
                  <a:ext cx="3761195" cy="307777"/>
                </a:xfrm>
                <a:prstGeom prst="rect">
                  <a:avLst/>
                </a:prstGeom>
              </p:spPr>
              <p:txBody>
                <a:bodyPr wrap="none" lIns="0" tIns="0" rIns="0" bIns="0">
                  <a:normAutofit lnSpcReduction="10000"/>
                </a:bodyPr>
                <a:lstStyle/>
                <a:p>
                  <a:r>
                    <a:rPr lang="zh-CN" altLang="en-US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+mn-ea"/>
                      <a:sym typeface="+mn-lt"/>
                    </a:rPr>
                    <a:t>添加标题文本</a:t>
                  </a:r>
                </a:p>
              </p:txBody>
            </p:sp>
          </p:grpSp>
          <p:grpSp>
            <p:nvGrpSpPr>
              <p:cNvPr id="162" name="Group 76">
                <a:extLst>
                  <a:ext uri="{FF2B5EF4-FFF2-40B4-BE49-F238E27FC236}">
                    <a16:creationId xmlns="" xmlns:a16="http://schemas.microsoft.com/office/drawing/2014/main" id="{BD4B6BAB-83D3-4073-AEA0-7BD253EBF80C}"/>
                  </a:ext>
                </a:extLst>
              </p:cNvPr>
              <p:cNvGrpSpPr/>
              <p:nvPr/>
            </p:nvGrpSpPr>
            <p:grpSpPr>
              <a:xfrm>
                <a:off x="2537763" y="2815545"/>
                <a:ext cx="4031895" cy="1320018"/>
                <a:chOff x="2661520" y="1824875"/>
                <a:chExt cx="4031895" cy="1320018"/>
              </a:xfrm>
            </p:grpSpPr>
            <p:sp>
              <p:nvSpPr>
                <p:cNvPr id="163" name="TextBox 77">
                  <a:extLst>
                    <a:ext uri="{FF2B5EF4-FFF2-40B4-BE49-F238E27FC236}">
                      <a16:creationId xmlns="" xmlns:a16="http://schemas.microsoft.com/office/drawing/2014/main" id="{076B2EA3-D2C9-4806-9D1E-03175ACDF7BB}"/>
                    </a:ext>
                  </a:extLst>
                </p:cNvPr>
                <p:cNvSpPr txBox="1"/>
                <p:nvPr/>
              </p:nvSpPr>
              <p:spPr>
                <a:xfrm>
                  <a:off x="2684398" y="2132652"/>
                  <a:ext cx="4009017" cy="101224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000" dirty="0">
                      <a:cs typeface="+mn-ea"/>
                      <a:sym typeface="+mn-lt"/>
                    </a:rPr>
                    <a:t>此处添加详细文本描述，文字内容建议与标题相关尽量简洁生动</a:t>
                  </a:r>
                  <a:r>
                    <a:rPr lang="en-US" altLang="zh-CN" sz="1000" dirty="0">
                      <a:cs typeface="+mn-ea"/>
                      <a:sym typeface="+mn-lt"/>
                    </a:rPr>
                    <a:t>……</a:t>
                  </a:r>
                </a:p>
              </p:txBody>
            </p:sp>
            <p:sp>
              <p:nvSpPr>
                <p:cNvPr id="164" name="Rectangle 78">
                  <a:extLst>
                    <a:ext uri="{FF2B5EF4-FFF2-40B4-BE49-F238E27FC236}">
                      <a16:creationId xmlns="" xmlns:a16="http://schemas.microsoft.com/office/drawing/2014/main" id="{93988BE1-C685-4839-B2B1-5B31103BA1EF}"/>
                    </a:ext>
                  </a:extLst>
                </p:cNvPr>
                <p:cNvSpPr/>
                <p:nvPr/>
              </p:nvSpPr>
              <p:spPr>
                <a:xfrm>
                  <a:off x="2661520" y="1824875"/>
                  <a:ext cx="3761195" cy="307777"/>
                </a:xfrm>
                <a:prstGeom prst="rect">
                  <a:avLst/>
                </a:prstGeom>
              </p:spPr>
              <p:txBody>
                <a:bodyPr wrap="none" lIns="0" tIns="0" rIns="0" bIns="0">
                  <a:normAutofit lnSpcReduction="10000"/>
                </a:bodyPr>
                <a:lstStyle/>
                <a:p>
                  <a:r>
                    <a:rPr lang="zh-CN" altLang="en-US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+mn-ea"/>
                      <a:sym typeface="+mn-lt"/>
                    </a:rPr>
                    <a:t>添加标题文本</a:t>
                  </a:r>
                </a:p>
              </p:txBody>
            </p:sp>
          </p:grpSp>
        </p:grpSp>
        <p:cxnSp>
          <p:nvCxnSpPr>
            <p:cNvPr id="160" name="Straight Connector 74">
              <a:extLst>
                <a:ext uri="{FF2B5EF4-FFF2-40B4-BE49-F238E27FC236}">
                  <a16:creationId xmlns="" xmlns:a16="http://schemas.microsoft.com/office/drawing/2014/main" id="{45FE6100-EB57-45F8-88AF-4B1A0DE62E40}"/>
                </a:ext>
              </a:extLst>
            </p:cNvPr>
            <p:cNvCxnSpPr/>
            <p:nvPr/>
          </p:nvCxnSpPr>
          <p:spPr>
            <a:xfrm>
              <a:off x="9141381" y="2924944"/>
              <a:ext cx="2448272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图形 4">
            <a:extLst>
              <a:ext uri="{FF2B5EF4-FFF2-40B4-BE49-F238E27FC236}">
                <a16:creationId xmlns="" xmlns:a16="http://schemas.microsoft.com/office/drawing/2014/main" id="{E7770425-2F9F-40FF-BB76-05B9CD2C6C53}"/>
              </a:ext>
            </a:extLst>
          </p:cNvPr>
          <p:cNvGrpSpPr/>
          <p:nvPr/>
        </p:nvGrpSpPr>
        <p:grpSpPr>
          <a:xfrm>
            <a:off x="5472792" y="2775433"/>
            <a:ext cx="921030" cy="866468"/>
            <a:chOff x="2817932" y="355491"/>
            <a:chExt cx="6662822" cy="6268113"/>
          </a:xfrm>
          <a:solidFill>
            <a:srgbClr val="000000"/>
          </a:solidFill>
        </p:grpSpPr>
        <p:sp>
          <p:nvSpPr>
            <p:cNvPr id="223" name="任意多边形: 形状 222">
              <a:extLst>
                <a:ext uri="{FF2B5EF4-FFF2-40B4-BE49-F238E27FC236}">
                  <a16:creationId xmlns="" xmlns:a16="http://schemas.microsoft.com/office/drawing/2014/main" id="{5025241D-91AD-44F8-B958-ABF6434336CF}"/>
                </a:ext>
              </a:extLst>
            </p:cNvPr>
            <p:cNvSpPr/>
            <p:nvPr/>
          </p:nvSpPr>
          <p:spPr>
            <a:xfrm flipV="1">
              <a:off x="2817932" y="355491"/>
              <a:ext cx="6662822" cy="6268113"/>
            </a:xfrm>
            <a:custGeom>
              <a:avLst/>
              <a:gdLst>
                <a:gd name="connsiteX0" fmla="*/ 3307853 w 6662822"/>
                <a:gd name="connsiteY0" fmla="*/ 6256183 h 6268113"/>
                <a:gd name="connsiteX1" fmla="*/ 3297677 w 6662822"/>
                <a:gd name="connsiteY1" fmla="*/ 6255298 h 6268113"/>
                <a:gd name="connsiteX2" fmla="*/ 3295022 w 6662822"/>
                <a:gd name="connsiteY2" fmla="*/ 6253528 h 6268113"/>
                <a:gd name="connsiteX3" fmla="*/ 3293252 w 6662822"/>
                <a:gd name="connsiteY3" fmla="*/ 6242910 h 6268113"/>
                <a:gd name="connsiteX4" fmla="*/ 3288385 w 6662822"/>
                <a:gd name="connsiteY4" fmla="*/ 6244679 h 6268113"/>
                <a:gd name="connsiteX5" fmla="*/ 3280864 w 6662822"/>
                <a:gd name="connsiteY5" fmla="*/ 6247777 h 6268113"/>
                <a:gd name="connsiteX6" fmla="*/ 3252989 w 6662822"/>
                <a:gd name="connsiteY6" fmla="*/ 6234945 h 6268113"/>
                <a:gd name="connsiteX7" fmla="*/ 3228654 w 6662822"/>
                <a:gd name="connsiteY7" fmla="*/ 6217690 h 6268113"/>
                <a:gd name="connsiteX8" fmla="*/ 3217593 w 6662822"/>
                <a:gd name="connsiteY8" fmla="*/ 6223442 h 6268113"/>
                <a:gd name="connsiteX9" fmla="*/ 3213168 w 6662822"/>
                <a:gd name="connsiteY9" fmla="*/ 6227424 h 6268113"/>
                <a:gd name="connsiteX10" fmla="*/ 3211841 w 6662822"/>
                <a:gd name="connsiteY10" fmla="*/ 6219902 h 6268113"/>
                <a:gd name="connsiteX11" fmla="*/ 3210071 w 6662822"/>
                <a:gd name="connsiteY11" fmla="*/ 6215478 h 6268113"/>
                <a:gd name="connsiteX12" fmla="*/ 3192373 w 6662822"/>
                <a:gd name="connsiteY12" fmla="*/ 6213708 h 6268113"/>
                <a:gd name="connsiteX13" fmla="*/ 3171578 w 6662822"/>
                <a:gd name="connsiteY13" fmla="*/ 6207071 h 6268113"/>
                <a:gd name="connsiteX14" fmla="*/ 3157862 w 6662822"/>
                <a:gd name="connsiteY14" fmla="*/ 6198222 h 6268113"/>
                <a:gd name="connsiteX15" fmla="*/ 3145473 w 6662822"/>
                <a:gd name="connsiteY15" fmla="*/ 6193355 h 6268113"/>
                <a:gd name="connsiteX16" fmla="*/ 3132642 w 6662822"/>
                <a:gd name="connsiteY16" fmla="*/ 6180966 h 6268113"/>
                <a:gd name="connsiteX17" fmla="*/ 3129988 w 6662822"/>
                <a:gd name="connsiteY17" fmla="*/ 6180524 h 6268113"/>
                <a:gd name="connsiteX18" fmla="*/ 3116272 w 6662822"/>
                <a:gd name="connsiteY18" fmla="*/ 6175214 h 6268113"/>
                <a:gd name="connsiteX19" fmla="*/ 3095919 w 6662822"/>
                <a:gd name="connsiteY19" fmla="*/ 6167693 h 6268113"/>
                <a:gd name="connsiteX20" fmla="*/ 3057425 w 6662822"/>
                <a:gd name="connsiteY20" fmla="*/ 6152649 h 6268113"/>
                <a:gd name="connsiteX21" fmla="*/ 3043267 w 6662822"/>
                <a:gd name="connsiteY21" fmla="*/ 6149110 h 6268113"/>
                <a:gd name="connsiteX22" fmla="*/ 3029993 w 6662822"/>
                <a:gd name="connsiteY22" fmla="*/ 6142473 h 6268113"/>
                <a:gd name="connsiteX23" fmla="*/ 3018932 w 6662822"/>
                <a:gd name="connsiteY23" fmla="*/ 6136721 h 6268113"/>
                <a:gd name="connsiteX24" fmla="*/ 3020702 w 6662822"/>
                <a:gd name="connsiteY24" fmla="*/ 6124775 h 6268113"/>
                <a:gd name="connsiteX25" fmla="*/ 3009641 w 6662822"/>
                <a:gd name="connsiteY25" fmla="*/ 6123890 h 6268113"/>
                <a:gd name="connsiteX26" fmla="*/ 2972475 w 6662822"/>
                <a:gd name="connsiteY26" fmla="*/ 6111501 h 6268113"/>
                <a:gd name="connsiteX27" fmla="*/ 2968935 w 6662822"/>
                <a:gd name="connsiteY27" fmla="*/ 6111501 h 6268113"/>
                <a:gd name="connsiteX28" fmla="*/ 2958759 w 6662822"/>
                <a:gd name="connsiteY28" fmla="*/ 6112386 h 6268113"/>
                <a:gd name="connsiteX29" fmla="*/ 2952564 w 6662822"/>
                <a:gd name="connsiteY29" fmla="*/ 6109732 h 6268113"/>
                <a:gd name="connsiteX30" fmla="*/ 2928672 w 6662822"/>
                <a:gd name="connsiteY30" fmla="*/ 6093361 h 6268113"/>
                <a:gd name="connsiteX31" fmla="*/ 2922035 w 6662822"/>
                <a:gd name="connsiteY31" fmla="*/ 6090264 h 6268113"/>
                <a:gd name="connsiteX32" fmla="*/ 2912301 w 6662822"/>
                <a:gd name="connsiteY32" fmla="*/ 6086282 h 6268113"/>
                <a:gd name="connsiteX33" fmla="*/ 2901240 w 6662822"/>
                <a:gd name="connsiteY33" fmla="*/ 6084954 h 6268113"/>
                <a:gd name="connsiteX34" fmla="*/ 2890179 w 6662822"/>
                <a:gd name="connsiteY34" fmla="*/ 6081857 h 6268113"/>
                <a:gd name="connsiteX35" fmla="*/ 2881772 w 6662822"/>
                <a:gd name="connsiteY35" fmla="*/ 6076990 h 6268113"/>
                <a:gd name="connsiteX36" fmla="*/ 2871596 w 6662822"/>
                <a:gd name="connsiteY36" fmla="*/ 6072123 h 6268113"/>
                <a:gd name="connsiteX37" fmla="*/ 2853455 w 6662822"/>
                <a:gd name="connsiteY37" fmla="*/ 6067256 h 6268113"/>
                <a:gd name="connsiteX38" fmla="*/ 2837085 w 6662822"/>
                <a:gd name="connsiteY38" fmla="*/ 6062832 h 6268113"/>
                <a:gd name="connsiteX39" fmla="*/ 2812750 w 6662822"/>
                <a:gd name="connsiteY39" fmla="*/ 6047788 h 6268113"/>
                <a:gd name="connsiteX40" fmla="*/ 2804343 w 6662822"/>
                <a:gd name="connsiteY40" fmla="*/ 6043806 h 6268113"/>
                <a:gd name="connsiteX41" fmla="*/ 2795052 w 6662822"/>
                <a:gd name="connsiteY41" fmla="*/ 6042037 h 6268113"/>
                <a:gd name="connsiteX42" fmla="*/ 2781336 w 6662822"/>
                <a:gd name="connsiteY42" fmla="*/ 6036727 h 6268113"/>
                <a:gd name="connsiteX43" fmla="*/ 2770717 w 6662822"/>
                <a:gd name="connsiteY43" fmla="*/ 6032745 h 6268113"/>
                <a:gd name="connsiteX44" fmla="*/ 2765407 w 6662822"/>
                <a:gd name="connsiteY44" fmla="*/ 6033630 h 6268113"/>
                <a:gd name="connsiteX45" fmla="*/ 2752134 w 6662822"/>
                <a:gd name="connsiteY45" fmla="*/ 6028321 h 6268113"/>
                <a:gd name="connsiteX46" fmla="*/ 2744170 w 6662822"/>
                <a:gd name="connsiteY46" fmla="*/ 6024338 h 6268113"/>
                <a:gd name="connsiteX47" fmla="*/ 2738860 w 6662822"/>
                <a:gd name="connsiteY47" fmla="*/ 6020799 h 6268113"/>
                <a:gd name="connsiteX48" fmla="*/ 2704349 w 6662822"/>
                <a:gd name="connsiteY48" fmla="*/ 6007968 h 6268113"/>
                <a:gd name="connsiteX49" fmla="*/ 2698597 w 6662822"/>
                <a:gd name="connsiteY49" fmla="*/ 6004428 h 6268113"/>
                <a:gd name="connsiteX50" fmla="*/ 2674705 w 6662822"/>
                <a:gd name="connsiteY50" fmla="*/ 5985403 h 6268113"/>
                <a:gd name="connsiteX51" fmla="*/ 2665413 w 6662822"/>
                <a:gd name="connsiteY51" fmla="*/ 5981421 h 6268113"/>
                <a:gd name="connsiteX52" fmla="*/ 2629132 w 6662822"/>
                <a:gd name="connsiteY52" fmla="*/ 5974784 h 6268113"/>
                <a:gd name="connsiteX53" fmla="*/ 2635769 w 6662822"/>
                <a:gd name="connsiteY53" fmla="*/ 5972572 h 6268113"/>
                <a:gd name="connsiteX54" fmla="*/ 2642406 w 6662822"/>
                <a:gd name="connsiteY54" fmla="*/ 5970802 h 6268113"/>
                <a:gd name="connsiteX55" fmla="*/ 2639309 w 6662822"/>
                <a:gd name="connsiteY55" fmla="*/ 5965935 h 6268113"/>
                <a:gd name="connsiteX56" fmla="*/ 2615859 w 6662822"/>
                <a:gd name="connsiteY56" fmla="*/ 5964165 h 6268113"/>
                <a:gd name="connsiteX57" fmla="*/ 2584887 w 6662822"/>
                <a:gd name="connsiteY57" fmla="*/ 5956201 h 6268113"/>
                <a:gd name="connsiteX58" fmla="*/ 2577808 w 6662822"/>
                <a:gd name="connsiteY58" fmla="*/ 5954874 h 6268113"/>
                <a:gd name="connsiteX59" fmla="*/ 2568516 w 6662822"/>
                <a:gd name="connsiteY59" fmla="*/ 5948679 h 6268113"/>
                <a:gd name="connsiteX60" fmla="*/ 2560995 w 6662822"/>
                <a:gd name="connsiteY60" fmla="*/ 5940715 h 6268113"/>
                <a:gd name="connsiteX61" fmla="*/ 2533563 w 6662822"/>
                <a:gd name="connsiteY61" fmla="*/ 5934078 h 6268113"/>
                <a:gd name="connsiteX62" fmla="*/ 2501264 w 6662822"/>
                <a:gd name="connsiteY62" fmla="*/ 5924344 h 6268113"/>
                <a:gd name="connsiteX63" fmla="*/ 2484893 w 6662822"/>
                <a:gd name="connsiteY63" fmla="*/ 5917708 h 6268113"/>
                <a:gd name="connsiteX64" fmla="*/ 2474717 w 6662822"/>
                <a:gd name="connsiteY64" fmla="*/ 5915053 h 6268113"/>
                <a:gd name="connsiteX65" fmla="*/ 2468080 w 6662822"/>
                <a:gd name="connsiteY65" fmla="*/ 5911071 h 6268113"/>
                <a:gd name="connsiteX66" fmla="*/ 2454364 w 6662822"/>
                <a:gd name="connsiteY66" fmla="*/ 5904434 h 6268113"/>
                <a:gd name="connsiteX67" fmla="*/ 2443303 w 6662822"/>
                <a:gd name="connsiteY67" fmla="*/ 5899567 h 6268113"/>
                <a:gd name="connsiteX68" fmla="*/ 2439321 w 6662822"/>
                <a:gd name="connsiteY68" fmla="*/ 5897797 h 6268113"/>
                <a:gd name="connsiteX69" fmla="*/ 2423835 w 6662822"/>
                <a:gd name="connsiteY69" fmla="*/ 5888948 h 6268113"/>
                <a:gd name="connsiteX70" fmla="*/ 2406137 w 6662822"/>
                <a:gd name="connsiteY70" fmla="*/ 5877887 h 6268113"/>
                <a:gd name="connsiteX71" fmla="*/ 2394633 w 6662822"/>
                <a:gd name="connsiteY71" fmla="*/ 5869038 h 6268113"/>
                <a:gd name="connsiteX72" fmla="*/ 2382244 w 6662822"/>
                <a:gd name="connsiteY72" fmla="*/ 5860189 h 6268113"/>
                <a:gd name="connsiteX73" fmla="*/ 2368528 w 6662822"/>
                <a:gd name="connsiteY73" fmla="*/ 5854879 h 6268113"/>
                <a:gd name="connsiteX74" fmla="*/ 2366316 w 6662822"/>
                <a:gd name="connsiteY74" fmla="*/ 5857534 h 6268113"/>
                <a:gd name="connsiteX75" fmla="*/ 2361007 w 6662822"/>
                <a:gd name="connsiteY75" fmla="*/ 5863729 h 6268113"/>
                <a:gd name="connsiteX76" fmla="*/ 2353485 w 6662822"/>
                <a:gd name="connsiteY76" fmla="*/ 5857092 h 6268113"/>
                <a:gd name="connsiteX77" fmla="*/ 2348176 w 6662822"/>
                <a:gd name="connsiteY77" fmla="*/ 5849570 h 6268113"/>
                <a:gd name="connsiteX78" fmla="*/ 2341539 w 6662822"/>
                <a:gd name="connsiteY78" fmla="*/ 5852225 h 6268113"/>
                <a:gd name="connsiteX79" fmla="*/ 2338884 w 6662822"/>
                <a:gd name="connsiteY79" fmla="*/ 5854879 h 6268113"/>
                <a:gd name="connsiteX80" fmla="*/ 2341096 w 6662822"/>
                <a:gd name="connsiteY80" fmla="*/ 5843818 h 6268113"/>
                <a:gd name="connsiteX81" fmla="*/ 2339326 w 6662822"/>
                <a:gd name="connsiteY81" fmla="*/ 5834969 h 6268113"/>
                <a:gd name="connsiteX82" fmla="*/ 2335344 w 6662822"/>
                <a:gd name="connsiteY82" fmla="*/ 5838509 h 6268113"/>
                <a:gd name="connsiteX83" fmla="*/ 2313664 w 6662822"/>
                <a:gd name="connsiteY83" fmla="*/ 5841606 h 6268113"/>
                <a:gd name="connsiteX84" fmla="*/ 2297294 w 6662822"/>
                <a:gd name="connsiteY84" fmla="*/ 5833199 h 6268113"/>
                <a:gd name="connsiteX85" fmla="*/ 2290657 w 6662822"/>
                <a:gd name="connsiteY85" fmla="*/ 5831872 h 6268113"/>
                <a:gd name="connsiteX86" fmla="*/ 2281365 w 6662822"/>
                <a:gd name="connsiteY86" fmla="*/ 5827005 h 6268113"/>
                <a:gd name="connsiteX87" fmla="*/ 2268092 w 6662822"/>
                <a:gd name="connsiteY87" fmla="*/ 5822138 h 6268113"/>
                <a:gd name="connsiteX88" fmla="*/ 2259685 w 6662822"/>
                <a:gd name="connsiteY88" fmla="*/ 5819483 h 6268113"/>
                <a:gd name="connsiteX89" fmla="*/ 2247739 w 6662822"/>
                <a:gd name="connsiteY89" fmla="*/ 5813731 h 6268113"/>
                <a:gd name="connsiteX90" fmla="*/ 2234023 w 6662822"/>
                <a:gd name="connsiteY90" fmla="*/ 5808422 h 6268113"/>
                <a:gd name="connsiteX91" fmla="*/ 2228271 w 6662822"/>
                <a:gd name="connsiteY91" fmla="*/ 5800900 h 6268113"/>
                <a:gd name="connsiteX92" fmla="*/ 2224289 w 6662822"/>
                <a:gd name="connsiteY92" fmla="*/ 5802670 h 6268113"/>
                <a:gd name="connsiteX93" fmla="*/ 2213228 w 6662822"/>
                <a:gd name="connsiteY93" fmla="*/ 5802670 h 6268113"/>
                <a:gd name="connsiteX94" fmla="*/ 2206149 w 6662822"/>
                <a:gd name="connsiteY94" fmla="*/ 5792494 h 6268113"/>
                <a:gd name="connsiteX95" fmla="*/ 2205706 w 6662822"/>
                <a:gd name="connsiteY95" fmla="*/ 5790724 h 6268113"/>
                <a:gd name="connsiteX96" fmla="*/ 2171637 w 6662822"/>
                <a:gd name="connsiteY96" fmla="*/ 5787184 h 6268113"/>
                <a:gd name="connsiteX97" fmla="*/ 2154824 w 6662822"/>
                <a:gd name="connsiteY97" fmla="*/ 5780548 h 6268113"/>
                <a:gd name="connsiteX98" fmla="*/ 2142436 w 6662822"/>
                <a:gd name="connsiteY98" fmla="*/ 5771699 h 6268113"/>
                <a:gd name="connsiteX99" fmla="*/ 2128720 w 6662822"/>
                <a:gd name="connsiteY99" fmla="*/ 5765062 h 6268113"/>
                <a:gd name="connsiteX100" fmla="*/ 2120313 w 6662822"/>
                <a:gd name="connsiteY100" fmla="*/ 5761522 h 6268113"/>
                <a:gd name="connsiteX101" fmla="*/ 2109252 w 6662822"/>
                <a:gd name="connsiteY101" fmla="*/ 5753116 h 6268113"/>
                <a:gd name="connsiteX102" fmla="*/ 2098190 w 6662822"/>
                <a:gd name="connsiteY102" fmla="*/ 5754885 h 6268113"/>
                <a:gd name="connsiteX103" fmla="*/ 2090669 w 6662822"/>
                <a:gd name="connsiteY103" fmla="*/ 5754885 h 6268113"/>
                <a:gd name="connsiteX104" fmla="*/ 2077395 w 6662822"/>
                <a:gd name="connsiteY104" fmla="*/ 5752673 h 6268113"/>
                <a:gd name="connsiteX105" fmla="*/ 2071643 w 6662822"/>
                <a:gd name="connsiteY105" fmla="*/ 5750461 h 6268113"/>
                <a:gd name="connsiteX106" fmla="*/ 2038459 w 6662822"/>
                <a:gd name="connsiteY106" fmla="*/ 5734090 h 6268113"/>
                <a:gd name="connsiteX107" fmla="*/ 2022974 w 6662822"/>
                <a:gd name="connsiteY107" fmla="*/ 5727453 h 6268113"/>
                <a:gd name="connsiteX108" fmla="*/ 2022089 w 6662822"/>
                <a:gd name="connsiteY108" fmla="*/ 5720817 h 6268113"/>
                <a:gd name="connsiteX109" fmla="*/ 2011027 w 6662822"/>
                <a:gd name="connsiteY109" fmla="*/ 5719932 h 6268113"/>
                <a:gd name="connsiteX110" fmla="*/ 1992002 w 6662822"/>
                <a:gd name="connsiteY110" fmla="*/ 5715950 h 6268113"/>
                <a:gd name="connsiteX111" fmla="*/ 1981826 w 6662822"/>
                <a:gd name="connsiteY111" fmla="*/ 5710198 h 6268113"/>
                <a:gd name="connsiteX112" fmla="*/ 1976074 w 6662822"/>
                <a:gd name="connsiteY112" fmla="*/ 5692057 h 6268113"/>
                <a:gd name="connsiteX113" fmla="*/ 1969879 w 6662822"/>
                <a:gd name="connsiteY113" fmla="*/ 5697367 h 6268113"/>
                <a:gd name="connsiteX114" fmla="*/ 1966782 w 6662822"/>
                <a:gd name="connsiteY114" fmla="*/ 5699579 h 6268113"/>
                <a:gd name="connsiteX115" fmla="*/ 1957048 w 6662822"/>
                <a:gd name="connsiteY115" fmla="*/ 5701791 h 6268113"/>
                <a:gd name="connsiteX116" fmla="*/ 1955721 w 6662822"/>
                <a:gd name="connsiteY116" fmla="*/ 5700906 h 6268113"/>
                <a:gd name="connsiteX117" fmla="*/ 1961030 w 6662822"/>
                <a:gd name="connsiteY117" fmla="*/ 5691172 h 6268113"/>
                <a:gd name="connsiteX118" fmla="*/ 1946872 w 6662822"/>
                <a:gd name="connsiteY118" fmla="*/ 5694270 h 6268113"/>
                <a:gd name="connsiteX119" fmla="*/ 1937580 w 6662822"/>
                <a:gd name="connsiteY119" fmla="*/ 5684093 h 6268113"/>
                <a:gd name="connsiteX120" fmla="*/ 1926519 w 6662822"/>
                <a:gd name="connsiteY120" fmla="*/ 5682323 h 6268113"/>
                <a:gd name="connsiteX121" fmla="*/ 1911033 w 6662822"/>
                <a:gd name="connsiteY121" fmla="*/ 5683208 h 6268113"/>
                <a:gd name="connsiteX122" fmla="*/ 1911476 w 6662822"/>
                <a:gd name="connsiteY122" fmla="*/ 5680554 h 6268113"/>
                <a:gd name="connsiteX123" fmla="*/ 1912803 w 6662822"/>
                <a:gd name="connsiteY123" fmla="*/ 5670820 h 6268113"/>
                <a:gd name="connsiteX124" fmla="*/ 1906609 w 6662822"/>
                <a:gd name="connsiteY124" fmla="*/ 5671262 h 6268113"/>
                <a:gd name="connsiteX125" fmla="*/ 1890680 w 6662822"/>
                <a:gd name="connsiteY125" fmla="*/ 5677899 h 6268113"/>
                <a:gd name="connsiteX126" fmla="*/ 1876964 w 6662822"/>
                <a:gd name="connsiteY126" fmla="*/ 5669935 h 6268113"/>
                <a:gd name="connsiteX127" fmla="*/ 1834489 w 6662822"/>
                <a:gd name="connsiteY127" fmla="*/ 5649582 h 6268113"/>
                <a:gd name="connsiteX128" fmla="*/ 1784050 w 6662822"/>
                <a:gd name="connsiteY128" fmla="*/ 5628787 h 6268113"/>
                <a:gd name="connsiteX129" fmla="*/ 1779625 w 6662822"/>
                <a:gd name="connsiteY129" fmla="*/ 5627902 h 6268113"/>
                <a:gd name="connsiteX130" fmla="*/ 1744671 w 6662822"/>
                <a:gd name="connsiteY130" fmla="*/ 5608876 h 6268113"/>
                <a:gd name="connsiteX131" fmla="*/ 1731840 w 6662822"/>
                <a:gd name="connsiteY131" fmla="*/ 5608876 h 6268113"/>
                <a:gd name="connsiteX132" fmla="*/ 1727858 w 6662822"/>
                <a:gd name="connsiteY132" fmla="*/ 5606664 h 6268113"/>
                <a:gd name="connsiteX133" fmla="*/ 1722106 w 6662822"/>
                <a:gd name="connsiteY133" fmla="*/ 5603567 h 6268113"/>
                <a:gd name="connsiteX134" fmla="*/ 1696444 w 6662822"/>
                <a:gd name="connsiteY134" fmla="*/ 5593833 h 6268113"/>
                <a:gd name="connsiteX135" fmla="*/ 1676976 w 6662822"/>
                <a:gd name="connsiteY135" fmla="*/ 5588081 h 6268113"/>
                <a:gd name="connsiteX136" fmla="*/ 1666800 w 6662822"/>
                <a:gd name="connsiteY136" fmla="*/ 5585426 h 6268113"/>
                <a:gd name="connsiteX137" fmla="*/ 1663260 w 6662822"/>
                <a:gd name="connsiteY137" fmla="*/ 5582772 h 6268113"/>
                <a:gd name="connsiteX138" fmla="*/ 1655739 w 6662822"/>
                <a:gd name="connsiteY138" fmla="*/ 5581444 h 6268113"/>
                <a:gd name="connsiteX139" fmla="*/ 1648217 w 6662822"/>
                <a:gd name="connsiteY139" fmla="*/ 5579675 h 6268113"/>
                <a:gd name="connsiteX140" fmla="*/ 1646890 w 6662822"/>
                <a:gd name="connsiteY140" fmla="*/ 5577462 h 6268113"/>
                <a:gd name="connsiteX141" fmla="*/ 1638483 w 6662822"/>
                <a:gd name="connsiteY141" fmla="*/ 5566843 h 6268113"/>
                <a:gd name="connsiteX142" fmla="*/ 1629192 w 6662822"/>
                <a:gd name="connsiteY142" fmla="*/ 5560207 h 6268113"/>
                <a:gd name="connsiteX143" fmla="*/ 1611494 w 6662822"/>
                <a:gd name="connsiteY143" fmla="*/ 5555782 h 6268113"/>
                <a:gd name="connsiteX144" fmla="*/ 1595565 w 6662822"/>
                <a:gd name="connsiteY144" fmla="*/ 5551800 h 6268113"/>
                <a:gd name="connsiteX145" fmla="*/ 1594238 w 6662822"/>
                <a:gd name="connsiteY145" fmla="*/ 5543836 h 6268113"/>
                <a:gd name="connsiteX146" fmla="*/ 1587601 w 6662822"/>
                <a:gd name="connsiteY146" fmla="*/ 5549145 h 6268113"/>
                <a:gd name="connsiteX147" fmla="*/ 1578752 w 6662822"/>
                <a:gd name="connsiteY147" fmla="*/ 5547818 h 6268113"/>
                <a:gd name="connsiteX148" fmla="*/ 1575212 w 6662822"/>
                <a:gd name="connsiteY148" fmla="*/ 5534987 h 6268113"/>
                <a:gd name="connsiteX149" fmla="*/ 1571230 w 6662822"/>
                <a:gd name="connsiteY149" fmla="*/ 5535872 h 6268113"/>
                <a:gd name="connsiteX150" fmla="*/ 1546011 w 6662822"/>
                <a:gd name="connsiteY150" fmla="*/ 5535429 h 6268113"/>
                <a:gd name="connsiteX151" fmla="*/ 1537604 w 6662822"/>
                <a:gd name="connsiteY151" fmla="*/ 5534545 h 6268113"/>
                <a:gd name="connsiteX152" fmla="*/ 1528755 w 6662822"/>
                <a:gd name="connsiteY152" fmla="*/ 5528350 h 6268113"/>
                <a:gd name="connsiteX153" fmla="*/ 1517694 w 6662822"/>
                <a:gd name="connsiteY153" fmla="*/ 5522156 h 6268113"/>
                <a:gd name="connsiteX154" fmla="*/ 1515482 w 6662822"/>
                <a:gd name="connsiteY154" fmla="*/ 5521271 h 6268113"/>
                <a:gd name="connsiteX155" fmla="*/ 1508845 w 6662822"/>
                <a:gd name="connsiteY155" fmla="*/ 5511095 h 6268113"/>
                <a:gd name="connsiteX156" fmla="*/ 1503093 w 6662822"/>
                <a:gd name="connsiteY156" fmla="*/ 5510210 h 6268113"/>
                <a:gd name="connsiteX157" fmla="*/ 1490704 w 6662822"/>
                <a:gd name="connsiteY157" fmla="*/ 5505785 h 6268113"/>
                <a:gd name="connsiteX158" fmla="*/ 1467697 w 6662822"/>
                <a:gd name="connsiteY158" fmla="*/ 5499148 h 6268113"/>
                <a:gd name="connsiteX159" fmla="*/ 1458848 w 6662822"/>
                <a:gd name="connsiteY159" fmla="*/ 5498263 h 6268113"/>
                <a:gd name="connsiteX160" fmla="*/ 1469467 w 6662822"/>
                <a:gd name="connsiteY160" fmla="*/ 5487645 h 6268113"/>
                <a:gd name="connsiteX161" fmla="*/ 1461945 w 6662822"/>
                <a:gd name="connsiteY161" fmla="*/ 5486317 h 6268113"/>
                <a:gd name="connsiteX162" fmla="*/ 1434070 w 6662822"/>
                <a:gd name="connsiteY162" fmla="*/ 5487645 h 6268113"/>
                <a:gd name="connsiteX163" fmla="*/ 1415930 w 6662822"/>
                <a:gd name="connsiteY163" fmla="*/ 5477911 h 6268113"/>
                <a:gd name="connsiteX164" fmla="*/ 1412390 w 6662822"/>
                <a:gd name="connsiteY164" fmla="*/ 5477026 h 6268113"/>
                <a:gd name="connsiteX165" fmla="*/ 1405311 w 6662822"/>
                <a:gd name="connsiteY165" fmla="*/ 5474814 h 6268113"/>
                <a:gd name="connsiteX166" fmla="*/ 1394692 w 6662822"/>
                <a:gd name="connsiteY166" fmla="*/ 5475256 h 6268113"/>
                <a:gd name="connsiteX167" fmla="*/ 1387613 w 6662822"/>
                <a:gd name="connsiteY167" fmla="*/ 5473929 h 6268113"/>
                <a:gd name="connsiteX168" fmla="*/ 1376994 w 6662822"/>
                <a:gd name="connsiteY168" fmla="*/ 5466407 h 6268113"/>
                <a:gd name="connsiteX169" fmla="*/ 1365933 w 6662822"/>
                <a:gd name="connsiteY169" fmla="*/ 5461982 h 6268113"/>
                <a:gd name="connsiteX170" fmla="*/ 1357084 w 6662822"/>
                <a:gd name="connsiteY170" fmla="*/ 5460655 h 6268113"/>
                <a:gd name="connsiteX171" fmla="*/ 1350447 w 6662822"/>
                <a:gd name="connsiteY171" fmla="*/ 5455346 h 6268113"/>
                <a:gd name="connsiteX172" fmla="*/ 1342040 w 6662822"/>
                <a:gd name="connsiteY172" fmla="*/ 5450921 h 6268113"/>
                <a:gd name="connsiteX173" fmla="*/ 1326997 w 6662822"/>
                <a:gd name="connsiteY173" fmla="*/ 5443842 h 6268113"/>
                <a:gd name="connsiteX174" fmla="*/ 1306644 w 6662822"/>
                <a:gd name="connsiteY174" fmla="*/ 5437648 h 6268113"/>
                <a:gd name="connsiteX175" fmla="*/ 1288946 w 6662822"/>
                <a:gd name="connsiteY175" fmla="*/ 5425701 h 6268113"/>
                <a:gd name="connsiteX176" fmla="*/ 1284522 w 6662822"/>
                <a:gd name="connsiteY176" fmla="*/ 5418622 h 6268113"/>
                <a:gd name="connsiteX177" fmla="*/ 1258860 w 6662822"/>
                <a:gd name="connsiteY177" fmla="*/ 5420834 h 6268113"/>
                <a:gd name="connsiteX178" fmla="*/ 1250011 w 6662822"/>
                <a:gd name="connsiteY178" fmla="*/ 5419065 h 6268113"/>
                <a:gd name="connsiteX179" fmla="*/ 1238064 w 6662822"/>
                <a:gd name="connsiteY179" fmla="*/ 5418180 h 6268113"/>
                <a:gd name="connsiteX180" fmla="*/ 1236737 w 6662822"/>
                <a:gd name="connsiteY180" fmla="*/ 5408003 h 6268113"/>
                <a:gd name="connsiteX181" fmla="*/ 1241162 w 6662822"/>
                <a:gd name="connsiteY181" fmla="*/ 5398269 h 6268113"/>
                <a:gd name="connsiteX182" fmla="*/ 1227888 w 6662822"/>
                <a:gd name="connsiteY182" fmla="*/ 5399154 h 6268113"/>
                <a:gd name="connsiteX183" fmla="*/ 1216827 w 6662822"/>
                <a:gd name="connsiteY183" fmla="*/ 5402694 h 6268113"/>
                <a:gd name="connsiteX184" fmla="*/ 1206208 w 6662822"/>
                <a:gd name="connsiteY184" fmla="*/ 5394287 h 6268113"/>
                <a:gd name="connsiteX185" fmla="*/ 1203111 w 6662822"/>
                <a:gd name="connsiteY185" fmla="*/ 5390748 h 6268113"/>
                <a:gd name="connsiteX186" fmla="*/ 1175236 w 6662822"/>
                <a:gd name="connsiteY186" fmla="*/ 5391633 h 6268113"/>
                <a:gd name="connsiteX187" fmla="*/ 1157981 w 6662822"/>
                <a:gd name="connsiteY187" fmla="*/ 5377032 h 6268113"/>
                <a:gd name="connsiteX188" fmla="*/ 1144265 w 6662822"/>
                <a:gd name="connsiteY188" fmla="*/ 5363316 h 6268113"/>
                <a:gd name="connsiteX189" fmla="*/ 1123469 w 6662822"/>
                <a:gd name="connsiteY189" fmla="*/ 5361103 h 6268113"/>
                <a:gd name="connsiteX190" fmla="*/ 1098250 w 6662822"/>
                <a:gd name="connsiteY190" fmla="*/ 5359334 h 6268113"/>
                <a:gd name="connsiteX191" fmla="*/ 1105771 w 6662822"/>
                <a:gd name="connsiteY191" fmla="*/ 5355794 h 6268113"/>
                <a:gd name="connsiteX192" fmla="*/ 1107984 w 6662822"/>
                <a:gd name="connsiteY192" fmla="*/ 5350485 h 6268113"/>
                <a:gd name="connsiteX193" fmla="*/ 1096037 w 6662822"/>
                <a:gd name="connsiteY193" fmla="*/ 5351370 h 6268113"/>
                <a:gd name="connsiteX194" fmla="*/ 1091613 w 6662822"/>
                <a:gd name="connsiteY194" fmla="*/ 5350485 h 6268113"/>
                <a:gd name="connsiteX195" fmla="*/ 1077012 w 6662822"/>
                <a:gd name="connsiteY195" fmla="*/ 5340308 h 6268113"/>
                <a:gd name="connsiteX196" fmla="*/ 1079667 w 6662822"/>
                <a:gd name="connsiteY196" fmla="*/ 5342521 h 6268113"/>
                <a:gd name="connsiteX197" fmla="*/ 1084976 w 6662822"/>
                <a:gd name="connsiteY197" fmla="*/ 5346503 h 6268113"/>
                <a:gd name="connsiteX198" fmla="*/ 1076570 w 6662822"/>
                <a:gd name="connsiteY198" fmla="*/ 5348272 h 6268113"/>
                <a:gd name="connsiteX199" fmla="*/ 1070375 w 6662822"/>
                <a:gd name="connsiteY199" fmla="*/ 5338981 h 6268113"/>
                <a:gd name="connsiteX200" fmla="*/ 1065508 w 6662822"/>
                <a:gd name="connsiteY200" fmla="*/ 5334999 h 6268113"/>
                <a:gd name="connsiteX201" fmla="*/ 1060199 w 6662822"/>
                <a:gd name="connsiteY201" fmla="*/ 5334114 h 6268113"/>
                <a:gd name="connsiteX202" fmla="*/ 1050907 w 6662822"/>
                <a:gd name="connsiteY202" fmla="*/ 5332787 h 6268113"/>
                <a:gd name="connsiteX203" fmla="*/ 1042058 w 6662822"/>
                <a:gd name="connsiteY203" fmla="*/ 5327920 h 6268113"/>
                <a:gd name="connsiteX204" fmla="*/ 1040731 w 6662822"/>
                <a:gd name="connsiteY204" fmla="*/ 5318186 h 6268113"/>
                <a:gd name="connsiteX205" fmla="*/ 1036306 w 6662822"/>
                <a:gd name="connsiteY205" fmla="*/ 5319513 h 6268113"/>
                <a:gd name="connsiteX206" fmla="*/ 1027457 w 6662822"/>
                <a:gd name="connsiteY206" fmla="*/ 5326150 h 6268113"/>
                <a:gd name="connsiteX207" fmla="*/ 1020378 w 6662822"/>
                <a:gd name="connsiteY207" fmla="*/ 5325265 h 6268113"/>
                <a:gd name="connsiteX208" fmla="*/ 998256 w 6662822"/>
                <a:gd name="connsiteY208" fmla="*/ 5310222 h 6268113"/>
                <a:gd name="connsiteX209" fmla="*/ 971708 w 6662822"/>
                <a:gd name="connsiteY209" fmla="*/ 5303585 h 6268113"/>
                <a:gd name="connsiteX210" fmla="*/ 958877 w 6662822"/>
                <a:gd name="connsiteY210" fmla="*/ 5301815 h 6268113"/>
                <a:gd name="connsiteX211" fmla="*/ 957992 w 6662822"/>
                <a:gd name="connsiteY211" fmla="*/ 5297390 h 6268113"/>
                <a:gd name="connsiteX212" fmla="*/ 957550 w 6662822"/>
                <a:gd name="connsiteY212" fmla="*/ 5288984 h 6268113"/>
                <a:gd name="connsiteX213" fmla="*/ 941179 w 6662822"/>
                <a:gd name="connsiteY213" fmla="*/ 5287214 h 6268113"/>
                <a:gd name="connsiteX214" fmla="*/ 923924 w 6662822"/>
                <a:gd name="connsiteY214" fmla="*/ 5279692 h 6268113"/>
                <a:gd name="connsiteX215" fmla="*/ 921711 w 6662822"/>
                <a:gd name="connsiteY215" fmla="*/ 5277923 h 6268113"/>
                <a:gd name="connsiteX216" fmla="*/ 896934 w 6662822"/>
                <a:gd name="connsiteY216" fmla="*/ 5266861 h 6268113"/>
                <a:gd name="connsiteX217" fmla="*/ 881448 w 6662822"/>
                <a:gd name="connsiteY217" fmla="*/ 5262879 h 6268113"/>
                <a:gd name="connsiteX218" fmla="*/ 870830 w 6662822"/>
                <a:gd name="connsiteY218" fmla="*/ 5267304 h 6268113"/>
                <a:gd name="connsiteX219" fmla="*/ 857114 w 6662822"/>
                <a:gd name="connsiteY219" fmla="*/ 5262879 h 6268113"/>
                <a:gd name="connsiteX220" fmla="*/ 846052 w 6662822"/>
                <a:gd name="connsiteY220" fmla="*/ 5258455 h 6268113"/>
                <a:gd name="connsiteX221" fmla="*/ 823930 w 6662822"/>
                <a:gd name="connsiteY221" fmla="*/ 5245181 h 6268113"/>
                <a:gd name="connsiteX222" fmla="*/ 802250 w 6662822"/>
                <a:gd name="connsiteY222" fmla="*/ 5231908 h 6268113"/>
                <a:gd name="connsiteX223" fmla="*/ 785879 w 6662822"/>
                <a:gd name="connsiteY223" fmla="*/ 5225271 h 6268113"/>
                <a:gd name="connsiteX224" fmla="*/ 765526 w 6662822"/>
                <a:gd name="connsiteY224" fmla="*/ 5218634 h 6268113"/>
                <a:gd name="connsiteX225" fmla="*/ 750925 w 6662822"/>
                <a:gd name="connsiteY225" fmla="*/ 5214210 h 6268113"/>
                <a:gd name="connsiteX226" fmla="*/ 742076 w 6662822"/>
                <a:gd name="connsiteY226" fmla="*/ 5212882 h 6268113"/>
                <a:gd name="connsiteX227" fmla="*/ 735439 w 6662822"/>
                <a:gd name="connsiteY227" fmla="*/ 5210670 h 6268113"/>
                <a:gd name="connsiteX228" fmla="*/ 719511 w 6662822"/>
                <a:gd name="connsiteY228" fmla="*/ 5202706 h 6268113"/>
                <a:gd name="connsiteX229" fmla="*/ 708892 w 6662822"/>
                <a:gd name="connsiteY229" fmla="*/ 5196511 h 6268113"/>
                <a:gd name="connsiteX230" fmla="*/ 690752 w 6662822"/>
                <a:gd name="connsiteY230" fmla="*/ 5187662 h 6268113"/>
                <a:gd name="connsiteX231" fmla="*/ 682345 w 6662822"/>
                <a:gd name="connsiteY231" fmla="*/ 5179256 h 6268113"/>
                <a:gd name="connsiteX232" fmla="*/ 675708 w 6662822"/>
                <a:gd name="connsiteY232" fmla="*/ 5168195 h 6268113"/>
                <a:gd name="connsiteX233" fmla="*/ 669072 w 6662822"/>
                <a:gd name="connsiteY233" fmla="*/ 5173504 h 6268113"/>
                <a:gd name="connsiteX234" fmla="*/ 658895 w 6662822"/>
                <a:gd name="connsiteY234" fmla="*/ 5169522 h 6268113"/>
                <a:gd name="connsiteX235" fmla="*/ 639427 w 6662822"/>
                <a:gd name="connsiteY235" fmla="*/ 5158903 h 6268113"/>
                <a:gd name="connsiteX236" fmla="*/ 629251 w 6662822"/>
                <a:gd name="connsiteY236" fmla="*/ 5156248 h 6268113"/>
                <a:gd name="connsiteX237" fmla="*/ 620402 w 6662822"/>
                <a:gd name="connsiteY237" fmla="*/ 5155363 h 6268113"/>
                <a:gd name="connsiteX238" fmla="*/ 589430 w 6662822"/>
                <a:gd name="connsiteY238" fmla="*/ 5130586 h 6268113"/>
                <a:gd name="connsiteX239" fmla="*/ 583678 w 6662822"/>
                <a:gd name="connsiteY239" fmla="*/ 5131914 h 6268113"/>
                <a:gd name="connsiteX240" fmla="*/ 574829 w 6662822"/>
                <a:gd name="connsiteY240" fmla="*/ 5132798 h 6268113"/>
                <a:gd name="connsiteX241" fmla="*/ 560671 w 6662822"/>
                <a:gd name="connsiteY241" fmla="*/ 5128374 h 6268113"/>
                <a:gd name="connsiteX242" fmla="*/ 549610 w 6662822"/>
                <a:gd name="connsiteY242" fmla="*/ 5125719 h 6268113"/>
                <a:gd name="connsiteX243" fmla="*/ 540761 w 6662822"/>
                <a:gd name="connsiteY243" fmla="*/ 5123507 h 6268113"/>
                <a:gd name="connsiteX244" fmla="*/ 532796 w 6662822"/>
                <a:gd name="connsiteY244" fmla="*/ 5120852 h 6268113"/>
                <a:gd name="connsiteX245" fmla="*/ 511116 w 6662822"/>
                <a:gd name="connsiteY245" fmla="*/ 5112446 h 6268113"/>
                <a:gd name="connsiteX246" fmla="*/ 504480 w 6662822"/>
                <a:gd name="connsiteY246" fmla="*/ 5109349 h 6268113"/>
                <a:gd name="connsiteX247" fmla="*/ 500940 w 6662822"/>
                <a:gd name="connsiteY247" fmla="*/ 5097845 h 6268113"/>
                <a:gd name="connsiteX248" fmla="*/ 492091 w 6662822"/>
                <a:gd name="connsiteY248" fmla="*/ 5088553 h 6268113"/>
                <a:gd name="connsiteX249" fmla="*/ 482357 w 6662822"/>
                <a:gd name="connsiteY249" fmla="*/ 5081474 h 6268113"/>
                <a:gd name="connsiteX250" fmla="*/ 462889 w 6662822"/>
                <a:gd name="connsiteY250" fmla="*/ 5033247 h 6268113"/>
                <a:gd name="connsiteX251" fmla="*/ 467756 w 6662822"/>
                <a:gd name="connsiteY251" fmla="*/ 5023955 h 6268113"/>
                <a:gd name="connsiteX252" fmla="*/ 507577 w 6662822"/>
                <a:gd name="connsiteY252" fmla="*/ 4986347 h 6268113"/>
                <a:gd name="connsiteX253" fmla="*/ 527487 w 6662822"/>
                <a:gd name="connsiteY253" fmla="*/ 4975286 h 6268113"/>
                <a:gd name="connsiteX254" fmla="*/ 531912 w 6662822"/>
                <a:gd name="connsiteY254" fmla="*/ 4970861 h 6268113"/>
                <a:gd name="connsiteX255" fmla="*/ 536779 w 6662822"/>
                <a:gd name="connsiteY255" fmla="*/ 4966437 h 6268113"/>
                <a:gd name="connsiteX256" fmla="*/ 538548 w 6662822"/>
                <a:gd name="connsiteY256" fmla="*/ 4970861 h 6268113"/>
                <a:gd name="connsiteX257" fmla="*/ 552264 w 6662822"/>
                <a:gd name="connsiteY257" fmla="*/ 4963339 h 6268113"/>
                <a:gd name="connsiteX258" fmla="*/ 561113 w 6662822"/>
                <a:gd name="connsiteY258" fmla="*/ 4958473 h 6268113"/>
                <a:gd name="connsiteX259" fmla="*/ 565538 w 6662822"/>
                <a:gd name="connsiteY259" fmla="*/ 4963339 h 6268113"/>
                <a:gd name="connsiteX260" fmla="*/ 571732 w 6662822"/>
                <a:gd name="connsiteY260" fmla="*/ 4958030 h 6268113"/>
                <a:gd name="connsiteX261" fmla="*/ 587218 w 6662822"/>
                <a:gd name="connsiteY261" fmla="*/ 4946969 h 6268113"/>
                <a:gd name="connsiteX262" fmla="*/ 604916 w 6662822"/>
                <a:gd name="connsiteY262" fmla="*/ 4930598 h 6268113"/>
                <a:gd name="connsiteX263" fmla="*/ 612438 w 6662822"/>
                <a:gd name="connsiteY263" fmla="*/ 4922191 h 6268113"/>
                <a:gd name="connsiteX264" fmla="*/ 614650 w 6662822"/>
                <a:gd name="connsiteY264" fmla="*/ 4913342 h 6268113"/>
                <a:gd name="connsiteX265" fmla="*/ 619075 w 6662822"/>
                <a:gd name="connsiteY265" fmla="*/ 4904493 h 6268113"/>
                <a:gd name="connsiteX266" fmla="*/ 618632 w 6662822"/>
                <a:gd name="connsiteY266" fmla="*/ 4897414 h 6268113"/>
                <a:gd name="connsiteX267" fmla="*/ 615977 w 6662822"/>
                <a:gd name="connsiteY267" fmla="*/ 4882371 h 6268113"/>
                <a:gd name="connsiteX268" fmla="*/ 620402 w 6662822"/>
                <a:gd name="connsiteY268" fmla="*/ 4873522 h 6268113"/>
                <a:gd name="connsiteX269" fmla="*/ 613323 w 6662822"/>
                <a:gd name="connsiteY269" fmla="*/ 4864673 h 6268113"/>
                <a:gd name="connsiteX270" fmla="*/ 609341 w 6662822"/>
                <a:gd name="connsiteY270" fmla="*/ 4860248 h 6268113"/>
                <a:gd name="connsiteX271" fmla="*/ 621729 w 6662822"/>
                <a:gd name="connsiteY271" fmla="*/ 4861133 h 6268113"/>
                <a:gd name="connsiteX272" fmla="*/ 625269 w 6662822"/>
                <a:gd name="connsiteY272" fmla="*/ 4858921 h 6268113"/>
                <a:gd name="connsiteX273" fmla="*/ 624826 w 6662822"/>
                <a:gd name="connsiteY273" fmla="*/ 4844762 h 6268113"/>
                <a:gd name="connsiteX274" fmla="*/ 627039 w 6662822"/>
                <a:gd name="connsiteY274" fmla="*/ 4838126 h 6268113"/>
                <a:gd name="connsiteX275" fmla="*/ 629693 w 6662822"/>
                <a:gd name="connsiteY275" fmla="*/ 4831046 h 6268113"/>
                <a:gd name="connsiteX276" fmla="*/ 625711 w 6662822"/>
                <a:gd name="connsiteY276" fmla="*/ 4826622 h 6268113"/>
                <a:gd name="connsiteX277" fmla="*/ 615977 w 6662822"/>
                <a:gd name="connsiteY277" fmla="*/ 4822640 h 6268113"/>
                <a:gd name="connsiteX278" fmla="*/ 623057 w 6662822"/>
                <a:gd name="connsiteY278" fmla="*/ 4812906 h 6268113"/>
                <a:gd name="connsiteX279" fmla="*/ 627481 w 6662822"/>
                <a:gd name="connsiteY279" fmla="*/ 4804942 h 6268113"/>
                <a:gd name="connsiteX280" fmla="*/ 631906 w 6662822"/>
                <a:gd name="connsiteY280" fmla="*/ 4790341 h 6268113"/>
                <a:gd name="connsiteX281" fmla="*/ 631463 w 6662822"/>
                <a:gd name="connsiteY281" fmla="*/ 4778837 h 6268113"/>
                <a:gd name="connsiteX282" fmla="*/ 633675 w 6662822"/>
                <a:gd name="connsiteY282" fmla="*/ 4744326 h 6268113"/>
                <a:gd name="connsiteX283" fmla="*/ 639427 w 6662822"/>
                <a:gd name="connsiteY283" fmla="*/ 4730167 h 6268113"/>
                <a:gd name="connsiteX284" fmla="*/ 632348 w 6662822"/>
                <a:gd name="connsiteY284" fmla="*/ 4695656 h 6268113"/>
                <a:gd name="connsiteX285" fmla="*/ 627481 w 6662822"/>
                <a:gd name="connsiteY285" fmla="*/ 4678843 h 6268113"/>
                <a:gd name="connsiteX286" fmla="*/ 626154 w 6662822"/>
                <a:gd name="connsiteY286" fmla="*/ 4669994 h 6268113"/>
                <a:gd name="connsiteX287" fmla="*/ 623499 w 6662822"/>
                <a:gd name="connsiteY287" fmla="*/ 4661145 h 6268113"/>
                <a:gd name="connsiteX288" fmla="*/ 627039 w 6662822"/>
                <a:gd name="connsiteY288" fmla="*/ 4654951 h 6268113"/>
                <a:gd name="connsiteX289" fmla="*/ 627481 w 6662822"/>
                <a:gd name="connsiteY289" fmla="*/ 4641235 h 6268113"/>
                <a:gd name="connsiteX290" fmla="*/ 621729 w 6662822"/>
                <a:gd name="connsiteY290" fmla="*/ 4625306 h 6268113"/>
                <a:gd name="connsiteX291" fmla="*/ 619959 w 6662822"/>
                <a:gd name="connsiteY291" fmla="*/ 4616900 h 6268113"/>
                <a:gd name="connsiteX292" fmla="*/ 618190 w 6662822"/>
                <a:gd name="connsiteY292" fmla="*/ 4603626 h 6268113"/>
                <a:gd name="connsiteX293" fmla="*/ 613765 w 6662822"/>
                <a:gd name="connsiteY293" fmla="*/ 4590353 h 6268113"/>
                <a:gd name="connsiteX294" fmla="*/ 607128 w 6662822"/>
                <a:gd name="connsiteY294" fmla="*/ 4583716 h 6268113"/>
                <a:gd name="connsiteX295" fmla="*/ 599164 w 6662822"/>
                <a:gd name="connsiteY295" fmla="*/ 4573097 h 6268113"/>
                <a:gd name="connsiteX296" fmla="*/ 596510 w 6662822"/>
                <a:gd name="connsiteY296" fmla="*/ 4568230 h 6268113"/>
                <a:gd name="connsiteX297" fmla="*/ 604031 w 6662822"/>
                <a:gd name="connsiteY297" fmla="*/ 4558939 h 6268113"/>
                <a:gd name="connsiteX298" fmla="*/ 599607 w 6662822"/>
                <a:gd name="connsiteY298" fmla="*/ 4552302 h 6268113"/>
                <a:gd name="connsiteX299" fmla="*/ 595625 w 6662822"/>
                <a:gd name="connsiteY299" fmla="*/ 4548320 h 6268113"/>
                <a:gd name="connsiteX300" fmla="*/ 559786 w 6662822"/>
                <a:gd name="connsiteY300" fmla="*/ 4512039 h 6268113"/>
                <a:gd name="connsiteX301" fmla="*/ 548282 w 6662822"/>
                <a:gd name="connsiteY301" fmla="*/ 4500535 h 6268113"/>
                <a:gd name="connsiteX302" fmla="*/ 543858 w 6662822"/>
                <a:gd name="connsiteY302" fmla="*/ 4498765 h 6268113"/>
                <a:gd name="connsiteX303" fmla="*/ 536336 w 6662822"/>
                <a:gd name="connsiteY303" fmla="*/ 4496995 h 6268113"/>
                <a:gd name="connsiteX304" fmla="*/ 530142 w 6662822"/>
                <a:gd name="connsiteY304" fmla="*/ 4494341 h 6268113"/>
                <a:gd name="connsiteX305" fmla="*/ 503595 w 6662822"/>
                <a:gd name="connsiteY305" fmla="*/ 4486377 h 6268113"/>
                <a:gd name="connsiteX306" fmla="*/ 477490 w 6662822"/>
                <a:gd name="connsiteY306" fmla="*/ 4477970 h 6268113"/>
                <a:gd name="connsiteX307" fmla="*/ 462889 w 6662822"/>
                <a:gd name="connsiteY307" fmla="*/ 4459387 h 6268113"/>
                <a:gd name="connsiteX308" fmla="*/ 459349 w 6662822"/>
                <a:gd name="connsiteY308" fmla="*/ 4454520 h 6268113"/>
                <a:gd name="connsiteX309" fmla="*/ 443421 w 6662822"/>
                <a:gd name="connsiteY309" fmla="*/ 4431070 h 6268113"/>
                <a:gd name="connsiteX310" fmla="*/ 438997 w 6662822"/>
                <a:gd name="connsiteY310" fmla="*/ 4404523 h 6268113"/>
                <a:gd name="connsiteX311" fmla="*/ 443864 w 6662822"/>
                <a:gd name="connsiteY311" fmla="*/ 4383285 h 6268113"/>
                <a:gd name="connsiteX312" fmla="*/ 450943 w 6662822"/>
                <a:gd name="connsiteY312" fmla="*/ 4372224 h 6268113"/>
                <a:gd name="connsiteX313" fmla="*/ 453598 w 6662822"/>
                <a:gd name="connsiteY313" fmla="*/ 4363375 h 6268113"/>
                <a:gd name="connsiteX314" fmla="*/ 456252 w 6662822"/>
                <a:gd name="connsiteY314" fmla="*/ 4363818 h 6268113"/>
                <a:gd name="connsiteX315" fmla="*/ 465986 w 6662822"/>
                <a:gd name="connsiteY315" fmla="*/ 4369127 h 6268113"/>
                <a:gd name="connsiteX316" fmla="*/ 473508 w 6662822"/>
                <a:gd name="connsiteY316" fmla="*/ 4363818 h 6268113"/>
                <a:gd name="connsiteX317" fmla="*/ 510674 w 6662822"/>
                <a:gd name="connsiteY317" fmla="*/ 4332846 h 6268113"/>
                <a:gd name="connsiteX318" fmla="*/ 514213 w 6662822"/>
                <a:gd name="connsiteY318" fmla="*/ 4326652 h 6268113"/>
                <a:gd name="connsiteX319" fmla="*/ 523063 w 6662822"/>
                <a:gd name="connsiteY319" fmla="*/ 4321785 h 6268113"/>
                <a:gd name="connsiteX320" fmla="*/ 536336 w 6662822"/>
                <a:gd name="connsiteY320" fmla="*/ 4316918 h 6268113"/>
                <a:gd name="connsiteX321" fmla="*/ 540761 w 6662822"/>
                <a:gd name="connsiteY321" fmla="*/ 4314705 h 6268113"/>
                <a:gd name="connsiteX322" fmla="*/ 566865 w 6662822"/>
                <a:gd name="connsiteY322" fmla="*/ 4306299 h 6268113"/>
                <a:gd name="connsiteX323" fmla="*/ 581024 w 6662822"/>
                <a:gd name="connsiteY323" fmla="*/ 4303202 h 6268113"/>
                <a:gd name="connsiteX324" fmla="*/ 585891 w 6662822"/>
                <a:gd name="connsiteY324" fmla="*/ 4302317 h 6268113"/>
                <a:gd name="connsiteX325" fmla="*/ 608456 w 6662822"/>
                <a:gd name="connsiteY325" fmla="*/ 4297450 h 6268113"/>
                <a:gd name="connsiteX326" fmla="*/ 629251 w 6662822"/>
                <a:gd name="connsiteY326" fmla="*/ 4293910 h 6268113"/>
                <a:gd name="connsiteX327" fmla="*/ 635888 w 6662822"/>
                <a:gd name="connsiteY327" fmla="*/ 4289486 h 6268113"/>
                <a:gd name="connsiteX328" fmla="*/ 650931 w 6662822"/>
                <a:gd name="connsiteY328" fmla="*/ 4280194 h 6268113"/>
                <a:gd name="connsiteX329" fmla="*/ 665974 w 6662822"/>
                <a:gd name="connsiteY329" fmla="*/ 4273115 h 6268113"/>
                <a:gd name="connsiteX330" fmla="*/ 677921 w 6662822"/>
                <a:gd name="connsiteY330" fmla="*/ 4267806 h 6268113"/>
                <a:gd name="connsiteX331" fmla="*/ 693849 w 6662822"/>
                <a:gd name="connsiteY331" fmla="*/ 4261169 h 6268113"/>
                <a:gd name="connsiteX332" fmla="*/ 718184 w 6662822"/>
                <a:gd name="connsiteY332" fmla="*/ 4255417 h 6268113"/>
                <a:gd name="connsiteX333" fmla="*/ 735439 w 6662822"/>
                <a:gd name="connsiteY333" fmla="*/ 4254090 h 6268113"/>
                <a:gd name="connsiteX334" fmla="*/ 741634 w 6662822"/>
                <a:gd name="connsiteY334" fmla="*/ 4254532 h 6268113"/>
                <a:gd name="connsiteX335" fmla="*/ 742076 w 6662822"/>
                <a:gd name="connsiteY335" fmla="*/ 4249665 h 6268113"/>
                <a:gd name="connsiteX336" fmla="*/ 744288 w 6662822"/>
                <a:gd name="connsiteY336" fmla="*/ 4240374 h 6268113"/>
                <a:gd name="connsiteX337" fmla="*/ 756235 w 6662822"/>
                <a:gd name="connsiteY337" fmla="*/ 4233737 h 6268113"/>
                <a:gd name="connsiteX338" fmla="*/ 777030 w 6662822"/>
                <a:gd name="connsiteY338" fmla="*/ 4227985 h 6268113"/>
                <a:gd name="connsiteX339" fmla="*/ 803134 w 6662822"/>
                <a:gd name="connsiteY339" fmla="*/ 4216924 h 6268113"/>
                <a:gd name="connsiteX340" fmla="*/ 819505 w 6662822"/>
                <a:gd name="connsiteY340" fmla="*/ 4212057 h 6268113"/>
                <a:gd name="connsiteX341" fmla="*/ 830566 w 6662822"/>
                <a:gd name="connsiteY341" fmla="*/ 4214269 h 6268113"/>
                <a:gd name="connsiteX342" fmla="*/ 837646 w 6662822"/>
                <a:gd name="connsiteY342" fmla="*/ 4216924 h 6268113"/>
                <a:gd name="connsiteX343" fmla="*/ 838973 w 6662822"/>
                <a:gd name="connsiteY343" fmla="*/ 4211172 h 6268113"/>
                <a:gd name="connsiteX344" fmla="*/ 855344 w 6662822"/>
                <a:gd name="connsiteY344" fmla="*/ 4196571 h 6268113"/>
                <a:gd name="connsiteX345" fmla="*/ 862423 w 6662822"/>
                <a:gd name="connsiteY345" fmla="*/ 4193474 h 6268113"/>
                <a:gd name="connsiteX346" fmla="*/ 866405 w 6662822"/>
                <a:gd name="connsiteY346" fmla="*/ 4184182 h 6268113"/>
                <a:gd name="connsiteX347" fmla="*/ 872599 w 6662822"/>
                <a:gd name="connsiteY347" fmla="*/ 4181527 h 6268113"/>
                <a:gd name="connsiteX348" fmla="*/ 878794 w 6662822"/>
                <a:gd name="connsiteY348" fmla="*/ 4179315 h 6268113"/>
                <a:gd name="connsiteX349" fmla="*/ 883218 w 6662822"/>
                <a:gd name="connsiteY349" fmla="*/ 4134185 h 6268113"/>
                <a:gd name="connsiteX350" fmla="*/ 879236 w 6662822"/>
                <a:gd name="connsiteY350" fmla="*/ 4121796 h 6268113"/>
                <a:gd name="connsiteX351" fmla="*/ 874812 w 6662822"/>
                <a:gd name="connsiteY351" fmla="*/ 4116929 h 6268113"/>
                <a:gd name="connsiteX352" fmla="*/ 869945 w 6662822"/>
                <a:gd name="connsiteY352" fmla="*/ 4113390 h 6268113"/>
                <a:gd name="connsiteX353" fmla="*/ 843840 w 6662822"/>
                <a:gd name="connsiteY353" fmla="*/ 4093922 h 6268113"/>
                <a:gd name="connsiteX354" fmla="*/ 832779 w 6662822"/>
                <a:gd name="connsiteY354" fmla="*/ 4089055 h 6268113"/>
                <a:gd name="connsiteX355" fmla="*/ 816408 w 6662822"/>
                <a:gd name="connsiteY355" fmla="*/ 4087728 h 6268113"/>
                <a:gd name="connsiteX356" fmla="*/ 790746 w 6662822"/>
                <a:gd name="connsiteY356" fmla="*/ 4091710 h 6268113"/>
                <a:gd name="connsiteX357" fmla="*/ 769951 w 6662822"/>
                <a:gd name="connsiteY357" fmla="*/ 4087285 h 6268113"/>
                <a:gd name="connsiteX358" fmla="*/ 754465 w 6662822"/>
                <a:gd name="connsiteY358" fmla="*/ 4081533 h 6268113"/>
                <a:gd name="connsiteX359" fmla="*/ 750925 w 6662822"/>
                <a:gd name="connsiteY359" fmla="*/ 4076224 h 6268113"/>
                <a:gd name="connsiteX360" fmla="*/ 742961 w 6662822"/>
                <a:gd name="connsiteY360" fmla="*/ 4070914 h 6268113"/>
                <a:gd name="connsiteX361" fmla="*/ 735439 w 6662822"/>
                <a:gd name="connsiteY361" fmla="*/ 4067817 h 6268113"/>
                <a:gd name="connsiteX362" fmla="*/ 730130 w 6662822"/>
                <a:gd name="connsiteY362" fmla="*/ 4063835 h 6268113"/>
                <a:gd name="connsiteX363" fmla="*/ 710662 w 6662822"/>
                <a:gd name="connsiteY363" fmla="*/ 4048349 h 6268113"/>
                <a:gd name="connsiteX364" fmla="*/ 700486 w 6662822"/>
                <a:gd name="connsiteY364" fmla="*/ 4032864 h 6268113"/>
                <a:gd name="connsiteX365" fmla="*/ 702698 w 6662822"/>
                <a:gd name="connsiteY365" fmla="*/ 4021802 h 6268113"/>
                <a:gd name="connsiteX366" fmla="*/ 706238 w 6662822"/>
                <a:gd name="connsiteY366" fmla="*/ 4010741 h 6268113"/>
                <a:gd name="connsiteX367" fmla="*/ 711547 w 6662822"/>
                <a:gd name="connsiteY367" fmla="*/ 3996583 h 6268113"/>
                <a:gd name="connsiteX368" fmla="*/ 727918 w 6662822"/>
                <a:gd name="connsiteY368" fmla="*/ 3966053 h 6268113"/>
                <a:gd name="connsiteX369" fmla="*/ 744288 w 6662822"/>
                <a:gd name="connsiteY369" fmla="*/ 3946586 h 6268113"/>
                <a:gd name="connsiteX370" fmla="*/ 753580 w 6662822"/>
                <a:gd name="connsiteY370" fmla="*/ 3935082 h 6268113"/>
                <a:gd name="connsiteX371" fmla="*/ 762429 w 6662822"/>
                <a:gd name="connsiteY371" fmla="*/ 3923578 h 6268113"/>
                <a:gd name="connsiteX372" fmla="*/ 775702 w 6662822"/>
                <a:gd name="connsiteY372" fmla="*/ 3892606 h 6268113"/>
                <a:gd name="connsiteX373" fmla="*/ 785879 w 6662822"/>
                <a:gd name="connsiteY373" fmla="*/ 3877121 h 6268113"/>
                <a:gd name="connsiteX374" fmla="*/ 788976 w 6662822"/>
                <a:gd name="connsiteY374" fmla="*/ 3860307 h 6268113"/>
                <a:gd name="connsiteX375" fmla="*/ 799152 w 6662822"/>
                <a:gd name="connsiteY375" fmla="*/ 3853671 h 6268113"/>
                <a:gd name="connsiteX376" fmla="*/ 816408 w 6662822"/>
                <a:gd name="connsiteY376" fmla="*/ 3850131 h 6268113"/>
                <a:gd name="connsiteX377" fmla="*/ 818178 w 6662822"/>
                <a:gd name="connsiteY377" fmla="*/ 3848361 h 6268113"/>
                <a:gd name="connsiteX378" fmla="*/ 826142 w 6662822"/>
                <a:gd name="connsiteY378" fmla="*/ 3822699 h 6268113"/>
                <a:gd name="connsiteX379" fmla="*/ 834991 w 6662822"/>
                <a:gd name="connsiteY379" fmla="*/ 3797922 h 6268113"/>
                <a:gd name="connsiteX380" fmla="*/ 846495 w 6662822"/>
                <a:gd name="connsiteY380" fmla="*/ 3793055 h 6268113"/>
                <a:gd name="connsiteX381" fmla="*/ 852247 w 6662822"/>
                <a:gd name="connsiteY381" fmla="*/ 3782878 h 6268113"/>
                <a:gd name="connsiteX382" fmla="*/ 862423 w 6662822"/>
                <a:gd name="connsiteY382" fmla="*/ 3774914 h 6268113"/>
                <a:gd name="connsiteX383" fmla="*/ 866847 w 6662822"/>
                <a:gd name="connsiteY383" fmla="*/ 3770490 h 6268113"/>
                <a:gd name="connsiteX384" fmla="*/ 869502 w 6662822"/>
                <a:gd name="connsiteY384" fmla="*/ 3762968 h 6268113"/>
                <a:gd name="connsiteX385" fmla="*/ 868175 w 6662822"/>
                <a:gd name="connsiteY385" fmla="*/ 3758544 h 6268113"/>
                <a:gd name="connsiteX386" fmla="*/ 869502 w 6662822"/>
                <a:gd name="connsiteY386" fmla="*/ 3751464 h 6268113"/>
                <a:gd name="connsiteX387" fmla="*/ 877024 w 6662822"/>
                <a:gd name="connsiteY387" fmla="*/ 3741288 h 6268113"/>
                <a:gd name="connsiteX388" fmla="*/ 884546 w 6662822"/>
                <a:gd name="connsiteY388" fmla="*/ 3725360 h 6268113"/>
                <a:gd name="connsiteX389" fmla="*/ 888970 w 6662822"/>
                <a:gd name="connsiteY389" fmla="*/ 3724032 h 6268113"/>
                <a:gd name="connsiteX390" fmla="*/ 890297 w 6662822"/>
                <a:gd name="connsiteY390" fmla="*/ 3734209 h 6268113"/>
                <a:gd name="connsiteX391" fmla="*/ 894722 w 6662822"/>
                <a:gd name="connsiteY391" fmla="*/ 3725802 h 6268113"/>
                <a:gd name="connsiteX392" fmla="*/ 902244 w 6662822"/>
                <a:gd name="connsiteY392" fmla="*/ 3710316 h 6268113"/>
                <a:gd name="connsiteX393" fmla="*/ 906668 w 6662822"/>
                <a:gd name="connsiteY393" fmla="*/ 3705449 h 6268113"/>
                <a:gd name="connsiteX394" fmla="*/ 915517 w 6662822"/>
                <a:gd name="connsiteY394" fmla="*/ 3691733 h 6268113"/>
                <a:gd name="connsiteX395" fmla="*/ 932330 w 6662822"/>
                <a:gd name="connsiteY395" fmla="*/ 3672708 h 6268113"/>
                <a:gd name="connsiteX396" fmla="*/ 967284 w 6662822"/>
                <a:gd name="connsiteY396" fmla="*/ 3618286 h 6268113"/>
                <a:gd name="connsiteX397" fmla="*/ 980115 w 6662822"/>
                <a:gd name="connsiteY397" fmla="*/ 3593509 h 6268113"/>
                <a:gd name="connsiteX398" fmla="*/ 992061 w 6662822"/>
                <a:gd name="connsiteY398" fmla="*/ 3574484 h 6268113"/>
                <a:gd name="connsiteX399" fmla="*/ 997813 w 6662822"/>
                <a:gd name="connsiteY399" fmla="*/ 3568289 h 6268113"/>
                <a:gd name="connsiteX400" fmla="*/ 1019936 w 6662822"/>
                <a:gd name="connsiteY400" fmla="*/ 3543955 h 6268113"/>
                <a:gd name="connsiteX401" fmla="*/ 1041173 w 6662822"/>
                <a:gd name="connsiteY401" fmla="*/ 3519620 h 6268113"/>
                <a:gd name="connsiteX402" fmla="*/ 1043386 w 6662822"/>
                <a:gd name="connsiteY402" fmla="*/ 3516080 h 6268113"/>
                <a:gd name="connsiteX403" fmla="*/ 1053120 w 6662822"/>
                <a:gd name="connsiteY403" fmla="*/ 3497497 h 6268113"/>
                <a:gd name="connsiteX404" fmla="*/ 1065066 w 6662822"/>
                <a:gd name="connsiteY404" fmla="*/ 3479799 h 6268113"/>
                <a:gd name="connsiteX405" fmla="*/ 1076127 w 6662822"/>
                <a:gd name="connsiteY405" fmla="*/ 3461216 h 6268113"/>
                <a:gd name="connsiteX406" fmla="*/ 1087631 w 6662822"/>
                <a:gd name="connsiteY406" fmla="*/ 3438209 h 6268113"/>
                <a:gd name="connsiteX407" fmla="*/ 1095595 w 6662822"/>
                <a:gd name="connsiteY407" fmla="*/ 3425820 h 6268113"/>
                <a:gd name="connsiteX408" fmla="*/ 1100462 w 6662822"/>
                <a:gd name="connsiteY408" fmla="*/ 3418298 h 6268113"/>
                <a:gd name="connsiteX409" fmla="*/ 1104886 w 6662822"/>
                <a:gd name="connsiteY409" fmla="*/ 3409007 h 6268113"/>
                <a:gd name="connsiteX410" fmla="*/ 1111523 w 6662822"/>
                <a:gd name="connsiteY410" fmla="*/ 3398388 h 6268113"/>
                <a:gd name="connsiteX411" fmla="*/ 1120372 w 6662822"/>
                <a:gd name="connsiteY411" fmla="*/ 3387769 h 6268113"/>
                <a:gd name="connsiteX412" fmla="*/ 1137628 w 6662822"/>
                <a:gd name="connsiteY412" fmla="*/ 3365204 h 6268113"/>
                <a:gd name="connsiteX413" fmla="*/ 1160193 w 6662822"/>
                <a:gd name="connsiteY413" fmla="*/ 3335560 h 6268113"/>
                <a:gd name="connsiteX414" fmla="*/ 1173466 w 6662822"/>
                <a:gd name="connsiteY414" fmla="*/ 3315207 h 6268113"/>
                <a:gd name="connsiteX415" fmla="*/ 1177891 w 6662822"/>
                <a:gd name="connsiteY415" fmla="*/ 3307243 h 6268113"/>
                <a:gd name="connsiteX416" fmla="*/ 1182315 w 6662822"/>
                <a:gd name="connsiteY416" fmla="*/ 3302818 h 6268113"/>
                <a:gd name="connsiteX417" fmla="*/ 1193377 w 6662822"/>
                <a:gd name="connsiteY417" fmla="*/ 3287775 h 6268113"/>
                <a:gd name="connsiteX418" fmla="*/ 1204438 w 6662822"/>
                <a:gd name="connsiteY418" fmla="*/ 3269635 h 6268113"/>
                <a:gd name="connsiteX419" fmla="*/ 1213730 w 6662822"/>
                <a:gd name="connsiteY419" fmla="*/ 3259901 h 6268113"/>
                <a:gd name="connsiteX420" fmla="*/ 1216827 w 6662822"/>
                <a:gd name="connsiteY420" fmla="*/ 3253706 h 6268113"/>
                <a:gd name="connsiteX421" fmla="*/ 1216827 w 6662822"/>
                <a:gd name="connsiteY421" fmla="*/ 3249724 h 6268113"/>
                <a:gd name="connsiteX422" fmla="*/ 1222136 w 6662822"/>
                <a:gd name="connsiteY422" fmla="*/ 3242645 h 6268113"/>
                <a:gd name="connsiteX423" fmla="*/ 1248241 w 6662822"/>
                <a:gd name="connsiteY423" fmla="*/ 3200170 h 6268113"/>
                <a:gd name="connsiteX424" fmla="*/ 1259302 w 6662822"/>
                <a:gd name="connsiteY424" fmla="*/ 3183357 h 6268113"/>
                <a:gd name="connsiteX425" fmla="*/ 1269921 w 6662822"/>
                <a:gd name="connsiteY425" fmla="*/ 3167428 h 6268113"/>
                <a:gd name="connsiteX426" fmla="*/ 1279212 w 6662822"/>
                <a:gd name="connsiteY426" fmla="*/ 3166101 h 6268113"/>
                <a:gd name="connsiteX427" fmla="*/ 1282310 w 6662822"/>
                <a:gd name="connsiteY427" fmla="*/ 3153712 h 6268113"/>
                <a:gd name="connsiteX428" fmla="*/ 1311954 w 6662822"/>
                <a:gd name="connsiteY428" fmla="*/ 3109467 h 6268113"/>
                <a:gd name="connsiteX429" fmla="*/ 1318148 w 6662822"/>
                <a:gd name="connsiteY429" fmla="*/ 3102388 h 6268113"/>
                <a:gd name="connsiteX430" fmla="*/ 1336731 w 6662822"/>
                <a:gd name="connsiteY430" fmla="*/ 3076726 h 6268113"/>
                <a:gd name="connsiteX431" fmla="*/ 1351332 w 6662822"/>
                <a:gd name="connsiteY431" fmla="*/ 3059470 h 6268113"/>
                <a:gd name="connsiteX432" fmla="*/ 1354872 w 6662822"/>
                <a:gd name="connsiteY432" fmla="*/ 3053718 h 6268113"/>
                <a:gd name="connsiteX433" fmla="*/ 1366818 w 6662822"/>
                <a:gd name="connsiteY433" fmla="*/ 3039560 h 6268113"/>
                <a:gd name="connsiteX434" fmla="*/ 1377437 w 6662822"/>
                <a:gd name="connsiteY434" fmla="*/ 3032038 h 6268113"/>
                <a:gd name="connsiteX435" fmla="*/ 1376552 w 6662822"/>
                <a:gd name="connsiteY435" fmla="*/ 3025844 h 6268113"/>
                <a:gd name="connsiteX436" fmla="*/ 1376552 w 6662822"/>
                <a:gd name="connsiteY436" fmla="*/ 3021419 h 6268113"/>
                <a:gd name="connsiteX437" fmla="*/ 1392922 w 6662822"/>
                <a:gd name="connsiteY437" fmla="*/ 3013013 h 6268113"/>
                <a:gd name="connsiteX438" fmla="*/ 1403541 w 6662822"/>
                <a:gd name="connsiteY438" fmla="*/ 3003721 h 6268113"/>
                <a:gd name="connsiteX439" fmla="*/ 1429203 w 6662822"/>
                <a:gd name="connsiteY439" fmla="*/ 2983811 h 6268113"/>
                <a:gd name="connsiteX440" fmla="*/ 1485837 w 6662822"/>
                <a:gd name="connsiteY440" fmla="*/ 2959034 h 6268113"/>
                <a:gd name="connsiteX441" fmla="*/ 1496456 w 6662822"/>
                <a:gd name="connsiteY441" fmla="*/ 2955936 h 6268113"/>
                <a:gd name="connsiteX442" fmla="*/ 1500438 w 6662822"/>
                <a:gd name="connsiteY442" fmla="*/ 2957264 h 6268113"/>
                <a:gd name="connsiteX443" fmla="*/ 1526100 w 6662822"/>
                <a:gd name="connsiteY443" fmla="*/ 2966998 h 6268113"/>
                <a:gd name="connsiteX444" fmla="*/ 1556187 w 6662822"/>
                <a:gd name="connsiteY444" fmla="*/ 2972307 h 6268113"/>
                <a:gd name="connsiteX445" fmla="*/ 1573000 w 6662822"/>
                <a:gd name="connsiteY445" fmla="*/ 2974962 h 6268113"/>
                <a:gd name="connsiteX446" fmla="*/ 1578752 w 6662822"/>
                <a:gd name="connsiteY446" fmla="*/ 2979386 h 6268113"/>
                <a:gd name="connsiteX447" fmla="*/ 1586274 w 6662822"/>
                <a:gd name="connsiteY447" fmla="*/ 2981599 h 6268113"/>
                <a:gd name="connsiteX448" fmla="*/ 1621670 w 6662822"/>
                <a:gd name="connsiteY448" fmla="*/ 2957264 h 6268113"/>
                <a:gd name="connsiteX449" fmla="*/ 1565479 w 6662822"/>
                <a:gd name="connsiteY449" fmla="*/ 2917886 h 6268113"/>
                <a:gd name="connsiteX450" fmla="*/ 1544683 w 6662822"/>
                <a:gd name="connsiteY450" fmla="*/ 2901072 h 6268113"/>
                <a:gd name="connsiteX451" fmla="*/ 1499111 w 6662822"/>
                <a:gd name="connsiteY451" fmla="*/ 2863464 h 6268113"/>
                <a:gd name="connsiteX452" fmla="*/ 1490704 w 6662822"/>
                <a:gd name="connsiteY452" fmla="*/ 2852403 h 6268113"/>
                <a:gd name="connsiteX453" fmla="*/ 1478758 w 6662822"/>
                <a:gd name="connsiteY453" fmla="*/ 2843996 h 6268113"/>
                <a:gd name="connsiteX454" fmla="*/ 1476103 w 6662822"/>
                <a:gd name="connsiteY454" fmla="*/ 2840899 h 6268113"/>
                <a:gd name="connsiteX455" fmla="*/ 1470351 w 6662822"/>
                <a:gd name="connsiteY455" fmla="*/ 2835147 h 6268113"/>
                <a:gd name="connsiteX456" fmla="*/ 1464157 w 6662822"/>
                <a:gd name="connsiteY456" fmla="*/ 2831607 h 6268113"/>
                <a:gd name="connsiteX457" fmla="*/ 1457963 w 6662822"/>
                <a:gd name="connsiteY457" fmla="*/ 2827625 h 6268113"/>
                <a:gd name="connsiteX458" fmla="*/ 1432301 w 6662822"/>
                <a:gd name="connsiteY458" fmla="*/ 2814352 h 6268113"/>
                <a:gd name="connsiteX459" fmla="*/ 1411505 w 6662822"/>
                <a:gd name="connsiteY459" fmla="*/ 2798424 h 6268113"/>
                <a:gd name="connsiteX460" fmla="*/ 1372127 w 6662822"/>
                <a:gd name="connsiteY460" fmla="*/ 2765240 h 6268113"/>
                <a:gd name="connsiteX461" fmla="*/ 1360181 w 6662822"/>
                <a:gd name="connsiteY461" fmla="*/ 2758603 h 6268113"/>
                <a:gd name="connsiteX462" fmla="*/ 1354872 w 6662822"/>
                <a:gd name="connsiteY462" fmla="*/ 2754178 h 6268113"/>
                <a:gd name="connsiteX463" fmla="*/ 1349120 w 6662822"/>
                <a:gd name="connsiteY463" fmla="*/ 2749754 h 6268113"/>
                <a:gd name="connsiteX464" fmla="*/ 1328767 w 6662822"/>
                <a:gd name="connsiteY464" fmla="*/ 2734268 h 6268113"/>
                <a:gd name="connsiteX465" fmla="*/ 1307972 w 6662822"/>
                <a:gd name="connsiteY465" fmla="*/ 2718782 h 6268113"/>
                <a:gd name="connsiteX466" fmla="*/ 1303547 w 6662822"/>
                <a:gd name="connsiteY466" fmla="*/ 2714800 h 6268113"/>
                <a:gd name="connsiteX467" fmla="*/ 1292928 w 6662822"/>
                <a:gd name="connsiteY467" fmla="*/ 2705509 h 6268113"/>
                <a:gd name="connsiteX468" fmla="*/ 1248241 w 6662822"/>
                <a:gd name="connsiteY468" fmla="*/ 2671440 h 6268113"/>
                <a:gd name="connsiteX469" fmla="*/ 1243374 w 6662822"/>
                <a:gd name="connsiteY469" fmla="*/ 2667900 h 6268113"/>
                <a:gd name="connsiteX470" fmla="*/ 1223463 w 6662822"/>
                <a:gd name="connsiteY470" fmla="*/ 2658166 h 6268113"/>
                <a:gd name="connsiteX471" fmla="*/ 1205323 w 6662822"/>
                <a:gd name="connsiteY471" fmla="*/ 2647990 h 6268113"/>
                <a:gd name="connsiteX472" fmla="*/ 1195589 w 6662822"/>
                <a:gd name="connsiteY472" fmla="*/ 2636929 h 6268113"/>
                <a:gd name="connsiteX473" fmla="*/ 1184085 w 6662822"/>
                <a:gd name="connsiteY473" fmla="*/ 2625867 h 6268113"/>
                <a:gd name="connsiteX474" fmla="*/ 1171254 w 6662822"/>
                <a:gd name="connsiteY474" fmla="*/ 2616134 h 6268113"/>
                <a:gd name="connsiteX475" fmla="*/ 1162405 w 6662822"/>
                <a:gd name="connsiteY475" fmla="*/ 2606842 h 6268113"/>
                <a:gd name="connsiteX476" fmla="*/ 1135858 w 6662822"/>
                <a:gd name="connsiteY476" fmla="*/ 2592684 h 6268113"/>
                <a:gd name="connsiteX477" fmla="*/ 1122584 w 6662822"/>
                <a:gd name="connsiteY477" fmla="*/ 2584719 h 6268113"/>
                <a:gd name="connsiteX478" fmla="*/ 1109753 w 6662822"/>
                <a:gd name="connsiteY478" fmla="*/ 2573216 h 6268113"/>
                <a:gd name="connsiteX479" fmla="*/ 1084091 w 6662822"/>
                <a:gd name="connsiteY479" fmla="*/ 2552863 h 6268113"/>
                <a:gd name="connsiteX480" fmla="*/ 1067278 w 6662822"/>
                <a:gd name="connsiteY480" fmla="*/ 2542244 h 6268113"/>
                <a:gd name="connsiteX481" fmla="*/ 1044271 w 6662822"/>
                <a:gd name="connsiteY481" fmla="*/ 2521891 h 6268113"/>
                <a:gd name="connsiteX482" fmla="*/ 1006662 w 6662822"/>
                <a:gd name="connsiteY482" fmla="*/ 2490035 h 6268113"/>
                <a:gd name="connsiteX483" fmla="*/ 988079 w 6662822"/>
                <a:gd name="connsiteY483" fmla="*/ 2475434 h 6268113"/>
                <a:gd name="connsiteX484" fmla="*/ 952683 w 6662822"/>
                <a:gd name="connsiteY484" fmla="*/ 2444462 h 6268113"/>
                <a:gd name="connsiteX485" fmla="*/ 914190 w 6662822"/>
                <a:gd name="connsiteY485" fmla="*/ 2413491 h 6268113"/>
                <a:gd name="connsiteX486" fmla="*/ 909765 w 6662822"/>
                <a:gd name="connsiteY486" fmla="*/ 2406411 h 6268113"/>
                <a:gd name="connsiteX487" fmla="*/ 907995 w 6662822"/>
                <a:gd name="connsiteY487" fmla="*/ 2402429 h 6268113"/>
                <a:gd name="connsiteX488" fmla="*/ 888970 w 6662822"/>
                <a:gd name="connsiteY488" fmla="*/ 2390483 h 6268113"/>
                <a:gd name="connsiteX489" fmla="*/ 848264 w 6662822"/>
                <a:gd name="connsiteY489" fmla="*/ 2364821 h 6268113"/>
                <a:gd name="connsiteX490" fmla="*/ 841628 w 6662822"/>
                <a:gd name="connsiteY490" fmla="*/ 2358627 h 6268113"/>
                <a:gd name="connsiteX491" fmla="*/ 834548 w 6662822"/>
                <a:gd name="connsiteY491" fmla="*/ 2349778 h 6268113"/>
                <a:gd name="connsiteX492" fmla="*/ 830124 w 6662822"/>
                <a:gd name="connsiteY492" fmla="*/ 2343141 h 6268113"/>
                <a:gd name="connsiteX493" fmla="*/ 826142 w 6662822"/>
                <a:gd name="connsiteY493" fmla="*/ 2336504 h 6268113"/>
                <a:gd name="connsiteX494" fmla="*/ 819505 w 6662822"/>
                <a:gd name="connsiteY494" fmla="*/ 2326770 h 6268113"/>
                <a:gd name="connsiteX495" fmla="*/ 813753 w 6662822"/>
                <a:gd name="connsiteY495" fmla="*/ 2324115 h 6268113"/>
                <a:gd name="connsiteX496" fmla="*/ 796055 w 6662822"/>
                <a:gd name="connsiteY496" fmla="*/ 2317921 h 6268113"/>
                <a:gd name="connsiteX497" fmla="*/ 784109 w 6662822"/>
                <a:gd name="connsiteY497" fmla="*/ 2301993 h 6268113"/>
                <a:gd name="connsiteX498" fmla="*/ 775260 w 6662822"/>
                <a:gd name="connsiteY498" fmla="*/ 2299781 h 6268113"/>
                <a:gd name="connsiteX499" fmla="*/ 767296 w 6662822"/>
                <a:gd name="connsiteY499" fmla="*/ 2294914 h 6268113"/>
                <a:gd name="connsiteX500" fmla="*/ 759332 w 6662822"/>
                <a:gd name="connsiteY500" fmla="*/ 2287392 h 6268113"/>
                <a:gd name="connsiteX501" fmla="*/ 713317 w 6662822"/>
                <a:gd name="connsiteY501" fmla="*/ 2250226 h 6268113"/>
                <a:gd name="connsiteX502" fmla="*/ 702698 w 6662822"/>
                <a:gd name="connsiteY502" fmla="*/ 2246686 h 6268113"/>
                <a:gd name="connsiteX503" fmla="*/ 645622 w 6662822"/>
                <a:gd name="connsiteY503" fmla="*/ 2209078 h 6268113"/>
                <a:gd name="connsiteX504" fmla="*/ 619959 w 6662822"/>
                <a:gd name="connsiteY504" fmla="*/ 2190053 h 6268113"/>
                <a:gd name="connsiteX505" fmla="*/ 611553 w 6662822"/>
                <a:gd name="connsiteY505" fmla="*/ 2184301 h 6268113"/>
                <a:gd name="connsiteX506" fmla="*/ 595182 w 6662822"/>
                <a:gd name="connsiteY506" fmla="*/ 2172355 h 6268113"/>
                <a:gd name="connsiteX507" fmla="*/ 574829 w 6662822"/>
                <a:gd name="connsiteY507" fmla="*/ 2158196 h 6268113"/>
                <a:gd name="connsiteX508" fmla="*/ 564653 w 6662822"/>
                <a:gd name="connsiteY508" fmla="*/ 2152444 h 6268113"/>
                <a:gd name="connsiteX509" fmla="*/ 543415 w 6662822"/>
                <a:gd name="connsiteY509" fmla="*/ 2136958 h 6268113"/>
                <a:gd name="connsiteX510" fmla="*/ 525275 w 6662822"/>
                <a:gd name="connsiteY510" fmla="*/ 2121473 h 6268113"/>
                <a:gd name="connsiteX511" fmla="*/ 504480 w 6662822"/>
                <a:gd name="connsiteY511" fmla="*/ 2097580 h 6268113"/>
                <a:gd name="connsiteX512" fmla="*/ 500055 w 6662822"/>
                <a:gd name="connsiteY512" fmla="*/ 2097138 h 6268113"/>
                <a:gd name="connsiteX513" fmla="*/ 469083 w 6662822"/>
                <a:gd name="connsiteY513" fmla="*/ 2078555 h 6268113"/>
                <a:gd name="connsiteX514" fmla="*/ 451385 w 6662822"/>
                <a:gd name="connsiteY514" fmla="*/ 2068378 h 6268113"/>
                <a:gd name="connsiteX515" fmla="*/ 443421 w 6662822"/>
                <a:gd name="connsiteY515" fmla="*/ 2063954 h 6268113"/>
                <a:gd name="connsiteX516" fmla="*/ 418201 w 6662822"/>
                <a:gd name="connsiteY516" fmla="*/ 2037407 h 6268113"/>
                <a:gd name="connsiteX517" fmla="*/ 415104 w 6662822"/>
                <a:gd name="connsiteY517" fmla="*/ 2032097 h 6268113"/>
                <a:gd name="connsiteX518" fmla="*/ 413335 w 6662822"/>
                <a:gd name="connsiteY518" fmla="*/ 2030328 h 6268113"/>
                <a:gd name="connsiteX519" fmla="*/ 373956 w 6662822"/>
                <a:gd name="connsiteY519" fmla="*/ 2007763 h 6268113"/>
                <a:gd name="connsiteX520" fmla="*/ 358913 w 6662822"/>
                <a:gd name="connsiteY520" fmla="*/ 1997586 h 6268113"/>
                <a:gd name="connsiteX521" fmla="*/ 345639 w 6662822"/>
                <a:gd name="connsiteY521" fmla="*/ 1987852 h 6268113"/>
                <a:gd name="connsiteX522" fmla="*/ 334578 w 6662822"/>
                <a:gd name="connsiteY522" fmla="*/ 1981215 h 6268113"/>
                <a:gd name="connsiteX523" fmla="*/ 319535 w 6662822"/>
                <a:gd name="connsiteY523" fmla="*/ 1966615 h 6268113"/>
                <a:gd name="connsiteX524" fmla="*/ 315110 w 6662822"/>
                <a:gd name="connsiteY524" fmla="*/ 1964402 h 6268113"/>
                <a:gd name="connsiteX525" fmla="*/ 292988 w 6662822"/>
                <a:gd name="connsiteY525" fmla="*/ 1940067 h 6268113"/>
                <a:gd name="connsiteX526" fmla="*/ 288121 w 6662822"/>
                <a:gd name="connsiteY526" fmla="*/ 1940067 h 6268113"/>
                <a:gd name="connsiteX527" fmla="*/ 285466 w 6662822"/>
                <a:gd name="connsiteY527" fmla="*/ 1936970 h 6268113"/>
                <a:gd name="connsiteX528" fmla="*/ 284581 w 6662822"/>
                <a:gd name="connsiteY528" fmla="*/ 1928121 h 6268113"/>
                <a:gd name="connsiteX529" fmla="*/ 271308 w 6662822"/>
                <a:gd name="connsiteY529" fmla="*/ 1921484 h 6268113"/>
                <a:gd name="connsiteX530" fmla="*/ 267768 w 6662822"/>
                <a:gd name="connsiteY530" fmla="*/ 1905556 h 6268113"/>
                <a:gd name="connsiteX531" fmla="*/ 269095 w 6662822"/>
                <a:gd name="connsiteY531" fmla="*/ 1891840 h 6268113"/>
                <a:gd name="connsiteX532" fmla="*/ 261131 w 6662822"/>
                <a:gd name="connsiteY532" fmla="*/ 1859099 h 6268113"/>
                <a:gd name="connsiteX533" fmla="*/ 265998 w 6662822"/>
                <a:gd name="connsiteY533" fmla="*/ 1832552 h 6268113"/>
                <a:gd name="connsiteX534" fmla="*/ 251397 w 6662822"/>
                <a:gd name="connsiteY534" fmla="*/ 1798040 h 6268113"/>
                <a:gd name="connsiteX535" fmla="*/ 233699 w 6662822"/>
                <a:gd name="connsiteY535" fmla="*/ 1769724 h 6268113"/>
                <a:gd name="connsiteX536" fmla="*/ 227062 w 6662822"/>
                <a:gd name="connsiteY536" fmla="*/ 1756008 h 6268113"/>
                <a:gd name="connsiteX537" fmla="*/ 202285 w 6662822"/>
                <a:gd name="connsiteY537" fmla="*/ 1728133 h 6268113"/>
                <a:gd name="connsiteX538" fmla="*/ 195206 w 6662822"/>
                <a:gd name="connsiteY538" fmla="*/ 1718842 h 6268113"/>
                <a:gd name="connsiteX539" fmla="*/ 191224 w 6662822"/>
                <a:gd name="connsiteY539" fmla="*/ 1711762 h 6268113"/>
                <a:gd name="connsiteX540" fmla="*/ 184587 w 6662822"/>
                <a:gd name="connsiteY540" fmla="*/ 1707338 h 6268113"/>
                <a:gd name="connsiteX541" fmla="*/ 177950 w 6662822"/>
                <a:gd name="connsiteY541" fmla="*/ 1702913 h 6268113"/>
                <a:gd name="connsiteX542" fmla="*/ 173968 w 6662822"/>
                <a:gd name="connsiteY542" fmla="*/ 1698931 h 6268113"/>
                <a:gd name="connsiteX543" fmla="*/ 161137 w 6662822"/>
                <a:gd name="connsiteY543" fmla="*/ 1690082 h 6268113"/>
                <a:gd name="connsiteX544" fmla="*/ 147864 w 6662822"/>
                <a:gd name="connsiteY544" fmla="*/ 1679021 h 6268113"/>
                <a:gd name="connsiteX545" fmla="*/ 141669 w 6662822"/>
                <a:gd name="connsiteY545" fmla="*/ 1675481 h 6268113"/>
                <a:gd name="connsiteX546" fmla="*/ 106273 w 6662822"/>
                <a:gd name="connsiteY546" fmla="*/ 1652474 h 6268113"/>
                <a:gd name="connsiteX547" fmla="*/ 82823 w 6662822"/>
                <a:gd name="connsiteY547" fmla="*/ 1638758 h 6268113"/>
                <a:gd name="connsiteX548" fmla="*/ 63798 w 6662822"/>
                <a:gd name="connsiteY548" fmla="*/ 1630351 h 6268113"/>
                <a:gd name="connsiteX549" fmla="*/ 57161 w 6662822"/>
                <a:gd name="connsiteY549" fmla="*/ 1625927 h 6268113"/>
                <a:gd name="connsiteX550" fmla="*/ 43003 w 6662822"/>
                <a:gd name="connsiteY550" fmla="*/ 1617078 h 6268113"/>
                <a:gd name="connsiteX551" fmla="*/ 24420 w 6662822"/>
                <a:gd name="connsiteY551" fmla="*/ 1608671 h 6268113"/>
                <a:gd name="connsiteX552" fmla="*/ 17340 w 6662822"/>
                <a:gd name="connsiteY552" fmla="*/ 1602034 h 6268113"/>
                <a:gd name="connsiteX553" fmla="*/ 5394 w 6662822"/>
                <a:gd name="connsiteY553" fmla="*/ 1599380 h 6268113"/>
                <a:gd name="connsiteX554" fmla="*/ 4952 w 6662822"/>
                <a:gd name="connsiteY554" fmla="*/ 1590973 h 6268113"/>
                <a:gd name="connsiteX555" fmla="*/ 527 w 6662822"/>
                <a:gd name="connsiteY555" fmla="*/ 1579912 h 6268113"/>
                <a:gd name="connsiteX556" fmla="*/ -4782 w 6662822"/>
                <a:gd name="connsiteY556" fmla="*/ 1564426 h 6268113"/>
                <a:gd name="connsiteX557" fmla="*/ -3897 w 6662822"/>
                <a:gd name="connsiteY557" fmla="*/ 1552037 h 6268113"/>
                <a:gd name="connsiteX558" fmla="*/ 1855 w 6662822"/>
                <a:gd name="connsiteY558" fmla="*/ 1528587 h 6268113"/>
                <a:gd name="connsiteX559" fmla="*/ 26189 w 6662822"/>
                <a:gd name="connsiteY559" fmla="*/ 1503810 h 6268113"/>
                <a:gd name="connsiteX560" fmla="*/ 33711 w 6662822"/>
                <a:gd name="connsiteY560" fmla="*/ 1499386 h 6268113"/>
                <a:gd name="connsiteX561" fmla="*/ 40790 w 6662822"/>
                <a:gd name="connsiteY561" fmla="*/ 1495404 h 6268113"/>
                <a:gd name="connsiteX562" fmla="*/ 45215 w 6662822"/>
                <a:gd name="connsiteY562" fmla="*/ 1493191 h 6268113"/>
                <a:gd name="connsiteX563" fmla="*/ 49197 w 6662822"/>
                <a:gd name="connsiteY563" fmla="*/ 1490979 h 6268113"/>
                <a:gd name="connsiteX564" fmla="*/ 57161 w 6662822"/>
                <a:gd name="connsiteY564" fmla="*/ 1487439 h 6268113"/>
                <a:gd name="connsiteX565" fmla="*/ 71762 w 6662822"/>
                <a:gd name="connsiteY565" fmla="*/ 1481688 h 6268113"/>
                <a:gd name="connsiteX566" fmla="*/ 87248 w 6662822"/>
                <a:gd name="connsiteY566" fmla="*/ 1471954 h 6268113"/>
                <a:gd name="connsiteX567" fmla="*/ 104061 w 6662822"/>
                <a:gd name="connsiteY567" fmla="*/ 1467972 h 6268113"/>
                <a:gd name="connsiteX568" fmla="*/ 111140 w 6662822"/>
                <a:gd name="connsiteY568" fmla="*/ 1466644 h 6268113"/>
                <a:gd name="connsiteX569" fmla="*/ 116007 w 6662822"/>
                <a:gd name="connsiteY569" fmla="*/ 1466644 h 6268113"/>
                <a:gd name="connsiteX570" fmla="*/ 123086 w 6662822"/>
                <a:gd name="connsiteY570" fmla="*/ 1463105 h 6268113"/>
                <a:gd name="connsiteX571" fmla="*/ 142554 w 6662822"/>
                <a:gd name="connsiteY571" fmla="*/ 1460007 h 6268113"/>
                <a:gd name="connsiteX572" fmla="*/ 158482 w 6662822"/>
                <a:gd name="connsiteY572" fmla="*/ 1462662 h 6268113"/>
                <a:gd name="connsiteX573" fmla="*/ 183702 w 6662822"/>
                <a:gd name="connsiteY573" fmla="*/ 1453371 h 6268113"/>
                <a:gd name="connsiteX574" fmla="*/ 191224 w 6662822"/>
                <a:gd name="connsiteY574" fmla="*/ 1448946 h 6268113"/>
                <a:gd name="connsiteX575" fmla="*/ 201400 w 6662822"/>
                <a:gd name="connsiteY575" fmla="*/ 1444522 h 6268113"/>
                <a:gd name="connsiteX576" fmla="*/ 217771 w 6662822"/>
                <a:gd name="connsiteY576" fmla="*/ 1440097 h 6268113"/>
                <a:gd name="connsiteX577" fmla="*/ 228390 w 6662822"/>
                <a:gd name="connsiteY577" fmla="*/ 1435673 h 6268113"/>
                <a:gd name="connsiteX578" fmla="*/ 242106 w 6662822"/>
                <a:gd name="connsiteY578" fmla="*/ 1431248 h 6268113"/>
                <a:gd name="connsiteX579" fmla="*/ 249185 w 6662822"/>
                <a:gd name="connsiteY579" fmla="*/ 1429478 h 6268113"/>
                <a:gd name="connsiteX580" fmla="*/ 261574 w 6662822"/>
                <a:gd name="connsiteY580" fmla="*/ 1425054 h 6268113"/>
                <a:gd name="connsiteX581" fmla="*/ 280599 w 6662822"/>
                <a:gd name="connsiteY581" fmla="*/ 1424169 h 6268113"/>
                <a:gd name="connsiteX582" fmla="*/ 289891 w 6662822"/>
                <a:gd name="connsiteY582" fmla="*/ 1420187 h 6268113"/>
                <a:gd name="connsiteX583" fmla="*/ 294757 w 6662822"/>
                <a:gd name="connsiteY583" fmla="*/ 1411780 h 6268113"/>
                <a:gd name="connsiteX584" fmla="*/ 314225 w 6662822"/>
                <a:gd name="connsiteY584" fmla="*/ 1414435 h 6268113"/>
                <a:gd name="connsiteX585" fmla="*/ 317765 w 6662822"/>
                <a:gd name="connsiteY585" fmla="*/ 1414435 h 6268113"/>
                <a:gd name="connsiteX586" fmla="*/ 319977 w 6662822"/>
                <a:gd name="connsiteY586" fmla="*/ 1409568 h 6268113"/>
                <a:gd name="connsiteX587" fmla="*/ 376169 w 6662822"/>
                <a:gd name="connsiteY587" fmla="*/ 1386118 h 6268113"/>
                <a:gd name="connsiteX588" fmla="*/ 381920 w 6662822"/>
                <a:gd name="connsiteY588" fmla="*/ 1382578 h 6268113"/>
                <a:gd name="connsiteX589" fmla="*/ 384575 w 6662822"/>
                <a:gd name="connsiteY589" fmla="*/ 1386118 h 6268113"/>
                <a:gd name="connsiteX590" fmla="*/ 396964 w 6662822"/>
                <a:gd name="connsiteY590" fmla="*/ 1389658 h 6268113"/>
                <a:gd name="connsiteX591" fmla="*/ 411122 w 6662822"/>
                <a:gd name="connsiteY591" fmla="*/ 1387445 h 6268113"/>
                <a:gd name="connsiteX592" fmla="*/ 412450 w 6662822"/>
                <a:gd name="connsiteY592" fmla="*/ 1384348 h 6268113"/>
                <a:gd name="connsiteX593" fmla="*/ 423953 w 6662822"/>
                <a:gd name="connsiteY593" fmla="*/ 1379039 h 6268113"/>
                <a:gd name="connsiteX594" fmla="*/ 445633 w 6662822"/>
                <a:gd name="connsiteY594" fmla="*/ 1371960 h 6268113"/>
                <a:gd name="connsiteX595" fmla="*/ 461119 w 6662822"/>
                <a:gd name="connsiteY595" fmla="*/ 1364880 h 6268113"/>
                <a:gd name="connsiteX596" fmla="*/ 491206 w 6662822"/>
                <a:gd name="connsiteY596" fmla="*/ 1357801 h 6268113"/>
                <a:gd name="connsiteX597" fmla="*/ 518638 w 6662822"/>
                <a:gd name="connsiteY597" fmla="*/ 1351164 h 6268113"/>
                <a:gd name="connsiteX598" fmla="*/ 522178 w 6662822"/>
                <a:gd name="connsiteY598" fmla="*/ 1348067 h 6268113"/>
                <a:gd name="connsiteX599" fmla="*/ 533239 w 6662822"/>
                <a:gd name="connsiteY599" fmla="*/ 1344970 h 6268113"/>
                <a:gd name="connsiteX600" fmla="*/ 549610 w 6662822"/>
                <a:gd name="connsiteY600" fmla="*/ 1344085 h 6268113"/>
                <a:gd name="connsiteX601" fmla="*/ 559786 w 6662822"/>
                <a:gd name="connsiteY601" fmla="*/ 1341430 h 6268113"/>
                <a:gd name="connsiteX602" fmla="*/ 575272 w 6662822"/>
                <a:gd name="connsiteY602" fmla="*/ 1337006 h 6268113"/>
                <a:gd name="connsiteX603" fmla="*/ 589430 w 6662822"/>
                <a:gd name="connsiteY603" fmla="*/ 1332139 h 6268113"/>
                <a:gd name="connsiteX604" fmla="*/ 593855 w 6662822"/>
                <a:gd name="connsiteY604" fmla="*/ 1333909 h 6268113"/>
                <a:gd name="connsiteX605" fmla="*/ 598279 w 6662822"/>
                <a:gd name="connsiteY605" fmla="*/ 1330812 h 6268113"/>
                <a:gd name="connsiteX606" fmla="*/ 603146 w 6662822"/>
                <a:gd name="connsiteY606" fmla="*/ 1320635 h 6268113"/>
                <a:gd name="connsiteX607" fmla="*/ 604916 w 6662822"/>
                <a:gd name="connsiteY607" fmla="*/ 1325060 h 6268113"/>
                <a:gd name="connsiteX608" fmla="*/ 606686 w 6662822"/>
                <a:gd name="connsiteY608" fmla="*/ 1329484 h 6268113"/>
                <a:gd name="connsiteX609" fmla="*/ 633675 w 6662822"/>
                <a:gd name="connsiteY609" fmla="*/ 1315326 h 6268113"/>
                <a:gd name="connsiteX610" fmla="*/ 642524 w 6662822"/>
                <a:gd name="connsiteY610" fmla="*/ 1316211 h 6268113"/>
                <a:gd name="connsiteX611" fmla="*/ 651374 w 6662822"/>
                <a:gd name="connsiteY611" fmla="*/ 1316211 h 6268113"/>
                <a:gd name="connsiteX612" fmla="*/ 658453 w 6662822"/>
                <a:gd name="connsiteY612" fmla="*/ 1311786 h 6268113"/>
                <a:gd name="connsiteX613" fmla="*/ 673939 w 6662822"/>
                <a:gd name="connsiteY613" fmla="*/ 1302052 h 6268113"/>
                <a:gd name="connsiteX614" fmla="*/ 679690 w 6662822"/>
                <a:gd name="connsiteY614" fmla="*/ 1300282 h 6268113"/>
                <a:gd name="connsiteX615" fmla="*/ 686327 w 6662822"/>
                <a:gd name="connsiteY615" fmla="*/ 1303380 h 6268113"/>
                <a:gd name="connsiteX616" fmla="*/ 700928 w 6662822"/>
                <a:gd name="connsiteY616" fmla="*/ 1301167 h 6268113"/>
                <a:gd name="connsiteX617" fmla="*/ 702698 w 6662822"/>
                <a:gd name="connsiteY617" fmla="*/ 1299398 h 6268113"/>
                <a:gd name="connsiteX618" fmla="*/ 708007 w 6662822"/>
                <a:gd name="connsiteY618" fmla="*/ 1294088 h 6268113"/>
                <a:gd name="connsiteX619" fmla="*/ 719511 w 6662822"/>
                <a:gd name="connsiteY619" fmla="*/ 1290991 h 6268113"/>
                <a:gd name="connsiteX620" fmla="*/ 734554 w 6662822"/>
                <a:gd name="connsiteY620" fmla="*/ 1287009 h 6268113"/>
                <a:gd name="connsiteX621" fmla="*/ 766411 w 6662822"/>
                <a:gd name="connsiteY621" fmla="*/ 1275948 h 6268113"/>
                <a:gd name="connsiteX622" fmla="*/ 772163 w 6662822"/>
                <a:gd name="connsiteY622" fmla="*/ 1271081 h 6268113"/>
                <a:gd name="connsiteX623" fmla="*/ 784109 w 6662822"/>
                <a:gd name="connsiteY623" fmla="*/ 1271966 h 6268113"/>
                <a:gd name="connsiteX624" fmla="*/ 793843 w 6662822"/>
                <a:gd name="connsiteY624" fmla="*/ 1270196 h 6268113"/>
                <a:gd name="connsiteX625" fmla="*/ 832779 w 6662822"/>
                <a:gd name="connsiteY625" fmla="*/ 1257365 h 6268113"/>
                <a:gd name="connsiteX626" fmla="*/ 839415 w 6662822"/>
                <a:gd name="connsiteY626" fmla="*/ 1258692 h 6268113"/>
                <a:gd name="connsiteX627" fmla="*/ 846052 w 6662822"/>
                <a:gd name="connsiteY627" fmla="*/ 1257365 h 6268113"/>
                <a:gd name="connsiteX628" fmla="*/ 852689 w 6662822"/>
                <a:gd name="connsiteY628" fmla="*/ 1252498 h 6268113"/>
                <a:gd name="connsiteX629" fmla="*/ 859326 w 6662822"/>
                <a:gd name="connsiteY629" fmla="*/ 1249843 h 6268113"/>
                <a:gd name="connsiteX630" fmla="*/ 865963 w 6662822"/>
                <a:gd name="connsiteY630" fmla="*/ 1247188 h 6268113"/>
                <a:gd name="connsiteX631" fmla="*/ 872599 w 6662822"/>
                <a:gd name="connsiteY631" fmla="*/ 1242764 h 6268113"/>
                <a:gd name="connsiteX632" fmla="*/ 876139 w 6662822"/>
                <a:gd name="connsiteY632" fmla="*/ 1238339 h 6268113"/>
                <a:gd name="connsiteX633" fmla="*/ 912420 w 6662822"/>
                <a:gd name="connsiteY633" fmla="*/ 1226835 h 6268113"/>
                <a:gd name="connsiteX634" fmla="*/ 924809 w 6662822"/>
                <a:gd name="connsiteY634" fmla="*/ 1223296 h 6268113"/>
                <a:gd name="connsiteX635" fmla="*/ 942064 w 6662822"/>
                <a:gd name="connsiteY635" fmla="*/ 1218429 h 6268113"/>
                <a:gd name="connsiteX636" fmla="*/ 949143 w 6662822"/>
                <a:gd name="connsiteY636" fmla="*/ 1217544 h 6268113"/>
                <a:gd name="connsiteX637" fmla="*/ 978788 w 6662822"/>
                <a:gd name="connsiteY637" fmla="*/ 1211792 h 6268113"/>
                <a:gd name="connsiteX638" fmla="*/ 983655 w 6662822"/>
                <a:gd name="connsiteY638" fmla="*/ 1205598 h 6268113"/>
                <a:gd name="connsiteX639" fmla="*/ 984982 w 6662822"/>
                <a:gd name="connsiteY639" fmla="*/ 1211350 h 6268113"/>
                <a:gd name="connsiteX640" fmla="*/ 988079 w 6662822"/>
                <a:gd name="connsiteY640" fmla="*/ 1210907 h 6268113"/>
                <a:gd name="connsiteX641" fmla="*/ 1006662 w 6662822"/>
                <a:gd name="connsiteY641" fmla="*/ 1205598 h 6268113"/>
                <a:gd name="connsiteX642" fmla="*/ 1016396 w 6662822"/>
                <a:gd name="connsiteY642" fmla="*/ 1201173 h 6268113"/>
                <a:gd name="connsiteX643" fmla="*/ 1025688 w 6662822"/>
                <a:gd name="connsiteY643" fmla="*/ 1197634 h 6268113"/>
                <a:gd name="connsiteX644" fmla="*/ 1039404 w 6662822"/>
                <a:gd name="connsiteY644" fmla="*/ 1193652 h 6268113"/>
                <a:gd name="connsiteX645" fmla="*/ 1050022 w 6662822"/>
                <a:gd name="connsiteY645" fmla="*/ 1190997 h 6268113"/>
                <a:gd name="connsiteX646" fmla="*/ 1098250 w 6662822"/>
                <a:gd name="connsiteY646" fmla="*/ 1178608 h 6268113"/>
                <a:gd name="connsiteX647" fmla="*/ 1104886 w 6662822"/>
                <a:gd name="connsiteY647" fmla="*/ 1177281 h 6268113"/>
                <a:gd name="connsiteX648" fmla="*/ 1122142 w 6662822"/>
                <a:gd name="connsiteY648" fmla="*/ 1173299 h 6268113"/>
                <a:gd name="connsiteX649" fmla="*/ 1172582 w 6662822"/>
                <a:gd name="connsiteY649" fmla="*/ 1167547 h 6268113"/>
                <a:gd name="connsiteX650" fmla="*/ 1177891 w 6662822"/>
                <a:gd name="connsiteY650" fmla="*/ 1166220 h 6268113"/>
                <a:gd name="connsiteX651" fmla="*/ 1209305 w 6662822"/>
                <a:gd name="connsiteY651" fmla="*/ 1142770 h 6268113"/>
                <a:gd name="connsiteX652" fmla="*/ 1224791 w 6662822"/>
                <a:gd name="connsiteY652" fmla="*/ 1133921 h 6268113"/>
                <a:gd name="connsiteX653" fmla="*/ 1231428 w 6662822"/>
                <a:gd name="connsiteY653" fmla="*/ 1130823 h 6268113"/>
                <a:gd name="connsiteX654" fmla="*/ 1238949 w 6662822"/>
                <a:gd name="connsiteY654" fmla="*/ 1131266 h 6268113"/>
                <a:gd name="connsiteX655" fmla="*/ 1257975 w 6662822"/>
                <a:gd name="connsiteY655" fmla="*/ 1127726 h 6268113"/>
                <a:gd name="connsiteX656" fmla="*/ 1295583 w 6662822"/>
                <a:gd name="connsiteY656" fmla="*/ 1118877 h 6268113"/>
                <a:gd name="connsiteX657" fmla="*/ 1324342 w 6662822"/>
                <a:gd name="connsiteY657" fmla="*/ 1108258 h 6268113"/>
                <a:gd name="connsiteX658" fmla="*/ 1334519 w 6662822"/>
                <a:gd name="connsiteY658" fmla="*/ 1101179 h 6268113"/>
                <a:gd name="connsiteX659" fmla="*/ 1344253 w 6662822"/>
                <a:gd name="connsiteY659" fmla="*/ 1096755 h 6268113"/>
                <a:gd name="connsiteX660" fmla="*/ 1366375 w 6662822"/>
                <a:gd name="connsiteY660" fmla="*/ 1092330 h 6268113"/>
                <a:gd name="connsiteX661" fmla="*/ 1388055 w 6662822"/>
                <a:gd name="connsiteY661" fmla="*/ 1087906 h 6268113"/>
                <a:gd name="connsiteX662" fmla="*/ 1394692 w 6662822"/>
                <a:gd name="connsiteY662" fmla="*/ 1086136 h 6268113"/>
                <a:gd name="connsiteX663" fmla="*/ 1402214 w 6662822"/>
                <a:gd name="connsiteY663" fmla="*/ 1084808 h 6268113"/>
                <a:gd name="connsiteX664" fmla="*/ 1406638 w 6662822"/>
                <a:gd name="connsiteY664" fmla="*/ 1083039 h 6268113"/>
                <a:gd name="connsiteX665" fmla="*/ 1419912 w 6662822"/>
                <a:gd name="connsiteY665" fmla="*/ 1078614 h 6268113"/>
                <a:gd name="connsiteX666" fmla="*/ 1447344 w 6662822"/>
                <a:gd name="connsiteY666" fmla="*/ 1069765 h 6268113"/>
                <a:gd name="connsiteX667" fmla="*/ 1465927 w 6662822"/>
                <a:gd name="connsiteY667" fmla="*/ 1059589 h 6268113"/>
                <a:gd name="connsiteX668" fmla="*/ 1476546 w 6662822"/>
                <a:gd name="connsiteY668" fmla="*/ 1055164 h 6268113"/>
                <a:gd name="connsiteX669" fmla="*/ 1490262 w 6662822"/>
                <a:gd name="connsiteY669" fmla="*/ 1053394 h 6268113"/>
                <a:gd name="connsiteX670" fmla="*/ 1503535 w 6662822"/>
                <a:gd name="connsiteY670" fmla="*/ 1049412 h 6268113"/>
                <a:gd name="connsiteX671" fmla="*/ 1523446 w 6662822"/>
                <a:gd name="connsiteY671" fmla="*/ 1042776 h 6268113"/>
                <a:gd name="connsiteX672" fmla="*/ 1546896 w 6662822"/>
                <a:gd name="connsiteY672" fmla="*/ 1032599 h 6268113"/>
                <a:gd name="connsiteX673" fmla="*/ 1553532 w 6662822"/>
                <a:gd name="connsiteY673" fmla="*/ 1033927 h 6268113"/>
                <a:gd name="connsiteX674" fmla="*/ 1570788 w 6662822"/>
                <a:gd name="connsiteY674" fmla="*/ 1034811 h 6268113"/>
                <a:gd name="connsiteX675" fmla="*/ 1592468 w 6662822"/>
                <a:gd name="connsiteY675" fmla="*/ 1026847 h 6268113"/>
                <a:gd name="connsiteX676" fmla="*/ 1611494 w 6662822"/>
                <a:gd name="connsiteY676" fmla="*/ 1017556 h 6268113"/>
                <a:gd name="connsiteX677" fmla="*/ 1626094 w 6662822"/>
                <a:gd name="connsiteY677" fmla="*/ 1014901 h 6268113"/>
                <a:gd name="connsiteX678" fmla="*/ 1663703 w 6662822"/>
                <a:gd name="connsiteY678" fmla="*/ 1001185 h 6268113"/>
                <a:gd name="connsiteX679" fmla="*/ 1682728 w 6662822"/>
                <a:gd name="connsiteY679" fmla="*/ 1003397 h 6268113"/>
                <a:gd name="connsiteX680" fmla="*/ 1686710 w 6662822"/>
                <a:gd name="connsiteY680" fmla="*/ 999858 h 6268113"/>
                <a:gd name="connsiteX681" fmla="*/ 1690692 w 6662822"/>
                <a:gd name="connsiteY681" fmla="*/ 996761 h 6268113"/>
                <a:gd name="connsiteX682" fmla="*/ 1700426 w 6662822"/>
                <a:gd name="connsiteY682" fmla="*/ 992779 h 6268113"/>
                <a:gd name="connsiteX683" fmla="*/ 1718124 w 6662822"/>
                <a:gd name="connsiteY683" fmla="*/ 985699 h 6268113"/>
                <a:gd name="connsiteX684" fmla="*/ 1753963 w 6662822"/>
                <a:gd name="connsiteY684" fmla="*/ 952515 h 6268113"/>
                <a:gd name="connsiteX685" fmla="*/ 1751308 w 6662822"/>
                <a:gd name="connsiteY685" fmla="*/ 909598 h 6268113"/>
                <a:gd name="connsiteX686" fmla="*/ 1751751 w 6662822"/>
                <a:gd name="connsiteY686" fmla="*/ 906058 h 6268113"/>
                <a:gd name="connsiteX687" fmla="*/ 1769006 w 6662822"/>
                <a:gd name="connsiteY687" fmla="*/ 891900 h 6268113"/>
                <a:gd name="connsiteX688" fmla="*/ 1788917 w 6662822"/>
                <a:gd name="connsiteY688" fmla="*/ 871547 h 6268113"/>
                <a:gd name="connsiteX689" fmla="*/ 1797323 w 6662822"/>
                <a:gd name="connsiteY689" fmla="*/ 862255 h 6268113"/>
                <a:gd name="connsiteX690" fmla="*/ 1803518 w 6662822"/>
                <a:gd name="connsiteY690" fmla="*/ 856061 h 6268113"/>
                <a:gd name="connsiteX691" fmla="*/ 1824313 w 6662822"/>
                <a:gd name="connsiteY691" fmla="*/ 842787 h 6268113"/>
                <a:gd name="connsiteX692" fmla="*/ 1842453 w 6662822"/>
                <a:gd name="connsiteY692" fmla="*/ 829514 h 6268113"/>
                <a:gd name="connsiteX693" fmla="*/ 1852630 w 6662822"/>
                <a:gd name="connsiteY693" fmla="*/ 822435 h 6268113"/>
                <a:gd name="connsiteX694" fmla="*/ 1865461 w 6662822"/>
                <a:gd name="connsiteY694" fmla="*/ 820222 h 6268113"/>
                <a:gd name="connsiteX695" fmla="*/ 1873867 w 6662822"/>
                <a:gd name="connsiteY695" fmla="*/ 819780 h 6268113"/>
                <a:gd name="connsiteX696" fmla="*/ 1892893 w 6662822"/>
                <a:gd name="connsiteY696" fmla="*/ 805179 h 6268113"/>
                <a:gd name="connsiteX697" fmla="*/ 1915900 w 6662822"/>
                <a:gd name="connsiteY697" fmla="*/ 790578 h 6268113"/>
                <a:gd name="connsiteX698" fmla="*/ 1926519 w 6662822"/>
                <a:gd name="connsiteY698" fmla="*/ 787923 h 6268113"/>
                <a:gd name="connsiteX699" fmla="*/ 1934483 w 6662822"/>
                <a:gd name="connsiteY699" fmla="*/ 784826 h 6268113"/>
                <a:gd name="connsiteX700" fmla="*/ 1945544 w 6662822"/>
                <a:gd name="connsiteY700" fmla="*/ 778189 h 6268113"/>
                <a:gd name="connsiteX701" fmla="*/ 1964127 w 6662822"/>
                <a:gd name="connsiteY701" fmla="*/ 769783 h 6268113"/>
                <a:gd name="connsiteX702" fmla="*/ 2024743 w 6662822"/>
                <a:gd name="connsiteY702" fmla="*/ 756952 h 6268113"/>
                <a:gd name="connsiteX703" fmla="*/ 2045539 w 6662822"/>
                <a:gd name="connsiteY703" fmla="*/ 749430 h 6268113"/>
                <a:gd name="connsiteX704" fmla="*/ 2049521 w 6662822"/>
                <a:gd name="connsiteY704" fmla="*/ 747660 h 6268113"/>
                <a:gd name="connsiteX705" fmla="*/ 2053060 w 6662822"/>
                <a:gd name="connsiteY705" fmla="*/ 746333 h 6268113"/>
                <a:gd name="connsiteX706" fmla="*/ 2072086 w 6662822"/>
                <a:gd name="connsiteY706" fmla="*/ 739254 h 6268113"/>
                <a:gd name="connsiteX707" fmla="*/ 2099960 w 6662822"/>
                <a:gd name="connsiteY707" fmla="*/ 732617 h 6268113"/>
                <a:gd name="connsiteX708" fmla="*/ 2115004 w 6662822"/>
                <a:gd name="connsiteY708" fmla="*/ 729962 h 6268113"/>
                <a:gd name="connsiteX709" fmla="*/ 2122083 w 6662822"/>
                <a:gd name="connsiteY709" fmla="*/ 728192 h 6268113"/>
                <a:gd name="connsiteX710" fmla="*/ 2149072 w 6662822"/>
                <a:gd name="connsiteY710" fmla="*/ 723768 h 6268113"/>
                <a:gd name="connsiteX711" fmla="*/ 2178274 w 6662822"/>
                <a:gd name="connsiteY711" fmla="*/ 713149 h 6268113"/>
                <a:gd name="connsiteX712" fmla="*/ 2184468 w 6662822"/>
                <a:gd name="connsiteY712" fmla="*/ 714476 h 6268113"/>
                <a:gd name="connsiteX713" fmla="*/ 2191548 w 6662822"/>
                <a:gd name="connsiteY713" fmla="*/ 714034 h 6268113"/>
                <a:gd name="connsiteX714" fmla="*/ 2199954 w 6662822"/>
                <a:gd name="connsiteY714" fmla="*/ 714476 h 6268113"/>
                <a:gd name="connsiteX715" fmla="*/ 2207918 w 6662822"/>
                <a:gd name="connsiteY715" fmla="*/ 715804 h 6268113"/>
                <a:gd name="connsiteX716" fmla="*/ 2314992 w 6662822"/>
                <a:gd name="connsiteY716" fmla="*/ 715804 h 6268113"/>
                <a:gd name="connsiteX717" fmla="*/ 2335344 w 6662822"/>
                <a:gd name="connsiteY717" fmla="*/ 721113 h 6268113"/>
                <a:gd name="connsiteX718" fmla="*/ 2361007 w 6662822"/>
                <a:gd name="connsiteY718" fmla="*/ 728635 h 6268113"/>
                <a:gd name="connsiteX719" fmla="*/ 2415871 w 6662822"/>
                <a:gd name="connsiteY719" fmla="*/ 733944 h 6268113"/>
                <a:gd name="connsiteX720" fmla="*/ 2428702 w 6662822"/>
                <a:gd name="connsiteY720" fmla="*/ 730847 h 6268113"/>
                <a:gd name="connsiteX721" fmla="*/ 2431799 w 6662822"/>
                <a:gd name="connsiteY721" fmla="*/ 725980 h 6268113"/>
                <a:gd name="connsiteX722" fmla="*/ 2442418 w 6662822"/>
                <a:gd name="connsiteY722" fmla="*/ 724210 h 6268113"/>
                <a:gd name="connsiteX723" fmla="*/ 2447727 w 6662822"/>
                <a:gd name="connsiteY723" fmla="*/ 724210 h 6268113"/>
                <a:gd name="connsiteX724" fmla="*/ 2455691 w 6662822"/>
                <a:gd name="connsiteY724" fmla="*/ 719786 h 6268113"/>
                <a:gd name="connsiteX725" fmla="*/ 2474274 w 6662822"/>
                <a:gd name="connsiteY725" fmla="*/ 719343 h 6268113"/>
                <a:gd name="connsiteX726" fmla="*/ 2478699 w 6662822"/>
                <a:gd name="connsiteY726" fmla="*/ 714919 h 6268113"/>
                <a:gd name="connsiteX727" fmla="*/ 2467637 w 6662822"/>
                <a:gd name="connsiteY727" fmla="*/ 713149 h 6268113"/>
                <a:gd name="connsiteX728" fmla="*/ 2466753 w 6662822"/>
                <a:gd name="connsiteY728" fmla="*/ 712264 h 6268113"/>
                <a:gd name="connsiteX729" fmla="*/ 2484451 w 6662822"/>
                <a:gd name="connsiteY729" fmla="*/ 707840 h 6268113"/>
                <a:gd name="connsiteX730" fmla="*/ 2508343 w 6662822"/>
                <a:gd name="connsiteY730" fmla="*/ 702530 h 6268113"/>
                <a:gd name="connsiteX731" fmla="*/ 2516750 w 6662822"/>
                <a:gd name="connsiteY731" fmla="*/ 698991 h 6268113"/>
                <a:gd name="connsiteX732" fmla="*/ 2527368 w 6662822"/>
                <a:gd name="connsiteY732" fmla="*/ 703415 h 6268113"/>
                <a:gd name="connsiteX733" fmla="*/ 2531350 w 6662822"/>
                <a:gd name="connsiteY733" fmla="*/ 701203 h 6268113"/>
                <a:gd name="connsiteX734" fmla="*/ 2533563 w 6662822"/>
                <a:gd name="connsiteY734" fmla="*/ 691469 h 6268113"/>
                <a:gd name="connsiteX735" fmla="*/ 2539315 w 6662822"/>
                <a:gd name="connsiteY735" fmla="*/ 687487 h 6268113"/>
                <a:gd name="connsiteX736" fmla="*/ 2572498 w 6662822"/>
                <a:gd name="connsiteY736" fmla="*/ 679965 h 6268113"/>
                <a:gd name="connsiteX737" fmla="*/ 2599488 w 6662822"/>
                <a:gd name="connsiteY737" fmla="*/ 672444 h 6268113"/>
                <a:gd name="connsiteX738" fmla="*/ 2620283 w 6662822"/>
                <a:gd name="connsiteY738" fmla="*/ 663595 h 6268113"/>
                <a:gd name="connsiteX739" fmla="*/ 2629132 w 6662822"/>
                <a:gd name="connsiteY739" fmla="*/ 660055 h 6268113"/>
                <a:gd name="connsiteX740" fmla="*/ 2637981 w 6662822"/>
                <a:gd name="connsiteY740" fmla="*/ 656958 h 6268113"/>
                <a:gd name="connsiteX741" fmla="*/ 2644618 w 6662822"/>
                <a:gd name="connsiteY741" fmla="*/ 654303 h 6268113"/>
                <a:gd name="connsiteX742" fmla="*/ 2660104 w 6662822"/>
                <a:gd name="connsiteY742" fmla="*/ 648109 h 6268113"/>
                <a:gd name="connsiteX743" fmla="*/ 2672493 w 6662822"/>
                <a:gd name="connsiteY743" fmla="*/ 638375 h 6268113"/>
                <a:gd name="connsiteX744" fmla="*/ 2674262 w 6662822"/>
                <a:gd name="connsiteY744" fmla="*/ 632623 h 6268113"/>
                <a:gd name="connsiteX745" fmla="*/ 2675590 w 6662822"/>
                <a:gd name="connsiteY745" fmla="*/ 630853 h 6268113"/>
                <a:gd name="connsiteX746" fmla="*/ 2718508 w 6662822"/>
                <a:gd name="connsiteY746" fmla="*/ 620234 h 6268113"/>
                <a:gd name="connsiteX747" fmla="*/ 2722047 w 6662822"/>
                <a:gd name="connsiteY747" fmla="*/ 620677 h 6268113"/>
                <a:gd name="connsiteX748" fmla="*/ 2747267 w 6662822"/>
                <a:gd name="connsiteY748" fmla="*/ 617137 h 6268113"/>
                <a:gd name="connsiteX749" fmla="*/ 2763195 w 6662822"/>
                <a:gd name="connsiteY749" fmla="*/ 608288 h 6268113"/>
                <a:gd name="connsiteX750" fmla="*/ 2782221 w 6662822"/>
                <a:gd name="connsiteY750" fmla="*/ 597227 h 6268113"/>
                <a:gd name="connsiteX751" fmla="*/ 2806555 w 6662822"/>
                <a:gd name="connsiteY751" fmla="*/ 584838 h 6268113"/>
                <a:gd name="connsiteX752" fmla="*/ 2819386 w 6662822"/>
                <a:gd name="connsiteY752" fmla="*/ 581299 h 6268113"/>
                <a:gd name="connsiteX753" fmla="*/ 2829563 w 6662822"/>
                <a:gd name="connsiteY753" fmla="*/ 578201 h 6268113"/>
                <a:gd name="connsiteX754" fmla="*/ 2862304 w 6662822"/>
                <a:gd name="connsiteY754" fmla="*/ 571122 h 6268113"/>
                <a:gd name="connsiteX755" fmla="*/ 2868056 w 6662822"/>
                <a:gd name="connsiteY755" fmla="*/ 565813 h 6268113"/>
                <a:gd name="connsiteX756" fmla="*/ 2882657 w 6662822"/>
                <a:gd name="connsiteY756" fmla="*/ 564928 h 6268113"/>
                <a:gd name="connsiteX757" fmla="*/ 2890179 w 6662822"/>
                <a:gd name="connsiteY757" fmla="*/ 556964 h 6268113"/>
                <a:gd name="connsiteX758" fmla="*/ 2897258 w 6662822"/>
                <a:gd name="connsiteY758" fmla="*/ 555636 h 6268113"/>
                <a:gd name="connsiteX759" fmla="*/ 2912744 w 6662822"/>
                <a:gd name="connsiteY759" fmla="*/ 550769 h 6268113"/>
                <a:gd name="connsiteX760" fmla="*/ 2921150 w 6662822"/>
                <a:gd name="connsiteY760" fmla="*/ 546345 h 6268113"/>
                <a:gd name="connsiteX761" fmla="*/ 2926902 w 6662822"/>
                <a:gd name="connsiteY761" fmla="*/ 544133 h 6268113"/>
                <a:gd name="connsiteX762" fmla="*/ 2943273 w 6662822"/>
                <a:gd name="connsiteY762" fmla="*/ 533956 h 6268113"/>
                <a:gd name="connsiteX763" fmla="*/ 2959201 w 6662822"/>
                <a:gd name="connsiteY763" fmla="*/ 528204 h 6268113"/>
                <a:gd name="connsiteX764" fmla="*/ 2968493 w 6662822"/>
                <a:gd name="connsiteY764" fmla="*/ 529089 h 6268113"/>
                <a:gd name="connsiteX765" fmla="*/ 2976014 w 6662822"/>
                <a:gd name="connsiteY765" fmla="*/ 529089 h 6268113"/>
                <a:gd name="connsiteX766" fmla="*/ 2990615 w 6662822"/>
                <a:gd name="connsiteY766" fmla="*/ 524222 h 6268113"/>
                <a:gd name="connsiteX767" fmla="*/ 2999464 w 6662822"/>
                <a:gd name="connsiteY767" fmla="*/ 521568 h 6268113"/>
                <a:gd name="connsiteX768" fmla="*/ 3022914 w 6662822"/>
                <a:gd name="connsiteY768" fmla="*/ 508294 h 6268113"/>
                <a:gd name="connsiteX769" fmla="*/ 3038842 w 6662822"/>
                <a:gd name="connsiteY769" fmla="*/ 506082 h 6268113"/>
                <a:gd name="connsiteX770" fmla="*/ 3036188 w 6662822"/>
                <a:gd name="connsiteY770" fmla="*/ 502100 h 6268113"/>
                <a:gd name="connsiteX771" fmla="*/ 3033533 w 6662822"/>
                <a:gd name="connsiteY771" fmla="*/ 498118 h 6268113"/>
                <a:gd name="connsiteX772" fmla="*/ 3046807 w 6662822"/>
                <a:gd name="connsiteY772" fmla="*/ 496348 h 6268113"/>
                <a:gd name="connsiteX773" fmla="*/ 3076893 w 6662822"/>
                <a:gd name="connsiteY773" fmla="*/ 487941 h 6268113"/>
                <a:gd name="connsiteX774" fmla="*/ 3110520 w 6662822"/>
                <a:gd name="connsiteY774" fmla="*/ 478207 h 6268113"/>
                <a:gd name="connsiteX775" fmla="*/ 3124678 w 6662822"/>
                <a:gd name="connsiteY775" fmla="*/ 473340 h 6268113"/>
                <a:gd name="connsiteX776" fmla="*/ 3158747 w 6662822"/>
                <a:gd name="connsiteY776" fmla="*/ 453430 h 6268113"/>
                <a:gd name="connsiteX777" fmla="*/ 3162286 w 6662822"/>
                <a:gd name="connsiteY777" fmla="*/ 449005 h 6268113"/>
                <a:gd name="connsiteX778" fmla="*/ 3168481 w 6662822"/>
                <a:gd name="connsiteY778" fmla="*/ 444581 h 6268113"/>
                <a:gd name="connsiteX779" fmla="*/ 3177772 w 6662822"/>
                <a:gd name="connsiteY779" fmla="*/ 439272 h 6268113"/>
                <a:gd name="connsiteX780" fmla="*/ 3182197 w 6662822"/>
                <a:gd name="connsiteY780" fmla="*/ 440156 h 6268113"/>
                <a:gd name="connsiteX781" fmla="*/ 3205204 w 6662822"/>
                <a:gd name="connsiteY781" fmla="*/ 436617 h 6268113"/>
                <a:gd name="connsiteX782" fmla="*/ 3229097 w 6662822"/>
                <a:gd name="connsiteY782" fmla="*/ 426883 h 6268113"/>
                <a:gd name="connsiteX783" fmla="*/ 3243255 w 6662822"/>
                <a:gd name="connsiteY783" fmla="*/ 418034 h 6268113"/>
                <a:gd name="connsiteX784" fmla="*/ 3252989 w 6662822"/>
                <a:gd name="connsiteY784" fmla="*/ 411397 h 6268113"/>
                <a:gd name="connsiteX785" fmla="*/ 3269360 w 6662822"/>
                <a:gd name="connsiteY785" fmla="*/ 402990 h 6268113"/>
                <a:gd name="connsiteX786" fmla="*/ 3288385 w 6662822"/>
                <a:gd name="connsiteY786" fmla="*/ 396354 h 6268113"/>
                <a:gd name="connsiteX787" fmla="*/ 3296349 w 6662822"/>
                <a:gd name="connsiteY787" fmla="*/ 394584 h 6268113"/>
                <a:gd name="connsiteX788" fmla="*/ 3314932 w 6662822"/>
                <a:gd name="connsiteY788" fmla="*/ 390602 h 6268113"/>
                <a:gd name="connsiteX789" fmla="*/ 3339267 w 6662822"/>
                <a:gd name="connsiteY789" fmla="*/ 385292 h 6268113"/>
                <a:gd name="connsiteX790" fmla="*/ 3350328 w 6662822"/>
                <a:gd name="connsiteY790" fmla="*/ 382638 h 6268113"/>
                <a:gd name="connsiteX791" fmla="*/ 3354753 w 6662822"/>
                <a:gd name="connsiteY791" fmla="*/ 387062 h 6268113"/>
                <a:gd name="connsiteX792" fmla="*/ 3359177 w 6662822"/>
                <a:gd name="connsiteY792" fmla="*/ 380425 h 6268113"/>
                <a:gd name="connsiteX793" fmla="*/ 3365814 w 6662822"/>
                <a:gd name="connsiteY793" fmla="*/ 373789 h 6268113"/>
                <a:gd name="connsiteX794" fmla="*/ 3375548 w 6662822"/>
                <a:gd name="connsiteY794" fmla="*/ 366709 h 6268113"/>
                <a:gd name="connsiteX795" fmla="*/ 3383955 w 6662822"/>
                <a:gd name="connsiteY795" fmla="*/ 362285 h 6268113"/>
                <a:gd name="connsiteX796" fmla="*/ 3388822 w 6662822"/>
                <a:gd name="connsiteY796" fmla="*/ 359188 h 6268113"/>
                <a:gd name="connsiteX797" fmla="*/ 3395458 w 6662822"/>
                <a:gd name="connsiteY797" fmla="*/ 355206 h 6268113"/>
                <a:gd name="connsiteX798" fmla="*/ 3405635 w 6662822"/>
                <a:gd name="connsiteY798" fmla="*/ 351666 h 6268113"/>
                <a:gd name="connsiteX799" fmla="*/ 3416254 w 6662822"/>
                <a:gd name="connsiteY799" fmla="*/ 347242 h 6268113"/>
                <a:gd name="connsiteX800" fmla="*/ 3429085 w 6662822"/>
                <a:gd name="connsiteY800" fmla="*/ 341490 h 6268113"/>
                <a:gd name="connsiteX801" fmla="*/ 3447225 w 6662822"/>
                <a:gd name="connsiteY801" fmla="*/ 336623 h 6268113"/>
                <a:gd name="connsiteX802" fmla="*/ 3465808 w 6662822"/>
                <a:gd name="connsiteY802" fmla="*/ 331313 h 6268113"/>
                <a:gd name="connsiteX803" fmla="*/ 3479082 w 6662822"/>
                <a:gd name="connsiteY803" fmla="*/ 325119 h 6268113"/>
                <a:gd name="connsiteX804" fmla="*/ 3487931 w 6662822"/>
                <a:gd name="connsiteY804" fmla="*/ 310961 h 6268113"/>
                <a:gd name="connsiteX805" fmla="*/ 3494125 w 6662822"/>
                <a:gd name="connsiteY805" fmla="*/ 310076 h 6268113"/>
                <a:gd name="connsiteX806" fmla="*/ 3531734 w 6662822"/>
                <a:gd name="connsiteY806" fmla="*/ 298572 h 6268113"/>
                <a:gd name="connsiteX807" fmla="*/ 3538370 w 6662822"/>
                <a:gd name="connsiteY807" fmla="*/ 296802 h 6268113"/>
                <a:gd name="connsiteX808" fmla="*/ 3575979 w 6662822"/>
                <a:gd name="connsiteY808" fmla="*/ 284413 h 6268113"/>
                <a:gd name="connsiteX809" fmla="*/ 3579076 w 6662822"/>
                <a:gd name="connsiteY809" fmla="*/ 282201 h 6268113"/>
                <a:gd name="connsiteX810" fmla="*/ 3587925 w 6662822"/>
                <a:gd name="connsiteY810" fmla="*/ 280431 h 6268113"/>
                <a:gd name="connsiteX811" fmla="*/ 3593677 w 6662822"/>
                <a:gd name="connsiteY811" fmla="*/ 277777 h 6268113"/>
                <a:gd name="connsiteX812" fmla="*/ 3614030 w 6662822"/>
                <a:gd name="connsiteY812" fmla="*/ 272025 h 6268113"/>
                <a:gd name="connsiteX813" fmla="*/ 3639249 w 6662822"/>
                <a:gd name="connsiteY813" fmla="*/ 266273 h 6268113"/>
                <a:gd name="connsiteX814" fmla="*/ 3641462 w 6662822"/>
                <a:gd name="connsiteY814" fmla="*/ 265388 h 6268113"/>
                <a:gd name="connsiteX815" fmla="*/ 3675530 w 6662822"/>
                <a:gd name="connsiteY815" fmla="*/ 249017 h 6268113"/>
                <a:gd name="connsiteX816" fmla="*/ 3682167 w 6662822"/>
                <a:gd name="connsiteY816" fmla="*/ 245478 h 6268113"/>
                <a:gd name="connsiteX817" fmla="*/ 3683494 w 6662822"/>
                <a:gd name="connsiteY817" fmla="*/ 241053 h 6268113"/>
                <a:gd name="connsiteX818" fmla="*/ 3691016 w 6662822"/>
                <a:gd name="connsiteY818" fmla="*/ 236629 h 6268113"/>
                <a:gd name="connsiteX819" fmla="*/ 3706060 w 6662822"/>
                <a:gd name="connsiteY819" fmla="*/ 238841 h 6268113"/>
                <a:gd name="connsiteX820" fmla="*/ 3717121 w 6662822"/>
                <a:gd name="connsiteY820" fmla="*/ 241938 h 6268113"/>
                <a:gd name="connsiteX821" fmla="*/ 3741013 w 6662822"/>
                <a:gd name="connsiteY821" fmla="*/ 216718 h 6268113"/>
                <a:gd name="connsiteX822" fmla="*/ 3781276 w 6662822"/>
                <a:gd name="connsiteY822" fmla="*/ 205657 h 6268113"/>
                <a:gd name="connsiteX823" fmla="*/ 3795435 w 6662822"/>
                <a:gd name="connsiteY823" fmla="*/ 201675 h 6268113"/>
                <a:gd name="connsiteX824" fmla="*/ 3807381 w 6662822"/>
                <a:gd name="connsiteY824" fmla="*/ 192384 h 6268113"/>
                <a:gd name="connsiteX825" fmla="*/ 3829504 w 6662822"/>
                <a:gd name="connsiteY825" fmla="*/ 183092 h 6268113"/>
                <a:gd name="connsiteX826" fmla="*/ 3837025 w 6662822"/>
                <a:gd name="connsiteY826" fmla="*/ 183977 h 6268113"/>
                <a:gd name="connsiteX827" fmla="*/ 3843220 w 6662822"/>
                <a:gd name="connsiteY827" fmla="*/ 183977 h 6268113"/>
                <a:gd name="connsiteX828" fmla="*/ 3851626 w 6662822"/>
                <a:gd name="connsiteY828" fmla="*/ 184419 h 6268113"/>
                <a:gd name="connsiteX829" fmla="*/ 3854281 w 6662822"/>
                <a:gd name="connsiteY829" fmla="*/ 182650 h 6268113"/>
                <a:gd name="connsiteX830" fmla="*/ 3893659 w 6662822"/>
                <a:gd name="connsiteY830" fmla="*/ 162297 h 6268113"/>
                <a:gd name="connsiteX831" fmla="*/ 3910472 w 6662822"/>
                <a:gd name="connsiteY831" fmla="*/ 154775 h 6268113"/>
                <a:gd name="connsiteX832" fmla="*/ 3922418 w 6662822"/>
                <a:gd name="connsiteY832" fmla="*/ 146369 h 6268113"/>
                <a:gd name="connsiteX833" fmla="*/ 3928613 w 6662822"/>
                <a:gd name="connsiteY833" fmla="*/ 142386 h 6268113"/>
                <a:gd name="connsiteX834" fmla="*/ 3942329 w 6662822"/>
                <a:gd name="connsiteY834" fmla="*/ 133980 h 6268113"/>
                <a:gd name="connsiteX835" fmla="*/ 3956487 w 6662822"/>
                <a:gd name="connsiteY835" fmla="*/ 126016 h 6268113"/>
                <a:gd name="connsiteX836" fmla="*/ 3964451 w 6662822"/>
                <a:gd name="connsiteY836" fmla="*/ 124688 h 6268113"/>
                <a:gd name="connsiteX837" fmla="*/ 3968433 w 6662822"/>
                <a:gd name="connsiteY837" fmla="*/ 123804 h 6268113"/>
                <a:gd name="connsiteX838" fmla="*/ 3979052 w 6662822"/>
                <a:gd name="connsiteY838" fmla="*/ 114070 h 6268113"/>
                <a:gd name="connsiteX839" fmla="*/ 3998520 w 6662822"/>
                <a:gd name="connsiteY839" fmla="*/ 112742 h 6268113"/>
                <a:gd name="connsiteX840" fmla="*/ 4000290 w 6662822"/>
                <a:gd name="connsiteY840" fmla="*/ 117167 h 6268113"/>
                <a:gd name="connsiteX841" fmla="*/ 4005157 w 6662822"/>
                <a:gd name="connsiteY841" fmla="*/ 113185 h 6268113"/>
                <a:gd name="connsiteX842" fmla="*/ 4065773 w 6662822"/>
                <a:gd name="connsiteY842" fmla="*/ 81771 h 6268113"/>
                <a:gd name="connsiteX843" fmla="*/ 4072852 w 6662822"/>
                <a:gd name="connsiteY843" fmla="*/ 87522 h 6268113"/>
                <a:gd name="connsiteX844" fmla="*/ 4075507 w 6662822"/>
                <a:gd name="connsiteY844" fmla="*/ 82213 h 6268113"/>
                <a:gd name="connsiteX845" fmla="*/ 4084356 w 6662822"/>
                <a:gd name="connsiteY845" fmla="*/ 74249 h 6268113"/>
                <a:gd name="connsiteX846" fmla="*/ 4094974 w 6662822"/>
                <a:gd name="connsiteY846" fmla="*/ 68055 h 6268113"/>
                <a:gd name="connsiteX847" fmla="*/ 4110903 w 6662822"/>
                <a:gd name="connsiteY847" fmla="*/ 64073 h 6268113"/>
                <a:gd name="connsiteX848" fmla="*/ 4124619 w 6662822"/>
                <a:gd name="connsiteY848" fmla="*/ 60975 h 6268113"/>
                <a:gd name="connsiteX849" fmla="*/ 4130813 w 6662822"/>
                <a:gd name="connsiteY849" fmla="*/ 56551 h 6268113"/>
                <a:gd name="connsiteX850" fmla="*/ 4139662 w 6662822"/>
                <a:gd name="connsiteY850" fmla="*/ 52569 h 6268113"/>
                <a:gd name="connsiteX851" fmla="*/ 4145414 w 6662822"/>
                <a:gd name="connsiteY851" fmla="*/ 46817 h 6268113"/>
                <a:gd name="connsiteX852" fmla="*/ 4157803 w 6662822"/>
                <a:gd name="connsiteY852" fmla="*/ 41950 h 6268113"/>
                <a:gd name="connsiteX853" fmla="*/ 4167094 w 6662822"/>
                <a:gd name="connsiteY853" fmla="*/ 37525 h 6268113"/>
                <a:gd name="connsiteX854" fmla="*/ 4186120 w 6662822"/>
                <a:gd name="connsiteY854" fmla="*/ 31331 h 6268113"/>
                <a:gd name="connsiteX855" fmla="*/ 4224170 w 6662822"/>
                <a:gd name="connsiteY855" fmla="*/ 19827 h 6268113"/>
                <a:gd name="connsiteX856" fmla="*/ 4235232 w 6662822"/>
                <a:gd name="connsiteY856" fmla="*/ 19385 h 6268113"/>
                <a:gd name="connsiteX857" fmla="*/ 4248505 w 6662822"/>
                <a:gd name="connsiteY857" fmla="*/ 5226 h 6268113"/>
                <a:gd name="connsiteX858" fmla="*/ 4252487 w 6662822"/>
                <a:gd name="connsiteY858" fmla="*/ 1687 h 6268113"/>
                <a:gd name="connsiteX859" fmla="*/ 4259567 w 6662822"/>
                <a:gd name="connsiteY859" fmla="*/ 2129 h 6268113"/>
                <a:gd name="connsiteX860" fmla="*/ 4268858 w 6662822"/>
                <a:gd name="connsiteY860" fmla="*/ -525 h 6268113"/>
                <a:gd name="connsiteX861" fmla="*/ 4277265 w 6662822"/>
                <a:gd name="connsiteY861" fmla="*/ -2295 h 6268113"/>
                <a:gd name="connsiteX862" fmla="*/ 4332571 w 6662822"/>
                <a:gd name="connsiteY862" fmla="*/ 18942 h 6268113"/>
                <a:gd name="connsiteX863" fmla="*/ 4344960 w 6662822"/>
                <a:gd name="connsiteY863" fmla="*/ 26464 h 6268113"/>
                <a:gd name="connsiteX864" fmla="*/ 4371949 w 6662822"/>
                <a:gd name="connsiteY864" fmla="*/ 46374 h 6268113"/>
                <a:gd name="connsiteX865" fmla="*/ 4392745 w 6662822"/>
                <a:gd name="connsiteY865" fmla="*/ 64073 h 6268113"/>
                <a:gd name="connsiteX866" fmla="*/ 4405576 w 6662822"/>
                <a:gd name="connsiteY866" fmla="*/ 77346 h 6268113"/>
                <a:gd name="connsiteX867" fmla="*/ 4417079 w 6662822"/>
                <a:gd name="connsiteY867" fmla="*/ 90620 h 6268113"/>
                <a:gd name="connsiteX868" fmla="*/ 4453360 w 6662822"/>
                <a:gd name="connsiteY868" fmla="*/ 122476 h 6268113"/>
                <a:gd name="connsiteX869" fmla="*/ 4479907 w 6662822"/>
                <a:gd name="connsiteY869" fmla="*/ 150793 h 6268113"/>
                <a:gd name="connsiteX870" fmla="*/ 4474156 w 6662822"/>
                <a:gd name="connsiteY870" fmla="*/ 153005 h 6268113"/>
                <a:gd name="connsiteX871" fmla="*/ 4487429 w 6662822"/>
                <a:gd name="connsiteY871" fmla="*/ 155660 h 6268113"/>
                <a:gd name="connsiteX872" fmla="*/ 4497606 w 6662822"/>
                <a:gd name="connsiteY872" fmla="*/ 160085 h 6268113"/>
                <a:gd name="connsiteX873" fmla="*/ 4500260 w 6662822"/>
                <a:gd name="connsiteY873" fmla="*/ 164067 h 6268113"/>
                <a:gd name="connsiteX874" fmla="*/ 4508224 w 6662822"/>
                <a:gd name="connsiteY874" fmla="*/ 169818 h 6268113"/>
                <a:gd name="connsiteX875" fmla="*/ 4516189 w 6662822"/>
                <a:gd name="connsiteY875" fmla="*/ 179110 h 6268113"/>
                <a:gd name="connsiteX876" fmla="*/ 4524595 w 6662822"/>
                <a:gd name="connsiteY876" fmla="*/ 185747 h 6268113"/>
                <a:gd name="connsiteX877" fmla="*/ 4535656 w 6662822"/>
                <a:gd name="connsiteY877" fmla="*/ 192384 h 6268113"/>
                <a:gd name="connsiteX878" fmla="*/ 4568398 w 6662822"/>
                <a:gd name="connsiteY878" fmla="*/ 219816 h 6268113"/>
                <a:gd name="connsiteX879" fmla="*/ 4570610 w 6662822"/>
                <a:gd name="connsiteY879" fmla="*/ 221585 h 6268113"/>
                <a:gd name="connsiteX880" fmla="*/ 4581671 w 6662822"/>
                <a:gd name="connsiteY880" fmla="*/ 225567 h 6268113"/>
                <a:gd name="connsiteX881" fmla="*/ 4591405 w 6662822"/>
                <a:gd name="connsiteY881" fmla="*/ 232204 h 6268113"/>
                <a:gd name="connsiteX882" fmla="*/ 4609103 w 6662822"/>
                <a:gd name="connsiteY882" fmla="*/ 243708 h 6268113"/>
                <a:gd name="connsiteX883" fmla="*/ 4629014 w 6662822"/>
                <a:gd name="connsiteY883" fmla="*/ 252114 h 6268113"/>
                <a:gd name="connsiteX884" fmla="*/ 4632553 w 6662822"/>
                <a:gd name="connsiteY884" fmla="*/ 252999 h 6268113"/>
                <a:gd name="connsiteX885" fmla="*/ 4662640 w 6662822"/>
                <a:gd name="connsiteY885" fmla="*/ 285298 h 6268113"/>
                <a:gd name="connsiteX886" fmla="*/ 4674586 w 6662822"/>
                <a:gd name="connsiteY886" fmla="*/ 294147 h 6268113"/>
                <a:gd name="connsiteX887" fmla="*/ 4690957 w 6662822"/>
                <a:gd name="connsiteY887" fmla="*/ 311845 h 6268113"/>
                <a:gd name="connsiteX888" fmla="*/ 4695381 w 6662822"/>
                <a:gd name="connsiteY888" fmla="*/ 316270 h 6268113"/>
                <a:gd name="connsiteX889" fmla="*/ 4700248 w 6662822"/>
                <a:gd name="connsiteY889" fmla="*/ 320694 h 6268113"/>
                <a:gd name="connsiteX890" fmla="*/ 4711752 w 6662822"/>
                <a:gd name="connsiteY890" fmla="*/ 327331 h 6268113"/>
                <a:gd name="connsiteX891" fmla="*/ 4721486 w 6662822"/>
                <a:gd name="connsiteY891" fmla="*/ 332198 h 6268113"/>
                <a:gd name="connsiteX892" fmla="*/ 4735645 w 6662822"/>
                <a:gd name="connsiteY892" fmla="*/ 347242 h 6268113"/>
                <a:gd name="connsiteX893" fmla="*/ 4752458 w 6662822"/>
                <a:gd name="connsiteY893" fmla="*/ 359188 h 6268113"/>
                <a:gd name="connsiteX894" fmla="*/ 4755997 w 6662822"/>
                <a:gd name="connsiteY894" fmla="*/ 361842 h 6268113"/>
                <a:gd name="connsiteX895" fmla="*/ 4771041 w 6662822"/>
                <a:gd name="connsiteY895" fmla="*/ 368922 h 6268113"/>
                <a:gd name="connsiteX896" fmla="*/ 4775023 w 6662822"/>
                <a:gd name="connsiteY896" fmla="*/ 368479 h 6268113"/>
                <a:gd name="connsiteX897" fmla="*/ 4832541 w 6662822"/>
                <a:gd name="connsiteY897" fmla="*/ 426883 h 6268113"/>
                <a:gd name="connsiteX898" fmla="*/ 4838736 w 6662822"/>
                <a:gd name="connsiteY898" fmla="*/ 433962 h 6268113"/>
                <a:gd name="connsiteX899" fmla="*/ 4844045 w 6662822"/>
                <a:gd name="connsiteY899" fmla="*/ 438829 h 6268113"/>
                <a:gd name="connsiteX900" fmla="*/ 4864840 w 6662822"/>
                <a:gd name="connsiteY900" fmla="*/ 459182 h 6268113"/>
                <a:gd name="connsiteX901" fmla="*/ 4869707 w 6662822"/>
                <a:gd name="connsiteY901" fmla="*/ 462279 h 6268113"/>
                <a:gd name="connsiteX902" fmla="*/ 4876787 w 6662822"/>
                <a:gd name="connsiteY902" fmla="*/ 466704 h 6268113"/>
                <a:gd name="connsiteX903" fmla="*/ 4883866 w 6662822"/>
                <a:gd name="connsiteY903" fmla="*/ 471128 h 6268113"/>
                <a:gd name="connsiteX904" fmla="*/ 4887405 w 6662822"/>
                <a:gd name="connsiteY904" fmla="*/ 476437 h 6268113"/>
                <a:gd name="connsiteX905" fmla="*/ 4891387 w 6662822"/>
                <a:gd name="connsiteY905" fmla="*/ 478650 h 6268113"/>
                <a:gd name="connsiteX906" fmla="*/ 4898909 w 6662822"/>
                <a:gd name="connsiteY906" fmla="*/ 481304 h 6268113"/>
                <a:gd name="connsiteX907" fmla="*/ 4912183 w 6662822"/>
                <a:gd name="connsiteY907" fmla="*/ 496790 h 6268113"/>
                <a:gd name="connsiteX908" fmla="*/ 4925456 w 6662822"/>
                <a:gd name="connsiteY908" fmla="*/ 501657 h 6268113"/>
                <a:gd name="connsiteX909" fmla="*/ 4932093 w 6662822"/>
                <a:gd name="connsiteY909" fmla="*/ 502100 h 6268113"/>
                <a:gd name="connsiteX910" fmla="*/ 4938730 w 6662822"/>
                <a:gd name="connsiteY910" fmla="*/ 514046 h 6268113"/>
                <a:gd name="connsiteX911" fmla="*/ 4943154 w 6662822"/>
                <a:gd name="connsiteY911" fmla="*/ 517585 h 6268113"/>
                <a:gd name="connsiteX912" fmla="*/ 4944482 w 6662822"/>
                <a:gd name="connsiteY912" fmla="*/ 522452 h 6268113"/>
                <a:gd name="connsiteX913" fmla="*/ 4951561 w 6662822"/>
                <a:gd name="connsiteY913" fmla="*/ 526435 h 6268113"/>
                <a:gd name="connsiteX914" fmla="*/ 4960410 w 6662822"/>
                <a:gd name="connsiteY914" fmla="*/ 527319 h 6268113"/>
                <a:gd name="connsiteX915" fmla="*/ 4966162 w 6662822"/>
                <a:gd name="connsiteY915" fmla="*/ 541035 h 6268113"/>
                <a:gd name="connsiteX916" fmla="*/ 4995806 w 6662822"/>
                <a:gd name="connsiteY916" fmla="*/ 560946 h 6268113"/>
                <a:gd name="connsiteX917" fmla="*/ 5009080 w 6662822"/>
                <a:gd name="connsiteY917" fmla="*/ 568467 h 6268113"/>
                <a:gd name="connsiteX918" fmla="*/ 5012619 w 6662822"/>
                <a:gd name="connsiteY918" fmla="*/ 571122 h 6268113"/>
                <a:gd name="connsiteX919" fmla="*/ 5027663 w 6662822"/>
                <a:gd name="connsiteY919" fmla="*/ 586165 h 6268113"/>
                <a:gd name="connsiteX920" fmla="*/ 5030760 w 6662822"/>
                <a:gd name="connsiteY920" fmla="*/ 588378 h 6268113"/>
                <a:gd name="connsiteX921" fmla="*/ 5069253 w 6662822"/>
                <a:gd name="connsiteY921" fmla="*/ 625986 h 6268113"/>
                <a:gd name="connsiteX922" fmla="*/ 5080314 w 6662822"/>
                <a:gd name="connsiteY922" fmla="*/ 632623 h 6268113"/>
                <a:gd name="connsiteX923" fmla="*/ 5091818 w 6662822"/>
                <a:gd name="connsiteY923" fmla="*/ 639260 h 6268113"/>
                <a:gd name="connsiteX924" fmla="*/ 5098012 w 6662822"/>
                <a:gd name="connsiteY924" fmla="*/ 643242 h 6268113"/>
                <a:gd name="connsiteX925" fmla="*/ 5108189 w 6662822"/>
                <a:gd name="connsiteY925" fmla="*/ 650763 h 6268113"/>
                <a:gd name="connsiteX926" fmla="*/ 5143585 w 6662822"/>
                <a:gd name="connsiteY926" fmla="*/ 676426 h 6268113"/>
                <a:gd name="connsiteX927" fmla="*/ 5159071 w 6662822"/>
                <a:gd name="connsiteY927" fmla="*/ 686602 h 6268113"/>
                <a:gd name="connsiteX928" fmla="*/ 5163495 w 6662822"/>
                <a:gd name="connsiteY928" fmla="*/ 695451 h 6268113"/>
                <a:gd name="connsiteX929" fmla="*/ 5171902 w 6662822"/>
                <a:gd name="connsiteY929" fmla="*/ 702530 h 6268113"/>
                <a:gd name="connsiteX930" fmla="*/ 5182963 w 6662822"/>
                <a:gd name="connsiteY930" fmla="*/ 706955 h 6268113"/>
                <a:gd name="connsiteX931" fmla="*/ 5194024 w 6662822"/>
                <a:gd name="connsiteY931" fmla="*/ 714476 h 6268113"/>
                <a:gd name="connsiteX932" fmla="*/ 5198006 w 6662822"/>
                <a:gd name="connsiteY932" fmla="*/ 721556 h 6268113"/>
                <a:gd name="connsiteX933" fmla="*/ 5199776 w 6662822"/>
                <a:gd name="connsiteY933" fmla="*/ 725538 h 6268113"/>
                <a:gd name="connsiteX934" fmla="*/ 5204201 w 6662822"/>
                <a:gd name="connsiteY934" fmla="*/ 727308 h 6268113"/>
                <a:gd name="connsiteX935" fmla="*/ 5210838 w 6662822"/>
                <a:gd name="connsiteY935" fmla="*/ 732175 h 6268113"/>
                <a:gd name="connsiteX936" fmla="*/ 5217474 w 6662822"/>
                <a:gd name="connsiteY936" fmla="*/ 739254 h 6268113"/>
                <a:gd name="connsiteX937" fmla="*/ 5226323 w 6662822"/>
                <a:gd name="connsiteY937" fmla="*/ 744121 h 6268113"/>
                <a:gd name="connsiteX938" fmla="*/ 5233845 w 6662822"/>
                <a:gd name="connsiteY938" fmla="*/ 746333 h 6268113"/>
                <a:gd name="connsiteX939" fmla="*/ 5241809 w 6662822"/>
                <a:gd name="connsiteY939" fmla="*/ 755624 h 6268113"/>
                <a:gd name="connsiteX940" fmla="*/ 5255083 w 6662822"/>
                <a:gd name="connsiteY940" fmla="*/ 765801 h 6268113"/>
                <a:gd name="connsiteX941" fmla="*/ 5271453 w 6662822"/>
                <a:gd name="connsiteY941" fmla="*/ 773765 h 6268113"/>
                <a:gd name="connsiteX942" fmla="*/ 5283400 w 6662822"/>
                <a:gd name="connsiteY942" fmla="*/ 779959 h 6268113"/>
                <a:gd name="connsiteX943" fmla="*/ 5302867 w 6662822"/>
                <a:gd name="connsiteY943" fmla="*/ 802082 h 6268113"/>
                <a:gd name="connsiteX944" fmla="*/ 5329857 w 6662822"/>
                <a:gd name="connsiteY944" fmla="*/ 823762 h 6268113"/>
                <a:gd name="connsiteX945" fmla="*/ 5340033 w 6662822"/>
                <a:gd name="connsiteY945" fmla="*/ 837036 h 6268113"/>
                <a:gd name="connsiteX946" fmla="*/ 5356404 w 6662822"/>
                <a:gd name="connsiteY946" fmla="*/ 848097 h 6268113"/>
                <a:gd name="connsiteX947" fmla="*/ 5358616 w 6662822"/>
                <a:gd name="connsiteY947" fmla="*/ 849867 h 6268113"/>
                <a:gd name="connsiteX948" fmla="*/ 5380739 w 6662822"/>
                <a:gd name="connsiteY948" fmla="*/ 863583 h 6268113"/>
                <a:gd name="connsiteX949" fmla="*/ 5401977 w 6662822"/>
                <a:gd name="connsiteY949" fmla="*/ 879511 h 6268113"/>
                <a:gd name="connsiteX950" fmla="*/ 5405959 w 6662822"/>
                <a:gd name="connsiteY950" fmla="*/ 885263 h 6268113"/>
                <a:gd name="connsiteX951" fmla="*/ 5417905 w 6662822"/>
                <a:gd name="connsiteY951" fmla="*/ 888360 h 6268113"/>
                <a:gd name="connsiteX952" fmla="*/ 5420560 w 6662822"/>
                <a:gd name="connsiteY952" fmla="*/ 892784 h 6268113"/>
                <a:gd name="connsiteX953" fmla="*/ 5425427 w 6662822"/>
                <a:gd name="connsiteY953" fmla="*/ 902518 h 6268113"/>
                <a:gd name="connsiteX954" fmla="*/ 5429851 w 6662822"/>
                <a:gd name="connsiteY954" fmla="*/ 906943 h 6268113"/>
                <a:gd name="connsiteX955" fmla="*/ 5434276 w 6662822"/>
                <a:gd name="connsiteY955" fmla="*/ 911367 h 6268113"/>
                <a:gd name="connsiteX956" fmla="*/ 5462593 w 6662822"/>
                <a:gd name="connsiteY956" fmla="*/ 927296 h 6268113"/>
                <a:gd name="connsiteX957" fmla="*/ 5474096 w 6662822"/>
                <a:gd name="connsiteY957" fmla="*/ 933490 h 6268113"/>
                <a:gd name="connsiteX958" fmla="*/ 5485158 w 6662822"/>
                <a:gd name="connsiteY958" fmla="*/ 939684 h 6268113"/>
                <a:gd name="connsiteX959" fmla="*/ 5494007 w 6662822"/>
                <a:gd name="connsiteY959" fmla="*/ 948976 h 6268113"/>
                <a:gd name="connsiteX960" fmla="*/ 5502413 w 6662822"/>
                <a:gd name="connsiteY960" fmla="*/ 958267 h 6268113"/>
                <a:gd name="connsiteX961" fmla="*/ 5511705 w 6662822"/>
                <a:gd name="connsiteY961" fmla="*/ 964904 h 6268113"/>
                <a:gd name="connsiteX962" fmla="*/ 5520554 w 6662822"/>
                <a:gd name="connsiteY962" fmla="*/ 971541 h 6268113"/>
                <a:gd name="connsiteX963" fmla="*/ 5544004 w 6662822"/>
                <a:gd name="connsiteY963" fmla="*/ 987027 h 6268113"/>
                <a:gd name="connsiteX964" fmla="*/ 5552853 w 6662822"/>
                <a:gd name="connsiteY964" fmla="*/ 991451 h 6268113"/>
                <a:gd name="connsiteX965" fmla="*/ 5547543 w 6662822"/>
                <a:gd name="connsiteY965" fmla="*/ 991451 h 6268113"/>
                <a:gd name="connsiteX966" fmla="*/ 5544446 w 6662822"/>
                <a:gd name="connsiteY966" fmla="*/ 994991 h 6268113"/>
                <a:gd name="connsiteX967" fmla="*/ 5561702 w 6662822"/>
                <a:gd name="connsiteY967" fmla="*/ 1002955 h 6268113"/>
                <a:gd name="connsiteX968" fmla="*/ 5572321 w 6662822"/>
                <a:gd name="connsiteY968" fmla="*/ 1012689 h 6268113"/>
                <a:gd name="connsiteX969" fmla="*/ 5576745 w 6662822"/>
                <a:gd name="connsiteY969" fmla="*/ 1018883 h 6268113"/>
                <a:gd name="connsiteX970" fmla="*/ 5603735 w 6662822"/>
                <a:gd name="connsiteY970" fmla="*/ 1038793 h 6268113"/>
                <a:gd name="connsiteX971" fmla="*/ 5609929 w 6662822"/>
                <a:gd name="connsiteY971" fmla="*/ 1045873 h 6268113"/>
                <a:gd name="connsiteX972" fmla="*/ 5640016 w 6662822"/>
                <a:gd name="connsiteY972" fmla="*/ 1061801 h 6268113"/>
                <a:gd name="connsiteX973" fmla="*/ 5656829 w 6662822"/>
                <a:gd name="connsiteY973" fmla="*/ 1074190 h 6268113"/>
                <a:gd name="connsiteX974" fmla="*/ 5670102 w 6662822"/>
                <a:gd name="connsiteY974" fmla="*/ 1090560 h 6268113"/>
                <a:gd name="connsiteX975" fmla="*/ 5680721 w 6662822"/>
                <a:gd name="connsiteY975" fmla="*/ 1102064 h 6268113"/>
                <a:gd name="connsiteX976" fmla="*/ 5686473 w 6662822"/>
                <a:gd name="connsiteY976" fmla="*/ 1103834 h 6268113"/>
                <a:gd name="connsiteX977" fmla="*/ 5693110 w 6662822"/>
                <a:gd name="connsiteY977" fmla="*/ 1108258 h 6268113"/>
                <a:gd name="connsiteX978" fmla="*/ 5699747 w 6662822"/>
                <a:gd name="connsiteY978" fmla="*/ 1112683 h 6268113"/>
                <a:gd name="connsiteX979" fmla="*/ 5708596 w 6662822"/>
                <a:gd name="connsiteY979" fmla="*/ 1117107 h 6268113"/>
                <a:gd name="connsiteX980" fmla="*/ 5717445 w 6662822"/>
                <a:gd name="connsiteY980" fmla="*/ 1123744 h 6268113"/>
                <a:gd name="connsiteX981" fmla="*/ 5732046 w 6662822"/>
                <a:gd name="connsiteY981" fmla="*/ 1130823 h 6268113"/>
                <a:gd name="connsiteX982" fmla="*/ 5735585 w 6662822"/>
                <a:gd name="connsiteY982" fmla="*/ 1146752 h 6268113"/>
                <a:gd name="connsiteX983" fmla="*/ 5742664 w 6662822"/>
                <a:gd name="connsiteY983" fmla="*/ 1149849 h 6268113"/>
                <a:gd name="connsiteX984" fmla="*/ 5761247 w 6662822"/>
                <a:gd name="connsiteY984" fmla="*/ 1158698 h 6268113"/>
                <a:gd name="connsiteX985" fmla="*/ 5778061 w 6662822"/>
                <a:gd name="connsiteY985" fmla="*/ 1170202 h 6268113"/>
                <a:gd name="connsiteX986" fmla="*/ 5797086 w 6662822"/>
                <a:gd name="connsiteY986" fmla="*/ 1184360 h 6268113"/>
                <a:gd name="connsiteX987" fmla="*/ 5807262 w 6662822"/>
                <a:gd name="connsiteY987" fmla="*/ 1201173 h 6268113"/>
                <a:gd name="connsiteX988" fmla="*/ 5820536 w 6662822"/>
                <a:gd name="connsiteY988" fmla="*/ 1209137 h 6268113"/>
                <a:gd name="connsiteX989" fmla="*/ 5826288 w 6662822"/>
                <a:gd name="connsiteY989" fmla="*/ 1211350 h 6268113"/>
                <a:gd name="connsiteX990" fmla="*/ 5829827 w 6662822"/>
                <a:gd name="connsiteY990" fmla="*/ 1208252 h 6268113"/>
                <a:gd name="connsiteX991" fmla="*/ 5839119 w 6662822"/>
                <a:gd name="connsiteY991" fmla="*/ 1218429 h 6268113"/>
                <a:gd name="connsiteX992" fmla="*/ 5862569 w 6662822"/>
                <a:gd name="connsiteY992" fmla="*/ 1237897 h 6268113"/>
                <a:gd name="connsiteX993" fmla="*/ 5889558 w 6662822"/>
                <a:gd name="connsiteY993" fmla="*/ 1263116 h 6268113"/>
                <a:gd name="connsiteX994" fmla="*/ 5902389 w 6662822"/>
                <a:gd name="connsiteY994" fmla="*/ 1271081 h 6268113"/>
                <a:gd name="connsiteX995" fmla="*/ 5906371 w 6662822"/>
                <a:gd name="connsiteY995" fmla="*/ 1270638 h 6268113"/>
                <a:gd name="connsiteX996" fmla="*/ 5919645 w 6662822"/>
                <a:gd name="connsiteY996" fmla="*/ 1284354 h 6268113"/>
                <a:gd name="connsiteX997" fmla="*/ 5936016 w 6662822"/>
                <a:gd name="connsiteY997" fmla="*/ 1298955 h 6268113"/>
                <a:gd name="connsiteX998" fmla="*/ 5945307 w 6662822"/>
                <a:gd name="connsiteY998" fmla="*/ 1303822 h 6268113"/>
                <a:gd name="connsiteX999" fmla="*/ 5958581 w 6662822"/>
                <a:gd name="connsiteY999" fmla="*/ 1311344 h 6268113"/>
                <a:gd name="connsiteX1000" fmla="*/ 5965218 w 6662822"/>
                <a:gd name="connsiteY1000" fmla="*/ 1318423 h 6268113"/>
                <a:gd name="connsiteX1001" fmla="*/ 5970969 w 6662822"/>
                <a:gd name="connsiteY1001" fmla="*/ 1325502 h 6268113"/>
                <a:gd name="connsiteX1002" fmla="*/ 5978049 w 6662822"/>
                <a:gd name="connsiteY1002" fmla="*/ 1332139 h 6268113"/>
                <a:gd name="connsiteX1003" fmla="*/ 5985128 w 6662822"/>
                <a:gd name="connsiteY1003" fmla="*/ 1333909 h 6268113"/>
                <a:gd name="connsiteX1004" fmla="*/ 5996632 w 6662822"/>
                <a:gd name="connsiteY1004" fmla="*/ 1338333 h 6268113"/>
                <a:gd name="connsiteX1005" fmla="*/ 6002826 w 6662822"/>
                <a:gd name="connsiteY1005" fmla="*/ 1342758 h 6268113"/>
                <a:gd name="connsiteX1006" fmla="*/ 6006808 w 6662822"/>
                <a:gd name="connsiteY1006" fmla="*/ 1347182 h 6268113"/>
                <a:gd name="connsiteX1007" fmla="*/ 6013887 w 6662822"/>
                <a:gd name="connsiteY1007" fmla="*/ 1351607 h 6268113"/>
                <a:gd name="connsiteX1008" fmla="*/ 6020082 w 6662822"/>
                <a:gd name="connsiteY1008" fmla="*/ 1356031 h 6268113"/>
                <a:gd name="connsiteX1009" fmla="*/ 6029815 w 6662822"/>
                <a:gd name="connsiteY1009" fmla="*/ 1361341 h 6268113"/>
                <a:gd name="connsiteX1010" fmla="*/ 6027161 w 6662822"/>
                <a:gd name="connsiteY1010" fmla="*/ 1362668 h 6268113"/>
                <a:gd name="connsiteX1011" fmla="*/ 6023621 w 6662822"/>
                <a:gd name="connsiteY1011" fmla="*/ 1365323 h 6268113"/>
                <a:gd name="connsiteX1012" fmla="*/ 6032470 w 6662822"/>
                <a:gd name="connsiteY1012" fmla="*/ 1370190 h 6268113"/>
                <a:gd name="connsiteX1013" fmla="*/ 6042204 w 6662822"/>
                <a:gd name="connsiteY1013" fmla="*/ 1375942 h 6268113"/>
                <a:gd name="connsiteX1014" fmla="*/ 6049283 w 6662822"/>
                <a:gd name="connsiteY1014" fmla="*/ 1380366 h 6268113"/>
                <a:gd name="connsiteX1015" fmla="*/ 6057690 w 6662822"/>
                <a:gd name="connsiteY1015" fmla="*/ 1390100 h 6268113"/>
                <a:gd name="connsiteX1016" fmla="*/ 6059017 w 6662822"/>
                <a:gd name="connsiteY1016" fmla="*/ 1394967 h 6268113"/>
                <a:gd name="connsiteX1017" fmla="*/ 6065654 w 6662822"/>
                <a:gd name="connsiteY1017" fmla="*/ 1397622 h 6268113"/>
                <a:gd name="connsiteX1018" fmla="*/ 6086449 w 6662822"/>
                <a:gd name="connsiteY1018" fmla="*/ 1408241 h 6268113"/>
                <a:gd name="connsiteX1019" fmla="*/ 6098838 w 6662822"/>
                <a:gd name="connsiteY1019" fmla="*/ 1422399 h 6268113"/>
                <a:gd name="connsiteX1020" fmla="*/ 6112996 w 6662822"/>
                <a:gd name="connsiteY1020" fmla="*/ 1434345 h 6268113"/>
                <a:gd name="connsiteX1021" fmla="*/ 6150605 w 6662822"/>
                <a:gd name="connsiteY1021" fmla="*/ 1459123 h 6268113"/>
                <a:gd name="connsiteX1022" fmla="*/ 6162109 w 6662822"/>
                <a:gd name="connsiteY1022" fmla="*/ 1466644 h 6268113"/>
                <a:gd name="connsiteX1023" fmla="*/ 6183346 w 6662822"/>
                <a:gd name="connsiteY1023" fmla="*/ 1481688 h 6268113"/>
                <a:gd name="connsiteX1024" fmla="*/ 6201929 w 6662822"/>
                <a:gd name="connsiteY1024" fmla="*/ 1493634 h 6268113"/>
                <a:gd name="connsiteX1025" fmla="*/ 6209008 w 6662822"/>
                <a:gd name="connsiteY1025" fmla="*/ 1498943 h 6268113"/>
                <a:gd name="connsiteX1026" fmla="*/ 6218300 w 6662822"/>
                <a:gd name="connsiteY1026" fmla="*/ 1503810 h 6268113"/>
                <a:gd name="connsiteX1027" fmla="*/ 6234228 w 6662822"/>
                <a:gd name="connsiteY1027" fmla="*/ 1513544 h 6268113"/>
                <a:gd name="connsiteX1028" fmla="*/ 6242192 w 6662822"/>
                <a:gd name="connsiteY1028" fmla="*/ 1521066 h 6268113"/>
                <a:gd name="connsiteX1029" fmla="*/ 6245732 w 6662822"/>
                <a:gd name="connsiteY1029" fmla="*/ 1517969 h 6268113"/>
                <a:gd name="connsiteX1030" fmla="*/ 6249714 w 6662822"/>
                <a:gd name="connsiteY1030" fmla="*/ 1526818 h 6268113"/>
                <a:gd name="connsiteX1031" fmla="*/ 6255023 w 6662822"/>
                <a:gd name="connsiteY1031" fmla="*/ 1533012 h 6268113"/>
                <a:gd name="connsiteX1032" fmla="*/ 6268739 w 6662822"/>
                <a:gd name="connsiteY1032" fmla="*/ 1539649 h 6268113"/>
                <a:gd name="connsiteX1033" fmla="*/ 6272721 w 6662822"/>
                <a:gd name="connsiteY1033" fmla="*/ 1546286 h 6268113"/>
                <a:gd name="connsiteX1034" fmla="*/ 6276703 w 6662822"/>
                <a:gd name="connsiteY1034" fmla="*/ 1552922 h 6268113"/>
                <a:gd name="connsiteX1035" fmla="*/ 6289977 w 6662822"/>
                <a:gd name="connsiteY1035" fmla="*/ 1559559 h 6268113"/>
                <a:gd name="connsiteX1036" fmla="*/ 6296171 w 6662822"/>
                <a:gd name="connsiteY1036" fmla="*/ 1565311 h 6268113"/>
                <a:gd name="connsiteX1037" fmla="*/ 6303693 w 6662822"/>
                <a:gd name="connsiteY1037" fmla="*/ 1569735 h 6268113"/>
                <a:gd name="connsiteX1038" fmla="*/ 6307233 w 6662822"/>
                <a:gd name="connsiteY1038" fmla="*/ 1571063 h 6268113"/>
                <a:gd name="connsiteX1039" fmla="*/ 6309445 w 6662822"/>
                <a:gd name="connsiteY1039" fmla="*/ 1581682 h 6268113"/>
                <a:gd name="connsiteX1040" fmla="*/ 6329355 w 6662822"/>
                <a:gd name="connsiteY1040" fmla="*/ 1601150 h 6268113"/>
                <a:gd name="connsiteX1041" fmla="*/ 6332895 w 6662822"/>
                <a:gd name="connsiteY1041" fmla="*/ 1601592 h 6268113"/>
                <a:gd name="connsiteX1042" fmla="*/ 6355902 w 6662822"/>
                <a:gd name="connsiteY1042" fmla="*/ 1615308 h 6268113"/>
                <a:gd name="connsiteX1043" fmla="*/ 6378910 w 6662822"/>
                <a:gd name="connsiteY1043" fmla="*/ 1628582 h 6268113"/>
                <a:gd name="connsiteX1044" fmla="*/ 6383334 w 6662822"/>
                <a:gd name="connsiteY1044" fmla="*/ 1630351 h 6268113"/>
                <a:gd name="connsiteX1045" fmla="*/ 6385547 w 6662822"/>
                <a:gd name="connsiteY1045" fmla="*/ 1634776 h 6268113"/>
                <a:gd name="connsiteX1046" fmla="*/ 6434659 w 6662822"/>
                <a:gd name="connsiteY1046" fmla="*/ 1671499 h 6268113"/>
                <a:gd name="connsiteX1047" fmla="*/ 6455454 w 6662822"/>
                <a:gd name="connsiteY1047" fmla="*/ 1687870 h 6268113"/>
                <a:gd name="connsiteX1048" fmla="*/ 6463418 w 6662822"/>
                <a:gd name="connsiteY1048" fmla="*/ 1702471 h 6268113"/>
                <a:gd name="connsiteX1049" fmla="*/ 6468285 w 6662822"/>
                <a:gd name="connsiteY1049" fmla="*/ 1711320 h 6268113"/>
                <a:gd name="connsiteX1050" fmla="*/ 6476692 w 6662822"/>
                <a:gd name="connsiteY1050" fmla="*/ 1708665 h 6268113"/>
                <a:gd name="connsiteX1051" fmla="*/ 6479789 w 6662822"/>
                <a:gd name="connsiteY1051" fmla="*/ 1715744 h 6268113"/>
                <a:gd name="connsiteX1052" fmla="*/ 6489080 w 6662822"/>
                <a:gd name="connsiteY1052" fmla="*/ 1717072 h 6268113"/>
                <a:gd name="connsiteX1053" fmla="*/ 6499699 w 6662822"/>
                <a:gd name="connsiteY1053" fmla="*/ 1719727 h 6268113"/>
                <a:gd name="connsiteX1054" fmla="*/ 6533768 w 6662822"/>
                <a:gd name="connsiteY1054" fmla="*/ 1755123 h 6268113"/>
                <a:gd name="connsiteX1055" fmla="*/ 6535980 w 6662822"/>
                <a:gd name="connsiteY1055" fmla="*/ 1759547 h 6268113"/>
                <a:gd name="connsiteX1056" fmla="*/ 6554121 w 6662822"/>
                <a:gd name="connsiteY1056" fmla="*/ 1769281 h 6268113"/>
                <a:gd name="connsiteX1057" fmla="*/ 6558103 w 6662822"/>
                <a:gd name="connsiteY1057" fmla="*/ 1771936 h 6268113"/>
                <a:gd name="connsiteX1058" fmla="*/ 6582880 w 6662822"/>
                <a:gd name="connsiteY1058" fmla="*/ 1794058 h 6268113"/>
                <a:gd name="connsiteX1059" fmla="*/ 6593499 w 6662822"/>
                <a:gd name="connsiteY1059" fmla="*/ 1805120 h 6268113"/>
                <a:gd name="connsiteX1060" fmla="*/ 6601905 w 6662822"/>
                <a:gd name="connsiteY1060" fmla="*/ 1815296 h 6268113"/>
                <a:gd name="connsiteX1061" fmla="*/ 6626683 w 6662822"/>
                <a:gd name="connsiteY1061" fmla="*/ 1829455 h 6268113"/>
                <a:gd name="connsiteX1062" fmla="*/ 6632877 w 6662822"/>
                <a:gd name="connsiteY1062" fmla="*/ 1833879 h 6268113"/>
                <a:gd name="connsiteX1063" fmla="*/ 6644823 w 6662822"/>
                <a:gd name="connsiteY1063" fmla="*/ 1854674 h 6268113"/>
                <a:gd name="connsiteX1064" fmla="*/ 6650133 w 6662822"/>
                <a:gd name="connsiteY1064" fmla="*/ 1863523 h 6268113"/>
                <a:gd name="connsiteX1065" fmla="*/ 6650133 w 6662822"/>
                <a:gd name="connsiteY1065" fmla="*/ 1867505 h 6268113"/>
                <a:gd name="connsiteX1066" fmla="*/ 6635532 w 6662822"/>
                <a:gd name="connsiteY1066" fmla="*/ 1862196 h 6268113"/>
                <a:gd name="connsiteX1067" fmla="*/ 6628895 w 6662822"/>
                <a:gd name="connsiteY1067" fmla="*/ 1864851 h 6268113"/>
                <a:gd name="connsiteX1068" fmla="*/ 6632877 w 6662822"/>
                <a:gd name="connsiteY1068" fmla="*/ 1867505 h 6268113"/>
                <a:gd name="connsiteX1069" fmla="*/ 6645708 w 6662822"/>
                <a:gd name="connsiteY1069" fmla="*/ 1883434 h 6268113"/>
                <a:gd name="connsiteX1070" fmla="*/ 6649690 w 6662822"/>
                <a:gd name="connsiteY1070" fmla="*/ 1904229 h 6268113"/>
                <a:gd name="connsiteX1071" fmla="*/ 6649248 w 6662822"/>
                <a:gd name="connsiteY1071" fmla="*/ 1916618 h 6268113"/>
                <a:gd name="connsiteX1072" fmla="*/ 6635974 w 6662822"/>
                <a:gd name="connsiteY1072" fmla="*/ 1920157 h 6268113"/>
                <a:gd name="connsiteX1073" fmla="*/ 6623143 w 6662822"/>
                <a:gd name="connsiteY1073" fmla="*/ 1926794 h 6268113"/>
                <a:gd name="connsiteX1074" fmla="*/ 6614294 w 6662822"/>
                <a:gd name="connsiteY1074" fmla="*/ 1932546 h 6268113"/>
                <a:gd name="connsiteX1075" fmla="*/ 6611639 w 6662822"/>
                <a:gd name="connsiteY1075" fmla="*/ 1932988 h 6268113"/>
                <a:gd name="connsiteX1076" fmla="*/ 6593056 w 6662822"/>
                <a:gd name="connsiteY1076" fmla="*/ 1933873 h 6268113"/>
                <a:gd name="connsiteX1077" fmla="*/ 6570934 w 6662822"/>
                <a:gd name="connsiteY1077" fmla="*/ 1937855 h 6268113"/>
                <a:gd name="connsiteX1078" fmla="*/ 6566952 w 6662822"/>
                <a:gd name="connsiteY1078" fmla="*/ 1940067 h 6268113"/>
                <a:gd name="connsiteX1079" fmla="*/ 6555890 w 6662822"/>
                <a:gd name="connsiteY1079" fmla="*/ 1949801 h 6268113"/>
                <a:gd name="connsiteX1080" fmla="*/ 6547484 w 6662822"/>
                <a:gd name="connsiteY1080" fmla="*/ 1958650 h 6268113"/>
                <a:gd name="connsiteX1081" fmla="*/ 6546157 w 6662822"/>
                <a:gd name="connsiteY1081" fmla="*/ 1961305 h 6268113"/>
                <a:gd name="connsiteX1082" fmla="*/ 6524476 w 6662822"/>
                <a:gd name="connsiteY1082" fmla="*/ 1973694 h 6268113"/>
                <a:gd name="connsiteX1083" fmla="*/ 6523149 w 6662822"/>
                <a:gd name="connsiteY1083" fmla="*/ 1977676 h 6268113"/>
                <a:gd name="connsiteX1084" fmla="*/ 6516070 w 6662822"/>
                <a:gd name="connsiteY1084" fmla="*/ 1979888 h 6268113"/>
                <a:gd name="connsiteX1085" fmla="*/ 6508548 w 6662822"/>
                <a:gd name="connsiteY1085" fmla="*/ 1981658 h 6268113"/>
                <a:gd name="connsiteX1086" fmla="*/ 6506778 w 6662822"/>
                <a:gd name="connsiteY1086" fmla="*/ 1987852 h 6268113"/>
                <a:gd name="connsiteX1087" fmla="*/ 6482001 w 6662822"/>
                <a:gd name="connsiteY1087" fmla="*/ 2017054 h 6268113"/>
                <a:gd name="connsiteX1088" fmla="*/ 6480231 w 6662822"/>
                <a:gd name="connsiteY1088" fmla="*/ 2023248 h 6268113"/>
                <a:gd name="connsiteX1089" fmla="*/ 6469170 w 6662822"/>
                <a:gd name="connsiteY1089" fmla="*/ 2055105 h 6268113"/>
                <a:gd name="connsiteX1090" fmla="*/ 6461206 w 6662822"/>
                <a:gd name="connsiteY1090" fmla="*/ 2074130 h 6268113"/>
                <a:gd name="connsiteX1091" fmla="*/ 6447490 w 6662822"/>
                <a:gd name="connsiteY1091" fmla="*/ 2090501 h 6268113"/>
                <a:gd name="connsiteX1092" fmla="*/ 6435986 w 6662822"/>
                <a:gd name="connsiteY1092" fmla="*/ 2095810 h 6268113"/>
                <a:gd name="connsiteX1093" fmla="*/ 6437756 w 6662822"/>
                <a:gd name="connsiteY1093" fmla="*/ 2097580 h 6268113"/>
                <a:gd name="connsiteX1094" fmla="*/ 6445278 w 6662822"/>
                <a:gd name="connsiteY1094" fmla="*/ 2099350 h 6268113"/>
                <a:gd name="connsiteX1095" fmla="*/ 6441295 w 6662822"/>
                <a:gd name="connsiteY1095" fmla="*/ 2103775 h 6268113"/>
                <a:gd name="connsiteX1096" fmla="*/ 6434216 w 6662822"/>
                <a:gd name="connsiteY1096" fmla="*/ 2112624 h 6268113"/>
                <a:gd name="connsiteX1097" fmla="*/ 6427579 w 6662822"/>
                <a:gd name="connsiteY1097" fmla="*/ 2121473 h 6268113"/>
                <a:gd name="connsiteX1098" fmla="*/ 6423597 w 6662822"/>
                <a:gd name="connsiteY1098" fmla="*/ 2132091 h 6268113"/>
                <a:gd name="connsiteX1099" fmla="*/ 6421385 w 6662822"/>
                <a:gd name="connsiteY1099" fmla="*/ 2145807 h 6268113"/>
                <a:gd name="connsiteX1100" fmla="*/ 6418730 w 6662822"/>
                <a:gd name="connsiteY1100" fmla="*/ 2152444 h 6268113"/>
                <a:gd name="connsiteX1101" fmla="*/ 6416518 w 6662822"/>
                <a:gd name="connsiteY1101" fmla="*/ 2159081 h 6268113"/>
                <a:gd name="connsiteX1102" fmla="*/ 6412094 w 6662822"/>
                <a:gd name="connsiteY1102" fmla="*/ 2174567 h 6268113"/>
                <a:gd name="connsiteX1103" fmla="*/ 6405457 w 6662822"/>
                <a:gd name="connsiteY1103" fmla="*/ 2185186 h 6268113"/>
                <a:gd name="connsiteX1104" fmla="*/ 6398820 w 6662822"/>
                <a:gd name="connsiteY1104" fmla="*/ 2189610 h 6268113"/>
                <a:gd name="connsiteX1105" fmla="*/ 6389971 w 6662822"/>
                <a:gd name="connsiteY1105" fmla="*/ 2201999 h 6268113"/>
                <a:gd name="connsiteX1106" fmla="*/ 6381122 w 6662822"/>
                <a:gd name="connsiteY1106" fmla="*/ 2213060 h 6268113"/>
                <a:gd name="connsiteX1107" fmla="*/ 6376698 w 6662822"/>
                <a:gd name="connsiteY1107" fmla="*/ 2218812 h 6268113"/>
                <a:gd name="connsiteX1108" fmla="*/ 6372273 w 6662822"/>
                <a:gd name="connsiteY1108" fmla="*/ 2226776 h 6268113"/>
                <a:gd name="connsiteX1109" fmla="*/ 6369618 w 6662822"/>
                <a:gd name="connsiteY1109" fmla="*/ 2237837 h 6268113"/>
                <a:gd name="connsiteX1110" fmla="*/ 6365636 w 6662822"/>
                <a:gd name="connsiteY1110" fmla="*/ 2253766 h 6268113"/>
                <a:gd name="connsiteX1111" fmla="*/ 6355460 w 6662822"/>
                <a:gd name="connsiteY1111" fmla="*/ 2279428 h 6268113"/>
                <a:gd name="connsiteX1112" fmla="*/ 6343514 w 6662822"/>
                <a:gd name="connsiteY1112" fmla="*/ 2304205 h 6268113"/>
                <a:gd name="connsiteX1113" fmla="*/ 6328913 w 6662822"/>
                <a:gd name="connsiteY1113" fmla="*/ 2313054 h 6268113"/>
                <a:gd name="connsiteX1114" fmla="*/ 6320949 w 6662822"/>
                <a:gd name="connsiteY1114" fmla="*/ 2315709 h 6268113"/>
                <a:gd name="connsiteX1115" fmla="*/ 6312542 w 6662822"/>
                <a:gd name="connsiteY1115" fmla="*/ 2351547 h 6268113"/>
                <a:gd name="connsiteX1116" fmla="*/ 6305905 w 6662822"/>
                <a:gd name="connsiteY1116" fmla="*/ 2355530 h 6268113"/>
                <a:gd name="connsiteX1117" fmla="*/ 6281128 w 6662822"/>
                <a:gd name="connsiteY1117" fmla="*/ 2359954 h 6268113"/>
                <a:gd name="connsiteX1118" fmla="*/ 6268739 w 6662822"/>
                <a:gd name="connsiteY1118" fmla="*/ 2362609 h 6268113"/>
                <a:gd name="connsiteX1119" fmla="*/ 6262103 w 6662822"/>
                <a:gd name="connsiteY1119" fmla="*/ 2369246 h 6268113"/>
                <a:gd name="connsiteX1120" fmla="*/ 6252811 w 6662822"/>
                <a:gd name="connsiteY1120" fmla="*/ 2365263 h 6268113"/>
                <a:gd name="connsiteX1121" fmla="*/ 6225379 w 6662822"/>
                <a:gd name="connsiteY1121" fmla="*/ 2371015 h 6268113"/>
                <a:gd name="connsiteX1122" fmla="*/ 6221839 w 6662822"/>
                <a:gd name="connsiteY1122" fmla="*/ 2370573 h 6268113"/>
                <a:gd name="connsiteX1123" fmla="*/ 6217415 w 6662822"/>
                <a:gd name="connsiteY1123" fmla="*/ 2364821 h 6268113"/>
                <a:gd name="connsiteX1124" fmla="*/ 6213875 w 6662822"/>
                <a:gd name="connsiteY1124" fmla="*/ 2369688 h 6268113"/>
                <a:gd name="connsiteX1125" fmla="*/ 6203257 w 6662822"/>
                <a:gd name="connsiteY1125" fmla="*/ 2378095 h 6268113"/>
                <a:gd name="connsiteX1126" fmla="*/ 6178922 w 6662822"/>
                <a:gd name="connsiteY1126" fmla="*/ 2391368 h 6268113"/>
                <a:gd name="connsiteX1127" fmla="*/ 6166533 w 6662822"/>
                <a:gd name="connsiteY1127" fmla="*/ 2401102 h 6268113"/>
                <a:gd name="connsiteX1128" fmla="*/ 6165206 w 6662822"/>
                <a:gd name="connsiteY1128" fmla="*/ 2391811 h 6268113"/>
                <a:gd name="connsiteX1129" fmla="*/ 6155472 w 6662822"/>
                <a:gd name="connsiteY1129" fmla="*/ 2388271 h 6268113"/>
                <a:gd name="connsiteX1130" fmla="*/ 6150162 w 6662822"/>
                <a:gd name="connsiteY1130" fmla="*/ 2399332 h 6268113"/>
                <a:gd name="connsiteX1131" fmla="*/ 6136446 w 6662822"/>
                <a:gd name="connsiteY1131" fmla="*/ 2396678 h 6268113"/>
                <a:gd name="connsiteX1132" fmla="*/ 6132907 w 6662822"/>
                <a:gd name="connsiteY1132" fmla="*/ 2399332 h 6268113"/>
                <a:gd name="connsiteX1133" fmla="*/ 6131579 w 6662822"/>
                <a:gd name="connsiteY1133" fmla="*/ 2409066 h 6268113"/>
                <a:gd name="connsiteX1134" fmla="*/ 6110342 w 6662822"/>
                <a:gd name="connsiteY1134" fmla="*/ 2417915 h 6268113"/>
                <a:gd name="connsiteX1135" fmla="*/ 6086007 w 6662822"/>
                <a:gd name="connsiteY1135" fmla="*/ 2426764 h 6268113"/>
                <a:gd name="connsiteX1136" fmla="*/ 6056805 w 6662822"/>
                <a:gd name="connsiteY1136" fmla="*/ 2437826 h 6268113"/>
                <a:gd name="connsiteX1137" fmla="*/ 6034240 w 6662822"/>
                <a:gd name="connsiteY1137" fmla="*/ 2445790 h 6268113"/>
                <a:gd name="connsiteX1138" fmla="*/ 6031585 w 6662822"/>
                <a:gd name="connsiteY1138" fmla="*/ 2448887 h 6268113"/>
                <a:gd name="connsiteX1139" fmla="*/ 6001941 w 6662822"/>
                <a:gd name="connsiteY1139" fmla="*/ 2471009 h 6268113"/>
                <a:gd name="connsiteX1140" fmla="*/ 5988667 w 6662822"/>
                <a:gd name="connsiteY1140" fmla="*/ 2478089 h 6268113"/>
                <a:gd name="connsiteX1141" fmla="*/ 5973624 w 6662822"/>
                <a:gd name="connsiteY1141" fmla="*/ 2482513 h 6268113"/>
                <a:gd name="connsiteX1142" fmla="*/ 5960793 w 6662822"/>
                <a:gd name="connsiteY1142" fmla="*/ 2484283 h 6268113"/>
                <a:gd name="connsiteX1143" fmla="*/ 5954599 w 6662822"/>
                <a:gd name="connsiteY1143" fmla="*/ 2488707 h 6268113"/>
                <a:gd name="connsiteX1144" fmla="*/ 5942653 w 6662822"/>
                <a:gd name="connsiteY1144" fmla="*/ 2495787 h 6268113"/>
                <a:gd name="connsiteX1145" fmla="*/ 5929379 w 6662822"/>
                <a:gd name="connsiteY1145" fmla="*/ 2500654 h 6268113"/>
                <a:gd name="connsiteX1146" fmla="*/ 5916105 w 6662822"/>
                <a:gd name="connsiteY1146" fmla="*/ 2504636 h 6268113"/>
                <a:gd name="connsiteX1147" fmla="*/ 5903274 w 6662822"/>
                <a:gd name="connsiteY1147" fmla="*/ 2510830 h 6268113"/>
                <a:gd name="connsiteX1148" fmla="*/ 5893098 w 6662822"/>
                <a:gd name="connsiteY1148" fmla="*/ 2517024 h 6268113"/>
                <a:gd name="connsiteX1149" fmla="*/ 5867436 w 6662822"/>
                <a:gd name="connsiteY1149" fmla="*/ 2530298 h 6268113"/>
                <a:gd name="connsiteX1150" fmla="*/ 5838234 w 6662822"/>
                <a:gd name="connsiteY1150" fmla="*/ 2542687 h 6268113"/>
                <a:gd name="connsiteX1151" fmla="*/ 5828500 w 6662822"/>
                <a:gd name="connsiteY1151" fmla="*/ 2542687 h 6268113"/>
                <a:gd name="connsiteX1152" fmla="*/ 5814784 w 6662822"/>
                <a:gd name="connsiteY1152" fmla="*/ 2550651 h 6268113"/>
                <a:gd name="connsiteX1153" fmla="*/ 5799298 w 6662822"/>
                <a:gd name="connsiteY1153" fmla="*/ 2563924 h 6268113"/>
                <a:gd name="connsiteX1154" fmla="*/ 5783370 w 6662822"/>
                <a:gd name="connsiteY1154" fmla="*/ 2571888 h 6268113"/>
                <a:gd name="connsiteX1155" fmla="*/ 5756380 w 6662822"/>
                <a:gd name="connsiteY1155" fmla="*/ 2579410 h 6268113"/>
                <a:gd name="connsiteX1156" fmla="*/ 5744877 w 6662822"/>
                <a:gd name="connsiteY1156" fmla="*/ 2584719 h 6268113"/>
                <a:gd name="connsiteX1157" fmla="*/ 5746646 w 6662822"/>
                <a:gd name="connsiteY1157" fmla="*/ 2593569 h 6268113"/>
                <a:gd name="connsiteX1158" fmla="*/ 5743992 w 6662822"/>
                <a:gd name="connsiteY1158" fmla="*/ 2591356 h 6268113"/>
                <a:gd name="connsiteX1159" fmla="*/ 5721869 w 6662822"/>
                <a:gd name="connsiteY1159" fmla="*/ 2594896 h 6268113"/>
                <a:gd name="connsiteX1160" fmla="*/ 5704171 w 6662822"/>
                <a:gd name="connsiteY1160" fmla="*/ 2603745 h 6268113"/>
                <a:gd name="connsiteX1161" fmla="*/ 5658599 w 6662822"/>
                <a:gd name="connsiteY1161" fmla="*/ 2627637 h 6268113"/>
                <a:gd name="connsiteX1162" fmla="*/ 5647095 w 6662822"/>
                <a:gd name="connsiteY1162" fmla="*/ 2630292 h 6268113"/>
                <a:gd name="connsiteX1163" fmla="*/ 5591346 w 6662822"/>
                <a:gd name="connsiteY1163" fmla="*/ 2652415 h 6268113"/>
                <a:gd name="connsiteX1164" fmla="*/ 5577630 w 6662822"/>
                <a:gd name="connsiteY1164" fmla="*/ 2656839 h 6268113"/>
                <a:gd name="connsiteX1165" fmla="*/ 5567011 w 6662822"/>
                <a:gd name="connsiteY1165" fmla="*/ 2660821 h 6268113"/>
                <a:gd name="connsiteX1166" fmla="*/ 5553295 w 6662822"/>
                <a:gd name="connsiteY1166" fmla="*/ 2667900 h 6268113"/>
                <a:gd name="connsiteX1167" fmla="*/ 5490025 w 6662822"/>
                <a:gd name="connsiteY1167" fmla="*/ 2697987 h 6268113"/>
                <a:gd name="connsiteX1168" fmla="*/ 5484715 w 6662822"/>
                <a:gd name="connsiteY1168" fmla="*/ 2701527 h 6268113"/>
                <a:gd name="connsiteX1169" fmla="*/ 5449319 w 6662822"/>
                <a:gd name="connsiteY1169" fmla="*/ 2710376 h 6268113"/>
                <a:gd name="connsiteX1170" fmla="*/ 5435603 w 6662822"/>
                <a:gd name="connsiteY1170" fmla="*/ 2716128 h 6268113"/>
                <a:gd name="connsiteX1171" fmla="*/ 5390030 w 6662822"/>
                <a:gd name="connsiteY1171" fmla="*/ 2734711 h 6268113"/>
                <a:gd name="connsiteX1172" fmla="*/ 5367908 w 6662822"/>
                <a:gd name="connsiteY1172" fmla="*/ 2745329 h 6268113"/>
                <a:gd name="connsiteX1173" fmla="*/ 5352865 w 6662822"/>
                <a:gd name="connsiteY1173" fmla="*/ 2755063 h 6268113"/>
                <a:gd name="connsiteX1174" fmla="*/ 5345785 w 6662822"/>
                <a:gd name="connsiteY1174" fmla="*/ 2758603 h 6268113"/>
                <a:gd name="connsiteX1175" fmla="*/ 5342246 w 6662822"/>
                <a:gd name="connsiteY1175" fmla="*/ 2756833 h 6268113"/>
                <a:gd name="connsiteX1176" fmla="*/ 5313486 w 6662822"/>
                <a:gd name="connsiteY1176" fmla="*/ 2772761 h 6268113"/>
                <a:gd name="connsiteX1177" fmla="*/ 5296673 w 6662822"/>
                <a:gd name="connsiteY1177" fmla="*/ 2778513 h 6268113"/>
                <a:gd name="connsiteX1178" fmla="*/ 5278975 w 6662822"/>
                <a:gd name="connsiteY1178" fmla="*/ 2782495 h 6268113"/>
                <a:gd name="connsiteX1179" fmla="*/ 5272338 w 6662822"/>
                <a:gd name="connsiteY1179" fmla="*/ 2788690 h 6268113"/>
                <a:gd name="connsiteX1180" fmla="*/ 5244906 w 6662822"/>
                <a:gd name="connsiteY1180" fmla="*/ 2803291 h 6268113"/>
                <a:gd name="connsiteX1181" fmla="*/ 5213935 w 6662822"/>
                <a:gd name="connsiteY1181" fmla="*/ 2814794 h 6268113"/>
                <a:gd name="connsiteX1182" fmla="*/ 5197122 w 6662822"/>
                <a:gd name="connsiteY1182" fmla="*/ 2817891 h 6268113"/>
                <a:gd name="connsiteX1183" fmla="*/ 5175441 w 6662822"/>
                <a:gd name="connsiteY1183" fmla="*/ 2826741 h 6268113"/>
                <a:gd name="connsiteX1184" fmla="*/ 5153319 w 6662822"/>
                <a:gd name="connsiteY1184" fmla="*/ 2835590 h 6268113"/>
                <a:gd name="connsiteX1185" fmla="*/ 5142258 w 6662822"/>
                <a:gd name="connsiteY1185" fmla="*/ 2839572 h 6268113"/>
                <a:gd name="connsiteX1186" fmla="*/ 5128984 w 6662822"/>
                <a:gd name="connsiteY1186" fmla="*/ 2851075 h 6268113"/>
                <a:gd name="connsiteX1187" fmla="*/ 5115710 w 6662822"/>
                <a:gd name="connsiteY1187" fmla="*/ 2853288 h 6268113"/>
                <a:gd name="connsiteX1188" fmla="*/ 5102437 w 6662822"/>
                <a:gd name="connsiteY1188" fmla="*/ 2860367 h 6268113"/>
                <a:gd name="connsiteX1189" fmla="*/ 5089163 w 6662822"/>
                <a:gd name="connsiteY1189" fmla="*/ 2862137 h 6268113"/>
                <a:gd name="connsiteX1190" fmla="*/ 5083854 w 6662822"/>
                <a:gd name="connsiteY1190" fmla="*/ 2859482 h 6268113"/>
                <a:gd name="connsiteX1191" fmla="*/ 5068368 w 6662822"/>
                <a:gd name="connsiteY1191" fmla="*/ 2864791 h 6268113"/>
                <a:gd name="connsiteX1192" fmla="*/ 5048458 w 6662822"/>
                <a:gd name="connsiteY1192" fmla="*/ 2873640 h 6268113"/>
                <a:gd name="connsiteX1193" fmla="*/ 5015716 w 6662822"/>
                <a:gd name="connsiteY1193" fmla="*/ 2882932 h 6268113"/>
                <a:gd name="connsiteX1194" fmla="*/ 5007752 w 6662822"/>
                <a:gd name="connsiteY1194" fmla="*/ 2889569 h 6268113"/>
                <a:gd name="connsiteX1195" fmla="*/ 4996249 w 6662822"/>
                <a:gd name="connsiteY1195" fmla="*/ 2893551 h 6268113"/>
                <a:gd name="connsiteX1196" fmla="*/ 4988284 w 6662822"/>
                <a:gd name="connsiteY1196" fmla="*/ 2895763 h 6268113"/>
                <a:gd name="connsiteX1197" fmla="*/ 4984302 w 6662822"/>
                <a:gd name="connsiteY1197" fmla="*/ 2903285 h 6268113"/>
                <a:gd name="connsiteX1198" fmla="*/ 4978550 w 6662822"/>
                <a:gd name="connsiteY1198" fmla="*/ 2899745 h 6268113"/>
                <a:gd name="connsiteX1199" fmla="*/ 4971471 w 6662822"/>
                <a:gd name="connsiteY1199" fmla="*/ 2903727 h 6268113"/>
                <a:gd name="connsiteX1200" fmla="*/ 4958198 w 6662822"/>
                <a:gd name="connsiteY1200" fmla="*/ 2908594 h 6268113"/>
                <a:gd name="connsiteX1201" fmla="*/ 4952003 w 6662822"/>
                <a:gd name="connsiteY1201" fmla="*/ 2908594 h 6268113"/>
                <a:gd name="connsiteX1202" fmla="*/ 4948021 w 6662822"/>
                <a:gd name="connsiteY1202" fmla="*/ 2911249 h 6268113"/>
                <a:gd name="connsiteX1203" fmla="*/ 4924571 w 6662822"/>
                <a:gd name="connsiteY1203" fmla="*/ 2915673 h 6268113"/>
                <a:gd name="connsiteX1204" fmla="*/ 4895812 w 6662822"/>
                <a:gd name="connsiteY1204" fmla="*/ 2922310 h 6268113"/>
                <a:gd name="connsiteX1205" fmla="*/ 4883423 w 6662822"/>
                <a:gd name="connsiteY1205" fmla="*/ 2926735 h 6268113"/>
                <a:gd name="connsiteX1206" fmla="*/ 4872362 w 6662822"/>
                <a:gd name="connsiteY1206" fmla="*/ 2928947 h 6268113"/>
                <a:gd name="connsiteX1207" fmla="*/ 4853337 w 6662822"/>
                <a:gd name="connsiteY1207" fmla="*/ 2930717 h 6268113"/>
                <a:gd name="connsiteX1208" fmla="*/ 4838736 w 6662822"/>
                <a:gd name="connsiteY1208" fmla="*/ 2930717 h 6268113"/>
                <a:gd name="connsiteX1209" fmla="*/ 4831214 w 6662822"/>
                <a:gd name="connsiteY1209" fmla="*/ 2930717 h 6268113"/>
                <a:gd name="connsiteX1210" fmla="*/ 4799358 w 6662822"/>
                <a:gd name="connsiteY1210" fmla="*/ 2942220 h 6268113"/>
                <a:gd name="connsiteX1211" fmla="*/ 4768828 w 6662822"/>
                <a:gd name="connsiteY1211" fmla="*/ 2953282 h 6268113"/>
                <a:gd name="connsiteX1212" fmla="*/ 4752900 w 6662822"/>
                <a:gd name="connsiteY1212" fmla="*/ 2953282 h 6268113"/>
                <a:gd name="connsiteX1213" fmla="*/ 4736529 w 6662822"/>
                <a:gd name="connsiteY1213" fmla="*/ 2953724 h 6268113"/>
                <a:gd name="connsiteX1214" fmla="*/ 4668834 w 6662822"/>
                <a:gd name="connsiteY1214" fmla="*/ 2958591 h 6268113"/>
                <a:gd name="connsiteX1215" fmla="*/ 4646712 w 6662822"/>
                <a:gd name="connsiteY1215" fmla="*/ 2957706 h 6268113"/>
                <a:gd name="connsiteX1216" fmla="*/ 4623704 w 6662822"/>
                <a:gd name="connsiteY1216" fmla="*/ 2957264 h 6268113"/>
                <a:gd name="connsiteX1217" fmla="*/ 4611316 w 6662822"/>
                <a:gd name="connsiteY1217" fmla="*/ 2957264 h 6268113"/>
                <a:gd name="connsiteX1218" fmla="*/ 4600254 w 6662822"/>
                <a:gd name="connsiteY1218" fmla="*/ 2958591 h 6268113"/>
                <a:gd name="connsiteX1219" fmla="*/ 4563531 w 6662822"/>
                <a:gd name="connsiteY1219" fmla="*/ 2963901 h 6268113"/>
                <a:gd name="connsiteX1220" fmla="*/ 4471943 w 6662822"/>
                <a:gd name="connsiteY1220" fmla="*/ 2970537 h 6268113"/>
                <a:gd name="connsiteX1221" fmla="*/ 4330359 w 6662822"/>
                <a:gd name="connsiteY1221" fmla="*/ 2982926 h 6268113"/>
                <a:gd name="connsiteX1222" fmla="*/ 4260451 w 6662822"/>
                <a:gd name="connsiteY1222" fmla="*/ 3063895 h 6268113"/>
                <a:gd name="connsiteX1223" fmla="*/ 4244081 w 6662822"/>
                <a:gd name="connsiteY1223" fmla="*/ 3077168 h 6268113"/>
                <a:gd name="connsiteX1224" fmla="*/ 4228153 w 6662822"/>
                <a:gd name="connsiteY1224" fmla="*/ 3090442 h 6268113"/>
                <a:gd name="connsiteX1225" fmla="*/ 4214437 w 6662822"/>
                <a:gd name="connsiteY1225" fmla="*/ 3102388 h 6268113"/>
                <a:gd name="connsiteX1226" fmla="*/ 4190544 w 6662822"/>
                <a:gd name="connsiteY1226" fmla="*/ 3113892 h 6268113"/>
                <a:gd name="connsiteX1227" fmla="*/ 4177713 w 6662822"/>
                <a:gd name="connsiteY1227" fmla="*/ 3121413 h 6268113"/>
                <a:gd name="connsiteX1228" fmla="*/ 4146299 w 6662822"/>
                <a:gd name="connsiteY1228" fmla="*/ 3139111 h 6268113"/>
                <a:gd name="connsiteX1229" fmla="*/ 4135238 w 6662822"/>
                <a:gd name="connsiteY1229" fmla="*/ 3145748 h 6268113"/>
                <a:gd name="connsiteX1230" fmla="*/ 4122406 w 6662822"/>
                <a:gd name="connsiteY1230" fmla="*/ 3152385 h 6268113"/>
                <a:gd name="connsiteX1231" fmla="*/ 4110460 w 6662822"/>
                <a:gd name="connsiteY1231" fmla="*/ 3155925 h 6268113"/>
                <a:gd name="connsiteX1232" fmla="*/ 4083913 w 6662822"/>
                <a:gd name="connsiteY1232" fmla="*/ 3171853 h 6268113"/>
                <a:gd name="connsiteX1233" fmla="*/ 4056481 w 6662822"/>
                <a:gd name="connsiteY1233" fmla="*/ 3190436 h 6268113"/>
                <a:gd name="connsiteX1234" fmla="*/ 4039226 w 6662822"/>
                <a:gd name="connsiteY1234" fmla="*/ 3196630 h 6268113"/>
                <a:gd name="connsiteX1235" fmla="*/ 3976397 w 6662822"/>
                <a:gd name="connsiteY1235" fmla="*/ 3214771 h 6268113"/>
                <a:gd name="connsiteX1236" fmla="*/ 3955602 w 6662822"/>
                <a:gd name="connsiteY1236" fmla="*/ 3220965 h 6268113"/>
                <a:gd name="connsiteX1237" fmla="*/ 3938789 w 6662822"/>
                <a:gd name="connsiteY1237" fmla="*/ 3229371 h 6268113"/>
                <a:gd name="connsiteX1238" fmla="*/ 3917994 w 6662822"/>
                <a:gd name="connsiteY1238" fmla="*/ 3235566 h 6268113"/>
                <a:gd name="connsiteX1239" fmla="*/ 3889677 w 6662822"/>
                <a:gd name="connsiteY1239" fmla="*/ 3241318 h 6268113"/>
                <a:gd name="connsiteX1240" fmla="*/ 3870652 w 6662822"/>
                <a:gd name="connsiteY1240" fmla="*/ 3245300 h 6268113"/>
                <a:gd name="connsiteX1241" fmla="*/ 3859148 w 6662822"/>
                <a:gd name="connsiteY1241" fmla="*/ 3251052 h 6268113"/>
                <a:gd name="connsiteX1242" fmla="*/ 3855608 w 6662822"/>
                <a:gd name="connsiteY1242" fmla="*/ 3251937 h 6268113"/>
                <a:gd name="connsiteX1243" fmla="*/ 3835255 w 6662822"/>
                <a:gd name="connsiteY1243" fmla="*/ 3255034 h 6268113"/>
                <a:gd name="connsiteX1244" fmla="*/ 3823309 w 6662822"/>
                <a:gd name="connsiteY1244" fmla="*/ 3258573 h 6268113"/>
                <a:gd name="connsiteX1245" fmla="*/ 3807823 w 6662822"/>
                <a:gd name="connsiteY1245" fmla="*/ 3259016 h 6268113"/>
                <a:gd name="connsiteX1246" fmla="*/ 3798532 w 6662822"/>
                <a:gd name="connsiteY1246" fmla="*/ 3261228 h 6268113"/>
                <a:gd name="connsiteX1247" fmla="*/ 3782604 w 6662822"/>
                <a:gd name="connsiteY1247" fmla="*/ 3263883 h 6268113"/>
                <a:gd name="connsiteX1248" fmla="*/ 3721103 w 6662822"/>
                <a:gd name="connsiteY1248" fmla="*/ 3272732 h 6268113"/>
                <a:gd name="connsiteX1249" fmla="*/ 3689246 w 6662822"/>
                <a:gd name="connsiteY1249" fmla="*/ 3282466 h 6268113"/>
                <a:gd name="connsiteX1250" fmla="*/ 3689246 w 6662822"/>
                <a:gd name="connsiteY1250" fmla="*/ 3294854 h 6268113"/>
                <a:gd name="connsiteX1251" fmla="*/ 3744110 w 6662822"/>
                <a:gd name="connsiteY1251" fmla="*/ 3318304 h 6268113"/>
                <a:gd name="connsiteX1252" fmla="*/ 3774640 w 6662822"/>
                <a:gd name="connsiteY1252" fmla="*/ 3322729 h 6268113"/>
                <a:gd name="connsiteX1253" fmla="*/ 3812248 w 6662822"/>
                <a:gd name="connsiteY1253" fmla="*/ 3329366 h 6268113"/>
                <a:gd name="connsiteX1254" fmla="*/ 3823752 w 6662822"/>
                <a:gd name="connsiteY1254" fmla="*/ 3333348 h 6268113"/>
                <a:gd name="connsiteX1255" fmla="*/ 3847202 w 6662822"/>
                <a:gd name="connsiteY1255" fmla="*/ 3339542 h 6268113"/>
                <a:gd name="connsiteX1256" fmla="*/ 3892332 w 6662822"/>
                <a:gd name="connsiteY1256" fmla="*/ 3347064 h 6268113"/>
                <a:gd name="connsiteX1257" fmla="*/ 3937462 w 6662822"/>
                <a:gd name="connsiteY1257" fmla="*/ 3349276 h 6268113"/>
                <a:gd name="connsiteX1258" fmla="*/ 4010466 w 6662822"/>
                <a:gd name="connsiteY1258" fmla="*/ 3361665 h 6268113"/>
                <a:gd name="connsiteX1259" fmla="*/ 4038341 w 6662822"/>
                <a:gd name="connsiteY1259" fmla="*/ 3365647 h 6268113"/>
                <a:gd name="connsiteX1260" fmla="*/ 4064888 w 6662822"/>
                <a:gd name="connsiteY1260" fmla="*/ 3370071 h 6268113"/>
                <a:gd name="connsiteX1261" fmla="*/ 4087010 w 6662822"/>
                <a:gd name="connsiteY1261" fmla="*/ 3374496 h 6268113"/>
                <a:gd name="connsiteX1262" fmla="*/ 4106921 w 6662822"/>
                <a:gd name="connsiteY1262" fmla="*/ 3377150 h 6268113"/>
                <a:gd name="connsiteX1263" fmla="*/ 4124619 w 6662822"/>
                <a:gd name="connsiteY1263" fmla="*/ 3379363 h 6268113"/>
                <a:gd name="connsiteX1264" fmla="*/ 4142317 w 6662822"/>
                <a:gd name="connsiteY1264" fmla="*/ 3382017 h 6268113"/>
                <a:gd name="connsiteX1265" fmla="*/ 4147184 w 6662822"/>
                <a:gd name="connsiteY1265" fmla="*/ 3384230 h 6268113"/>
                <a:gd name="connsiteX1266" fmla="*/ 4155590 w 6662822"/>
                <a:gd name="connsiteY1266" fmla="*/ 3386884 h 6268113"/>
                <a:gd name="connsiteX1267" fmla="*/ 4207357 w 6662822"/>
                <a:gd name="connsiteY1267" fmla="*/ 3393521 h 6268113"/>
                <a:gd name="connsiteX1268" fmla="*/ 4265318 w 6662822"/>
                <a:gd name="connsiteY1268" fmla="*/ 3399715 h 6268113"/>
                <a:gd name="connsiteX1269" fmla="*/ 4275052 w 6662822"/>
                <a:gd name="connsiteY1269" fmla="*/ 3401485 h 6268113"/>
                <a:gd name="connsiteX1270" fmla="*/ 4280362 w 6662822"/>
                <a:gd name="connsiteY1270" fmla="*/ 3403697 h 6268113"/>
                <a:gd name="connsiteX1271" fmla="*/ 4293193 w 6662822"/>
                <a:gd name="connsiteY1271" fmla="*/ 3404582 h 6268113"/>
                <a:gd name="connsiteX1272" fmla="*/ 4303812 w 6662822"/>
                <a:gd name="connsiteY1272" fmla="*/ 3404582 h 6268113"/>
                <a:gd name="connsiteX1273" fmla="*/ 4310891 w 6662822"/>
                <a:gd name="connsiteY1273" fmla="*/ 3406795 h 6268113"/>
                <a:gd name="connsiteX1274" fmla="*/ 4314873 w 6662822"/>
                <a:gd name="connsiteY1274" fmla="*/ 3409007 h 6268113"/>
                <a:gd name="connsiteX1275" fmla="*/ 4323280 w 6662822"/>
                <a:gd name="connsiteY1275" fmla="*/ 3409007 h 6268113"/>
                <a:gd name="connsiteX1276" fmla="*/ 4338765 w 6662822"/>
                <a:gd name="connsiteY1276" fmla="*/ 3411219 h 6268113"/>
                <a:gd name="connsiteX1277" fmla="*/ 4352039 w 6662822"/>
                <a:gd name="connsiteY1277" fmla="*/ 3415201 h 6268113"/>
                <a:gd name="connsiteX1278" fmla="*/ 4361773 w 6662822"/>
                <a:gd name="connsiteY1278" fmla="*/ 3419626 h 6268113"/>
                <a:gd name="connsiteX1279" fmla="*/ 4369737 w 6662822"/>
                <a:gd name="connsiteY1279" fmla="*/ 3422723 h 6268113"/>
                <a:gd name="connsiteX1280" fmla="*/ 4434335 w 6662822"/>
                <a:gd name="connsiteY1280" fmla="*/ 3426262 h 6268113"/>
                <a:gd name="connsiteX1281" fmla="*/ 4490526 w 6662822"/>
                <a:gd name="connsiteY1281" fmla="*/ 3432457 h 6268113"/>
                <a:gd name="connsiteX1282" fmla="*/ 4520171 w 6662822"/>
                <a:gd name="connsiteY1282" fmla="*/ 3439536 h 6268113"/>
                <a:gd name="connsiteX1283" fmla="*/ 4528577 w 6662822"/>
                <a:gd name="connsiteY1283" fmla="*/ 3439094 h 6268113"/>
                <a:gd name="connsiteX1284" fmla="*/ 4534771 w 6662822"/>
                <a:gd name="connsiteY1284" fmla="*/ 3438209 h 6268113"/>
                <a:gd name="connsiteX1285" fmla="*/ 4566186 w 6662822"/>
                <a:gd name="connsiteY1285" fmla="*/ 3446615 h 6268113"/>
                <a:gd name="connsiteX1286" fmla="*/ 4593618 w 6662822"/>
                <a:gd name="connsiteY1286" fmla="*/ 3454137 h 6268113"/>
                <a:gd name="connsiteX1287" fmla="*/ 4617510 w 6662822"/>
                <a:gd name="connsiteY1287" fmla="*/ 3456792 h 6268113"/>
                <a:gd name="connsiteX1288" fmla="*/ 4639633 w 6662822"/>
                <a:gd name="connsiteY1288" fmla="*/ 3458561 h 6268113"/>
                <a:gd name="connsiteX1289" fmla="*/ 4668834 w 6662822"/>
                <a:gd name="connsiteY1289" fmla="*/ 3462986 h 6268113"/>
                <a:gd name="connsiteX1290" fmla="*/ 4700691 w 6662822"/>
                <a:gd name="connsiteY1290" fmla="*/ 3469180 h 6268113"/>
                <a:gd name="connsiteX1291" fmla="*/ 4729450 w 6662822"/>
                <a:gd name="connsiteY1291" fmla="*/ 3474932 h 6268113"/>
                <a:gd name="connsiteX1292" fmla="*/ 4740954 w 6662822"/>
                <a:gd name="connsiteY1292" fmla="*/ 3477587 h 6268113"/>
                <a:gd name="connsiteX1293" fmla="*/ 4751573 w 6662822"/>
                <a:gd name="connsiteY1293" fmla="*/ 3478472 h 6268113"/>
                <a:gd name="connsiteX1294" fmla="*/ 4763519 w 6662822"/>
                <a:gd name="connsiteY1294" fmla="*/ 3480684 h 6268113"/>
                <a:gd name="connsiteX1295" fmla="*/ 4820595 w 6662822"/>
                <a:gd name="connsiteY1295" fmla="*/ 3489975 h 6268113"/>
                <a:gd name="connsiteX1296" fmla="*/ 4855991 w 6662822"/>
                <a:gd name="connsiteY1296" fmla="*/ 3486878 h 6268113"/>
                <a:gd name="connsiteX1297" fmla="*/ 4872362 w 6662822"/>
                <a:gd name="connsiteY1297" fmla="*/ 3491303 h 6268113"/>
                <a:gd name="connsiteX1298" fmla="*/ 4923686 w 6662822"/>
                <a:gd name="connsiteY1298" fmla="*/ 3503691 h 6268113"/>
                <a:gd name="connsiteX1299" fmla="*/ 4951118 w 6662822"/>
                <a:gd name="connsiteY1299" fmla="*/ 3508116 h 6268113"/>
                <a:gd name="connsiteX1300" fmla="*/ 4953331 w 6662822"/>
                <a:gd name="connsiteY1300" fmla="*/ 3503249 h 6268113"/>
                <a:gd name="connsiteX1301" fmla="*/ 4959083 w 6662822"/>
                <a:gd name="connsiteY1301" fmla="*/ 3501922 h 6268113"/>
                <a:gd name="connsiteX1302" fmla="*/ 4970144 w 6662822"/>
                <a:gd name="connsiteY1302" fmla="*/ 3512098 h 6268113"/>
                <a:gd name="connsiteX1303" fmla="*/ 5002000 w 6662822"/>
                <a:gd name="connsiteY1303" fmla="*/ 3517407 h 6268113"/>
                <a:gd name="connsiteX1304" fmla="*/ 5035627 w 6662822"/>
                <a:gd name="connsiteY1304" fmla="*/ 3521832 h 6268113"/>
                <a:gd name="connsiteX1305" fmla="*/ 5041821 w 6662822"/>
                <a:gd name="connsiteY1305" fmla="*/ 3518735 h 6268113"/>
                <a:gd name="connsiteX1306" fmla="*/ 5044476 w 6662822"/>
                <a:gd name="connsiteY1306" fmla="*/ 3518735 h 6268113"/>
                <a:gd name="connsiteX1307" fmla="*/ 5052882 w 6662822"/>
                <a:gd name="connsiteY1307" fmla="*/ 3524044 h 6268113"/>
                <a:gd name="connsiteX1308" fmla="*/ 5065271 w 6662822"/>
                <a:gd name="connsiteY1308" fmla="*/ 3528026 h 6268113"/>
                <a:gd name="connsiteX1309" fmla="*/ 5126329 w 6662822"/>
                <a:gd name="connsiteY1309" fmla="*/ 3530681 h 6268113"/>
                <a:gd name="connsiteX1310" fmla="*/ 5128542 w 6662822"/>
                <a:gd name="connsiteY1310" fmla="*/ 3531566 h 6268113"/>
                <a:gd name="connsiteX1311" fmla="*/ 5137391 w 6662822"/>
                <a:gd name="connsiteY1311" fmla="*/ 3534221 h 6268113"/>
                <a:gd name="connsiteX1312" fmla="*/ 5177654 w 6662822"/>
                <a:gd name="connsiteY1312" fmla="*/ 3547052 h 6268113"/>
                <a:gd name="connsiteX1313" fmla="*/ 5189157 w 6662822"/>
                <a:gd name="connsiteY1313" fmla="*/ 3549264 h 6268113"/>
                <a:gd name="connsiteX1314" fmla="*/ 5206855 w 6662822"/>
                <a:gd name="connsiteY1314" fmla="*/ 3554131 h 6268113"/>
                <a:gd name="connsiteX1315" fmla="*/ 5218802 w 6662822"/>
                <a:gd name="connsiteY1315" fmla="*/ 3555458 h 6268113"/>
                <a:gd name="connsiteX1316" fmla="*/ 5251101 w 6662822"/>
                <a:gd name="connsiteY1316" fmla="*/ 3555458 h 6268113"/>
                <a:gd name="connsiteX1317" fmla="*/ 5270569 w 6662822"/>
                <a:gd name="connsiteY1317" fmla="*/ 3558555 h 6268113"/>
                <a:gd name="connsiteX1318" fmla="*/ 5292691 w 6662822"/>
                <a:gd name="connsiteY1318" fmla="*/ 3562980 h 6268113"/>
                <a:gd name="connsiteX1319" fmla="*/ 5301983 w 6662822"/>
                <a:gd name="connsiteY1319" fmla="*/ 3562980 h 6268113"/>
                <a:gd name="connsiteX1320" fmla="*/ 5305965 w 6662822"/>
                <a:gd name="connsiteY1320" fmla="*/ 3562980 h 6268113"/>
                <a:gd name="connsiteX1321" fmla="*/ 5320566 w 6662822"/>
                <a:gd name="connsiteY1321" fmla="*/ 3568289 h 6268113"/>
                <a:gd name="connsiteX1322" fmla="*/ 5343573 w 6662822"/>
                <a:gd name="connsiteY1322" fmla="*/ 3574484 h 6268113"/>
                <a:gd name="connsiteX1323" fmla="*/ 5359501 w 6662822"/>
                <a:gd name="connsiteY1323" fmla="*/ 3577138 h 6268113"/>
                <a:gd name="connsiteX1324" fmla="*/ 5378527 w 6662822"/>
                <a:gd name="connsiteY1324" fmla="*/ 3579351 h 6268113"/>
                <a:gd name="connsiteX1325" fmla="*/ 5387818 w 6662822"/>
                <a:gd name="connsiteY1325" fmla="*/ 3581563 h 6268113"/>
                <a:gd name="connsiteX1326" fmla="*/ 5392243 w 6662822"/>
                <a:gd name="connsiteY1326" fmla="*/ 3577138 h 6268113"/>
                <a:gd name="connsiteX1327" fmla="*/ 5396667 w 6662822"/>
                <a:gd name="connsiteY1327" fmla="*/ 3581563 h 6268113"/>
                <a:gd name="connsiteX1328" fmla="*/ 5401092 w 6662822"/>
                <a:gd name="connsiteY1328" fmla="*/ 3585987 h 6268113"/>
                <a:gd name="connsiteX1329" fmla="*/ 5405516 w 6662822"/>
                <a:gd name="connsiteY1329" fmla="*/ 3581563 h 6268113"/>
                <a:gd name="connsiteX1330" fmla="*/ 5409498 w 6662822"/>
                <a:gd name="connsiteY1330" fmla="*/ 3577138 h 6268113"/>
                <a:gd name="connsiteX1331" fmla="*/ 5416578 w 6662822"/>
                <a:gd name="connsiteY1331" fmla="*/ 3581563 h 6268113"/>
                <a:gd name="connsiteX1332" fmla="*/ 5423214 w 6662822"/>
                <a:gd name="connsiteY1332" fmla="*/ 3585987 h 6268113"/>
                <a:gd name="connsiteX1333" fmla="*/ 5429851 w 6662822"/>
                <a:gd name="connsiteY1333" fmla="*/ 3582005 h 6268113"/>
                <a:gd name="connsiteX1334" fmla="*/ 5446664 w 6662822"/>
                <a:gd name="connsiteY1334" fmla="*/ 3578908 h 6268113"/>
                <a:gd name="connsiteX1335" fmla="*/ 5461708 w 6662822"/>
                <a:gd name="connsiteY1335" fmla="*/ 3586872 h 6268113"/>
                <a:gd name="connsiteX1336" fmla="*/ 5467017 w 6662822"/>
                <a:gd name="connsiteY1336" fmla="*/ 3592182 h 6268113"/>
                <a:gd name="connsiteX1337" fmla="*/ 5505068 w 6662822"/>
                <a:gd name="connsiteY1337" fmla="*/ 3636869 h 6268113"/>
                <a:gd name="connsiteX1338" fmla="*/ 5514359 w 6662822"/>
                <a:gd name="connsiteY1338" fmla="*/ 3654125 h 6268113"/>
                <a:gd name="connsiteX1339" fmla="*/ 5520554 w 6662822"/>
                <a:gd name="connsiteY1339" fmla="*/ 3666071 h 6268113"/>
                <a:gd name="connsiteX1340" fmla="*/ 5521881 w 6662822"/>
                <a:gd name="connsiteY1340" fmla="*/ 3668283 h 6268113"/>
                <a:gd name="connsiteX1341" fmla="*/ 5525863 w 6662822"/>
                <a:gd name="connsiteY1341" fmla="*/ 3683769 h 6268113"/>
                <a:gd name="connsiteX1342" fmla="*/ 5533385 w 6662822"/>
                <a:gd name="connsiteY1342" fmla="*/ 3707662 h 6268113"/>
                <a:gd name="connsiteX1343" fmla="*/ 5538694 w 6662822"/>
                <a:gd name="connsiteY1343" fmla="*/ 3717838 h 6268113"/>
                <a:gd name="connsiteX1344" fmla="*/ 5542676 w 6662822"/>
                <a:gd name="connsiteY1344" fmla="*/ 3727572 h 6268113"/>
                <a:gd name="connsiteX1345" fmla="*/ 5546658 w 6662822"/>
                <a:gd name="connsiteY1345" fmla="*/ 3737306 h 6268113"/>
                <a:gd name="connsiteX1346" fmla="*/ 5551968 w 6662822"/>
                <a:gd name="connsiteY1346" fmla="*/ 3747482 h 6268113"/>
                <a:gd name="connsiteX1347" fmla="*/ 5555065 w 6662822"/>
                <a:gd name="connsiteY1347" fmla="*/ 3767835 h 6268113"/>
                <a:gd name="connsiteX1348" fmla="*/ 5553295 w 6662822"/>
                <a:gd name="connsiteY1348" fmla="*/ 3784648 h 6268113"/>
                <a:gd name="connsiteX1349" fmla="*/ 5555507 w 6662822"/>
                <a:gd name="connsiteY1349" fmla="*/ 3795267 h 6268113"/>
                <a:gd name="connsiteX1350" fmla="*/ 5558605 w 6662822"/>
                <a:gd name="connsiteY1350" fmla="*/ 3802789 h 6268113"/>
                <a:gd name="connsiteX1351" fmla="*/ 5560374 w 6662822"/>
                <a:gd name="connsiteY1351" fmla="*/ 3807213 h 6268113"/>
                <a:gd name="connsiteX1352" fmla="*/ 5565684 w 6662822"/>
                <a:gd name="connsiteY1352" fmla="*/ 3812080 h 6268113"/>
                <a:gd name="connsiteX1353" fmla="*/ 5568338 w 6662822"/>
                <a:gd name="connsiteY1353" fmla="*/ 3814735 h 6268113"/>
                <a:gd name="connsiteX1354" fmla="*/ 5568781 w 6662822"/>
                <a:gd name="connsiteY1354" fmla="*/ 3831106 h 6268113"/>
                <a:gd name="connsiteX1355" fmla="*/ 5571436 w 6662822"/>
                <a:gd name="connsiteY1355" fmla="*/ 3851901 h 6268113"/>
                <a:gd name="connsiteX1356" fmla="*/ 5571436 w 6662822"/>
                <a:gd name="connsiteY1356" fmla="*/ 3864290 h 6268113"/>
                <a:gd name="connsiteX1357" fmla="*/ 5572763 w 6662822"/>
                <a:gd name="connsiteY1357" fmla="*/ 3885970 h 6268113"/>
                <a:gd name="connsiteX1358" fmla="*/ 5575418 w 6662822"/>
                <a:gd name="connsiteY1358" fmla="*/ 3900128 h 6268113"/>
                <a:gd name="connsiteX1359" fmla="*/ 5580285 w 6662822"/>
                <a:gd name="connsiteY1359" fmla="*/ 3911189 h 6268113"/>
                <a:gd name="connsiteX1360" fmla="*/ 5575860 w 6662822"/>
                <a:gd name="connsiteY1360" fmla="*/ 3922251 h 6268113"/>
                <a:gd name="connsiteX1361" fmla="*/ 5576303 w 6662822"/>
                <a:gd name="connsiteY1361" fmla="*/ 3943046 h 6268113"/>
                <a:gd name="connsiteX1362" fmla="*/ 5578515 w 6662822"/>
                <a:gd name="connsiteY1362" fmla="*/ 3995255 h 6268113"/>
                <a:gd name="connsiteX1363" fmla="*/ 5579842 w 6662822"/>
                <a:gd name="connsiteY1363" fmla="*/ 4006317 h 6268113"/>
                <a:gd name="connsiteX1364" fmla="*/ 5583382 w 6662822"/>
                <a:gd name="connsiteY1364" fmla="*/ 4028439 h 6268113"/>
                <a:gd name="connsiteX1365" fmla="*/ 5580285 w 6662822"/>
                <a:gd name="connsiteY1365" fmla="*/ 4041713 h 6268113"/>
                <a:gd name="connsiteX1366" fmla="*/ 5576745 w 6662822"/>
                <a:gd name="connsiteY1366" fmla="*/ 4115602 h 6268113"/>
                <a:gd name="connsiteX1367" fmla="*/ 5571436 w 6662822"/>
                <a:gd name="connsiteY1367" fmla="*/ 4144804 h 6268113"/>
                <a:gd name="connsiteX1368" fmla="*/ 5564799 w 6662822"/>
                <a:gd name="connsiteY1368" fmla="*/ 4170024 h 6268113"/>
                <a:gd name="connsiteX1369" fmla="*/ 5560817 w 6662822"/>
                <a:gd name="connsiteY1369" fmla="*/ 4179758 h 6268113"/>
                <a:gd name="connsiteX1370" fmla="*/ 5558605 w 6662822"/>
                <a:gd name="connsiteY1370" fmla="*/ 4187722 h 6268113"/>
                <a:gd name="connsiteX1371" fmla="*/ 5550640 w 6662822"/>
                <a:gd name="connsiteY1371" fmla="*/ 4209402 h 6268113"/>
                <a:gd name="connsiteX1372" fmla="*/ 5540906 w 6662822"/>
                <a:gd name="connsiteY1372" fmla="*/ 4227985 h 6268113"/>
                <a:gd name="connsiteX1373" fmla="*/ 5544004 w 6662822"/>
                <a:gd name="connsiteY1373" fmla="*/ 4231967 h 6268113"/>
                <a:gd name="connsiteX1374" fmla="*/ 5548871 w 6662822"/>
                <a:gd name="connsiteY1374" fmla="*/ 4258514 h 6268113"/>
                <a:gd name="connsiteX1375" fmla="*/ 5547101 w 6662822"/>
                <a:gd name="connsiteY1375" fmla="*/ 4262939 h 6268113"/>
                <a:gd name="connsiteX1376" fmla="*/ 5542234 w 6662822"/>
                <a:gd name="connsiteY1376" fmla="*/ 4278424 h 6268113"/>
                <a:gd name="connsiteX1377" fmla="*/ 5537809 w 6662822"/>
                <a:gd name="connsiteY1377" fmla="*/ 4289486 h 6268113"/>
                <a:gd name="connsiteX1378" fmla="*/ 5531173 w 6662822"/>
                <a:gd name="connsiteY1378" fmla="*/ 4307184 h 6268113"/>
                <a:gd name="connsiteX1379" fmla="*/ 5517457 w 6662822"/>
                <a:gd name="connsiteY1379" fmla="*/ 4322227 h 6268113"/>
                <a:gd name="connsiteX1380" fmla="*/ 5513917 w 6662822"/>
                <a:gd name="connsiteY1380" fmla="*/ 4333288 h 6268113"/>
                <a:gd name="connsiteX1381" fmla="*/ 5509492 w 6662822"/>
                <a:gd name="connsiteY1381" fmla="*/ 4349217 h 6268113"/>
                <a:gd name="connsiteX1382" fmla="*/ 5507280 w 6662822"/>
                <a:gd name="connsiteY1382" fmla="*/ 4355853 h 6268113"/>
                <a:gd name="connsiteX1383" fmla="*/ 5482060 w 6662822"/>
                <a:gd name="connsiteY1383" fmla="*/ 4355853 h 6268113"/>
                <a:gd name="connsiteX1384" fmla="*/ 5465247 w 6662822"/>
                <a:gd name="connsiteY1384" fmla="*/ 4353641 h 6268113"/>
                <a:gd name="connsiteX1385" fmla="*/ 5462593 w 6662822"/>
                <a:gd name="connsiteY1385" fmla="*/ 4357623 h 6268113"/>
                <a:gd name="connsiteX1386" fmla="*/ 5449761 w 6662822"/>
                <a:gd name="connsiteY1386" fmla="*/ 4350986 h 6268113"/>
                <a:gd name="connsiteX1387" fmla="*/ 5424542 w 6662822"/>
                <a:gd name="connsiteY1387" fmla="*/ 4350102 h 6268113"/>
                <a:gd name="connsiteX1388" fmla="*/ 5401534 w 6662822"/>
                <a:gd name="connsiteY1388" fmla="*/ 4370897 h 6268113"/>
                <a:gd name="connsiteX1389" fmla="*/ 5397995 w 6662822"/>
                <a:gd name="connsiteY1389" fmla="*/ 4394347 h 6268113"/>
                <a:gd name="connsiteX1390" fmla="*/ 5384721 w 6662822"/>
                <a:gd name="connsiteY1390" fmla="*/ 4405408 h 6268113"/>
                <a:gd name="connsiteX1391" fmla="*/ 5372332 w 6662822"/>
                <a:gd name="connsiteY1391" fmla="*/ 4416469 h 6268113"/>
                <a:gd name="connsiteX1392" fmla="*/ 5367465 w 6662822"/>
                <a:gd name="connsiteY1392" fmla="*/ 4422221 h 6268113"/>
                <a:gd name="connsiteX1393" fmla="*/ 5351980 w 6662822"/>
                <a:gd name="connsiteY1393" fmla="*/ 4430628 h 6268113"/>
                <a:gd name="connsiteX1394" fmla="*/ 5321450 w 6662822"/>
                <a:gd name="connsiteY1394" fmla="*/ 4444786 h 6268113"/>
                <a:gd name="connsiteX1395" fmla="*/ 5301540 w 6662822"/>
                <a:gd name="connsiteY1395" fmla="*/ 4454078 h 6268113"/>
                <a:gd name="connsiteX1396" fmla="*/ 5290479 w 6662822"/>
                <a:gd name="connsiteY1396" fmla="*/ 4462042 h 6268113"/>
                <a:gd name="connsiteX1397" fmla="*/ 5279418 w 6662822"/>
                <a:gd name="connsiteY1397" fmla="*/ 4470891 h 6268113"/>
                <a:gd name="connsiteX1398" fmla="*/ 5265259 w 6662822"/>
                <a:gd name="connsiteY1398" fmla="*/ 4481952 h 6268113"/>
                <a:gd name="connsiteX1399" fmla="*/ 5241809 w 6662822"/>
                <a:gd name="connsiteY1399" fmla="*/ 4494341 h 6268113"/>
                <a:gd name="connsiteX1400" fmla="*/ 5222341 w 6662822"/>
                <a:gd name="connsiteY1400" fmla="*/ 4505845 h 6268113"/>
                <a:gd name="connsiteX1401" fmla="*/ 5217917 w 6662822"/>
                <a:gd name="connsiteY1401" fmla="*/ 4515578 h 6268113"/>
                <a:gd name="connsiteX1402" fmla="*/ 5213935 w 6662822"/>
                <a:gd name="connsiteY1402" fmla="*/ 4519561 h 6268113"/>
                <a:gd name="connsiteX1403" fmla="*/ 5201546 w 6662822"/>
                <a:gd name="connsiteY1403" fmla="*/ 4526197 h 6268113"/>
                <a:gd name="connsiteX1404" fmla="*/ 5195352 w 6662822"/>
                <a:gd name="connsiteY1404" fmla="*/ 4530622 h 6268113"/>
                <a:gd name="connsiteX1405" fmla="*/ 5177211 w 6662822"/>
                <a:gd name="connsiteY1405" fmla="*/ 4541683 h 6268113"/>
                <a:gd name="connsiteX1406" fmla="*/ 5158186 w 6662822"/>
                <a:gd name="connsiteY1406" fmla="*/ 4554957 h 6268113"/>
                <a:gd name="connsiteX1407" fmla="*/ 5144027 w 6662822"/>
                <a:gd name="connsiteY1407" fmla="*/ 4566018 h 6268113"/>
                <a:gd name="connsiteX1408" fmla="*/ 5130311 w 6662822"/>
                <a:gd name="connsiteY1408" fmla="*/ 4576637 h 6268113"/>
                <a:gd name="connsiteX1409" fmla="*/ 5084739 w 6662822"/>
                <a:gd name="connsiteY1409" fmla="*/ 4608051 h 6268113"/>
                <a:gd name="connsiteX1410" fmla="*/ 5072793 w 6662822"/>
                <a:gd name="connsiteY1410" fmla="*/ 4612475 h 6268113"/>
                <a:gd name="connsiteX1411" fmla="*/ 5063944 w 6662822"/>
                <a:gd name="connsiteY1411" fmla="*/ 4615130 h 6268113"/>
                <a:gd name="connsiteX1412" fmla="*/ 5047130 w 6662822"/>
                <a:gd name="connsiteY1412" fmla="*/ 4630616 h 6268113"/>
                <a:gd name="connsiteX1413" fmla="*/ 5027220 w 6662822"/>
                <a:gd name="connsiteY1413" fmla="*/ 4647429 h 6268113"/>
                <a:gd name="connsiteX1414" fmla="*/ 5013062 w 6662822"/>
                <a:gd name="connsiteY1414" fmla="*/ 4658490 h 6268113"/>
                <a:gd name="connsiteX1415" fmla="*/ 4990054 w 6662822"/>
                <a:gd name="connsiteY1415" fmla="*/ 4672206 h 6268113"/>
                <a:gd name="connsiteX1416" fmla="*/ 4990939 w 6662822"/>
                <a:gd name="connsiteY1416" fmla="*/ 4687692 h 6268113"/>
                <a:gd name="connsiteX1417" fmla="*/ 5000673 w 6662822"/>
                <a:gd name="connsiteY1417" fmla="*/ 4700966 h 6268113"/>
                <a:gd name="connsiteX1418" fmla="*/ 5008637 w 6662822"/>
                <a:gd name="connsiteY1418" fmla="*/ 4705390 h 6268113"/>
                <a:gd name="connsiteX1419" fmla="*/ 5030317 w 6662822"/>
                <a:gd name="connsiteY1419" fmla="*/ 4718221 h 6268113"/>
                <a:gd name="connsiteX1420" fmla="*/ 5060404 w 6662822"/>
                <a:gd name="connsiteY1420" fmla="*/ 4728840 h 6268113"/>
                <a:gd name="connsiteX1421" fmla="*/ 5073235 w 6662822"/>
                <a:gd name="connsiteY1421" fmla="*/ 4732380 h 6268113"/>
                <a:gd name="connsiteX1422" fmla="*/ 5082084 w 6662822"/>
                <a:gd name="connsiteY1422" fmla="*/ 4735477 h 6268113"/>
                <a:gd name="connsiteX1423" fmla="*/ 5093588 w 6662822"/>
                <a:gd name="connsiteY1423" fmla="*/ 4736362 h 6268113"/>
                <a:gd name="connsiteX1424" fmla="*/ 5114826 w 6662822"/>
                <a:gd name="connsiteY1424" fmla="*/ 4745211 h 6268113"/>
                <a:gd name="connsiteX1425" fmla="*/ 5143142 w 6662822"/>
                <a:gd name="connsiteY1425" fmla="*/ 4757599 h 6268113"/>
                <a:gd name="connsiteX1426" fmla="*/ 5165707 w 6662822"/>
                <a:gd name="connsiteY1426" fmla="*/ 4765121 h 6268113"/>
                <a:gd name="connsiteX1427" fmla="*/ 5213050 w 6662822"/>
                <a:gd name="connsiteY1427" fmla="*/ 4783704 h 6268113"/>
                <a:gd name="connsiteX1428" fmla="*/ 5227651 w 6662822"/>
                <a:gd name="connsiteY1428" fmla="*/ 4788571 h 6268113"/>
                <a:gd name="connsiteX1429" fmla="*/ 5243137 w 6662822"/>
                <a:gd name="connsiteY1429" fmla="*/ 4793881 h 6268113"/>
                <a:gd name="connsiteX1430" fmla="*/ 5251986 w 6662822"/>
                <a:gd name="connsiteY1430" fmla="*/ 4798747 h 6268113"/>
                <a:gd name="connsiteX1431" fmla="*/ 5253755 w 6662822"/>
                <a:gd name="connsiteY1431" fmla="*/ 4801402 h 6268113"/>
                <a:gd name="connsiteX1432" fmla="*/ 5257295 w 6662822"/>
                <a:gd name="connsiteY1432" fmla="*/ 4811579 h 6268113"/>
                <a:gd name="connsiteX1433" fmla="*/ 5273666 w 6662822"/>
                <a:gd name="connsiteY1433" fmla="*/ 4817330 h 6268113"/>
                <a:gd name="connsiteX1434" fmla="*/ 5277648 w 6662822"/>
                <a:gd name="connsiteY1434" fmla="*/ 4819543 h 6268113"/>
                <a:gd name="connsiteX1435" fmla="*/ 5280302 w 6662822"/>
                <a:gd name="connsiteY1435" fmla="*/ 4824852 h 6268113"/>
                <a:gd name="connsiteX1436" fmla="*/ 5280302 w 6662822"/>
                <a:gd name="connsiteY1436" fmla="*/ 4828834 h 6268113"/>
                <a:gd name="connsiteX1437" fmla="*/ 5281630 w 6662822"/>
                <a:gd name="connsiteY1437" fmla="*/ 4835471 h 6268113"/>
                <a:gd name="connsiteX1438" fmla="*/ 5295788 w 6662822"/>
                <a:gd name="connsiteY1438" fmla="*/ 4832816 h 6268113"/>
                <a:gd name="connsiteX1439" fmla="*/ 5321450 w 6662822"/>
                <a:gd name="connsiteY1439" fmla="*/ 4829719 h 6268113"/>
                <a:gd name="connsiteX1440" fmla="*/ 5330299 w 6662822"/>
                <a:gd name="connsiteY1440" fmla="*/ 4833701 h 6268113"/>
                <a:gd name="connsiteX1441" fmla="*/ 5340033 w 6662822"/>
                <a:gd name="connsiteY1441" fmla="*/ 4839453 h 6268113"/>
                <a:gd name="connsiteX1442" fmla="*/ 5348440 w 6662822"/>
                <a:gd name="connsiteY1442" fmla="*/ 4843435 h 6268113"/>
                <a:gd name="connsiteX1443" fmla="*/ 5365696 w 6662822"/>
                <a:gd name="connsiteY1443" fmla="*/ 4848302 h 6268113"/>
                <a:gd name="connsiteX1444" fmla="*/ 5364368 w 6662822"/>
                <a:gd name="connsiteY1444" fmla="*/ 4857151 h 6268113"/>
                <a:gd name="connsiteX1445" fmla="*/ 5367023 w 6662822"/>
                <a:gd name="connsiteY1445" fmla="*/ 4859806 h 6268113"/>
                <a:gd name="connsiteX1446" fmla="*/ 5376757 w 6662822"/>
                <a:gd name="connsiteY1446" fmla="*/ 4865115 h 6268113"/>
                <a:gd name="connsiteX1447" fmla="*/ 5380739 w 6662822"/>
                <a:gd name="connsiteY1447" fmla="*/ 4867327 h 6268113"/>
                <a:gd name="connsiteX1448" fmla="*/ 5397110 w 6662822"/>
                <a:gd name="connsiteY1448" fmla="*/ 4871310 h 6268113"/>
                <a:gd name="connsiteX1449" fmla="*/ 5415693 w 6662822"/>
                <a:gd name="connsiteY1449" fmla="*/ 4877946 h 6268113"/>
                <a:gd name="connsiteX1450" fmla="*/ 5421002 w 6662822"/>
                <a:gd name="connsiteY1450" fmla="*/ 4882813 h 6268113"/>
                <a:gd name="connsiteX1451" fmla="*/ 5425427 w 6662822"/>
                <a:gd name="connsiteY1451" fmla="*/ 4884583 h 6268113"/>
                <a:gd name="connsiteX1452" fmla="*/ 5427196 w 6662822"/>
                <a:gd name="connsiteY1452" fmla="*/ 4888123 h 6268113"/>
                <a:gd name="connsiteX1453" fmla="*/ 5431621 w 6662822"/>
                <a:gd name="connsiteY1453" fmla="*/ 4900069 h 6268113"/>
                <a:gd name="connsiteX1454" fmla="*/ 5429409 w 6662822"/>
                <a:gd name="connsiteY1454" fmla="*/ 4911130 h 6268113"/>
                <a:gd name="connsiteX1455" fmla="*/ 5425427 w 6662822"/>
                <a:gd name="connsiteY1455" fmla="*/ 4913342 h 6268113"/>
                <a:gd name="connsiteX1456" fmla="*/ 5434276 w 6662822"/>
                <a:gd name="connsiteY1456" fmla="*/ 4920864 h 6268113"/>
                <a:gd name="connsiteX1457" fmla="*/ 5443125 w 6662822"/>
                <a:gd name="connsiteY1457" fmla="*/ 4927501 h 6268113"/>
                <a:gd name="connsiteX1458" fmla="*/ 5438700 w 6662822"/>
                <a:gd name="connsiteY1458" fmla="*/ 4928828 h 6268113"/>
                <a:gd name="connsiteX1459" fmla="*/ 5438700 w 6662822"/>
                <a:gd name="connsiteY1459" fmla="*/ 4938120 h 6268113"/>
                <a:gd name="connsiteX1460" fmla="*/ 5442682 w 6662822"/>
                <a:gd name="connsiteY1460" fmla="*/ 4957145 h 6268113"/>
                <a:gd name="connsiteX1461" fmla="*/ 5447549 w 6662822"/>
                <a:gd name="connsiteY1461" fmla="*/ 4973073 h 6268113"/>
                <a:gd name="connsiteX1462" fmla="*/ 5447992 w 6662822"/>
                <a:gd name="connsiteY1462" fmla="*/ 4983250 h 6268113"/>
                <a:gd name="connsiteX1463" fmla="*/ 5441355 w 6662822"/>
                <a:gd name="connsiteY1463" fmla="*/ 5002718 h 6268113"/>
                <a:gd name="connsiteX1464" fmla="*/ 5445337 w 6662822"/>
                <a:gd name="connsiteY1464" fmla="*/ 5012452 h 6268113"/>
                <a:gd name="connsiteX1465" fmla="*/ 5449761 w 6662822"/>
                <a:gd name="connsiteY1465" fmla="*/ 5016434 h 6268113"/>
                <a:gd name="connsiteX1466" fmla="*/ 5454186 w 6662822"/>
                <a:gd name="connsiteY1466" fmla="*/ 5025725 h 6268113"/>
                <a:gd name="connsiteX1467" fmla="*/ 5457726 w 6662822"/>
                <a:gd name="connsiteY1467" fmla="*/ 5033689 h 6268113"/>
                <a:gd name="connsiteX1468" fmla="*/ 5455513 w 6662822"/>
                <a:gd name="connsiteY1468" fmla="*/ 5073067 h 6268113"/>
                <a:gd name="connsiteX1469" fmla="*/ 5447107 w 6662822"/>
                <a:gd name="connsiteY1469" fmla="*/ 5118640 h 6268113"/>
                <a:gd name="connsiteX1470" fmla="*/ 5443567 w 6662822"/>
                <a:gd name="connsiteY1470" fmla="*/ 5130144 h 6268113"/>
                <a:gd name="connsiteX1471" fmla="*/ 5446222 w 6662822"/>
                <a:gd name="connsiteY1471" fmla="*/ 5133241 h 6268113"/>
                <a:gd name="connsiteX1472" fmla="*/ 5448434 w 6662822"/>
                <a:gd name="connsiteY1472" fmla="*/ 5142532 h 6268113"/>
                <a:gd name="connsiteX1473" fmla="*/ 5447549 w 6662822"/>
                <a:gd name="connsiteY1473" fmla="*/ 5182353 h 6268113"/>
                <a:gd name="connsiteX1474" fmla="*/ 5448877 w 6662822"/>
                <a:gd name="connsiteY1474" fmla="*/ 5185008 h 6268113"/>
                <a:gd name="connsiteX1475" fmla="*/ 5456398 w 6662822"/>
                <a:gd name="connsiteY1475" fmla="*/ 5187220 h 6268113"/>
                <a:gd name="connsiteX1476" fmla="*/ 5451089 w 6662822"/>
                <a:gd name="connsiteY1476" fmla="*/ 5192087 h 6268113"/>
                <a:gd name="connsiteX1477" fmla="*/ 5449761 w 6662822"/>
                <a:gd name="connsiteY1477" fmla="*/ 5195627 h 6268113"/>
                <a:gd name="connsiteX1478" fmla="*/ 5451974 w 6662822"/>
                <a:gd name="connsiteY1478" fmla="*/ 5223059 h 6268113"/>
                <a:gd name="connsiteX1479" fmla="*/ 5437815 w 6662822"/>
                <a:gd name="connsiteY1479" fmla="*/ 5249163 h 6268113"/>
                <a:gd name="connsiteX1480" fmla="*/ 5434276 w 6662822"/>
                <a:gd name="connsiteY1480" fmla="*/ 5262879 h 6268113"/>
                <a:gd name="connsiteX1481" fmla="*/ 5435603 w 6662822"/>
                <a:gd name="connsiteY1481" fmla="*/ 5277480 h 6268113"/>
                <a:gd name="connsiteX1482" fmla="*/ 5432948 w 6662822"/>
                <a:gd name="connsiteY1482" fmla="*/ 5283674 h 6268113"/>
                <a:gd name="connsiteX1483" fmla="*/ 5428081 w 6662822"/>
                <a:gd name="connsiteY1483" fmla="*/ 5319071 h 6268113"/>
                <a:gd name="connsiteX1484" fmla="*/ 5421002 w 6662822"/>
                <a:gd name="connsiteY1484" fmla="*/ 5355794 h 6268113"/>
                <a:gd name="connsiteX1485" fmla="*/ 5415693 w 6662822"/>
                <a:gd name="connsiteY1485" fmla="*/ 5369953 h 6268113"/>
                <a:gd name="connsiteX1486" fmla="*/ 5409941 w 6662822"/>
                <a:gd name="connsiteY1486" fmla="*/ 5395615 h 6268113"/>
                <a:gd name="connsiteX1487" fmla="*/ 5406401 w 6662822"/>
                <a:gd name="connsiteY1487" fmla="*/ 5404906 h 6268113"/>
                <a:gd name="connsiteX1488" fmla="*/ 5402862 w 6662822"/>
                <a:gd name="connsiteY1488" fmla="*/ 5418180 h 6268113"/>
                <a:gd name="connsiteX1489" fmla="*/ 5403304 w 6662822"/>
                <a:gd name="connsiteY1489" fmla="*/ 5426586 h 6268113"/>
                <a:gd name="connsiteX1490" fmla="*/ 5401534 w 6662822"/>
                <a:gd name="connsiteY1490" fmla="*/ 5431011 h 6268113"/>
                <a:gd name="connsiteX1491" fmla="*/ 5395340 w 6662822"/>
                <a:gd name="connsiteY1491" fmla="*/ 5442072 h 6268113"/>
                <a:gd name="connsiteX1492" fmla="*/ 5394013 w 6662822"/>
                <a:gd name="connsiteY1492" fmla="*/ 5455788 h 6268113"/>
                <a:gd name="connsiteX1493" fmla="*/ 5392685 w 6662822"/>
                <a:gd name="connsiteY1493" fmla="*/ 5469062 h 6268113"/>
                <a:gd name="connsiteX1494" fmla="*/ 5391800 w 6662822"/>
                <a:gd name="connsiteY1494" fmla="*/ 5479681 h 6268113"/>
                <a:gd name="connsiteX1495" fmla="*/ 5374545 w 6662822"/>
                <a:gd name="connsiteY1495" fmla="*/ 5519501 h 6268113"/>
                <a:gd name="connsiteX1496" fmla="*/ 5368793 w 6662822"/>
                <a:gd name="connsiteY1496" fmla="*/ 5539854 h 6268113"/>
                <a:gd name="connsiteX1497" fmla="*/ 5367023 w 6662822"/>
                <a:gd name="connsiteY1497" fmla="*/ 5555782 h 6268113"/>
                <a:gd name="connsiteX1498" fmla="*/ 5361714 w 6662822"/>
                <a:gd name="connsiteY1498" fmla="*/ 5561092 h 6268113"/>
                <a:gd name="connsiteX1499" fmla="*/ 5360386 w 6662822"/>
                <a:gd name="connsiteY1499" fmla="*/ 5569941 h 6268113"/>
                <a:gd name="connsiteX1500" fmla="*/ 5356404 w 6662822"/>
                <a:gd name="connsiteY1500" fmla="*/ 5570826 h 6268113"/>
                <a:gd name="connsiteX1501" fmla="*/ 5339149 w 6662822"/>
                <a:gd name="connsiteY1501" fmla="*/ 5575250 h 6268113"/>
                <a:gd name="connsiteX1502" fmla="*/ 5326317 w 6662822"/>
                <a:gd name="connsiteY1502" fmla="*/ 5575250 h 6268113"/>
                <a:gd name="connsiteX1503" fmla="*/ 5302867 w 6662822"/>
                <a:gd name="connsiteY1503" fmla="*/ 5574365 h 6268113"/>
                <a:gd name="connsiteX1504" fmla="*/ 5277648 w 6662822"/>
                <a:gd name="connsiteY1504" fmla="*/ 5579675 h 6268113"/>
                <a:gd name="connsiteX1505" fmla="*/ 5277648 w 6662822"/>
                <a:gd name="connsiteY1505" fmla="*/ 5599142 h 6268113"/>
                <a:gd name="connsiteX1506" fmla="*/ 5273223 w 6662822"/>
                <a:gd name="connsiteY1506" fmla="*/ 5622150 h 6268113"/>
                <a:gd name="connsiteX1507" fmla="*/ 5274108 w 6662822"/>
                <a:gd name="connsiteY1507" fmla="*/ 5625690 h 6268113"/>
                <a:gd name="connsiteX1508" fmla="*/ 5279418 w 6662822"/>
                <a:gd name="connsiteY1508" fmla="*/ 5630114 h 6268113"/>
                <a:gd name="connsiteX1509" fmla="*/ 5273223 w 6662822"/>
                <a:gd name="connsiteY1509" fmla="*/ 5634539 h 6268113"/>
                <a:gd name="connsiteX1510" fmla="*/ 5268356 w 6662822"/>
                <a:gd name="connsiteY1510" fmla="*/ 5645600 h 6268113"/>
                <a:gd name="connsiteX1511" fmla="*/ 5258622 w 6662822"/>
                <a:gd name="connsiteY1511" fmla="*/ 5654891 h 6268113"/>
                <a:gd name="connsiteX1512" fmla="*/ 5252870 w 6662822"/>
                <a:gd name="connsiteY1512" fmla="*/ 5658873 h 6268113"/>
                <a:gd name="connsiteX1513" fmla="*/ 5228978 w 6662822"/>
                <a:gd name="connsiteY1513" fmla="*/ 5663298 h 6268113"/>
                <a:gd name="connsiteX1514" fmla="*/ 5199776 w 6662822"/>
                <a:gd name="connsiteY1514" fmla="*/ 5666395 h 6268113"/>
                <a:gd name="connsiteX1515" fmla="*/ 5196679 w 6662822"/>
                <a:gd name="connsiteY1515" fmla="*/ 5668607 h 6268113"/>
                <a:gd name="connsiteX1516" fmla="*/ 5183848 w 6662822"/>
                <a:gd name="connsiteY1516" fmla="*/ 5674802 h 6268113"/>
                <a:gd name="connsiteX1517" fmla="*/ 5166150 w 6662822"/>
                <a:gd name="connsiteY1517" fmla="*/ 5681438 h 6268113"/>
                <a:gd name="connsiteX1518" fmla="*/ 5161283 w 6662822"/>
                <a:gd name="connsiteY1518" fmla="*/ 5684978 h 6268113"/>
                <a:gd name="connsiteX1519" fmla="*/ 5156858 w 6662822"/>
                <a:gd name="connsiteY1519" fmla="*/ 5688960 h 6268113"/>
                <a:gd name="connsiteX1520" fmla="*/ 5152876 w 6662822"/>
                <a:gd name="connsiteY1520" fmla="*/ 5691172 h 6268113"/>
                <a:gd name="connsiteX1521" fmla="*/ 5133409 w 6662822"/>
                <a:gd name="connsiteY1521" fmla="*/ 5696482 h 6268113"/>
                <a:gd name="connsiteX1522" fmla="*/ 5113941 w 6662822"/>
                <a:gd name="connsiteY1522" fmla="*/ 5701349 h 6268113"/>
                <a:gd name="connsiteX1523" fmla="*/ 5103322 w 6662822"/>
                <a:gd name="connsiteY1523" fmla="*/ 5704446 h 6268113"/>
                <a:gd name="connsiteX1524" fmla="*/ 5086951 w 6662822"/>
                <a:gd name="connsiteY1524" fmla="*/ 5708870 h 6268113"/>
                <a:gd name="connsiteX1525" fmla="*/ 5073678 w 6662822"/>
                <a:gd name="connsiteY1525" fmla="*/ 5713295 h 6268113"/>
                <a:gd name="connsiteX1526" fmla="*/ 5065271 w 6662822"/>
                <a:gd name="connsiteY1526" fmla="*/ 5715065 h 6268113"/>
                <a:gd name="connsiteX1527" fmla="*/ 5051997 w 6662822"/>
                <a:gd name="connsiteY1527" fmla="*/ 5717277 h 6268113"/>
                <a:gd name="connsiteX1528" fmla="*/ 5037397 w 6662822"/>
                <a:gd name="connsiteY1528" fmla="*/ 5719932 h 6268113"/>
                <a:gd name="connsiteX1529" fmla="*/ 5004213 w 6662822"/>
                <a:gd name="connsiteY1529" fmla="*/ 5729223 h 6268113"/>
                <a:gd name="connsiteX1530" fmla="*/ 5000673 w 6662822"/>
                <a:gd name="connsiteY1530" fmla="*/ 5731435 h 6268113"/>
                <a:gd name="connsiteX1531" fmla="*/ 4989612 w 6662822"/>
                <a:gd name="connsiteY1531" fmla="*/ 5736302 h 6268113"/>
                <a:gd name="connsiteX1532" fmla="*/ 4978550 w 6662822"/>
                <a:gd name="connsiteY1532" fmla="*/ 5741169 h 6268113"/>
                <a:gd name="connsiteX1533" fmla="*/ 4974126 w 6662822"/>
                <a:gd name="connsiteY1533" fmla="*/ 5742939 h 6268113"/>
                <a:gd name="connsiteX1534" fmla="*/ 4963065 w 6662822"/>
                <a:gd name="connsiteY1534" fmla="*/ 5745151 h 6268113"/>
                <a:gd name="connsiteX1535" fmla="*/ 4946694 w 6662822"/>
                <a:gd name="connsiteY1535" fmla="*/ 5748691 h 6268113"/>
                <a:gd name="connsiteX1536" fmla="*/ 4903334 w 6662822"/>
                <a:gd name="connsiteY1536" fmla="*/ 5758867 h 6268113"/>
                <a:gd name="connsiteX1537" fmla="*/ 4892715 w 6662822"/>
                <a:gd name="connsiteY1537" fmla="*/ 5762850 h 6268113"/>
                <a:gd name="connsiteX1538" fmla="*/ 4876787 w 6662822"/>
                <a:gd name="connsiteY1538" fmla="*/ 5769044 h 6268113"/>
                <a:gd name="connsiteX1539" fmla="*/ 4865725 w 6662822"/>
                <a:gd name="connsiteY1539" fmla="*/ 5773468 h 6268113"/>
                <a:gd name="connsiteX1540" fmla="*/ 4856876 w 6662822"/>
                <a:gd name="connsiteY1540" fmla="*/ 5780105 h 6268113"/>
                <a:gd name="connsiteX1541" fmla="*/ 4811746 w 6662822"/>
                <a:gd name="connsiteY1541" fmla="*/ 5791166 h 6268113"/>
                <a:gd name="connsiteX1542" fmla="*/ 4801570 w 6662822"/>
                <a:gd name="connsiteY1542" fmla="*/ 5795149 h 6268113"/>
                <a:gd name="connsiteX1543" fmla="*/ 4797145 w 6662822"/>
                <a:gd name="connsiteY1543" fmla="*/ 5796033 h 6268113"/>
                <a:gd name="connsiteX1544" fmla="*/ 4778562 w 6662822"/>
                <a:gd name="connsiteY1544" fmla="*/ 5800015 h 6268113"/>
                <a:gd name="connsiteX1545" fmla="*/ 4758652 w 6662822"/>
                <a:gd name="connsiteY1545" fmla="*/ 5807095 h 6268113"/>
                <a:gd name="connsiteX1546" fmla="*/ 4755112 w 6662822"/>
                <a:gd name="connsiteY1546" fmla="*/ 5811077 h 6268113"/>
                <a:gd name="connsiteX1547" fmla="*/ 4740954 w 6662822"/>
                <a:gd name="connsiteY1547" fmla="*/ 5818598 h 6268113"/>
                <a:gd name="connsiteX1548" fmla="*/ 4716177 w 6662822"/>
                <a:gd name="connsiteY1548" fmla="*/ 5825678 h 6268113"/>
                <a:gd name="connsiteX1549" fmla="*/ 4661313 w 6662822"/>
                <a:gd name="connsiteY1549" fmla="*/ 5835412 h 6268113"/>
                <a:gd name="connsiteX1550" fmla="*/ 4644942 w 6662822"/>
                <a:gd name="connsiteY1550" fmla="*/ 5831872 h 6268113"/>
                <a:gd name="connsiteX1551" fmla="*/ 4637863 w 6662822"/>
                <a:gd name="connsiteY1551" fmla="*/ 5834969 h 6268113"/>
                <a:gd name="connsiteX1552" fmla="*/ 4628571 w 6662822"/>
                <a:gd name="connsiteY1552" fmla="*/ 5840279 h 6268113"/>
                <a:gd name="connsiteX1553" fmla="*/ 4623704 w 6662822"/>
                <a:gd name="connsiteY1553" fmla="*/ 5851782 h 6268113"/>
                <a:gd name="connsiteX1554" fmla="*/ 4614413 w 6662822"/>
                <a:gd name="connsiteY1554" fmla="*/ 5854879 h 6268113"/>
                <a:gd name="connsiteX1555" fmla="*/ 4581229 w 6662822"/>
                <a:gd name="connsiteY1555" fmla="*/ 5863286 h 6268113"/>
                <a:gd name="connsiteX1556" fmla="*/ 4569283 w 6662822"/>
                <a:gd name="connsiteY1556" fmla="*/ 5869923 h 6268113"/>
                <a:gd name="connsiteX1557" fmla="*/ 4557337 w 6662822"/>
                <a:gd name="connsiteY1557" fmla="*/ 5875232 h 6268113"/>
                <a:gd name="connsiteX1558" fmla="*/ 4546718 w 6662822"/>
                <a:gd name="connsiteY1558" fmla="*/ 5873020 h 6268113"/>
                <a:gd name="connsiteX1559" fmla="*/ 4542293 w 6662822"/>
                <a:gd name="connsiteY1559" fmla="*/ 5877887 h 6268113"/>
                <a:gd name="connsiteX1560" fmla="*/ 4541851 w 6662822"/>
                <a:gd name="connsiteY1560" fmla="*/ 5883639 h 6268113"/>
                <a:gd name="connsiteX1561" fmla="*/ 4513976 w 6662822"/>
                <a:gd name="connsiteY1561" fmla="*/ 5882754 h 6268113"/>
                <a:gd name="connsiteX1562" fmla="*/ 4498490 w 6662822"/>
                <a:gd name="connsiteY1562" fmla="*/ 5891161 h 6268113"/>
                <a:gd name="connsiteX1563" fmla="*/ 4483005 w 6662822"/>
                <a:gd name="connsiteY1563" fmla="*/ 5900894 h 6268113"/>
                <a:gd name="connsiteX1564" fmla="*/ 4477695 w 6662822"/>
                <a:gd name="connsiteY1564" fmla="*/ 5903992 h 6268113"/>
                <a:gd name="connsiteX1565" fmla="*/ 4463979 w 6662822"/>
                <a:gd name="connsiteY1565" fmla="*/ 5906646 h 6268113"/>
                <a:gd name="connsiteX1566" fmla="*/ 4443184 w 6662822"/>
                <a:gd name="connsiteY1566" fmla="*/ 5907974 h 6268113"/>
                <a:gd name="connsiteX1567" fmla="*/ 4429468 w 6662822"/>
                <a:gd name="connsiteY1567" fmla="*/ 5919477 h 6268113"/>
                <a:gd name="connsiteX1568" fmla="*/ 4423274 w 6662822"/>
                <a:gd name="connsiteY1568" fmla="*/ 5917708 h 6268113"/>
                <a:gd name="connsiteX1569" fmla="*/ 4410885 w 6662822"/>
                <a:gd name="connsiteY1569" fmla="*/ 5918593 h 6268113"/>
                <a:gd name="connsiteX1570" fmla="*/ 4386108 w 6662822"/>
                <a:gd name="connsiteY1570" fmla="*/ 5925229 h 6268113"/>
                <a:gd name="connsiteX1571" fmla="*/ 4381241 w 6662822"/>
                <a:gd name="connsiteY1571" fmla="*/ 5928326 h 6268113"/>
                <a:gd name="connsiteX1572" fmla="*/ 4376816 w 6662822"/>
                <a:gd name="connsiteY1572" fmla="*/ 5933193 h 6268113"/>
                <a:gd name="connsiteX1573" fmla="*/ 4372392 w 6662822"/>
                <a:gd name="connsiteY1573" fmla="*/ 5935406 h 6268113"/>
                <a:gd name="connsiteX1574" fmla="*/ 4365313 w 6662822"/>
                <a:gd name="connsiteY1574" fmla="*/ 5938060 h 6268113"/>
                <a:gd name="connsiteX1575" fmla="*/ 4349827 w 6662822"/>
                <a:gd name="connsiteY1575" fmla="*/ 5939830 h 6268113"/>
                <a:gd name="connsiteX1576" fmla="*/ 4341420 w 6662822"/>
                <a:gd name="connsiteY1576" fmla="*/ 5939388 h 6268113"/>
                <a:gd name="connsiteX1577" fmla="*/ 4325934 w 6662822"/>
                <a:gd name="connsiteY1577" fmla="*/ 5948237 h 6268113"/>
                <a:gd name="connsiteX1578" fmla="*/ 4291866 w 6662822"/>
                <a:gd name="connsiteY1578" fmla="*/ 5962395 h 6268113"/>
                <a:gd name="connsiteX1579" fmla="*/ 4283901 w 6662822"/>
                <a:gd name="connsiteY1579" fmla="*/ 5965492 h 6268113"/>
                <a:gd name="connsiteX1580" fmla="*/ 4269743 w 6662822"/>
                <a:gd name="connsiteY1580" fmla="*/ 5972572 h 6268113"/>
                <a:gd name="connsiteX1581" fmla="*/ 4241869 w 6662822"/>
                <a:gd name="connsiteY1581" fmla="*/ 5977881 h 6268113"/>
                <a:gd name="connsiteX1582" fmla="*/ 4223286 w 6662822"/>
                <a:gd name="connsiteY1582" fmla="*/ 5980978 h 6268113"/>
                <a:gd name="connsiteX1583" fmla="*/ 4217534 w 6662822"/>
                <a:gd name="connsiteY1583" fmla="*/ 5984960 h 6268113"/>
                <a:gd name="connsiteX1584" fmla="*/ 4208242 w 6662822"/>
                <a:gd name="connsiteY1584" fmla="*/ 5986288 h 6268113"/>
                <a:gd name="connsiteX1585" fmla="*/ 4201605 w 6662822"/>
                <a:gd name="connsiteY1585" fmla="*/ 5988057 h 6268113"/>
                <a:gd name="connsiteX1586" fmla="*/ 4197623 w 6662822"/>
                <a:gd name="connsiteY1586" fmla="*/ 5992924 h 6268113"/>
                <a:gd name="connsiteX1587" fmla="*/ 4192756 w 6662822"/>
                <a:gd name="connsiteY1587" fmla="*/ 5989385 h 6268113"/>
                <a:gd name="connsiteX1588" fmla="*/ 4189217 w 6662822"/>
                <a:gd name="connsiteY1588" fmla="*/ 5985403 h 6268113"/>
                <a:gd name="connsiteX1589" fmla="*/ 4185677 w 6662822"/>
                <a:gd name="connsiteY1589" fmla="*/ 5992482 h 6268113"/>
                <a:gd name="connsiteX1590" fmla="*/ 4184792 w 6662822"/>
                <a:gd name="connsiteY1590" fmla="*/ 5996464 h 6268113"/>
                <a:gd name="connsiteX1591" fmla="*/ 4163554 w 6662822"/>
                <a:gd name="connsiteY1591" fmla="*/ 6000004 h 6268113"/>
                <a:gd name="connsiteX1592" fmla="*/ 4140547 w 6662822"/>
                <a:gd name="connsiteY1592" fmla="*/ 6005313 h 6268113"/>
                <a:gd name="connsiteX1593" fmla="*/ 4095417 w 6662822"/>
                <a:gd name="connsiteY1593" fmla="*/ 6026108 h 6268113"/>
                <a:gd name="connsiteX1594" fmla="*/ 4059578 w 6662822"/>
                <a:gd name="connsiteY1594" fmla="*/ 6033187 h 6268113"/>
                <a:gd name="connsiteX1595" fmla="*/ 4053826 w 6662822"/>
                <a:gd name="connsiteY1595" fmla="*/ 6037170 h 6268113"/>
                <a:gd name="connsiteX1596" fmla="*/ 4047190 w 6662822"/>
                <a:gd name="connsiteY1596" fmla="*/ 6041594 h 6268113"/>
                <a:gd name="connsiteX1597" fmla="*/ 4040553 w 6662822"/>
                <a:gd name="connsiteY1597" fmla="*/ 6045576 h 6268113"/>
                <a:gd name="connsiteX1598" fmla="*/ 4021085 w 6662822"/>
                <a:gd name="connsiteY1598" fmla="*/ 6052213 h 6268113"/>
                <a:gd name="connsiteX1599" fmla="*/ 3998962 w 6662822"/>
                <a:gd name="connsiteY1599" fmla="*/ 6061504 h 6268113"/>
                <a:gd name="connsiteX1600" fmla="*/ 3986574 w 6662822"/>
                <a:gd name="connsiteY1600" fmla="*/ 6067699 h 6268113"/>
                <a:gd name="connsiteX1601" fmla="*/ 3931267 w 6662822"/>
                <a:gd name="connsiteY1601" fmla="*/ 6079645 h 6268113"/>
                <a:gd name="connsiteX1602" fmla="*/ 3922861 w 6662822"/>
                <a:gd name="connsiteY1602" fmla="*/ 6082742 h 6268113"/>
                <a:gd name="connsiteX1603" fmla="*/ 3909145 w 6662822"/>
                <a:gd name="connsiteY1603" fmla="*/ 6083185 h 6268113"/>
                <a:gd name="connsiteX1604" fmla="*/ 3907817 w 6662822"/>
                <a:gd name="connsiteY1604" fmla="*/ 6090264 h 6268113"/>
                <a:gd name="connsiteX1605" fmla="*/ 3906933 w 6662822"/>
                <a:gd name="connsiteY1605" fmla="*/ 6094688 h 6268113"/>
                <a:gd name="connsiteX1606" fmla="*/ 3898968 w 6662822"/>
                <a:gd name="connsiteY1606" fmla="*/ 6090706 h 6268113"/>
                <a:gd name="connsiteX1607" fmla="*/ 3871979 w 6662822"/>
                <a:gd name="connsiteY1607" fmla="*/ 6097343 h 6268113"/>
                <a:gd name="connsiteX1608" fmla="*/ 3835255 w 6662822"/>
                <a:gd name="connsiteY1608" fmla="*/ 6107519 h 6268113"/>
                <a:gd name="connsiteX1609" fmla="*/ 3829946 w 6662822"/>
                <a:gd name="connsiteY1609" fmla="*/ 6115041 h 6268113"/>
                <a:gd name="connsiteX1610" fmla="*/ 3825079 w 6662822"/>
                <a:gd name="connsiteY1610" fmla="*/ 6119466 h 6268113"/>
                <a:gd name="connsiteX1611" fmla="*/ 3751632 w 6662822"/>
                <a:gd name="connsiteY1611" fmla="*/ 6131854 h 6268113"/>
                <a:gd name="connsiteX1612" fmla="*/ 3726412 w 6662822"/>
                <a:gd name="connsiteY1612" fmla="*/ 6137164 h 6268113"/>
                <a:gd name="connsiteX1613" fmla="*/ 3717563 w 6662822"/>
                <a:gd name="connsiteY1613" fmla="*/ 6142473 h 6268113"/>
                <a:gd name="connsiteX1614" fmla="*/ 3698980 w 6662822"/>
                <a:gd name="connsiteY1614" fmla="*/ 6153977 h 6268113"/>
                <a:gd name="connsiteX1615" fmla="*/ 3638364 w 6662822"/>
                <a:gd name="connsiteY1615" fmla="*/ 6173445 h 6268113"/>
                <a:gd name="connsiteX1616" fmla="*/ 3625976 w 6662822"/>
                <a:gd name="connsiteY1616" fmla="*/ 6180081 h 6268113"/>
                <a:gd name="connsiteX1617" fmla="*/ 3621551 w 6662822"/>
                <a:gd name="connsiteY1617" fmla="*/ 6179197 h 6268113"/>
                <a:gd name="connsiteX1618" fmla="*/ 3608278 w 6662822"/>
                <a:gd name="connsiteY1618" fmla="*/ 6178754 h 6268113"/>
                <a:gd name="connsiteX1619" fmla="*/ 3598101 w 6662822"/>
                <a:gd name="connsiteY1619" fmla="*/ 6183179 h 6268113"/>
                <a:gd name="connsiteX1620" fmla="*/ 3594119 w 6662822"/>
                <a:gd name="connsiteY1620" fmla="*/ 6185391 h 6268113"/>
                <a:gd name="connsiteX1621" fmla="*/ 3587040 w 6662822"/>
                <a:gd name="connsiteY1621" fmla="*/ 6188046 h 6268113"/>
                <a:gd name="connsiteX1622" fmla="*/ 3573324 w 6662822"/>
                <a:gd name="connsiteY1622" fmla="*/ 6190258 h 6268113"/>
                <a:gd name="connsiteX1623" fmla="*/ 3562705 w 6662822"/>
                <a:gd name="connsiteY1623" fmla="*/ 6194240 h 6268113"/>
                <a:gd name="connsiteX1624" fmla="*/ 3554299 w 6662822"/>
                <a:gd name="connsiteY1624" fmla="*/ 6200877 h 6268113"/>
                <a:gd name="connsiteX1625" fmla="*/ 3539698 w 6662822"/>
                <a:gd name="connsiteY1625" fmla="*/ 6206629 h 6268113"/>
                <a:gd name="connsiteX1626" fmla="*/ 3464481 w 6662822"/>
                <a:gd name="connsiteY1626" fmla="*/ 6220787 h 6268113"/>
                <a:gd name="connsiteX1627" fmla="*/ 3448110 w 6662822"/>
                <a:gd name="connsiteY1627" fmla="*/ 6225211 h 6268113"/>
                <a:gd name="connsiteX1628" fmla="*/ 3443243 w 6662822"/>
                <a:gd name="connsiteY1628" fmla="*/ 6223442 h 6268113"/>
                <a:gd name="connsiteX1629" fmla="*/ 3438376 w 6662822"/>
                <a:gd name="connsiteY1629" fmla="*/ 6218575 h 6268113"/>
                <a:gd name="connsiteX1630" fmla="*/ 3435722 w 6662822"/>
                <a:gd name="connsiteY1630" fmla="*/ 6227424 h 6268113"/>
                <a:gd name="connsiteX1631" fmla="*/ 3427757 w 6662822"/>
                <a:gd name="connsiteY1631" fmla="*/ 6231848 h 6268113"/>
                <a:gd name="connsiteX1632" fmla="*/ 3414484 w 6662822"/>
                <a:gd name="connsiteY1632" fmla="*/ 6233176 h 6268113"/>
                <a:gd name="connsiteX1633" fmla="*/ 3378645 w 6662822"/>
                <a:gd name="connsiteY1633" fmla="*/ 6254413 h 6268113"/>
                <a:gd name="connsiteX1634" fmla="*/ 3307853 w 6662822"/>
                <a:gd name="connsiteY1634" fmla="*/ 6256183 h 6268113"/>
                <a:gd name="connsiteX1635" fmla="*/ 3275112 w 6662822"/>
                <a:gd name="connsiteY1635" fmla="*/ 6196010 h 6268113"/>
                <a:gd name="connsiteX1636" fmla="*/ 3270687 w 6662822"/>
                <a:gd name="connsiteY1636" fmla="*/ 6192028 h 6268113"/>
                <a:gd name="connsiteX1637" fmla="*/ 3266263 w 6662822"/>
                <a:gd name="connsiteY1637" fmla="*/ 6199107 h 6268113"/>
                <a:gd name="connsiteX1638" fmla="*/ 3270687 w 6662822"/>
                <a:gd name="connsiteY1638" fmla="*/ 6203089 h 6268113"/>
                <a:gd name="connsiteX1639" fmla="*/ 3275112 w 6662822"/>
                <a:gd name="connsiteY1639" fmla="*/ 6196010 h 6268113"/>
                <a:gd name="connsiteX1640" fmla="*/ 3365814 w 6662822"/>
                <a:gd name="connsiteY1640" fmla="*/ 6183179 h 6268113"/>
                <a:gd name="connsiteX1641" fmla="*/ 3364929 w 6662822"/>
                <a:gd name="connsiteY1641" fmla="*/ 6179197 h 6268113"/>
                <a:gd name="connsiteX1642" fmla="*/ 3352541 w 6662822"/>
                <a:gd name="connsiteY1642" fmla="*/ 6183179 h 6268113"/>
                <a:gd name="connsiteX1643" fmla="*/ 3365814 w 6662822"/>
                <a:gd name="connsiteY1643" fmla="*/ 6183179 h 6268113"/>
                <a:gd name="connsiteX1644" fmla="*/ 3569342 w 6662822"/>
                <a:gd name="connsiteY1644" fmla="*/ 6161941 h 6268113"/>
                <a:gd name="connsiteX1645" fmla="*/ 3556511 w 6662822"/>
                <a:gd name="connsiteY1645" fmla="*/ 6170347 h 6268113"/>
                <a:gd name="connsiteX1646" fmla="*/ 3564917 w 6662822"/>
                <a:gd name="connsiteY1646" fmla="*/ 6168578 h 6268113"/>
                <a:gd name="connsiteX1647" fmla="*/ 3569342 w 6662822"/>
                <a:gd name="connsiteY1647" fmla="*/ 6161941 h 6268113"/>
                <a:gd name="connsiteX1648" fmla="*/ 3423333 w 6662822"/>
                <a:gd name="connsiteY1648" fmla="*/ 6134509 h 6268113"/>
                <a:gd name="connsiteX1649" fmla="*/ 3413157 w 6662822"/>
                <a:gd name="connsiteY1649" fmla="*/ 6130084 h 6268113"/>
                <a:gd name="connsiteX1650" fmla="*/ 3412272 w 6662822"/>
                <a:gd name="connsiteY1650" fmla="*/ 6134509 h 6268113"/>
                <a:gd name="connsiteX1651" fmla="*/ 3423333 w 6662822"/>
                <a:gd name="connsiteY1651" fmla="*/ 6134509 h 6268113"/>
                <a:gd name="connsiteX1652" fmla="*/ 3360947 w 6662822"/>
                <a:gd name="connsiteY1652" fmla="*/ 6126545 h 6268113"/>
                <a:gd name="connsiteX1653" fmla="*/ 3376876 w 6662822"/>
                <a:gd name="connsiteY1653" fmla="*/ 6121235 h 6268113"/>
                <a:gd name="connsiteX1654" fmla="*/ 3394131 w 6662822"/>
                <a:gd name="connsiteY1654" fmla="*/ 6119466 h 6268113"/>
                <a:gd name="connsiteX1655" fmla="*/ 3412714 w 6662822"/>
                <a:gd name="connsiteY1655" fmla="*/ 6115926 h 6268113"/>
                <a:gd name="connsiteX1656" fmla="*/ 3416696 w 6662822"/>
                <a:gd name="connsiteY1656" fmla="*/ 6115926 h 6268113"/>
                <a:gd name="connsiteX1657" fmla="*/ 3425103 w 6662822"/>
                <a:gd name="connsiteY1657" fmla="*/ 6116811 h 6268113"/>
                <a:gd name="connsiteX1658" fmla="*/ 3440589 w 6662822"/>
                <a:gd name="connsiteY1658" fmla="*/ 6115041 h 6268113"/>
                <a:gd name="connsiteX1659" fmla="*/ 3447668 w 6662822"/>
                <a:gd name="connsiteY1659" fmla="*/ 6108404 h 6268113"/>
                <a:gd name="connsiteX1660" fmla="*/ 3460941 w 6662822"/>
                <a:gd name="connsiteY1660" fmla="*/ 6099113 h 6268113"/>
                <a:gd name="connsiteX1661" fmla="*/ 3474215 w 6662822"/>
                <a:gd name="connsiteY1661" fmla="*/ 6104422 h 6268113"/>
                <a:gd name="connsiteX1662" fmla="*/ 3476870 w 6662822"/>
                <a:gd name="connsiteY1662" fmla="*/ 6106634 h 6268113"/>
                <a:gd name="connsiteX1663" fmla="*/ 3474215 w 6662822"/>
                <a:gd name="connsiteY1663" fmla="*/ 6096901 h 6268113"/>
                <a:gd name="connsiteX1664" fmla="*/ 3479082 w 6662822"/>
                <a:gd name="connsiteY1664" fmla="*/ 6086724 h 6268113"/>
                <a:gd name="connsiteX1665" fmla="*/ 3504302 w 6662822"/>
                <a:gd name="connsiteY1665" fmla="*/ 6086724 h 6268113"/>
                <a:gd name="connsiteX1666" fmla="*/ 3522000 w 6662822"/>
                <a:gd name="connsiteY1666" fmla="*/ 6088494 h 6268113"/>
                <a:gd name="connsiteX1667" fmla="*/ 3515805 w 6662822"/>
                <a:gd name="connsiteY1667" fmla="*/ 6085839 h 6268113"/>
                <a:gd name="connsiteX1668" fmla="*/ 3513151 w 6662822"/>
                <a:gd name="connsiteY1668" fmla="*/ 6081857 h 6268113"/>
                <a:gd name="connsiteX1669" fmla="*/ 3529964 w 6662822"/>
                <a:gd name="connsiteY1669" fmla="*/ 6080530 h 6268113"/>
                <a:gd name="connsiteX1670" fmla="*/ 3540583 w 6662822"/>
                <a:gd name="connsiteY1670" fmla="*/ 6073008 h 6268113"/>
                <a:gd name="connsiteX1671" fmla="*/ 3549432 w 6662822"/>
                <a:gd name="connsiteY1671" fmla="*/ 6063717 h 6268113"/>
                <a:gd name="connsiteX1672" fmla="*/ 3558281 w 6662822"/>
                <a:gd name="connsiteY1672" fmla="*/ 6069026 h 6268113"/>
                <a:gd name="connsiteX1673" fmla="*/ 3565360 w 6662822"/>
                <a:gd name="connsiteY1673" fmla="*/ 6064602 h 6268113"/>
                <a:gd name="connsiteX1674" fmla="*/ 3580403 w 6662822"/>
                <a:gd name="connsiteY1674" fmla="*/ 6057080 h 6268113"/>
                <a:gd name="connsiteX1675" fmla="*/ 3598101 w 6662822"/>
                <a:gd name="connsiteY1675" fmla="*/ 6054868 h 6268113"/>
                <a:gd name="connsiteX1676" fmla="*/ 3606950 w 6662822"/>
                <a:gd name="connsiteY1676" fmla="*/ 6055753 h 6268113"/>
                <a:gd name="connsiteX1677" fmla="*/ 3610932 w 6662822"/>
                <a:gd name="connsiteY1677" fmla="*/ 6055310 h 6268113"/>
                <a:gd name="connsiteX1678" fmla="*/ 3620224 w 6662822"/>
                <a:gd name="connsiteY1678" fmla="*/ 6052655 h 6268113"/>
                <a:gd name="connsiteX1679" fmla="*/ 3622879 w 6662822"/>
                <a:gd name="connsiteY1679" fmla="*/ 6051328 h 6268113"/>
                <a:gd name="connsiteX1680" fmla="*/ 3637922 w 6662822"/>
                <a:gd name="connsiteY1680" fmla="*/ 6046019 h 6268113"/>
                <a:gd name="connsiteX1681" fmla="*/ 3654293 w 6662822"/>
                <a:gd name="connsiteY1681" fmla="*/ 6039824 h 6268113"/>
                <a:gd name="connsiteX1682" fmla="*/ 3656947 w 6662822"/>
                <a:gd name="connsiteY1682" fmla="*/ 6029205 h 6268113"/>
                <a:gd name="connsiteX1683" fmla="*/ 3683494 w 6662822"/>
                <a:gd name="connsiteY1683" fmla="*/ 6025223 h 6268113"/>
                <a:gd name="connsiteX1684" fmla="*/ 3694556 w 6662822"/>
                <a:gd name="connsiteY1684" fmla="*/ 6020356 h 6268113"/>
                <a:gd name="connsiteX1685" fmla="*/ 3714466 w 6662822"/>
                <a:gd name="connsiteY1685" fmla="*/ 6010180 h 6268113"/>
                <a:gd name="connsiteX1686" fmla="*/ 3762251 w 6662822"/>
                <a:gd name="connsiteY1686" fmla="*/ 6000889 h 6268113"/>
                <a:gd name="connsiteX1687" fmla="*/ 3772427 w 6662822"/>
                <a:gd name="connsiteY1687" fmla="*/ 6001773 h 6268113"/>
                <a:gd name="connsiteX1688" fmla="*/ 3776852 w 6662822"/>
                <a:gd name="connsiteY1688" fmla="*/ 6000004 h 6268113"/>
                <a:gd name="connsiteX1689" fmla="*/ 3784373 w 6662822"/>
                <a:gd name="connsiteY1689" fmla="*/ 5992924 h 6268113"/>
                <a:gd name="connsiteX1690" fmla="*/ 3788356 w 6662822"/>
                <a:gd name="connsiteY1690" fmla="*/ 5988500 h 6268113"/>
                <a:gd name="connsiteX1691" fmla="*/ 3786143 w 6662822"/>
                <a:gd name="connsiteY1691" fmla="*/ 5984075 h 6268113"/>
                <a:gd name="connsiteX1692" fmla="*/ 3796320 w 6662822"/>
                <a:gd name="connsiteY1692" fmla="*/ 5989385 h 6268113"/>
                <a:gd name="connsiteX1693" fmla="*/ 3806938 w 6662822"/>
                <a:gd name="connsiteY1693" fmla="*/ 5989385 h 6268113"/>
                <a:gd name="connsiteX1694" fmla="*/ 3820654 w 6662822"/>
                <a:gd name="connsiteY1694" fmla="*/ 5984075 h 6268113"/>
                <a:gd name="connsiteX1695" fmla="*/ 3831273 w 6662822"/>
                <a:gd name="connsiteY1695" fmla="*/ 5975226 h 6268113"/>
                <a:gd name="connsiteX1696" fmla="*/ 3843662 w 6662822"/>
                <a:gd name="connsiteY1696" fmla="*/ 5966377 h 6268113"/>
                <a:gd name="connsiteX1697" fmla="*/ 3861802 w 6662822"/>
                <a:gd name="connsiteY1697" fmla="*/ 5963280 h 6268113"/>
                <a:gd name="connsiteX1698" fmla="*/ 3865785 w 6662822"/>
                <a:gd name="connsiteY1698" fmla="*/ 5966820 h 6268113"/>
                <a:gd name="connsiteX1699" fmla="*/ 3868439 w 6662822"/>
                <a:gd name="connsiteY1699" fmla="*/ 5967705 h 6268113"/>
                <a:gd name="connsiteX1700" fmla="*/ 3884810 w 6662822"/>
                <a:gd name="connsiteY1700" fmla="*/ 5965050 h 6268113"/>
                <a:gd name="connsiteX1701" fmla="*/ 3921091 w 6662822"/>
                <a:gd name="connsiteY1701" fmla="*/ 5950891 h 6268113"/>
                <a:gd name="connsiteX1702" fmla="*/ 3961354 w 6662822"/>
                <a:gd name="connsiteY1702" fmla="*/ 5945140 h 6268113"/>
                <a:gd name="connsiteX1703" fmla="*/ 3978167 w 6662822"/>
                <a:gd name="connsiteY1703" fmla="*/ 5936733 h 6268113"/>
                <a:gd name="connsiteX1704" fmla="*/ 3994096 w 6662822"/>
                <a:gd name="connsiteY1704" fmla="*/ 5925672 h 6268113"/>
                <a:gd name="connsiteX1705" fmla="*/ 4000732 w 6662822"/>
                <a:gd name="connsiteY1705" fmla="*/ 5922132 h 6268113"/>
                <a:gd name="connsiteX1706" fmla="*/ 4016661 w 6662822"/>
                <a:gd name="connsiteY1706" fmla="*/ 5914610 h 6268113"/>
                <a:gd name="connsiteX1707" fmla="*/ 4031704 w 6662822"/>
                <a:gd name="connsiteY1707" fmla="*/ 5908416 h 6268113"/>
                <a:gd name="connsiteX1708" fmla="*/ 4037898 w 6662822"/>
                <a:gd name="connsiteY1708" fmla="*/ 5908416 h 6268113"/>
                <a:gd name="connsiteX1709" fmla="*/ 4050729 w 6662822"/>
                <a:gd name="connsiteY1709" fmla="*/ 5907974 h 6268113"/>
                <a:gd name="connsiteX1710" fmla="*/ 4084798 w 6662822"/>
                <a:gd name="connsiteY1710" fmla="*/ 5905319 h 6268113"/>
                <a:gd name="connsiteX1711" fmla="*/ 4091435 w 6662822"/>
                <a:gd name="connsiteY1711" fmla="*/ 5902664 h 6268113"/>
                <a:gd name="connsiteX1712" fmla="*/ 4098072 w 6662822"/>
                <a:gd name="connsiteY1712" fmla="*/ 5892045 h 6268113"/>
                <a:gd name="connsiteX1713" fmla="*/ 4111345 w 6662822"/>
                <a:gd name="connsiteY1713" fmla="*/ 5890276 h 6268113"/>
                <a:gd name="connsiteX1714" fmla="*/ 4124619 w 6662822"/>
                <a:gd name="connsiteY1714" fmla="*/ 5887178 h 6268113"/>
                <a:gd name="connsiteX1715" fmla="*/ 4129043 w 6662822"/>
                <a:gd name="connsiteY1715" fmla="*/ 5884524 h 6268113"/>
                <a:gd name="connsiteX1716" fmla="*/ 4133468 w 6662822"/>
                <a:gd name="connsiteY1716" fmla="*/ 5882754 h 6268113"/>
                <a:gd name="connsiteX1717" fmla="*/ 4158245 w 6662822"/>
                <a:gd name="connsiteY1717" fmla="*/ 5872578 h 6268113"/>
                <a:gd name="connsiteX1718" fmla="*/ 4166209 w 6662822"/>
                <a:gd name="connsiteY1718" fmla="*/ 5866826 h 6268113"/>
                <a:gd name="connsiteX1719" fmla="*/ 4179483 w 6662822"/>
                <a:gd name="connsiteY1719" fmla="*/ 5862844 h 6268113"/>
                <a:gd name="connsiteX1720" fmla="*/ 4192756 w 6662822"/>
                <a:gd name="connsiteY1720" fmla="*/ 5860631 h 6268113"/>
                <a:gd name="connsiteX1721" fmla="*/ 4202933 w 6662822"/>
                <a:gd name="connsiteY1721" fmla="*/ 5858862 h 6268113"/>
                <a:gd name="connsiteX1722" fmla="*/ 4206472 w 6662822"/>
                <a:gd name="connsiteY1722" fmla="*/ 5855764 h 6268113"/>
                <a:gd name="connsiteX1723" fmla="*/ 4208242 w 6662822"/>
                <a:gd name="connsiteY1723" fmla="*/ 5853110 h 6268113"/>
                <a:gd name="connsiteX1724" fmla="*/ 4219746 w 6662822"/>
                <a:gd name="connsiteY1724" fmla="*/ 5851340 h 6268113"/>
                <a:gd name="connsiteX1725" fmla="*/ 4226383 w 6662822"/>
                <a:gd name="connsiteY1725" fmla="*/ 5850897 h 6268113"/>
                <a:gd name="connsiteX1726" fmla="*/ 4231250 w 6662822"/>
                <a:gd name="connsiteY1726" fmla="*/ 5855764 h 6268113"/>
                <a:gd name="connsiteX1727" fmla="*/ 4233462 w 6662822"/>
                <a:gd name="connsiteY1727" fmla="*/ 5851782 h 6268113"/>
                <a:gd name="connsiteX1728" fmla="*/ 4237444 w 6662822"/>
                <a:gd name="connsiteY1728" fmla="*/ 5842491 h 6268113"/>
                <a:gd name="connsiteX1729" fmla="*/ 4244081 w 6662822"/>
                <a:gd name="connsiteY1729" fmla="*/ 5840279 h 6268113"/>
                <a:gd name="connsiteX1730" fmla="*/ 4250718 w 6662822"/>
                <a:gd name="connsiteY1730" fmla="*/ 5838066 h 6268113"/>
                <a:gd name="connsiteX1731" fmla="*/ 4266203 w 6662822"/>
                <a:gd name="connsiteY1731" fmla="*/ 5834969 h 6268113"/>
                <a:gd name="connsiteX1732" fmla="*/ 4275495 w 6662822"/>
                <a:gd name="connsiteY1732" fmla="*/ 5832314 h 6268113"/>
                <a:gd name="connsiteX1733" fmla="*/ 4278150 w 6662822"/>
                <a:gd name="connsiteY1733" fmla="*/ 5832314 h 6268113"/>
                <a:gd name="connsiteX1734" fmla="*/ 4286999 w 6662822"/>
                <a:gd name="connsiteY1734" fmla="*/ 5831430 h 6268113"/>
                <a:gd name="connsiteX1735" fmla="*/ 4301157 w 6662822"/>
                <a:gd name="connsiteY1735" fmla="*/ 5824793 h 6268113"/>
                <a:gd name="connsiteX1736" fmla="*/ 4344517 w 6662822"/>
                <a:gd name="connsiteY1736" fmla="*/ 5804440 h 6268113"/>
                <a:gd name="connsiteX1737" fmla="*/ 4350712 w 6662822"/>
                <a:gd name="connsiteY1737" fmla="*/ 5803555 h 6268113"/>
                <a:gd name="connsiteX1738" fmla="*/ 4354694 w 6662822"/>
                <a:gd name="connsiteY1738" fmla="*/ 5803998 h 6268113"/>
                <a:gd name="connsiteX1739" fmla="*/ 4359561 w 6662822"/>
                <a:gd name="connsiteY1739" fmla="*/ 5798246 h 6268113"/>
                <a:gd name="connsiteX1740" fmla="*/ 4362215 w 6662822"/>
                <a:gd name="connsiteY1740" fmla="*/ 5804882 h 6268113"/>
                <a:gd name="connsiteX1741" fmla="*/ 4363543 w 6662822"/>
                <a:gd name="connsiteY1741" fmla="*/ 5813731 h 6268113"/>
                <a:gd name="connsiteX1742" fmla="*/ 4367967 w 6662822"/>
                <a:gd name="connsiteY1742" fmla="*/ 5811519 h 6268113"/>
                <a:gd name="connsiteX1743" fmla="*/ 4371949 w 6662822"/>
                <a:gd name="connsiteY1743" fmla="*/ 5808865 h 6268113"/>
                <a:gd name="connsiteX1744" fmla="*/ 4378586 w 6662822"/>
                <a:gd name="connsiteY1744" fmla="*/ 5803998 h 6268113"/>
                <a:gd name="connsiteX1745" fmla="*/ 4385223 w 6662822"/>
                <a:gd name="connsiteY1745" fmla="*/ 5801785 h 6268113"/>
                <a:gd name="connsiteX1746" fmla="*/ 4396284 w 6662822"/>
                <a:gd name="connsiteY1746" fmla="*/ 5798688 h 6268113"/>
                <a:gd name="connsiteX1747" fmla="*/ 4410443 w 6662822"/>
                <a:gd name="connsiteY1747" fmla="*/ 5792494 h 6268113"/>
                <a:gd name="connsiteX1748" fmla="*/ 4419292 w 6662822"/>
                <a:gd name="connsiteY1748" fmla="*/ 5787184 h 6268113"/>
                <a:gd name="connsiteX1749" fmla="*/ 4427698 w 6662822"/>
                <a:gd name="connsiteY1749" fmla="*/ 5782317 h 6268113"/>
                <a:gd name="connsiteX1750" fmla="*/ 4438759 w 6662822"/>
                <a:gd name="connsiteY1750" fmla="*/ 5780548 h 6268113"/>
                <a:gd name="connsiteX1751" fmla="*/ 4452033 w 6662822"/>
                <a:gd name="connsiteY1751" fmla="*/ 5780548 h 6268113"/>
                <a:gd name="connsiteX1752" fmla="*/ 4470174 w 6662822"/>
                <a:gd name="connsiteY1752" fmla="*/ 5777008 h 6268113"/>
                <a:gd name="connsiteX1753" fmla="*/ 4492296 w 6662822"/>
                <a:gd name="connsiteY1753" fmla="*/ 5770814 h 6268113"/>
                <a:gd name="connsiteX1754" fmla="*/ 4510879 w 6662822"/>
                <a:gd name="connsiteY1754" fmla="*/ 5765504 h 6268113"/>
                <a:gd name="connsiteX1755" fmla="*/ 4521498 w 6662822"/>
                <a:gd name="connsiteY1755" fmla="*/ 5758425 h 6268113"/>
                <a:gd name="connsiteX1756" fmla="*/ 4530789 w 6662822"/>
                <a:gd name="connsiteY1756" fmla="*/ 5753116 h 6268113"/>
                <a:gd name="connsiteX1757" fmla="*/ 4559106 w 6662822"/>
                <a:gd name="connsiteY1757" fmla="*/ 5751788 h 6268113"/>
                <a:gd name="connsiteX1758" fmla="*/ 4562646 w 6662822"/>
                <a:gd name="connsiteY1758" fmla="*/ 5750903 h 6268113"/>
                <a:gd name="connsiteX1759" fmla="*/ 4570610 w 6662822"/>
                <a:gd name="connsiteY1759" fmla="*/ 5745151 h 6268113"/>
                <a:gd name="connsiteX1760" fmla="*/ 4571495 w 6662822"/>
                <a:gd name="connsiteY1760" fmla="*/ 5740727 h 6268113"/>
                <a:gd name="connsiteX1761" fmla="*/ 4568398 w 6662822"/>
                <a:gd name="connsiteY1761" fmla="*/ 5735860 h 6268113"/>
                <a:gd name="connsiteX1762" fmla="*/ 4621934 w 6662822"/>
                <a:gd name="connsiteY1762" fmla="*/ 5730551 h 6268113"/>
                <a:gd name="connsiteX1763" fmla="*/ 4643615 w 6662822"/>
                <a:gd name="connsiteY1763" fmla="*/ 5726569 h 6268113"/>
                <a:gd name="connsiteX1764" fmla="*/ 4646269 w 6662822"/>
                <a:gd name="connsiteY1764" fmla="*/ 5722586 h 6268113"/>
                <a:gd name="connsiteX1765" fmla="*/ 4682108 w 6662822"/>
                <a:gd name="connsiteY1765" fmla="*/ 5704446 h 6268113"/>
                <a:gd name="connsiteX1766" fmla="*/ 4688745 w 6662822"/>
                <a:gd name="connsiteY1766" fmla="*/ 5700906 h 6268113"/>
                <a:gd name="connsiteX1767" fmla="*/ 4692727 w 6662822"/>
                <a:gd name="connsiteY1767" fmla="*/ 5706658 h 6268113"/>
                <a:gd name="connsiteX1768" fmla="*/ 4704230 w 6662822"/>
                <a:gd name="connsiteY1768" fmla="*/ 5713295 h 6268113"/>
                <a:gd name="connsiteX1769" fmla="*/ 4713079 w 6662822"/>
                <a:gd name="connsiteY1769" fmla="*/ 5698694 h 6268113"/>
                <a:gd name="connsiteX1770" fmla="*/ 4711310 w 6662822"/>
                <a:gd name="connsiteY1770" fmla="*/ 5702676 h 6268113"/>
                <a:gd name="connsiteX1771" fmla="*/ 4706885 w 6662822"/>
                <a:gd name="connsiteY1771" fmla="*/ 5709755 h 6268113"/>
                <a:gd name="connsiteX1772" fmla="*/ 4699806 w 6662822"/>
                <a:gd name="connsiteY1772" fmla="*/ 5703561 h 6268113"/>
                <a:gd name="connsiteX1773" fmla="*/ 4720159 w 6662822"/>
                <a:gd name="connsiteY1773" fmla="*/ 5696924 h 6268113"/>
                <a:gd name="connsiteX1774" fmla="*/ 4726353 w 6662822"/>
                <a:gd name="connsiteY1774" fmla="*/ 5697367 h 6268113"/>
                <a:gd name="connsiteX1775" fmla="*/ 4732990 w 6662822"/>
                <a:gd name="connsiteY1775" fmla="*/ 5694712 h 6268113"/>
                <a:gd name="connsiteX1776" fmla="*/ 4734317 w 6662822"/>
                <a:gd name="connsiteY1776" fmla="*/ 5685863 h 6268113"/>
                <a:gd name="connsiteX1777" fmla="*/ 4739627 w 6662822"/>
                <a:gd name="connsiteY1777" fmla="*/ 5685421 h 6268113"/>
                <a:gd name="connsiteX1778" fmla="*/ 4755997 w 6662822"/>
                <a:gd name="connsiteY1778" fmla="*/ 5679226 h 6268113"/>
                <a:gd name="connsiteX1779" fmla="*/ 4747591 w 6662822"/>
                <a:gd name="connsiteY1779" fmla="*/ 5652237 h 6268113"/>
                <a:gd name="connsiteX1780" fmla="*/ 4709540 w 6662822"/>
                <a:gd name="connsiteY1780" fmla="*/ 5631884 h 6268113"/>
                <a:gd name="connsiteX1781" fmla="*/ 4699363 w 6662822"/>
                <a:gd name="connsiteY1781" fmla="*/ 5623920 h 6268113"/>
                <a:gd name="connsiteX1782" fmla="*/ 4684320 w 6662822"/>
                <a:gd name="connsiteY1782" fmla="*/ 5619053 h 6268113"/>
                <a:gd name="connsiteX1783" fmla="*/ 4660428 w 6662822"/>
                <a:gd name="connsiteY1783" fmla="*/ 5609319 h 6268113"/>
                <a:gd name="connsiteX1784" fmla="*/ 4643172 w 6662822"/>
                <a:gd name="connsiteY1784" fmla="*/ 5605337 h 6268113"/>
                <a:gd name="connsiteX1785" fmla="*/ 4611316 w 6662822"/>
                <a:gd name="connsiteY1785" fmla="*/ 5590736 h 6268113"/>
                <a:gd name="connsiteX1786" fmla="*/ 4517073 w 6662822"/>
                <a:gd name="connsiteY1786" fmla="*/ 5549588 h 6268113"/>
                <a:gd name="connsiteX1787" fmla="*/ 4497163 w 6662822"/>
                <a:gd name="connsiteY1787" fmla="*/ 5541624 h 6268113"/>
                <a:gd name="connsiteX1788" fmla="*/ 4425043 w 6662822"/>
                <a:gd name="connsiteY1788" fmla="*/ 5508882 h 6268113"/>
                <a:gd name="connsiteX1789" fmla="*/ 4417079 w 6662822"/>
                <a:gd name="connsiteY1789" fmla="*/ 5507555 h 6268113"/>
                <a:gd name="connsiteX1790" fmla="*/ 4379029 w 6662822"/>
                <a:gd name="connsiteY1790" fmla="*/ 5486760 h 6268113"/>
                <a:gd name="connsiteX1791" fmla="*/ 4336996 w 6662822"/>
                <a:gd name="connsiteY1791" fmla="*/ 5466407 h 6268113"/>
                <a:gd name="connsiteX1792" fmla="*/ 4314873 w 6662822"/>
                <a:gd name="connsiteY1792" fmla="*/ 5460213 h 6268113"/>
                <a:gd name="connsiteX1793" fmla="*/ 4283901 w 6662822"/>
                <a:gd name="connsiteY1793" fmla="*/ 5446054 h 6268113"/>
                <a:gd name="connsiteX1794" fmla="*/ 4279477 w 6662822"/>
                <a:gd name="connsiteY1794" fmla="*/ 5439860 h 6268113"/>
                <a:gd name="connsiteX1795" fmla="*/ 4275052 w 6662822"/>
                <a:gd name="connsiteY1795" fmla="*/ 5445169 h 6268113"/>
                <a:gd name="connsiteX1796" fmla="*/ 4267088 w 6662822"/>
                <a:gd name="connsiteY1796" fmla="*/ 5442957 h 6268113"/>
                <a:gd name="connsiteX1797" fmla="*/ 4244081 w 6662822"/>
                <a:gd name="connsiteY1797" fmla="*/ 5432781 h 6268113"/>
                <a:gd name="connsiteX1798" fmla="*/ 4195854 w 6662822"/>
                <a:gd name="connsiteY1798" fmla="*/ 5412428 h 6268113"/>
                <a:gd name="connsiteX1799" fmla="*/ 4156918 w 6662822"/>
                <a:gd name="connsiteY1799" fmla="*/ 5395615 h 6268113"/>
                <a:gd name="connsiteX1800" fmla="*/ 4145856 w 6662822"/>
                <a:gd name="connsiteY1800" fmla="*/ 5386766 h 6268113"/>
                <a:gd name="connsiteX1801" fmla="*/ 4133468 w 6662822"/>
                <a:gd name="connsiteY1801" fmla="*/ 5377917 h 6268113"/>
                <a:gd name="connsiteX1802" fmla="*/ 4121522 w 6662822"/>
                <a:gd name="connsiteY1802" fmla="*/ 5373050 h 6268113"/>
                <a:gd name="connsiteX1803" fmla="*/ 4102496 w 6662822"/>
                <a:gd name="connsiteY1803" fmla="*/ 5366855 h 6268113"/>
                <a:gd name="connsiteX1804" fmla="*/ 4080816 w 6662822"/>
                <a:gd name="connsiteY1804" fmla="*/ 5358449 h 6268113"/>
                <a:gd name="connsiteX1805" fmla="*/ 4016661 w 6662822"/>
                <a:gd name="connsiteY1805" fmla="*/ 5328805 h 6268113"/>
                <a:gd name="connsiteX1806" fmla="*/ 3993653 w 6662822"/>
                <a:gd name="connsiteY1806" fmla="*/ 5318186 h 6268113"/>
                <a:gd name="connsiteX1807" fmla="*/ 3974185 w 6662822"/>
                <a:gd name="connsiteY1807" fmla="*/ 5309337 h 6268113"/>
                <a:gd name="connsiteX1808" fmla="*/ 3964451 w 6662822"/>
                <a:gd name="connsiteY1808" fmla="*/ 5305355 h 6268113"/>
                <a:gd name="connsiteX1809" fmla="*/ 3946753 w 6662822"/>
                <a:gd name="connsiteY1809" fmla="*/ 5298275 h 6268113"/>
                <a:gd name="connsiteX1810" fmla="*/ 3938789 w 6662822"/>
                <a:gd name="connsiteY1810" fmla="*/ 5293851 h 6268113"/>
                <a:gd name="connsiteX1811" fmla="*/ 3928170 w 6662822"/>
                <a:gd name="connsiteY1811" fmla="*/ 5289426 h 6268113"/>
                <a:gd name="connsiteX1812" fmla="*/ 3914897 w 6662822"/>
                <a:gd name="connsiteY1812" fmla="*/ 5282790 h 6268113"/>
                <a:gd name="connsiteX1813" fmla="*/ 3905605 w 6662822"/>
                <a:gd name="connsiteY1813" fmla="*/ 5278807 h 6268113"/>
                <a:gd name="connsiteX1814" fmla="*/ 3898968 w 6662822"/>
                <a:gd name="connsiteY1814" fmla="*/ 5275710 h 6268113"/>
                <a:gd name="connsiteX1815" fmla="*/ 3887465 w 6662822"/>
                <a:gd name="connsiteY1815" fmla="*/ 5268631 h 6268113"/>
                <a:gd name="connsiteX1816" fmla="*/ 3840122 w 6662822"/>
                <a:gd name="connsiteY1816" fmla="*/ 5251375 h 6268113"/>
                <a:gd name="connsiteX1817" fmla="*/ 3821539 w 6662822"/>
                <a:gd name="connsiteY1817" fmla="*/ 5245181 h 6268113"/>
                <a:gd name="connsiteX1818" fmla="*/ 3814018 w 6662822"/>
                <a:gd name="connsiteY1818" fmla="*/ 5240757 h 6268113"/>
                <a:gd name="connsiteX1819" fmla="*/ 3789240 w 6662822"/>
                <a:gd name="connsiteY1819" fmla="*/ 5227926 h 6268113"/>
                <a:gd name="connsiteX1820" fmla="*/ 3754729 w 6662822"/>
                <a:gd name="connsiteY1820" fmla="*/ 5211997 h 6268113"/>
                <a:gd name="connsiteX1821" fmla="*/ 3737916 w 6662822"/>
                <a:gd name="connsiteY1821" fmla="*/ 5205361 h 6268113"/>
                <a:gd name="connsiteX1822" fmla="*/ 3729952 w 6662822"/>
                <a:gd name="connsiteY1822" fmla="*/ 5200936 h 6268113"/>
                <a:gd name="connsiteX1823" fmla="*/ 3702077 w 6662822"/>
                <a:gd name="connsiteY1823" fmla="*/ 5187220 h 6268113"/>
                <a:gd name="connsiteX1824" fmla="*/ 3634382 w 6662822"/>
                <a:gd name="connsiteY1824" fmla="*/ 5155806 h 6268113"/>
                <a:gd name="connsiteX1825" fmla="*/ 3622879 w 6662822"/>
                <a:gd name="connsiteY1825" fmla="*/ 5152266 h 6268113"/>
                <a:gd name="connsiteX1826" fmla="*/ 3596332 w 6662822"/>
                <a:gd name="connsiteY1826" fmla="*/ 5140763 h 6268113"/>
                <a:gd name="connsiteX1827" fmla="*/ 3572439 w 6662822"/>
                <a:gd name="connsiteY1827" fmla="*/ 5127931 h 6268113"/>
                <a:gd name="connsiteX1828" fmla="*/ 3562705 w 6662822"/>
                <a:gd name="connsiteY1828" fmla="*/ 5125719 h 6268113"/>
                <a:gd name="connsiteX1829" fmla="*/ 3556068 w 6662822"/>
                <a:gd name="connsiteY1829" fmla="*/ 5123949 h 6268113"/>
                <a:gd name="connsiteX1830" fmla="*/ 3512708 w 6662822"/>
                <a:gd name="connsiteY1830" fmla="*/ 5100942 h 6268113"/>
                <a:gd name="connsiteX1831" fmla="*/ 3505186 w 6662822"/>
                <a:gd name="connsiteY1831" fmla="*/ 5096960 h 6268113"/>
                <a:gd name="connsiteX1832" fmla="*/ 3483064 w 6662822"/>
                <a:gd name="connsiteY1832" fmla="*/ 5090323 h 6268113"/>
                <a:gd name="connsiteX1833" fmla="*/ 3461384 w 6662822"/>
                <a:gd name="connsiteY1833" fmla="*/ 5083244 h 6268113"/>
                <a:gd name="connsiteX1834" fmla="*/ 3413599 w 6662822"/>
                <a:gd name="connsiteY1834" fmla="*/ 5060236 h 6268113"/>
                <a:gd name="connsiteX1835" fmla="*/ 3391034 w 6662822"/>
                <a:gd name="connsiteY1835" fmla="*/ 5050502 h 6268113"/>
                <a:gd name="connsiteX1836" fmla="*/ 3379088 w 6662822"/>
                <a:gd name="connsiteY1836" fmla="*/ 5046078 h 6268113"/>
                <a:gd name="connsiteX1837" fmla="*/ 3367584 w 6662822"/>
                <a:gd name="connsiteY1837" fmla="*/ 5041653 h 6268113"/>
                <a:gd name="connsiteX1838" fmla="*/ 3359177 w 6662822"/>
                <a:gd name="connsiteY1838" fmla="*/ 5036786 h 6268113"/>
                <a:gd name="connsiteX1839" fmla="*/ 3354753 w 6662822"/>
                <a:gd name="connsiteY1839" fmla="*/ 5035017 h 6268113"/>
                <a:gd name="connsiteX1840" fmla="*/ 3340594 w 6662822"/>
                <a:gd name="connsiteY1840" fmla="*/ 5031035 h 6268113"/>
                <a:gd name="connsiteX1841" fmla="*/ 3323339 w 6662822"/>
                <a:gd name="connsiteY1841" fmla="*/ 5023955 h 6268113"/>
                <a:gd name="connsiteX1842" fmla="*/ 3299889 w 6662822"/>
                <a:gd name="connsiteY1842" fmla="*/ 5012894 h 6268113"/>
                <a:gd name="connsiteX1843" fmla="*/ 3277324 w 6662822"/>
                <a:gd name="connsiteY1843" fmla="*/ 5001833 h 6268113"/>
                <a:gd name="connsiteX1844" fmla="*/ 3270687 w 6662822"/>
                <a:gd name="connsiteY1844" fmla="*/ 4997408 h 6268113"/>
                <a:gd name="connsiteX1845" fmla="*/ 3263608 w 6662822"/>
                <a:gd name="connsiteY1845" fmla="*/ 4992984 h 6268113"/>
                <a:gd name="connsiteX1846" fmla="*/ 3201222 w 6662822"/>
                <a:gd name="connsiteY1846" fmla="*/ 4973958 h 6268113"/>
                <a:gd name="connsiteX1847" fmla="*/ 3191046 w 6662822"/>
                <a:gd name="connsiteY1847" fmla="*/ 4961127 h 6268113"/>
                <a:gd name="connsiteX1848" fmla="*/ 3182197 w 6662822"/>
                <a:gd name="connsiteY1848" fmla="*/ 4955375 h 6268113"/>
                <a:gd name="connsiteX1849" fmla="*/ 3153880 w 6662822"/>
                <a:gd name="connsiteY1849" fmla="*/ 4939005 h 6268113"/>
                <a:gd name="connsiteX1850" fmla="*/ 3145916 w 6662822"/>
                <a:gd name="connsiteY1850" fmla="*/ 4938562 h 6268113"/>
                <a:gd name="connsiteX1851" fmla="*/ 3109635 w 6662822"/>
                <a:gd name="connsiteY1851" fmla="*/ 4927058 h 6268113"/>
                <a:gd name="connsiteX1852" fmla="*/ 3078663 w 6662822"/>
                <a:gd name="connsiteY1852" fmla="*/ 4913342 h 6268113"/>
                <a:gd name="connsiteX1853" fmla="*/ 3056098 w 6662822"/>
                <a:gd name="connsiteY1853" fmla="*/ 4904493 h 6268113"/>
                <a:gd name="connsiteX1854" fmla="*/ 3031321 w 6662822"/>
                <a:gd name="connsiteY1854" fmla="*/ 4895644 h 6268113"/>
                <a:gd name="connsiteX1855" fmla="*/ 3018490 w 6662822"/>
                <a:gd name="connsiteY1855" fmla="*/ 4889008 h 6268113"/>
                <a:gd name="connsiteX1856" fmla="*/ 3009198 w 6662822"/>
                <a:gd name="connsiteY1856" fmla="*/ 4884583 h 6268113"/>
                <a:gd name="connsiteX1857" fmla="*/ 2988845 w 6662822"/>
                <a:gd name="connsiteY1857" fmla="*/ 4877946 h 6268113"/>
                <a:gd name="connsiteX1858" fmla="*/ 2967165 w 6662822"/>
                <a:gd name="connsiteY1858" fmla="*/ 4869097 h 6268113"/>
                <a:gd name="connsiteX1859" fmla="*/ 2935751 w 6662822"/>
                <a:gd name="connsiteY1859" fmla="*/ 4851842 h 6268113"/>
                <a:gd name="connsiteX1860" fmla="*/ 2902125 w 6662822"/>
                <a:gd name="connsiteY1860" fmla="*/ 4839011 h 6268113"/>
                <a:gd name="connsiteX1861" fmla="*/ 2894603 w 6662822"/>
                <a:gd name="connsiteY1861" fmla="*/ 4838126 h 6268113"/>
                <a:gd name="connsiteX1862" fmla="*/ 2889294 w 6662822"/>
                <a:gd name="connsiteY1862" fmla="*/ 4834144 h 6268113"/>
                <a:gd name="connsiteX1863" fmla="*/ 2859207 w 6662822"/>
                <a:gd name="connsiteY1863" fmla="*/ 4820428 h 6268113"/>
                <a:gd name="connsiteX1864" fmla="*/ 2853898 w 6662822"/>
                <a:gd name="connsiteY1864" fmla="*/ 4817330 h 6268113"/>
                <a:gd name="connsiteX1865" fmla="*/ 2822484 w 6662822"/>
                <a:gd name="connsiteY1865" fmla="*/ 4805827 h 6268113"/>
                <a:gd name="connsiteX1866" fmla="*/ 2791512 w 6662822"/>
                <a:gd name="connsiteY1866" fmla="*/ 4793881 h 6268113"/>
                <a:gd name="connsiteX1867" fmla="*/ 2780451 w 6662822"/>
                <a:gd name="connsiteY1867" fmla="*/ 4788571 h 6268113"/>
                <a:gd name="connsiteX1868" fmla="*/ 2721162 w 6662822"/>
                <a:gd name="connsiteY1868" fmla="*/ 4763351 h 6268113"/>
                <a:gd name="connsiteX1869" fmla="*/ 2694615 w 6662822"/>
                <a:gd name="connsiteY1869" fmla="*/ 4750963 h 6268113"/>
                <a:gd name="connsiteX1870" fmla="*/ 2616301 w 6662822"/>
                <a:gd name="connsiteY1870" fmla="*/ 4718221 h 6268113"/>
                <a:gd name="connsiteX1871" fmla="*/ 2549491 w 6662822"/>
                <a:gd name="connsiteY1871" fmla="*/ 4687250 h 6268113"/>
                <a:gd name="connsiteX1872" fmla="*/ 2540642 w 6662822"/>
                <a:gd name="connsiteY1872" fmla="*/ 4686365 h 6268113"/>
                <a:gd name="connsiteX1873" fmla="*/ 2531793 w 6662822"/>
                <a:gd name="connsiteY1873" fmla="*/ 4684153 h 6268113"/>
                <a:gd name="connsiteX1874" fmla="*/ 2468965 w 6662822"/>
                <a:gd name="connsiteY1874" fmla="*/ 4654066 h 6268113"/>
                <a:gd name="connsiteX1875" fmla="*/ 2452152 w 6662822"/>
                <a:gd name="connsiteY1875" fmla="*/ 4647871 h 6268113"/>
                <a:gd name="connsiteX1876" fmla="*/ 2437993 w 6662822"/>
                <a:gd name="connsiteY1876" fmla="*/ 4639022 h 6268113"/>
                <a:gd name="connsiteX1877" fmla="*/ 2417198 w 6662822"/>
                <a:gd name="connsiteY1877" fmla="*/ 4628404 h 6268113"/>
                <a:gd name="connsiteX1878" fmla="*/ 2372510 w 6662822"/>
                <a:gd name="connsiteY1878" fmla="*/ 4612475 h 6268113"/>
                <a:gd name="connsiteX1879" fmla="*/ 2301276 w 6662822"/>
                <a:gd name="connsiteY1879" fmla="*/ 4576194 h 6268113"/>
                <a:gd name="connsiteX1880" fmla="*/ 2291099 w 6662822"/>
                <a:gd name="connsiteY1880" fmla="*/ 4573982 h 6268113"/>
                <a:gd name="connsiteX1881" fmla="*/ 2284020 w 6662822"/>
                <a:gd name="connsiteY1881" fmla="*/ 4572655 h 6268113"/>
                <a:gd name="connsiteX1882" fmla="*/ 2276941 w 6662822"/>
                <a:gd name="connsiteY1882" fmla="*/ 4568230 h 6268113"/>
                <a:gd name="connsiteX1883" fmla="*/ 2247297 w 6662822"/>
                <a:gd name="connsiteY1883" fmla="*/ 4557611 h 6268113"/>
                <a:gd name="connsiteX1884" fmla="*/ 2216325 w 6662822"/>
                <a:gd name="connsiteY1884" fmla="*/ 4544338 h 6268113"/>
                <a:gd name="connsiteX1885" fmla="*/ 2211458 w 6662822"/>
                <a:gd name="connsiteY1885" fmla="*/ 4536374 h 6268113"/>
                <a:gd name="connsiteX1886" fmla="*/ 2207476 w 6662822"/>
                <a:gd name="connsiteY1886" fmla="*/ 4534161 h 6268113"/>
                <a:gd name="connsiteX1887" fmla="*/ 2195087 w 6662822"/>
                <a:gd name="connsiteY1887" fmla="*/ 4528852 h 6268113"/>
                <a:gd name="connsiteX1888" fmla="*/ 2179601 w 6662822"/>
                <a:gd name="connsiteY1888" fmla="*/ 4523100 h 6268113"/>
                <a:gd name="connsiteX1889" fmla="*/ 2168983 w 6662822"/>
                <a:gd name="connsiteY1889" fmla="*/ 4520003 h 6268113"/>
                <a:gd name="connsiteX1890" fmla="*/ 2162346 w 6662822"/>
                <a:gd name="connsiteY1890" fmla="*/ 4517791 h 6268113"/>
                <a:gd name="connsiteX1891" fmla="*/ 2144205 w 6662822"/>
                <a:gd name="connsiteY1891" fmla="*/ 4511154 h 6268113"/>
                <a:gd name="connsiteX1892" fmla="*/ 2126950 w 6662822"/>
                <a:gd name="connsiteY1892" fmla="*/ 4501862 h 6268113"/>
                <a:gd name="connsiteX1893" fmla="*/ 2115888 w 6662822"/>
                <a:gd name="connsiteY1893" fmla="*/ 4495226 h 6268113"/>
                <a:gd name="connsiteX1894" fmla="*/ 2100845 w 6662822"/>
                <a:gd name="connsiteY1894" fmla="*/ 4488589 h 6268113"/>
                <a:gd name="connsiteX1895" fmla="*/ 2080492 w 6662822"/>
                <a:gd name="connsiteY1895" fmla="*/ 4481952 h 6268113"/>
                <a:gd name="connsiteX1896" fmla="*/ 2062794 w 6662822"/>
                <a:gd name="connsiteY1896" fmla="*/ 4472218 h 6268113"/>
                <a:gd name="connsiteX1897" fmla="*/ 2045096 w 6662822"/>
                <a:gd name="connsiteY1897" fmla="*/ 4453635 h 6268113"/>
                <a:gd name="connsiteX1898" fmla="*/ 2038902 w 6662822"/>
                <a:gd name="connsiteY1898" fmla="*/ 4448768 h 6268113"/>
                <a:gd name="connsiteX1899" fmla="*/ 2028283 w 6662822"/>
                <a:gd name="connsiteY1899" fmla="*/ 4443016 h 6268113"/>
                <a:gd name="connsiteX1900" fmla="*/ 1998639 w 6662822"/>
                <a:gd name="connsiteY1900" fmla="*/ 4439919 h 6268113"/>
                <a:gd name="connsiteX1901" fmla="*/ 1983595 w 6662822"/>
                <a:gd name="connsiteY1901" fmla="*/ 4443016 h 6268113"/>
                <a:gd name="connsiteX1902" fmla="*/ 1963685 w 6662822"/>
                <a:gd name="connsiteY1902" fmla="*/ 4450981 h 6268113"/>
                <a:gd name="connsiteX1903" fmla="*/ 1918997 w 6662822"/>
                <a:gd name="connsiteY1903" fmla="*/ 4472661 h 6268113"/>
                <a:gd name="connsiteX1904" fmla="*/ 1912361 w 6662822"/>
                <a:gd name="connsiteY1904" fmla="*/ 4475758 h 6268113"/>
                <a:gd name="connsiteX1905" fmla="*/ 1908379 w 6662822"/>
                <a:gd name="connsiteY1905" fmla="*/ 4476200 h 6268113"/>
                <a:gd name="connsiteX1906" fmla="*/ 1899087 w 6662822"/>
                <a:gd name="connsiteY1906" fmla="*/ 4477528 h 6268113"/>
                <a:gd name="connsiteX1907" fmla="*/ 1884929 w 6662822"/>
                <a:gd name="connsiteY1907" fmla="*/ 4484164 h 6268113"/>
                <a:gd name="connsiteX1908" fmla="*/ 1879177 w 6662822"/>
                <a:gd name="connsiteY1908" fmla="*/ 4488589 h 6268113"/>
                <a:gd name="connsiteX1909" fmla="*/ 1870770 w 6662822"/>
                <a:gd name="connsiteY1909" fmla="*/ 4495668 h 6268113"/>
                <a:gd name="connsiteX1910" fmla="*/ 1857497 w 6662822"/>
                <a:gd name="connsiteY1910" fmla="*/ 4504517 h 6268113"/>
                <a:gd name="connsiteX1911" fmla="*/ 1848205 w 6662822"/>
                <a:gd name="connsiteY1911" fmla="*/ 4508057 h 6268113"/>
                <a:gd name="connsiteX1912" fmla="*/ 1830507 w 6662822"/>
                <a:gd name="connsiteY1912" fmla="*/ 4515136 h 6268113"/>
                <a:gd name="connsiteX1913" fmla="*/ 1813251 w 6662822"/>
                <a:gd name="connsiteY1913" fmla="*/ 4522658 h 6268113"/>
                <a:gd name="connsiteX1914" fmla="*/ 1803960 w 6662822"/>
                <a:gd name="connsiteY1914" fmla="*/ 4524427 h 6268113"/>
                <a:gd name="connsiteX1915" fmla="*/ 1796881 w 6662822"/>
                <a:gd name="connsiteY1915" fmla="*/ 4526197 h 6268113"/>
                <a:gd name="connsiteX1916" fmla="*/ 1792899 w 6662822"/>
                <a:gd name="connsiteY1916" fmla="*/ 4528410 h 6268113"/>
                <a:gd name="connsiteX1917" fmla="*/ 1788917 w 6662822"/>
                <a:gd name="connsiteY1917" fmla="*/ 4531064 h 6268113"/>
                <a:gd name="connsiteX1918" fmla="*/ 1769449 w 6662822"/>
                <a:gd name="connsiteY1918" fmla="*/ 4542126 h 6268113"/>
                <a:gd name="connsiteX1919" fmla="*/ 1757503 w 6662822"/>
                <a:gd name="connsiteY1919" fmla="*/ 4550532 h 6268113"/>
                <a:gd name="connsiteX1920" fmla="*/ 1735380 w 6662822"/>
                <a:gd name="connsiteY1920" fmla="*/ 4557169 h 6268113"/>
                <a:gd name="connsiteX1921" fmla="*/ 1685825 w 6662822"/>
                <a:gd name="connsiteY1921" fmla="*/ 4569558 h 6268113"/>
                <a:gd name="connsiteX1922" fmla="*/ 1677861 w 6662822"/>
                <a:gd name="connsiteY1922" fmla="*/ 4575752 h 6268113"/>
                <a:gd name="connsiteX1923" fmla="*/ 1659278 w 6662822"/>
                <a:gd name="connsiteY1923" fmla="*/ 4581946 h 6268113"/>
                <a:gd name="connsiteX1924" fmla="*/ 1655739 w 6662822"/>
                <a:gd name="connsiteY1924" fmla="*/ 4585486 h 6268113"/>
                <a:gd name="connsiteX1925" fmla="*/ 1643792 w 6662822"/>
                <a:gd name="connsiteY1925" fmla="*/ 4592565 h 6268113"/>
                <a:gd name="connsiteX1926" fmla="*/ 1637598 w 6662822"/>
                <a:gd name="connsiteY1926" fmla="*/ 4598759 h 6268113"/>
                <a:gd name="connsiteX1927" fmla="*/ 1634059 w 6662822"/>
                <a:gd name="connsiteY1927" fmla="*/ 4604954 h 6268113"/>
                <a:gd name="connsiteX1928" fmla="*/ 1622555 w 6662822"/>
                <a:gd name="connsiteY1928" fmla="*/ 4603184 h 6268113"/>
                <a:gd name="connsiteX1929" fmla="*/ 1610166 w 6662822"/>
                <a:gd name="connsiteY1929" fmla="*/ 4609821 h 6268113"/>
                <a:gd name="connsiteX1930" fmla="*/ 1609281 w 6662822"/>
                <a:gd name="connsiteY1930" fmla="*/ 4611148 h 6268113"/>
                <a:gd name="connsiteX1931" fmla="*/ 1596008 w 6662822"/>
                <a:gd name="connsiteY1931" fmla="*/ 4614245 h 6268113"/>
                <a:gd name="connsiteX1932" fmla="*/ 1569018 w 6662822"/>
                <a:gd name="connsiteY1932" fmla="*/ 4623979 h 6268113"/>
                <a:gd name="connsiteX1933" fmla="*/ 1541586 w 6662822"/>
                <a:gd name="connsiteY1933" fmla="*/ 4638138 h 6268113"/>
                <a:gd name="connsiteX1934" fmla="*/ 1484510 w 6662822"/>
                <a:gd name="connsiteY1934" fmla="*/ 4658933 h 6268113"/>
                <a:gd name="connsiteX1935" fmla="*/ 1469024 w 6662822"/>
                <a:gd name="connsiteY1935" fmla="*/ 4663800 h 6268113"/>
                <a:gd name="connsiteX1936" fmla="*/ 1458848 w 6662822"/>
                <a:gd name="connsiteY1936" fmla="*/ 4668224 h 6268113"/>
                <a:gd name="connsiteX1937" fmla="*/ 1448229 w 6662822"/>
                <a:gd name="connsiteY1937" fmla="*/ 4669109 h 6268113"/>
                <a:gd name="connsiteX1938" fmla="*/ 1444689 w 6662822"/>
                <a:gd name="connsiteY1938" fmla="*/ 4672649 h 6268113"/>
                <a:gd name="connsiteX1939" fmla="*/ 1431858 w 6662822"/>
                <a:gd name="connsiteY1939" fmla="*/ 4690347 h 6268113"/>
                <a:gd name="connsiteX1940" fmla="*/ 1425664 w 6662822"/>
                <a:gd name="connsiteY1940" fmla="*/ 4692559 h 6268113"/>
                <a:gd name="connsiteX1941" fmla="*/ 1414603 w 6662822"/>
                <a:gd name="connsiteY1941" fmla="*/ 4694771 h 6268113"/>
                <a:gd name="connsiteX1942" fmla="*/ 1405311 w 6662822"/>
                <a:gd name="connsiteY1942" fmla="*/ 4696099 h 6268113"/>
                <a:gd name="connsiteX1943" fmla="*/ 1368145 w 6662822"/>
                <a:gd name="connsiteY1943" fmla="*/ 4707602 h 6268113"/>
                <a:gd name="connsiteX1944" fmla="*/ 1361508 w 6662822"/>
                <a:gd name="connsiteY1944" fmla="*/ 4709815 h 6268113"/>
                <a:gd name="connsiteX1945" fmla="*/ 1353987 w 6662822"/>
                <a:gd name="connsiteY1945" fmla="*/ 4711585 h 6268113"/>
                <a:gd name="connsiteX1946" fmla="*/ 1351774 w 6662822"/>
                <a:gd name="connsiteY1946" fmla="*/ 4712912 h 6268113"/>
                <a:gd name="connsiteX1947" fmla="*/ 1325670 w 6662822"/>
                <a:gd name="connsiteY1947" fmla="*/ 4730167 h 6268113"/>
                <a:gd name="connsiteX1948" fmla="*/ 1319475 w 6662822"/>
                <a:gd name="connsiteY1948" fmla="*/ 4731937 h 6268113"/>
                <a:gd name="connsiteX1949" fmla="*/ 1313281 w 6662822"/>
                <a:gd name="connsiteY1949" fmla="*/ 4736362 h 6268113"/>
                <a:gd name="connsiteX1950" fmla="*/ 1304875 w 6662822"/>
                <a:gd name="connsiteY1950" fmla="*/ 4742556 h 6268113"/>
                <a:gd name="connsiteX1951" fmla="*/ 1285407 w 6662822"/>
                <a:gd name="connsiteY1951" fmla="*/ 4746981 h 6268113"/>
                <a:gd name="connsiteX1952" fmla="*/ 1277443 w 6662822"/>
                <a:gd name="connsiteY1952" fmla="*/ 4749193 h 6268113"/>
                <a:gd name="connsiteX1953" fmla="*/ 1276558 w 6662822"/>
                <a:gd name="connsiteY1953" fmla="*/ 4753617 h 6268113"/>
                <a:gd name="connsiteX1954" fmla="*/ 1260187 w 6662822"/>
                <a:gd name="connsiteY1954" fmla="*/ 4761139 h 6268113"/>
                <a:gd name="connsiteX1955" fmla="*/ 1244259 w 6662822"/>
                <a:gd name="connsiteY1955" fmla="*/ 4765121 h 6268113"/>
                <a:gd name="connsiteX1956" fmla="*/ 1235410 w 6662822"/>
                <a:gd name="connsiteY1956" fmla="*/ 4767776 h 6268113"/>
                <a:gd name="connsiteX1957" fmla="*/ 1232312 w 6662822"/>
                <a:gd name="connsiteY1957" fmla="*/ 4770431 h 6268113"/>
                <a:gd name="connsiteX1958" fmla="*/ 1224348 w 6662822"/>
                <a:gd name="connsiteY1958" fmla="*/ 4777510 h 6268113"/>
                <a:gd name="connsiteX1959" fmla="*/ 1214172 w 6662822"/>
                <a:gd name="connsiteY1959" fmla="*/ 4786359 h 6268113"/>
                <a:gd name="connsiteX1960" fmla="*/ 1208863 w 6662822"/>
                <a:gd name="connsiteY1960" fmla="*/ 4789014 h 6268113"/>
                <a:gd name="connsiteX1961" fmla="*/ 1188510 w 6662822"/>
                <a:gd name="connsiteY1961" fmla="*/ 4791668 h 6268113"/>
                <a:gd name="connsiteX1962" fmla="*/ 1170812 w 6662822"/>
                <a:gd name="connsiteY1962" fmla="*/ 4796535 h 6268113"/>
                <a:gd name="connsiteX1963" fmla="*/ 1166830 w 6662822"/>
                <a:gd name="connsiteY1963" fmla="*/ 4802730 h 6268113"/>
                <a:gd name="connsiteX1964" fmla="*/ 1159750 w 6662822"/>
                <a:gd name="connsiteY1964" fmla="*/ 4808481 h 6268113"/>
                <a:gd name="connsiteX1965" fmla="*/ 1157096 w 6662822"/>
                <a:gd name="connsiteY1965" fmla="*/ 4808481 h 6268113"/>
                <a:gd name="connsiteX1966" fmla="*/ 1145592 w 6662822"/>
                <a:gd name="connsiteY1966" fmla="*/ 4811579 h 6268113"/>
                <a:gd name="connsiteX1967" fmla="*/ 1136300 w 6662822"/>
                <a:gd name="connsiteY1967" fmla="*/ 4817773 h 6268113"/>
                <a:gd name="connsiteX1968" fmla="*/ 1122142 w 6662822"/>
                <a:gd name="connsiteY1968" fmla="*/ 4822197 h 6268113"/>
                <a:gd name="connsiteX1969" fmla="*/ 1111081 w 6662822"/>
                <a:gd name="connsiteY1969" fmla="*/ 4826622 h 6268113"/>
                <a:gd name="connsiteX1970" fmla="*/ 1104444 w 6662822"/>
                <a:gd name="connsiteY1970" fmla="*/ 4831046 h 6268113"/>
                <a:gd name="connsiteX1971" fmla="*/ 1089843 w 6662822"/>
                <a:gd name="connsiteY1971" fmla="*/ 4838126 h 6268113"/>
                <a:gd name="connsiteX1972" fmla="*/ 1064623 w 6662822"/>
                <a:gd name="connsiteY1972" fmla="*/ 4850957 h 6268113"/>
                <a:gd name="connsiteX1973" fmla="*/ 1046925 w 6662822"/>
                <a:gd name="connsiteY1973" fmla="*/ 4861576 h 6268113"/>
                <a:gd name="connsiteX1974" fmla="*/ 1025688 w 6662822"/>
                <a:gd name="connsiteY1974" fmla="*/ 4869097 h 6268113"/>
                <a:gd name="connsiteX1975" fmla="*/ 1009759 w 6662822"/>
                <a:gd name="connsiteY1975" fmla="*/ 4874849 h 6268113"/>
                <a:gd name="connsiteX1976" fmla="*/ 1006220 w 6662822"/>
                <a:gd name="connsiteY1976" fmla="*/ 4875734 h 6268113"/>
                <a:gd name="connsiteX1977" fmla="*/ 991176 w 6662822"/>
                <a:gd name="connsiteY1977" fmla="*/ 4885468 h 6268113"/>
                <a:gd name="connsiteX1978" fmla="*/ 977460 w 6662822"/>
                <a:gd name="connsiteY1978" fmla="*/ 4885468 h 6268113"/>
                <a:gd name="connsiteX1979" fmla="*/ 966841 w 6662822"/>
                <a:gd name="connsiteY1979" fmla="*/ 4889893 h 6268113"/>
                <a:gd name="connsiteX1980" fmla="*/ 955338 w 6662822"/>
                <a:gd name="connsiteY1980" fmla="*/ 4897414 h 6268113"/>
                <a:gd name="connsiteX1981" fmla="*/ 945161 w 6662822"/>
                <a:gd name="connsiteY1981" fmla="*/ 4901839 h 6268113"/>
                <a:gd name="connsiteX1982" fmla="*/ 929676 w 6662822"/>
                <a:gd name="connsiteY1982" fmla="*/ 4906706 h 6268113"/>
                <a:gd name="connsiteX1983" fmla="*/ 921269 w 6662822"/>
                <a:gd name="connsiteY1983" fmla="*/ 4910245 h 6268113"/>
                <a:gd name="connsiteX1984" fmla="*/ 885873 w 6662822"/>
                <a:gd name="connsiteY1984" fmla="*/ 4919537 h 6268113"/>
                <a:gd name="connsiteX1985" fmla="*/ 873042 w 6662822"/>
                <a:gd name="connsiteY1985" fmla="*/ 4923519 h 6268113"/>
                <a:gd name="connsiteX1986" fmla="*/ 876581 w 6662822"/>
                <a:gd name="connsiteY1986" fmla="*/ 4937235 h 6268113"/>
                <a:gd name="connsiteX1987" fmla="*/ 868175 w 6662822"/>
                <a:gd name="connsiteY1987" fmla="*/ 4940774 h 6268113"/>
                <a:gd name="connsiteX1988" fmla="*/ 861096 w 6662822"/>
                <a:gd name="connsiteY1988" fmla="*/ 4935465 h 6268113"/>
                <a:gd name="connsiteX1989" fmla="*/ 857114 w 6662822"/>
                <a:gd name="connsiteY1989" fmla="*/ 4939890 h 6268113"/>
                <a:gd name="connsiteX1990" fmla="*/ 853131 w 6662822"/>
                <a:gd name="connsiteY1990" fmla="*/ 4941659 h 6268113"/>
                <a:gd name="connsiteX1991" fmla="*/ 832779 w 6662822"/>
                <a:gd name="connsiteY1991" fmla="*/ 4946969 h 6268113"/>
                <a:gd name="connsiteX1992" fmla="*/ 809329 w 6662822"/>
                <a:gd name="connsiteY1992" fmla="*/ 4949181 h 6268113"/>
                <a:gd name="connsiteX1993" fmla="*/ 805789 w 6662822"/>
                <a:gd name="connsiteY1993" fmla="*/ 4950066 h 6268113"/>
                <a:gd name="connsiteX1994" fmla="*/ 805789 w 6662822"/>
                <a:gd name="connsiteY1994" fmla="*/ 4958030 h 6268113"/>
                <a:gd name="connsiteX1995" fmla="*/ 812426 w 6662822"/>
                <a:gd name="connsiteY1995" fmla="*/ 4961570 h 6268113"/>
                <a:gd name="connsiteX1996" fmla="*/ 807116 w 6662822"/>
                <a:gd name="connsiteY1996" fmla="*/ 4969091 h 6268113"/>
                <a:gd name="connsiteX1997" fmla="*/ 791188 w 6662822"/>
                <a:gd name="connsiteY1997" fmla="*/ 4970419 h 6268113"/>
                <a:gd name="connsiteX1998" fmla="*/ 788976 w 6662822"/>
                <a:gd name="connsiteY1998" fmla="*/ 4966437 h 6268113"/>
                <a:gd name="connsiteX1999" fmla="*/ 784109 w 6662822"/>
                <a:gd name="connsiteY1999" fmla="*/ 4970419 h 6268113"/>
                <a:gd name="connsiteX2000" fmla="*/ 770393 w 6662822"/>
                <a:gd name="connsiteY2000" fmla="*/ 4977498 h 6268113"/>
                <a:gd name="connsiteX2001" fmla="*/ 748270 w 6662822"/>
                <a:gd name="connsiteY2001" fmla="*/ 4989002 h 6268113"/>
                <a:gd name="connsiteX2002" fmla="*/ 734112 w 6662822"/>
                <a:gd name="connsiteY2002" fmla="*/ 4997408 h 6268113"/>
                <a:gd name="connsiteX2003" fmla="*/ 729245 w 6662822"/>
                <a:gd name="connsiteY2003" fmla="*/ 5007585 h 6268113"/>
                <a:gd name="connsiteX2004" fmla="*/ 730572 w 6662822"/>
                <a:gd name="connsiteY2004" fmla="*/ 5023070 h 6268113"/>
                <a:gd name="connsiteX2005" fmla="*/ 734997 w 6662822"/>
                <a:gd name="connsiteY2005" fmla="*/ 5026610 h 6268113"/>
                <a:gd name="connsiteX2006" fmla="*/ 753137 w 6662822"/>
                <a:gd name="connsiteY2006" fmla="*/ 5035017 h 6268113"/>
                <a:gd name="connsiteX2007" fmla="*/ 762429 w 6662822"/>
                <a:gd name="connsiteY2007" fmla="*/ 5048733 h 6268113"/>
                <a:gd name="connsiteX2008" fmla="*/ 775260 w 6662822"/>
                <a:gd name="connsiteY2008" fmla="*/ 5050945 h 6268113"/>
                <a:gd name="connsiteX2009" fmla="*/ 786321 w 6662822"/>
                <a:gd name="connsiteY2009" fmla="*/ 5059794 h 6268113"/>
                <a:gd name="connsiteX2010" fmla="*/ 806232 w 6662822"/>
                <a:gd name="connsiteY2010" fmla="*/ 5070413 h 6268113"/>
                <a:gd name="connsiteX2011" fmla="*/ 812868 w 6662822"/>
                <a:gd name="connsiteY2011" fmla="*/ 5069085 h 6268113"/>
                <a:gd name="connsiteX2012" fmla="*/ 824815 w 6662822"/>
                <a:gd name="connsiteY2012" fmla="*/ 5077934 h 6268113"/>
                <a:gd name="connsiteX2013" fmla="*/ 838088 w 6662822"/>
                <a:gd name="connsiteY2013" fmla="*/ 5087226 h 6268113"/>
                <a:gd name="connsiteX2014" fmla="*/ 846937 w 6662822"/>
                <a:gd name="connsiteY2014" fmla="*/ 5092093 h 6268113"/>
                <a:gd name="connsiteX2015" fmla="*/ 884988 w 6662822"/>
                <a:gd name="connsiteY2015" fmla="*/ 5097845 h 6268113"/>
                <a:gd name="connsiteX2016" fmla="*/ 890297 w 6662822"/>
                <a:gd name="connsiteY2016" fmla="*/ 5100057 h 6268113"/>
                <a:gd name="connsiteX2017" fmla="*/ 913747 w 6662822"/>
                <a:gd name="connsiteY2017" fmla="*/ 5107136 h 6268113"/>
                <a:gd name="connsiteX2018" fmla="*/ 921269 w 6662822"/>
                <a:gd name="connsiteY2018" fmla="*/ 5107579 h 6268113"/>
                <a:gd name="connsiteX2019" fmla="*/ 926136 w 6662822"/>
                <a:gd name="connsiteY2019" fmla="*/ 5109349 h 6268113"/>
                <a:gd name="connsiteX2020" fmla="*/ 937197 w 6662822"/>
                <a:gd name="connsiteY2020" fmla="*/ 5116870 h 6268113"/>
                <a:gd name="connsiteX2021" fmla="*/ 946046 w 6662822"/>
                <a:gd name="connsiteY2021" fmla="*/ 5123507 h 6268113"/>
                <a:gd name="connsiteX2022" fmla="*/ 956223 w 6662822"/>
                <a:gd name="connsiteY2022" fmla="*/ 5125719 h 6268113"/>
                <a:gd name="connsiteX2023" fmla="*/ 978345 w 6662822"/>
                <a:gd name="connsiteY2023" fmla="*/ 5139435 h 6268113"/>
                <a:gd name="connsiteX2024" fmla="*/ 984540 w 6662822"/>
                <a:gd name="connsiteY2024" fmla="*/ 5143417 h 6268113"/>
                <a:gd name="connsiteX2025" fmla="*/ 996928 w 6662822"/>
                <a:gd name="connsiteY2025" fmla="*/ 5138108 h 6268113"/>
                <a:gd name="connsiteX2026" fmla="*/ 999583 w 6662822"/>
                <a:gd name="connsiteY2026" fmla="*/ 5138108 h 6268113"/>
                <a:gd name="connsiteX2027" fmla="*/ 1010202 w 6662822"/>
                <a:gd name="connsiteY2027" fmla="*/ 5143417 h 6268113"/>
                <a:gd name="connsiteX2028" fmla="*/ 1018608 w 6662822"/>
                <a:gd name="connsiteY2028" fmla="*/ 5147399 h 6268113"/>
                <a:gd name="connsiteX2029" fmla="*/ 1073030 w 6662822"/>
                <a:gd name="connsiteY2029" fmla="*/ 5169522 h 6268113"/>
                <a:gd name="connsiteX2030" fmla="*/ 1078339 w 6662822"/>
                <a:gd name="connsiteY2030" fmla="*/ 5173946 h 6268113"/>
                <a:gd name="connsiteX2031" fmla="*/ 1084976 w 6662822"/>
                <a:gd name="connsiteY2031" fmla="*/ 5181026 h 6268113"/>
                <a:gd name="connsiteX2032" fmla="*/ 1093825 w 6662822"/>
                <a:gd name="connsiteY2032" fmla="*/ 5188105 h 6268113"/>
                <a:gd name="connsiteX2033" fmla="*/ 1098250 w 6662822"/>
                <a:gd name="connsiteY2033" fmla="*/ 5189875 h 6268113"/>
                <a:gd name="connsiteX2034" fmla="*/ 1102674 w 6662822"/>
                <a:gd name="connsiteY2034" fmla="*/ 5193857 h 6268113"/>
                <a:gd name="connsiteX2035" fmla="*/ 1117718 w 6662822"/>
                <a:gd name="connsiteY2035" fmla="*/ 5197839 h 6268113"/>
                <a:gd name="connsiteX2036" fmla="*/ 1136743 w 6662822"/>
                <a:gd name="connsiteY2036" fmla="*/ 5198281 h 6268113"/>
                <a:gd name="connsiteX2037" fmla="*/ 1145150 w 6662822"/>
                <a:gd name="connsiteY2037" fmla="*/ 5202706 h 6268113"/>
                <a:gd name="connsiteX2038" fmla="*/ 1152229 w 6662822"/>
                <a:gd name="connsiteY2038" fmla="*/ 5208900 h 6268113"/>
                <a:gd name="connsiteX2039" fmla="*/ 1158423 w 6662822"/>
                <a:gd name="connsiteY2039" fmla="*/ 5210670 h 6268113"/>
                <a:gd name="connsiteX2040" fmla="*/ 1183200 w 6662822"/>
                <a:gd name="connsiteY2040" fmla="*/ 5220404 h 6268113"/>
                <a:gd name="connsiteX2041" fmla="*/ 1176564 w 6662822"/>
                <a:gd name="connsiteY2041" fmla="*/ 5217749 h 6268113"/>
                <a:gd name="connsiteX2042" fmla="*/ 1173909 w 6662822"/>
                <a:gd name="connsiteY2042" fmla="*/ 5217307 h 6268113"/>
                <a:gd name="connsiteX2043" fmla="*/ 1180103 w 6662822"/>
                <a:gd name="connsiteY2043" fmla="*/ 5229253 h 6268113"/>
                <a:gd name="connsiteX2044" fmla="*/ 1186740 w 6662822"/>
                <a:gd name="connsiteY2044" fmla="*/ 5240314 h 6268113"/>
                <a:gd name="connsiteX2045" fmla="*/ 1191164 w 6662822"/>
                <a:gd name="connsiteY2045" fmla="*/ 5245181 h 6268113"/>
                <a:gd name="connsiteX2046" fmla="*/ 1195589 w 6662822"/>
                <a:gd name="connsiteY2046" fmla="*/ 5240757 h 6268113"/>
                <a:gd name="connsiteX2047" fmla="*/ 1223463 w 6662822"/>
                <a:gd name="connsiteY2047" fmla="*/ 5248278 h 6268113"/>
                <a:gd name="connsiteX2048" fmla="*/ 1238064 w 6662822"/>
                <a:gd name="connsiteY2048" fmla="*/ 5252260 h 6268113"/>
                <a:gd name="connsiteX2049" fmla="*/ 1248683 w 6662822"/>
                <a:gd name="connsiteY2049" fmla="*/ 5253145 h 6268113"/>
                <a:gd name="connsiteX2050" fmla="*/ 1271248 w 6662822"/>
                <a:gd name="connsiteY2050" fmla="*/ 5262437 h 6268113"/>
                <a:gd name="connsiteX2051" fmla="*/ 1296468 w 6662822"/>
                <a:gd name="connsiteY2051" fmla="*/ 5275710 h 6268113"/>
                <a:gd name="connsiteX2052" fmla="*/ 1318591 w 6662822"/>
                <a:gd name="connsiteY2052" fmla="*/ 5298275 h 6268113"/>
                <a:gd name="connsiteX2053" fmla="*/ 1312839 w 6662822"/>
                <a:gd name="connsiteY2053" fmla="*/ 5289426 h 6268113"/>
                <a:gd name="connsiteX2054" fmla="*/ 1317263 w 6662822"/>
                <a:gd name="connsiteY2054" fmla="*/ 5282347 h 6268113"/>
                <a:gd name="connsiteX2055" fmla="*/ 1326555 w 6662822"/>
                <a:gd name="connsiteY2055" fmla="*/ 5281905 h 6268113"/>
                <a:gd name="connsiteX2056" fmla="*/ 1331864 w 6662822"/>
                <a:gd name="connsiteY2056" fmla="*/ 5281905 h 6268113"/>
                <a:gd name="connsiteX2057" fmla="*/ 1342925 w 6662822"/>
                <a:gd name="connsiteY2057" fmla="*/ 5286329 h 6268113"/>
                <a:gd name="connsiteX2058" fmla="*/ 1354429 w 6662822"/>
                <a:gd name="connsiteY2058" fmla="*/ 5291196 h 6268113"/>
                <a:gd name="connsiteX2059" fmla="*/ 1368588 w 6662822"/>
                <a:gd name="connsiteY2059" fmla="*/ 5295621 h 6268113"/>
                <a:gd name="connsiteX2060" fmla="*/ 1370800 w 6662822"/>
                <a:gd name="connsiteY2060" fmla="*/ 5300930 h 6268113"/>
                <a:gd name="connsiteX2061" fmla="*/ 1370800 w 6662822"/>
                <a:gd name="connsiteY2061" fmla="*/ 5305797 h 6268113"/>
                <a:gd name="connsiteX2062" fmla="*/ 1379649 w 6662822"/>
                <a:gd name="connsiteY2062" fmla="*/ 5307124 h 6268113"/>
                <a:gd name="connsiteX2063" fmla="*/ 1390268 w 6662822"/>
                <a:gd name="connsiteY2063" fmla="*/ 5310664 h 6268113"/>
                <a:gd name="connsiteX2064" fmla="*/ 1398232 w 6662822"/>
                <a:gd name="connsiteY2064" fmla="*/ 5315531 h 6268113"/>
                <a:gd name="connsiteX2065" fmla="*/ 1395135 w 6662822"/>
                <a:gd name="connsiteY2065" fmla="*/ 5318628 h 6268113"/>
                <a:gd name="connsiteX2066" fmla="*/ 1390268 w 6662822"/>
                <a:gd name="connsiteY2066" fmla="*/ 5319071 h 6268113"/>
                <a:gd name="connsiteX2067" fmla="*/ 1403541 w 6662822"/>
                <a:gd name="connsiteY2067" fmla="*/ 5328362 h 6268113"/>
                <a:gd name="connsiteX2068" fmla="*/ 1417257 w 6662822"/>
                <a:gd name="connsiteY2068" fmla="*/ 5341636 h 6268113"/>
                <a:gd name="connsiteX2069" fmla="*/ 1421239 w 6662822"/>
                <a:gd name="connsiteY2069" fmla="*/ 5338096 h 6268113"/>
                <a:gd name="connsiteX2070" fmla="*/ 1425221 w 6662822"/>
                <a:gd name="connsiteY2070" fmla="*/ 5333229 h 6268113"/>
                <a:gd name="connsiteX2071" fmla="*/ 1433186 w 6662822"/>
                <a:gd name="connsiteY2071" fmla="*/ 5336326 h 6268113"/>
                <a:gd name="connsiteX2072" fmla="*/ 1450884 w 6662822"/>
                <a:gd name="connsiteY2072" fmla="*/ 5343405 h 6268113"/>
                <a:gd name="connsiteX2073" fmla="*/ 1477431 w 6662822"/>
                <a:gd name="connsiteY2073" fmla="*/ 5353139 h 6268113"/>
                <a:gd name="connsiteX2074" fmla="*/ 1488492 w 6662822"/>
                <a:gd name="connsiteY2074" fmla="*/ 5354909 h 6268113"/>
                <a:gd name="connsiteX2075" fmla="*/ 1487607 w 6662822"/>
                <a:gd name="connsiteY2075" fmla="*/ 5373492 h 6268113"/>
                <a:gd name="connsiteX2076" fmla="*/ 1488934 w 6662822"/>
                <a:gd name="connsiteY2076" fmla="*/ 5365970 h 6268113"/>
                <a:gd name="connsiteX2077" fmla="*/ 1493801 w 6662822"/>
                <a:gd name="connsiteY2077" fmla="*/ 5361546 h 6268113"/>
                <a:gd name="connsiteX2078" fmla="*/ 1498668 w 6662822"/>
                <a:gd name="connsiteY2078" fmla="*/ 5360219 h 6268113"/>
                <a:gd name="connsiteX2079" fmla="*/ 1539816 w 6662822"/>
                <a:gd name="connsiteY2079" fmla="*/ 5380129 h 6268113"/>
                <a:gd name="connsiteX2080" fmla="*/ 1553975 w 6662822"/>
                <a:gd name="connsiteY2080" fmla="*/ 5385438 h 6268113"/>
                <a:gd name="connsiteX2081" fmla="*/ 1561054 w 6662822"/>
                <a:gd name="connsiteY2081" fmla="*/ 5384553 h 6268113"/>
                <a:gd name="connsiteX2082" fmla="*/ 1582292 w 6662822"/>
                <a:gd name="connsiteY2082" fmla="*/ 5401367 h 6268113"/>
                <a:gd name="connsiteX2083" fmla="*/ 1593795 w 6662822"/>
                <a:gd name="connsiteY2083" fmla="*/ 5404464 h 6268113"/>
                <a:gd name="connsiteX2084" fmla="*/ 1603972 w 6662822"/>
                <a:gd name="connsiteY2084" fmla="*/ 5406676 h 6268113"/>
                <a:gd name="connsiteX2085" fmla="*/ 1622555 w 6662822"/>
                <a:gd name="connsiteY2085" fmla="*/ 5411101 h 6268113"/>
                <a:gd name="connsiteX2086" fmla="*/ 1646005 w 6662822"/>
                <a:gd name="connsiteY2086" fmla="*/ 5419507 h 6268113"/>
                <a:gd name="connsiteX2087" fmla="*/ 1660163 w 6662822"/>
                <a:gd name="connsiteY2087" fmla="*/ 5428356 h 6268113"/>
                <a:gd name="connsiteX2088" fmla="*/ 1679189 w 6662822"/>
                <a:gd name="connsiteY2088" fmla="*/ 5434550 h 6268113"/>
                <a:gd name="connsiteX2089" fmla="*/ 1719452 w 6662822"/>
                <a:gd name="connsiteY2089" fmla="*/ 5454461 h 6268113"/>
                <a:gd name="connsiteX2090" fmla="*/ 1725646 w 6662822"/>
                <a:gd name="connsiteY2090" fmla="*/ 5459770 h 6268113"/>
                <a:gd name="connsiteX2091" fmla="*/ 1727858 w 6662822"/>
                <a:gd name="connsiteY2091" fmla="*/ 5450036 h 6268113"/>
                <a:gd name="connsiteX2092" fmla="*/ 1739804 w 6662822"/>
                <a:gd name="connsiteY2092" fmla="*/ 5456673 h 6268113"/>
                <a:gd name="connsiteX2093" fmla="*/ 1735380 w 6662822"/>
                <a:gd name="connsiteY2093" fmla="*/ 5457558 h 6268113"/>
                <a:gd name="connsiteX2094" fmla="*/ 1730955 w 6662822"/>
                <a:gd name="connsiteY2094" fmla="*/ 5455346 h 6268113"/>
                <a:gd name="connsiteX2095" fmla="*/ 1757503 w 6662822"/>
                <a:gd name="connsiteY2095" fmla="*/ 5478353 h 6268113"/>
                <a:gd name="connsiteX2096" fmla="*/ 1780068 w 6662822"/>
                <a:gd name="connsiteY2096" fmla="*/ 5488972 h 6268113"/>
                <a:gd name="connsiteX2097" fmla="*/ 1798651 w 6662822"/>
                <a:gd name="connsiteY2097" fmla="*/ 5484990 h 6268113"/>
                <a:gd name="connsiteX2098" fmla="*/ 1802190 w 6662822"/>
                <a:gd name="connsiteY2098" fmla="*/ 5483220 h 6268113"/>
                <a:gd name="connsiteX2099" fmla="*/ 1808827 w 6662822"/>
                <a:gd name="connsiteY2099" fmla="*/ 5492954 h 6268113"/>
                <a:gd name="connsiteX2100" fmla="*/ 1810154 w 6662822"/>
                <a:gd name="connsiteY2100" fmla="*/ 5501803 h 6268113"/>
                <a:gd name="connsiteX2101" fmla="*/ 1818118 w 6662822"/>
                <a:gd name="connsiteY2101" fmla="*/ 5498706 h 6268113"/>
                <a:gd name="connsiteX2102" fmla="*/ 1826083 w 6662822"/>
                <a:gd name="connsiteY2102" fmla="*/ 5492954 h 6268113"/>
                <a:gd name="connsiteX2103" fmla="*/ 1831834 w 6662822"/>
                <a:gd name="connsiteY2103" fmla="*/ 5508440 h 6268113"/>
                <a:gd name="connsiteX2104" fmla="*/ 1832719 w 6662822"/>
                <a:gd name="connsiteY2104" fmla="*/ 5495166 h 6268113"/>
                <a:gd name="connsiteX2105" fmla="*/ 1835816 w 6662822"/>
                <a:gd name="connsiteY2105" fmla="*/ 5488972 h 6268113"/>
                <a:gd name="connsiteX2106" fmla="*/ 1852630 w 6662822"/>
                <a:gd name="connsiteY2106" fmla="*/ 5501803 h 6268113"/>
                <a:gd name="connsiteX2107" fmla="*/ 1868115 w 6662822"/>
                <a:gd name="connsiteY2107" fmla="*/ 5511537 h 6268113"/>
                <a:gd name="connsiteX2108" fmla="*/ 1896432 w 6662822"/>
                <a:gd name="connsiteY2108" fmla="*/ 5524368 h 6268113"/>
                <a:gd name="connsiteX2109" fmla="*/ 1906166 w 6662822"/>
                <a:gd name="connsiteY2109" fmla="*/ 5528793 h 6268113"/>
                <a:gd name="connsiteX2110" fmla="*/ 1912361 w 6662822"/>
                <a:gd name="connsiteY2110" fmla="*/ 5530562 h 6268113"/>
                <a:gd name="connsiteX2111" fmla="*/ 1923422 w 6662822"/>
                <a:gd name="connsiteY2111" fmla="*/ 5534545 h 6268113"/>
                <a:gd name="connsiteX2112" fmla="*/ 1941120 w 6662822"/>
                <a:gd name="connsiteY2112" fmla="*/ 5541624 h 6268113"/>
                <a:gd name="connsiteX2113" fmla="*/ 1945544 w 6662822"/>
                <a:gd name="connsiteY2113" fmla="*/ 5546048 h 6268113"/>
                <a:gd name="connsiteX2114" fmla="*/ 1949527 w 6662822"/>
                <a:gd name="connsiteY2114" fmla="*/ 5550473 h 6268113"/>
                <a:gd name="connsiteX2115" fmla="*/ 1957491 w 6662822"/>
                <a:gd name="connsiteY2115" fmla="*/ 5555340 h 6268113"/>
                <a:gd name="connsiteX2116" fmla="*/ 1974304 w 6662822"/>
                <a:gd name="connsiteY2116" fmla="*/ 5561977 h 6268113"/>
                <a:gd name="connsiteX2117" fmla="*/ 1994657 w 6662822"/>
                <a:gd name="connsiteY2117" fmla="*/ 5568613 h 6268113"/>
                <a:gd name="connsiteX2118" fmla="*/ 2007488 w 6662822"/>
                <a:gd name="connsiteY2118" fmla="*/ 5570826 h 6268113"/>
                <a:gd name="connsiteX2119" fmla="*/ 2014124 w 6662822"/>
                <a:gd name="connsiteY2119" fmla="*/ 5572595 h 6268113"/>
                <a:gd name="connsiteX2120" fmla="*/ 2020761 w 6662822"/>
                <a:gd name="connsiteY2120" fmla="*/ 5577020 h 6268113"/>
                <a:gd name="connsiteX2121" fmla="*/ 2041556 w 6662822"/>
                <a:gd name="connsiteY2121" fmla="*/ 5584099 h 6268113"/>
                <a:gd name="connsiteX2122" fmla="*/ 2052175 w 6662822"/>
                <a:gd name="connsiteY2122" fmla="*/ 5586311 h 6268113"/>
                <a:gd name="connsiteX2123" fmla="*/ 2055715 w 6662822"/>
                <a:gd name="connsiteY2123" fmla="*/ 5584099 h 6268113"/>
                <a:gd name="connsiteX2124" fmla="*/ 2062794 w 6662822"/>
                <a:gd name="connsiteY2124" fmla="*/ 5590736 h 6268113"/>
                <a:gd name="connsiteX2125" fmla="*/ 2069873 w 6662822"/>
                <a:gd name="connsiteY2125" fmla="*/ 5594718 h 6268113"/>
                <a:gd name="connsiteX2126" fmla="*/ 2074298 w 6662822"/>
                <a:gd name="connsiteY2126" fmla="*/ 5598258 h 6268113"/>
                <a:gd name="connsiteX2127" fmla="*/ 2078722 w 6662822"/>
                <a:gd name="connsiteY2127" fmla="*/ 5610204 h 6268113"/>
                <a:gd name="connsiteX2128" fmla="*/ 2084917 w 6662822"/>
                <a:gd name="connsiteY2128" fmla="*/ 5613301 h 6268113"/>
                <a:gd name="connsiteX2129" fmla="*/ 2102615 w 6662822"/>
                <a:gd name="connsiteY2129" fmla="*/ 5616841 h 6268113"/>
                <a:gd name="connsiteX2130" fmla="*/ 2117216 w 6662822"/>
                <a:gd name="connsiteY2130" fmla="*/ 5620380 h 6268113"/>
                <a:gd name="connsiteX2131" fmla="*/ 2126065 w 6662822"/>
                <a:gd name="connsiteY2131" fmla="*/ 5622592 h 6268113"/>
                <a:gd name="connsiteX2132" fmla="*/ 2149072 w 6662822"/>
                <a:gd name="connsiteY2132" fmla="*/ 5627459 h 6268113"/>
                <a:gd name="connsiteX2133" fmla="*/ 2160134 w 6662822"/>
                <a:gd name="connsiteY2133" fmla="*/ 5629229 h 6268113"/>
                <a:gd name="connsiteX2134" fmla="*/ 2152612 w 6662822"/>
                <a:gd name="connsiteY2134" fmla="*/ 5635866 h 6268113"/>
                <a:gd name="connsiteX2135" fmla="*/ 2153939 w 6662822"/>
                <a:gd name="connsiteY2135" fmla="*/ 5638521 h 6268113"/>
                <a:gd name="connsiteX2136" fmla="*/ 2168098 w 6662822"/>
                <a:gd name="connsiteY2136" fmla="*/ 5633654 h 6268113"/>
                <a:gd name="connsiteX2137" fmla="*/ 2168983 w 6662822"/>
                <a:gd name="connsiteY2137" fmla="*/ 5643388 h 6268113"/>
                <a:gd name="connsiteX2138" fmla="*/ 2167213 w 6662822"/>
                <a:gd name="connsiteY2138" fmla="*/ 5662413 h 6268113"/>
                <a:gd name="connsiteX2139" fmla="*/ 2180044 w 6662822"/>
                <a:gd name="connsiteY2139" fmla="*/ 5668165 h 6268113"/>
                <a:gd name="connsiteX2140" fmla="*/ 2187566 w 6662822"/>
                <a:gd name="connsiteY2140" fmla="*/ 5658873 h 6268113"/>
                <a:gd name="connsiteX2141" fmla="*/ 2192433 w 6662822"/>
                <a:gd name="connsiteY2141" fmla="*/ 5660201 h 6268113"/>
                <a:gd name="connsiteX2142" fmla="*/ 2226501 w 6662822"/>
                <a:gd name="connsiteY2142" fmla="*/ 5664625 h 6268113"/>
                <a:gd name="connsiteX2143" fmla="*/ 2238890 w 6662822"/>
                <a:gd name="connsiteY2143" fmla="*/ 5669935 h 6268113"/>
                <a:gd name="connsiteX2144" fmla="*/ 2257915 w 6662822"/>
                <a:gd name="connsiteY2144" fmla="*/ 5680554 h 6268113"/>
                <a:gd name="connsiteX2145" fmla="*/ 2273401 w 6662822"/>
                <a:gd name="connsiteY2145" fmla="*/ 5686748 h 6268113"/>
                <a:gd name="connsiteX2146" fmla="*/ 2285790 w 6662822"/>
                <a:gd name="connsiteY2146" fmla="*/ 5688960 h 6268113"/>
                <a:gd name="connsiteX2147" fmla="*/ 2288445 w 6662822"/>
                <a:gd name="connsiteY2147" fmla="*/ 5692057 h 6268113"/>
                <a:gd name="connsiteX2148" fmla="*/ 2294196 w 6662822"/>
                <a:gd name="connsiteY2148" fmla="*/ 5692942 h 6268113"/>
                <a:gd name="connsiteX2149" fmla="*/ 2336229 w 6662822"/>
                <a:gd name="connsiteY2149" fmla="*/ 5717719 h 6268113"/>
                <a:gd name="connsiteX2150" fmla="*/ 2345963 w 6662822"/>
                <a:gd name="connsiteY2150" fmla="*/ 5726126 h 6268113"/>
                <a:gd name="connsiteX2151" fmla="*/ 2348618 w 6662822"/>
                <a:gd name="connsiteY2151" fmla="*/ 5723914 h 6268113"/>
                <a:gd name="connsiteX2152" fmla="*/ 2359237 w 6662822"/>
                <a:gd name="connsiteY2152" fmla="*/ 5719047 h 6268113"/>
                <a:gd name="connsiteX2153" fmla="*/ 2366758 w 6662822"/>
                <a:gd name="connsiteY2153" fmla="*/ 5722586 h 6268113"/>
                <a:gd name="connsiteX2154" fmla="*/ 2370298 w 6662822"/>
                <a:gd name="connsiteY2154" fmla="*/ 5730108 h 6268113"/>
                <a:gd name="connsiteX2155" fmla="*/ 2383572 w 6662822"/>
                <a:gd name="connsiteY2155" fmla="*/ 5734533 h 6268113"/>
                <a:gd name="connsiteX2156" fmla="*/ 2392421 w 6662822"/>
                <a:gd name="connsiteY2156" fmla="*/ 5736302 h 6268113"/>
                <a:gd name="connsiteX2157" fmla="*/ 2403040 w 6662822"/>
                <a:gd name="connsiteY2157" fmla="*/ 5736745 h 6268113"/>
                <a:gd name="connsiteX2158" fmla="*/ 2417198 w 6662822"/>
                <a:gd name="connsiteY2158" fmla="*/ 5737187 h 6268113"/>
                <a:gd name="connsiteX2159" fmla="*/ 2415871 w 6662822"/>
                <a:gd name="connsiteY2159" fmla="*/ 5738957 h 6268113"/>
                <a:gd name="connsiteX2160" fmla="*/ 2405694 w 6662822"/>
                <a:gd name="connsiteY2160" fmla="*/ 5740285 h 6268113"/>
                <a:gd name="connsiteX2161" fmla="*/ 2423392 w 6662822"/>
                <a:gd name="connsiteY2161" fmla="*/ 5752231 h 6268113"/>
                <a:gd name="connsiteX2162" fmla="*/ 2437993 w 6662822"/>
                <a:gd name="connsiteY2162" fmla="*/ 5758867 h 6268113"/>
                <a:gd name="connsiteX2163" fmla="*/ 2449939 w 6662822"/>
                <a:gd name="connsiteY2163" fmla="*/ 5764619 h 6268113"/>
                <a:gd name="connsiteX2164" fmla="*/ 2473389 w 6662822"/>
                <a:gd name="connsiteY2164" fmla="*/ 5768601 h 6268113"/>
                <a:gd name="connsiteX2165" fmla="*/ 2495069 w 6662822"/>
                <a:gd name="connsiteY2165" fmla="*/ 5773026 h 6268113"/>
                <a:gd name="connsiteX2166" fmla="*/ 2509228 w 6662822"/>
                <a:gd name="connsiteY2166" fmla="*/ 5780105 h 6268113"/>
                <a:gd name="connsiteX2167" fmla="*/ 2524271 w 6662822"/>
                <a:gd name="connsiteY2167" fmla="*/ 5789397 h 6268113"/>
                <a:gd name="connsiteX2168" fmla="*/ 2535775 w 6662822"/>
                <a:gd name="connsiteY2168" fmla="*/ 5801343 h 6268113"/>
                <a:gd name="connsiteX2169" fmla="*/ 2545066 w 6662822"/>
                <a:gd name="connsiteY2169" fmla="*/ 5807537 h 6268113"/>
                <a:gd name="connsiteX2170" fmla="*/ 2556570 w 6662822"/>
                <a:gd name="connsiteY2170" fmla="*/ 5804882 h 6268113"/>
                <a:gd name="connsiteX2171" fmla="*/ 2568959 w 6662822"/>
                <a:gd name="connsiteY2171" fmla="*/ 5807537 h 6268113"/>
                <a:gd name="connsiteX2172" fmla="*/ 2577808 w 6662822"/>
                <a:gd name="connsiteY2172" fmla="*/ 5811519 h 6268113"/>
                <a:gd name="connsiteX2173" fmla="*/ 2586657 w 6662822"/>
                <a:gd name="connsiteY2173" fmla="*/ 5812404 h 6268113"/>
                <a:gd name="connsiteX2174" fmla="*/ 2596391 w 6662822"/>
                <a:gd name="connsiteY2174" fmla="*/ 5817714 h 6268113"/>
                <a:gd name="connsiteX2175" fmla="*/ 2615859 w 6662822"/>
                <a:gd name="connsiteY2175" fmla="*/ 5825678 h 6268113"/>
                <a:gd name="connsiteX2176" fmla="*/ 2632229 w 6662822"/>
                <a:gd name="connsiteY2176" fmla="*/ 5831872 h 6268113"/>
                <a:gd name="connsiteX2177" fmla="*/ 2638424 w 6662822"/>
                <a:gd name="connsiteY2177" fmla="*/ 5835412 h 6268113"/>
                <a:gd name="connsiteX2178" fmla="*/ 2642406 w 6662822"/>
                <a:gd name="connsiteY2178" fmla="*/ 5837181 h 6268113"/>
                <a:gd name="connsiteX2179" fmla="*/ 2652582 w 6662822"/>
                <a:gd name="connsiteY2179" fmla="*/ 5840721 h 6268113"/>
                <a:gd name="connsiteX2180" fmla="*/ 2661431 w 6662822"/>
                <a:gd name="connsiteY2180" fmla="*/ 5846030 h 6268113"/>
                <a:gd name="connsiteX2181" fmla="*/ 2666741 w 6662822"/>
                <a:gd name="connsiteY2181" fmla="*/ 5851340 h 6268113"/>
                <a:gd name="connsiteX2182" fmla="*/ 2673377 w 6662822"/>
                <a:gd name="connsiteY2182" fmla="*/ 5857092 h 6268113"/>
                <a:gd name="connsiteX2183" fmla="*/ 2717623 w 6662822"/>
                <a:gd name="connsiteY2183" fmla="*/ 5857977 h 6268113"/>
                <a:gd name="connsiteX2184" fmla="*/ 2724259 w 6662822"/>
                <a:gd name="connsiteY2184" fmla="*/ 5861959 h 6268113"/>
                <a:gd name="connsiteX2185" fmla="*/ 2727799 w 6662822"/>
                <a:gd name="connsiteY2185" fmla="*/ 5874790 h 6268113"/>
                <a:gd name="connsiteX2186" fmla="*/ 2730454 w 6662822"/>
                <a:gd name="connsiteY2186" fmla="*/ 5876117 h 6268113"/>
                <a:gd name="connsiteX2187" fmla="*/ 2733108 w 6662822"/>
                <a:gd name="connsiteY2187" fmla="*/ 5868595 h 6268113"/>
                <a:gd name="connsiteX2188" fmla="*/ 2737090 w 6662822"/>
                <a:gd name="connsiteY2188" fmla="*/ 5867268 h 6268113"/>
                <a:gd name="connsiteX2189" fmla="*/ 2746382 w 6662822"/>
                <a:gd name="connsiteY2189" fmla="*/ 5878329 h 6268113"/>
                <a:gd name="connsiteX2190" fmla="*/ 2755673 w 6662822"/>
                <a:gd name="connsiteY2190" fmla="*/ 5886736 h 6268113"/>
                <a:gd name="connsiteX2191" fmla="*/ 2761868 w 6662822"/>
                <a:gd name="connsiteY2191" fmla="*/ 5890718 h 6268113"/>
                <a:gd name="connsiteX2192" fmla="*/ 2772044 w 6662822"/>
                <a:gd name="connsiteY2192" fmla="*/ 5893815 h 6268113"/>
                <a:gd name="connsiteX2193" fmla="*/ 2790185 w 6662822"/>
                <a:gd name="connsiteY2193" fmla="*/ 5896912 h 6268113"/>
                <a:gd name="connsiteX2194" fmla="*/ 2795494 w 6662822"/>
                <a:gd name="connsiteY2194" fmla="*/ 5896027 h 6268113"/>
                <a:gd name="connsiteX2195" fmla="*/ 2796821 w 6662822"/>
                <a:gd name="connsiteY2195" fmla="*/ 5891161 h 6268113"/>
                <a:gd name="connsiteX2196" fmla="*/ 2801688 w 6662822"/>
                <a:gd name="connsiteY2196" fmla="*/ 5895585 h 6268113"/>
                <a:gd name="connsiteX2197" fmla="*/ 2811865 w 6662822"/>
                <a:gd name="connsiteY2197" fmla="*/ 5900010 h 6268113"/>
                <a:gd name="connsiteX2198" fmla="*/ 2825581 w 6662822"/>
                <a:gd name="connsiteY2198" fmla="*/ 5903107 h 6268113"/>
                <a:gd name="connsiteX2199" fmla="*/ 2838412 w 6662822"/>
                <a:gd name="connsiteY2199" fmla="*/ 5906646 h 6268113"/>
                <a:gd name="connsiteX2200" fmla="*/ 2847261 w 6662822"/>
                <a:gd name="connsiteY2200" fmla="*/ 5911513 h 6268113"/>
                <a:gd name="connsiteX2201" fmla="*/ 2856110 w 6662822"/>
                <a:gd name="connsiteY2201" fmla="*/ 5914610 h 6268113"/>
                <a:gd name="connsiteX2202" fmla="*/ 2856995 w 6662822"/>
                <a:gd name="connsiteY2202" fmla="*/ 5919035 h 6268113"/>
                <a:gd name="connsiteX2203" fmla="*/ 2858765 w 6662822"/>
                <a:gd name="connsiteY2203" fmla="*/ 5923459 h 6268113"/>
                <a:gd name="connsiteX2204" fmla="*/ 2865844 w 6662822"/>
                <a:gd name="connsiteY2204" fmla="*/ 5926557 h 6268113"/>
                <a:gd name="connsiteX2205" fmla="*/ 2867171 w 6662822"/>
                <a:gd name="connsiteY2205" fmla="*/ 5929211 h 6268113"/>
                <a:gd name="connsiteX2206" fmla="*/ 2887524 w 6662822"/>
                <a:gd name="connsiteY2206" fmla="*/ 5941158 h 6268113"/>
                <a:gd name="connsiteX2207" fmla="*/ 2897258 w 6662822"/>
                <a:gd name="connsiteY2207" fmla="*/ 5942485 h 6268113"/>
                <a:gd name="connsiteX2208" fmla="*/ 2914956 w 6662822"/>
                <a:gd name="connsiteY2208" fmla="*/ 5953989 h 6268113"/>
                <a:gd name="connsiteX2209" fmla="*/ 2922478 w 6662822"/>
                <a:gd name="connsiteY2209" fmla="*/ 5957528 h 6268113"/>
                <a:gd name="connsiteX2210" fmla="*/ 2931769 w 6662822"/>
                <a:gd name="connsiteY2210" fmla="*/ 5952219 h 6268113"/>
                <a:gd name="connsiteX2211" fmla="*/ 2933981 w 6662822"/>
                <a:gd name="connsiteY2211" fmla="*/ 5950449 h 6268113"/>
                <a:gd name="connsiteX2212" fmla="*/ 2936636 w 6662822"/>
                <a:gd name="connsiteY2212" fmla="*/ 5957971 h 6268113"/>
                <a:gd name="connsiteX2213" fmla="*/ 2944158 w 6662822"/>
                <a:gd name="connsiteY2213" fmla="*/ 5961953 h 6268113"/>
                <a:gd name="connsiteX2214" fmla="*/ 2974245 w 6662822"/>
                <a:gd name="connsiteY2214" fmla="*/ 5973457 h 6268113"/>
                <a:gd name="connsiteX2215" fmla="*/ 2986633 w 6662822"/>
                <a:gd name="connsiteY2215" fmla="*/ 5979651 h 6268113"/>
                <a:gd name="connsiteX2216" fmla="*/ 3005216 w 6662822"/>
                <a:gd name="connsiteY2216" fmla="*/ 5984075 h 6268113"/>
                <a:gd name="connsiteX2217" fmla="*/ 2999907 w 6662822"/>
                <a:gd name="connsiteY2217" fmla="*/ 5985845 h 6268113"/>
                <a:gd name="connsiteX2218" fmla="*/ 2987518 w 6662822"/>
                <a:gd name="connsiteY2218" fmla="*/ 5988057 h 6268113"/>
                <a:gd name="connsiteX2219" fmla="*/ 2991058 w 6662822"/>
                <a:gd name="connsiteY2219" fmla="*/ 5992482 h 6268113"/>
                <a:gd name="connsiteX2220" fmla="*/ 3016277 w 6662822"/>
                <a:gd name="connsiteY2220" fmla="*/ 5997349 h 6268113"/>
                <a:gd name="connsiteX2221" fmla="*/ 3030436 w 6662822"/>
                <a:gd name="connsiteY2221" fmla="*/ 6001773 h 6268113"/>
                <a:gd name="connsiteX2222" fmla="*/ 3040612 w 6662822"/>
                <a:gd name="connsiteY2222" fmla="*/ 6006198 h 6268113"/>
                <a:gd name="connsiteX2223" fmla="*/ 3045922 w 6662822"/>
                <a:gd name="connsiteY2223" fmla="*/ 6010622 h 6268113"/>
                <a:gd name="connsiteX2224" fmla="*/ 3060523 w 6662822"/>
                <a:gd name="connsiteY2224" fmla="*/ 6006198 h 6268113"/>
                <a:gd name="connsiteX2225" fmla="*/ 3067602 w 6662822"/>
                <a:gd name="connsiteY2225" fmla="*/ 6001773 h 6268113"/>
                <a:gd name="connsiteX2226" fmla="*/ 3068929 w 6662822"/>
                <a:gd name="connsiteY2226" fmla="*/ 6007083 h 6268113"/>
                <a:gd name="connsiteX2227" fmla="*/ 3075566 w 6662822"/>
                <a:gd name="connsiteY2227" fmla="*/ 6009295 h 6268113"/>
                <a:gd name="connsiteX2228" fmla="*/ 3083530 w 6662822"/>
                <a:gd name="connsiteY2228" fmla="*/ 6011950 h 6268113"/>
                <a:gd name="connsiteX2229" fmla="*/ 3102556 w 6662822"/>
                <a:gd name="connsiteY2229" fmla="*/ 6028321 h 6268113"/>
                <a:gd name="connsiteX2230" fmla="*/ 3114502 w 6662822"/>
                <a:gd name="connsiteY2230" fmla="*/ 6037170 h 6268113"/>
                <a:gd name="connsiteX2231" fmla="*/ 3120254 w 6662822"/>
                <a:gd name="connsiteY2231" fmla="*/ 6046019 h 6268113"/>
                <a:gd name="connsiteX2232" fmla="*/ 3130872 w 6662822"/>
                <a:gd name="connsiteY2232" fmla="*/ 6048673 h 6268113"/>
                <a:gd name="connsiteX2233" fmla="*/ 3138394 w 6662822"/>
                <a:gd name="connsiteY2233" fmla="*/ 6043364 h 6268113"/>
                <a:gd name="connsiteX2234" fmla="*/ 3141049 w 6662822"/>
                <a:gd name="connsiteY2234" fmla="*/ 6040709 h 6268113"/>
                <a:gd name="connsiteX2235" fmla="*/ 3150340 w 6662822"/>
                <a:gd name="connsiteY2235" fmla="*/ 6046019 h 6268113"/>
                <a:gd name="connsiteX2236" fmla="*/ 3154322 w 6662822"/>
                <a:gd name="connsiteY2236" fmla="*/ 6048673 h 6268113"/>
                <a:gd name="connsiteX2237" fmla="*/ 3179100 w 6662822"/>
                <a:gd name="connsiteY2237" fmla="*/ 6066371 h 6268113"/>
                <a:gd name="connsiteX2238" fmla="*/ 3184852 w 6662822"/>
                <a:gd name="connsiteY2238" fmla="*/ 6066814 h 6268113"/>
                <a:gd name="connsiteX2239" fmla="*/ 3210071 w 6662822"/>
                <a:gd name="connsiteY2239" fmla="*/ 6085839 h 6268113"/>
                <a:gd name="connsiteX2240" fmla="*/ 3213168 w 6662822"/>
                <a:gd name="connsiteY2240" fmla="*/ 6080972 h 6268113"/>
                <a:gd name="connsiteX2241" fmla="*/ 3208744 w 6662822"/>
                <a:gd name="connsiteY2241" fmla="*/ 6079202 h 6268113"/>
                <a:gd name="connsiteX2242" fmla="*/ 3204319 w 6662822"/>
                <a:gd name="connsiteY2242" fmla="*/ 6077433 h 6268113"/>
                <a:gd name="connsiteX2243" fmla="*/ 3213168 w 6662822"/>
                <a:gd name="connsiteY2243" fmla="*/ 6072566 h 6268113"/>
                <a:gd name="connsiteX2244" fmla="*/ 3221575 w 6662822"/>
                <a:gd name="connsiteY2244" fmla="*/ 6076105 h 6268113"/>
                <a:gd name="connsiteX2245" fmla="*/ 3228654 w 6662822"/>
                <a:gd name="connsiteY2245" fmla="*/ 6081415 h 6268113"/>
                <a:gd name="connsiteX2246" fmla="*/ 3235733 w 6662822"/>
                <a:gd name="connsiteY2246" fmla="*/ 6080972 h 6268113"/>
                <a:gd name="connsiteX2247" fmla="*/ 3255201 w 6662822"/>
                <a:gd name="connsiteY2247" fmla="*/ 6102652 h 6268113"/>
                <a:gd name="connsiteX2248" fmla="*/ 3254316 w 6662822"/>
                <a:gd name="connsiteY2248" fmla="*/ 6094688 h 6268113"/>
                <a:gd name="connsiteX2249" fmla="*/ 3250777 w 6662822"/>
                <a:gd name="connsiteY2249" fmla="*/ 6088051 h 6268113"/>
                <a:gd name="connsiteX2250" fmla="*/ 3263165 w 6662822"/>
                <a:gd name="connsiteY2250" fmla="*/ 6088051 h 6268113"/>
                <a:gd name="connsiteX2251" fmla="*/ 3271572 w 6662822"/>
                <a:gd name="connsiteY2251" fmla="*/ 6092034 h 6268113"/>
                <a:gd name="connsiteX2252" fmla="*/ 3273342 w 6662822"/>
                <a:gd name="connsiteY2252" fmla="*/ 6093803 h 6268113"/>
                <a:gd name="connsiteX2253" fmla="*/ 3276881 w 6662822"/>
                <a:gd name="connsiteY2253" fmla="*/ 6099113 h 6268113"/>
                <a:gd name="connsiteX2254" fmla="*/ 3287943 w 6662822"/>
                <a:gd name="connsiteY2254" fmla="*/ 6106634 h 6268113"/>
                <a:gd name="connsiteX2255" fmla="*/ 3298562 w 6662822"/>
                <a:gd name="connsiteY2255" fmla="*/ 6108847 h 6268113"/>
                <a:gd name="connsiteX2256" fmla="*/ 3310508 w 6662822"/>
                <a:gd name="connsiteY2256" fmla="*/ 6110174 h 6268113"/>
                <a:gd name="connsiteX2257" fmla="*/ 3310950 w 6662822"/>
                <a:gd name="connsiteY2257" fmla="*/ 6116811 h 6268113"/>
                <a:gd name="connsiteX2258" fmla="*/ 3308296 w 6662822"/>
                <a:gd name="connsiteY2258" fmla="*/ 6121235 h 6268113"/>
                <a:gd name="connsiteX2259" fmla="*/ 3326436 w 6662822"/>
                <a:gd name="connsiteY2259" fmla="*/ 6125660 h 6268113"/>
                <a:gd name="connsiteX2260" fmla="*/ 3338825 w 6662822"/>
                <a:gd name="connsiteY2260" fmla="*/ 6131412 h 6268113"/>
                <a:gd name="connsiteX2261" fmla="*/ 3341922 w 6662822"/>
                <a:gd name="connsiteY2261" fmla="*/ 6131854 h 6268113"/>
                <a:gd name="connsiteX2262" fmla="*/ 3360947 w 6662822"/>
                <a:gd name="connsiteY2262" fmla="*/ 6126545 h 6268113"/>
                <a:gd name="connsiteX2263" fmla="*/ 3255201 w 6662822"/>
                <a:gd name="connsiteY2263" fmla="*/ 6112386 h 6268113"/>
                <a:gd name="connsiteX2264" fmla="*/ 3253432 w 6662822"/>
                <a:gd name="connsiteY2264" fmla="*/ 6107962 h 6268113"/>
                <a:gd name="connsiteX2265" fmla="*/ 3248565 w 6662822"/>
                <a:gd name="connsiteY2265" fmla="*/ 6112386 h 6268113"/>
                <a:gd name="connsiteX2266" fmla="*/ 3250334 w 6662822"/>
                <a:gd name="connsiteY2266" fmla="*/ 6116811 h 6268113"/>
                <a:gd name="connsiteX2267" fmla="*/ 3255201 w 6662822"/>
                <a:gd name="connsiteY2267" fmla="*/ 6112386 h 6268113"/>
                <a:gd name="connsiteX2268" fmla="*/ 3742783 w 6662822"/>
                <a:gd name="connsiteY2268" fmla="*/ 6105750 h 6268113"/>
                <a:gd name="connsiteX2269" fmla="*/ 3738801 w 6662822"/>
                <a:gd name="connsiteY2269" fmla="*/ 6099113 h 6268113"/>
                <a:gd name="connsiteX2270" fmla="*/ 3738358 w 6662822"/>
                <a:gd name="connsiteY2270" fmla="*/ 6109289 h 6268113"/>
                <a:gd name="connsiteX2271" fmla="*/ 3742783 w 6662822"/>
                <a:gd name="connsiteY2271" fmla="*/ 6105750 h 6268113"/>
                <a:gd name="connsiteX2272" fmla="*/ 3029109 w 6662822"/>
                <a:gd name="connsiteY2272" fmla="*/ 6079202 h 6268113"/>
                <a:gd name="connsiteX2273" fmla="*/ 3022472 w 6662822"/>
                <a:gd name="connsiteY2273" fmla="*/ 6075220 h 6268113"/>
                <a:gd name="connsiteX2274" fmla="*/ 3025126 w 6662822"/>
                <a:gd name="connsiteY2274" fmla="*/ 6085839 h 6268113"/>
                <a:gd name="connsiteX2275" fmla="*/ 3029109 w 6662822"/>
                <a:gd name="connsiteY2275" fmla="*/ 6079202 h 6268113"/>
                <a:gd name="connsiteX2276" fmla="*/ 3579076 w 6662822"/>
                <a:gd name="connsiteY2276" fmla="*/ 6078760 h 6268113"/>
                <a:gd name="connsiteX2277" fmla="*/ 3570669 w 6662822"/>
                <a:gd name="connsiteY2277" fmla="*/ 6078318 h 6268113"/>
                <a:gd name="connsiteX2278" fmla="*/ 3573324 w 6662822"/>
                <a:gd name="connsiteY2278" fmla="*/ 6080972 h 6268113"/>
                <a:gd name="connsiteX2279" fmla="*/ 3579076 w 6662822"/>
                <a:gd name="connsiteY2279" fmla="*/ 6078760 h 6268113"/>
                <a:gd name="connsiteX2280" fmla="*/ 3580403 w 6662822"/>
                <a:gd name="connsiteY2280" fmla="*/ 6063717 h 6268113"/>
                <a:gd name="connsiteX2281" fmla="*/ 3575536 w 6662822"/>
                <a:gd name="connsiteY2281" fmla="*/ 6059292 h 6268113"/>
                <a:gd name="connsiteX2282" fmla="*/ 3573766 w 6662822"/>
                <a:gd name="connsiteY2282" fmla="*/ 6063717 h 6268113"/>
                <a:gd name="connsiteX2283" fmla="*/ 3578633 w 6662822"/>
                <a:gd name="connsiteY2283" fmla="*/ 6068141 h 6268113"/>
                <a:gd name="connsiteX2284" fmla="*/ 3580403 w 6662822"/>
                <a:gd name="connsiteY2284" fmla="*/ 6063717 h 6268113"/>
                <a:gd name="connsiteX2285" fmla="*/ 4111345 w 6662822"/>
                <a:gd name="connsiteY2285" fmla="*/ 5899567 h 6268113"/>
                <a:gd name="connsiteX2286" fmla="*/ 4107806 w 6662822"/>
                <a:gd name="connsiteY2286" fmla="*/ 5895585 h 6268113"/>
                <a:gd name="connsiteX2287" fmla="*/ 4103824 w 6662822"/>
                <a:gd name="connsiteY2287" fmla="*/ 5902222 h 6268113"/>
                <a:gd name="connsiteX2288" fmla="*/ 4107806 w 6662822"/>
                <a:gd name="connsiteY2288" fmla="*/ 5906204 h 6268113"/>
                <a:gd name="connsiteX2289" fmla="*/ 4111345 w 6662822"/>
                <a:gd name="connsiteY2289" fmla="*/ 5899567 h 6268113"/>
                <a:gd name="connsiteX2290" fmla="*/ 4575919 w 6662822"/>
                <a:gd name="connsiteY2290" fmla="*/ 5860189 h 6268113"/>
                <a:gd name="connsiteX2291" fmla="*/ 4569283 w 6662822"/>
                <a:gd name="connsiteY2291" fmla="*/ 5858419 h 6268113"/>
                <a:gd name="connsiteX2292" fmla="*/ 4562646 w 6662822"/>
                <a:gd name="connsiteY2292" fmla="*/ 5862844 h 6268113"/>
                <a:gd name="connsiteX2293" fmla="*/ 4569283 w 6662822"/>
                <a:gd name="connsiteY2293" fmla="*/ 5864613 h 6268113"/>
                <a:gd name="connsiteX2294" fmla="*/ 4575919 w 6662822"/>
                <a:gd name="connsiteY2294" fmla="*/ 5860189 h 6268113"/>
                <a:gd name="connsiteX2295" fmla="*/ 2401712 w 6662822"/>
                <a:gd name="connsiteY2295" fmla="*/ 5842933 h 6268113"/>
                <a:gd name="connsiteX2296" fmla="*/ 2404367 w 6662822"/>
                <a:gd name="connsiteY2296" fmla="*/ 5836739 h 6268113"/>
                <a:gd name="connsiteX2297" fmla="*/ 2400385 w 6662822"/>
                <a:gd name="connsiteY2297" fmla="*/ 5834084 h 6268113"/>
                <a:gd name="connsiteX2298" fmla="*/ 2391093 w 6662822"/>
                <a:gd name="connsiteY2298" fmla="*/ 5843818 h 6268113"/>
                <a:gd name="connsiteX2299" fmla="*/ 2401712 w 6662822"/>
                <a:gd name="connsiteY2299" fmla="*/ 5842933 h 6268113"/>
                <a:gd name="connsiteX2300" fmla="*/ 2486220 w 6662822"/>
                <a:gd name="connsiteY2300" fmla="*/ 5835412 h 6268113"/>
                <a:gd name="connsiteX2301" fmla="*/ 2477814 w 6662822"/>
                <a:gd name="connsiteY2301" fmla="*/ 5834969 h 6268113"/>
                <a:gd name="connsiteX2302" fmla="*/ 2480469 w 6662822"/>
                <a:gd name="connsiteY2302" fmla="*/ 5837624 h 6268113"/>
                <a:gd name="connsiteX2303" fmla="*/ 2486220 w 6662822"/>
                <a:gd name="connsiteY2303" fmla="*/ 5835412 h 6268113"/>
                <a:gd name="connsiteX2304" fmla="*/ 2308355 w 6662822"/>
                <a:gd name="connsiteY2304" fmla="*/ 5829660 h 6268113"/>
                <a:gd name="connsiteX2305" fmla="*/ 2306143 w 6662822"/>
                <a:gd name="connsiteY2305" fmla="*/ 5822581 h 6268113"/>
                <a:gd name="connsiteX2306" fmla="*/ 2301718 w 6662822"/>
                <a:gd name="connsiteY2306" fmla="*/ 5826563 h 6268113"/>
                <a:gd name="connsiteX2307" fmla="*/ 2308355 w 6662822"/>
                <a:gd name="connsiteY2307" fmla="*/ 5829660 h 6268113"/>
                <a:gd name="connsiteX2308" fmla="*/ 4637863 w 6662822"/>
                <a:gd name="connsiteY2308" fmla="*/ 5827005 h 6268113"/>
                <a:gd name="connsiteX2309" fmla="*/ 4636978 w 6662822"/>
                <a:gd name="connsiteY2309" fmla="*/ 5820368 h 6268113"/>
                <a:gd name="connsiteX2310" fmla="*/ 4630341 w 6662822"/>
                <a:gd name="connsiteY2310" fmla="*/ 5827005 h 6268113"/>
                <a:gd name="connsiteX2311" fmla="*/ 4631226 w 6662822"/>
                <a:gd name="connsiteY2311" fmla="*/ 5833642 h 6268113"/>
                <a:gd name="connsiteX2312" fmla="*/ 4637863 w 6662822"/>
                <a:gd name="connsiteY2312" fmla="*/ 5827005 h 6268113"/>
                <a:gd name="connsiteX2313" fmla="*/ 2419853 w 6662822"/>
                <a:gd name="connsiteY2313" fmla="*/ 5826563 h 6268113"/>
                <a:gd name="connsiteX2314" fmla="*/ 2411446 w 6662822"/>
                <a:gd name="connsiteY2314" fmla="*/ 5826120 h 6268113"/>
                <a:gd name="connsiteX2315" fmla="*/ 2414101 w 6662822"/>
                <a:gd name="connsiteY2315" fmla="*/ 5828775 h 6268113"/>
                <a:gd name="connsiteX2316" fmla="*/ 2419853 w 6662822"/>
                <a:gd name="connsiteY2316" fmla="*/ 5826563 h 6268113"/>
                <a:gd name="connsiteX2317" fmla="*/ 4354694 w 6662822"/>
                <a:gd name="connsiteY2317" fmla="*/ 5815944 h 6268113"/>
                <a:gd name="connsiteX2318" fmla="*/ 4349827 w 6662822"/>
                <a:gd name="connsiteY2318" fmla="*/ 5811519 h 6268113"/>
                <a:gd name="connsiteX2319" fmla="*/ 4348057 w 6662822"/>
                <a:gd name="connsiteY2319" fmla="*/ 5815944 h 6268113"/>
                <a:gd name="connsiteX2320" fmla="*/ 4352924 w 6662822"/>
                <a:gd name="connsiteY2320" fmla="*/ 5820368 h 6268113"/>
                <a:gd name="connsiteX2321" fmla="*/ 4354694 w 6662822"/>
                <a:gd name="connsiteY2321" fmla="*/ 5815944 h 6268113"/>
                <a:gd name="connsiteX2322" fmla="*/ 2272959 w 6662822"/>
                <a:gd name="connsiteY2322" fmla="*/ 5785415 h 6268113"/>
                <a:gd name="connsiteX2323" fmla="*/ 2261897 w 6662822"/>
                <a:gd name="connsiteY2323" fmla="*/ 5785415 h 6268113"/>
                <a:gd name="connsiteX2324" fmla="*/ 2266322 w 6662822"/>
                <a:gd name="connsiteY2324" fmla="*/ 5787184 h 6268113"/>
                <a:gd name="connsiteX2325" fmla="*/ 2270746 w 6662822"/>
                <a:gd name="connsiteY2325" fmla="*/ 5789839 h 6268113"/>
                <a:gd name="connsiteX2326" fmla="*/ 2273401 w 6662822"/>
                <a:gd name="connsiteY2326" fmla="*/ 5792494 h 6268113"/>
                <a:gd name="connsiteX2327" fmla="*/ 2272959 w 6662822"/>
                <a:gd name="connsiteY2327" fmla="*/ 5785415 h 6268113"/>
                <a:gd name="connsiteX2328" fmla="*/ 2301718 w 6662822"/>
                <a:gd name="connsiteY2328" fmla="*/ 5782760 h 6268113"/>
                <a:gd name="connsiteX2329" fmla="*/ 2287117 w 6662822"/>
                <a:gd name="connsiteY2329" fmla="*/ 5782317 h 6268113"/>
                <a:gd name="connsiteX2330" fmla="*/ 2293312 w 6662822"/>
                <a:gd name="connsiteY2330" fmla="*/ 5786299 h 6268113"/>
                <a:gd name="connsiteX2331" fmla="*/ 2301718 w 6662822"/>
                <a:gd name="connsiteY2331" fmla="*/ 5782760 h 6268113"/>
                <a:gd name="connsiteX2332" fmla="*/ 2438878 w 6662822"/>
                <a:gd name="connsiteY2332" fmla="*/ 5767274 h 6268113"/>
                <a:gd name="connsiteX2333" fmla="*/ 2429144 w 6662822"/>
                <a:gd name="connsiteY2333" fmla="*/ 5757983 h 6268113"/>
                <a:gd name="connsiteX2334" fmla="*/ 2427374 w 6662822"/>
                <a:gd name="connsiteY2334" fmla="*/ 5762407 h 6268113"/>
                <a:gd name="connsiteX2335" fmla="*/ 2438878 w 6662822"/>
                <a:gd name="connsiteY2335" fmla="*/ 5767274 h 6268113"/>
                <a:gd name="connsiteX2336" fmla="*/ 2266322 w 6662822"/>
                <a:gd name="connsiteY2336" fmla="*/ 5747364 h 6268113"/>
                <a:gd name="connsiteX2337" fmla="*/ 2264552 w 6662822"/>
                <a:gd name="connsiteY2337" fmla="*/ 5740727 h 6268113"/>
                <a:gd name="connsiteX2338" fmla="*/ 2260128 w 6662822"/>
                <a:gd name="connsiteY2338" fmla="*/ 5747364 h 6268113"/>
                <a:gd name="connsiteX2339" fmla="*/ 2261897 w 6662822"/>
                <a:gd name="connsiteY2339" fmla="*/ 5754001 h 6268113"/>
                <a:gd name="connsiteX2340" fmla="*/ 2266322 w 6662822"/>
                <a:gd name="connsiteY2340" fmla="*/ 5747364 h 6268113"/>
                <a:gd name="connsiteX2341" fmla="*/ 2054830 w 6662822"/>
                <a:gd name="connsiteY2341" fmla="*/ 5686748 h 6268113"/>
                <a:gd name="connsiteX2342" fmla="*/ 2049521 w 6662822"/>
                <a:gd name="connsiteY2342" fmla="*/ 5685863 h 6268113"/>
                <a:gd name="connsiteX2343" fmla="*/ 2057927 w 6662822"/>
                <a:gd name="connsiteY2343" fmla="*/ 5694270 h 6268113"/>
                <a:gd name="connsiteX2344" fmla="*/ 2054830 w 6662822"/>
                <a:gd name="connsiteY2344" fmla="*/ 5686748 h 6268113"/>
                <a:gd name="connsiteX2345" fmla="*/ 2253048 w 6662822"/>
                <a:gd name="connsiteY2345" fmla="*/ 5687633 h 6268113"/>
                <a:gd name="connsiteX2346" fmla="*/ 2236235 w 6662822"/>
                <a:gd name="connsiteY2346" fmla="*/ 5680554 h 6268113"/>
                <a:gd name="connsiteX2347" fmla="*/ 2239775 w 6662822"/>
                <a:gd name="connsiteY2347" fmla="*/ 5687633 h 6268113"/>
                <a:gd name="connsiteX2348" fmla="*/ 2253048 w 6662822"/>
                <a:gd name="connsiteY2348" fmla="*/ 5687633 h 6268113"/>
                <a:gd name="connsiteX2349" fmla="*/ 2157921 w 6662822"/>
                <a:gd name="connsiteY2349" fmla="*/ 5678784 h 6268113"/>
                <a:gd name="connsiteX2350" fmla="*/ 2150842 w 6662822"/>
                <a:gd name="connsiteY2350" fmla="*/ 5674359 h 6268113"/>
                <a:gd name="connsiteX2351" fmla="*/ 2149072 w 6662822"/>
                <a:gd name="connsiteY2351" fmla="*/ 5678784 h 6268113"/>
                <a:gd name="connsiteX2352" fmla="*/ 2156152 w 6662822"/>
                <a:gd name="connsiteY2352" fmla="*/ 5683208 h 6268113"/>
                <a:gd name="connsiteX2353" fmla="*/ 2157921 w 6662822"/>
                <a:gd name="connsiteY2353" fmla="*/ 5678784 h 6268113"/>
                <a:gd name="connsiteX2354" fmla="*/ 1949527 w 6662822"/>
                <a:gd name="connsiteY2354" fmla="*/ 5561534 h 6268113"/>
                <a:gd name="connsiteX2355" fmla="*/ 1938908 w 6662822"/>
                <a:gd name="connsiteY2355" fmla="*/ 5558437 h 6268113"/>
                <a:gd name="connsiteX2356" fmla="*/ 1948199 w 6662822"/>
                <a:gd name="connsiteY2356" fmla="*/ 5568171 h 6268113"/>
                <a:gd name="connsiteX2357" fmla="*/ 1949527 w 6662822"/>
                <a:gd name="connsiteY2357" fmla="*/ 5561534 h 6268113"/>
                <a:gd name="connsiteX2358" fmla="*/ 1635386 w 6662822"/>
                <a:gd name="connsiteY2358" fmla="*/ 5543836 h 6268113"/>
                <a:gd name="connsiteX2359" fmla="*/ 1630961 w 6662822"/>
                <a:gd name="connsiteY2359" fmla="*/ 5537199 h 6268113"/>
                <a:gd name="connsiteX2360" fmla="*/ 1629192 w 6662822"/>
                <a:gd name="connsiteY2360" fmla="*/ 5543836 h 6268113"/>
                <a:gd name="connsiteX2361" fmla="*/ 1633616 w 6662822"/>
                <a:gd name="connsiteY2361" fmla="*/ 5550473 h 6268113"/>
                <a:gd name="connsiteX2362" fmla="*/ 1635386 w 6662822"/>
                <a:gd name="connsiteY2362" fmla="*/ 5543836 h 6268113"/>
                <a:gd name="connsiteX2363" fmla="*/ 5177654 w 6662822"/>
                <a:gd name="connsiteY2363" fmla="*/ 5523483 h 6268113"/>
                <a:gd name="connsiteX2364" fmla="*/ 5184290 w 6662822"/>
                <a:gd name="connsiteY2364" fmla="*/ 5523926 h 6268113"/>
                <a:gd name="connsiteX2365" fmla="*/ 5199776 w 6662822"/>
                <a:gd name="connsiteY2365" fmla="*/ 5521713 h 6268113"/>
                <a:gd name="connsiteX2366" fmla="*/ 5209068 w 6662822"/>
                <a:gd name="connsiteY2366" fmla="*/ 5519944 h 6268113"/>
                <a:gd name="connsiteX2367" fmla="*/ 5211722 w 6662822"/>
                <a:gd name="connsiteY2367" fmla="*/ 5520386 h 6268113"/>
                <a:gd name="connsiteX2368" fmla="*/ 5224554 w 6662822"/>
                <a:gd name="connsiteY2368" fmla="*/ 5510652 h 6268113"/>
                <a:gd name="connsiteX2369" fmla="*/ 5232075 w 6662822"/>
                <a:gd name="connsiteY2369" fmla="*/ 5498706 h 6268113"/>
                <a:gd name="connsiteX2370" fmla="*/ 5217474 w 6662822"/>
                <a:gd name="connsiteY2370" fmla="*/ 5482335 h 6268113"/>
                <a:gd name="connsiteX2371" fmla="*/ 5208625 w 6662822"/>
                <a:gd name="connsiteY2371" fmla="*/ 5477468 h 6268113"/>
                <a:gd name="connsiteX2372" fmla="*/ 5199776 w 6662822"/>
                <a:gd name="connsiteY2372" fmla="*/ 5475698 h 6268113"/>
                <a:gd name="connsiteX2373" fmla="*/ 5196237 w 6662822"/>
                <a:gd name="connsiteY2373" fmla="*/ 5477026 h 6268113"/>
                <a:gd name="connsiteX2374" fmla="*/ 5175441 w 6662822"/>
                <a:gd name="connsiteY2374" fmla="*/ 5465965 h 6268113"/>
                <a:gd name="connsiteX2375" fmla="*/ 5144912 w 6662822"/>
                <a:gd name="connsiteY2375" fmla="*/ 5443399 h 6268113"/>
                <a:gd name="connsiteX2376" fmla="*/ 5140930 w 6662822"/>
                <a:gd name="connsiteY2376" fmla="*/ 5442515 h 6268113"/>
                <a:gd name="connsiteX2377" fmla="*/ 5128984 w 6662822"/>
                <a:gd name="connsiteY2377" fmla="*/ 5437648 h 6268113"/>
                <a:gd name="connsiteX2378" fmla="*/ 5110843 w 6662822"/>
                <a:gd name="connsiteY2378" fmla="*/ 5431011 h 6268113"/>
                <a:gd name="connsiteX2379" fmla="*/ 5098012 w 6662822"/>
                <a:gd name="connsiteY2379" fmla="*/ 5425701 h 6268113"/>
                <a:gd name="connsiteX2380" fmla="*/ 5095358 w 6662822"/>
                <a:gd name="connsiteY2380" fmla="*/ 5423489 h 6268113"/>
                <a:gd name="connsiteX2381" fmla="*/ 5075890 w 6662822"/>
                <a:gd name="connsiteY2381" fmla="*/ 5419950 h 6268113"/>
                <a:gd name="connsiteX2382" fmla="*/ 5055537 w 6662822"/>
                <a:gd name="connsiteY2382" fmla="*/ 5416852 h 6268113"/>
                <a:gd name="connsiteX2383" fmla="*/ 5055095 w 6662822"/>
                <a:gd name="connsiteY2383" fmla="*/ 5411985 h 6268113"/>
                <a:gd name="connsiteX2384" fmla="*/ 5054210 w 6662822"/>
                <a:gd name="connsiteY2384" fmla="*/ 5406234 h 6268113"/>
                <a:gd name="connsiteX2385" fmla="*/ 4990939 w 6662822"/>
                <a:gd name="connsiteY2385" fmla="*/ 5374819 h 6268113"/>
                <a:gd name="connsiteX2386" fmla="*/ 4980763 w 6662822"/>
                <a:gd name="connsiteY2386" fmla="*/ 5373492 h 6268113"/>
                <a:gd name="connsiteX2387" fmla="*/ 4972356 w 6662822"/>
                <a:gd name="connsiteY2387" fmla="*/ 5373935 h 6268113"/>
                <a:gd name="connsiteX2388" fmla="*/ 4947579 w 6662822"/>
                <a:gd name="connsiteY2388" fmla="*/ 5362431 h 6268113"/>
                <a:gd name="connsiteX2389" fmla="*/ 4913953 w 6662822"/>
                <a:gd name="connsiteY2389" fmla="*/ 5344733 h 6268113"/>
                <a:gd name="connsiteX2390" fmla="*/ 4886078 w 6662822"/>
                <a:gd name="connsiteY2390" fmla="*/ 5333671 h 6268113"/>
                <a:gd name="connsiteX2391" fmla="*/ 4870150 w 6662822"/>
                <a:gd name="connsiteY2391" fmla="*/ 5329247 h 6268113"/>
                <a:gd name="connsiteX2392" fmla="*/ 4859089 w 6662822"/>
                <a:gd name="connsiteY2392" fmla="*/ 5324822 h 6268113"/>
                <a:gd name="connsiteX2393" fmla="*/ 4849355 w 6662822"/>
                <a:gd name="connsiteY2393" fmla="*/ 5320840 h 6268113"/>
                <a:gd name="connsiteX2394" fmla="*/ 4839178 w 6662822"/>
                <a:gd name="connsiteY2394" fmla="*/ 5315089 h 6268113"/>
                <a:gd name="connsiteX2395" fmla="*/ 4824577 w 6662822"/>
                <a:gd name="connsiteY2395" fmla="*/ 5308009 h 6268113"/>
                <a:gd name="connsiteX2396" fmla="*/ 4813958 w 6662822"/>
                <a:gd name="connsiteY2396" fmla="*/ 5305355 h 6268113"/>
                <a:gd name="connsiteX2397" fmla="*/ 4811746 w 6662822"/>
                <a:gd name="connsiteY2397" fmla="*/ 5304027 h 6268113"/>
                <a:gd name="connsiteX2398" fmla="*/ 4777235 w 6662822"/>
                <a:gd name="connsiteY2398" fmla="*/ 5283232 h 6268113"/>
                <a:gd name="connsiteX2399" fmla="*/ 4751130 w 6662822"/>
                <a:gd name="connsiteY2399" fmla="*/ 5272613 h 6268113"/>
                <a:gd name="connsiteX2400" fmla="*/ 4725911 w 6662822"/>
                <a:gd name="connsiteY2400" fmla="*/ 5262879 h 6268113"/>
                <a:gd name="connsiteX2401" fmla="*/ 4721929 w 6662822"/>
                <a:gd name="connsiteY2401" fmla="*/ 5258897 h 6268113"/>
                <a:gd name="connsiteX2402" fmla="*/ 4708655 w 6662822"/>
                <a:gd name="connsiteY2402" fmla="*/ 5251818 h 6268113"/>
                <a:gd name="connsiteX2403" fmla="*/ 4695381 w 6662822"/>
                <a:gd name="connsiteY2403" fmla="*/ 5245181 h 6268113"/>
                <a:gd name="connsiteX2404" fmla="*/ 4653349 w 6662822"/>
                <a:gd name="connsiteY2404" fmla="*/ 5226598 h 6268113"/>
                <a:gd name="connsiteX2405" fmla="*/ 4632553 w 6662822"/>
                <a:gd name="connsiteY2405" fmla="*/ 5216422 h 6268113"/>
                <a:gd name="connsiteX2406" fmla="*/ 4624589 w 6662822"/>
                <a:gd name="connsiteY2406" fmla="*/ 5211112 h 6268113"/>
                <a:gd name="connsiteX2407" fmla="*/ 4611758 w 6662822"/>
                <a:gd name="connsiteY2407" fmla="*/ 5208015 h 6268113"/>
                <a:gd name="connsiteX2408" fmla="*/ 4595830 w 6662822"/>
                <a:gd name="connsiteY2408" fmla="*/ 5204476 h 6268113"/>
                <a:gd name="connsiteX2409" fmla="*/ 4594945 w 6662822"/>
                <a:gd name="connsiteY2409" fmla="*/ 5202263 h 6268113"/>
                <a:gd name="connsiteX2410" fmla="*/ 4564416 w 6662822"/>
                <a:gd name="connsiteY2410" fmla="*/ 5185893 h 6268113"/>
                <a:gd name="connsiteX2411" fmla="*/ 4522825 w 6662822"/>
                <a:gd name="connsiteY2411" fmla="*/ 5164655 h 6268113"/>
                <a:gd name="connsiteX2412" fmla="*/ 4511764 w 6662822"/>
                <a:gd name="connsiteY2412" fmla="*/ 5161115 h 6268113"/>
                <a:gd name="connsiteX2413" fmla="*/ 4500703 w 6662822"/>
                <a:gd name="connsiteY2413" fmla="*/ 5156691 h 6268113"/>
                <a:gd name="connsiteX2414" fmla="*/ 4494508 w 6662822"/>
                <a:gd name="connsiteY2414" fmla="*/ 5152266 h 6268113"/>
                <a:gd name="connsiteX2415" fmla="*/ 4486544 w 6662822"/>
                <a:gd name="connsiteY2415" fmla="*/ 5147399 h 6268113"/>
                <a:gd name="connsiteX2416" fmla="*/ 4478580 w 6662822"/>
                <a:gd name="connsiteY2416" fmla="*/ 5141647 h 6268113"/>
                <a:gd name="connsiteX2417" fmla="*/ 4459555 w 6662822"/>
                <a:gd name="connsiteY2417" fmla="*/ 5135453 h 6268113"/>
                <a:gd name="connsiteX2418" fmla="*/ 4442742 w 6662822"/>
                <a:gd name="connsiteY2418" fmla="*/ 5130144 h 6268113"/>
                <a:gd name="connsiteX2419" fmla="*/ 4400709 w 6662822"/>
                <a:gd name="connsiteY2419" fmla="*/ 5106251 h 6268113"/>
                <a:gd name="connsiteX2420" fmla="*/ 4388762 w 6662822"/>
                <a:gd name="connsiteY2420" fmla="*/ 5096960 h 6268113"/>
                <a:gd name="connsiteX2421" fmla="*/ 4376816 w 6662822"/>
                <a:gd name="connsiteY2421" fmla="*/ 5092535 h 6268113"/>
                <a:gd name="connsiteX2422" fmla="*/ 4360003 w 6662822"/>
                <a:gd name="connsiteY2422" fmla="*/ 5088111 h 6268113"/>
                <a:gd name="connsiteX2423" fmla="*/ 4343190 w 6662822"/>
                <a:gd name="connsiteY2423" fmla="*/ 5081032 h 6268113"/>
                <a:gd name="connsiteX2424" fmla="*/ 4327262 w 6662822"/>
                <a:gd name="connsiteY2424" fmla="*/ 5077050 h 6268113"/>
                <a:gd name="connsiteX2425" fmla="*/ 4316200 w 6662822"/>
                <a:gd name="connsiteY2425" fmla="*/ 5070855 h 6268113"/>
                <a:gd name="connsiteX2426" fmla="*/ 4311333 w 6662822"/>
                <a:gd name="connsiteY2426" fmla="*/ 5064218 h 6268113"/>
                <a:gd name="connsiteX2427" fmla="*/ 4283901 w 6662822"/>
                <a:gd name="connsiteY2427" fmla="*/ 5058467 h 6268113"/>
                <a:gd name="connsiteX2428" fmla="*/ 4277265 w 6662822"/>
                <a:gd name="connsiteY2428" fmla="*/ 5054927 h 6268113"/>
                <a:gd name="connsiteX2429" fmla="*/ 4256027 w 6662822"/>
                <a:gd name="connsiteY2429" fmla="*/ 5047405 h 6268113"/>
                <a:gd name="connsiteX2430" fmla="*/ 4237444 w 6662822"/>
                <a:gd name="connsiteY2430" fmla="*/ 5038999 h 6268113"/>
                <a:gd name="connsiteX2431" fmla="*/ 4187447 w 6662822"/>
                <a:gd name="connsiteY2431" fmla="*/ 5013779 h 6268113"/>
                <a:gd name="connsiteX2432" fmla="*/ 4175058 w 6662822"/>
                <a:gd name="connsiteY2432" fmla="*/ 5009354 h 6268113"/>
                <a:gd name="connsiteX2433" fmla="*/ 4168864 w 6662822"/>
                <a:gd name="connsiteY2433" fmla="*/ 5007585 h 6268113"/>
                <a:gd name="connsiteX2434" fmla="*/ 4151166 w 6662822"/>
                <a:gd name="connsiteY2434" fmla="*/ 4997408 h 6268113"/>
                <a:gd name="connsiteX2435" fmla="*/ 4133468 w 6662822"/>
                <a:gd name="connsiteY2435" fmla="*/ 4987674 h 6268113"/>
                <a:gd name="connsiteX2436" fmla="*/ 4127716 w 6662822"/>
                <a:gd name="connsiteY2436" fmla="*/ 4984135 h 6268113"/>
                <a:gd name="connsiteX2437" fmla="*/ 4084356 w 6662822"/>
                <a:gd name="connsiteY2437" fmla="*/ 4965552 h 6268113"/>
                <a:gd name="connsiteX2438" fmla="*/ 4044977 w 6662822"/>
                <a:gd name="connsiteY2438" fmla="*/ 4946526 h 6268113"/>
                <a:gd name="connsiteX2439" fmla="*/ 3990998 w 6662822"/>
                <a:gd name="connsiteY2439" fmla="*/ 4925731 h 6268113"/>
                <a:gd name="connsiteX2440" fmla="*/ 3972415 w 6662822"/>
                <a:gd name="connsiteY2440" fmla="*/ 4917767 h 6268113"/>
                <a:gd name="connsiteX2441" fmla="*/ 3965336 w 6662822"/>
                <a:gd name="connsiteY2441" fmla="*/ 4913342 h 6268113"/>
                <a:gd name="connsiteX2442" fmla="*/ 3962239 w 6662822"/>
                <a:gd name="connsiteY2442" fmla="*/ 4909803 h 6268113"/>
                <a:gd name="connsiteX2443" fmla="*/ 3910030 w 6662822"/>
                <a:gd name="connsiteY2443" fmla="*/ 4892547 h 6268113"/>
                <a:gd name="connsiteX2444" fmla="*/ 3894544 w 6662822"/>
                <a:gd name="connsiteY2444" fmla="*/ 4886795 h 6268113"/>
                <a:gd name="connsiteX2445" fmla="*/ 3867112 w 6662822"/>
                <a:gd name="connsiteY2445" fmla="*/ 4873964 h 6268113"/>
                <a:gd name="connsiteX2446" fmla="*/ 3813575 w 6662822"/>
                <a:gd name="connsiteY2446" fmla="*/ 4849629 h 6268113"/>
                <a:gd name="connsiteX2447" fmla="*/ 3744110 w 6662822"/>
                <a:gd name="connsiteY2447" fmla="*/ 4816003 h 6268113"/>
                <a:gd name="connsiteX2448" fmla="*/ 3727740 w 6662822"/>
                <a:gd name="connsiteY2448" fmla="*/ 4807597 h 6268113"/>
                <a:gd name="connsiteX2449" fmla="*/ 3713139 w 6662822"/>
                <a:gd name="connsiteY2449" fmla="*/ 4798305 h 6268113"/>
                <a:gd name="connsiteX2450" fmla="*/ 3701193 w 6662822"/>
                <a:gd name="connsiteY2450" fmla="*/ 4795208 h 6268113"/>
                <a:gd name="connsiteX2451" fmla="*/ 3687477 w 6662822"/>
                <a:gd name="connsiteY2451" fmla="*/ 4789898 h 6268113"/>
                <a:gd name="connsiteX2452" fmla="*/ 3681725 w 6662822"/>
                <a:gd name="connsiteY2452" fmla="*/ 4787686 h 6268113"/>
                <a:gd name="connsiteX2453" fmla="*/ 3677743 w 6662822"/>
                <a:gd name="connsiteY2453" fmla="*/ 4785474 h 6268113"/>
                <a:gd name="connsiteX2454" fmla="*/ 3671106 w 6662822"/>
                <a:gd name="connsiteY2454" fmla="*/ 4780607 h 6268113"/>
                <a:gd name="connsiteX2455" fmla="*/ 3655178 w 6662822"/>
                <a:gd name="connsiteY2455" fmla="*/ 4772200 h 6268113"/>
                <a:gd name="connsiteX2456" fmla="*/ 3633055 w 6662822"/>
                <a:gd name="connsiteY2456" fmla="*/ 4764679 h 6268113"/>
                <a:gd name="connsiteX2457" fmla="*/ 3619339 w 6662822"/>
                <a:gd name="connsiteY2457" fmla="*/ 4763351 h 6268113"/>
                <a:gd name="connsiteX2458" fmla="*/ 3527309 w 6662822"/>
                <a:gd name="connsiteY2458" fmla="*/ 4718221 h 6268113"/>
                <a:gd name="connsiteX2459" fmla="*/ 3491470 w 6662822"/>
                <a:gd name="connsiteY2459" fmla="*/ 4702735 h 6268113"/>
                <a:gd name="connsiteX2460" fmla="*/ 3477312 w 6662822"/>
                <a:gd name="connsiteY2460" fmla="*/ 4696541 h 6268113"/>
                <a:gd name="connsiteX2461" fmla="*/ 3469790 w 6662822"/>
                <a:gd name="connsiteY2461" fmla="*/ 4692559 h 6268113"/>
                <a:gd name="connsiteX2462" fmla="*/ 3458729 w 6662822"/>
                <a:gd name="connsiteY2462" fmla="*/ 4685922 h 6268113"/>
                <a:gd name="connsiteX2463" fmla="*/ 3385725 w 6662822"/>
                <a:gd name="connsiteY2463" fmla="*/ 4654508 h 6268113"/>
                <a:gd name="connsiteX2464" fmla="*/ 3300774 w 6662822"/>
                <a:gd name="connsiteY2464" fmla="*/ 4616015 h 6268113"/>
                <a:gd name="connsiteX2465" fmla="*/ 3297234 w 6662822"/>
                <a:gd name="connsiteY2465" fmla="*/ 4612475 h 6268113"/>
                <a:gd name="connsiteX2466" fmla="*/ 3291482 w 6662822"/>
                <a:gd name="connsiteY2466" fmla="*/ 4610706 h 6268113"/>
                <a:gd name="connsiteX2467" fmla="*/ 3279536 w 6662822"/>
                <a:gd name="connsiteY2467" fmla="*/ 4605839 h 6268113"/>
                <a:gd name="connsiteX2468" fmla="*/ 3266263 w 6662822"/>
                <a:gd name="connsiteY2468" fmla="*/ 4599202 h 6268113"/>
                <a:gd name="connsiteX2469" fmla="*/ 3255644 w 6662822"/>
                <a:gd name="connsiteY2469" fmla="*/ 4592565 h 6268113"/>
                <a:gd name="connsiteX2470" fmla="*/ 3246352 w 6662822"/>
                <a:gd name="connsiteY2470" fmla="*/ 4585928 h 6268113"/>
                <a:gd name="connsiteX2471" fmla="*/ 3239716 w 6662822"/>
                <a:gd name="connsiteY2471" fmla="*/ 4582389 h 6268113"/>
                <a:gd name="connsiteX2472" fmla="*/ 3226442 w 6662822"/>
                <a:gd name="connsiteY2472" fmla="*/ 4580619 h 6268113"/>
                <a:gd name="connsiteX2473" fmla="*/ 3203877 w 6662822"/>
                <a:gd name="connsiteY2473" fmla="*/ 4574425 h 6268113"/>
                <a:gd name="connsiteX2474" fmla="*/ 3188391 w 6662822"/>
                <a:gd name="connsiteY2474" fmla="*/ 4565575 h 6268113"/>
                <a:gd name="connsiteX2475" fmla="*/ 3141491 w 6662822"/>
                <a:gd name="connsiteY2475" fmla="*/ 4544338 h 6268113"/>
                <a:gd name="connsiteX2476" fmla="*/ 3094149 w 6662822"/>
                <a:gd name="connsiteY2476" fmla="*/ 4523985 h 6268113"/>
                <a:gd name="connsiteX2477" fmla="*/ 3083088 w 6662822"/>
                <a:gd name="connsiteY2477" fmla="*/ 4520888 h 6268113"/>
                <a:gd name="connsiteX2478" fmla="*/ 3076893 w 6662822"/>
                <a:gd name="connsiteY2478" fmla="*/ 4516906 h 6268113"/>
                <a:gd name="connsiteX2479" fmla="*/ 3052116 w 6662822"/>
                <a:gd name="connsiteY2479" fmla="*/ 4503632 h 6268113"/>
                <a:gd name="connsiteX2480" fmla="*/ 3041055 w 6662822"/>
                <a:gd name="connsiteY2480" fmla="*/ 4497438 h 6268113"/>
                <a:gd name="connsiteX2481" fmla="*/ 3029551 w 6662822"/>
                <a:gd name="connsiteY2481" fmla="*/ 4493456 h 6268113"/>
                <a:gd name="connsiteX2482" fmla="*/ 3005216 w 6662822"/>
                <a:gd name="connsiteY2482" fmla="*/ 4481952 h 6268113"/>
                <a:gd name="connsiteX2483" fmla="*/ 2983094 w 6662822"/>
                <a:gd name="connsiteY2483" fmla="*/ 4470448 h 6268113"/>
                <a:gd name="connsiteX2484" fmla="*/ 2979996 w 6662822"/>
                <a:gd name="connsiteY2484" fmla="*/ 4467351 h 6268113"/>
                <a:gd name="connsiteX2485" fmla="*/ 2945485 w 6662822"/>
                <a:gd name="connsiteY2485" fmla="*/ 4453635 h 6268113"/>
                <a:gd name="connsiteX2486" fmla="*/ 2896816 w 6662822"/>
                <a:gd name="connsiteY2486" fmla="*/ 4431070 h 6268113"/>
                <a:gd name="connsiteX2487" fmla="*/ 2835315 w 6662822"/>
                <a:gd name="connsiteY2487" fmla="*/ 4402753 h 6268113"/>
                <a:gd name="connsiteX2488" fmla="*/ 2784875 w 6662822"/>
                <a:gd name="connsiteY2488" fmla="*/ 4382401 h 6268113"/>
                <a:gd name="connsiteX2489" fmla="*/ 2771159 w 6662822"/>
                <a:gd name="connsiteY2489" fmla="*/ 4376649 h 6268113"/>
                <a:gd name="connsiteX2490" fmla="*/ 2748594 w 6662822"/>
                <a:gd name="connsiteY2490" fmla="*/ 4364702 h 6268113"/>
                <a:gd name="connsiteX2491" fmla="*/ 2707004 w 6662822"/>
                <a:gd name="connsiteY2491" fmla="*/ 4346119 h 6268113"/>
                <a:gd name="connsiteX2492" fmla="*/ 2675590 w 6662822"/>
                <a:gd name="connsiteY2492" fmla="*/ 4333731 h 6268113"/>
                <a:gd name="connsiteX2493" fmla="*/ 2659661 w 6662822"/>
                <a:gd name="connsiteY2493" fmla="*/ 4325767 h 6268113"/>
                <a:gd name="connsiteX2494" fmla="*/ 2629132 w 6662822"/>
                <a:gd name="connsiteY2494" fmla="*/ 4309838 h 6268113"/>
                <a:gd name="connsiteX2495" fmla="*/ 2593736 w 6662822"/>
                <a:gd name="connsiteY2495" fmla="*/ 4293910 h 6268113"/>
                <a:gd name="connsiteX2496" fmla="*/ 2560552 w 6662822"/>
                <a:gd name="connsiteY2496" fmla="*/ 4280637 h 6268113"/>
                <a:gd name="connsiteX2497" fmla="*/ 2525156 w 6662822"/>
                <a:gd name="connsiteY2497" fmla="*/ 4262939 h 6268113"/>
                <a:gd name="connsiteX2498" fmla="*/ 2491972 w 6662822"/>
                <a:gd name="connsiteY2498" fmla="*/ 4247895 h 6268113"/>
                <a:gd name="connsiteX2499" fmla="*/ 2452152 w 6662822"/>
                <a:gd name="connsiteY2499" fmla="*/ 4235949 h 6268113"/>
                <a:gd name="connsiteX2500" fmla="*/ 2431799 w 6662822"/>
                <a:gd name="connsiteY2500" fmla="*/ 4238604 h 6268113"/>
                <a:gd name="connsiteX2501" fmla="*/ 2422950 w 6662822"/>
                <a:gd name="connsiteY2501" fmla="*/ 4245241 h 6268113"/>
                <a:gd name="connsiteX2502" fmla="*/ 2416756 w 6662822"/>
                <a:gd name="connsiteY2502" fmla="*/ 4250992 h 6268113"/>
                <a:gd name="connsiteX2503" fmla="*/ 2412331 w 6662822"/>
                <a:gd name="connsiteY2503" fmla="*/ 4249665 h 6268113"/>
                <a:gd name="connsiteX2504" fmla="*/ 2407906 w 6662822"/>
                <a:gd name="connsiteY2504" fmla="*/ 4258072 h 6268113"/>
                <a:gd name="connsiteX2505" fmla="*/ 2421622 w 6662822"/>
                <a:gd name="connsiteY2505" fmla="*/ 4285504 h 6268113"/>
                <a:gd name="connsiteX2506" fmla="*/ 2438878 w 6662822"/>
                <a:gd name="connsiteY2506" fmla="*/ 4296122 h 6268113"/>
                <a:gd name="connsiteX2507" fmla="*/ 2447727 w 6662822"/>
                <a:gd name="connsiteY2507" fmla="*/ 4300547 h 6268113"/>
                <a:gd name="connsiteX2508" fmla="*/ 2459231 w 6662822"/>
                <a:gd name="connsiteY2508" fmla="*/ 4307184 h 6268113"/>
                <a:gd name="connsiteX2509" fmla="*/ 2465425 w 6662822"/>
                <a:gd name="connsiteY2509" fmla="*/ 4311608 h 6268113"/>
                <a:gd name="connsiteX2510" fmla="*/ 2473832 w 6662822"/>
                <a:gd name="connsiteY2510" fmla="*/ 4316033 h 6268113"/>
                <a:gd name="connsiteX2511" fmla="*/ 2484893 w 6662822"/>
                <a:gd name="connsiteY2511" fmla="*/ 4322670 h 6268113"/>
                <a:gd name="connsiteX2512" fmla="*/ 2503918 w 6662822"/>
                <a:gd name="connsiteY2512" fmla="*/ 4328421 h 6268113"/>
                <a:gd name="connsiteX2513" fmla="*/ 2522059 w 6662822"/>
                <a:gd name="connsiteY2513" fmla="*/ 4332846 h 6268113"/>
                <a:gd name="connsiteX2514" fmla="*/ 2527811 w 6662822"/>
                <a:gd name="connsiteY2514" fmla="*/ 4335501 h 6268113"/>
                <a:gd name="connsiteX2515" fmla="*/ 2538430 w 6662822"/>
                <a:gd name="connsiteY2515" fmla="*/ 4338155 h 6268113"/>
                <a:gd name="connsiteX2516" fmla="*/ 2545066 w 6662822"/>
                <a:gd name="connsiteY2516" fmla="*/ 4340810 h 6268113"/>
                <a:gd name="connsiteX2517" fmla="*/ 2554800 w 6662822"/>
                <a:gd name="connsiteY2517" fmla="*/ 4347004 h 6268113"/>
                <a:gd name="connsiteX2518" fmla="*/ 2570286 w 6662822"/>
                <a:gd name="connsiteY2518" fmla="*/ 4355853 h 6268113"/>
                <a:gd name="connsiteX2519" fmla="*/ 2576038 w 6662822"/>
                <a:gd name="connsiteY2519" fmla="*/ 4361605 h 6268113"/>
                <a:gd name="connsiteX2520" fmla="*/ 2580463 w 6662822"/>
                <a:gd name="connsiteY2520" fmla="*/ 4360278 h 6268113"/>
                <a:gd name="connsiteX2521" fmla="*/ 2584887 w 6662822"/>
                <a:gd name="connsiteY2521" fmla="*/ 4359393 h 6268113"/>
                <a:gd name="connsiteX2522" fmla="*/ 2593736 w 6662822"/>
                <a:gd name="connsiteY2522" fmla="*/ 4364702 h 6268113"/>
                <a:gd name="connsiteX2523" fmla="*/ 2602585 w 6662822"/>
                <a:gd name="connsiteY2523" fmla="*/ 4369569 h 6268113"/>
                <a:gd name="connsiteX2524" fmla="*/ 2607010 w 6662822"/>
                <a:gd name="connsiteY2524" fmla="*/ 4371339 h 6268113"/>
                <a:gd name="connsiteX2525" fmla="*/ 2621168 w 6662822"/>
                <a:gd name="connsiteY2525" fmla="*/ 4374436 h 6268113"/>
                <a:gd name="connsiteX2526" fmla="*/ 2634884 w 6662822"/>
                <a:gd name="connsiteY2526" fmla="*/ 4378861 h 6268113"/>
                <a:gd name="connsiteX2527" fmla="*/ 2637981 w 6662822"/>
                <a:gd name="connsiteY2527" fmla="*/ 4384613 h 6268113"/>
                <a:gd name="connsiteX2528" fmla="*/ 2648600 w 6662822"/>
                <a:gd name="connsiteY2528" fmla="*/ 4391250 h 6268113"/>
                <a:gd name="connsiteX2529" fmla="*/ 2688421 w 6662822"/>
                <a:gd name="connsiteY2529" fmla="*/ 4407178 h 6268113"/>
                <a:gd name="connsiteX2530" fmla="*/ 2699040 w 6662822"/>
                <a:gd name="connsiteY2530" fmla="*/ 4413372 h 6268113"/>
                <a:gd name="connsiteX2531" fmla="*/ 2735321 w 6662822"/>
                <a:gd name="connsiteY2531" fmla="*/ 4435937 h 6268113"/>
                <a:gd name="connsiteX2532" fmla="*/ 2772487 w 6662822"/>
                <a:gd name="connsiteY2532" fmla="*/ 4446114 h 6268113"/>
                <a:gd name="connsiteX2533" fmla="*/ 2801688 w 6662822"/>
                <a:gd name="connsiteY2533" fmla="*/ 4453635 h 6268113"/>
                <a:gd name="connsiteX2534" fmla="*/ 2796379 w 6662822"/>
                <a:gd name="connsiteY2534" fmla="*/ 4454963 h 6268113"/>
                <a:gd name="connsiteX2535" fmla="*/ 2794167 w 6662822"/>
                <a:gd name="connsiteY2535" fmla="*/ 4456732 h 6268113"/>
                <a:gd name="connsiteX2536" fmla="*/ 2805228 w 6662822"/>
                <a:gd name="connsiteY2536" fmla="*/ 4458945 h 6268113"/>
                <a:gd name="connsiteX2537" fmla="*/ 2823369 w 6662822"/>
                <a:gd name="connsiteY2537" fmla="*/ 4468236 h 6268113"/>
                <a:gd name="connsiteX2538" fmla="*/ 2840182 w 6662822"/>
                <a:gd name="connsiteY2538" fmla="*/ 4479740 h 6268113"/>
                <a:gd name="connsiteX2539" fmla="*/ 2845934 w 6662822"/>
                <a:gd name="connsiteY2539" fmla="*/ 4484164 h 6268113"/>
                <a:gd name="connsiteX2540" fmla="*/ 2852570 w 6662822"/>
                <a:gd name="connsiteY2540" fmla="*/ 4488589 h 6268113"/>
                <a:gd name="connsiteX2541" fmla="*/ 2859207 w 6662822"/>
                <a:gd name="connsiteY2541" fmla="*/ 4492129 h 6268113"/>
                <a:gd name="connsiteX2542" fmla="*/ 2891506 w 6662822"/>
                <a:gd name="connsiteY2542" fmla="*/ 4497880 h 6268113"/>
                <a:gd name="connsiteX2543" fmla="*/ 2903452 w 6662822"/>
                <a:gd name="connsiteY2543" fmla="*/ 4501862 h 6268113"/>
                <a:gd name="connsiteX2544" fmla="*/ 2910089 w 6662822"/>
                <a:gd name="connsiteY2544" fmla="*/ 4506287 h 6268113"/>
                <a:gd name="connsiteX2545" fmla="*/ 2915398 w 6662822"/>
                <a:gd name="connsiteY2545" fmla="*/ 4509827 h 6268113"/>
                <a:gd name="connsiteX2546" fmla="*/ 2918938 w 6662822"/>
                <a:gd name="connsiteY2546" fmla="*/ 4514251 h 6268113"/>
                <a:gd name="connsiteX2547" fmla="*/ 2929999 w 6662822"/>
                <a:gd name="connsiteY2547" fmla="*/ 4521773 h 6268113"/>
                <a:gd name="connsiteX2548" fmla="*/ 2972475 w 6662822"/>
                <a:gd name="connsiteY2548" fmla="*/ 4539913 h 6268113"/>
                <a:gd name="connsiteX2549" fmla="*/ 2991500 w 6662822"/>
                <a:gd name="connsiteY2549" fmla="*/ 4548320 h 6268113"/>
                <a:gd name="connsiteX2550" fmla="*/ 3014508 w 6662822"/>
                <a:gd name="connsiteY2550" fmla="*/ 4559381 h 6268113"/>
                <a:gd name="connsiteX2551" fmla="*/ 3036188 w 6662822"/>
                <a:gd name="connsiteY2551" fmla="*/ 4568230 h 6268113"/>
                <a:gd name="connsiteX2552" fmla="*/ 3055213 w 6662822"/>
                <a:gd name="connsiteY2552" fmla="*/ 4577079 h 6268113"/>
                <a:gd name="connsiteX2553" fmla="*/ 3062735 w 6662822"/>
                <a:gd name="connsiteY2553" fmla="*/ 4581504 h 6268113"/>
                <a:gd name="connsiteX2554" fmla="*/ 3070699 w 6662822"/>
                <a:gd name="connsiteY2554" fmla="*/ 4585928 h 6268113"/>
                <a:gd name="connsiteX2555" fmla="*/ 3095919 w 6662822"/>
                <a:gd name="connsiteY2555" fmla="*/ 4594777 h 6268113"/>
                <a:gd name="connsiteX2556" fmla="*/ 3121138 w 6662822"/>
                <a:gd name="connsiteY2556" fmla="*/ 4603626 h 6268113"/>
                <a:gd name="connsiteX2557" fmla="*/ 3126448 w 6662822"/>
                <a:gd name="connsiteY2557" fmla="*/ 4609378 h 6268113"/>
                <a:gd name="connsiteX2558" fmla="*/ 3134412 w 6662822"/>
                <a:gd name="connsiteY2558" fmla="*/ 4615573 h 6268113"/>
                <a:gd name="connsiteX2559" fmla="*/ 3145916 w 6662822"/>
                <a:gd name="connsiteY2559" fmla="*/ 4620882 h 6268113"/>
                <a:gd name="connsiteX2560" fmla="*/ 3153880 w 6662822"/>
                <a:gd name="connsiteY2560" fmla="*/ 4622652 h 6268113"/>
                <a:gd name="connsiteX2561" fmla="*/ 3160074 w 6662822"/>
                <a:gd name="connsiteY2561" fmla="*/ 4625306 h 6268113"/>
                <a:gd name="connsiteX2562" fmla="*/ 3168923 w 6662822"/>
                <a:gd name="connsiteY2562" fmla="*/ 4630173 h 6268113"/>
                <a:gd name="connsiteX2563" fmla="*/ 3185736 w 6662822"/>
                <a:gd name="connsiteY2563" fmla="*/ 4634155 h 6268113"/>
                <a:gd name="connsiteX2564" fmla="*/ 3236618 w 6662822"/>
                <a:gd name="connsiteY2564" fmla="*/ 4656721 h 6268113"/>
                <a:gd name="connsiteX2565" fmla="*/ 3251662 w 6662822"/>
                <a:gd name="connsiteY2565" fmla="*/ 4661587 h 6268113"/>
                <a:gd name="connsiteX2566" fmla="*/ 3257414 w 6662822"/>
                <a:gd name="connsiteY2566" fmla="*/ 4670437 h 6268113"/>
                <a:gd name="connsiteX2567" fmla="*/ 3257414 w 6662822"/>
                <a:gd name="connsiteY2567" fmla="*/ 4673534 h 6268113"/>
                <a:gd name="connsiteX2568" fmla="*/ 3297234 w 6662822"/>
                <a:gd name="connsiteY2568" fmla="*/ 4688135 h 6268113"/>
                <a:gd name="connsiteX2569" fmla="*/ 3310950 w 6662822"/>
                <a:gd name="connsiteY2569" fmla="*/ 4689462 h 6268113"/>
                <a:gd name="connsiteX2570" fmla="*/ 3321127 w 6662822"/>
                <a:gd name="connsiteY2570" fmla="*/ 4693002 h 6268113"/>
                <a:gd name="connsiteX2571" fmla="*/ 3325109 w 6662822"/>
                <a:gd name="connsiteY2571" fmla="*/ 4695214 h 6268113"/>
                <a:gd name="connsiteX2572" fmla="*/ 3334843 w 6662822"/>
                <a:gd name="connsiteY2572" fmla="*/ 4700966 h 6268113"/>
                <a:gd name="connsiteX2573" fmla="*/ 3340594 w 6662822"/>
                <a:gd name="connsiteY2573" fmla="*/ 4709372 h 6268113"/>
                <a:gd name="connsiteX2574" fmla="*/ 3353426 w 6662822"/>
                <a:gd name="connsiteY2574" fmla="*/ 4713354 h 6268113"/>
                <a:gd name="connsiteX2575" fmla="*/ 3362717 w 6662822"/>
                <a:gd name="connsiteY2575" fmla="*/ 4717336 h 6268113"/>
                <a:gd name="connsiteX2576" fmla="*/ 3375991 w 6662822"/>
                <a:gd name="connsiteY2576" fmla="*/ 4722646 h 6268113"/>
                <a:gd name="connsiteX2577" fmla="*/ 3387494 w 6662822"/>
                <a:gd name="connsiteY2577" fmla="*/ 4727513 h 6268113"/>
                <a:gd name="connsiteX2578" fmla="*/ 3401210 w 6662822"/>
                <a:gd name="connsiteY2578" fmla="*/ 4731052 h 6268113"/>
                <a:gd name="connsiteX2579" fmla="*/ 3424660 w 6662822"/>
                <a:gd name="connsiteY2579" fmla="*/ 4740786 h 6268113"/>
                <a:gd name="connsiteX2580" fmla="*/ 3441031 w 6662822"/>
                <a:gd name="connsiteY2580" fmla="*/ 4748750 h 6268113"/>
                <a:gd name="connsiteX2581" fmla="*/ 3464481 w 6662822"/>
                <a:gd name="connsiteY2581" fmla="*/ 4765121 h 6268113"/>
                <a:gd name="connsiteX2582" fmla="*/ 3494568 w 6662822"/>
                <a:gd name="connsiteY2582" fmla="*/ 4775740 h 6268113"/>
                <a:gd name="connsiteX2583" fmla="*/ 3520230 w 6662822"/>
                <a:gd name="connsiteY2583" fmla="*/ 4781934 h 6268113"/>
                <a:gd name="connsiteX2584" fmla="*/ 3522885 w 6662822"/>
                <a:gd name="connsiteY2584" fmla="*/ 4785916 h 6268113"/>
                <a:gd name="connsiteX2585" fmla="*/ 3529521 w 6662822"/>
                <a:gd name="connsiteY2585" fmla="*/ 4798305 h 6268113"/>
                <a:gd name="connsiteX2586" fmla="*/ 3536158 w 6662822"/>
                <a:gd name="connsiteY2586" fmla="*/ 4798747 h 6268113"/>
                <a:gd name="connsiteX2587" fmla="*/ 3545007 w 6662822"/>
                <a:gd name="connsiteY2587" fmla="*/ 4793881 h 6268113"/>
                <a:gd name="connsiteX2588" fmla="*/ 3553856 w 6662822"/>
                <a:gd name="connsiteY2588" fmla="*/ 4799632 h 6268113"/>
                <a:gd name="connsiteX2589" fmla="*/ 3577306 w 6662822"/>
                <a:gd name="connsiteY2589" fmla="*/ 4816003 h 6268113"/>
                <a:gd name="connsiteX2590" fmla="*/ 3603411 w 6662822"/>
                <a:gd name="connsiteY2590" fmla="*/ 4831046 h 6268113"/>
                <a:gd name="connsiteX2591" fmla="*/ 3606950 w 6662822"/>
                <a:gd name="connsiteY2591" fmla="*/ 4831046 h 6268113"/>
                <a:gd name="connsiteX2592" fmla="*/ 3617127 w 6662822"/>
                <a:gd name="connsiteY2592" fmla="*/ 4827507 h 6268113"/>
                <a:gd name="connsiteX2593" fmla="*/ 3631285 w 6662822"/>
                <a:gd name="connsiteY2593" fmla="*/ 4828834 h 6268113"/>
                <a:gd name="connsiteX2594" fmla="*/ 3629515 w 6662822"/>
                <a:gd name="connsiteY2594" fmla="*/ 4833259 h 6268113"/>
                <a:gd name="connsiteX2595" fmla="*/ 3644559 w 6662822"/>
                <a:gd name="connsiteY2595" fmla="*/ 4840780 h 6268113"/>
                <a:gd name="connsiteX2596" fmla="*/ 3652965 w 6662822"/>
                <a:gd name="connsiteY2596" fmla="*/ 4844762 h 6268113"/>
                <a:gd name="connsiteX2597" fmla="*/ 3670221 w 6662822"/>
                <a:gd name="connsiteY2597" fmla="*/ 4851399 h 6268113"/>
                <a:gd name="connsiteX2598" fmla="*/ 3676858 w 6662822"/>
                <a:gd name="connsiteY2598" fmla="*/ 4856709 h 6268113"/>
                <a:gd name="connsiteX2599" fmla="*/ 3683052 w 6662822"/>
                <a:gd name="connsiteY2599" fmla="*/ 4862461 h 6268113"/>
                <a:gd name="connsiteX2600" fmla="*/ 3693671 w 6662822"/>
                <a:gd name="connsiteY2600" fmla="*/ 4866000 h 6268113"/>
                <a:gd name="connsiteX2601" fmla="*/ 3705617 w 6662822"/>
                <a:gd name="connsiteY2601" fmla="*/ 4869097 h 6268113"/>
                <a:gd name="connsiteX2602" fmla="*/ 3727740 w 6662822"/>
                <a:gd name="connsiteY2602" fmla="*/ 4878831 h 6268113"/>
                <a:gd name="connsiteX2603" fmla="*/ 3737916 w 6662822"/>
                <a:gd name="connsiteY2603" fmla="*/ 4883256 h 6268113"/>
                <a:gd name="connsiteX2604" fmla="*/ 3751190 w 6662822"/>
                <a:gd name="connsiteY2604" fmla="*/ 4884583 h 6268113"/>
                <a:gd name="connsiteX2605" fmla="*/ 3759596 w 6662822"/>
                <a:gd name="connsiteY2605" fmla="*/ 4891220 h 6268113"/>
                <a:gd name="connsiteX2606" fmla="*/ 3769773 w 6662822"/>
                <a:gd name="connsiteY2606" fmla="*/ 4900069 h 6268113"/>
                <a:gd name="connsiteX2607" fmla="*/ 3789240 w 6662822"/>
                <a:gd name="connsiteY2607" fmla="*/ 4908918 h 6268113"/>
                <a:gd name="connsiteX2608" fmla="*/ 3801187 w 6662822"/>
                <a:gd name="connsiteY2608" fmla="*/ 4914670 h 6268113"/>
                <a:gd name="connsiteX2609" fmla="*/ 3859148 w 6662822"/>
                <a:gd name="connsiteY2609" fmla="*/ 4936350 h 6268113"/>
                <a:gd name="connsiteX2610" fmla="*/ 3872421 w 6662822"/>
                <a:gd name="connsiteY2610" fmla="*/ 4945199 h 6268113"/>
                <a:gd name="connsiteX2611" fmla="*/ 3889677 w 6662822"/>
                <a:gd name="connsiteY2611" fmla="*/ 4955375 h 6268113"/>
                <a:gd name="connsiteX2612" fmla="*/ 3906048 w 6662822"/>
                <a:gd name="connsiteY2612" fmla="*/ 4962455 h 6268113"/>
                <a:gd name="connsiteX2613" fmla="*/ 3929940 w 6662822"/>
                <a:gd name="connsiteY2613" fmla="*/ 4967764 h 6268113"/>
                <a:gd name="connsiteX2614" fmla="*/ 3940116 w 6662822"/>
                <a:gd name="connsiteY2614" fmla="*/ 4976613 h 6268113"/>
                <a:gd name="connsiteX2615" fmla="*/ 3944541 w 6662822"/>
                <a:gd name="connsiteY2615" fmla="*/ 4979268 h 6268113"/>
                <a:gd name="connsiteX2616" fmla="*/ 3954717 w 6662822"/>
                <a:gd name="connsiteY2616" fmla="*/ 4983692 h 6268113"/>
                <a:gd name="connsiteX2617" fmla="*/ 3959584 w 6662822"/>
                <a:gd name="connsiteY2617" fmla="*/ 4986347 h 6268113"/>
                <a:gd name="connsiteX2618" fmla="*/ 3973300 w 6662822"/>
                <a:gd name="connsiteY2618" fmla="*/ 4989887 h 6268113"/>
                <a:gd name="connsiteX2619" fmla="*/ 3978610 w 6662822"/>
                <a:gd name="connsiteY2619" fmla="*/ 4988117 h 6268113"/>
                <a:gd name="connsiteX2620" fmla="*/ 3982592 w 6662822"/>
                <a:gd name="connsiteY2620" fmla="*/ 4988559 h 6268113"/>
                <a:gd name="connsiteX2621" fmla="*/ 3984362 w 6662822"/>
                <a:gd name="connsiteY2621" fmla="*/ 4999178 h 6268113"/>
                <a:gd name="connsiteX2622" fmla="*/ 3986574 w 6662822"/>
                <a:gd name="connsiteY2622" fmla="*/ 5000063 h 6268113"/>
                <a:gd name="connsiteX2623" fmla="*/ 3991883 w 6662822"/>
                <a:gd name="connsiteY2623" fmla="*/ 5001390 h 6268113"/>
                <a:gd name="connsiteX2624" fmla="*/ 4002060 w 6662822"/>
                <a:gd name="connsiteY2624" fmla="*/ 5006257 h 6268113"/>
                <a:gd name="connsiteX2625" fmla="*/ 4020200 w 6662822"/>
                <a:gd name="connsiteY2625" fmla="*/ 5012894 h 6268113"/>
                <a:gd name="connsiteX2626" fmla="*/ 4032146 w 6662822"/>
                <a:gd name="connsiteY2626" fmla="*/ 5016876 h 6268113"/>
                <a:gd name="connsiteX2627" fmla="*/ 4067100 w 6662822"/>
                <a:gd name="connsiteY2627" fmla="*/ 5035017 h 6268113"/>
                <a:gd name="connsiteX2628" fmla="*/ 4077276 w 6662822"/>
                <a:gd name="connsiteY2628" fmla="*/ 5038556 h 6268113"/>
                <a:gd name="connsiteX2629" fmla="*/ 4080816 w 6662822"/>
                <a:gd name="connsiteY2629" fmla="*/ 5040769 h 6268113"/>
                <a:gd name="connsiteX2630" fmla="*/ 4080816 w 6662822"/>
                <a:gd name="connsiteY2630" fmla="*/ 5048733 h 6268113"/>
                <a:gd name="connsiteX2631" fmla="*/ 4088338 w 6662822"/>
                <a:gd name="connsiteY2631" fmla="*/ 5046963 h 6268113"/>
                <a:gd name="connsiteX2632" fmla="*/ 4103381 w 6662822"/>
                <a:gd name="connsiteY2632" fmla="*/ 5046963 h 6268113"/>
                <a:gd name="connsiteX2633" fmla="*/ 4132583 w 6662822"/>
                <a:gd name="connsiteY2633" fmla="*/ 5055812 h 6268113"/>
                <a:gd name="connsiteX2634" fmla="*/ 4142317 w 6662822"/>
                <a:gd name="connsiteY2634" fmla="*/ 5058909 h 6268113"/>
                <a:gd name="connsiteX2635" fmla="*/ 4152051 w 6662822"/>
                <a:gd name="connsiteY2635" fmla="*/ 5062449 h 6268113"/>
                <a:gd name="connsiteX2636" fmla="*/ 4165324 w 6662822"/>
                <a:gd name="connsiteY2636" fmla="*/ 5070413 h 6268113"/>
                <a:gd name="connsiteX2637" fmla="*/ 4173731 w 6662822"/>
                <a:gd name="connsiteY2637" fmla="*/ 5074837 h 6268113"/>
                <a:gd name="connsiteX2638" fmla="*/ 4177713 w 6662822"/>
                <a:gd name="connsiteY2638" fmla="*/ 5078377 h 6268113"/>
                <a:gd name="connsiteX2639" fmla="*/ 4195411 w 6662822"/>
                <a:gd name="connsiteY2639" fmla="*/ 5088111 h 6268113"/>
                <a:gd name="connsiteX2640" fmla="*/ 4198066 w 6662822"/>
                <a:gd name="connsiteY2640" fmla="*/ 5096517 h 6268113"/>
                <a:gd name="connsiteX2641" fmla="*/ 4203818 w 6662822"/>
                <a:gd name="connsiteY2641" fmla="*/ 5105809 h 6268113"/>
                <a:gd name="connsiteX2642" fmla="*/ 4214437 w 6662822"/>
                <a:gd name="connsiteY2642" fmla="*/ 5104039 h 6268113"/>
                <a:gd name="connsiteX2643" fmla="*/ 4214879 w 6662822"/>
                <a:gd name="connsiteY2643" fmla="*/ 5098730 h 6268113"/>
                <a:gd name="connsiteX2644" fmla="*/ 4221516 w 6662822"/>
                <a:gd name="connsiteY2644" fmla="*/ 5099172 h 6268113"/>
                <a:gd name="connsiteX2645" fmla="*/ 4228595 w 6662822"/>
                <a:gd name="connsiteY2645" fmla="*/ 5108464 h 6268113"/>
                <a:gd name="connsiteX2646" fmla="*/ 4238329 w 6662822"/>
                <a:gd name="connsiteY2646" fmla="*/ 5107579 h 6268113"/>
                <a:gd name="connsiteX2647" fmla="*/ 4245851 w 6662822"/>
                <a:gd name="connsiteY2647" fmla="*/ 5107579 h 6268113"/>
                <a:gd name="connsiteX2648" fmla="*/ 4244523 w 6662822"/>
                <a:gd name="connsiteY2648" fmla="*/ 5112446 h 6268113"/>
                <a:gd name="connsiteX2649" fmla="*/ 4239656 w 6662822"/>
                <a:gd name="connsiteY2649" fmla="*/ 5116870 h 6268113"/>
                <a:gd name="connsiteX2650" fmla="*/ 4293635 w 6662822"/>
                <a:gd name="connsiteY2650" fmla="*/ 5132356 h 6268113"/>
                <a:gd name="connsiteX2651" fmla="*/ 4302927 w 6662822"/>
                <a:gd name="connsiteY2651" fmla="*/ 5138108 h 6268113"/>
                <a:gd name="connsiteX2652" fmla="*/ 4306466 w 6662822"/>
                <a:gd name="connsiteY2652" fmla="*/ 5140320 h 6268113"/>
                <a:gd name="connsiteX2653" fmla="*/ 4317970 w 6662822"/>
                <a:gd name="connsiteY2653" fmla="*/ 5140320 h 6268113"/>
                <a:gd name="connsiteX2654" fmla="*/ 4324607 w 6662822"/>
                <a:gd name="connsiteY2654" fmla="*/ 5146514 h 6268113"/>
                <a:gd name="connsiteX2655" fmla="*/ 4341863 w 6662822"/>
                <a:gd name="connsiteY2655" fmla="*/ 5154921 h 6268113"/>
                <a:gd name="connsiteX2656" fmla="*/ 4356463 w 6662822"/>
                <a:gd name="connsiteY2656" fmla="*/ 5159788 h 6268113"/>
                <a:gd name="connsiteX2657" fmla="*/ 4367967 w 6662822"/>
                <a:gd name="connsiteY2657" fmla="*/ 5163770 h 6268113"/>
                <a:gd name="connsiteX2658" fmla="*/ 4383895 w 6662822"/>
                <a:gd name="connsiteY2658" fmla="*/ 5169964 h 6268113"/>
                <a:gd name="connsiteX2659" fmla="*/ 4394514 w 6662822"/>
                <a:gd name="connsiteY2659" fmla="*/ 5174389 h 6268113"/>
                <a:gd name="connsiteX2660" fmla="*/ 4401151 w 6662822"/>
                <a:gd name="connsiteY2660" fmla="*/ 5178813 h 6268113"/>
                <a:gd name="connsiteX2661" fmla="*/ 4411770 w 6662822"/>
                <a:gd name="connsiteY2661" fmla="*/ 5188547 h 6268113"/>
                <a:gd name="connsiteX2662" fmla="*/ 4417964 w 6662822"/>
                <a:gd name="connsiteY2662" fmla="*/ 5193414 h 6268113"/>
                <a:gd name="connsiteX2663" fmla="*/ 4437432 w 6662822"/>
                <a:gd name="connsiteY2663" fmla="*/ 5196954 h 6268113"/>
                <a:gd name="connsiteX2664" fmla="*/ 4461767 w 6662822"/>
                <a:gd name="connsiteY2664" fmla="*/ 5205361 h 6268113"/>
                <a:gd name="connsiteX2665" fmla="*/ 4469731 w 6662822"/>
                <a:gd name="connsiteY2665" fmla="*/ 5209785 h 6268113"/>
                <a:gd name="connsiteX2666" fmla="*/ 4464422 w 6662822"/>
                <a:gd name="connsiteY2666" fmla="*/ 5214210 h 6268113"/>
                <a:gd name="connsiteX2667" fmla="*/ 4462209 w 6662822"/>
                <a:gd name="connsiteY2667" fmla="*/ 5216864 h 6268113"/>
                <a:gd name="connsiteX2668" fmla="*/ 4471943 w 6662822"/>
                <a:gd name="connsiteY2668" fmla="*/ 5214210 h 6268113"/>
                <a:gd name="connsiteX2669" fmla="*/ 4478580 w 6662822"/>
                <a:gd name="connsiteY2669" fmla="*/ 5213767 h 6268113"/>
                <a:gd name="connsiteX2670" fmla="*/ 4483447 w 6662822"/>
                <a:gd name="connsiteY2670" fmla="*/ 5218634 h 6268113"/>
                <a:gd name="connsiteX2671" fmla="*/ 4494951 w 6662822"/>
                <a:gd name="connsiteY2671" fmla="*/ 5225271 h 6268113"/>
                <a:gd name="connsiteX2672" fmla="*/ 4505127 w 6662822"/>
                <a:gd name="connsiteY2672" fmla="*/ 5229695 h 6268113"/>
                <a:gd name="connsiteX2673" fmla="*/ 4513976 w 6662822"/>
                <a:gd name="connsiteY2673" fmla="*/ 5236332 h 6268113"/>
                <a:gd name="connsiteX2674" fmla="*/ 4526365 w 6662822"/>
                <a:gd name="connsiteY2674" fmla="*/ 5245181 h 6268113"/>
                <a:gd name="connsiteX2675" fmla="*/ 4549372 w 6662822"/>
                <a:gd name="connsiteY2675" fmla="*/ 5253145 h 6268113"/>
                <a:gd name="connsiteX2676" fmla="*/ 4582556 w 6662822"/>
                <a:gd name="connsiteY2676" fmla="*/ 5262437 h 6268113"/>
                <a:gd name="connsiteX2677" fmla="*/ 4608218 w 6662822"/>
                <a:gd name="connsiteY2677" fmla="*/ 5270843 h 6268113"/>
                <a:gd name="connsiteX2678" fmla="*/ 4622377 w 6662822"/>
                <a:gd name="connsiteY2678" fmla="*/ 5278807 h 6268113"/>
                <a:gd name="connsiteX2679" fmla="*/ 4641845 w 6662822"/>
                <a:gd name="connsiteY2679" fmla="*/ 5288984 h 6268113"/>
                <a:gd name="connsiteX2680" fmla="*/ 4660870 w 6662822"/>
                <a:gd name="connsiteY2680" fmla="*/ 5298275 h 6268113"/>
                <a:gd name="connsiteX2681" fmla="*/ 4675914 w 6662822"/>
                <a:gd name="connsiteY2681" fmla="*/ 5304912 h 6268113"/>
                <a:gd name="connsiteX2682" fmla="*/ 4691842 w 6662822"/>
                <a:gd name="connsiteY2682" fmla="*/ 5311549 h 6268113"/>
                <a:gd name="connsiteX2683" fmla="*/ 4708655 w 6662822"/>
                <a:gd name="connsiteY2683" fmla="*/ 5321283 h 6268113"/>
                <a:gd name="connsiteX2684" fmla="*/ 4717504 w 6662822"/>
                <a:gd name="connsiteY2684" fmla="*/ 5327477 h 6268113"/>
                <a:gd name="connsiteX2685" fmla="*/ 4727238 w 6662822"/>
                <a:gd name="connsiteY2685" fmla="*/ 5331017 h 6268113"/>
                <a:gd name="connsiteX2686" fmla="*/ 4749803 w 6662822"/>
                <a:gd name="connsiteY2686" fmla="*/ 5338096 h 6268113"/>
                <a:gd name="connsiteX2687" fmla="*/ 4759979 w 6662822"/>
                <a:gd name="connsiteY2687" fmla="*/ 5344733 h 6268113"/>
                <a:gd name="connsiteX2688" fmla="*/ 4769713 w 6662822"/>
                <a:gd name="connsiteY2688" fmla="*/ 5346060 h 6268113"/>
                <a:gd name="connsiteX2689" fmla="*/ 4775023 w 6662822"/>
                <a:gd name="connsiteY2689" fmla="*/ 5347387 h 6268113"/>
                <a:gd name="connsiteX2690" fmla="*/ 4783872 w 6662822"/>
                <a:gd name="connsiteY2690" fmla="*/ 5354467 h 6268113"/>
                <a:gd name="connsiteX2691" fmla="*/ 4823692 w 6662822"/>
                <a:gd name="connsiteY2691" fmla="*/ 5378359 h 6268113"/>
                <a:gd name="connsiteX2692" fmla="*/ 4827232 w 6662822"/>
                <a:gd name="connsiteY2692" fmla="*/ 5381899 h 6268113"/>
                <a:gd name="connsiteX2693" fmla="*/ 4856876 w 6662822"/>
                <a:gd name="connsiteY2693" fmla="*/ 5391633 h 6268113"/>
                <a:gd name="connsiteX2694" fmla="*/ 4867495 w 6662822"/>
                <a:gd name="connsiteY2694" fmla="*/ 5393402 h 6268113"/>
                <a:gd name="connsiteX2695" fmla="*/ 4882981 w 6662822"/>
                <a:gd name="connsiteY2695" fmla="*/ 5398269 h 6268113"/>
                <a:gd name="connsiteX2696" fmla="*/ 4897582 w 6662822"/>
                <a:gd name="connsiteY2696" fmla="*/ 5401809 h 6268113"/>
                <a:gd name="connsiteX2697" fmla="*/ 4906873 w 6662822"/>
                <a:gd name="connsiteY2697" fmla="*/ 5402251 h 6268113"/>
                <a:gd name="connsiteX2698" fmla="*/ 4926341 w 6662822"/>
                <a:gd name="connsiteY2698" fmla="*/ 5419507 h 6268113"/>
                <a:gd name="connsiteX2699" fmla="*/ 4936960 w 6662822"/>
                <a:gd name="connsiteY2699" fmla="*/ 5426144 h 6268113"/>
                <a:gd name="connsiteX2700" fmla="*/ 4950234 w 6662822"/>
                <a:gd name="connsiteY2700" fmla="*/ 5435435 h 6268113"/>
                <a:gd name="connsiteX2701" fmla="*/ 4955543 w 6662822"/>
                <a:gd name="connsiteY2701" fmla="*/ 5441187 h 6268113"/>
                <a:gd name="connsiteX2702" fmla="*/ 4960410 w 6662822"/>
                <a:gd name="connsiteY2702" fmla="*/ 5445169 h 6268113"/>
                <a:gd name="connsiteX2703" fmla="*/ 4971914 w 6662822"/>
                <a:gd name="connsiteY2703" fmla="*/ 5448709 h 6268113"/>
                <a:gd name="connsiteX2704" fmla="*/ 4980763 w 6662822"/>
                <a:gd name="connsiteY2704" fmla="*/ 5448709 h 6268113"/>
                <a:gd name="connsiteX2705" fmla="*/ 4991824 w 6662822"/>
                <a:gd name="connsiteY2705" fmla="*/ 5448709 h 6268113"/>
                <a:gd name="connsiteX2706" fmla="*/ 5010849 w 6662822"/>
                <a:gd name="connsiteY2706" fmla="*/ 5453133 h 6268113"/>
                <a:gd name="connsiteX2707" fmla="*/ 5027220 w 6662822"/>
                <a:gd name="connsiteY2707" fmla="*/ 5459770 h 6268113"/>
                <a:gd name="connsiteX2708" fmla="*/ 5042263 w 6662822"/>
                <a:gd name="connsiteY2708" fmla="*/ 5463752 h 6268113"/>
                <a:gd name="connsiteX2709" fmla="*/ 5048458 w 6662822"/>
                <a:gd name="connsiteY2709" fmla="*/ 5464195 h 6268113"/>
                <a:gd name="connsiteX2710" fmla="*/ 5068368 w 6662822"/>
                <a:gd name="connsiteY2710" fmla="*/ 5484105 h 6268113"/>
                <a:gd name="connsiteX2711" fmla="*/ 5067041 w 6662822"/>
                <a:gd name="connsiteY2711" fmla="*/ 5490742 h 6268113"/>
                <a:gd name="connsiteX2712" fmla="*/ 5068368 w 6662822"/>
                <a:gd name="connsiteY2712" fmla="*/ 5497379 h 6268113"/>
                <a:gd name="connsiteX2713" fmla="*/ 5076775 w 6662822"/>
                <a:gd name="connsiteY2713" fmla="*/ 5492512 h 6268113"/>
                <a:gd name="connsiteX2714" fmla="*/ 5099782 w 6662822"/>
                <a:gd name="connsiteY2714" fmla="*/ 5496936 h 6268113"/>
                <a:gd name="connsiteX2715" fmla="*/ 5125887 w 6662822"/>
                <a:gd name="connsiteY2715" fmla="*/ 5503130 h 6268113"/>
                <a:gd name="connsiteX2716" fmla="*/ 5127657 w 6662822"/>
                <a:gd name="connsiteY2716" fmla="*/ 5507997 h 6268113"/>
                <a:gd name="connsiteX2717" fmla="*/ 5132524 w 6662822"/>
                <a:gd name="connsiteY2717" fmla="*/ 5511095 h 6268113"/>
                <a:gd name="connsiteX2718" fmla="*/ 5153761 w 6662822"/>
                <a:gd name="connsiteY2718" fmla="*/ 5517289 h 6268113"/>
                <a:gd name="connsiteX2719" fmla="*/ 5177654 w 6662822"/>
                <a:gd name="connsiteY2719" fmla="*/ 5523483 h 6268113"/>
                <a:gd name="connsiteX2720" fmla="*/ 1750866 w 6662822"/>
                <a:gd name="connsiteY2720" fmla="*/ 5511095 h 6268113"/>
                <a:gd name="connsiteX2721" fmla="*/ 1749538 w 6662822"/>
                <a:gd name="connsiteY2721" fmla="*/ 5504458 h 6268113"/>
                <a:gd name="connsiteX2722" fmla="*/ 1745556 w 6662822"/>
                <a:gd name="connsiteY2722" fmla="*/ 5508440 h 6268113"/>
                <a:gd name="connsiteX2723" fmla="*/ 1750866 w 6662822"/>
                <a:gd name="connsiteY2723" fmla="*/ 5511095 h 6268113"/>
                <a:gd name="connsiteX2724" fmla="*/ 1726531 w 6662822"/>
                <a:gd name="connsiteY2724" fmla="*/ 5481893 h 6268113"/>
                <a:gd name="connsiteX2725" fmla="*/ 1722106 w 6662822"/>
                <a:gd name="connsiteY2725" fmla="*/ 5475256 h 6268113"/>
                <a:gd name="connsiteX2726" fmla="*/ 1720337 w 6662822"/>
                <a:gd name="connsiteY2726" fmla="*/ 5481893 h 6268113"/>
                <a:gd name="connsiteX2727" fmla="*/ 1724761 w 6662822"/>
                <a:gd name="connsiteY2727" fmla="*/ 5488530 h 6268113"/>
                <a:gd name="connsiteX2728" fmla="*/ 1726531 w 6662822"/>
                <a:gd name="connsiteY2728" fmla="*/ 5481893 h 6268113"/>
                <a:gd name="connsiteX2729" fmla="*/ 5235172 w 6662822"/>
                <a:gd name="connsiteY2729" fmla="*/ 5450921 h 6268113"/>
                <a:gd name="connsiteX2730" fmla="*/ 5221456 w 6662822"/>
                <a:gd name="connsiteY2730" fmla="*/ 5442515 h 6268113"/>
                <a:gd name="connsiteX2731" fmla="*/ 5239154 w 6662822"/>
                <a:gd name="connsiteY2731" fmla="*/ 5461540 h 6268113"/>
                <a:gd name="connsiteX2732" fmla="*/ 5235172 w 6662822"/>
                <a:gd name="connsiteY2732" fmla="*/ 5450921 h 6268113"/>
                <a:gd name="connsiteX2733" fmla="*/ 1430088 w 6662822"/>
                <a:gd name="connsiteY2733" fmla="*/ 5400039 h 6268113"/>
                <a:gd name="connsiteX2734" fmla="*/ 1423009 w 6662822"/>
                <a:gd name="connsiteY2734" fmla="*/ 5395615 h 6268113"/>
                <a:gd name="connsiteX2735" fmla="*/ 1419027 w 6662822"/>
                <a:gd name="connsiteY2735" fmla="*/ 5400039 h 6268113"/>
                <a:gd name="connsiteX2736" fmla="*/ 1426106 w 6662822"/>
                <a:gd name="connsiteY2736" fmla="*/ 5404464 h 6268113"/>
                <a:gd name="connsiteX2737" fmla="*/ 1430088 w 6662822"/>
                <a:gd name="connsiteY2737" fmla="*/ 5400039 h 6268113"/>
                <a:gd name="connsiteX2738" fmla="*/ 5333397 w 6662822"/>
                <a:gd name="connsiteY2738" fmla="*/ 5394287 h 6268113"/>
                <a:gd name="connsiteX2739" fmla="*/ 5345343 w 6662822"/>
                <a:gd name="connsiteY2739" fmla="*/ 5390305 h 6268113"/>
                <a:gd name="connsiteX2740" fmla="*/ 5348882 w 6662822"/>
                <a:gd name="connsiteY2740" fmla="*/ 5384996 h 6268113"/>
                <a:gd name="connsiteX2741" fmla="*/ 5353749 w 6662822"/>
                <a:gd name="connsiteY2741" fmla="*/ 5377474 h 6268113"/>
                <a:gd name="connsiteX2742" fmla="*/ 5352865 w 6662822"/>
                <a:gd name="connsiteY2742" fmla="*/ 5374819 h 6268113"/>
                <a:gd name="connsiteX2743" fmla="*/ 5347555 w 6662822"/>
                <a:gd name="connsiteY2743" fmla="*/ 5354467 h 6268113"/>
                <a:gd name="connsiteX2744" fmla="*/ 5354192 w 6662822"/>
                <a:gd name="connsiteY2744" fmla="*/ 5331459 h 6268113"/>
                <a:gd name="connsiteX2745" fmla="*/ 5356404 w 6662822"/>
                <a:gd name="connsiteY2745" fmla="*/ 5297390 h 6268113"/>
                <a:gd name="connsiteX2746" fmla="*/ 5358616 w 6662822"/>
                <a:gd name="connsiteY2746" fmla="*/ 5267304 h 6268113"/>
                <a:gd name="connsiteX2747" fmla="*/ 5361714 w 6662822"/>
                <a:gd name="connsiteY2747" fmla="*/ 5254030 h 6268113"/>
                <a:gd name="connsiteX2748" fmla="*/ 5358616 w 6662822"/>
                <a:gd name="connsiteY2748" fmla="*/ 5240757 h 6268113"/>
                <a:gd name="connsiteX2749" fmla="*/ 5356404 w 6662822"/>
                <a:gd name="connsiteY2749" fmla="*/ 5229695 h 6268113"/>
                <a:gd name="connsiteX2750" fmla="*/ 5359944 w 6662822"/>
                <a:gd name="connsiteY2750" fmla="*/ 5218634 h 6268113"/>
                <a:gd name="connsiteX2751" fmla="*/ 5362598 w 6662822"/>
                <a:gd name="connsiteY2751" fmla="*/ 5193414 h 6268113"/>
                <a:gd name="connsiteX2752" fmla="*/ 5365696 w 6662822"/>
                <a:gd name="connsiteY2752" fmla="*/ 5158018 h 6268113"/>
                <a:gd name="connsiteX2753" fmla="*/ 5363041 w 6662822"/>
                <a:gd name="connsiteY2753" fmla="*/ 5147842 h 6268113"/>
                <a:gd name="connsiteX2754" fmla="*/ 5362598 w 6662822"/>
                <a:gd name="connsiteY2754" fmla="*/ 5143860 h 6268113"/>
                <a:gd name="connsiteX2755" fmla="*/ 5371890 w 6662822"/>
                <a:gd name="connsiteY2755" fmla="*/ 5033689 h 6268113"/>
                <a:gd name="connsiteX2756" fmla="*/ 5375872 w 6662822"/>
                <a:gd name="connsiteY2756" fmla="*/ 5025725 h 6268113"/>
                <a:gd name="connsiteX2757" fmla="*/ 5379854 w 6662822"/>
                <a:gd name="connsiteY2757" fmla="*/ 5019531 h 6268113"/>
                <a:gd name="connsiteX2758" fmla="*/ 5371005 w 6662822"/>
                <a:gd name="connsiteY2758" fmla="*/ 5013779 h 6268113"/>
                <a:gd name="connsiteX2759" fmla="*/ 5369678 w 6662822"/>
                <a:gd name="connsiteY2759" fmla="*/ 5008912 h 6268113"/>
                <a:gd name="connsiteX2760" fmla="*/ 5373660 w 6662822"/>
                <a:gd name="connsiteY2760" fmla="*/ 4996523 h 6268113"/>
                <a:gd name="connsiteX2761" fmla="*/ 5370120 w 6662822"/>
                <a:gd name="connsiteY2761" fmla="*/ 4980595 h 6268113"/>
                <a:gd name="connsiteX2762" fmla="*/ 5366581 w 6662822"/>
                <a:gd name="connsiteY2762" fmla="*/ 4967764 h 6268113"/>
                <a:gd name="connsiteX2763" fmla="*/ 5366581 w 6662822"/>
                <a:gd name="connsiteY2763" fmla="*/ 4962455 h 6268113"/>
                <a:gd name="connsiteX2764" fmla="*/ 5352422 w 6662822"/>
                <a:gd name="connsiteY2764" fmla="*/ 4931041 h 6268113"/>
                <a:gd name="connsiteX2765" fmla="*/ 5345785 w 6662822"/>
                <a:gd name="connsiteY2765" fmla="*/ 4926174 h 6268113"/>
                <a:gd name="connsiteX2766" fmla="*/ 5332512 w 6662822"/>
                <a:gd name="connsiteY2766" fmla="*/ 4917325 h 6268113"/>
                <a:gd name="connsiteX2767" fmla="*/ 5319238 w 6662822"/>
                <a:gd name="connsiteY2767" fmla="*/ 4908475 h 6268113"/>
                <a:gd name="connsiteX2768" fmla="*/ 5309947 w 6662822"/>
                <a:gd name="connsiteY2768" fmla="*/ 4904493 h 6268113"/>
                <a:gd name="connsiteX2769" fmla="*/ 5304195 w 6662822"/>
                <a:gd name="connsiteY2769" fmla="*/ 4899184 h 6268113"/>
                <a:gd name="connsiteX2770" fmla="*/ 5299770 w 6662822"/>
                <a:gd name="connsiteY2770" fmla="*/ 4896972 h 6268113"/>
                <a:gd name="connsiteX2771" fmla="*/ 5278090 w 6662822"/>
                <a:gd name="connsiteY2771" fmla="*/ 4900069 h 6268113"/>
                <a:gd name="connsiteX2772" fmla="*/ 5263489 w 6662822"/>
                <a:gd name="connsiteY2772" fmla="*/ 4910245 h 6268113"/>
                <a:gd name="connsiteX2773" fmla="*/ 5259950 w 6662822"/>
                <a:gd name="connsiteY2773" fmla="*/ 4946526 h 6268113"/>
                <a:gd name="connsiteX2774" fmla="*/ 5255968 w 6662822"/>
                <a:gd name="connsiteY2774" fmla="*/ 5006257 h 6268113"/>
                <a:gd name="connsiteX2775" fmla="*/ 5251543 w 6662822"/>
                <a:gd name="connsiteY2775" fmla="*/ 5044751 h 6268113"/>
                <a:gd name="connsiteX2776" fmla="*/ 5255083 w 6662822"/>
                <a:gd name="connsiteY2776" fmla="*/ 5056254 h 6268113"/>
                <a:gd name="connsiteX2777" fmla="*/ 5255968 w 6662822"/>
                <a:gd name="connsiteY2777" fmla="*/ 5068201 h 6268113"/>
                <a:gd name="connsiteX2778" fmla="*/ 5249773 w 6662822"/>
                <a:gd name="connsiteY2778" fmla="*/ 5074395 h 6268113"/>
                <a:gd name="connsiteX2779" fmla="*/ 5258180 w 6662822"/>
                <a:gd name="connsiteY2779" fmla="*/ 5076607 h 6268113"/>
                <a:gd name="connsiteX2780" fmla="*/ 5261277 w 6662822"/>
                <a:gd name="connsiteY2780" fmla="*/ 5084571 h 6268113"/>
                <a:gd name="connsiteX2781" fmla="*/ 5262162 w 6662822"/>
                <a:gd name="connsiteY2781" fmla="*/ 5187662 h 6268113"/>
                <a:gd name="connsiteX2782" fmla="*/ 5264374 w 6662822"/>
                <a:gd name="connsiteY2782" fmla="*/ 5196069 h 6268113"/>
                <a:gd name="connsiteX2783" fmla="*/ 5267029 w 6662822"/>
                <a:gd name="connsiteY2783" fmla="*/ 5200936 h 6268113"/>
                <a:gd name="connsiteX2784" fmla="*/ 5266144 w 6662822"/>
                <a:gd name="connsiteY2784" fmla="*/ 5206688 h 6268113"/>
                <a:gd name="connsiteX2785" fmla="*/ 5265702 w 6662822"/>
                <a:gd name="connsiteY2785" fmla="*/ 5234120 h 6268113"/>
                <a:gd name="connsiteX2786" fmla="*/ 5266144 w 6662822"/>
                <a:gd name="connsiteY2786" fmla="*/ 5255800 h 6268113"/>
                <a:gd name="connsiteX2787" fmla="*/ 5266144 w 6662822"/>
                <a:gd name="connsiteY2787" fmla="*/ 5260667 h 6268113"/>
                <a:gd name="connsiteX2788" fmla="*/ 5268356 w 6662822"/>
                <a:gd name="connsiteY2788" fmla="*/ 5267746 h 6268113"/>
                <a:gd name="connsiteX2789" fmla="*/ 5261719 w 6662822"/>
                <a:gd name="connsiteY2789" fmla="*/ 5279692 h 6268113"/>
                <a:gd name="connsiteX2790" fmla="*/ 5273223 w 6662822"/>
                <a:gd name="connsiteY2790" fmla="*/ 5320398 h 6268113"/>
                <a:gd name="connsiteX2791" fmla="*/ 5276320 w 6662822"/>
                <a:gd name="connsiteY2791" fmla="*/ 5346945 h 6268113"/>
                <a:gd name="connsiteX2792" fmla="*/ 5275878 w 6662822"/>
                <a:gd name="connsiteY2792" fmla="*/ 5362873 h 6268113"/>
                <a:gd name="connsiteX2793" fmla="*/ 5278090 w 6662822"/>
                <a:gd name="connsiteY2793" fmla="*/ 5370837 h 6268113"/>
                <a:gd name="connsiteX2794" fmla="*/ 5282072 w 6662822"/>
                <a:gd name="connsiteY2794" fmla="*/ 5381456 h 6268113"/>
                <a:gd name="connsiteX2795" fmla="*/ 5288267 w 6662822"/>
                <a:gd name="connsiteY2795" fmla="*/ 5384111 h 6268113"/>
                <a:gd name="connsiteX2796" fmla="*/ 5296231 w 6662822"/>
                <a:gd name="connsiteY2796" fmla="*/ 5387651 h 6268113"/>
                <a:gd name="connsiteX2797" fmla="*/ 5333397 w 6662822"/>
                <a:gd name="connsiteY2797" fmla="*/ 5394287 h 6268113"/>
                <a:gd name="connsiteX2798" fmla="*/ 5355519 w 6662822"/>
                <a:gd name="connsiteY2798" fmla="*/ 5354909 h 6268113"/>
                <a:gd name="connsiteX2799" fmla="*/ 5350210 w 6662822"/>
                <a:gd name="connsiteY2799" fmla="*/ 5354024 h 6268113"/>
                <a:gd name="connsiteX2800" fmla="*/ 5358616 w 6662822"/>
                <a:gd name="connsiteY2800" fmla="*/ 5362431 h 6268113"/>
                <a:gd name="connsiteX2801" fmla="*/ 5355519 w 6662822"/>
                <a:gd name="connsiteY2801" fmla="*/ 5354909 h 6268113"/>
                <a:gd name="connsiteX2802" fmla="*/ 5177654 w 6662822"/>
                <a:gd name="connsiteY2802" fmla="*/ 5313761 h 6268113"/>
                <a:gd name="connsiteX2803" fmla="*/ 5180751 w 6662822"/>
                <a:gd name="connsiteY2803" fmla="*/ 5304470 h 6268113"/>
                <a:gd name="connsiteX2804" fmla="*/ 5184290 w 6662822"/>
                <a:gd name="connsiteY2804" fmla="*/ 5295621 h 6268113"/>
                <a:gd name="connsiteX2805" fmla="*/ 5189157 w 6662822"/>
                <a:gd name="connsiteY2805" fmla="*/ 5265091 h 6268113"/>
                <a:gd name="connsiteX2806" fmla="*/ 5193139 w 6662822"/>
                <a:gd name="connsiteY2806" fmla="*/ 5240757 h 6268113"/>
                <a:gd name="connsiteX2807" fmla="*/ 5206413 w 6662822"/>
                <a:gd name="connsiteY2807" fmla="*/ 5181026 h 6268113"/>
                <a:gd name="connsiteX2808" fmla="*/ 5218359 w 6662822"/>
                <a:gd name="connsiteY2808" fmla="*/ 5134568 h 6268113"/>
                <a:gd name="connsiteX2809" fmla="*/ 5216147 w 6662822"/>
                <a:gd name="connsiteY2809" fmla="*/ 5126604 h 6268113"/>
                <a:gd name="connsiteX2810" fmla="*/ 5213935 w 6662822"/>
                <a:gd name="connsiteY2810" fmla="*/ 5099172 h 6268113"/>
                <a:gd name="connsiteX2811" fmla="*/ 5216147 w 6662822"/>
                <a:gd name="connsiteY2811" fmla="*/ 5072625 h 6268113"/>
                <a:gd name="connsiteX2812" fmla="*/ 5218359 w 6662822"/>
                <a:gd name="connsiteY2812" fmla="*/ 5046078 h 6268113"/>
                <a:gd name="connsiteX2813" fmla="*/ 5219244 w 6662822"/>
                <a:gd name="connsiteY2813" fmla="*/ 5039441 h 6268113"/>
                <a:gd name="connsiteX2814" fmla="*/ 5221014 w 6662822"/>
                <a:gd name="connsiteY2814" fmla="*/ 5032804 h 6268113"/>
                <a:gd name="connsiteX2815" fmla="*/ 5225438 w 6662822"/>
                <a:gd name="connsiteY2815" fmla="*/ 5012452 h 6268113"/>
                <a:gd name="connsiteX2816" fmla="*/ 5224554 w 6662822"/>
                <a:gd name="connsiteY2816" fmla="*/ 5006700 h 6268113"/>
                <a:gd name="connsiteX2817" fmla="*/ 5235615 w 6662822"/>
                <a:gd name="connsiteY2817" fmla="*/ 4985905 h 6268113"/>
                <a:gd name="connsiteX2818" fmla="*/ 5231633 w 6662822"/>
                <a:gd name="connsiteY2818" fmla="*/ 4966879 h 6268113"/>
                <a:gd name="connsiteX2819" fmla="*/ 5237385 w 6662822"/>
                <a:gd name="connsiteY2819" fmla="*/ 4942987 h 6268113"/>
                <a:gd name="connsiteX2820" fmla="*/ 5240039 w 6662822"/>
                <a:gd name="connsiteY2820" fmla="*/ 4901396 h 6268113"/>
                <a:gd name="connsiteX2821" fmla="*/ 5204201 w 6662822"/>
                <a:gd name="connsiteY2821" fmla="*/ 4866885 h 6268113"/>
                <a:gd name="connsiteX2822" fmla="*/ 5183406 w 6662822"/>
                <a:gd name="connsiteY2822" fmla="*/ 4856709 h 6268113"/>
                <a:gd name="connsiteX2823" fmla="*/ 5119693 w 6662822"/>
                <a:gd name="connsiteY2823" fmla="*/ 4836798 h 6268113"/>
                <a:gd name="connsiteX2824" fmla="*/ 5092261 w 6662822"/>
                <a:gd name="connsiteY2824" fmla="*/ 4823525 h 6268113"/>
                <a:gd name="connsiteX2825" fmla="*/ 5063501 w 6662822"/>
                <a:gd name="connsiteY2825" fmla="*/ 4811579 h 6268113"/>
                <a:gd name="connsiteX2826" fmla="*/ 5047130 w 6662822"/>
                <a:gd name="connsiteY2826" fmla="*/ 4802730 h 6268113"/>
                <a:gd name="connsiteX2827" fmla="*/ 5031202 w 6662822"/>
                <a:gd name="connsiteY2827" fmla="*/ 4793881 h 6268113"/>
                <a:gd name="connsiteX2828" fmla="*/ 5011734 w 6662822"/>
                <a:gd name="connsiteY2828" fmla="*/ 4785474 h 6268113"/>
                <a:gd name="connsiteX2829" fmla="*/ 4994479 w 6662822"/>
                <a:gd name="connsiteY2829" fmla="*/ 4777510 h 6268113"/>
                <a:gd name="connsiteX2830" fmla="*/ 4977666 w 6662822"/>
                <a:gd name="connsiteY2830" fmla="*/ 4779722 h 6268113"/>
                <a:gd name="connsiteX2831" fmla="*/ 4975011 w 6662822"/>
                <a:gd name="connsiteY2831" fmla="*/ 4783262 h 6268113"/>
                <a:gd name="connsiteX2832" fmla="*/ 4972799 w 6662822"/>
                <a:gd name="connsiteY2832" fmla="*/ 4820428 h 6268113"/>
                <a:gd name="connsiteX2833" fmla="*/ 4974126 w 6662822"/>
                <a:gd name="connsiteY2833" fmla="*/ 4893875 h 6268113"/>
                <a:gd name="connsiteX2834" fmla="*/ 4976781 w 6662822"/>
                <a:gd name="connsiteY2834" fmla="*/ 4915112 h 6268113"/>
                <a:gd name="connsiteX2835" fmla="*/ 4980320 w 6662822"/>
                <a:gd name="connsiteY2835" fmla="*/ 4927943 h 6268113"/>
                <a:gd name="connsiteX2836" fmla="*/ 4980320 w 6662822"/>
                <a:gd name="connsiteY2836" fmla="*/ 5019531 h 6268113"/>
                <a:gd name="connsiteX2837" fmla="*/ 4981205 w 6662822"/>
                <a:gd name="connsiteY2837" fmla="*/ 5026610 h 6268113"/>
                <a:gd name="connsiteX2838" fmla="*/ 4983860 w 6662822"/>
                <a:gd name="connsiteY2838" fmla="*/ 5031477 h 6268113"/>
                <a:gd name="connsiteX2839" fmla="*/ 4985630 w 6662822"/>
                <a:gd name="connsiteY2839" fmla="*/ 5069085 h 6268113"/>
                <a:gd name="connsiteX2840" fmla="*/ 4982533 w 6662822"/>
                <a:gd name="connsiteY2840" fmla="*/ 5090323 h 6268113"/>
                <a:gd name="connsiteX2841" fmla="*/ 4985187 w 6662822"/>
                <a:gd name="connsiteY2841" fmla="*/ 5113773 h 6268113"/>
                <a:gd name="connsiteX2842" fmla="*/ 4988284 w 6662822"/>
                <a:gd name="connsiteY2842" fmla="*/ 5150497 h 6268113"/>
                <a:gd name="connsiteX2843" fmla="*/ 4987842 w 6662822"/>
                <a:gd name="connsiteY2843" fmla="*/ 5175716 h 6268113"/>
                <a:gd name="connsiteX2844" fmla="*/ 4992266 w 6662822"/>
                <a:gd name="connsiteY2844" fmla="*/ 5197396 h 6268113"/>
                <a:gd name="connsiteX2845" fmla="*/ 5004655 w 6662822"/>
                <a:gd name="connsiteY2845" fmla="*/ 5213767 h 6268113"/>
                <a:gd name="connsiteX2846" fmla="*/ 5035184 w 6662822"/>
                <a:gd name="connsiteY2846" fmla="*/ 5200494 h 6268113"/>
                <a:gd name="connsiteX2847" fmla="*/ 5032087 w 6662822"/>
                <a:gd name="connsiteY2847" fmla="*/ 5196511 h 6268113"/>
                <a:gd name="connsiteX2848" fmla="*/ 5027220 w 6662822"/>
                <a:gd name="connsiteY2848" fmla="*/ 5197396 h 6268113"/>
                <a:gd name="connsiteX2849" fmla="*/ 5033414 w 6662822"/>
                <a:gd name="connsiteY2849" fmla="*/ 5189432 h 6268113"/>
                <a:gd name="connsiteX2850" fmla="*/ 5037397 w 6662822"/>
                <a:gd name="connsiteY2850" fmla="*/ 5180583 h 6268113"/>
                <a:gd name="connsiteX2851" fmla="*/ 5040051 w 6662822"/>
                <a:gd name="connsiteY2851" fmla="*/ 5168637 h 6268113"/>
                <a:gd name="connsiteX2852" fmla="*/ 5046688 w 6662822"/>
                <a:gd name="connsiteY2852" fmla="*/ 5151824 h 6268113"/>
                <a:gd name="connsiteX2853" fmla="*/ 5049343 w 6662822"/>
                <a:gd name="connsiteY2853" fmla="*/ 5141205 h 6268113"/>
                <a:gd name="connsiteX2854" fmla="*/ 5051113 w 6662822"/>
                <a:gd name="connsiteY2854" fmla="*/ 5125719 h 6268113"/>
                <a:gd name="connsiteX2855" fmla="*/ 5059962 w 6662822"/>
                <a:gd name="connsiteY2855" fmla="*/ 5098287 h 6268113"/>
                <a:gd name="connsiteX2856" fmla="*/ 5065271 w 6662822"/>
                <a:gd name="connsiteY2856" fmla="*/ 5072183 h 6268113"/>
                <a:gd name="connsiteX2857" fmla="*/ 5067483 w 6662822"/>
                <a:gd name="connsiteY2857" fmla="*/ 5050060 h 6268113"/>
                <a:gd name="connsiteX2858" fmla="*/ 5073678 w 6662822"/>
                <a:gd name="connsiteY2858" fmla="*/ 5018646 h 6268113"/>
                <a:gd name="connsiteX2859" fmla="*/ 5084296 w 6662822"/>
                <a:gd name="connsiteY2859" fmla="*/ 4957588 h 6268113"/>
                <a:gd name="connsiteX2860" fmla="*/ 5089163 w 6662822"/>
                <a:gd name="connsiteY2860" fmla="*/ 4925731 h 6268113"/>
                <a:gd name="connsiteX2861" fmla="*/ 5097127 w 6662822"/>
                <a:gd name="connsiteY2861" fmla="*/ 4908475 h 6268113"/>
                <a:gd name="connsiteX2862" fmla="*/ 5099340 w 6662822"/>
                <a:gd name="connsiteY2862" fmla="*/ 4905821 h 6268113"/>
                <a:gd name="connsiteX2863" fmla="*/ 5093588 w 6662822"/>
                <a:gd name="connsiteY2863" fmla="*/ 4899184 h 6268113"/>
                <a:gd name="connsiteX2864" fmla="*/ 5100225 w 6662822"/>
                <a:gd name="connsiteY2864" fmla="*/ 4900069 h 6268113"/>
                <a:gd name="connsiteX2865" fmla="*/ 5104649 w 6662822"/>
                <a:gd name="connsiteY2865" fmla="*/ 4912458 h 6268113"/>
                <a:gd name="connsiteX2866" fmla="*/ 5107304 w 6662822"/>
                <a:gd name="connsiteY2866" fmla="*/ 4924846 h 6268113"/>
                <a:gd name="connsiteX2867" fmla="*/ 5106861 w 6662822"/>
                <a:gd name="connsiteY2867" fmla="*/ 4937677 h 6268113"/>
                <a:gd name="connsiteX2868" fmla="*/ 5107304 w 6662822"/>
                <a:gd name="connsiteY2868" fmla="*/ 4946526 h 6268113"/>
                <a:gd name="connsiteX2869" fmla="*/ 5112171 w 6662822"/>
                <a:gd name="connsiteY2869" fmla="*/ 4981038 h 6268113"/>
                <a:gd name="connsiteX2870" fmla="*/ 5109959 w 6662822"/>
                <a:gd name="connsiteY2870" fmla="*/ 5039441 h 6268113"/>
                <a:gd name="connsiteX2871" fmla="*/ 5116153 w 6662822"/>
                <a:gd name="connsiteY2871" fmla="*/ 5085899 h 6268113"/>
                <a:gd name="connsiteX2872" fmla="*/ 5117038 w 6662822"/>
                <a:gd name="connsiteY2872" fmla="*/ 5115543 h 6268113"/>
                <a:gd name="connsiteX2873" fmla="*/ 5115710 w 6662822"/>
                <a:gd name="connsiteY2873" fmla="*/ 5132356 h 6268113"/>
                <a:gd name="connsiteX2874" fmla="*/ 5117480 w 6662822"/>
                <a:gd name="connsiteY2874" fmla="*/ 5138993 h 6268113"/>
                <a:gd name="connsiteX2875" fmla="*/ 5118365 w 6662822"/>
                <a:gd name="connsiteY2875" fmla="*/ 5193857 h 6268113"/>
                <a:gd name="connsiteX2876" fmla="*/ 5122790 w 6662822"/>
                <a:gd name="connsiteY2876" fmla="*/ 5229253 h 6268113"/>
                <a:gd name="connsiteX2877" fmla="*/ 5125444 w 6662822"/>
                <a:gd name="connsiteY2877" fmla="*/ 5262879 h 6268113"/>
                <a:gd name="connsiteX2878" fmla="*/ 5126772 w 6662822"/>
                <a:gd name="connsiteY2878" fmla="*/ 5267304 h 6268113"/>
                <a:gd name="connsiteX2879" fmla="*/ 5126772 w 6662822"/>
                <a:gd name="connsiteY2879" fmla="*/ 5279692 h 6268113"/>
                <a:gd name="connsiteX2880" fmla="*/ 5133851 w 6662822"/>
                <a:gd name="connsiteY2880" fmla="*/ 5280577 h 6268113"/>
                <a:gd name="connsiteX2881" fmla="*/ 5136063 w 6662822"/>
                <a:gd name="connsiteY2881" fmla="*/ 5282790 h 6268113"/>
                <a:gd name="connsiteX2882" fmla="*/ 5163053 w 6662822"/>
                <a:gd name="connsiteY2882" fmla="*/ 5314204 h 6268113"/>
                <a:gd name="connsiteX2883" fmla="*/ 5166592 w 6662822"/>
                <a:gd name="connsiteY2883" fmla="*/ 5315973 h 6268113"/>
                <a:gd name="connsiteX2884" fmla="*/ 5177654 w 6662822"/>
                <a:gd name="connsiteY2884" fmla="*/ 5313761 h 6268113"/>
                <a:gd name="connsiteX2885" fmla="*/ 1070375 w 6662822"/>
                <a:gd name="connsiteY2885" fmla="*/ 5279692 h 6268113"/>
                <a:gd name="connsiteX2886" fmla="*/ 1067720 w 6662822"/>
                <a:gd name="connsiteY2886" fmla="*/ 5282347 h 6268113"/>
                <a:gd name="connsiteX2887" fmla="*/ 1069933 w 6662822"/>
                <a:gd name="connsiteY2887" fmla="*/ 5288099 h 6268113"/>
                <a:gd name="connsiteX2888" fmla="*/ 1070375 w 6662822"/>
                <a:gd name="connsiteY2888" fmla="*/ 5279692 h 6268113"/>
                <a:gd name="connsiteX2889" fmla="*/ 981885 w 6662822"/>
                <a:gd name="connsiteY2889" fmla="*/ 5253145 h 6268113"/>
                <a:gd name="connsiteX2890" fmla="*/ 979230 w 6662822"/>
                <a:gd name="connsiteY2890" fmla="*/ 5255800 h 6268113"/>
                <a:gd name="connsiteX2891" fmla="*/ 981442 w 6662822"/>
                <a:gd name="connsiteY2891" fmla="*/ 5261552 h 6268113"/>
                <a:gd name="connsiteX2892" fmla="*/ 981885 w 6662822"/>
                <a:gd name="connsiteY2892" fmla="*/ 5253145 h 6268113"/>
                <a:gd name="connsiteX2893" fmla="*/ 897819 w 6662822"/>
                <a:gd name="connsiteY2893" fmla="*/ 5211555 h 6268113"/>
                <a:gd name="connsiteX2894" fmla="*/ 889412 w 6662822"/>
                <a:gd name="connsiteY2894" fmla="*/ 5211112 h 6268113"/>
                <a:gd name="connsiteX2895" fmla="*/ 892067 w 6662822"/>
                <a:gd name="connsiteY2895" fmla="*/ 5213767 h 6268113"/>
                <a:gd name="connsiteX2896" fmla="*/ 897819 w 6662822"/>
                <a:gd name="connsiteY2896" fmla="*/ 5211555 h 6268113"/>
                <a:gd name="connsiteX2897" fmla="*/ 713317 w 6662822"/>
                <a:gd name="connsiteY2897" fmla="*/ 5183238 h 6268113"/>
                <a:gd name="connsiteX2898" fmla="*/ 711547 w 6662822"/>
                <a:gd name="connsiteY2898" fmla="*/ 5178813 h 6268113"/>
                <a:gd name="connsiteX2899" fmla="*/ 706680 w 6662822"/>
                <a:gd name="connsiteY2899" fmla="*/ 5183238 h 6268113"/>
                <a:gd name="connsiteX2900" fmla="*/ 708450 w 6662822"/>
                <a:gd name="connsiteY2900" fmla="*/ 5187662 h 6268113"/>
                <a:gd name="connsiteX2901" fmla="*/ 713317 w 6662822"/>
                <a:gd name="connsiteY2901" fmla="*/ 5183238 h 6268113"/>
                <a:gd name="connsiteX2902" fmla="*/ 4891387 w 6662822"/>
                <a:gd name="connsiteY2902" fmla="*/ 5174831 h 6268113"/>
                <a:gd name="connsiteX2903" fmla="*/ 4894485 w 6662822"/>
                <a:gd name="connsiteY2903" fmla="*/ 5152266 h 6268113"/>
                <a:gd name="connsiteX2904" fmla="*/ 4904219 w 6662822"/>
                <a:gd name="connsiteY2904" fmla="*/ 5120410 h 6268113"/>
                <a:gd name="connsiteX2905" fmla="*/ 4909086 w 6662822"/>
                <a:gd name="connsiteY2905" fmla="*/ 5094305 h 6268113"/>
                <a:gd name="connsiteX2906" fmla="*/ 4912625 w 6662822"/>
                <a:gd name="connsiteY2906" fmla="*/ 5060679 h 6268113"/>
                <a:gd name="connsiteX2907" fmla="*/ 4921032 w 6662822"/>
                <a:gd name="connsiteY2907" fmla="*/ 5033689 h 6268113"/>
                <a:gd name="connsiteX2908" fmla="*/ 4927669 w 6662822"/>
                <a:gd name="connsiteY2908" fmla="*/ 5016876 h 6268113"/>
                <a:gd name="connsiteX2909" fmla="*/ 4929881 w 6662822"/>
                <a:gd name="connsiteY2909" fmla="*/ 5001833 h 6268113"/>
                <a:gd name="connsiteX2910" fmla="*/ 4929881 w 6662822"/>
                <a:gd name="connsiteY2910" fmla="*/ 4990771 h 6268113"/>
                <a:gd name="connsiteX2911" fmla="*/ 4931208 w 6662822"/>
                <a:gd name="connsiteY2911" fmla="*/ 4976171 h 6268113"/>
                <a:gd name="connsiteX2912" fmla="*/ 4928996 w 6662822"/>
                <a:gd name="connsiteY2912" fmla="*/ 4957588 h 6268113"/>
                <a:gd name="connsiteX2913" fmla="*/ 4929881 w 6662822"/>
                <a:gd name="connsiteY2913" fmla="*/ 4936792 h 6268113"/>
                <a:gd name="connsiteX2914" fmla="*/ 4933863 w 6662822"/>
                <a:gd name="connsiteY2914" fmla="*/ 4919979 h 6268113"/>
                <a:gd name="connsiteX2915" fmla="*/ 4936075 w 6662822"/>
                <a:gd name="connsiteY2915" fmla="*/ 4911573 h 6268113"/>
                <a:gd name="connsiteX2916" fmla="*/ 4938287 w 6662822"/>
                <a:gd name="connsiteY2916" fmla="*/ 4894317 h 6268113"/>
                <a:gd name="connsiteX2917" fmla="*/ 4938730 w 6662822"/>
                <a:gd name="connsiteY2917" fmla="*/ 4882371 h 6268113"/>
                <a:gd name="connsiteX2918" fmla="*/ 4940057 w 6662822"/>
                <a:gd name="connsiteY2918" fmla="*/ 4868655 h 6268113"/>
                <a:gd name="connsiteX2919" fmla="*/ 4940500 w 6662822"/>
                <a:gd name="connsiteY2919" fmla="*/ 4866443 h 6268113"/>
                <a:gd name="connsiteX2920" fmla="*/ 4939615 w 6662822"/>
                <a:gd name="connsiteY2920" fmla="*/ 4847860 h 6268113"/>
                <a:gd name="connsiteX2921" fmla="*/ 4944482 w 6662822"/>
                <a:gd name="connsiteY2921" fmla="*/ 4811579 h 6268113"/>
                <a:gd name="connsiteX2922" fmla="*/ 4949349 w 6662822"/>
                <a:gd name="connsiteY2922" fmla="*/ 4789014 h 6268113"/>
                <a:gd name="connsiteX2923" fmla="*/ 4925456 w 6662822"/>
                <a:gd name="connsiteY2923" fmla="*/ 4755387 h 6268113"/>
                <a:gd name="connsiteX2924" fmla="*/ 4908643 w 6662822"/>
                <a:gd name="connsiteY2924" fmla="*/ 4746538 h 6268113"/>
                <a:gd name="connsiteX2925" fmla="*/ 4894485 w 6662822"/>
                <a:gd name="connsiteY2925" fmla="*/ 4740786 h 6268113"/>
                <a:gd name="connsiteX2926" fmla="*/ 4884751 w 6662822"/>
                <a:gd name="connsiteY2926" fmla="*/ 4737689 h 6268113"/>
                <a:gd name="connsiteX2927" fmla="*/ 4867053 w 6662822"/>
                <a:gd name="connsiteY2927" fmla="*/ 4725743 h 6268113"/>
                <a:gd name="connsiteX2928" fmla="*/ 4828117 w 6662822"/>
                <a:gd name="connsiteY2928" fmla="*/ 4731937 h 6268113"/>
                <a:gd name="connsiteX2929" fmla="*/ 4823692 w 6662822"/>
                <a:gd name="connsiteY2929" fmla="*/ 4742999 h 6268113"/>
                <a:gd name="connsiteX2930" fmla="*/ 4819268 w 6662822"/>
                <a:gd name="connsiteY2930" fmla="*/ 4752290 h 6268113"/>
                <a:gd name="connsiteX2931" fmla="*/ 4823692 w 6662822"/>
                <a:gd name="connsiteY2931" fmla="*/ 4756272 h 6268113"/>
                <a:gd name="connsiteX2932" fmla="*/ 4821480 w 6662822"/>
                <a:gd name="connsiteY2932" fmla="*/ 4777510 h 6268113"/>
                <a:gd name="connsiteX2933" fmla="*/ 4823250 w 6662822"/>
                <a:gd name="connsiteY2933" fmla="*/ 4796535 h 6268113"/>
                <a:gd name="connsiteX2934" fmla="*/ 4825905 w 6662822"/>
                <a:gd name="connsiteY2934" fmla="*/ 4812021 h 6268113"/>
                <a:gd name="connsiteX2935" fmla="*/ 4828559 w 6662822"/>
                <a:gd name="connsiteY2935" fmla="*/ 4816003 h 6268113"/>
                <a:gd name="connsiteX2936" fmla="*/ 4826790 w 6662822"/>
                <a:gd name="connsiteY2936" fmla="*/ 4823967 h 6268113"/>
                <a:gd name="connsiteX2937" fmla="*/ 4824577 w 6662822"/>
                <a:gd name="connsiteY2937" fmla="*/ 4837241 h 6268113"/>
                <a:gd name="connsiteX2938" fmla="*/ 4831214 w 6662822"/>
                <a:gd name="connsiteY2938" fmla="*/ 4887238 h 6268113"/>
                <a:gd name="connsiteX2939" fmla="*/ 4835639 w 6662822"/>
                <a:gd name="connsiteY2939" fmla="*/ 4936792 h 6268113"/>
                <a:gd name="connsiteX2940" fmla="*/ 4839621 w 6662822"/>
                <a:gd name="connsiteY2940" fmla="*/ 5000063 h 6268113"/>
                <a:gd name="connsiteX2941" fmla="*/ 4843160 w 6662822"/>
                <a:gd name="connsiteY2941" fmla="*/ 5062891 h 6268113"/>
                <a:gd name="connsiteX2942" fmla="*/ 4838293 w 6662822"/>
                <a:gd name="connsiteY2942" fmla="*/ 5068201 h 6268113"/>
                <a:gd name="connsiteX2943" fmla="*/ 4838736 w 6662822"/>
                <a:gd name="connsiteY2943" fmla="*/ 5074837 h 6268113"/>
                <a:gd name="connsiteX2944" fmla="*/ 4840063 w 6662822"/>
                <a:gd name="connsiteY2944" fmla="*/ 5084129 h 6268113"/>
                <a:gd name="connsiteX2945" fmla="*/ 4841390 w 6662822"/>
                <a:gd name="connsiteY2945" fmla="*/ 5116870 h 6268113"/>
                <a:gd name="connsiteX2946" fmla="*/ 4850239 w 6662822"/>
                <a:gd name="connsiteY2946" fmla="*/ 5141647 h 6268113"/>
                <a:gd name="connsiteX2947" fmla="*/ 4880326 w 6662822"/>
                <a:gd name="connsiteY2947" fmla="*/ 5176601 h 6268113"/>
                <a:gd name="connsiteX2948" fmla="*/ 4891387 w 6662822"/>
                <a:gd name="connsiteY2948" fmla="*/ 5174831 h 6268113"/>
                <a:gd name="connsiteX2949" fmla="*/ 5447549 w 6662822"/>
                <a:gd name="connsiteY2949" fmla="*/ 5162885 h 6268113"/>
                <a:gd name="connsiteX2950" fmla="*/ 5435161 w 6662822"/>
                <a:gd name="connsiteY2950" fmla="*/ 5164655 h 6268113"/>
                <a:gd name="connsiteX2951" fmla="*/ 5440470 w 6662822"/>
                <a:gd name="connsiteY2951" fmla="*/ 5169964 h 6268113"/>
                <a:gd name="connsiteX2952" fmla="*/ 5447549 w 6662822"/>
                <a:gd name="connsiteY2952" fmla="*/ 5162885 h 6268113"/>
                <a:gd name="connsiteX2953" fmla="*/ 700043 w 6662822"/>
                <a:gd name="connsiteY2953" fmla="*/ 5161115 h 6268113"/>
                <a:gd name="connsiteX2954" fmla="*/ 698273 w 6662822"/>
                <a:gd name="connsiteY2954" fmla="*/ 5156691 h 6268113"/>
                <a:gd name="connsiteX2955" fmla="*/ 693406 w 6662822"/>
                <a:gd name="connsiteY2955" fmla="*/ 5161115 h 6268113"/>
                <a:gd name="connsiteX2956" fmla="*/ 695176 w 6662822"/>
                <a:gd name="connsiteY2956" fmla="*/ 5165540 h 6268113"/>
                <a:gd name="connsiteX2957" fmla="*/ 700043 w 6662822"/>
                <a:gd name="connsiteY2957" fmla="*/ 5161115 h 6268113"/>
                <a:gd name="connsiteX2958" fmla="*/ 609783 w 6662822"/>
                <a:gd name="connsiteY2958" fmla="*/ 5108906 h 6268113"/>
                <a:gd name="connsiteX2959" fmla="*/ 607571 w 6662822"/>
                <a:gd name="connsiteY2959" fmla="*/ 5111118 h 6268113"/>
                <a:gd name="connsiteX2960" fmla="*/ 615535 w 6662822"/>
                <a:gd name="connsiteY2960" fmla="*/ 5118640 h 6268113"/>
                <a:gd name="connsiteX2961" fmla="*/ 609783 w 6662822"/>
                <a:gd name="connsiteY2961" fmla="*/ 5108906 h 6268113"/>
                <a:gd name="connsiteX2962" fmla="*/ 874812 w 6662822"/>
                <a:gd name="connsiteY2962" fmla="*/ 5099172 h 6268113"/>
                <a:gd name="connsiteX2963" fmla="*/ 870830 w 6662822"/>
                <a:gd name="connsiteY2963" fmla="*/ 5097402 h 6268113"/>
                <a:gd name="connsiteX2964" fmla="*/ 867732 w 6662822"/>
                <a:gd name="connsiteY2964" fmla="*/ 5103597 h 6268113"/>
                <a:gd name="connsiteX2965" fmla="*/ 874812 w 6662822"/>
                <a:gd name="connsiteY2965" fmla="*/ 5099172 h 6268113"/>
                <a:gd name="connsiteX2966" fmla="*/ 4749361 w 6662822"/>
                <a:gd name="connsiteY2966" fmla="*/ 5090766 h 6268113"/>
                <a:gd name="connsiteX2967" fmla="*/ 4755555 w 6662822"/>
                <a:gd name="connsiteY2967" fmla="*/ 5048290 h 6268113"/>
                <a:gd name="connsiteX2968" fmla="*/ 4762634 w 6662822"/>
                <a:gd name="connsiteY2968" fmla="*/ 5002718 h 6268113"/>
                <a:gd name="connsiteX2969" fmla="*/ 4764404 w 6662822"/>
                <a:gd name="connsiteY2969" fmla="*/ 4994311 h 6268113"/>
                <a:gd name="connsiteX2970" fmla="*/ 4768828 w 6662822"/>
                <a:gd name="connsiteY2970" fmla="*/ 4981038 h 6268113"/>
                <a:gd name="connsiteX2971" fmla="*/ 4777235 w 6662822"/>
                <a:gd name="connsiteY2971" fmla="*/ 4942987 h 6268113"/>
                <a:gd name="connsiteX2972" fmla="*/ 4781659 w 6662822"/>
                <a:gd name="connsiteY2972" fmla="*/ 4889008 h 6268113"/>
                <a:gd name="connsiteX2973" fmla="*/ 4785199 w 6662822"/>
                <a:gd name="connsiteY2973" fmla="*/ 4855824 h 6268113"/>
                <a:gd name="connsiteX2974" fmla="*/ 4782544 w 6662822"/>
                <a:gd name="connsiteY2974" fmla="*/ 4836798 h 6268113"/>
                <a:gd name="connsiteX2975" fmla="*/ 4783429 w 6662822"/>
                <a:gd name="connsiteY2975" fmla="*/ 4826622 h 6268113"/>
                <a:gd name="connsiteX2976" fmla="*/ 4785199 w 6662822"/>
                <a:gd name="connsiteY2976" fmla="*/ 4813348 h 6268113"/>
                <a:gd name="connsiteX2977" fmla="*/ 4787854 w 6662822"/>
                <a:gd name="connsiteY2977" fmla="*/ 4794323 h 6268113"/>
                <a:gd name="connsiteX2978" fmla="*/ 4793606 w 6662822"/>
                <a:gd name="connsiteY2978" fmla="*/ 4767333 h 6268113"/>
                <a:gd name="connsiteX2979" fmla="*/ 4797588 w 6662822"/>
                <a:gd name="connsiteY2979" fmla="*/ 4733265 h 6268113"/>
                <a:gd name="connsiteX2980" fmla="*/ 4796703 w 6662822"/>
                <a:gd name="connsiteY2980" fmla="*/ 4720876 h 6268113"/>
                <a:gd name="connsiteX2981" fmla="*/ 4794933 w 6662822"/>
                <a:gd name="connsiteY2981" fmla="*/ 4713797 h 6268113"/>
                <a:gd name="connsiteX2982" fmla="*/ 4793163 w 6662822"/>
                <a:gd name="connsiteY2982" fmla="*/ 4709815 h 6268113"/>
                <a:gd name="connsiteX2983" fmla="*/ 4788739 w 6662822"/>
                <a:gd name="connsiteY2983" fmla="*/ 4706718 h 6268113"/>
                <a:gd name="connsiteX2984" fmla="*/ 4779005 w 6662822"/>
                <a:gd name="connsiteY2984" fmla="*/ 4683268 h 6268113"/>
                <a:gd name="connsiteX2985" fmla="*/ 4775023 w 6662822"/>
                <a:gd name="connsiteY2985" fmla="*/ 4687250 h 6268113"/>
                <a:gd name="connsiteX2986" fmla="*/ 4766174 w 6662822"/>
                <a:gd name="connsiteY2986" fmla="*/ 4689019 h 6268113"/>
                <a:gd name="connsiteX2987" fmla="*/ 4757325 w 6662822"/>
                <a:gd name="connsiteY2987" fmla="*/ 4680170 h 6268113"/>
                <a:gd name="connsiteX2988" fmla="*/ 4752900 w 6662822"/>
                <a:gd name="connsiteY2988" fmla="*/ 4676631 h 6268113"/>
                <a:gd name="connsiteX2989" fmla="*/ 4742724 w 6662822"/>
                <a:gd name="connsiteY2989" fmla="*/ 4675303 h 6268113"/>
                <a:gd name="connsiteX2990" fmla="*/ 4682108 w 6662822"/>
                <a:gd name="connsiteY2990" fmla="*/ 4655393 h 6268113"/>
                <a:gd name="connsiteX2991" fmla="*/ 4661755 w 6662822"/>
                <a:gd name="connsiteY2991" fmla="*/ 4668224 h 6268113"/>
                <a:gd name="connsiteX2992" fmla="*/ 4660870 w 6662822"/>
                <a:gd name="connsiteY2992" fmla="*/ 4685922 h 6268113"/>
                <a:gd name="connsiteX2993" fmla="*/ 4662640 w 6662822"/>
                <a:gd name="connsiteY2993" fmla="*/ 4704948 h 6268113"/>
                <a:gd name="connsiteX2994" fmla="*/ 4660428 w 6662822"/>
                <a:gd name="connsiteY2994" fmla="*/ 4731937 h 6268113"/>
                <a:gd name="connsiteX2995" fmla="*/ 4661313 w 6662822"/>
                <a:gd name="connsiteY2995" fmla="*/ 4759812 h 6268113"/>
                <a:gd name="connsiteX2996" fmla="*/ 4665737 w 6662822"/>
                <a:gd name="connsiteY2996" fmla="*/ 4776182 h 6268113"/>
                <a:gd name="connsiteX2997" fmla="*/ 4665295 w 6662822"/>
                <a:gd name="connsiteY2997" fmla="*/ 4781492 h 6268113"/>
                <a:gd name="connsiteX2998" fmla="*/ 4667065 w 6662822"/>
                <a:gd name="connsiteY2998" fmla="*/ 4792111 h 6268113"/>
                <a:gd name="connsiteX2999" fmla="*/ 4668834 w 6662822"/>
                <a:gd name="connsiteY2999" fmla="*/ 4796535 h 6268113"/>
                <a:gd name="connsiteX3000" fmla="*/ 4667065 w 6662822"/>
                <a:gd name="connsiteY3000" fmla="*/ 4806269 h 6268113"/>
                <a:gd name="connsiteX3001" fmla="*/ 4677683 w 6662822"/>
                <a:gd name="connsiteY3001" fmla="*/ 4840780 h 6268113"/>
                <a:gd name="connsiteX3002" fmla="*/ 4683435 w 6662822"/>
                <a:gd name="connsiteY3002" fmla="*/ 4889893 h 6268113"/>
                <a:gd name="connsiteX3003" fmla="*/ 4679896 w 6662822"/>
                <a:gd name="connsiteY3003" fmla="*/ 4907148 h 6268113"/>
                <a:gd name="connsiteX3004" fmla="*/ 4678126 w 6662822"/>
                <a:gd name="connsiteY3004" fmla="*/ 4936350 h 6268113"/>
                <a:gd name="connsiteX3005" fmla="*/ 4681665 w 6662822"/>
                <a:gd name="connsiteY3005" fmla="*/ 4964224 h 6268113"/>
                <a:gd name="connsiteX3006" fmla="*/ 4690957 w 6662822"/>
                <a:gd name="connsiteY3006" fmla="*/ 5076165 h 6268113"/>
                <a:gd name="connsiteX3007" fmla="*/ 4695381 w 6662822"/>
                <a:gd name="connsiteY3007" fmla="*/ 5083244 h 6268113"/>
                <a:gd name="connsiteX3008" fmla="*/ 4707328 w 6662822"/>
                <a:gd name="connsiteY3008" fmla="*/ 5095633 h 6268113"/>
                <a:gd name="connsiteX3009" fmla="*/ 4732547 w 6662822"/>
                <a:gd name="connsiteY3009" fmla="*/ 5098287 h 6268113"/>
                <a:gd name="connsiteX3010" fmla="*/ 4749361 w 6662822"/>
                <a:gd name="connsiteY3010" fmla="*/ 5090766 h 6268113"/>
                <a:gd name="connsiteX3011" fmla="*/ 567308 w 6662822"/>
                <a:gd name="connsiteY3011" fmla="*/ 5088111 h 6268113"/>
                <a:gd name="connsiteX3012" fmla="*/ 570405 w 6662822"/>
                <a:gd name="connsiteY3012" fmla="*/ 5081474 h 6268113"/>
                <a:gd name="connsiteX3013" fmla="*/ 555804 w 6662822"/>
                <a:gd name="connsiteY3013" fmla="*/ 5088111 h 6268113"/>
                <a:gd name="connsiteX3014" fmla="*/ 567308 w 6662822"/>
                <a:gd name="connsiteY3014" fmla="*/ 5088111 h 6268113"/>
                <a:gd name="connsiteX3015" fmla="*/ 4606891 w 6662822"/>
                <a:gd name="connsiteY3015" fmla="*/ 5032804 h 6268113"/>
                <a:gd name="connsiteX3016" fmla="*/ 4613085 w 6662822"/>
                <a:gd name="connsiteY3016" fmla="*/ 5028380 h 6268113"/>
                <a:gd name="connsiteX3017" fmla="*/ 4624589 w 6662822"/>
                <a:gd name="connsiteY3017" fmla="*/ 4979710 h 6268113"/>
                <a:gd name="connsiteX3018" fmla="*/ 4625917 w 6662822"/>
                <a:gd name="connsiteY3018" fmla="*/ 4935465 h 6268113"/>
                <a:gd name="connsiteX3019" fmla="*/ 4630341 w 6662822"/>
                <a:gd name="connsiteY3019" fmla="*/ 4912900 h 6268113"/>
                <a:gd name="connsiteX3020" fmla="*/ 4629899 w 6662822"/>
                <a:gd name="connsiteY3020" fmla="*/ 4893875 h 6268113"/>
                <a:gd name="connsiteX3021" fmla="*/ 4628129 w 6662822"/>
                <a:gd name="connsiteY3021" fmla="*/ 4877946 h 6268113"/>
                <a:gd name="connsiteX3022" fmla="*/ 4632111 w 6662822"/>
                <a:gd name="connsiteY3022" fmla="*/ 4835029 h 6268113"/>
                <a:gd name="connsiteX3023" fmla="*/ 4637420 w 6662822"/>
                <a:gd name="connsiteY3023" fmla="*/ 4790341 h 6268113"/>
                <a:gd name="connsiteX3024" fmla="*/ 4637863 w 6662822"/>
                <a:gd name="connsiteY3024" fmla="*/ 4774855 h 6268113"/>
                <a:gd name="connsiteX3025" fmla="*/ 4635650 w 6662822"/>
                <a:gd name="connsiteY3025" fmla="*/ 4721318 h 6268113"/>
                <a:gd name="connsiteX3026" fmla="*/ 4637863 w 6662822"/>
                <a:gd name="connsiteY3026" fmla="*/ 4701408 h 6268113"/>
                <a:gd name="connsiteX3027" fmla="*/ 4636093 w 6662822"/>
                <a:gd name="connsiteY3027" fmla="*/ 4676631 h 6268113"/>
                <a:gd name="connsiteX3028" fmla="*/ 4633438 w 6662822"/>
                <a:gd name="connsiteY3028" fmla="*/ 4665570 h 6268113"/>
                <a:gd name="connsiteX3029" fmla="*/ 4629014 w 6662822"/>
                <a:gd name="connsiteY3029" fmla="*/ 4650084 h 6268113"/>
                <a:gd name="connsiteX3030" fmla="*/ 4623262 w 6662822"/>
                <a:gd name="connsiteY3030" fmla="*/ 4634598 h 6268113"/>
                <a:gd name="connsiteX3031" fmla="*/ 4611316 w 6662822"/>
                <a:gd name="connsiteY3031" fmla="*/ 4625749 h 6268113"/>
                <a:gd name="connsiteX3032" fmla="*/ 4597600 w 6662822"/>
                <a:gd name="connsiteY3032" fmla="*/ 4616900 h 6268113"/>
                <a:gd name="connsiteX3033" fmla="*/ 4582999 w 6662822"/>
                <a:gd name="connsiteY3033" fmla="*/ 4610263 h 6268113"/>
                <a:gd name="connsiteX3034" fmla="*/ 4560876 w 6662822"/>
                <a:gd name="connsiteY3034" fmla="*/ 4596990 h 6268113"/>
                <a:gd name="connsiteX3035" fmla="*/ 4543178 w 6662822"/>
                <a:gd name="connsiteY3035" fmla="*/ 4586813 h 6268113"/>
                <a:gd name="connsiteX3036" fmla="*/ 4516189 w 6662822"/>
                <a:gd name="connsiteY3036" fmla="*/ 4586813 h 6268113"/>
                <a:gd name="connsiteX3037" fmla="*/ 4502915 w 6662822"/>
                <a:gd name="connsiteY3037" fmla="*/ 4585486 h 6268113"/>
                <a:gd name="connsiteX3038" fmla="*/ 4499818 w 6662822"/>
                <a:gd name="connsiteY3038" fmla="*/ 4581946 h 6268113"/>
                <a:gd name="connsiteX3039" fmla="*/ 4499818 w 6662822"/>
                <a:gd name="connsiteY3039" fmla="*/ 4575309 h 6268113"/>
                <a:gd name="connsiteX3040" fmla="*/ 4490526 w 6662822"/>
                <a:gd name="connsiteY3040" fmla="*/ 4571327 h 6268113"/>
                <a:gd name="connsiteX3041" fmla="*/ 4475925 w 6662822"/>
                <a:gd name="connsiteY3041" fmla="*/ 4564248 h 6268113"/>
                <a:gd name="connsiteX3042" fmla="*/ 4452033 w 6662822"/>
                <a:gd name="connsiteY3042" fmla="*/ 4552744 h 6268113"/>
                <a:gd name="connsiteX3043" fmla="*/ 4436547 w 6662822"/>
                <a:gd name="connsiteY3043" fmla="*/ 4546108 h 6268113"/>
                <a:gd name="connsiteX3044" fmla="*/ 4367967 w 6662822"/>
                <a:gd name="connsiteY3044" fmla="*/ 4517348 h 6268113"/>
                <a:gd name="connsiteX3045" fmla="*/ 4339650 w 6662822"/>
                <a:gd name="connsiteY3045" fmla="*/ 4504960 h 6268113"/>
                <a:gd name="connsiteX3046" fmla="*/ 4308236 w 6662822"/>
                <a:gd name="connsiteY3046" fmla="*/ 4485049 h 6268113"/>
                <a:gd name="connsiteX3047" fmla="*/ 4283017 w 6662822"/>
                <a:gd name="connsiteY3047" fmla="*/ 4476643 h 6268113"/>
                <a:gd name="connsiteX3048" fmla="*/ 4255142 w 6662822"/>
                <a:gd name="connsiteY3048" fmla="*/ 4477085 h 6268113"/>
                <a:gd name="connsiteX3049" fmla="*/ 4249390 w 6662822"/>
                <a:gd name="connsiteY3049" fmla="*/ 4492129 h 6268113"/>
                <a:gd name="connsiteX3050" fmla="*/ 4250275 w 6662822"/>
                <a:gd name="connsiteY3050" fmla="*/ 4496111 h 6268113"/>
                <a:gd name="connsiteX3051" fmla="*/ 4252930 w 6662822"/>
                <a:gd name="connsiteY3051" fmla="*/ 4570885 h 6268113"/>
                <a:gd name="connsiteX3052" fmla="*/ 4254700 w 6662822"/>
                <a:gd name="connsiteY3052" fmla="*/ 4586371 h 6268113"/>
                <a:gd name="connsiteX3053" fmla="*/ 4255585 w 6662822"/>
                <a:gd name="connsiteY3053" fmla="*/ 4595662 h 6268113"/>
                <a:gd name="connsiteX3054" fmla="*/ 4260009 w 6662822"/>
                <a:gd name="connsiteY3054" fmla="*/ 4612033 h 6268113"/>
                <a:gd name="connsiteX3055" fmla="*/ 4266203 w 6662822"/>
                <a:gd name="connsiteY3055" fmla="*/ 4654508 h 6268113"/>
                <a:gd name="connsiteX3056" fmla="*/ 4276380 w 6662822"/>
                <a:gd name="connsiteY3056" fmla="*/ 4744326 h 6268113"/>
                <a:gd name="connsiteX3057" fmla="*/ 4279919 w 6662822"/>
                <a:gd name="connsiteY3057" fmla="*/ 4767333 h 6268113"/>
                <a:gd name="connsiteX3058" fmla="*/ 4283459 w 6662822"/>
                <a:gd name="connsiteY3058" fmla="*/ 4779722 h 6268113"/>
                <a:gd name="connsiteX3059" fmla="*/ 4288326 w 6662822"/>
                <a:gd name="connsiteY3059" fmla="*/ 4838126 h 6268113"/>
                <a:gd name="connsiteX3060" fmla="*/ 4290981 w 6662822"/>
                <a:gd name="connsiteY3060" fmla="*/ 4850514 h 6268113"/>
                <a:gd name="connsiteX3061" fmla="*/ 4306909 w 6662822"/>
                <a:gd name="connsiteY3061" fmla="*/ 4884583 h 6268113"/>
                <a:gd name="connsiteX3062" fmla="*/ 4339650 w 6662822"/>
                <a:gd name="connsiteY3062" fmla="*/ 4849187 h 6268113"/>
                <a:gd name="connsiteX3063" fmla="*/ 4346730 w 6662822"/>
                <a:gd name="connsiteY3063" fmla="*/ 4827507 h 6268113"/>
                <a:gd name="connsiteX3064" fmla="*/ 4350269 w 6662822"/>
                <a:gd name="connsiteY3064" fmla="*/ 4816003 h 6268113"/>
                <a:gd name="connsiteX3065" fmla="*/ 4350269 w 6662822"/>
                <a:gd name="connsiteY3065" fmla="*/ 4787244 h 6268113"/>
                <a:gd name="connsiteX3066" fmla="*/ 4356463 w 6662822"/>
                <a:gd name="connsiteY3066" fmla="*/ 4713354 h 6268113"/>
                <a:gd name="connsiteX3067" fmla="*/ 4360446 w 6662822"/>
                <a:gd name="connsiteY3067" fmla="*/ 4696541 h 6268113"/>
                <a:gd name="connsiteX3068" fmla="*/ 4363543 w 6662822"/>
                <a:gd name="connsiteY3068" fmla="*/ 4687692 h 6268113"/>
                <a:gd name="connsiteX3069" fmla="*/ 4367082 w 6662822"/>
                <a:gd name="connsiteY3069" fmla="*/ 4678843 h 6268113"/>
                <a:gd name="connsiteX3070" fmla="*/ 4383895 w 6662822"/>
                <a:gd name="connsiteY3070" fmla="*/ 4710257 h 6268113"/>
                <a:gd name="connsiteX3071" fmla="*/ 4388762 w 6662822"/>
                <a:gd name="connsiteY3071" fmla="*/ 4740786 h 6268113"/>
                <a:gd name="connsiteX3072" fmla="*/ 4392302 w 6662822"/>
                <a:gd name="connsiteY3072" fmla="*/ 4774413 h 6268113"/>
                <a:gd name="connsiteX3073" fmla="*/ 4396284 w 6662822"/>
                <a:gd name="connsiteY3073" fmla="*/ 4806712 h 6268113"/>
                <a:gd name="connsiteX3074" fmla="*/ 4401594 w 6662822"/>
                <a:gd name="connsiteY3074" fmla="*/ 4826179 h 6268113"/>
                <a:gd name="connsiteX3075" fmla="*/ 4409115 w 6662822"/>
                <a:gd name="connsiteY3075" fmla="*/ 4888123 h 6268113"/>
                <a:gd name="connsiteX3076" fmla="*/ 4413540 w 6662822"/>
                <a:gd name="connsiteY3076" fmla="*/ 4895644 h 6268113"/>
                <a:gd name="connsiteX3077" fmla="*/ 4414425 w 6662822"/>
                <a:gd name="connsiteY3077" fmla="*/ 4908918 h 6268113"/>
                <a:gd name="connsiteX3078" fmla="*/ 4421946 w 6662822"/>
                <a:gd name="connsiteY3078" fmla="*/ 4941217 h 6268113"/>
                <a:gd name="connsiteX3079" fmla="*/ 4430795 w 6662822"/>
                <a:gd name="connsiteY3079" fmla="*/ 4967764 h 6268113"/>
                <a:gd name="connsiteX3080" fmla="*/ 4436105 w 6662822"/>
                <a:gd name="connsiteY3080" fmla="*/ 4976171 h 6268113"/>
                <a:gd name="connsiteX3081" fmla="*/ 4448936 w 6662822"/>
                <a:gd name="connsiteY3081" fmla="*/ 4977055 h 6268113"/>
                <a:gd name="connsiteX3082" fmla="*/ 4459555 w 6662822"/>
                <a:gd name="connsiteY3082" fmla="*/ 4984135 h 6268113"/>
                <a:gd name="connsiteX3083" fmla="*/ 4465307 w 6662822"/>
                <a:gd name="connsiteY3083" fmla="*/ 4982807 h 6268113"/>
                <a:gd name="connsiteX3084" fmla="*/ 4469289 w 6662822"/>
                <a:gd name="connsiteY3084" fmla="*/ 4967322 h 6268113"/>
                <a:gd name="connsiteX3085" fmla="*/ 4481235 w 6662822"/>
                <a:gd name="connsiteY3085" fmla="*/ 4927501 h 6268113"/>
                <a:gd name="connsiteX3086" fmla="*/ 4482562 w 6662822"/>
                <a:gd name="connsiteY3086" fmla="*/ 4915555 h 6268113"/>
                <a:gd name="connsiteX3087" fmla="*/ 4484774 w 6662822"/>
                <a:gd name="connsiteY3087" fmla="*/ 4891220 h 6268113"/>
                <a:gd name="connsiteX3088" fmla="*/ 4486544 w 6662822"/>
                <a:gd name="connsiteY3088" fmla="*/ 4869097 h 6268113"/>
                <a:gd name="connsiteX3089" fmla="*/ 4493181 w 6662822"/>
                <a:gd name="connsiteY3089" fmla="*/ 4860248 h 6268113"/>
                <a:gd name="connsiteX3090" fmla="*/ 4491854 w 6662822"/>
                <a:gd name="connsiteY3090" fmla="*/ 4853611 h 6268113"/>
                <a:gd name="connsiteX3091" fmla="*/ 4486544 w 6662822"/>
                <a:gd name="connsiteY3091" fmla="*/ 4840338 h 6268113"/>
                <a:gd name="connsiteX3092" fmla="*/ 4487872 w 6662822"/>
                <a:gd name="connsiteY3092" fmla="*/ 4824852 h 6268113"/>
                <a:gd name="connsiteX3093" fmla="*/ 4488314 w 6662822"/>
                <a:gd name="connsiteY3093" fmla="*/ 4791226 h 6268113"/>
                <a:gd name="connsiteX3094" fmla="*/ 4491854 w 6662822"/>
                <a:gd name="connsiteY3094" fmla="*/ 4754060 h 6268113"/>
                <a:gd name="connsiteX3095" fmla="*/ 4492739 w 6662822"/>
                <a:gd name="connsiteY3095" fmla="*/ 4742114 h 6268113"/>
                <a:gd name="connsiteX3096" fmla="*/ 4493181 w 6662822"/>
                <a:gd name="connsiteY3096" fmla="*/ 4651854 h 6268113"/>
                <a:gd name="connsiteX3097" fmla="*/ 4493181 w 6662822"/>
                <a:gd name="connsiteY3097" fmla="*/ 4635040 h 6268113"/>
                <a:gd name="connsiteX3098" fmla="*/ 4494066 w 6662822"/>
                <a:gd name="connsiteY3098" fmla="*/ 4615573 h 6268113"/>
                <a:gd name="connsiteX3099" fmla="*/ 4497606 w 6662822"/>
                <a:gd name="connsiteY3099" fmla="*/ 4602299 h 6268113"/>
                <a:gd name="connsiteX3100" fmla="*/ 4500260 w 6662822"/>
                <a:gd name="connsiteY3100" fmla="*/ 4596990 h 6268113"/>
                <a:gd name="connsiteX3101" fmla="*/ 4505570 w 6662822"/>
                <a:gd name="connsiteY3101" fmla="*/ 4597874 h 6268113"/>
                <a:gd name="connsiteX3102" fmla="*/ 4515304 w 6662822"/>
                <a:gd name="connsiteY3102" fmla="*/ 4645659 h 6268113"/>
                <a:gd name="connsiteX3103" fmla="*/ 4520613 w 6662822"/>
                <a:gd name="connsiteY3103" fmla="*/ 4687692 h 6268113"/>
                <a:gd name="connsiteX3104" fmla="*/ 4524595 w 6662822"/>
                <a:gd name="connsiteY3104" fmla="*/ 4722646 h 6268113"/>
                <a:gd name="connsiteX3105" fmla="*/ 4522825 w 6662822"/>
                <a:gd name="connsiteY3105" fmla="*/ 4729725 h 6268113"/>
                <a:gd name="connsiteX3106" fmla="*/ 4521940 w 6662822"/>
                <a:gd name="connsiteY3106" fmla="*/ 4734592 h 6268113"/>
                <a:gd name="connsiteX3107" fmla="*/ 4535214 w 6662822"/>
                <a:gd name="connsiteY3107" fmla="*/ 4773970 h 6268113"/>
                <a:gd name="connsiteX3108" fmla="*/ 4552470 w 6662822"/>
                <a:gd name="connsiteY3108" fmla="*/ 4873522 h 6268113"/>
                <a:gd name="connsiteX3109" fmla="*/ 4558664 w 6662822"/>
                <a:gd name="connsiteY3109" fmla="*/ 4932810 h 6268113"/>
                <a:gd name="connsiteX3110" fmla="*/ 4562203 w 6662822"/>
                <a:gd name="connsiteY3110" fmla="*/ 4950508 h 6268113"/>
                <a:gd name="connsiteX3111" fmla="*/ 4564858 w 6662822"/>
                <a:gd name="connsiteY3111" fmla="*/ 4985905 h 6268113"/>
                <a:gd name="connsiteX3112" fmla="*/ 4566186 w 6662822"/>
                <a:gd name="connsiteY3112" fmla="*/ 4996523 h 6268113"/>
                <a:gd name="connsiteX3113" fmla="*/ 4571495 w 6662822"/>
                <a:gd name="connsiteY3113" fmla="*/ 5007585 h 6268113"/>
                <a:gd name="connsiteX3114" fmla="*/ 4603794 w 6662822"/>
                <a:gd name="connsiteY3114" fmla="*/ 5036786 h 6268113"/>
                <a:gd name="connsiteX3115" fmla="*/ 4606891 w 6662822"/>
                <a:gd name="connsiteY3115" fmla="*/ 5032804 h 6268113"/>
                <a:gd name="connsiteX3116" fmla="*/ 531912 w 6662822"/>
                <a:gd name="connsiteY3116" fmla="*/ 4983250 h 6268113"/>
                <a:gd name="connsiteX3117" fmla="*/ 527930 w 6662822"/>
                <a:gd name="connsiteY3117" fmla="*/ 4979710 h 6268113"/>
                <a:gd name="connsiteX3118" fmla="*/ 521293 w 6662822"/>
                <a:gd name="connsiteY3118" fmla="*/ 4983250 h 6268113"/>
                <a:gd name="connsiteX3119" fmla="*/ 525275 w 6662822"/>
                <a:gd name="connsiteY3119" fmla="*/ 4987232 h 6268113"/>
                <a:gd name="connsiteX3120" fmla="*/ 531912 w 6662822"/>
                <a:gd name="connsiteY3120" fmla="*/ 4983250 h 6268113"/>
                <a:gd name="connsiteX3121" fmla="*/ 5443125 w 6662822"/>
                <a:gd name="connsiteY3121" fmla="*/ 4984135 h 6268113"/>
                <a:gd name="connsiteX3122" fmla="*/ 5438258 w 6662822"/>
                <a:gd name="connsiteY3122" fmla="*/ 4979710 h 6268113"/>
                <a:gd name="connsiteX3123" fmla="*/ 5436488 w 6662822"/>
                <a:gd name="connsiteY3123" fmla="*/ 4984135 h 6268113"/>
                <a:gd name="connsiteX3124" fmla="*/ 5441355 w 6662822"/>
                <a:gd name="connsiteY3124" fmla="*/ 4988559 h 6268113"/>
                <a:gd name="connsiteX3125" fmla="*/ 5443125 w 6662822"/>
                <a:gd name="connsiteY3125" fmla="*/ 4984135 h 6268113"/>
                <a:gd name="connsiteX3126" fmla="*/ 770835 w 6662822"/>
                <a:gd name="connsiteY3126" fmla="*/ 4877946 h 6268113"/>
                <a:gd name="connsiteX3127" fmla="*/ 784109 w 6662822"/>
                <a:gd name="connsiteY3127" fmla="*/ 4875734 h 6268113"/>
                <a:gd name="connsiteX3128" fmla="*/ 797383 w 6662822"/>
                <a:gd name="connsiteY3128" fmla="*/ 4869097 h 6268113"/>
                <a:gd name="connsiteX3129" fmla="*/ 807559 w 6662822"/>
                <a:gd name="connsiteY3129" fmla="*/ 4860691 h 6268113"/>
                <a:gd name="connsiteX3130" fmla="*/ 831451 w 6662822"/>
                <a:gd name="connsiteY3130" fmla="*/ 4858921 h 6268113"/>
                <a:gd name="connsiteX3131" fmla="*/ 843398 w 6662822"/>
                <a:gd name="connsiteY3131" fmla="*/ 4856266 h 6268113"/>
                <a:gd name="connsiteX3132" fmla="*/ 889855 w 6662822"/>
                <a:gd name="connsiteY3132" fmla="*/ 4832816 h 6268113"/>
                <a:gd name="connsiteX3133" fmla="*/ 903571 w 6662822"/>
                <a:gd name="connsiteY3133" fmla="*/ 4828392 h 6268113"/>
                <a:gd name="connsiteX3134" fmla="*/ 907995 w 6662822"/>
                <a:gd name="connsiteY3134" fmla="*/ 4824852 h 6268113"/>
                <a:gd name="connsiteX3135" fmla="*/ 922154 w 6662822"/>
                <a:gd name="connsiteY3135" fmla="*/ 4816446 h 6268113"/>
                <a:gd name="connsiteX3136" fmla="*/ 936755 w 6662822"/>
                <a:gd name="connsiteY3136" fmla="*/ 4809809 h 6268113"/>
                <a:gd name="connsiteX3137" fmla="*/ 954895 w 6662822"/>
                <a:gd name="connsiteY3137" fmla="*/ 4801402 h 6268113"/>
                <a:gd name="connsiteX3138" fmla="*/ 1006220 w 6662822"/>
                <a:gd name="connsiteY3138" fmla="*/ 4783262 h 6268113"/>
                <a:gd name="connsiteX3139" fmla="*/ 1008874 w 6662822"/>
                <a:gd name="connsiteY3139" fmla="*/ 4780165 h 6268113"/>
                <a:gd name="connsiteX3140" fmla="*/ 1028342 w 6662822"/>
                <a:gd name="connsiteY3140" fmla="*/ 4771315 h 6268113"/>
                <a:gd name="connsiteX3141" fmla="*/ 1062854 w 6662822"/>
                <a:gd name="connsiteY3141" fmla="*/ 4750963 h 6268113"/>
                <a:gd name="connsiteX3142" fmla="*/ 1087631 w 6662822"/>
                <a:gd name="connsiteY3142" fmla="*/ 4750520 h 6268113"/>
                <a:gd name="connsiteX3143" fmla="*/ 1092055 w 6662822"/>
                <a:gd name="connsiteY3143" fmla="*/ 4746538 h 6268113"/>
                <a:gd name="connsiteX3144" fmla="*/ 1107099 w 6662822"/>
                <a:gd name="connsiteY3144" fmla="*/ 4734592 h 6268113"/>
                <a:gd name="connsiteX3145" fmla="*/ 1125239 w 6662822"/>
                <a:gd name="connsiteY3145" fmla="*/ 4726185 h 6268113"/>
                <a:gd name="connsiteX3146" fmla="*/ 1131434 w 6662822"/>
                <a:gd name="connsiteY3146" fmla="*/ 4731495 h 6268113"/>
                <a:gd name="connsiteX3147" fmla="*/ 1138513 w 6662822"/>
                <a:gd name="connsiteY3147" fmla="*/ 4740786 h 6268113"/>
                <a:gd name="connsiteX3148" fmla="*/ 1138070 w 6662822"/>
                <a:gd name="connsiteY3148" fmla="*/ 4731937 h 6268113"/>
                <a:gd name="connsiteX3149" fmla="*/ 1140283 w 6662822"/>
                <a:gd name="connsiteY3149" fmla="*/ 4725743 h 6268113"/>
                <a:gd name="connsiteX3150" fmla="*/ 1146919 w 6662822"/>
                <a:gd name="connsiteY3150" fmla="*/ 4723531 h 6268113"/>
                <a:gd name="connsiteX3151" fmla="*/ 1155768 w 6662822"/>
                <a:gd name="connsiteY3151" fmla="*/ 4718664 h 6268113"/>
                <a:gd name="connsiteX3152" fmla="*/ 1164617 w 6662822"/>
                <a:gd name="connsiteY3152" fmla="*/ 4714239 h 6268113"/>
                <a:gd name="connsiteX3153" fmla="*/ 1202668 w 6662822"/>
                <a:gd name="connsiteY3153" fmla="*/ 4696984 h 6268113"/>
                <a:gd name="connsiteX3154" fmla="*/ 1213730 w 6662822"/>
                <a:gd name="connsiteY3154" fmla="*/ 4696541 h 6268113"/>
                <a:gd name="connsiteX3155" fmla="*/ 1222136 w 6662822"/>
                <a:gd name="connsiteY3155" fmla="*/ 4696541 h 6268113"/>
                <a:gd name="connsiteX3156" fmla="*/ 1228773 w 6662822"/>
                <a:gd name="connsiteY3156" fmla="*/ 4700966 h 6268113"/>
                <a:gd name="connsiteX3157" fmla="*/ 1235410 w 6662822"/>
                <a:gd name="connsiteY3157" fmla="*/ 4694329 h 6268113"/>
                <a:gd name="connsiteX3158" fmla="*/ 1230543 w 6662822"/>
                <a:gd name="connsiteY3158" fmla="*/ 4687692 h 6268113"/>
                <a:gd name="connsiteX3159" fmla="*/ 1228773 w 6662822"/>
                <a:gd name="connsiteY3159" fmla="*/ 4683268 h 6268113"/>
                <a:gd name="connsiteX3160" fmla="*/ 1238064 w 6662822"/>
                <a:gd name="connsiteY3160" fmla="*/ 4683710 h 6268113"/>
                <a:gd name="connsiteX3161" fmla="*/ 1246028 w 6662822"/>
                <a:gd name="connsiteY3161" fmla="*/ 4678843 h 6268113"/>
                <a:gd name="connsiteX3162" fmla="*/ 1250453 w 6662822"/>
                <a:gd name="connsiteY3162" fmla="*/ 4674861 h 6268113"/>
                <a:gd name="connsiteX3163" fmla="*/ 1257532 w 6662822"/>
                <a:gd name="connsiteY3163" fmla="*/ 4669994 h 6268113"/>
                <a:gd name="connsiteX3164" fmla="*/ 1279212 w 6662822"/>
                <a:gd name="connsiteY3164" fmla="*/ 4662472 h 6268113"/>
                <a:gd name="connsiteX3165" fmla="*/ 1297353 w 6662822"/>
                <a:gd name="connsiteY3165" fmla="*/ 4655836 h 6268113"/>
                <a:gd name="connsiteX3166" fmla="*/ 1301335 w 6662822"/>
                <a:gd name="connsiteY3166" fmla="*/ 4654508 h 6268113"/>
                <a:gd name="connsiteX3167" fmla="*/ 1308414 w 6662822"/>
                <a:gd name="connsiteY3167" fmla="*/ 4652296 h 6268113"/>
                <a:gd name="connsiteX3168" fmla="*/ 1321688 w 6662822"/>
                <a:gd name="connsiteY3168" fmla="*/ 4647871 h 6268113"/>
                <a:gd name="connsiteX3169" fmla="*/ 1330094 w 6662822"/>
                <a:gd name="connsiteY3169" fmla="*/ 4641235 h 6268113"/>
                <a:gd name="connsiteX3170" fmla="*/ 1334519 w 6662822"/>
                <a:gd name="connsiteY3170" fmla="*/ 4637253 h 6268113"/>
                <a:gd name="connsiteX3171" fmla="*/ 1341598 w 6662822"/>
                <a:gd name="connsiteY3171" fmla="*/ 4635483 h 6268113"/>
                <a:gd name="connsiteX3172" fmla="*/ 1352217 w 6662822"/>
                <a:gd name="connsiteY3172" fmla="*/ 4632828 h 6268113"/>
                <a:gd name="connsiteX3173" fmla="*/ 1369030 w 6662822"/>
                <a:gd name="connsiteY3173" fmla="*/ 4626634 h 6268113"/>
                <a:gd name="connsiteX3174" fmla="*/ 1406196 w 6662822"/>
                <a:gd name="connsiteY3174" fmla="*/ 4612033 h 6268113"/>
                <a:gd name="connsiteX3175" fmla="*/ 1413275 w 6662822"/>
                <a:gd name="connsiteY3175" fmla="*/ 4604511 h 6268113"/>
                <a:gd name="connsiteX3176" fmla="*/ 1454423 w 6662822"/>
                <a:gd name="connsiteY3176" fmla="*/ 4590353 h 6268113"/>
                <a:gd name="connsiteX3177" fmla="*/ 1467254 w 6662822"/>
                <a:gd name="connsiteY3177" fmla="*/ 4583716 h 6268113"/>
                <a:gd name="connsiteX3178" fmla="*/ 1475661 w 6662822"/>
                <a:gd name="connsiteY3178" fmla="*/ 4577079 h 6268113"/>
                <a:gd name="connsiteX3179" fmla="*/ 1517694 w 6662822"/>
                <a:gd name="connsiteY3179" fmla="*/ 4556284 h 6268113"/>
                <a:gd name="connsiteX3180" fmla="*/ 1529640 w 6662822"/>
                <a:gd name="connsiteY3180" fmla="*/ 4554957 h 6268113"/>
                <a:gd name="connsiteX3181" fmla="*/ 1544683 w 6662822"/>
                <a:gd name="connsiteY3181" fmla="*/ 4551859 h 6268113"/>
                <a:gd name="connsiteX3182" fmla="*/ 1571673 w 6662822"/>
                <a:gd name="connsiteY3182" fmla="*/ 4532834 h 6268113"/>
                <a:gd name="connsiteX3183" fmla="*/ 1598220 w 6662822"/>
                <a:gd name="connsiteY3183" fmla="*/ 4519561 h 6268113"/>
                <a:gd name="connsiteX3184" fmla="*/ 1613706 w 6662822"/>
                <a:gd name="connsiteY3184" fmla="*/ 4516021 h 6268113"/>
                <a:gd name="connsiteX3185" fmla="*/ 1634059 w 6662822"/>
                <a:gd name="connsiteY3185" fmla="*/ 4508057 h 6268113"/>
                <a:gd name="connsiteX3186" fmla="*/ 1643792 w 6662822"/>
                <a:gd name="connsiteY3186" fmla="*/ 4504960 h 6268113"/>
                <a:gd name="connsiteX3187" fmla="*/ 1652642 w 6662822"/>
                <a:gd name="connsiteY3187" fmla="*/ 4500093 h 6268113"/>
                <a:gd name="connsiteX3188" fmla="*/ 1662375 w 6662822"/>
                <a:gd name="connsiteY3188" fmla="*/ 4493456 h 6268113"/>
                <a:gd name="connsiteX3189" fmla="*/ 1708833 w 6662822"/>
                <a:gd name="connsiteY3189" fmla="*/ 4467351 h 6268113"/>
                <a:gd name="connsiteX3190" fmla="*/ 1712372 w 6662822"/>
                <a:gd name="connsiteY3190" fmla="*/ 4464254 h 6268113"/>
                <a:gd name="connsiteX3191" fmla="*/ 1726531 w 6662822"/>
                <a:gd name="connsiteY3191" fmla="*/ 4466909 h 6268113"/>
                <a:gd name="connsiteX3192" fmla="*/ 1743344 w 6662822"/>
                <a:gd name="connsiteY3192" fmla="*/ 4457175 h 6268113"/>
                <a:gd name="connsiteX3193" fmla="*/ 1774316 w 6662822"/>
                <a:gd name="connsiteY3193" fmla="*/ 4443901 h 6268113"/>
                <a:gd name="connsiteX3194" fmla="*/ 1806172 w 6662822"/>
                <a:gd name="connsiteY3194" fmla="*/ 4432840 h 6268113"/>
                <a:gd name="connsiteX3195" fmla="*/ 1828737 w 6662822"/>
                <a:gd name="connsiteY3195" fmla="*/ 4423991 h 6268113"/>
                <a:gd name="connsiteX3196" fmla="*/ 1840241 w 6662822"/>
                <a:gd name="connsiteY3196" fmla="*/ 4417797 h 6268113"/>
                <a:gd name="connsiteX3197" fmla="*/ 1844223 w 6662822"/>
                <a:gd name="connsiteY3197" fmla="*/ 4413815 h 6268113"/>
                <a:gd name="connsiteX3198" fmla="*/ 1865461 w 6662822"/>
                <a:gd name="connsiteY3198" fmla="*/ 4406293 h 6268113"/>
                <a:gd name="connsiteX3199" fmla="*/ 1889353 w 6662822"/>
                <a:gd name="connsiteY3199" fmla="*/ 4397001 h 6268113"/>
                <a:gd name="connsiteX3200" fmla="*/ 1905281 w 6662822"/>
                <a:gd name="connsiteY3200" fmla="*/ 4387267 h 6268113"/>
                <a:gd name="connsiteX3201" fmla="*/ 1925634 w 6662822"/>
                <a:gd name="connsiteY3201" fmla="*/ 4381073 h 6268113"/>
                <a:gd name="connsiteX3202" fmla="*/ 1944217 w 6662822"/>
                <a:gd name="connsiteY3202" fmla="*/ 4376206 h 6268113"/>
                <a:gd name="connsiteX3203" fmla="*/ 1947757 w 6662822"/>
                <a:gd name="connsiteY3203" fmla="*/ 4374879 h 6268113"/>
                <a:gd name="connsiteX3204" fmla="*/ 1988905 w 6662822"/>
                <a:gd name="connsiteY3204" fmla="*/ 4354969 h 6268113"/>
                <a:gd name="connsiteX3205" fmla="*/ 2000851 w 6662822"/>
                <a:gd name="connsiteY3205" fmla="*/ 4350102 h 6268113"/>
                <a:gd name="connsiteX3206" fmla="*/ 2007488 w 6662822"/>
                <a:gd name="connsiteY3206" fmla="*/ 4348774 h 6268113"/>
                <a:gd name="connsiteX3207" fmla="*/ 2012797 w 6662822"/>
                <a:gd name="connsiteY3207" fmla="*/ 4346562 h 6268113"/>
                <a:gd name="connsiteX3208" fmla="*/ 2022089 w 6662822"/>
                <a:gd name="connsiteY3208" fmla="*/ 4339925 h 6268113"/>
                <a:gd name="connsiteX3209" fmla="*/ 2041999 w 6662822"/>
                <a:gd name="connsiteY3209" fmla="*/ 4323112 h 6268113"/>
                <a:gd name="connsiteX3210" fmla="*/ 2061909 w 6662822"/>
                <a:gd name="connsiteY3210" fmla="*/ 4320015 h 6268113"/>
                <a:gd name="connsiteX3211" fmla="*/ 2067219 w 6662822"/>
                <a:gd name="connsiteY3211" fmla="*/ 4315590 h 6268113"/>
                <a:gd name="connsiteX3212" fmla="*/ 2080492 w 6662822"/>
                <a:gd name="connsiteY3212" fmla="*/ 4312493 h 6268113"/>
                <a:gd name="connsiteX3213" fmla="*/ 2093766 w 6662822"/>
                <a:gd name="connsiteY3213" fmla="*/ 4310723 h 6268113"/>
                <a:gd name="connsiteX3214" fmla="*/ 2097305 w 6662822"/>
                <a:gd name="connsiteY3214" fmla="*/ 4308954 h 6268113"/>
                <a:gd name="connsiteX3215" fmla="*/ 2110579 w 6662822"/>
                <a:gd name="connsiteY3215" fmla="*/ 4302317 h 6268113"/>
                <a:gd name="connsiteX3216" fmla="*/ 2120313 w 6662822"/>
                <a:gd name="connsiteY3216" fmla="*/ 4297007 h 6268113"/>
                <a:gd name="connsiteX3217" fmla="*/ 2124295 w 6662822"/>
                <a:gd name="connsiteY3217" fmla="*/ 4294795 h 6268113"/>
                <a:gd name="connsiteX3218" fmla="*/ 2135356 w 6662822"/>
                <a:gd name="connsiteY3218" fmla="*/ 4287716 h 6268113"/>
                <a:gd name="connsiteX3219" fmla="*/ 2145975 w 6662822"/>
                <a:gd name="connsiteY3219" fmla="*/ 4282406 h 6268113"/>
                <a:gd name="connsiteX3220" fmla="*/ 2184468 w 6662822"/>
                <a:gd name="connsiteY3220" fmla="*/ 4266036 h 6268113"/>
                <a:gd name="connsiteX3221" fmla="*/ 2213228 w 6662822"/>
                <a:gd name="connsiteY3221" fmla="*/ 4254090 h 6268113"/>
                <a:gd name="connsiteX3222" fmla="*/ 2302603 w 6662822"/>
                <a:gd name="connsiteY3222" fmla="*/ 4224445 h 6268113"/>
                <a:gd name="connsiteX3223" fmla="*/ 2337114 w 6662822"/>
                <a:gd name="connsiteY3223" fmla="*/ 4213826 h 6268113"/>
                <a:gd name="connsiteX3224" fmla="*/ 2345078 w 6662822"/>
                <a:gd name="connsiteY3224" fmla="*/ 4205420 h 6268113"/>
                <a:gd name="connsiteX3225" fmla="*/ 2345963 w 6662822"/>
                <a:gd name="connsiteY3225" fmla="*/ 4200995 h 6268113"/>
                <a:gd name="connsiteX3226" fmla="*/ 2347291 w 6662822"/>
                <a:gd name="connsiteY3226" fmla="*/ 4196571 h 6268113"/>
                <a:gd name="connsiteX3227" fmla="*/ 2352600 w 6662822"/>
                <a:gd name="connsiteY3227" fmla="*/ 4192589 h 6268113"/>
                <a:gd name="connsiteX3228" fmla="*/ 2358794 w 6662822"/>
                <a:gd name="connsiteY3228" fmla="*/ 4185509 h 6268113"/>
                <a:gd name="connsiteX3229" fmla="*/ 2364989 w 6662822"/>
                <a:gd name="connsiteY3229" fmla="*/ 4175775 h 6268113"/>
                <a:gd name="connsiteX3230" fmla="*/ 2366758 w 6662822"/>
                <a:gd name="connsiteY3230" fmla="*/ 4171351 h 6268113"/>
                <a:gd name="connsiteX3231" fmla="*/ 2371625 w 6662822"/>
                <a:gd name="connsiteY3231" fmla="*/ 4163829 h 6268113"/>
                <a:gd name="connsiteX3232" fmla="*/ 2380032 w 6662822"/>
                <a:gd name="connsiteY3232" fmla="*/ 4140379 h 6268113"/>
                <a:gd name="connsiteX3233" fmla="*/ 2399057 w 6662822"/>
                <a:gd name="connsiteY3233" fmla="*/ 4090382 h 6268113"/>
                <a:gd name="connsiteX3234" fmla="*/ 2403924 w 6662822"/>
                <a:gd name="connsiteY3234" fmla="*/ 4077109 h 6268113"/>
                <a:gd name="connsiteX3235" fmla="*/ 2406579 w 6662822"/>
                <a:gd name="connsiteY3235" fmla="*/ 4071799 h 6268113"/>
                <a:gd name="connsiteX3236" fmla="*/ 2410561 w 6662822"/>
                <a:gd name="connsiteY3236" fmla="*/ 4051004 h 6268113"/>
                <a:gd name="connsiteX3237" fmla="*/ 2416756 w 6662822"/>
                <a:gd name="connsiteY3237" fmla="*/ 4027554 h 6268113"/>
                <a:gd name="connsiteX3238" fmla="*/ 2421622 w 6662822"/>
                <a:gd name="connsiteY3238" fmla="*/ 4022245 h 6268113"/>
                <a:gd name="connsiteX3239" fmla="*/ 2422507 w 6662822"/>
                <a:gd name="connsiteY3239" fmla="*/ 4016935 h 6268113"/>
                <a:gd name="connsiteX3240" fmla="*/ 2422065 w 6662822"/>
                <a:gd name="connsiteY3240" fmla="*/ 3970035 h 6268113"/>
                <a:gd name="connsiteX3241" fmla="*/ 2421180 w 6662822"/>
                <a:gd name="connsiteY3241" fmla="*/ 3962071 h 6268113"/>
                <a:gd name="connsiteX3242" fmla="*/ 2421180 w 6662822"/>
                <a:gd name="connsiteY3242" fmla="*/ 3953222 h 6268113"/>
                <a:gd name="connsiteX3243" fmla="*/ 2422950 w 6662822"/>
                <a:gd name="connsiteY3243" fmla="*/ 3948798 h 6268113"/>
                <a:gd name="connsiteX3244" fmla="*/ 2420295 w 6662822"/>
                <a:gd name="connsiteY3244" fmla="*/ 3906765 h 6268113"/>
                <a:gd name="connsiteX3245" fmla="*/ 2407906 w 6662822"/>
                <a:gd name="connsiteY3245" fmla="*/ 3796594 h 6268113"/>
                <a:gd name="connsiteX3246" fmla="*/ 2408349 w 6662822"/>
                <a:gd name="connsiteY3246" fmla="*/ 3786418 h 6268113"/>
                <a:gd name="connsiteX3247" fmla="*/ 2408349 w 6662822"/>
                <a:gd name="connsiteY3247" fmla="*/ 3774914 h 6268113"/>
                <a:gd name="connsiteX3248" fmla="*/ 2407022 w 6662822"/>
                <a:gd name="connsiteY3248" fmla="*/ 3765623 h 6268113"/>
                <a:gd name="connsiteX3249" fmla="*/ 2402597 w 6662822"/>
                <a:gd name="connsiteY3249" fmla="*/ 3758101 h 6268113"/>
                <a:gd name="connsiteX3250" fmla="*/ 2397288 w 6662822"/>
                <a:gd name="connsiteY3250" fmla="*/ 3747925 h 6268113"/>
                <a:gd name="connsiteX3251" fmla="*/ 2392863 w 6662822"/>
                <a:gd name="connsiteY3251" fmla="*/ 3739518 h 6268113"/>
                <a:gd name="connsiteX3252" fmla="*/ 2385784 w 6662822"/>
                <a:gd name="connsiteY3252" fmla="*/ 3725360 h 6268113"/>
                <a:gd name="connsiteX3253" fmla="*/ 2381802 w 6662822"/>
                <a:gd name="connsiteY3253" fmla="*/ 3714298 h 6268113"/>
                <a:gd name="connsiteX3254" fmla="*/ 2379147 w 6662822"/>
                <a:gd name="connsiteY3254" fmla="*/ 3703680 h 6268113"/>
                <a:gd name="connsiteX3255" fmla="*/ 2364104 w 6662822"/>
                <a:gd name="connsiteY3255" fmla="*/ 3675363 h 6268113"/>
                <a:gd name="connsiteX3256" fmla="*/ 2332690 w 6662822"/>
                <a:gd name="connsiteY3256" fmla="*/ 3662089 h 6268113"/>
                <a:gd name="connsiteX3257" fmla="*/ 2324283 w 6662822"/>
                <a:gd name="connsiteY3257" fmla="*/ 3665629 h 6268113"/>
                <a:gd name="connsiteX3258" fmla="*/ 2304815 w 6662822"/>
                <a:gd name="connsiteY3258" fmla="*/ 3687751 h 6268113"/>
                <a:gd name="connsiteX3259" fmla="*/ 2299506 w 6662822"/>
                <a:gd name="connsiteY3259" fmla="*/ 3693061 h 6268113"/>
                <a:gd name="connsiteX3260" fmla="*/ 2288887 w 6662822"/>
                <a:gd name="connsiteY3260" fmla="*/ 3697043 h 6268113"/>
                <a:gd name="connsiteX3261" fmla="*/ 2270746 w 6662822"/>
                <a:gd name="connsiteY3261" fmla="*/ 3728014 h 6268113"/>
                <a:gd name="connsiteX3262" fmla="*/ 2250394 w 6662822"/>
                <a:gd name="connsiteY3262" fmla="*/ 3752792 h 6268113"/>
                <a:gd name="connsiteX3263" fmla="*/ 2239332 w 6662822"/>
                <a:gd name="connsiteY3263" fmla="*/ 3759871 h 6268113"/>
                <a:gd name="connsiteX3264" fmla="*/ 2230926 w 6662822"/>
                <a:gd name="connsiteY3264" fmla="*/ 3765623 h 6268113"/>
                <a:gd name="connsiteX3265" fmla="*/ 2219865 w 6662822"/>
                <a:gd name="connsiteY3265" fmla="*/ 3769162 h 6268113"/>
                <a:gd name="connsiteX3266" fmla="*/ 2192433 w 6662822"/>
                <a:gd name="connsiteY3266" fmla="*/ 3778011 h 6268113"/>
                <a:gd name="connsiteX3267" fmla="*/ 2146860 w 6662822"/>
                <a:gd name="connsiteY3267" fmla="*/ 3794825 h 6268113"/>
                <a:gd name="connsiteX3268" fmla="*/ 2142436 w 6662822"/>
                <a:gd name="connsiteY3268" fmla="*/ 3796152 h 6268113"/>
                <a:gd name="connsiteX3269" fmla="*/ 2132259 w 6662822"/>
                <a:gd name="connsiteY3269" fmla="*/ 3797479 h 6268113"/>
                <a:gd name="connsiteX3270" fmla="*/ 2115004 w 6662822"/>
                <a:gd name="connsiteY3270" fmla="*/ 3804559 h 6268113"/>
                <a:gd name="connsiteX3271" fmla="*/ 2102615 w 6662822"/>
                <a:gd name="connsiteY3271" fmla="*/ 3811638 h 6268113"/>
                <a:gd name="connsiteX3272" fmla="*/ 2093766 w 6662822"/>
                <a:gd name="connsiteY3272" fmla="*/ 3816062 h 6268113"/>
                <a:gd name="connsiteX3273" fmla="*/ 2084917 w 6662822"/>
                <a:gd name="connsiteY3273" fmla="*/ 3820487 h 6268113"/>
                <a:gd name="connsiteX3274" fmla="*/ 2073855 w 6662822"/>
                <a:gd name="connsiteY3274" fmla="*/ 3824911 h 6268113"/>
                <a:gd name="connsiteX3275" fmla="*/ 2062794 w 6662822"/>
                <a:gd name="connsiteY3275" fmla="*/ 3829336 h 6268113"/>
                <a:gd name="connsiteX3276" fmla="*/ 2055715 w 6662822"/>
                <a:gd name="connsiteY3276" fmla="*/ 3833760 h 6268113"/>
                <a:gd name="connsiteX3277" fmla="*/ 2052175 w 6662822"/>
                <a:gd name="connsiteY3277" fmla="*/ 3828893 h 6268113"/>
                <a:gd name="connsiteX3278" fmla="*/ 2041556 w 6662822"/>
                <a:gd name="connsiteY3278" fmla="*/ 3833760 h 6268113"/>
                <a:gd name="connsiteX3279" fmla="*/ 2019876 w 6662822"/>
                <a:gd name="connsiteY3279" fmla="*/ 3844822 h 6268113"/>
                <a:gd name="connsiteX3280" fmla="*/ 1985365 w 6662822"/>
                <a:gd name="connsiteY3280" fmla="*/ 3860307 h 6268113"/>
                <a:gd name="connsiteX3281" fmla="*/ 1978286 w 6662822"/>
                <a:gd name="connsiteY3281" fmla="*/ 3862520 h 6268113"/>
                <a:gd name="connsiteX3282" fmla="*/ 1974304 w 6662822"/>
                <a:gd name="connsiteY3282" fmla="*/ 3863847 h 6268113"/>
                <a:gd name="connsiteX3283" fmla="*/ 1961030 w 6662822"/>
                <a:gd name="connsiteY3283" fmla="*/ 3873581 h 6268113"/>
                <a:gd name="connsiteX3284" fmla="*/ 1940235 w 6662822"/>
                <a:gd name="connsiteY3284" fmla="*/ 3873139 h 6268113"/>
                <a:gd name="connsiteX3285" fmla="*/ 1935811 w 6662822"/>
                <a:gd name="connsiteY3285" fmla="*/ 3872254 h 6268113"/>
                <a:gd name="connsiteX3286" fmla="*/ 1921210 w 6662822"/>
                <a:gd name="connsiteY3286" fmla="*/ 3882430 h 6268113"/>
                <a:gd name="connsiteX3287" fmla="*/ 1892450 w 6662822"/>
                <a:gd name="connsiteY3287" fmla="*/ 3898358 h 6268113"/>
                <a:gd name="connsiteX3288" fmla="*/ 1877407 w 6662822"/>
                <a:gd name="connsiteY3288" fmla="*/ 3907207 h 6268113"/>
                <a:gd name="connsiteX3289" fmla="*/ 1868115 w 6662822"/>
                <a:gd name="connsiteY3289" fmla="*/ 3911189 h 6268113"/>
                <a:gd name="connsiteX3290" fmla="*/ 1859266 w 6662822"/>
                <a:gd name="connsiteY3290" fmla="*/ 3915614 h 6268113"/>
                <a:gd name="connsiteX3291" fmla="*/ 1842896 w 6662822"/>
                <a:gd name="connsiteY3291" fmla="*/ 3918269 h 6268113"/>
                <a:gd name="connsiteX3292" fmla="*/ 1818118 w 6662822"/>
                <a:gd name="connsiteY3292" fmla="*/ 3924463 h 6268113"/>
                <a:gd name="connsiteX3293" fmla="*/ 1798651 w 6662822"/>
                <a:gd name="connsiteY3293" fmla="*/ 3935524 h 6268113"/>
                <a:gd name="connsiteX3294" fmla="*/ 1785819 w 6662822"/>
                <a:gd name="connsiteY3294" fmla="*/ 3942603 h 6268113"/>
                <a:gd name="connsiteX3295" fmla="*/ 1776970 w 6662822"/>
                <a:gd name="connsiteY3295" fmla="*/ 3946586 h 6268113"/>
                <a:gd name="connsiteX3296" fmla="*/ 1762370 w 6662822"/>
                <a:gd name="connsiteY3296" fmla="*/ 3953222 h 6268113"/>
                <a:gd name="connsiteX3297" fmla="*/ 1737592 w 6662822"/>
                <a:gd name="connsiteY3297" fmla="*/ 3962071 h 6268113"/>
                <a:gd name="connsiteX3298" fmla="*/ 1712372 w 6662822"/>
                <a:gd name="connsiteY3298" fmla="*/ 3970920 h 6268113"/>
                <a:gd name="connsiteX3299" fmla="*/ 1699984 w 6662822"/>
                <a:gd name="connsiteY3299" fmla="*/ 3975345 h 6268113"/>
                <a:gd name="connsiteX3300" fmla="*/ 1688923 w 6662822"/>
                <a:gd name="connsiteY3300" fmla="*/ 3979769 h 6268113"/>
                <a:gd name="connsiteX3301" fmla="*/ 1669455 w 6662822"/>
                <a:gd name="connsiteY3301" fmla="*/ 3988176 h 6268113"/>
                <a:gd name="connsiteX3302" fmla="*/ 1645120 w 6662822"/>
                <a:gd name="connsiteY3302" fmla="*/ 4000122 h 6268113"/>
                <a:gd name="connsiteX3303" fmla="*/ 1631404 w 6662822"/>
                <a:gd name="connsiteY3303" fmla="*/ 4006317 h 6268113"/>
                <a:gd name="connsiteX3304" fmla="*/ 1622112 w 6662822"/>
                <a:gd name="connsiteY3304" fmla="*/ 4009856 h 6268113"/>
                <a:gd name="connsiteX3305" fmla="*/ 1603529 w 6662822"/>
                <a:gd name="connsiteY3305" fmla="*/ 4016050 h 6268113"/>
                <a:gd name="connsiteX3306" fmla="*/ 1584062 w 6662822"/>
                <a:gd name="connsiteY3306" fmla="*/ 4022245 h 6268113"/>
                <a:gd name="connsiteX3307" fmla="*/ 1569903 w 6662822"/>
                <a:gd name="connsiteY3307" fmla="*/ 4027112 h 6268113"/>
                <a:gd name="connsiteX3308" fmla="*/ 1556630 w 6662822"/>
                <a:gd name="connsiteY3308" fmla="*/ 4032864 h 6268113"/>
                <a:gd name="connsiteX3309" fmla="*/ 1540701 w 6662822"/>
                <a:gd name="connsiteY3309" fmla="*/ 4041713 h 6268113"/>
                <a:gd name="connsiteX3310" fmla="*/ 1520791 w 6662822"/>
                <a:gd name="connsiteY3310" fmla="*/ 4049234 h 6268113"/>
                <a:gd name="connsiteX3311" fmla="*/ 1506632 w 6662822"/>
                <a:gd name="connsiteY3311" fmla="*/ 4051889 h 6268113"/>
                <a:gd name="connsiteX3312" fmla="*/ 1503093 w 6662822"/>
                <a:gd name="connsiteY3312" fmla="*/ 4057198 h 6268113"/>
                <a:gd name="connsiteX3313" fmla="*/ 1488934 w 6662822"/>
                <a:gd name="connsiteY3313" fmla="*/ 4062950 h 6268113"/>
                <a:gd name="connsiteX3314" fmla="*/ 1478758 w 6662822"/>
                <a:gd name="connsiteY3314" fmla="*/ 4064278 h 6268113"/>
                <a:gd name="connsiteX3315" fmla="*/ 1467697 w 6662822"/>
                <a:gd name="connsiteY3315" fmla="*/ 4064720 h 6268113"/>
                <a:gd name="connsiteX3316" fmla="*/ 1456635 w 6662822"/>
                <a:gd name="connsiteY3316" fmla="*/ 4073569 h 6268113"/>
                <a:gd name="connsiteX3317" fmla="*/ 1452211 w 6662822"/>
                <a:gd name="connsiteY3317" fmla="*/ 4074897 h 6268113"/>
                <a:gd name="connsiteX3318" fmla="*/ 1450441 w 6662822"/>
                <a:gd name="connsiteY3318" fmla="*/ 4078879 h 6268113"/>
                <a:gd name="connsiteX3319" fmla="*/ 1440265 w 6662822"/>
                <a:gd name="connsiteY3319" fmla="*/ 4088613 h 6268113"/>
                <a:gd name="connsiteX3320" fmla="*/ 1422567 w 6662822"/>
                <a:gd name="connsiteY3320" fmla="*/ 4095692 h 6268113"/>
                <a:gd name="connsiteX3321" fmla="*/ 1398232 w 6662822"/>
                <a:gd name="connsiteY3321" fmla="*/ 4101886 h 6268113"/>
                <a:gd name="connsiteX3322" fmla="*/ 1377879 w 6662822"/>
                <a:gd name="connsiteY3322" fmla="*/ 4108523 h 6268113"/>
                <a:gd name="connsiteX3323" fmla="*/ 1369915 w 6662822"/>
                <a:gd name="connsiteY3323" fmla="*/ 4112505 h 6268113"/>
                <a:gd name="connsiteX3324" fmla="*/ 1363721 w 6662822"/>
                <a:gd name="connsiteY3324" fmla="*/ 4117372 h 6268113"/>
                <a:gd name="connsiteX3325" fmla="*/ 1359296 w 6662822"/>
                <a:gd name="connsiteY3325" fmla="*/ 4119142 h 6268113"/>
                <a:gd name="connsiteX3326" fmla="*/ 1329209 w 6662822"/>
                <a:gd name="connsiteY3326" fmla="*/ 4133300 h 6268113"/>
                <a:gd name="connsiteX3327" fmla="*/ 1316821 w 6662822"/>
                <a:gd name="connsiteY3327" fmla="*/ 4139052 h 6268113"/>
                <a:gd name="connsiteX3328" fmla="*/ 1310626 w 6662822"/>
                <a:gd name="connsiteY3328" fmla="*/ 4143919 h 6268113"/>
                <a:gd name="connsiteX3329" fmla="*/ 1306644 w 6662822"/>
                <a:gd name="connsiteY3329" fmla="*/ 4146131 h 6268113"/>
                <a:gd name="connsiteX3330" fmla="*/ 1300892 w 6662822"/>
                <a:gd name="connsiteY3330" fmla="*/ 4148786 h 6268113"/>
                <a:gd name="connsiteX3331" fmla="*/ 1282310 w 6662822"/>
                <a:gd name="connsiteY3331" fmla="*/ 4153210 h 6268113"/>
                <a:gd name="connsiteX3332" fmla="*/ 1253993 w 6662822"/>
                <a:gd name="connsiteY3332" fmla="*/ 4160290 h 6268113"/>
                <a:gd name="connsiteX3333" fmla="*/ 1227888 w 6662822"/>
                <a:gd name="connsiteY3333" fmla="*/ 4174006 h 6268113"/>
                <a:gd name="connsiteX3334" fmla="*/ 1208420 w 6662822"/>
                <a:gd name="connsiteY3334" fmla="*/ 4185952 h 6268113"/>
                <a:gd name="connsiteX3335" fmla="*/ 1193819 w 6662822"/>
                <a:gd name="connsiteY3335" fmla="*/ 4192146 h 6268113"/>
                <a:gd name="connsiteX3336" fmla="*/ 1191164 w 6662822"/>
                <a:gd name="connsiteY3336" fmla="*/ 4187722 h 6268113"/>
                <a:gd name="connsiteX3337" fmla="*/ 1192492 w 6662822"/>
                <a:gd name="connsiteY3337" fmla="*/ 4183297 h 6268113"/>
                <a:gd name="connsiteX3338" fmla="*/ 1183643 w 6662822"/>
                <a:gd name="connsiteY3338" fmla="*/ 4189049 h 6268113"/>
                <a:gd name="connsiteX3339" fmla="*/ 1161520 w 6662822"/>
                <a:gd name="connsiteY3339" fmla="*/ 4200995 h 6268113"/>
                <a:gd name="connsiteX3340" fmla="*/ 1142495 w 6662822"/>
                <a:gd name="connsiteY3340" fmla="*/ 4210729 h 6268113"/>
                <a:gd name="connsiteX3341" fmla="*/ 1137185 w 6662822"/>
                <a:gd name="connsiteY3341" fmla="*/ 4214269 h 6268113"/>
                <a:gd name="connsiteX3342" fmla="*/ 1118602 w 6662822"/>
                <a:gd name="connsiteY3342" fmla="*/ 4220906 h 6268113"/>
                <a:gd name="connsiteX3343" fmla="*/ 1102232 w 6662822"/>
                <a:gd name="connsiteY3343" fmla="*/ 4224888 h 6268113"/>
                <a:gd name="connsiteX3344" fmla="*/ 1098250 w 6662822"/>
                <a:gd name="connsiteY3344" fmla="*/ 4227542 h 6268113"/>
                <a:gd name="connsiteX3345" fmla="*/ 1093825 w 6662822"/>
                <a:gd name="connsiteY3345" fmla="*/ 4229755 h 6268113"/>
                <a:gd name="connsiteX3346" fmla="*/ 1089401 w 6662822"/>
                <a:gd name="connsiteY3346" fmla="*/ 4231525 h 6268113"/>
                <a:gd name="connsiteX3347" fmla="*/ 1076570 w 6662822"/>
                <a:gd name="connsiteY3347" fmla="*/ 4236391 h 6268113"/>
                <a:gd name="connsiteX3348" fmla="*/ 1060641 w 6662822"/>
                <a:gd name="connsiteY3348" fmla="*/ 4240816 h 6268113"/>
                <a:gd name="connsiteX3349" fmla="*/ 1048695 w 6662822"/>
                <a:gd name="connsiteY3349" fmla="*/ 4250107 h 6268113"/>
                <a:gd name="connsiteX3350" fmla="*/ 1042501 w 6662822"/>
                <a:gd name="connsiteY3350" fmla="*/ 4250107 h 6268113"/>
                <a:gd name="connsiteX3351" fmla="*/ 1038961 w 6662822"/>
                <a:gd name="connsiteY3351" fmla="*/ 4247895 h 6268113"/>
                <a:gd name="connsiteX3352" fmla="*/ 1030112 w 6662822"/>
                <a:gd name="connsiteY3352" fmla="*/ 4256302 h 6268113"/>
                <a:gd name="connsiteX3353" fmla="*/ 1012414 w 6662822"/>
                <a:gd name="connsiteY3353" fmla="*/ 4265593 h 6268113"/>
                <a:gd name="connsiteX3354" fmla="*/ 996486 w 6662822"/>
                <a:gd name="connsiteY3354" fmla="*/ 4271788 h 6268113"/>
                <a:gd name="connsiteX3355" fmla="*/ 985424 w 6662822"/>
                <a:gd name="connsiteY3355" fmla="*/ 4277982 h 6268113"/>
                <a:gd name="connsiteX3356" fmla="*/ 974363 w 6662822"/>
                <a:gd name="connsiteY3356" fmla="*/ 4285504 h 6268113"/>
                <a:gd name="connsiteX3357" fmla="*/ 960647 w 6662822"/>
                <a:gd name="connsiteY3357" fmla="*/ 4287273 h 6268113"/>
                <a:gd name="connsiteX3358" fmla="*/ 949586 w 6662822"/>
                <a:gd name="connsiteY3358" fmla="*/ 4289043 h 6268113"/>
                <a:gd name="connsiteX3359" fmla="*/ 946046 w 6662822"/>
                <a:gd name="connsiteY3359" fmla="*/ 4293910 h 6268113"/>
                <a:gd name="connsiteX3360" fmla="*/ 938967 w 6662822"/>
                <a:gd name="connsiteY3360" fmla="*/ 4289043 h 6268113"/>
                <a:gd name="connsiteX3361" fmla="*/ 931888 w 6662822"/>
                <a:gd name="connsiteY3361" fmla="*/ 4291255 h 6268113"/>
                <a:gd name="connsiteX3362" fmla="*/ 914190 w 6662822"/>
                <a:gd name="connsiteY3362" fmla="*/ 4298335 h 6268113"/>
                <a:gd name="connsiteX3363" fmla="*/ 896049 w 6662822"/>
                <a:gd name="connsiteY3363" fmla="*/ 4307184 h 6268113"/>
                <a:gd name="connsiteX3364" fmla="*/ 880563 w 6662822"/>
                <a:gd name="connsiteY3364" fmla="*/ 4316033 h 6268113"/>
                <a:gd name="connsiteX3365" fmla="*/ 872599 w 6662822"/>
                <a:gd name="connsiteY3365" fmla="*/ 4322670 h 6268113"/>
                <a:gd name="connsiteX3366" fmla="*/ 862865 w 6662822"/>
                <a:gd name="connsiteY3366" fmla="*/ 4329306 h 6268113"/>
                <a:gd name="connsiteX3367" fmla="*/ 839415 w 6662822"/>
                <a:gd name="connsiteY3367" fmla="*/ 4336386 h 6268113"/>
                <a:gd name="connsiteX3368" fmla="*/ 813311 w 6662822"/>
                <a:gd name="connsiteY3368" fmla="*/ 4340810 h 6268113"/>
                <a:gd name="connsiteX3369" fmla="*/ 803577 w 6662822"/>
                <a:gd name="connsiteY3369" fmla="*/ 4344792 h 6268113"/>
                <a:gd name="connsiteX3370" fmla="*/ 795170 w 6662822"/>
                <a:gd name="connsiteY3370" fmla="*/ 4351429 h 6268113"/>
                <a:gd name="connsiteX3371" fmla="*/ 784109 w 6662822"/>
                <a:gd name="connsiteY3371" fmla="*/ 4358066 h 6268113"/>
                <a:gd name="connsiteX3372" fmla="*/ 768623 w 6662822"/>
                <a:gd name="connsiteY3372" fmla="*/ 4367357 h 6268113"/>
                <a:gd name="connsiteX3373" fmla="*/ 753137 w 6662822"/>
                <a:gd name="connsiteY3373" fmla="*/ 4374436 h 6268113"/>
                <a:gd name="connsiteX3374" fmla="*/ 744288 w 6662822"/>
                <a:gd name="connsiteY3374" fmla="*/ 4375764 h 6268113"/>
                <a:gd name="connsiteX3375" fmla="*/ 735439 w 6662822"/>
                <a:gd name="connsiteY3375" fmla="*/ 4377091 h 6268113"/>
                <a:gd name="connsiteX3376" fmla="*/ 719954 w 6662822"/>
                <a:gd name="connsiteY3376" fmla="*/ 4384170 h 6268113"/>
                <a:gd name="connsiteX3377" fmla="*/ 704468 w 6662822"/>
                <a:gd name="connsiteY3377" fmla="*/ 4390807 h 6268113"/>
                <a:gd name="connsiteX3378" fmla="*/ 688097 w 6662822"/>
                <a:gd name="connsiteY3378" fmla="*/ 4397444 h 6268113"/>
                <a:gd name="connsiteX3379" fmla="*/ 663320 w 6662822"/>
                <a:gd name="connsiteY3379" fmla="*/ 4411160 h 6268113"/>
                <a:gd name="connsiteX3380" fmla="*/ 660223 w 6662822"/>
                <a:gd name="connsiteY3380" fmla="*/ 4422221 h 6268113"/>
                <a:gd name="connsiteX3381" fmla="*/ 664647 w 6662822"/>
                <a:gd name="connsiteY3381" fmla="*/ 4431513 h 6268113"/>
                <a:gd name="connsiteX3382" fmla="*/ 669072 w 6662822"/>
                <a:gd name="connsiteY3382" fmla="*/ 4437707 h 6268113"/>
                <a:gd name="connsiteX3383" fmla="*/ 680575 w 6662822"/>
                <a:gd name="connsiteY3383" fmla="*/ 4469563 h 6268113"/>
                <a:gd name="connsiteX3384" fmla="*/ 684557 w 6662822"/>
                <a:gd name="connsiteY3384" fmla="*/ 4486819 h 6268113"/>
                <a:gd name="connsiteX3385" fmla="*/ 695619 w 6662822"/>
                <a:gd name="connsiteY3385" fmla="*/ 4485492 h 6268113"/>
                <a:gd name="connsiteX3386" fmla="*/ 697388 w 6662822"/>
                <a:gd name="connsiteY3386" fmla="*/ 4490359 h 6268113"/>
                <a:gd name="connsiteX3387" fmla="*/ 701371 w 6662822"/>
                <a:gd name="connsiteY3387" fmla="*/ 4500535 h 6268113"/>
                <a:gd name="connsiteX3388" fmla="*/ 718184 w 6662822"/>
                <a:gd name="connsiteY3388" fmla="*/ 4519561 h 6268113"/>
                <a:gd name="connsiteX3389" fmla="*/ 715087 w 6662822"/>
                <a:gd name="connsiteY3389" fmla="*/ 4534161 h 6268113"/>
                <a:gd name="connsiteX3390" fmla="*/ 711989 w 6662822"/>
                <a:gd name="connsiteY3390" fmla="*/ 4547435 h 6268113"/>
                <a:gd name="connsiteX3391" fmla="*/ 713759 w 6662822"/>
                <a:gd name="connsiteY3391" fmla="*/ 4550090 h 6268113"/>
                <a:gd name="connsiteX3392" fmla="*/ 723493 w 6662822"/>
                <a:gd name="connsiteY3392" fmla="*/ 4578407 h 6268113"/>
                <a:gd name="connsiteX3393" fmla="*/ 763314 w 6662822"/>
                <a:gd name="connsiteY3393" fmla="*/ 4619555 h 6268113"/>
                <a:gd name="connsiteX3394" fmla="*/ 778800 w 6662822"/>
                <a:gd name="connsiteY3394" fmla="*/ 4628404 h 6268113"/>
                <a:gd name="connsiteX3395" fmla="*/ 765968 w 6662822"/>
                <a:gd name="connsiteY3395" fmla="*/ 4625749 h 6268113"/>
                <a:gd name="connsiteX3396" fmla="*/ 759332 w 6662822"/>
                <a:gd name="connsiteY3396" fmla="*/ 4627961 h 6268113"/>
                <a:gd name="connsiteX3397" fmla="*/ 755350 w 6662822"/>
                <a:gd name="connsiteY3397" fmla="*/ 4632828 h 6268113"/>
                <a:gd name="connsiteX3398" fmla="*/ 748713 w 6662822"/>
                <a:gd name="connsiteY3398" fmla="*/ 4639465 h 6268113"/>
                <a:gd name="connsiteX3399" fmla="*/ 744288 w 6662822"/>
                <a:gd name="connsiteY3399" fmla="*/ 4645659 h 6268113"/>
                <a:gd name="connsiteX3400" fmla="*/ 739421 w 6662822"/>
                <a:gd name="connsiteY3400" fmla="*/ 4658048 h 6268113"/>
                <a:gd name="connsiteX3401" fmla="*/ 731015 w 6662822"/>
                <a:gd name="connsiteY3401" fmla="*/ 4664242 h 6268113"/>
                <a:gd name="connsiteX3402" fmla="*/ 726148 w 6662822"/>
                <a:gd name="connsiteY3402" fmla="*/ 4671764 h 6268113"/>
                <a:gd name="connsiteX3403" fmla="*/ 731015 w 6662822"/>
                <a:gd name="connsiteY3403" fmla="*/ 4720434 h 6268113"/>
                <a:gd name="connsiteX3404" fmla="*/ 739864 w 6662822"/>
                <a:gd name="connsiteY3404" fmla="*/ 4735034 h 6268113"/>
                <a:gd name="connsiteX3405" fmla="*/ 746501 w 6662822"/>
                <a:gd name="connsiteY3405" fmla="*/ 4745653 h 6268113"/>
                <a:gd name="connsiteX3406" fmla="*/ 747828 w 6662822"/>
                <a:gd name="connsiteY3406" fmla="*/ 4749635 h 6268113"/>
                <a:gd name="connsiteX3407" fmla="*/ 760659 w 6662822"/>
                <a:gd name="connsiteY3407" fmla="*/ 4774855 h 6268113"/>
                <a:gd name="connsiteX3408" fmla="*/ 747386 w 6662822"/>
                <a:gd name="connsiteY3408" fmla="*/ 4772200 h 6268113"/>
                <a:gd name="connsiteX3409" fmla="*/ 733227 w 6662822"/>
                <a:gd name="connsiteY3409" fmla="*/ 4771758 h 6268113"/>
                <a:gd name="connsiteX3410" fmla="*/ 735439 w 6662822"/>
                <a:gd name="connsiteY3410" fmla="*/ 4776182 h 6268113"/>
                <a:gd name="connsiteX3411" fmla="*/ 732785 w 6662822"/>
                <a:gd name="connsiteY3411" fmla="*/ 4787244 h 6268113"/>
                <a:gd name="connsiteX3412" fmla="*/ 720396 w 6662822"/>
                <a:gd name="connsiteY3412" fmla="*/ 4798305 h 6268113"/>
                <a:gd name="connsiteX3413" fmla="*/ 710220 w 6662822"/>
                <a:gd name="connsiteY3413" fmla="*/ 4809809 h 6268113"/>
                <a:gd name="connsiteX3414" fmla="*/ 711104 w 6662822"/>
                <a:gd name="connsiteY3414" fmla="*/ 4816003 h 6268113"/>
                <a:gd name="connsiteX3415" fmla="*/ 716414 w 6662822"/>
                <a:gd name="connsiteY3415" fmla="*/ 4819543 h 6268113"/>
                <a:gd name="connsiteX3416" fmla="*/ 708007 w 6662822"/>
                <a:gd name="connsiteY3416" fmla="*/ 4825737 h 6268113"/>
                <a:gd name="connsiteX3417" fmla="*/ 700043 w 6662822"/>
                <a:gd name="connsiteY3417" fmla="*/ 4831046 h 6268113"/>
                <a:gd name="connsiteX3418" fmla="*/ 705795 w 6662822"/>
                <a:gd name="connsiteY3418" fmla="*/ 4837241 h 6268113"/>
                <a:gd name="connsiteX3419" fmla="*/ 710220 w 6662822"/>
                <a:gd name="connsiteY3419" fmla="*/ 4845647 h 6268113"/>
                <a:gd name="connsiteX3420" fmla="*/ 722608 w 6662822"/>
                <a:gd name="connsiteY3420" fmla="*/ 4866443 h 6268113"/>
                <a:gd name="connsiteX3421" fmla="*/ 731457 w 6662822"/>
                <a:gd name="connsiteY3421" fmla="*/ 4877946 h 6268113"/>
                <a:gd name="connsiteX3422" fmla="*/ 726590 w 6662822"/>
                <a:gd name="connsiteY3422" fmla="*/ 4882371 h 6268113"/>
                <a:gd name="connsiteX3423" fmla="*/ 735439 w 6662822"/>
                <a:gd name="connsiteY3423" fmla="*/ 4882371 h 6268113"/>
                <a:gd name="connsiteX3424" fmla="*/ 744288 w 6662822"/>
                <a:gd name="connsiteY3424" fmla="*/ 4882371 h 6268113"/>
                <a:gd name="connsiteX3425" fmla="*/ 753580 w 6662822"/>
                <a:gd name="connsiteY3425" fmla="*/ 4886795 h 6268113"/>
                <a:gd name="connsiteX3426" fmla="*/ 759774 w 6662822"/>
                <a:gd name="connsiteY3426" fmla="*/ 4892547 h 6268113"/>
                <a:gd name="connsiteX3427" fmla="*/ 763756 w 6662822"/>
                <a:gd name="connsiteY3427" fmla="*/ 4889450 h 6268113"/>
                <a:gd name="connsiteX3428" fmla="*/ 770835 w 6662822"/>
                <a:gd name="connsiteY3428" fmla="*/ 4877946 h 6268113"/>
                <a:gd name="connsiteX3429" fmla="*/ 4203375 w 6662822"/>
                <a:gd name="connsiteY3429" fmla="*/ 4842108 h 6268113"/>
                <a:gd name="connsiteX3430" fmla="*/ 4214437 w 6662822"/>
                <a:gd name="connsiteY3430" fmla="*/ 4778395 h 6268113"/>
                <a:gd name="connsiteX3431" fmla="*/ 4217534 w 6662822"/>
                <a:gd name="connsiteY3431" fmla="*/ 4751848 h 6268113"/>
                <a:gd name="connsiteX3432" fmla="*/ 4220188 w 6662822"/>
                <a:gd name="connsiteY3432" fmla="*/ 4719991 h 6268113"/>
                <a:gd name="connsiteX3433" fmla="*/ 4224170 w 6662822"/>
                <a:gd name="connsiteY3433" fmla="*/ 4691674 h 6268113"/>
                <a:gd name="connsiteX3434" fmla="*/ 4223728 w 6662822"/>
                <a:gd name="connsiteY3434" fmla="*/ 4689462 h 6268113"/>
                <a:gd name="connsiteX3435" fmla="*/ 4221958 w 6662822"/>
                <a:gd name="connsiteY3435" fmla="*/ 4669109 h 6268113"/>
                <a:gd name="connsiteX3436" fmla="*/ 4224170 w 6662822"/>
                <a:gd name="connsiteY3436" fmla="*/ 4643889 h 6268113"/>
                <a:gd name="connsiteX3437" fmla="*/ 4227710 w 6662822"/>
                <a:gd name="connsiteY3437" fmla="*/ 4631501 h 6268113"/>
                <a:gd name="connsiteX3438" fmla="*/ 4226383 w 6662822"/>
                <a:gd name="connsiteY3438" fmla="*/ 4625749 h 6268113"/>
                <a:gd name="connsiteX3439" fmla="*/ 4223286 w 6662822"/>
                <a:gd name="connsiteY3439" fmla="*/ 4622652 h 6268113"/>
                <a:gd name="connsiteX3440" fmla="*/ 4220631 w 6662822"/>
                <a:gd name="connsiteY3440" fmla="*/ 4613360 h 6268113"/>
                <a:gd name="connsiteX3441" fmla="*/ 4219746 w 6662822"/>
                <a:gd name="connsiteY3441" fmla="*/ 4604954 h 6268113"/>
                <a:gd name="connsiteX3442" fmla="*/ 4223286 w 6662822"/>
                <a:gd name="connsiteY3442" fmla="*/ 4573982 h 6268113"/>
                <a:gd name="connsiteX3443" fmla="*/ 4226825 w 6662822"/>
                <a:gd name="connsiteY3443" fmla="*/ 4539028 h 6268113"/>
                <a:gd name="connsiteX3444" fmla="*/ 4227710 w 6662822"/>
                <a:gd name="connsiteY3444" fmla="*/ 4531507 h 6268113"/>
                <a:gd name="connsiteX3445" fmla="*/ 4226383 w 6662822"/>
                <a:gd name="connsiteY3445" fmla="*/ 4486819 h 6268113"/>
                <a:gd name="connsiteX3446" fmla="*/ 4223728 w 6662822"/>
                <a:gd name="connsiteY3446" fmla="*/ 4475315 h 6268113"/>
                <a:gd name="connsiteX3447" fmla="*/ 4219746 w 6662822"/>
                <a:gd name="connsiteY3447" fmla="*/ 4470891 h 6268113"/>
                <a:gd name="connsiteX3448" fmla="*/ 4217534 w 6662822"/>
                <a:gd name="connsiteY3448" fmla="*/ 4459830 h 6268113"/>
                <a:gd name="connsiteX3449" fmla="*/ 4215321 w 6662822"/>
                <a:gd name="connsiteY3449" fmla="*/ 4448768 h 6268113"/>
                <a:gd name="connsiteX3450" fmla="*/ 4212224 w 6662822"/>
                <a:gd name="connsiteY3450" fmla="*/ 4444344 h 6268113"/>
                <a:gd name="connsiteX3451" fmla="*/ 4200721 w 6662822"/>
                <a:gd name="connsiteY3451" fmla="*/ 4439034 h 6268113"/>
                <a:gd name="connsiteX3452" fmla="*/ 4190102 w 6662822"/>
                <a:gd name="connsiteY3452" fmla="*/ 4432840 h 6268113"/>
                <a:gd name="connsiteX3453" fmla="*/ 4132583 w 6662822"/>
                <a:gd name="connsiteY3453" fmla="*/ 4411602 h 6268113"/>
                <a:gd name="connsiteX3454" fmla="*/ 4109133 w 6662822"/>
                <a:gd name="connsiteY3454" fmla="*/ 4406293 h 6268113"/>
                <a:gd name="connsiteX3455" fmla="*/ 4090992 w 6662822"/>
                <a:gd name="connsiteY3455" fmla="*/ 4411602 h 6268113"/>
                <a:gd name="connsiteX3456" fmla="*/ 4089223 w 6662822"/>
                <a:gd name="connsiteY3456" fmla="*/ 4417797 h 6268113"/>
                <a:gd name="connsiteX3457" fmla="*/ 4084798 w 6662822"/>
                <a:gd name="connsiteY3457" fmla="*/ 4411160 h 6268113"/>
                <a:gd name="connsiteX3458" fmla="*/ 4080374 w 6662822"/>
                <a:gd name="connsiteY3458" fmla="*/ 4404523 h 6268113"/>
                <a:gd name="connsiteX3459" fmla="*/ 4075949 w 6662822"/>
                <a:gd name="connsiteY3459" fmla="*/ 4397886 h 6268113"/>
                <a:gd name="connsiteX3460" fmla="*/ 4065330 w 6662822"/>
                <a:gd name="connsiteY3460" fmla="*/ 4386825 h 6268113"/>
                <a:gd name="connsiteX3461" fmla="*/ 4053384 w 6662822"/>
                <a:gd name="connsiteY3461" fmla="*/ 4378418 h 6268113"/>
                <a:gd name="connsiteX3462" fmla="*/ 4040553 w 6662822"/>
                <a:gd name="connsiteY3462" fmla="*/ 4372667 h 6268113"/>
                <a:gd name="connsiteX3463" fmla="*/ 4018430 w 6662822"/>
                <a:gd name="connsiteY3463" fmla="*/ 4363818 h 6268113"/>
                <a:gd name="connsiteX3464" fmla="*/ 3993211 w 6662822"/>
                <a:gd name="connsiteY3464" fmla="*/ 4354526 h 6268113"/>
                <a:gd name="connsiteX3465" fmla="*/ 3974628 w 6662822"/>
                <a:gd name="connsiteY3465" fmla="*/ 4349659 h 6268113"/>
                <a:gd name="connsiteX3466" fmla="*/ 3969318 w 6662822"/>
                <a:gd name="connsiteY3466" fmla="*/ 4373551 h 6268113"/>
                <a:gd name="connsiteX3467" fmla="*/ 3961797 w 6662822"/>
                <a:gd name="connsiteY3467" fmla="*/ 4413372 h 6268113"/>
                <a:gd name="connsiteX3468" fmla="*/ 3961797 w 6662822"/>
                <a:gd name="connsiteY3468" fmla="*/ 4417797 h 6268113"/>
                <a:gd name="connsiteX3469" fmla="*/ 3972415 w 6662822"/>
                <a:gd name="connsiteY3469" fmla="*/ 4445229 h 6268113"/>
                <a:gd name="connsiteX3470" fmla="*/ 3977725 w 6662822"/>
                <a:gd name="connsiteY3470" fmla="*/ 4479740 h 6268113"/>
                <a:gd name="connsiteX3471" fmla="*/ 3981707 w 6662822"/>
                <a:gd name="connsiteY3471" fmla="*/ 4517348 h 6268113"/>
                <a:gd name="connsiteX3472" fmla="*/ 3988344 w 6662822"/>
                <a:gd name="connsiteY3472" fmla="*/ 4549647 h 6268113"/>
                <a:gd name="connsiteX3473" fmla="*/ 3992768 w 6662822"/>
                <a:gd name="connsiteY3473" fmla="*/ 4574867 h 6268113"/>
                <a:gd name="connsiteX3474" fmla="*/ 3996750 w 6662822"/>
                <a:gd name="connsiteY3474" fmla="*/ 4596990 h 6268113"/>
                <a:gd name="connsiteX3475" fmla="*/ 3998520 w 6662822"/>
                <a:gd name="connsiteY3475" fmla="*/ 4608493 h 6268113"/>
                <a:gd name="connsiteX3476" fmla="*/ 4000290 w 6662822"/>
                <a:gd name="connsiteY3476" fmla="*/ 4616900 h 6268113"/>
                <a:gd name="connsiteX3477" fmla="*/ 4005157 w 6662822"/>
                <a:gd name="connsiteY3477" fmla="*/ 4629289 h 6268113"/>
                <a:gd name="connsiteX3478" fmla="*/ 4005157 w 6662822"/>
                <a:gd name="connsiteY3478" fmla="*/ 4665570 h 6268113"/>
                <a:gd name="connsiteX3479" fmla="*/ 4003829 w 6662822"/>
                <a:gd name="connsiteY3479" fmla="*/ 4703178 h 6268113"/>
                <a:gd name="connsiteX3480" fmla="*/ 4006484 w 6662822"/>
                <a:gd name="connsiteY3480" fmla="*/ 4722203 h 6268113"/>
                <a:gd name="connsiteX3481" fmla="*/ 4010024 w 6662822"/>
                <a:gd name="connsiteY3481" fmla="*/ 4750078 h 6268113"/>
                <a:gd name="connsiteX3482" fmla="*/ 4017988 w 6662822"/>
                <a:gd name="connsiteY3482" fmla="*/ 4774855 h 6268113"/>
                <a:gd name="connsiteX3483" fmla="*/ 4027279 w 6662822"/>
                <a:gd name="connsiteY3483" fmla="*/ 4783704 h 6268113"/>
                <a:gd name="connsiteX3484" fmla="*/ 4033031 w 6662822"/>
                <a:gd name="connsiteY3484" fmla="*/ 4786359 h 6268113"/>
                <a:gd name="connsiteX3485" fmla="*/ 4054269 w 6662822"/>
                <a:gd name="connsiteY3485" fmla="*/ 4783704 h 6268113"/>
                <a:gd name="connsiteX3486" fmla="*/ 4072852 w 6662822"/>
                <a:gd name="connsiteY3486" fmla="*/ 4776182 h 6268113"/>
                <a:gd name="connsiteX3487" fmla="*/ 4070197 w 6662822"/>
                <a:gd name="connsiteY3487" fmla="*/ 4767333 h 6268113"/>
                <a:gd name="connsiteX3488" fmla="*/ 4071525 w 6662822"/>
                <a:gd name="connsiteY3488" fmla="*/ 4762909 h 6268113"/>
                <a:gd name="connsiteX3489" fmla="*/ 4075064 w 6662822"/>
                <a:gd name="connsiteY3489" fmla="*/ 4756272 h 6268113"/>
                <a:gd name="connsiteX3490" fmla="*/ 4078161 w 6662822"/>
                <a:gd name="connsiteY3490" fmla="*/ 4733707 h 6268113"/>
                <a:gd name="connsiteX3491" fmla="*/ 4081701 w 6662822"/>
                <a:gd name="connsiteY3491" fmla="*/ 4714239 h 6268113"/>
                <a:gd name="connsiteX3492" fmla="*/ 4084356 w 6662822"/>
                <a:gd name="connsiteY3492" fmla="*/ 4708045 h 6268113"/>
                <a:gd name="connsiteX3493" fmla="*/ 4084798 w 6662822"/>
                <a:gd name="connsiteY3493" fmla="*/ 4684595 h 6268113"/>
                <a:gd name="connsiteX3494" fmla="*/ 4084356 w 6662822"/>
                <a:gd name="connsiteY3494" fmla="*/ 4650084 h 6268113"/>
                <a:gd name="connsiteX3495" fmla="*/ 4084798 w 6662822"/>
                <a:gd name="connsiteY3495" fmla="*/ 4630173 h 6268113"/>
                <a:gd name="connsiteX3496" fmla="*/ 4084356 w 6662822"/>
                <a:gd name="connsiteY3496" fmla="*/ 4613360 h 6268113"/>
                <a:gd name="connsiteX3497" fmla="*/ 4081258 w 6662822"/>
                <a:gd name="connsiteY3497" fmla="*/ 4599202 h 6268113"/>
                <a:gd name="connsiteX3498" fmla="*/ 4079931 w 6662822"/>
                <a:gd name="connsiteY3498" fmla="*/ 4595220 h 6268113"/>
                <a:gd name="connsiteX3499" fmla="*/ 4082143 w 6662822"/>
                <a:gd name="connsiteY3499" fmla="*/ 4561151 h 6268113"/>
                <a:gd name="connsiteX3500" fmla="*/ 4079489 w 6662822"/>
                <a:gd name="connsiteY3500" fmla="*/ 4523985 h 6268113"/>
                <a:gd name="connsiteX3501" fmla="*/ 4085241 w 6662822"/>
                <a:gd name="connsiteY3501" fmla="*/ 4481952 h 6268113"/>
                <a:gd name="connsiteX3502" fmla="*/ 4093205 w 6662822"/>
                <a:gd name="connsiteY3502" fmla="*/ 4443016 h 6268113"/>
                <a:gd name="connsiteX3503" fmla="*/ 4099841 w 6662822"/>
                <a:gd name="connsiteY3503" fmla="*/ 4487704 h 6268113"/>
                <a:gd name="connsiteX3504" fmla="*/ 4102054 w 6662822"/>
                <a:gd name="connsiteY3504" fmla="*/ 4493013 h 6268113"/>
                <a:gd name="connsiteX3505" fmla="*/ 4107363 w 6662822"/>
                <a:gd name="connsiteY3505" fmla="*/ 4488589 h 6268113"/>
                <a:gd name="connsiteX3506" fmla="*/ 4114000 w 6662822"/>
                <a:gd name="connsiteY3506" fmla="*/ 4546108 h 6268113"/>
                <a:gd name="connsiteX3507" fmla="*/ 4116212 w 6662822"/>
                <a:gd name="connsiteY3507" fmla="*/ 4580619 h 6268113"/>
                <a:gd name="connsiteX3508" fmla="*/ 4121079 w 6662822"/>
                <a:gd name="connsiteY3508" fmla="*/ 4585928 h 6268113"/>
                <a:gd name="connsiteX3509" fmla="*/ 4120194 w 6662822"/>
                <a:gd name="connsiteY3509" fmla="*/ 4590353 h 6268113"/>
                <a:gd name="connsiteX3510" fmla="*/ 4119752 w 6662822"/>
                <a:gd name="connsiteY3510" fmla="*/ 4594777 h 6268113"/>
                <a:gd name="connsiteX3511" fmla="*/ 4122849 w 6662822"/>
                <a:gd name="connsiteY3511" fmla="*/ 4601414 h 6268113"/>
                <a:gd name="connsiteX3512" fmla="*/ 4124176 w 6662822"/>
                <a:gd name="connsiteY3512" fmla="*/ 4608051 h 6268113"/>
                <a:gd name="connsiteX3513" fmla="*/ 4122406 w 6662822"/>
                <a:gd name="connsiteY3513" fmla="*/ 4627076 h 6268113"/>
                <a:gd name="connsiteX3514" fmla="*/ 4124176 w 6662822"/>
                <a:gd name="connsiteY3514" fmla="*/ 4634155 h 6268113"/>
                <a:gd name="connsiteX3515" fmla="*/ 4125061 w 6662822"/>
                <a:gd name="connsiteY3515" fmla="*/ 4641235 h 6268113"/>
                <a:gd name="connsiteX3516" fmla="*/ 4132583 w 6662822"/>
                <a:gd name="connsiteY3516" fmla="*/ 4670879 h 6268113"/>
                <a:gd name="connsiteX3517" fmla="*/ 4133910 w 6662822"/>
                <a:gd name="connsiteY3517" fmla="*/ 4691232 h 6268113"/>
                <a:gd name="connsiteX3518" fmla="*/ 4137450 w 6662822"/>
                <a:gd name="connsiteY3518" fmla="*/ 4720876 h 6268113"/>
                <a:gd name="connsiteX3519" fmla="*/ 4144087 w 6662822"/>
                <a:gd name="connsiteY3519" fmla="*/ 4742556 h 6268113"/>
                <a:gd name="connsiteX3520" fmla="*/ 4143202 w 6662822"/>
                <a:gd name="connsiteY3520" fmla="*/ 4783704 h 6268113"/>
                <a:gd name="connsiteX3521" fmla="*/ 4144972 w 6662822"/>
                <a:gd name="connsiteY3521" fmla="*/ 4796093 h 6268113"/>
                <a:gd name="connsiteX3522" fmla="*/ 4147184 w 6662822"/>
                <a:gd name="connsiteY3522" fmla="*/ 4802730 h 6268113"/>
                <a:gd name="connsiteX3523" fmla="*/ 4148511 w 6662822"/>
                <a:gd name="connsiteY3523" fmla="*/ 4813348 h 6268113"/>
                <a:gd name="connsiteX3524" fmla="*/ 4152493 w 6662822"/>
                <a:gd name="connsiteY3524" fmla="*/ 4829719 h 6268113"/>
                <a:gd name="connsiteX3525" fmla="*/ 4156475 w 6662822"/>
                <a:gd name="connsiteY3525" fmla="*/ 4841665 h 6268113"/>
                <a:gd name="connsiteX3526" fmla="*/ 4161342 w 6662822"/>
                <a:gd name="connsiteY3526" fmla="*/ 4846975 h 6268113"/>
                <a:gd name="connsiteX3527" fmla="*/ 4171076 w 6662822"/>
                <a:gd name="connsiteY3527" fmla="*/ 4855824 h 6268113"/>
                <a:gd name="connsiteX3528" fmla="*/ 4186120 w 6662822"/>
                <a:gd name="connsiteY3528" fmla="*/ 4857594 h 6268113"/>
                <a:gd name="connsiteX3529" fmla="*/ 4203375 w 6662822"/>
                <a:gd name="connsiteY3529" fmla="*/ 4842108 h 6268113"/>
                <a:gd name="connsiteX3530" fmla="*/ 3934365 w 6662822"/>
                <a:gd name="connsiteY3530" fmla="*/ 4723531 h 6268113"/>
                <a:gd name="connsiteX3531" fmla="*/ 3941444 w 6662822"/>
                <a:gd name="connsiteY3531" fmla="*/ 4700966 h 6268113"/>
                <a:gd name="connsiteX3532" fmla="*/ 3944098 w 6662822"/>
                <a:gd name="connsiteY3532" fmla="*/ 4666897 h 6268113"/>
                <a:gd name="connsiteX3533" fmla="*/ 3944098 w 6662822"/>
                <a:gd name="connsiteY3533" fmla="*/ 4645659 h 6268113"/>
                <a:gd name="connsiteX3534" fmla="*/ 3945868 w 6662822"/>
                <a:gd name="connsiteY3534" fmla="*/ 4610706 h 6268113"/>
                <a:gd name="connsiteX3535" fmla="*/ 3948081 w 6662822"/>
                <a:gd name="connsiteY3535" fmla="*/ 4603626 h 6268113"/>
                <a:gd name="connsiteX3536" fmla="*/ 3945868 w 6662822"/>
                <a:gd name="connsiteY3536" fmla="*/ 4581061 h 6268113"/>
                <a:gd name="connsiteX3537" fmla="*/ 3949408 w 6662822"/>
                <a:gd name="connsiteY3537" fmla="*/ 4511596 h 6268113"/>
                <a:gd name="connsiteX3538" fmla="*/ 3954275 w 6662822"/>
                <a:gd name="connsiteY3538" fmla="*/ 4452308 h 6268113"/>
                <a:gd name="connsiteX3539" fmla="*/ 3954275 w 6662822"/>
                <a:gd name="connsiteY3539" fmla="*/ 4432398 h 6268113"/>
                <a:gd name="connsiteX3540" fmla="*/ 3952948 w 6662822"/>
                <a:gd name="connsiteY3540" fmla="*/ 4406293 h 6268113"/>
                <a:gd name="connsiteX3541" fmla="*/ 3954275 w 6662822"/>
                <a:gd name="connsiteY3541" fmla="*/ 4374879 h 6268113"/>
                <a:gd name="connsiteX3542" fmla="*/ 3941001 w 6662822"/>
                <a:gd name="connsiteY3542" fmla="*/ 4335501 h 6268113"/>
                <a:gd name="connsiteX3543" fmla="*/ 3925958 w 6662822"/>
                <a:gd name="connsiteY3543" fmla="*/ 4324882 h 6268113"/>
                <a:gd name="connsiteX3544" fmla="*/ 3913127 w 6662822"/>
                <a:gd name="connsiteY3544" fmla="*/ 4315590 h 6268113"/>
                <a:gd name="connsiteX3545" fmla="*/ 3881270 w 6662822"/>
                <a:gd name="connsiteY3545" fmla="*/ 4303202 h 6268113"/>
                <a:gd name="connsiteX3546" fmla="*/ 3856051 w 6662822"/>
                <a:gd name="connsiteY3546" fmla="*/ 4297007 h 6268113"/>
                <a:gd name="connsiteX3547" fmla="*/ 3847202 w 6662822"/>
                <a:gd name="connsiteY3547" fmla="*/ 4298777 h 6268113"/>
                <a:gd name="connsiteX3548" fmla="*/ 3841450 w 6662822"/>
                <a:gd name="connsiteY3548" fmla="*/ 4298777 h 6268113"/>
                <a:gd name="connsiteX3549" fmla="*/ 3832601 w 6662822"/>
                <a:gd name="connsiteY3549" fmla="*/ 4293910 h 6268113"/>
                <a:gd name="connsiteX3550" fmla="*/ 3823752 w 6662822"/>
                <a:gd name="connsiteY3550" fmla="*/ 4287273 h 6268113"/>
                <a:gd name="connsiteX3551" fmla="*/ 3816230 w 6662822"/>
                <a:gd name="connsiteY3551" fmla="*/ 4280637 h 6268113"/>
                <a:gd name="connsiteX3552" fmla="*/ 3794550 w 6662822"/>
                <a:gd name="connsiteY3552" fmla="*/ 4269575 h 6268113"/>
                <a:gd name="connsiteX3553" fmla="*/ 3776409 w 6662822"/>
                <a:gd name="connsiteY3553" fmla="*/ 4258957 h 6268113"/>
                <a:gd name="connsiteX3554" fmla="*/ 3752959 w 6662822"/>
                <a:gd name="connsiteY3554" fmla="*/ 4250550 h 6268113"/>
                <a:gd name="connsiteX3555" fmla="*/ 3703405 w 6662822"/>
                <a:gd name="connsiteY3555" fmla="*/ 4236834 h 6268113"/>
                <a:gd name="connsiteX3556" fmla="*/ 3694556 w 6662822"/>
                <a:gd name="connsiteY3556" fmla="*/ 4230640 h 6268113"/>
                <a:gd name="connsiteX3557" fmla="*/ 3655620 w 6662822"/>
                <a:gd name="connsiteY3557" fmla="*/ 4207632 h 6268113"/>
                <a:gd name="connsiteX3558" fmla="*/ 3645886 w 6662822"/>
                <a:gd name="connsiteY3558" fmla="*/ 4206747 h 6268113"/>
                <a:gd name="connsiteX3559" fmla="*/ 3633497 w 6662822"/>
                <a:gd name="connsiteY3559" fmla="*/ 4202323 h 6268113"/>
                <a:gd name="connsiteX3560" fmla="*/ 3598986 w 6662822"/>
                <a:gd name="connsiteY3560" fmla="*/ 4184182 h 6268113"/>
                <a:gd name="connsiteX3561" fmla="*/ 3549432 w 6662822"/>
                <a:gd name="connsiteY3561" fmla="*/ 4162944 h 6268113"/>
                <a:gd name="connsiteX3562" fmla="*/ 3515805 w 6662822"/>
                <a:gd name="connsiteY3562" fmla="*/ 4149671 h 6268113"/>
                <a:gd name="connsiteX3563" fmla="*/ 3495010 w 6662822"/>
                <a:gd name="connsiteY3563" fmla="*/ 4139052 h 6268113"/>
                <a:gd name="connsiteX3564" fmla="*/ 3484391 w 6662822"/>
                <a:gd name="connsiteY3564" fmla="*/ 4134185 h 6268113"/>
                <a:gd name="connsiteX3565" fmla="*/ 3457402 w 6662822"/>
                <a:gd name="connsiteY3565" fmla="*/ 4125336 h 6268113"/>
                <a:gd name="connsiteX3566" fmla="*/ 3416254 w 6662822"/>
                <a:gd name="connsiteY3566" fmla="*/ 4108523 h 6268113"/>
                <a:gd name="connsiteX3567" fmla="*/ 3393689 w 6662822"/>
                <a:gd name="connsiteY3567" fmla="*/ 4094807 h 6268113"/>
                <a:gd name="connsiteX3568" fmla="*/ 3375548 w 6662822"/>
                <a:gd name="connsiteY3568" fmla="*/ 4084188 h 6268113"/>
                <a:gd name="connsiteX3569" fmla="*/ 3309180 w 6662822"/>
                <a:gd name="connsiteY3569" fmla="*/ 4059853 h 6268113"/>
                <a:gd name="connsiteX3570" fmla="*/ 3278209 w 6662822"/>
                <a:gd name="connsiteY3570" fmla="*/ 4045695 h 6268113"/>
                <a:gd name="connsiteX3571" fmla="*/ 3213168 w 6662822"/>
                <a:gd name="connsiteY3571" fmla="*/ 4015608 h 6268113"/>
                <a:gd name="connsiteX3572" fmla="*/ 3157862 w 6662822"/>
                <a:gd name="connsiteY3572" fmla="*/ 3993043 h 6268113"/>
                <a:gd name="connsiteX3573" fmla="*/ 3150783 w 6662822"/>
                <a:gd name="connsiteY3573" fmla="*/ 3990831 h 6268113"/>
                <a:gd name="connsiteX3574" fmla="*/ 3133970 w 6662822"/>
                <a:gd name="connsiteY3574" fmla="*/ 3984636 h 6268113"/>
                <a:gd name="connsiteX3575" fmla="*/ 3106538 w 6662822"/>
                <a:gd name="connsiteY3575" fmla="*/ 3973133 h 6268113"/>
                <a:gd name="connsiteX3576" fmla="*/ 3082645 w 6662822"/>
                <a:gd name="connsiteY3576" fmla="*/ 3962071 h 6268113"/>
                <a:gd name="connsiteX3577" fmla="*/ 3060523 w 6662822"/>
                <a:gd name="connsiteY3577" fmla="*/ 3950568 h 6268113"/>
                <a:gd name="connsiteX3578" fmla="*/ 3032648 w 6662822"/>
                <a:gd name="connsiteY3578" fmla="*/ 3939064 h 6268113"/>
                <a:gd name="connsiteX3579" fmla="*/ 3008313 w 6662822"/>
                <a:gd name="connsiteY3579" fmla="*/ 3931100 h 6268113"/>
                <a:gd name="connsiteX3580" fmla="*/ 2987518 w 6662822"/>
                <a:gd name="connsiteY3580" fmla="*/ 3924463 h 6268113"/>
                <a:gd name="connsiteX3581" fmla="*/ 2916726 w 6662822"/>
                <a:gd name="connsiteY3581" fmla="*/ 3889509 h 6268113"/>
                <a:gd name="connsiteX3582" fmla="*/ 2902567 w 6662822"/>
                <a:gd name="connsiteY3582" fmla="*/ 3880218 h 6268113"/>
                <a:gd name="connsiteX3583" fmla="*/ 2885312 w 6662822"/>
                <a:gd name="connsiteY3583" fmla="*/ 3877121 h 6268113"/>
                <a:gd name="connsiteX3584" fmla="*/ 2868499 w 6662822"/>
                <a:gd name="connsiteY3584" fmla="*/ 3874908 h 6268113"/>
                <a:gd name="connsiteX3585" fmla="*/ 2849473 w 6662822"/>
                <a:gd name="connsiteY3585" fmla="*/ 3860750 h 6268113"/>
                <a:gd name="connsiteX3586" fmla="*/ 2832660 w 6662822"/>
                <a:gd name="connsiteY3586" fmla="*/ 3846591 h 6268113"/>
                <a:gd name="connsiteX3587" fmla="*/ 2821599 w 6662822"/>
                <a:gd name="connsiteY3587" fmla="*/ 3842609 h 6268113"/>
                <a:gd name="connsiteX3588" fmla="*/ 2810537 w 6662822"/>
                <a:gd name="connsiteY3588" fmla="*/ 3838185 h 6268113"/>
                <a:gd name="connsiteX3589" fmla="*/ 2799919 w 6662822"/>
                <a:gd name="connsiteY3589" fmla="*/ 3833760 h 6268113"/>
                <a:gd name="connsiteX3590" fmla="*/ 2787530 w 6662822"/>
                <a:gd name="connsiteY3590" fmla="*/ 3829336 h 6268113"/>
                <a:gd name="connsiteX3591" fmla="*/ 2766292 w 6662822"/>
                <a:gd name="connsiteY3591" fmla="*/ 3823584 h 6268113"/>
                <a:gd name="connsiteX3592" fmla="*/ 2726472 w 6662822"/>
                <a:gd name="connsiteY3592" fmla="*/ 3806771 h 6268113"/>
                <a:gd name="connsiteX3593" fmla="*/ 2691076 w 6662822"/>
                <a:gd name="connsiteY3593" fmla="*/ 3787303 h 6268113"/>
                <a:gd name="connsiteX3594" fmla="*/ 2672935 w 6662822"/>
                <a:gd name="connsiteY3594" fmla="*/ 3779781 h 6268113"/>
                <a:gd name="connsiteX3595" fmla="*/ 2622053 w 6662822"/>
                <a:gd name="connsiteY3595" fmla="*/ 3772260 h 6268113"/>
                <a:gd name="connsiteX3596" fmla="*/ 2618956 w 6662822"/>
                <a:gd name="connsiteY3596" fmla="*/ 3782436 h 6268113"/>
                <a:gd name="connsiteX3597" fmla="*/ 2617629 w 6662822"/>
                <a:gd name="connsiteY3597" fmla="*/ 3783763 h 6268113"/>
                <a:gd name="connsiteX3598" fmla="*/ 2613646 w 6662822"/>
                <a:gd name="connsiteY3598" fmla="*/ 3777127 h 6268113"/>
                <a:gd name="connsiteX3599" fmla="*/ 2566304 w 6662822"/>
                <a:gd name="connsiteY3599" fmla="*/ 3738191 h 6268113"/>
                <a:gd name="connsiteX3600" fmla="*/ 2549491 w 6662822"/>
                <a:gd name="connsiteY3600" fmla="*/ 3727572 h 6268113"/>
                <a:gd name="connsiteX3601" fmla="*/ 2512325 w 6662822"/>
                <a:gd name="connsiteY3601" fmla="*/ 3708104 h 6268113"/>
                <a:gd name="connsiteX3602" fmla="*/ 2502149 w 6662822"/>
                <a:gd name="connsiteY3602" fmla="*/ 3704122 h 6268113"/>
                <a:gd name="connsiteX3603" fmla="*/ 2496397 w 6662822"/>
                <a:gd name="connsiteY3603" fmla="*/ 3705449 h 6268113"/>
                <a:gd name="connsiteX3604" fmla="*/ 2491972 w 6662822"/>
                <a:gd name="connsiteY3604" fmla="*/ 3707662 h 6268113"/>
                <a:gd name="connsiteX3605" fmla="*/ 2494627 w 6662822"/>
                <a:gd name="connsiteY3605" fmla="*/ 3736863 h 6268113"/>
                <a:gd name="connsiteX3606" fmla="*/ 2492857 w 6662822"/>
                <a:gd name="connsiteY3606" fmla="*/ 3739076 h 6268113"/>
                <a:gd name="connsiteX3607" fmla="*/ 2487548 w 6662822"/>
                <a:gd name="connsiteY3607" fmla="*/ 3740403 h 6268113"/>
                <a:gd name="connsiteX3608" fmla="*/ 2496839 w 6662822"/>
                <a:gd name="connsiteY3608" fmla="*/ 3750137 h 6268113"/>
                <a:gd name="connsiteX3609" fmla="*/ 2501706 w 6662822"/>
                <a:gd name="connsiteY3609" fmla="*/ 3758101 h 6268113"/>
                <a:gd name="connsiteX3610" fmla="*/ 2507016 w 6662822"/>
                <a:gd name="connsiteY3610" fmla="*/ 3782436 h 6268113"/>
                <a:gd name="connsiteX3611" fmla="*/ 2513652 w 6662822"/>
                <a:gd name="connsiteY3611" fmla="*/ 3817832 h 6268113"/>
                <a:gd name="connsiteX3612" fmla="*/ 2514095 w 6662822"/>
                <a:gd name="connsiteY3612" fmla="*/ 3831548 h 6268113"/>
                <a:gd name="connsiteX3613" fmla="*/ 2518519 w 6662822"/>
                <a:gd name="connsiteY3613" fmla="*/ 3833318 h 6268113"/>
                <a:gd name="connsiteX3614" fmla="*/ 2514980 w 6662822"/>
                <a:gd name="connsiteY3614" fmla="*/ 3839955 h 6268113"/>
                <a:gd name="connsiteX3615" fmla="*/ 2511883 w 6662822"/>
                <a:gd name="connsiteY3615" fmla="*/ 3874466 h 6268113"/>
                <a:gd name="connsiteX3616" fmla="*/ 2506131 w 6662822"/>
                <a:gd name="connsiteY3616" fmla="*/ 3912959 h 6268113"/>
                <a:gd name="connsiteX3617" fmla="*/ 2503034 w 6662822"/>
                <a:gd name="connsiteY3617" fmla="*/ 3921366 h 6268113"/>
                <a:gd name="connsiteX3618" fmla="*/ 2509670 w 6662822"/>
                <a:gd name="connsiteY3618" fmla="*/ 3917826 h 6268113"/>
                <a:gd name="connsiteX3619" fmla="*/ 2506131 w 6662822"/>
                <a:gd name="connsiteY3619" fmla="*/ 3943488 h 6268113"/>
                <a:gd name="connsiteX3620" fmla="*/ 2499052 w 6662822"/>
                <a:gd name="connsiteY3620" fmla="*/ 3977115 h 6268113"/>
                <a:gd name="connsiteX3621" fmla="*/ 2493300 w 6662822"/>
                <a:gd name="connsiteY3621" fmla="*/ 4008971 h 6268113"/>
                <a:gd name="connsiteX3622" fmla="*/ 2491087 w 6662822"/>
                <a:gd name="connsiteY3622" fmla="*/ 4023572 h 6268113"/>
                <a:gd name="connsiteX3623" fmla="*/ 2487990 w 6662822"/>
                <a:gd name="connsiteY3623" fmla="*/ 4026669 h 6268113"/>
                <a:gd name="connsiteX3624" fmla="*/ 2482681 w 6662822"/>
                <a:gd name="connsiteY3624" fmla="*/ 4047022 h 6268113"/>
                <a:gd name="connsiteX3625" fmla="*/ 2480469 w 6662822"/>
                <a:gd name="connsiteY3625" fmla="*/ 4082418 h 6268113"/>
                <a:gd name="connsiteX3626" fmla="*/ 2494627 w 6662822"/>
                <a:gd name="connsiteY3626" fmla="*/ 4104983 h 6268113"/>
                <a:gd name="connsiteX3627" fmla="*/ 2523829 w 6662822"/>
                <a:gd name="connsiteY3627" fmla="*/ 4108965 h 6268113"/>
                <a:gd name="connsiteX3628" fmla="*/ 2553916 w 6662822"/>
                <a:gd name="connsiteY3628" fmla="*/ 4081976 h 6268113"/>
                <a:gd name="connsiteX3629" fmla="*/ 2560552 w 6662822"/>
                <a:gd name="connsiteY3629" fmla="*/ 4072684 h 6268113"/>
                <a:gd name="connsiteX3630" fmla="*/ 2565419 w 6662822"/>
                <a:gd name="connsiteY3630" fmla="*/ 4052774 h 6268113"/>
                <a:gd name="connsiteX3631" fmla="*/ 2570286 w 6662822"/>
                <a:gd name="connsiteY3631" fmla="*/ 4035518 h 6268113"/>
                <a:gd name="connsiteX3632" fmla="*/ 2576038 w 6662822"/>
                <a:gd name="connsiteY3632" fmla="*/ 4025342 h 6268113"/>
                <a:gd name="connsiteX3633" fmla="*/ 2582675 w 6662822"/>
                <a:gd name="connsiteY3633" fmla="*/ 4008971 h 6268113"/>
                <a:gd name="connsiteX3634" fmla="*/ 2581790 w 6662822"/>
                <a:gd name="connsiteY3634" fmla="*/ 3992601 h 6268113"/>
                <a:gd name="connsiteX3635" fmla="*/ 2584002 w 6662822"/>
                <a:gd name="connsiteY3635" fmla="*/ 3987734 h 6268113"/>
                <a:gd name="connsiteX3636" fmla="*/ 2596833 w 6662822"/>
                <a:gd name="connsiteY3636" fmla="*/ 3970035 h 6268113"/>
                <a:gd name="connsiteX3637" fmla="*/ 2602143 w 6662822"/>
                <a:gd name="connsiteY3637" fmla="*/ 3955435 h 6268113"/>
                <a:gd name="connsiteX3638" fmla="*/ 2604355 w 6662822"/>
                <a:gd name="connsiteY3638" fmla="*/ 3921366 h 6268113"/>
                <a:gd name="connsiteX3639" fmla="*/ 2609664 w 6662822"/>
                <a:gd name="connsiteY3639" fmla="*/ 3874466 h 6268113"/>
                <a:gd name="connsiteX3640" fmla="*/ 2605682 w 6662822"/>
                <a:gd name="connsiteY3640" fmla="*/ 3842609 h 6268113"/>
                <a:gd name="connsiteX3641" fmla="*/ 2609664 w 6662822"/>
                <a:gd name="connsiteY3641" fmla="*/ 3835973 h 6268113"/>
                <a:gd name="connsiteX3642" fmla="*/ 2612762 w 6662822"/>
                <a:gd name="connsiteY3642" fmla="*/ 3829336 h 6268113"/>
                <a:gd name="connsiteX3643" fmla="*/ 2608337 w 6662822"/>
                <a:gd name="connsiteY3643" fmla="*/ 3811638 h 6268113"/>
                <a:gd name="connsiteX3644" fmla="*/ 2616744 w 6662822"/>
                <a:gd name="connsiteY3644" fmla="*/ 3793940 h 6268113"/>
                <a:gd name="connsiteX3645" fmla="*/ 2624265 w 6662822"/>
                <a:gd name="connsiteY3645" fmla="*/ 3797479 h 6268113"/>
                <a:gd name="connsiteX3646" fmla="*/ 2624265 w 6662822"/>
                <a:gd name="connsiteY3646" fmla="*/ 3802789 h 6268113"/>
                <a:gd name="connsiteX3647" fmla="*/ 2626920 w 6662822"/>
                <a:gd name="connsiteY3647" fmla="*/ 3830663 h 6268113"/>
                <a:gd name="connsiteX3648" fmla="*/ 2623380 w 6662822"/>
                <a:gd name="connsiteY3648" fmla="*/ 3855883 h 6268113"/>
                <a:gd name="connsiteX3649" fmla="*/ 2624708 w 6662822"/>
                <a:gd name="connsiteY3649" fmla="*/ 3860307 h 6268113"/>
                <a:gd name="connsiteX3650" fmla="*/ 2632229 w 6662822"/>
                <a:gd name="connsiteY3650" fmla="*/ 3883315 h 6268113"/>
                <a:gd name="connsiteX3651" fmla="*/ 2637096 w 6662822"/>
                <a:gd name="connsiteY3651" fmla="*/ 3913402 h 6268113"/>
                <a:gd name="connsiteX3652" fmla="*/ 2639309 w 6662822"/>
                <a:gd name="connsiteY3652" fmla="*/ 3943488 h 6268113"/>
                <a:gd name="connsiteX3653" fmla="*/ 2643291 w 6662822"/>
                <a:gd name="connsiteY3653" fmla="*/ 3962071 h 6268113"/>
                <a:gd name="connsiteX3654" fmla="*/ 2649928 w 6662822"/>
                <a:gd name="connsiteY3654" fmla="*/ 3972248 h 6268113"/>
                <a:gd name="connsiteX3655" fmla="*/ 2655679 w 6662822"/>
                <a:gd name="connsiteY3655" fmla="*/ 4043925 h 6268113"/>
                <a:gd name="connsiteX3656" fmla="*/ 2662316 w 6662822"/>
                <a:gd name="connsiteY3656" fmla="*/ 4101444 h 6268113"/>
                <a:gd name="connsiteX3657" fmla="*/ 2666741 w 6662822"/>
                <a:gd name="connsiteY3657" fmla="*/ 4150113 h 6268113"/>
                <a:gd name="connsiteX3658" fmla="*/ 2704349 w 6662822"/>
                <a:gd name="connsiteY3658" fmla="*/ 4152768 h 6268113"/>
                <a:gd name="connsiteX3659" fmla="*/ 2710986 w 6662822"/>
                <a:gd name="connsiteY3659" fmla="*/ 4139052 h 6268113"/>
                <a:gd name="connsiteX3660" fmla="*/ 2717623 w 6662822"/>
                <a:gd name="connsiteY3660" fmla="*/ 4125778 h 6268113"/>
                <a:gd name="connsiteX3661" fmla="*/ 2722047 w 6662822"/>
                <a:gd name="connsiteY3661" fmla="*/ 4116045 h 6268113"/>
                <a:gd name="connsiteX3662" fmla="*/ 2728684 w 6662822"/>
                <a:gd name="connsiteY3662" fmla="*/ 4086843 h 6268113"/>
                <a:gd name="connsiteX3663" fmla="*/ 2733551 w 6662822"/>
                <a:gd name="connsiteY3663" fmla="*/ 4054544 h 6268113"/>
                <a:gd name="connsiteX3664" fmla="*/ 2737533 w 6662822"/>
                <a:gd name="connsiteY3664" fmla="*/ 4031979 h 6268113"/>
                <a:gd name="connsiteX3665" fmla="*/ 2744170 w 6662822"/>
                <a:gd name="connsiteY3665" fmla="*/ 4011626 h 6268113"/>
                <a:gd name="connsiteX3666" fmla="*/ 2746382 w 6662822"/>
                <a:gd name="connsiteY3666" fmla="*/ 4006317 h 6268113"/>
                <a:gd name="connsiteX3667" fmla="*/ 2743727 w 6662822"/>
                <a:gd name="connsiteY3667" fmla="*/ 3913402 h 6268113"/>
                <a:gd name="connsiteX3668" fmla="*/ 2746824 w 6662822"/>
                <a:gd name="connsiteY3668" fmla="*/ 3890837 h 6268113"/>
                <a:gd name="connsiteX3669" fmla="*/ 2746382 w 6662822"/>
                <a:gd name="connsiteY3669" fmla="*/ 3871369 h 6268113"/>
                <a:gd name="connsiteX3670" fmla="*/ 2758328 w 6662822"/>
                <a:gd name="connsiteY3670" fmla="*/ 3871369 h 6268113"/>
                <a:gd name="connsiteX3671" fmla="*/ 2761425 w 6662822"/>
                <a:gd name="connsiteY3671" fmla="*/ 3882430 h 6268113"/>
                <a:gd name="connsiteX3672" fmla="*/ 2763638 w 6662822"/>
                <a:gd name="connsiteY3672" fmla="*/ 3887297 h 6268113"/>
                <a:gd name="connsiteX3673" fmla="*/ 2761868 w 6662822"/>
                <a:gd name="connsiteY3673" fmla="*/ 3923578 h 6268113"/>
                <a:gd name="connsiteX3674" fmla="*/ 2763195 w 6662822"/>
                <a:gd name="connsiteY3674" fmla="*/ 3974460 h 6268113"/>
                <a:gd name="connsiteX3675" fmla="*/ 2765850 w 6662822"/>
                <a:gd name="connsiteY3675" fmla="*/ 3993043 h 6268113"/>
                <a:gd name="connsiteX3676" fmla="*/ 2768947 w 6662822"/>
                <a:gd name="connsiteY3676" fmla="*/ 4031979 h 6268113"/>
                <a:gd name="connsiteX3677" fmla="*/ 2772044 w 6662822"/>
                <a:gd name="connsiteY3677" fmla="*/ 4097019 h 6268113"/>
                <a:gd name="connsiteX3678" fmla="*/ 2776911 w 6662822"/>
                <a:gd name="connsiteY3678" fmla="*/ 4160290 h 6268113"/>
                <a:gd name="connsiteX3679" fmla="*/ 2811865 w 6662822"/>
                <a:gd name="connsiteY3679" fmla="*/ 4216039 h 6268113"/>
                <a:gd name="connsiteX3680" fmla="*/ 2833545 w 6662822"/>
                <a:gd name="connsiteY3680" fmla="*/ 4199226 h 6268113"/>
                <a:gd name="connsiteX3681" fmla="*/ 2836200 w 6662822"/>
                <a:gd name="connsiteY3681" fmla="*/ 4143477 h 6268113"/>
                <a:gd name="connsiteX3682" fmla="*/ 2838854 w 6662822"/>
                <a:gd name="connsiteY3682" fmla="*/ 4133743 h 6268113"/>
                <a:gd name="connsiteX3683" fmla="*/ 2841952 w 6662822"/>
                <a:gd name="connsiteY3683" fmla="*/ 4104983 h 6268113"/>
                <a:gd name="connsiteX3684" fmla="*/ 2845491 w 6662822"/>
                <a:gd name="connsiteY3684" fmla="*/ 4079763 h 6268113"/>
                <a:gd name="connsiteX3685" fmla="*/ 2846376 w 6662822"/>
                <a:gd name="connsiteY3685" fmla="*/ 4072684 h 6268113"/>
                <a:gd name="connsiteX3686" fmla="*/ 2842394 w 6662822"/>
                <a:gd name="connsiteY3686" fmla="*/ 4042598 h 6268113"/>
                <a:gd name="connsiteX3687" fmla="*/ 2847703 w 6662822"/>
                <a:gd name="connsiteY3687" fmla="*/ 4007201 h 6268113"/>
                <a:gd name="connsiteX3688" fmla="*/ 2848146 w 6662822"/>
                <a:gd name="connsiteY3688" fmla="*/ 3997467 h 6268113"/>
                <a:gd name="connsiteX3689" fmla="*/ 2849031 w 6662822"/>
                <a:gd name="connsiteY3689" fmla="*/ 3993043 h 6268113"/>
                <a:gd name="connsiteX3690" fmla="*/ 2851243 w 6662822"/>
                <a:gd name="connsiteY3690" fmla="*/ 3973575 h 6268113"/>
                <a:gd name="connsiteX3691" fmla="*/ 2864074 w 6662822"/>
                <a:gd name="connsiteY3691" fmla="*/ 3937737 h 6268113"/>
                <a:gd name="connsiteX3692" fmla="*/ 2868056 w 6662822"/>
                <a:gd name="connsiteY3692" fmla="*/ 3953665 h 6268113"/>
                <a:gd name="connsiteX3693" fmla="*/ 2872481 w 6662822"/>
                <a:gd name="connsiteY3693" fmla="*/ 3966496 h 6268113"/>
                <a:gd name="connsiteX3694" fmla="*/ 2874250 w 6662822"/>
                <a:gd name="connsiteY3694" fmla="*/ 3973133 h 6268113"/>
                <a:gd name="connsiteX3695" fmla="*/ 2866286 w 6662822"/>
                <a:gd name="connsiteY3695" fmla="*/ 3976672 h 6268113"/>
                <a:gd name="connsiteX3696" fmla="*/ 2868499 w 6662822"/>
                <a:gd name="connsiteY3696" fmla="*/ 3982424 h 6268113"/>
                <a:gd name="connsiteX3697" fmla="*/ 2876463 w 6662822"/>
                <a:gd name="connsiteY3697" fmla="*/ 4012068 h 6268113"/>
                <a:gd name="connsiteX3698" fmla="*/ 2881772 w 6662822"/>
                <a:gd name="connsiteY3698" fmla="*/ 4042598 h 6268113"/>
                <a:gd name="connsiteX3699" fmla="*/ 2884427 w 6662822"/>
                <a:gd name="connsiteY3699" fmla="*/ 4059853 h 6268113"/>
                <a:gd name="connsiteX3700" fmla="*/ 2885754 w 6662822"/>
                <a:gd name="connsiteY3700" fmla="*/ 4068260 h 6268113"/>
                <a:gd name="connsiteX3701" fmla="*/ 2896373 w 6662822"/>
                <a:gd name="connsiteY3701" fmla="*/ 4139052 h 6268113"/>
                <a:gd name="connsiteX3702" fmla="*/ 2900355 w 6662822"/>
                <a:gd name="connsiteY3702" fmla="*/ 4173121 h 6268113"/>
                <a:gd name="connsiteX3703" fmla="*/ 2899028 w 6662822"/>
                <a:gd name="connsiteY3703" fmla="*/ 4185509 h 6268113"/>
                <a:gd name="connsiteX3704" fmla="*/ 2899470 w 6662822"/>
                <a:gd name="connsiteY3704" fmla="*/ 4202323 h 6268113"/>
                <a:gd name="connsiteX3705" fmla="*/ 2903452 w 6662822"/>
                <a:gd name="connsiteY3705" fmla="*/ 4230640 h 6268113"/>
                <a:gd name="connsiteX3706" fmla="*/ 2906992 w 6662822"/>
                <a:gd name="connsiteY3706" fmla="*/ 4245241 h 6268113"/>
                <a:gd name="connsiteX3707" fmla="*/ 2918053 w 6662822"/>
                <a:gd name="connsiteY3707" fmla="*/ 4262054 h 6268113"/>
                <a:gd name="connsiteX3708" fmla="*/ 2941061 w 6662822"/>
                <a:gd name="connsiteY3708" fmla="*/ 4278867 h 6268113"/>
                <a:gd name="connsiteX3709" fmla="*/ 2956546 w 6662822"/>
                <a:gd name="connsiteY3709" fmla="*/ 4270903 h 6268113"/>
                <a:gd name="connsiteX3710" fmla="*/ 2961413 w 6662822"/>
                <a:gd name="connsiteY3710" fmla="*/ 4262939 h 6268113"/>
                <a:gd name="connsiteX3711" fmla="*/ 2964511 w 6662822"/>
                <a:gd name="connsiteY3711" fmla="*/ 4252320 h 6268113"/>
                <a:gd name="connsiteX3712" fmla="*/ 2969820 w 6662822"/>
                <a:gd name="connsiteY3712" fmla="*/ 4234179 h 6268113"/>
                <a:gd name="connsiteX3713" fmla="*/ 2976457 w 6662822"/>
                <a:gd name="connsiteY3713" fmla="*/ 4185509 h 6268113"/>
                <a:gd name="connsiteX3714" fmla="*/ 2979554 w 6662822"/>
                <a:gd name="connsiteY3714" fmla="*/ 4146131 h 6268113"/>
                <a:gd name="connsiteX3715" fmla="*/ 2978669 w 6662822"/>
                <a:gd name="connsiteY3715" fmla="*/ 4136397 h 6268113"/>
                <a:gd name="connsiteX3716" fmla="*/ 2979112 w 6662822"/>
                <a:gd name="connsiteY3716" fmla="*/ 4118699 h 6268113"/>
                <a:gd name="connsiteX3717" fmla="*/ 2981324 w 6662822"/>
                <a:gd name="connsiteY3717" fmla="*/ 4105868 h 6268113"/>
                <a:gd name="connsiteX3718" fmla="*/ 2984421 w 6662822"/>
                <a:gd name="connsiteY3718" fmla="*/ 4096577 h 6268113"/>
                <a:gd name="connsiteX3719" fmla="*/ 2991058 w 6662822"/>
                <a:gd name="connsiteY3719" fmla="*/ 4062950 h 6268113"/>
                <a:gd name="connsiteX3720" fmla="*/ 3005659 w 6662822"/>
                <a:gd name="connsiteY3720" fmla="*/ 4024015 h 6268113"/>
                <a:gd name="connsiteX3721" fmla="*/ 3011410 w 6662822"/>
                <a:gd name="connsiteY3721" fmla="*/ 4035076 h 6268113"/>
                <a:gd name="connsiteX3722" fmla="*/ 3019817 w 6662822"/>
                <a:gd name="connsiteY3722" fmla="*/ 4046137 h 6268113"/>
                <a:gd name="connsiteX3723" fmla="*/ 3019817 w 6662822"/>
                <a:gd name="connsiteY3723" fmla="*/ 4049677 h 6268113"/>
                <a:gd name="connsiteX3724" fmla="*/ 3020702 w 6662822"/>
                <a:gd name="connsiteY3724" fmla="*/ 4107195 h 6268113"/>
                <a:gd name="connsiteX3725" fmla="*/ 3026011 w 6662822"/>
                <a:gd name="connsiteY3725" fmla="*/ 4150556 h 6268113"/>
                <a:gd name="connsiteX3726" fmla="*/ 3026454 w 6662822"/>
                <a:gd name="connsiteY3726" fmla="*/ 4163387 h 6268113"/>
                <a:gd name="connsiteX3727" fmla="*/ 3035745 w 6662822"/>
                <a:gd name="connsiteY3727" fmla="*/ 4208075 h 6268113"/>
                <a:gd name="connsiteX3728" fmla="*/ 3035303 w 6662822"/>
                <a:gd name="connsiteY3728" fmla="*/ 4220463 h 6268113"/>
                <a:gd name="connsiteX3729" fmla="*/ 3038842 w 6662822"/>
                <a:gd name="connsiteY3729" fmla="*/ 4244356 h 6268113"/>
                <a:gd name="connsiteX3730" fmla="*/ 3042382 w 6662822"/>
                <a:gd name="connsiteY3730" fmla="*/ 4275327 h 6268113"/>
                <a:gd name="connsiteX3731" fmla="*/ 3039727 w 6662822"/>
                <a:gd name="connsiteY3731" fmla="*/ 4282406 h 6268113"/>
                <a:gd name="connsiteX3732" fmla="*/ 3038842 w 6662822"/>
                <a:gd name="connsiteY3732" fmla="*/ 4294353 h 6268113"/>
                <a:gd name="connsiteX3733" fmla="*/ 3041497 w 6662822"/>
                <a:gd name="connsiteY3733" fmla="*/ 4319130 h 6268113"/>
                <a:gd name="connsiteX3734" fmla="*/ 3053001 w 6662822"/>
                <a:gd name="connsiteY3734" fmla="*/ 4332846 h 6268113"/>
                <a:gd name="connsiteX3735" fmla="*/ 3059195 w 6662822"/>
                <a:gd name="connsiteY3735" fmla="*/ 4337713 h 6268113"/>
                <a:gd name="connsiteX3736" fmla="*/ 3056098 w 6662822"/>
                <a:gd name="connsiteY3736" fmla="*/ 4342580 h 6268113"/>
                <a:gd name="connsiteX3737" fmla="*/ 3063177 w 6662822"/>
                <a:gd name="connsiteY3737" fmla="*/ 4344792 h 6268113"/>
                <a:gd name="connsiteX3738" fmla="*/ 3067159 w 6662822"/>
                <a:gd name="connsiteY3738" fmla="*/ 4346119 h 6268113"/>
                <a:gd name="connsiteX3739" fmla="*/ 3095034 w 6662822"/>
                <a:gd name="connsiteY3739" fmla="*/ 4340810 h 6268113"/>
                <a:gd name="connsiteX3740" fmla="*/ 3102556 w 6662822"/>
                <a:gd name="connsiteY3740" fmla="*/ 4318687 h 6268113"/>
                <a:gd name="connsiteX3741" fmla="*/ 3111405 w 6662822"/>
                <a:gd name="connsiteY3741" fmla="*/ 4287273 h 6268113"/>
                <a:gd name="connsiteX3742" fmla="*/ 3114502 w 6662822"/>
                <a:gd name="connsiteY3742" fmla="*/ 4275327 h 6268113"/>
                <a:gd name="connsiteX3743" fmla="*/ 3118041 w 6662822"/>
                <a:gd name="connsiteY3743" fmla="*/ 4261611 h 6268113"/>
                <a:gd name="connsiteX3744" fmla="*/ 3119811 w 6662822"/>
                <a:gd name="connsiteY3744" fmla="*/ 4240816 h 6268113"/>
                <a:gd name="connsiteX3745" fmla="*/ 3129545 w 6662822"/>
                <a:gd name="connsiteY3745" fmla="*/ 4165599 h 6268113"/>
                <a:gd name="connsiteX3746" fmla="*/ 3129988 w 6662822"/>
                <a:gd name="connsiteY3746" fmla="*/ 4159405 h 6268113"/>
                <a:gd name="connsiteX3747" fmla="*/ 3133970 w 6662822"/>
                <a:gd name="connsiteY3747" fmla="*/ 4098346 h 6268113"/>
                <a:gd name="connsiteX3748" fmla="*/ 3137067 w 6662822"/>
                <a:gd name="connsiteY3748" fmla="*/ 4078436 h 6268113"/>
                <a:gd name="connsiteX3749" fmla="*/ 3143704 w 6662822"/>
                <a:gd name="connsiteY3749" fmla="*/ 4063835 h 6268113"/>
                <a:gd name="connsiteX3750" fmla="*/ 3151225 w 6662822"/>
                <a:gd name="connsiteY3750" fmla="*/ 4059411 h 6268113"/>
                <a:gd name="connsiteX3751" fmla="*/ 3159632 w 6662822"/>
                <a:gd name="connsiteY3751" fmla="*/ 4081533 h 6268113"/>
                <a:gd name="connsiteX3752" fmla="*/ 3168038 w 6662822"/>
                <a:gd name="connsiteY3752" fmla="*/ 4111620 h 6268113"/>
                <a:gd name="connsiteX3753" fmla="*/ 3173348 w 6662822"/>
                <a:gd name="connsiteY3753" fmla="*/ 4132415 h 6268113"/>
                <a:gd name="connsiteX3754" fmla="*/ 3177772 w 6662822"/>
                <a:gd name="connsiteY3754" fmla="*/ 4159847 h 6268113"/>
                <a:gd name="connsiteX3755" fmla="*/ 3182197 w 6662822"/>
                <a:gd name="connsiteY3755" fmla="*/ 4183297 h 6268113"/>
                <a:gd name="connsiteX3756" fmla="*/ 3186621 w 6662822"/>
                <a:gd name="connsiteY3756" fmla="*/ 4186837 h 6268113"/>
                <a:gd name="connsiteX3757" fmla="*/ 3182197 w 6662822"/>
                <a:gd name="connsiteY3757" fmla="*/ 4194359 h 6268113"/>
                <a:gd name="connsiteX3758" fmla="*/ 3177772 w 6662822"/>
                <a:gd name="connsiteY3758" fmla="*/ 4198341 h 6268113"/>
                <a:gd name="connsiteX3759" fmla="*/ 3182639 w 6662822"/>
                <a:gd name="connsiteY3759" fmla="*/ 4205420 h 6268113"/>
                <a:gd name="connsiteX3760" fmla="*/ 3184409 w 6662822"/>
                <a:gd name="connsiteY3760" fmla="*/ 4209402 h 6268113"/>
                <a:gd name="connsiteX3761" fmla="*/ 3186621 w 6662822"/>
                <a:gd name="connsiteY3761" fmla="*/ 4216481 h 6268113"/>
                <a:gd name="connsiteX3762" fmla="*/ 3186621 w 6662822"/>
                <a:gd name="connsiteY3762" fmla="*/ 4225330 h 6268113"/>
                <a:gd name="connsiteX3763" fmla="*/ 3185736 w 6662822"/>
                <a:gd name="connsiteY3763" fmla="*/ 4239489 h 6268113"/>
                <a:gd name="connsiteX3764" fmla="*/ 3185736 w 6662822"/>
                <a:gd name="connsiteY3764" fmla="*/ 4258957 h 6268113"/>
                <a:gd name="connsiteX3765" fmla="*/ 3185294 w 6662822"/>
                <a:gd name="connsiteY3765" fmla="*/ 4262939 h 6268113"/>
                <a:gd name="connsiteX3766" fmla="*/ 3185294 w 6662822"/>
                <a:gd name="connsiteY3766" fmla="*/ 4313821 h 6268113"/>
                <a:gd name="connsiteX3767" fmla="*/ 3190603 w 6662822"/>
                <a:gd name="connsiteY3767" fmla="*/ 4327979 h 6268113"/>
                <a:gd name="connsiteX3768" fmla="*/ 3193258 w 6662822"/>
                <a:gd name="connsiteY3768" fmla="*/ 4333731 h 6268113"/>
                <a:gd name="connsiteX3769" fmla="*/ 3189276 w 6662822"/>
                <a:gd name="connsiteY3769" fmla="*/ 4351429 h 6268113"/>
                <a:gd name="connsiteX3770" fmla="*/ 3186179 w 6662822"/>
                <a:gd name="connsiteY3770" fmla="*/ 4373994 h 6268113"/>
                <a:gd name="connsiteX3771" fmla="*/ 3204319 w 6662822"/>
                <a:gd name="connsiteY3771" fmla="*/ 4411160 h 6268113"/>
                <a:gd name="connsiteX3772" fmla="*/ 3215381 w 6662822"/>
                <a:gd name="connsiteY3772" fmla="*/ 4417797 h 6268113"/>
                <a:gd name="connsiteX3773" fmla="*/ 3235733 w 6662822"/>
                <a:gd name="connsiteY3773" fmla="*/ 4414699 h 6268113"/>
                <a:gd name="connsiteX3774" fmla="*/ 3248565 w 6662822"/>
                <a:gd name="connsiteY3774" fmla="*/ 4397001 h 6268113"/>
                <a:gd name="connsiteX3775" fmla="*/ 3252989 w 6662822"/>
                <a:gd name="connsiteY3775" fmla="*/ 4391250 h 6268113"/>
                <a:gd name="connsiteX3776" fmla="*/ 3256971 w 6662822"/>
                <a:gd name="connsiteY3776" fmla="*/ 4385940 h 6268113"/>
                <a:gd name="connsiteX3777" fmla="*/ 3266705 w 6662822"/>
                <a:gd name="connsiteY3777" fmla="*/ 4344792 h 6268113"/>
                <a:gd name="connsiteX3778" fmla="*/ 3270245 w 6662822"/>
                <a:gd name="connsiteY3778" fmla="*/ 4331519 h 6268113"/>
                <a:gd name="connsiteX3779" fmla="*/ 3277324 w 6662822"/>
                <a:gd name="connsiteY3779" fmla="*/ 4294353 h 6268113"/>
                <a:gd name="connsiteX3780" fmla="*/ 3275112 w 6662822"/>
                <a:gd name="connsiteY3780" fmla="*/ 4289486 h 6268113"/>
                <a:gd name="connsiteX3781" fmla="*/ 3276881 w 6662822"/>
                <a:gd name="connsiteY3781" fmla="*/ 4282406 h 6268113"/>
                <a:gd name="connsiteX3782" fmla="*/ 3283961 w 6662822"/>
                <a:gd name="connsiteY3782" fmla="*/ 4265593 h 6268113"/>
                <a:gd name="connsiteX3783" fmla="*/ 3287943 w 6662822"/>
                <a:gd name="connsiteY3783" fmla="*/ 4251877 h 6268113"/>
                <a:gd name="connsiteX3784" fmla="*/ 3294137 w 6662822"/>
                <a:gd name="connsiteY3784" fmla="*/ 4231525 h 6268113"/>
                <a:gd name="connsiteX3785" fmla="*/ 3300331 w 6662822"/>
                <a:gd name="connsiteY3785" fmla="*/ 4208075 h 6268113"/>
                <a:gd name="connsiteX3786" fmla="*/ 3301216 w 6662822"/>
                <a:gd name="connsiteY3786" fmla="*/ 4180200 h 6268113"/>
                <a:gd name="connsiteX3787" fmla="*/ 3301659 w 6662822"/>
                <a:gd name="connsiteY3787" fmla="*/ 4152326 h 6268113"/>
                <a:gd name="connsiteX3788" fmla="*/ 3306083 w 6662822"/>
                <a:gd name="connsiteY3788" fmla="*/ 4135070 h 6268113"/>
                <a:gd name="connsiteX3789" fmla="*/ 3310508 w 6662822"/>
                <a:gd name="connsiteY3789" fmla="*/ 4125778 h 6268113"/>
                <a:gd name="connsiteX3790" fmla="*/ 3314932 w 6662822"/>
                <a:gd name="connsiteY3790" fmla="*/ 4134627 h 6268113"/>
                <a:gd name="connsiteX3791" fmla="*/ 3319799 w 6662822"/>
                <a:gd name="connsiteY3791" fmla="*/ 4143477 h 6268113"/>
                <a:gd name="connsiteX3792" fmla="*/ 3319357 w 6662822"/>
                <a:gd name="connsiteY3792" fmla="*/ 4150113 h 6268113"/>
                <a:gd name="connsiteX3793" fmla="*/ 3319799 w 6662822"/>
                <a:gd name="connsiteY3793" fmla="*/ 4156750 h 6268113"/>
                <a:gd name="connsiteX3794" fmla="*/ 3319799 w 6662822"/>
                <a:gd name="connsiteY3794" fmla="*/ 4160732 h 6268113"/>
                <a:gd name="connsiteX3795" fmla="*/ 3316702 w 6662822"/>
                <a:gd name="connsiteY3795" fmla="*/ 4169139 h 6268113"/>
                <a:gd name="connsiteX3796" fmla="*/ 3325551 w 6662822"/>
                <a:gd name="connsiteY3796" fmla="*/ 4227542 h 6268113"/>
                <a:gd name="connsiteX3797" fmla="*/ 3331745 w 6662822"/>
                <a:gd name="connsiteY3797" fmla="*/ 4270903 h 6268113"/>
                <a:gd name="connsiteX3798" fmla="*/ 3330418 w 6662822"/>
                <a:gd name="connsiteY3798" fmla="*/ 4391250 h 6268113"/>
                <a:gd name="connsiteX3799" fmla="*/ 3333958 w 6662822"/>
                <a:gd name="connsiteY3799" fmla="*/ 4396117 h 6268113"/>
                <a:gd name="connsiteX3800" fmla="*/ 3339267 w 6662822"/>
                <a:gd name="connsiteY3800" fmla="*/ 4404523 h 6268113"/>
                <a:gd name="connsiteX3801" fmla="*/ 3341479 w 6662822"/>
                <a:gd name="connsiteY3801" fmla="*/ 4419566 h 6268113"/>
                <a:gd name="connsiteX3802" fmla="*/ 3341037 w 6662822"/>
                <a:gd name="connsiteY3802" fmla="*/ 4433725 h 6268113"/>
                <a:gd name="connsiteX3803" fmla="*/ 3341037 w 6662822"/>
                <a:gd name="connsiteY3803" fmla="*/ 4441247 h 6268113"/>
                <a:gd name="connsiteX3804" fmla="*/ 3342807 w 6662822"/>
                <a:gd name="connsiteY3804" fmla="*/ 4458060 h 6268113"/>
                <a:gd name="connsiteX3805" fmla="*/ 3347674 w 6662822"/>
                <a:gd name="connsiteY3805" fmla="*/ 4470891 h 6268113"/>
                <a:gd name="connsiteX3806" fmla="*/ 3354753 w 6662822"/>
                <a:gd name="connsiteY3806" fmla="*/ 4474873 h 6268113"/>
                <a:gd name="connsiteX3807" fmla="*/ 3378203 w 6662822"/>
                <a:gd name="connsiteY3807" fmla="*/ 4477970 h 6268113"/>
                <a:gd name="connsiteX3808" fmla="*/ 3391476 w 6662822"/>
                <a:gd name="connsiteY3808" fmla="*/ 4428415 h 6268113"/>
                <a:gd name="connsiteX3809" fmla="*/ 3394131 w 6662822"/>
                <a:gd name="connsiteY3809" fmla="*/ 4422221 h 6268113"/>
                <a:gd name="connsiteX3810" fmla="*/ 3398998 w 6662822"/>
                <a:gd name="connsiteY3810" fmla="*/ 4413372 h 6268113"/>
                <a:gd name="connsiteX3811" fmla="*/ 3405635 w 6662822"/>
                <a:gd name="connsiteY3811" fmla="*/ 4394347 h 6268113"/>
                <a:gd name="connsiteX3812" fmla="*/ 3410502 w 6662822"/>
                <a:gd name="connsiteY3812" fmla="*/ 4374879 h 6268113"/>
                <a:gd name="connsiteX3813" fmla="*/ 3414926 w 6662822"/>
                <a:gd name="connsiteY3813" fmla="*/ 4359835 h 6268113"/>
                <a:gd name="connsiteX3814" fmla="*/ 3416696 w 6662822"/>
                <a:gd name="connsiteY3814" fmla="*/ 4348774 h 6268113"/>
                <a:gd name="connsiteX3815" fmla="*/ 3419793 w 6662822"/>
                <a:gd name="connsiteY3815" fmla="*/ 4338598 h 6268113"/>
                <a:gd name="connsiteX3816" fmla="*/ 3422448 w 6662822"/>
                <a:gd name="connsiteY3816" fmla="*/ 4333731 h 6268113"/>
                <a:gd name="connsiteX3817" fmla="*/ 3425545 w 6662822"/>
                <a:gd name="connsiteY3817" fmla="*/ 4275770 h 6268113"/>
                <a:gd name="connsiteX3818" fmla="*/ 3424218 w 6662822"/>
                <a:gd name="connsiteY3818" fmla="*/ 4256302 h 6268113"/>
                <a:gd name="connsiteX3819" fmla="*/ 3425988 w 6662822"/>
                <a:gd name="connsiteY3819" fmla="*/ 4250550 h 6268113"/>
                <a:gd name="connsiteX3820" fmla="*/ 3432182 w 6662822"/>
                <a:gd name="connsiteY3820" fmla="*/ 4243028 h 6268113"/>
                <a:gd name="connsiteX3821" fmla="*/ 3429085 w 6662822"/>
                <a:gd name="connsiteY3821" fmla="*/ 4235064 h 6268113"/>
                <a:gd name="connsiteX3822" fmla="*/ 3425545 w 6662822"/>
                <a:gd name="connsiteY3822" fmla="*/ 4232409 h 6268113"/>
                <a:gd name="connsiteX3823" fmla="*/ 3429970 w 6662822"/>
                <a:gd name="connsiteY3823" fmla="*/ 4227542 h 6268113"/>
                <a:gd name="connsiteX3824" fmla="*/ 3434394 w 6662822"/>
                <a:gd name="connsiteY3824" fmla="*/ 4220463 h 6268113"/>
                <a:gd name="connsiteX3825" fmla="*/ 3430412 w 6662822"/>
                <a:gd name="connsiteY3825" fmla="*/ 4216039 h 6268113"/>
                <a:gd name="connsiteX3826" fmla="*/ 3428642 w 6662822"/>
                <a:gd name="connsiteY3826" fmla="*/ 4209844 h 6268113"/>
                <a:gd name="connsiteX3827" fmla="*/ 3434837 w 6662822"/>
                <a:gd name="connsiteY3827" fmla="*/ 4203650 h 6268113"/>
                <a:gd name="connsiteX3828" fmla="*/ 3438819 w 6662822"/>
                <a:gd name="connsiteY3828" fmla="*/ 4194801 h 6268113"/>
                <a:gd name="connsiteX3829" fmla="*/ 3443686 w 6662822"/>
                <a:gd name="connsiteY3829" fmla="*/ 4183297 h 6268113"/>
                <a:gd name="connsiteX3830" fmla="*/ 3445898 w 6662822"/>
                <a:gd name="connsiteY3830" fmla="*/ 4187279 h 6268113"/>
                <a:gd name="connsiteX3831" fmla="*/ 3448553 w 6662822"/>
                <a:gd name="connsiteY3831" fmla="*/ 4204093 h 6268113"/>
                <a:gd name="connsiteX3832" fmla="*/ 3452977 w 6662822"/>
                <a:gd name="connsiteY3832" fmla="*/ 4220021 h 6268113"/>
                <a:gd name="connsiteX3833" fmla="*/ 3456074 w 6662822"/>
                <a:gd name="connsiteY3833" fmla="*/ 4223118 h 6268113"/>
                <a:gd name="connsiteX3834" fmla="*/ 3458729 w 6662822"/>
                <a:gd name="connsiteY3834" fmla="*/ 4282849 h 6268113"/>
                <a:gd name="connsiteX3835" fmla="*/ 3461826 w 6662822"/>
                <a:gd name="connsiteY3835" fmla="*/ 4342580 h 6268113"/>
                <a:gd name="connsiteX3836" fmla="*/ 3463596 w 6662822"/>
                <a:gd name="connsiteY3836" fmla="*/ 4353641 h 6268113"/>
                <a:gd name="connsiteX3837" fmla="*/ 3466251 w 6662822"/>
                <a:gd name="connsiteY3837" fmla="*/ 4366915 h 6268113"/>
                <a:gd name="connsiteX3838" fmla="*/ 3465808 w 6662822"/>
                <a:gd name="connsiteY3838" fmla="*/ 4461157 h 6268113"/>
                <a:gd name="connsiteX3839" fmla="*/ 3468021 w 6662822"/>
                <a:gd name="connsiteY3839" fmla="*/ 4486377 h 6268113"/>
                <a:gd name="connsiteX3840" fmla="*/ 3470233 w 6662822"/>
                <a:gd name="connsiteY3840" fmla="*/ 4499208 h 6268113"/>
                <a:gd name="connsiteX3841" fmla="*/ 3476870 w 6662822"/>
                <a:gd name="connsiteY3841" fmla="*/ 4519561 h 6268113"/>
                <a:gd name="connsiteX3842" fmla="*/ 3483064 w 6662822"/>
                <a:gd name="connsiteY3842" fmla="*/ 4526197 h 6268113"/>
                <a:gd name="connsiteX3843" fmla="*/ 3506071 w 6662822"/>
                <a:gd name="connsiteY3843" fmla="*/ 4541683 h 6268113"/>
                <a:gd name="connsiteX3844" fmla="*/ 3518460 w 6662822"/>
                <a:gd name="connsiteY3844" fmla="*/ 4526197 h 6268113"/>
                <a:gd name="connsiteX3845" fmla="*/ 3527309 w 6662822"/>
                <a:gd name="connsiteY3845" fmla="*/ 4510711 h 6268113"/>
                <a:gd name="connsiteX3846" fmla="*/ 3530406 w 6662822"/>
                <a:gd name="connsiteY3846" fmla="*/ 4483279 h 6268113"/>
                <a:gd name="connsiteX3847" fmla="*/ 3535716 w 6662822"/>
                <a:gd name="connsiteY3847" fmla="*/ 4454078 h 6268113"/>
                <a:gd name="connsiteX3848" fmla="*/ 3540583 w 6662822"/>
                <a:gd name="connsiteY3848" fmla="*/ 4444344 h 6268113"/>
                <a:gd name="connsiteX3849" fmla="*/ 3545450 w 6662822"/>
                <a:gd name="connsiteY3849" fmla="*/ 4433282 h 6268113"/>
                <a:gd name="connsiteX3850" fmla="*/ 3548547 w 6662822"/>
                <a:gd name="connsiteY3850" fmla="*/ 4414699 h 6268113"/>
                <a:gd name="connsiteX3851" fmla="*/ 3553856 w 6662822"/>
                <a:gd name="connsiteY3851" fmla="*/ 4395674 h 6268113"/>
                <a:gd name="connsiteX3852" fmla="*/ 3560493 w 6662822"/>
                <a:gd name="connsiteY3852" fmla="*/ 4327537 h 6268113"/>
                <a:gd name="connsiteX3853" fmla="*/ 3564033 w 6662822"/>
                <a:gd name="connsiteY3853" fmla="*/ 4262939 h 6268113"/>
                <a:gd name="connsiteX3854" fmla="*/ 3567130 w 6662822"/>
                <a:gd name="connsiteY3854" fmla="*/ 4254532 h 6268113"/>
                <a:gd name="connsiteX3855" fmla="*/ 3579518 w 6662822"/>
                <a:gd name="connsiteY3855" fmla="*/ 4251877 h 6268113"/>
                <a:gd name="connsiteX3856" fmla="*/ 3579961 w 6662822"/>
                <a:gd name="connsiteY3856" fmla="*/ 4262939 h 6268113"/>
                <a:gd name="connsiteX3857" fmla="*/ 3577749 w 6662822"/>
                <a:gd name="connsiteY3857" fmla="*/ 4266478 h 6268113"/>
                <a:gd name="connsiteX3858" fmla="*/ 3582173 w 6662822"/>
                <a:gd name="connsiteY3858" fmla="*/ 4289928 h 6268113"/>
                <a:gd name="connsiteX3859" fmla="*/ 3589695 w 6662822"/>
                <a:gd name="connsiteY3859" fmla="*/ 4327094 h 6268113"/>
                <a:gd name="connsiteX3860" fmla="*/ 3593234 w 6662822"/>
                <a:gd name="connsiteY3860" fmla="*/ 4366915 h 6268113"/>
                <a:gd name="connsiteX3861" fmla="*/ 3593234 w 6662822"/>
                <a:gd name="connsiteY3861" fmla="*/ 4386825 h 6268113"/>
                <a:gd name="connsiteX3862" fmla="*/ 3598101 w 6662822"/>
                <a:gd name="connsiteY3862" fmla="*/ 4391250 h 6268113"/>
                <a:gd name="connsiteX3863" fmla="*/ 3602526 w 6662822"/>
                <a:gd name="connsiteY3863" fmla="*/ 4392134 h 6268113"/>
                <a:gd name="connsiteX3864" fmla="*/ 3597659 w 6662822"/>
                <a:gd name="connsiteY3864" fmla="*/ 4402311 h 6268113"/>
                <a:gd name="connsiteX3865" fmla="*/ 3600314 w 6662822"/>
                <a:gd name="connsiteY3865" fmla="*/ 4413372 h 6268113"/>
                <a:gd name="connsiteX3866" fmla="*/ 3604738 w 6662822"/>
                <a:gd name="connsiteY3866" fmla="*/ 4426203 h 6268113"/>
                <a:gd name="connsiteX3867" fmla="*/ 3606508 w 6662822"/>
                <a:gd name="connsiteY3867" fmla="*/ 4431070 h 6268113"/>
                <a:gd name="connsiteX3868" fmla="*/ 3606065 w 6662822"/>
                <a:gd name="connsiteY3868" fmla="*/ 4445229 h 6268113"/>
                <a:gd name="connsiteX3869" fmla="*/ 3605623 w 6662822"/>
                <a:gd name="connsiteY3869" fmla="*/ 4458945 h 6268113"/>
                <a:gd name="connsiteX3870" fmla="*/ 3606950 w 6662822"/>
                <a:gd name="connsiteY3870" fmla="*/ 4473103 h 6268113"/>
                <a:gd name="connsiteX3871" fmla="*/ 3610048 w 6662822"/>
                <a:gd name="connsiteY3871" fmla="*/ 4508057 h 6268113"/>
                <a:gd name="connsiteX3872" fmla="*/ 3611375 w 6662822"/>
                <a:gd name="connsiteY3872" fmla="*/ 4531064 h 6268113"/>
                <a:gd name="connsiteX3873" fmla="*/ 3611375 w 6662822"/>
                <a:gd name="connsiteY3873" fmla="*/ 4548320 h 6268113"/>
                <a:gd name="connsiteX3874" fmla="*/ 3612260 w 6662822"/>
                <a:gd name="connsiteY3874" fmla="*/ 4561593 h 6268113"/>
                <a:gd name="connsiteX3875" fmla="*/ 3616684 w 6662822"/>
                <a:gd name="connsiteY3875" fmla="*/ 4580619 h 6268113"/>
                <a:gd name="connsiteX3876" fmla="*/ 3625533 w 6662822"/>
                <a:gd name="connsiteY3876" fmla="*/ 4594777 h 6268113"/>
                <a:gd name="connsiteX3877" fmla="*/ 3660929 w 6662822"/>
                <a:gd name="connsiteY3877" fmla="*/ 4596990 h 6268113"/>
                <a:gd name="connsiteX3878" fmla="*/ 3664469 w 6662822"/>
                <a:gd name="connsiteY3878" fmla="*/ 4581946 h 6268113"/>
                <a:gd name="connsiteX3879" fmla="*/ 3676858 w 6662822"/>
                <a:gd name="connsiteY3879" fmla="*/ 4532834 h 6268113"/>
                <a:gd name="connsiteX3880" fmla="*/ 3679512 w 6662822"/>
                <a:gd name="connsiteY3880" fmla="*/ 4523985 h 6268113"/>
                <a:gd name="connsiteX3881" fmla="*/ 3685264 w 6662822"/>
                <a:gd name="connsiteY3881" fmla="*/ 4512924 h 6268113"/>
                <a:gd name="connsiteX3882" fmla="*/ 3690574 w 6662822"/>
                <a:gd name="connsiteY3882" fmla="*/ 4485492 h 6268113"/>
                <a:gd name="connsiteX3883" fmla="*/ 3698538 w 6662822"/>
                <a:gd name="connsiteY3883" fmla="*/ 4448768 h 6268113"/>
                <a:gd name="connsiteX3884" fmla="*/ 3702077 w 6662822"/>
                <a:gd name="connsiteY3884" fmla="*/ 4421336 h 6268113"/>
                <a:gd name="connsiteX3885" fmla="*/ 3702962 w 6662822"/>
                <a:gd name="connsiteY3885" fmla="*/ 4389922 h 6268113"/>
                <a:gd name="connsiteX3886" fmla="*/ 3703847 w 6662822"/>
                <a:gd name="connsiteY3886" fmla="*/ 4347004 h 6268113"/>
                <a:gd name="connsiteX3887" fmla="*/ 3707387 w 6662822"/>
                <a:gd name="connsiteY3887" fmla="*/ 4338155 h 6268113"/>
                <a:gd name="connsiteX3888" fmla="*/ 3721103 w 6662822"/>
                <a:gd name="connsiteY3888" fmla="*/ 4335058 h 6268113"/>
                <a:gd name="connsiteX3889" fmla="*/ 3725527 w 6662822"/>
                <a:gd name="connsiteY3889" fmla="*/ 4364702 h 6268113"/>
                <a:gd name="connsiteX3890" fmla="*/ 3727297 w 6662822"/>
                <a:gd name="connsiteY3890" fmla="*/ 4395232 h 6268113"/>
                <a:gd name="connsiteX3891" fmla="*/ 3729067 w 6662822"/>
                <a:gd name="connsiteY3891" fmla="*/ 4398771 h 6268113"/>
                <a:gd name="connsiteX3892" fmla="*/ 3733934 w 6662822"/>
                <a:gd name="connsiteY3892" fmla="*/ 4434610 h 6268113"/>
                <a:gd name="connsiteX3893" fmla="*/ 3737474 w 6662822"/>
                <a:gd name="connsiteY3893" fmla="*/ 4484164 h 6268113"/>
                <a:gd name="connsiteX3894" fmla="*/ 3742783 w 6662822"/>
                <a:gd name="connsiteY3894" fmla="*/ 4510711 h 6268113"/>
                <a:gd name="connsiteX3895" fmla="*/ 3746765 w 6662822"/>
                <a:gd name="connsiteY3895" fmla="*/ 4527967 h 6268113"/>
                <a:gd name="connsiteX3896" fmla="*/ 3743668 w 6662822"/>
                <a:gd name="connsiteY3896" fmla="*/ 4538143 h 6268113"/>
                <a:gd name="connsiteX3897" fmla="*/ 3743225 w 6662822"/>
                <a:gd name="connsiteY3897" fmla="*/ 4551859 h 6268113"/>
                <a:gd name="connsiteX3898" fmla="*/ 3747650 w 6662822"/>
                <a:gd name="connsiteY3898" fmla="*/ 4568230 h 6268113"/>
                <a:gd name="connsiteX3899" fmla="*/ 3750747 w 6662822"/>
                <a:gd name="connsiteY3899" fmla="*/ 4603626 h 6268113"/>
                <a:gd name="connsiteX3900" fmla="*/ 3754729 w 6662822"/>
                <a:gd name="connsiteY3900" fmla="*/ 4639907 h 6268113"/>
                <a:gd name="connsiteX3901" fmla="*/ 3768003 w 6662822"/>
                <a:gd name="connsiteY3901" fmla="*/ 4667339 h 6268113"/>
                <a:gd name="connsiteX3902" fmla="*/ 3793665 w 6662822"/>
                <a:gd name="connsiteY3902" fmla="*/ 4677516 h 6268113"/>
                <a:gd name="connsiteX3903" fmla="*/ 3811805 w 6662822"/>
                <a:gd name="connsiteY3903" fmla="*/ 4634155 h 6268113"/>
                <a:gd name="connsiteX3904" fmla="*/ 3814460 w 6662822"/>
                <a:gd name="connsiteY3904" fmla="*/ 4621324 h 6268113"/>
                <a:gd name="connsiteX3905" fmla="*/ 3816672 w 6662822"/>
                <a:gd name="connsiteY3905" fmla="*/ 4616015 h 6268113"/>
                <a:gd name="connsiteX3906" fmla="*/ 3821097 w 6662822"/>
                <a:gd name="connsiteY3906" fmla="*/ 4574867 h 6268113"/>
                <a:gd name="connsiteX3907" fmla="*/ 3818442 w 6662822"/>
                <a:gd name="connsiteY3907" fmla="*/ 4554514 h 6268113"/>
                <a:gd name="connsiteX3908" fmla="*/ 3819770 w 6662822"/>
                <a:gd name="connsiteY3908" fmla="*/ 4537701 h 6268113"/>
                <a:gd name="connsiteX3909" fmla="*/ 3820212 w 6662822"/>
                <a:gd name="connsiteY3909" fmla="*/ 4518676 h 6268113"/>
                <a:gd name="connsiteX3910" fmla="*/ 3833486 w 6662822"/>
                <a:gd name="connsiteY3910" fmla="*/ 4504517 h 6268113"/>
                <a:gd name="connsiteX3911" fmla="*/ 3828619 w 6662822"/>
                <a:gd name="connsiteY3911" fmla="*/ 4496111 h 6268113"/>
                <a:gd name="connsiteX3912" fmla="*/ 3823752 w 6662822"/>
                <a:gd name="connsiteY3912" fmla="*/ 4484164 h 6268113"/>
                <a:gd name="connsiteX3913" fmla="*/ 3826849 w 6662822"/>
                <a:gd name="connsiteY3913" fmla="*/ 4481510 h 6268113"/>
                <a:gd name="connsiteX3914" fmla="*/ 3828619 w 6662822"/>
                <a:gd name="connsiteY3914" fmla="*/ 4469563 h 6268113"/>
                <a:gd name="connsiteX3915" fmla="*/ 3829061 w 6662822"/>
                <a:gd name="connsiteY3915" fmla="*/ 4463812 h 6268113"/>
                <a:gd name="connsiteX3916" fmla="*/ 3827291 w 6662822"/>
                <a:gd name="connsiteY3916" fmla="*/ 4438149 h 6268113"/>
                <a:gd name="connsiteX3917" fmla="*/ 3828619 w 6662822"/>
                <a:gd name="connsiteY3917" fmla="*/ 4419566 h 6268113"/>
                <a:gd name="connsiteX3918" fmla="*/ 3828176 w 6662822"/>
                <a:gd name="connsiteY3918" fmla="*/ 4402753 h 6268113"/>
                <a:gd name="connsiteX3919" fmla="*/ 3828176 w 6662822"/>
                <a:gd name="connsiteY3919" fmla="*/ 4393462 h 6268113"/>
                <a:gd name="connsiteX3920" fmla="*/ 3823752 w 6662822"/>
                <a:gd name="connsiteY3920" fmla="*/ 4391692 h 6268113"/>
                <a:gd name="connsiteX3921" fmla="*/ 3828619 w 6662822"/>
                <a:gd name="connsiteY3921" fmla="*/ 4386825 h 6268113"/>
                <a:gd name="connsiteX3922" fmla="*/ 3830831 w 6662822"/>
                <a:gd name="connsiteY3922" fmla="*/ 4380188 h 6268113"/>
                <a:gd name="connsiteX3923" fmla="*/ 3833043 w 6662822"/>
                <a:gd name="connsiteY3923" fmla="*/ 4373551 h 6268113"/>
                <a:gd name="connsiteX3924" fmla="*/ 3836140 w 6662822"/>
                <a:gd name="connsiteY3924" fmla="*/ 4360278 h 6268113"/>
                <a:gd name="connsiteX3925" fmla="*/ 3840565 w 6662822"/>
                <a:gd name="connsiteY3925" fmla="*/ 4347004 h 6268113"/>
                <a:gd name="connsiteX3926" fmla="*/ 3844547 w 6662822"/>
                <a:gd name="connsiteY3926" fmla="*/ 4352756 h 6268113"/>
                <a:gd name="connsiteX3927" fmla="*/ 3848971 w 6662822"/>
                <a:gd name="connsiteY3927" fmla="*/ 4377976 h 6268113"/>
                <a:gd name="connsiteX3928" fmla="*/ 3856936 w 6662822"/>
                <a:gd name="connsiteY3928" fmla="*/ 4413372 h 6268113"/>
                <a:gd name="connsiteX3929" fmla="*/ 3868882 w 6662822"/>
                <a:gd name="connsiteY3929" fmla="*/ 4475315 h 6268113"/>
                <a:gd name="connsiteX3930" fmla="*/ 3869767 w 6662822"/>
                <a:gd name="connsiteY3930" fmla="*/ 4480182 h 6268113"/>
                <a:gd name="connsiteX3931" fmla="*/ 3871094 w 6662822"/>
                <a:gd name="connsiteY3931" fmla="*/ 4579291 h 6268113"/>
                <a:gd name="connsiteX3932" fmla="*/ 3873306 w 6662822"/>
                <a:gd name="connsiteY3932" fmla="*/ 4631501 h 6268113"/>
                <a:gd name="connsiteX3933" fmla="*/ 3877731 w 6662822"/>
                <a:gd name="connsiteY3933" fmla="*/ 4661145 h 6268113"/>
                <a:gd name="connsiteX3934" fmla="*/ 3877288 w 6662822"/>
                <a:gd name="connsiteY3934" fmla="*/ 4668667 h 6268113"/>
                <a:gd name="connsiteX3935" fmla="*/ 3877288 w 6662822"/>
                <a:gd name="connsiteY3935" fmla="*/ 4686807 h 6268113"/>
                <a:gd name="connsiteX3936" fmla="*/ 3878616 w 6662822"/>
                <a:gd name="connsiteY3936" fmla="*/ 4701408 h 6268113"/>
                <a:gd name="connsiteX3937" fmla="*/ 3885252 w 6662822"/>
                <a:gd name="connsiteY3937" fmla="*/ 4720876 h 6268113"/>
                <a:gd name="connsiteX3938" fmla="*/ 3896314 w 6662822"/>
                <a:gd name="connsiteY3938" fmla="*/ 4727070 h 6268113"/>
                <a:gd name="connsiteX3939" fmla="*/ 3934365 w 6662822"/>
                <a:gd name="connsiteY3939" fmla="*/ 4723531 h 6268113"/>
                <a:gd name="connsiteX3940" fmla="*/ 4823692 w 6662822"/>
                <a:gd name="connsiteY3940" fmla="*/ 4623537 h 6268113"/>
                <a:gd name="connsiteX3941" fmla="*/ 4834754 w 6662822"/>
                <a:gd name="connsiteY3941" fmla="*/ 4614245 h 6268113"/>
                <a:gd name="connsiteX3942" fmla="*/ 4845815 w 6662822"/>
                <a:gd name="connsiteY3942" fmla="*/ 4608493 h 6268113"/>
                <a:gd name="connsiteX3943" fmla="*/ 4867938 w 6662822"/>
                <a:gd name="connsiteY3943" fmla="*/ 4599202 h 6268113"/>
                <a:gd name="connsiteX3944" fmla="*/ 4890060 w 6662822"/>
                <a:gd name="connsiteY3944" fmla="*/ 4589468 h 6268113"/>
                <a:gd name="connsiteX3945" fmla="*/ 4896697 w 6662822"/>
                <a:gd name="connsiteY3945" fmla="*/ 4585928 h 6268113"/>
                <a:gd name="connsiteX3946" fmla="*/ 4903334 w 6662822"/>
                <a:gd name="connsiteY3946" fmla="*/ 4581946 h 6268113"/>
                <a:gd name="connsiteX3947" fmla="*/ 4923244 w 6662822"/>
                <a:gd name="connsiteY3947" fmla="*/ 4568673 h 6268113"/>
                <a:gd name="connsiteX3948" fmla="*/ 4943154 w 6662822"/>
                <a:gd name="connsiteY3948" fmla="*/ 4554514 h 6268113"/>
                <a:gd name="connsiteX3949" fmla="*/ 4948906 w 6662822"/>
                <a:gd name="connsiteY3949" fmla="*/ 4554072 h 6268113"/>
                <a:gd name="connsiteX3950" fmla="*/ 4974568 w 6662822"/>
                <a:gd name="connsiteY3950" fmla="*/ 4537259 h 6268113"/>
                <a:gd name="connsiteX3951" fmla="*/ 4991382 w 6662822"/>
                <a:gd name="connsiteY3951" fmla="*/ 4525312 h 6268113"/>
                <a:gd name="connsiteX3952" fmla="*/ 5007310 w 6662822"/>
                <a:gd name="connsiteY3952" fmla="*/ 4517791 h 6268113"/>
                <a:gd name="connsiteX3953" fmla="*/ 5020583 w 6662822"/>
                <a:gd name="connsiteY3953" fmla="*/ 4513366 h 6268113"/>
                <a:gd name="connsiteX3954" fmla="*/ 5027220 w 6662822"/>
                <a:gd name="connsiteY3954" fmla="*/ 4509384 h 6268113"/>
                <a:gd name="connsiteX3955" fmla="*/ 5049343 w 6662822"/>
                <a:gd name="connsiteY3955" fmla="*/ 4492129 h 6268113"/>
                <a:gd name="connsiteX3956" fmla="*/ 5071465 w 6662822"/>
                <a:gd name="connsiteY3956" fmla="*/ 4476643 h 6268113"/>
                <a:gd name="connsiteX3957" fmla="*/ 5075005 w 6662822"/>
                <a:gd name="connsiteY3957" fmla="*/ 4471333 h 6268113"/>
                <a:gd name="connsiteX3958" fmla="*/ 5098012 w 6662822"/>
                <a:gd name="connsiteY3958" fmla="*/ 4464697 h 6268113"/>
                <a:gd name="connsiteX3959" fmla="*/ 5106861 w 6662822"/>
                <a:gd name="connsiteY3959" fmla="*/ 4455405 h 6268113"/>
                <a:gd name="connsiteX3960" fmla="*/ 5115710 w 6662822"/>
                <a:gd name="connsiteY3960" fmla="*/ 4448768 h 6268113"/>
                <a:gd name="connsiteX3961" fmla="*/ 5123675 w 6662822"/>
                <a:gd name="connsiteY3961" fmla="*/ 4442574 h 6268113"/>
                <a:gd name="connsiteX3962" fmla="*/ 5145797 w 6662822"/>
                <a:gd name="connsiteY3962" fmla="*/ 4431070 h 6268113"/>
                <a:gd name="connsiteX3963" fmla="*/ 5159956 w 6662822"/>
                <a:gd name="connsiteY3963" fmla="*/ 4424876 h 6268113"/>
                <a:gd name="connsiteX3964" fmla="*/ 5167035 w 6662822"/>
                <a:gd name="connsiteY3964" fmla="*/ 4420451 h 6268113"/>
                <a:gd name="connsiteX3965" fmla="*/ 5180308 w 6662822"/>
                <a:gd name="connsiteY3965" fmla="*/ 4413372 h 6268113"/>
                <a:gd name="connsiteX3966" fmla="*/ 5186503 w 6662822"/>
                <a:gd name="connsiteY3966" fmla="*/ 4408505 h 6268113"/>
                <a:gd name="connsiteX3967" fmla="*/ 5190927 w 6662822"/>
                <a:gd name="connsiteY3967" fmla="*/ 4406735 h 6268113"/>
                <a:gd name="connsiteX3968" fmla="*/ 5208625 w 6662822"/>
                <a:gd name="connsiteY3968" fmla="*/ 4395674 h 6268113"/>
                <a:gd name="connsiteX3969" fmla="*/ 5226323 w 6662822"/>
                <a:gd name="connsiteY3969" fmla="*/ 4382401 h 6268113"/>
                <a:gd name="connsiteX3970" fmla="*/ 5230748 w 6662822"/>
                <a:gd name="connsiteY3970" fmla="*/ 4377534 h 6268113"/>
                <a:gd name="connsiteX3971" fmla="*/ 5235172 w 6662822"/>
                <a:gd name="connsiteY3971" fmla="*/ 4375764 h 6268113"/>
                <a:gd name="connsiteX3972" fmla="*/ 5236942 w 6662822"/>
                <a:gd name="connsiteY3972" fmla="*/ 4371782 h 6268113"/>
                <a:gd name="connsiteX3973" fmla="*/ 5245349 w 6662822"/>
                <a:gd name="connsiteY3973" fmla="*/ 4364702 h 6268113"/>
                <a:gd name="connsiteX3974" fmla="*/ 5261719 w 6662822"/>
                <a:gd name="connsiteY3974" fmla="*/ 4342580 h 6268113"/>
                <a:gd name="connsiteX3975" fmla="*/ 5206413 w 6662822"/>
                <a:gd name="connsiteY3975" fmla="*/ 4316033 h 6268113"/>
                <a:gd name="connsiteX3976" fmla="*/ 5183406 w 6662822"/>
                <a:gd name="connsiteY3976" fmla="*/ 4310723 h 6268113"/>
                <a:gd name="connsiteX3977" fmla="*/ 5128984 w 6662822"/>
                <a:gd name="connsiteY3977" fmla="*/ 4302317 h 6268113"/>
                <a:gd name="connsiteX3978" fmla="*/ 5106861 w 6662822"/>
                <a:gd name="connsiteY3978" fmla="*/ 4300105 h 6268113"/>
                <a:gd name="connsiteX3979" fmla="*/ 5059077 w 6662822"/>
                <a:gd name="connsiteY3979" fmla="*/ 4296565 h 6268113"/>
                <a:gd name="connsiteX3980" fmla="*/ 5012619 w 6662822"/>
                <a:gd name="connsiteY3980" fmla="*/ 4289928 h 6268113"/>
                <a:gd name="connsiteX3981" fmla="*/ 4989169 w 6662822"/>
                <a:gd name="connsiteY3981" fmla="*/ 4285061 h 6268113"/>
                <a:gd name="connsiteX3982" fmla="*/ 4964392 w 6662822"/>
                <a:gd name="connsiteY3982" fmla="*/ 4279309 h 6268113"/>
                <a:gd name="connsiteX3983" fmla="*/ 4936518 w 6662822"/>
                <a:gd name="connsiteY3983" fmla="*/ 4274000 h 6268113"/>
                <a:gd name="connsiteX3984" fmla="*/ 4899352 w 6662822"/>
                <a:gd name="connsiteY3984" fmla="*/ 4268690 h 6268113"/>
                <a:gd name="connsiteX3985" fmla="*/ 4881211 w 6662822"/>
                <a:gd name="connsiteY3985" fmla="*/ 4265151 h 6268113"/>
                <a:gd name="connsiteX3986" fmla="*/ 4875902 w 6662822"/>
                <a:gd name="connsiteY3986" fmla="*/ 4262054 h 6268113"/>
                <a:gd name="connsiteX3987" fmla="*/ 4845815 w 6662822"/>
                <a:gd name="connsiteY3987" fmla="*/ 4255417 h 6268113"/>
                <a:gd name="connsiteX3988" fmla="*/ 4814401 w 6662822"/>
                <a:gd name="connsiteY3988" fmla="*/ 4248780 h 6268113"/>
                <a:gd name="connsiteX3989" fmla="*/ 4801127 w 6662822"/>
                <a:gd name="connsiteY3989" fmla="*/ 4248780 h 6268113"/>
                <a:gd name="connsiteX3990" fmla="*/ 4794933 w 6662822"/>
                <a:gd name="connsiteY3990" fmla="*/ 4250107 h 6268113"/>
                <a:gd name="connsiteX3991" fmla="*/ 4746263 w 6662822"/>
                <a:gd name="connsiteY3991" fmla="*/ 4244798 h 6268113"/>
                <a:gd name="connsiteX3992" fmla="*/ 4719716 w 6662822"/>
                <a:gd name="connsiteY3992" fmla="*/ 4241258 h 6268113"/>
                <a:gd name="connsiteX3993" fmla="*/ 4615740 w 6662822"/>
                <a:gd name="connsiteY3993" fmla="*/ 4222233 h 6268113"/>
                <a:gd name="connsiteX3994" fmla="*/ 4604679 w 6662822"/>
                <a:gd name="connsiteY3994" fmla="*/ 4218251 h 6268113"/>
                <a:gd name="connsiteX3995" fmla="*/ 4540523 w 6662822"/>
                <a:gd name="connsiteY3995" fmla="*/ 4206747 h 6268113"/>
                <a:gd name="connsiteX3996" fmla="*/ 4515304 w 6662822"/>
                <a:gd name="connsiteY3996" fmla="*/ 4200110 h 6268113"/>
                <a:gd name="connsiteX3997" fmla="*/ 4507782 w 6662822"/>
                <a:gd name="connsiteY3997" fmla="*/ 4200553 h 6268113"/>
                <a:gd name="connsiteX3998" fmla="*/ 4483890 w 6662822"/>
                <a:gd name="connsiteY3998" fmla="*/ 4202323 h 6268113"/>
                <a:gd name="connsiteX3999" fmla="*/ 4449821 w 6662822"/>
                <a:gd name="connsiteY3999" fmla="*/ 4198783 h 6268113"/>
                <a:gd name="connsiteX4000" fmla="*/ 4429910 w 6662822"/>
                <a:gd name="connsiteY4000" fmla="*/ 4194801 h 6268113"/>
                <a:gd name="connsiteX4001" fmla="*/ 4408673 w 6662822"/>
                <a:gd name="connsiteY4001" fmla="*/ 4190819 h 6268113"/>
                <a:gd name="connsiteX4002" fmla="*/ 4389647 w 6662822"/>
                <a:gd name="connsiteY4002" fmla="*/ 4182855 h 6268113"/>
                <a:gd name="connsiteX4003" fmla="*/ 4385665 w 6662822"/>
                <a:gd name="connsiteY4003" fmla="*/ 4181970 h 6268113"/>
                <a:gd name="connsiteX4004" fmla="*/ 4376816 w 6662822"/>
                <a:gd name="connsiteY4004" fmla="*/ 4184625 h 6268113"/>
                <a:gd name="connsiteX4005" fmla="*/ 4367967 w 6662822"/>
                <a:gd name="connsiteY4005" fmla="*/ 4177545 h 6268113"/>
                <a:gd name="connsiteX4006" fmla="*/ 4362658 w 6662822"/>
                <a:gd name="connsiteY4006" fmla="*/ 4177988 h 6268113"/>
                <a:gd name="connsiteX4007" fmla="*/ 4332129 w 6662822"/>
                <a:gd name="connsiteY4007" fmla="*/ 4176218 h 6268113"/>
                <a:gd name="connsiteX4008" fmla="*/ 4317528 w 6662822"/>
                <a:gd name="connsiteY4008" fmla="*/ 4171793 h 6268113"/>
                <a:gd name="connsiteX4009" fmla="*/ 4303369 w 6662822"/>
                <a:gd name="connsiteY4009" fmla="*/ 4169581 h 6268113"/>
                <a:gd name="connsiteX4010" fmla="*/ 4275052 w 6662822"/>
                <a:gd name="connsiteY4010" fmla="*/ 4163829 h 6268113"/>
                <a:gd name="connsiteX4011" fmla="*/ 4250275 w 6662822"/>
                <a:gd name="connsiteY4011" fmla="*/ 4159847 h 6268113"/>
                <a:gd name="connsiteX4012" fmla="*/ 4217091 w 6662822"/>
                <a:gd name="connsiteY4012" fmla="*/ 4159847 h 6268113"/>
                <a:gd name="connsiteX4013" fmla="*/ 4186562 w 6662822"/>
                <a:gd name="connsiteY4013" fmla="*/ 4158077 h 6268113"/>
                <a:gd name="connsiteX4014" fmla="*/ 4170191 w 6662822"/>
                <a:gd name="connsiteY4014" fmla="*/ 4154538 h 6268113"/>
                <a:gd name="connsiteX4015" fmla="*/ 4148069 w 6662822"/>
                <a:gd name="connsiteY4015" fmla="*/ 4151441 h 6268113"/>
                <a:gd name="connsiteX4016" fmla="*/ 4137007 w 6662822"/>
                <a:gd name="connsiteY4016" fmla="*/ 4148343 h 6268113"/>
                <a:gd name="connsiteX4017" fmla="*/ 4120194 w 6662822"/>
                <a:gd name="connsiteY4017" fmla="*/ 4145689 h 6268113"/>
                <a:gd name="connsiteX4018" fmla="*/ 4102496 w 6662822"/>
                <a:gd name="connsiteY4018" fmla="*/ 4141264 h 6268113"/>
                <a:gd name="connsiteX4019" fmla="*/ 4087010 w 6662822"/>
                <a:gd name="connsiteY4019" fmla="*/ 4137282 h 6268113"/>
                <a:gd name="connsiteX4020" fmla="*/ 4069312 w 6662822"/>
                <a:gd name="connsiteY4020" fmla="*/ 4130645 h 6268113"/>
                <a:gd name="connsiteX4021" fmla="*/ 4034359 w 6662822"/>
                <a:gd name="connsiteY4021" fmla="*/ 4126221 h 6268113"/>
                <a:gd name="connsiteX4022" fmla="*/ 4001175 w 6662822"/>
                <a:gd name="connsiteY4022" fmla="*/ 4121796 h 6268113"/>
                <a:gd name="connsiteX4023" fmla="*/ 3976397 w 6662822"/>
                <a:gd name="connsiteY4023" fmla="*/ 4117372 h 6268113"/>
                <a:gd name="connsiteX4024" fmla="*/ 3957372 w 6662822"/>
                <a:gd name="connsiteY4024" fmla="*/ 4112947 h 6268113"/>
                <a:gd name="connsiteX4025" fmla="*/ 3940116 w 6662822"/>
                <a:gd name="connsiteY4025" fmla="*/ 4113390 h 6268113"/>
                <a:gd name="connsiteX4026" fmla="*/ 3921091 w 6662822"/>
                <a:gd name="connsiteY4026" fmla="*/ 4112505 h 6268113"/>
                <a:gd name="connsiteX4027" fmla="*/ 3890562 w 6662822"/>
                <a:gd name="connsiteY4027" fmla="*/ 4104983 h 6268113"/>
                <a:gd name="connsiteX4028" fmla="*/ 3863572 w 6662822"/>
                <a:gd name="connsiteY4028" fmla="*/ 4099674 h 6268113"/>
                <a:gd name="connsiteX4029" fmla="*/ 3846759 w 6662822"/>
                <a:gd name="connsiteY4029" fmla="*/ 4096134 h 6268113"/>
                <a:gd name="connsiteX4030" fmla="*/ 3714024 w 6662822"/>
                <a:gd name="connsiteY4030" fmla="*/ 4068702 h 6268113"/>
                <a:gd name="connsiteX4031" fmla="*/ 3665354 w 6662822"/>
                <a:gd name="connsiteY4031" fmla="*/ 4061623 h 6268113"/>
                <a:gd name="connsiteX4032" fmla="*/ 3623764 w 6662822"/>
                <a:gd name="connsiteY4032" fmla="*/ 4056756 h 6268113"/>
                <a:gd name="connsiteX4033" fmla="*/ 3615799 w 6662822"/>
                <a:gd name="connsiteY4033" fmla="*/ 4058526 h 6268113"/>
                <a:gd name="connsiteX4034" fmla="*/ 3548547 w 6662822"/>
                <a:gd name="connsiteY4034" fmla="*/ 4047907 h 6268113"/>
                <a:gd name="connsiteX4035" fmla="*/ 3540583 w 6662822"/>
                <a:gd name="connsiteY4035" fmla="*/ 4056756 h 6268113"/>
                <a:gd name="connsiteX4036" fmla="*/ 3547219 w 6662822"/>
                <a:gd name="connsiteY4036" fmla="*/ 4068260 h 6268113"/>
                <a:gd name="connsiteX4037" fmla="*/ 3553856 w 6662822"/>
                <a:gd name="connsiteY4037" fmla="*/ 4072684 h 6268113"/>
                <a:gd name="connsiteX4038" fmla="*/ 3597216 w 6662822"/>
                <a:gd name="connsiteY4038" fmla="*/ 4091267 h 6268113"/>
                <a:gd name="connsiteX4039" fmla="*/ 3602526 w 6662822"/>
                <a:gd name="connsiteY4039" fmla="*/ 4094807 h 6268113"/>
                <a:gd name="connsiteX4040" fmla="*/ 3611375 w 6662822"/>
                <a:gd name="connsiteY4040" fmla="*/ 4099231 h 6268113"/>
                <a:gd name="connsiteX4041" fmla="*/ 3620224 w 6662822"/>
                <a:gd name="connsiteY4041" fmla="*/ 4103656 h 6268113"/>
                <a:gd name="connsiteX4042" fmla="*/ 3627303 w 6662822"/>
                <a:gd name="connsiteY4042" fmla="*/ 4108080 h 6268113"/>
                <a:gd name="connsiteX4043" fmla="*/ 3642346 w 6662822"/>
                <a:gd name="connsiteY4043" fmla="*/ 4116929 h 6268113"/>
                <a:gd name="connsiteX4044" fmla="*/ 3670221 w 6662822"/>
                <a:gd name="connsiteY4044" fmla="*/ 4126663 h 6268113"/>
                <a:gd name="connsiteX4045" fmla="*/ 3691016 w 6662822"/>
                <a:gd name="connsiteY4045" fmla="*/ 4131530 h 6268113"/>
                <a:gd name="connsiteX4046" fmla="*/ 3696768 w 6662822"/>
                <a:gd name="connsiteY4046" fmla="*/ 4133300 h 6268113"/>
                <a:gd name="connsiteX4047" fmla="*/ 3715351 w 6662822"/>
                <a:gd name="connsiteY4047" fmla="*/ 4143034 h 6268113"/>
                <a:gd name="connsiteX4048" fmla="*/ 3746323 w 6662822"/>
                <a:gd name="connsiteY4048" fmla="*/ 4160732 h 6268113"/>
                <a:gd name="connsiteX4049" fmla="*/ 3770657 w 6662822"/>
                <a:gd name="connsiteY4049" fmla="*/ 4172678 h 6268113"/>
                <a:gd name="connsiteX4050" fmla="*/ 3793222 w 6662822"/>
                <a:gd name="connsiteY4050" fmla="*/ 4178873 h 6268113"/>
                <a:gd name="connsiteX4051" fmla="*/ 3799417 w 6662822"/>
                <a:gd name="connsiteY4051" fmla="*/ 4183297 h 6268113"/>
                <a:gd name="connsiteX4052" fmla="*/ 3803399 w 6662822"/>
                <a:gd name="connsiteY4052" fmla="*/ 4187722 h 6268113"/>
                <a:gd name="connsiteX4053" fmla="*/ 3810478 w 6662822"/>
                <a:gd name="connsiteY4053" fmla="*/ 4192146 h 6268113"/>
                <a:gd name="connsiteX4054" fmla="*/ 3818000 w 6662822"/>
                <a:gd name="connsiteY4054" fmla="*/ 4196571 h 6268113"/>
                <a:gd name="connsiteX4055" fmla="*/ 3833486 w 6662822"/>
                <a:gd name="connsiteY4055" fmla="*/ 4204093 h 6268113"/>
                <a:gd name="connsiteX4056" fmla="*/ 3856051 w 6662822"/>
                <a:gd name="connsiteY4056" fmla="*/ 4212057 h 6268113"/>
                <a:gd name="connsiteX4057" fmla="*/ 3909145 w 6662822"/>
                <a:gd name="connsiteY4057" fmla="*/ 4231082 h 6268113"/>
                <a:gd name="connsiteX4058" fmla="*/ 3952063 w 6662822"/>
                <a:gd name="connsiteY4058" fmla="*/ 4249665 h 6268113"/>
                <a:gd name="connsiteX4059" fmla="*/ 3956487 w 6662822"/>
                <a:gd name="connsiteY4059" fmla="*/ 4254090 h 6268113"/>
                <a:gd name="connsiteX4060" fmla="*/ 3968433 w 6662822"/>
                <a:gd name="connsiteY4060" fmla="*/ 4261169 h 6268113"/>
                <a:gd name="connsiteX4061" fmla="*/ 3986574 w 6662822"/>
                <a:gd name="connsiteY4061" fmla="*/ 4270018 h 6268113"/>
                <a:gd name="connsiteX4062" fmla="*/ 3998520 w 6662822"/>
                <a:gd name="connsiteY4062" fmla="*/ 4273115 h 6268113"/>
                <a:gd name="connsiteX4063" fmla="*/ 4016218 w 6662822"/>
                <a:gd name="connsiteY4063" fmla="*/ 4277982 h 6268113"/>
                <a:gd name="connsiteX4064" fmla="*/ 4036128 w 6662822"/>
                <a:gd name="connsiteY4064" fmla="*/ 4285061 h 6268113"/>
                <a:gd name="connsiteX4065" fmla="*/ 4044977 w 6662822"/>
                <a:gd name="connsiteY4065" fmla="*/ 4293468 h 6268113"/>
                <a:gd name="connsiteX4066" fmla="*/ 4071525 w 6662822"/>
                <a:gd name="connsiteY4066" fmla="*/ 4308069 h 6268113"/>
                <a:gd name="connsiteX4067" fmla="*/ 4089223 w 6662822"/>
                <a:gd name="connsiteY4067" fmla="*/ 4312493 h 6268113"/>
                <a:gd name="connsiteX4068" fmla="*/ 4094974 w 6662822"/>
                <a:gd name="connsiteY4068" fmla="*/ 4315590 h 6268113"/>
                <a:gd name="connsiteX4069" fmla="*/ 4121522 w 6662822"/>
                <a:gd name="connsiteY4069" fmla="*/ 4322670 h 6268113"/>
                <a:gd name="connsiteX4070" fmla="*/ 4152493 w 6662822"/>
                <a:gd name="connsiteY4070" fmla="*/ 4340368 h 6268113"/>
                <a:gd name="connsiteX4071" fmla="*/ 4179483 w 6662822"/>
                <a:gd name="connsiteY4071" fmla="*/ 4354969 h 6268113"/>
                <a:gd name="connsiteX4072" fmla="*/ 4203818 w 6662822"/>
                <a:gd name="connsiteY4072" fmla="*/ 4364702 h 6268113"/>
                <a:gd name="connsiteX4073" fmla="*/ 4226383 w 6662822"/>
                <a:gd name="connsiteY4073" fmla="*/ 4374436 h 6268113"/>
                <a:gd name="connsiteX4074" fmla="*/ 4236559 w 6662822"/>
                <a:gd name="connsiteY4074" fmla="*/ 4377976 h 6268113"/>
                <a:gd name="connsiteX4075" fmla="*/ 4270185 w 6662822"/>
                <a:gd name="connsiteY4075" fmla="*/ 4391250 h 6268113"/>
                <a:gd name="connsiteX4076" fmla="*/ 4299830 w 6662822"/>
                <a:gd name="connsiteY4076" fmla="*/ 4404523 h 6268113"/>
                <a:gd name="connsiteX4077" fmla="*/ 4309564 w 6662822"/>
                <a:gd name="connsiteY4077" fmla="*/ 4411602 h 6268113"/>
                <a:gd name="connsiteX4078" fmla="*/ 4316643 w 6662822"/>
                <a:gd name="connsiteY4078" fmla="*/ 4414257 h 6268113"/>
                <a:gd name="connsiteX4079" fmla="*/ 4335226 w 6662822"/>
                <a:gd name="connsiteY4079" fmla="*/ 4417797 h 6268113"/>
                <a:gd name="connsiteX4080" fmla="*/ 4356021 w 6662822"/>
                <a:gd name="connsiteY4080" fmla="*/ 4426646 h 6268113"/>
                <a:gd name="connsiteX4081" fmla="*/ 4366640 w 6662822"/>
                <a:gd name="connsiteY4081" fmla="*/ 4435052 h 6268113"/>
                <a:gd name="connsiteX4082" fmla="*/ 4380798 w 6662822"/>
                <a:gd name="connsiteY4082" fmla="*/ 4445671 h 6268113"/>
                <a:gd name="connsiteX4083" fmla="*/ 4387435 w 6662822"/>
                <a:gd name="connsiteY4083" fmla="*/ 4443459 h 6268113"/>
                <a:gd name="connsiteX4084" fmla="*/ 4394957 w 6662822"/>
                <a:gd name="connsiteY4084" fmla="*/ 4442131 h 6268113"/>
                <a:gd name="connsiteX4085" fmla="*/ 4406903 w 6662822"/>
                <a:gd name="connsiteY4085" fmla="*/ 4449211 h 6268113"/>
                <a:gd name="connsiteX4086" fmla="*/ 4425928 w 6662822"/>
                <a:gd name="connsiteY4086" fmla="*/ 4457617 h 6268113"/>
                <a:gd name="connsiteX4087" fmla="*/ 4440972 w 6662822"/>
                <a:gd name="connsiteY4087" fmla="*/ 4466466 h 6268113"/>
                <a:gd name="connsiteX4088" fmla="*/ 4447166 w 6662822"/>
                <a:gd name="connsiteY4088" fmla="*/ 4470891 h 6268113"/>
                <a:gd name="connsiteX4089" fmla="*/ 4458670 w 6662822"/>
                <a:gd name="connsiteY4089" fmla="*/ 4474873 h 6268113"/>
                <a:gd name="connsiteX4090" fmla="*/ 4474598 w 6662822"/>
                <a:gd name="connsiteY4090" fmla="*/ 4481952 h 6268113"/>
                <a:gd name="connsiteX4091" fmla="*/ 4531674 w 6662822"/>
                <a:gd name="connsiteY4091" fmla="*/ 4508499 h 6268113"/>
                <a:gd name="connsiteX4092" fmla="*/ 4545833 w 6662822"/>
                <a:gd name="connsiteY4092" fmla="*/ 4517791 h 6268113"/>
                <a:gd name="connsiteX4093" fmla="*/ 4593618 w 6662822"/>
                <a:gd name="connsiteY4093" fmla="*/ 4537259 h 6268113"/>
                <a:gd name="connsiteX4094" fmla="*/ 4627244 w 6662822"/>
                <a:gd name="connsiteY4094" fmla="*/ 4550532 h 6268113"/>
                <a:gd name="connsiteX4095" fmla="*/ 4663525 w 6662822"/>
                <a:gd name="connsiteY4095" fmla="*/ 4573982 h 6268113"/>
                <a:gd name="connsiteX4096" fmla="*/ 4671489 w 6662822"/>
                <a:gd name="connsiteY4096" fmla="*/ 4577079 h 6268113"/>
                <a:gd name="connsiteX4097" fmla="*/ 4675029 w 6662822"/>
                <a:gd name="connsiteY4097" fmla="*/ 4582389 h 6268113"/>
                <a:gd name="connsiteX4098" fmla="*/ 4676798 w 6662822"/>
                <a:gd name="connsiteY4098" fmla="*/ 4584601 h 6268113"/>
                <a:gd name="connsiteX4099" fmla="*/ 4693169 w 6662822"/>
                <a:gd name="connsiteY4099" fmla="*/ 4589910 h 6268113"/>
                <a:gd name="connsiteX4100" fmla="*/ 4719716 w 6662822"/>
                <a:gd name="connsiteY4100" fmla="*/ 4596105 h 6268113"/>
                <a:gd name="connsiteX4101" fmla="*/ 4766174 w 6662822"/>
                <a:gd name="connsiteY4101" fmla="*/ 4616900 h 6268113"/>
                <a:gd name="connsiteX4102" fmla="*/ 4809534 w 6662822"/>
                <a:gd name="connsiteY4102" fmla="*/ 4629731 h 6268113"/>
                <a:gd name="connsiteX4103" fmla="*/ 4823692 w 6662822"/>
                <a:gd name="connsiteY4103" fmla="*/ 4623537 h 6268113"/>
                <a:gd name="connsiteX4104" fmla="*/ 1053562 w 6662822"/>
                <a:gd name="connsiteY4104" fmla="*/ 4112062 h 6268113"/>
                <a:gd name="connsiteX4105" fmla="*/ 1073030 w 6662822"/>
                <a:gd name="connsiteY4105" fmla="*/ 4102771 h 6268113"/>
                <a:gd name="connsiteX4106" fmla="*/ 1082321 w 6662822"/>
                <a:gd name="connsiteY4106" fmla="*/ 4094807 h 6268113"/>
                <a:gd name="connsiteX4107" fmla="*/ 1100904 w 6662822"/>
                <a:gd name="connsiteY4107" fmla="*/ 4088170 h 6268113"/>
                <a:gd name="connsiteX4108" fmla="*/ 1125682 w 6662822"/>
                <a:gd name="connsiteY4108" fmla="*/ 4081533 h 6268113"/>
                <a:gd name="connsiteX4109" fmla="*/ 1141167 w 6662822"/>
                <a:gd name="connsiteY4109" fmla="*/ 4075339 h 6268113"/>
                <a:gd name="connsiteX4110" fmla="*/ 1166830 w 6662822"/>
                <a:gd name="connsiteY4110" fmla="*/ 4062950 h 6268113"/>
                <a:gd name="connsiteX4111" fmla="*/ 1194262 w 6662822"/>
                <a:gd name="connsiteY4111" fmla="*/ 4046137 h 6268113"/>
                <a:gd name="connsiteX4112" fmla="*/ 1200014 w 6662822"/>
                <a:gd name="connsiteY4112" fmla="*/ 4039058 h 6268113"/>
                <a:gd name="connsiteX4113" fmla="*/ 1209305 w 6662822"/>
                <a:gd name="connsiteY4113" fmla="*/ 4031094 h 6268113"/>
                <a:gd name="connsiteX4114" fmla="*/ 1216384 w 6662822"/>
                <a:gd name="connsiteY4114" fmla="*/ 4013396 h 6268113"/>
                <a:gd name="connsiteX4115" fmla="*/ 1220366 w 6662822"/>
                <a:gd name="connsiteY4115" fmla="*/ 4004547 h 6268113"/>
                <a:gd name="connsiteX4116" fmla="*/ 1226561 w 6662822"/>
                <a:gd name="connsiteY4116" fmla="*/ 3993485 h 6268113"/>
                <a:gd name="connsiteX4117" fmla="*/ 1235852 w 6662822"/>
                <a:gd name="connsiteY4117" fmla="*/ 3981982 h 6268113"/>
                <a:gd name="connsiteX4118" fmla="*/ 1242489 w 6662822"/>
                <a:gd name="connsiteY4118" fmla="*/ 3976672 h 6268113"/>
                <a:gd name="connsiteX4119" fmla="*/ 1259302 w 6662822"/>
                <a:gd name="connsiteY4119" fmla="*/ 3954992 h 6268113"/>
                <a:gd name="connsiteX4120" fmla="*/ 1276558 w 6662822"/>
                <a:gd name="connsiteY4120" fmla="*/ 3934197 h 6268113"/>
                <a:gd name="connsiteX4121" fmla="*/ 1288504 w 6662822"/>
                <a:gd name="connsiteY4121" fmla="*/ 3918711 h 6268113"/>
                <a:gd name="connsiteX4122" fmla="*/ 1301777 w 6662822"/>
                <a:gd name="connsiteY4122" fmla="*/ 3900128 h 6268113"/>
                <a:gd name="connsiteX4123" fmla="*/ 1306202 w 6662822"/>
                <a:gd name="connsiteY4123" fmla="*/ 3897916 h 6268113"/>
                <a:gd name="connsiteX4124" fmla="*/ 1310626 w 6662822"/>
                <a:gd name="connsiteY4124" fmla="*/ 3892606 h 6268113"/>
                <a:gd name="connsiteX4125" fmla="*/ 1317263 w 6662822"/>
                <a:gd name="connsiteY4125" fmla="*/ 3875351 h 6268113"/>
                <a:gd name="connsiteX4126" fmla="*/ 1321688 w 6662822"/>
                <a:gd name="connsiteY4126" fmla="*/ 3863847 h 6268113"/>
                <a:gd name="connsiteX4127" fmla="*/ 1330537 w 6662822"/>
                <a:gd name="connsiteY4127" fmla="*/ 3851458 h 6268113"/>
                <a:gd name="connsiteX4128" fmla="*/ 1341598 w 6662822"/>
                <a:gd name="connsiteY4128" fmla="*/ 3844822 h 6268113"/>
                <a:gd name="connsiteX4129" fmla="*/ 1357526 w 6662822"/>
                <a:gd name="connsiteY4129" fmla="*/ 3823584 h 6268113"/>
                <a:gd name="connsiteX4130" fmla="*/ 1376552 w 6662822"/>
                <a:gd name="connsiteY4130" fmla="*/ 3798364 h 6268113"/>
                <a:gd name="connsiteX4131" fmla="*/ 1399117 w 6662822"/>
                <a:gd name="connsiteY4131" fmla="*/ 3772702 h 6268113"/>
                <a:gd name="connsiteX4132" fmla="*/ 1410178 w 6662822"/>
                <a:gd name="connsiteY4132" fmla="*/ 3760313 h 6268113"/>
                <a:gd name="connsiteX4133" fmla="*/ 1419027 w 6662822"/>
                <a:gd name="connsiteY4133" fmla="*/ 3754119 h 6268113"/>
                <a:gd name="connsiteX4134" fmla="*/ 1423894 w 6662822"/>
                <a:gd name="connsiteY4134" fmla="*/ 3747925 h 6268113"/>
                <a:gd name="connsiteX4135" fmla="*/ 1427876 w 6662822"/>
                <a:gd name="connsiteY4135" fmla="*/ 3740846 h 6268113"/>
                <a:gd name="connsiteX4136" fmla="*/ 1430531 w 6662822"/>
                <a:gd name="connsiteY4136" fmla="*/ 3736421 h 6268113"/>
                <a:gd name="connsiteX4137" fmla="*/ 1464600 w 6662822"/>
                <a:gd name="connsiteY4137" fmla="*/ 3690849 h 6268113"/>
                <a:gd name="connsiteX4138" fmla="*/ 1472121 w 6662822"/>
                <a:gd name="connsiteY4138" fmla="*/ 3680672 h 6268113"/>
                <a:gd name="connsiteX4139" fmla="*/ 1478758 w 6662822"/>
                <a:gd name="connsiteY4139" fmla="*/ 3665629 h 6268113"/>
                <a:gd name="connsiteX4140" fmla="*/ 1483625 w 6662822"/>
                <a:gd name="connsiteY4140" fmla="*/ 3655895 h 6268113"/>
                <a:gd name="connsiteX4141" fmla="*/ 1489819 w 6662822"/>
                <a:gd name="connsiteY4141" fmla="*/ 3642621 h 6268113"/>
                <a:gd name="connsiteX4142" fmla="*/ 1494244 w 6662822"/>
                <a:gd name="connsiteY4142" fmla="*/ 3626251 h 6268113"/>
                <a:gd name="connsiteX4143" fmla="*/ 1491589 w 6662822"/>
                <a:gd name="connsiteY4143" fmla="*/ 3612092 h 6268113"/>
                <a:gd name="connsiteX4144" fmla="*/ 1491147 w 6662822"/>
                <a:gd name="connsiteY4144" fmla="*/ 3599703 h 6268113"/>
                <a:gd name="connsiteX4145" fmla="*/ 1494686 w 6662822"/>
                <a:gd name="connsiteY4145" fmla="*/ 3550149 h 6268113"/>
                <a:gd name="connsiteX4146" fmla="*/ 1496014 w 6662822"/>
                <a:gd name="connsiteY4146" fmla="*/ 3548379 h 6268113"/>
                <a:gd name="connsiteX4147" fmla="*/ 1499553 w 6662822"/>
                <a:gd name="connsiteY4147" fmla="*/ 3544839 h 6268113"/>
                <a:gd name="connsiteX4148" fmla="*/ 1500881 w 6662822"/>
                <a:gd name="connsiteY4148" fmla="*/ 3535106 h 6268113"/>
                <a:gd name="connsiteX4149" fmla="*/ 1504863 w 6662822"/>
                <a:gd name="connsiteY4149" fmla="*/ 3518292 h 6268113"/>
                <a:gd name="connsiteX4150" fmla="*/ 1504863 w 6662822"/>
                <a:gd name="connsiteY4150" fmla="*/ 3470950 h 6268113"/>
                <a:gd name="connsiteX4151" fmla="*/ 1499553 w 6662822"/>
                <a:gd name="connsiteY4151" fmla="*/ 3293969 h 6268113"/>
                <a:gd name="connsiteX4152" fmla="*/ 1501323 w 6662822"/>
                <a:gd name="connsiteY4152" fmla="*/ 3271404 h 6268113"/>
                <a:gd name="connsiteX4153" fmla="*/ 1498668 w 6662822"/>
                <a:gd name="connsiteY4153" fmla="*/ 3255476 h 6268113"/>
                <a:gd name="connsiteX4154" fmla="*/ 1492474 w 6662822"/>
                <a:gd name="connsiteY4154" fmla="*/ 3217425 h 6268113"/>
                <a:gd name="connsiteX4155" fmla="*/ 1465484 w 6662822"/>
                <a:gd name="connsiteY4155" fmla="*/ 3156809 h 6268113"/>
                <a:gd name="connsiteX4156" fmla="*/ 1450441 w 6662822"/>
                <a:gd name="connsiteY4156" fmla="*/ 3152827 h 6268113"/>
                <a:gd name="connsiteX4157" fmla="*/ 1439822 w 6662822"/>
                <a:gd name="connsiteY4157" fmla="*/ 3168756 h 6268113"/>
                <a:gd name="connsiteX4158" fmla="*/ 1421239 w 6662822"/>
                <a:gd name="connsiteY4158" fmla="*/ 3185569 h 6268113"/>
                <a:gd name="connsiteX4159" fmla="*/ 1414603 w 6662822"/>
                <a:gd name="connsiteY4159" fmla="*/ 3192206 h 6268113"/>
                <a:gd name="connsiteX4160" fmla="*/ 1412390 w 6662822"/>
                <a:gd name="connsiteY4160" fmla="*/ 3198842 h 6268113"/>
                <a:gd name="connsiteX4161" fmla="*/ 1407966 w 6662822"/>
                <a:gd name="connsiteY4161" fmla="*/ 3209904 h 6268113"/>
                <a:gd name="connsiteX4162" fmla="*/ 1401771 w 6662822"/>
                <a:gd name="connsiteY4162" fmla="*/ 3216098 h 6268113"/>
                <a:gd name="connsiteX4163" fmla="*/ 1392480 w 6662822"/>
                <a:gd name="connsiteY4163" fmla="*/ 3218310 h 6268113"/>
                <a:gd name="connsiteX4164" fmla="*/ 1397347 w 6662822"/>
                <a:gd name="connsiteY4164" fmla="*/ 3223177 h 6268113"/>
                <a:gd name="connsiteX4165" fmla="*/ 1392922 w 6662822"/>
                <a:gd name="connsiteY4165" fmla="*/ 3234238 h 6268113"/>
                <a:gd name="connsiteX4166" fmla="*/ 1383188 w 6662822"/>
                <a:gd name="connsiteY4166" fmla="*/ 3248839 h 6268113"/>
                <a:gd name="connsiteX4167" fmla="*/ 1380976 w 6662822"/>
                <a:gd name="connsiteY4167" fmla="*/ 3258573 h 6268113"/>
                <a:gd name="connsiteX4168" fmla="*/ 1376994 w 6662822"/>
                <a:gd name="connsiteY4168" fmla="*/ 3258573 h 6268113"/>
                <a:gd name="connsiteX4169" fmla="*/ 1370357 w 6662822"/>
                <a:gd name="connsiteY4169" fmla="*/ 3264768 h 6268113"/>
                <a:gd name="connsiteX4170" fmla="*/ 1363721 w 6662822"/>
                <a:gd name="connsiteY4170" fmla="*/ 3282908 h 6268113"/>
                <a:gd name="connsiteX4171" fmla="*/ 1357526 w 6662822"/>
                <a:gd name="connsiteY4171" fmla="*/ 3290872 h 6268113"/>
                <a:gd name="connsiteX4172" fmla="*/ 1331864 w 6662822"/>
                <a:gd name="connsiteY4172" fmla="*/ 3330693 h 6268113"/>
                <a:gd name="connsiteX4173" fmla="*/ 1320803 w 6662822"/>
                <a:gd name="connsiteY4173" fmla="*/ 3340869 h 6268113"/>
                <a:gd name="connsiteX4174" fmla="*/ 1314608 w 6662822"/>
                <a:gd name="connsiteY4174" fmla="*/ 3352373 h 6268113"/>
                <a:gd name="connsiteX4175" fmla="*/ 1303990 w 6662822"/>
                <a:gd name="connsiteY4175" fmla="*/ 3366531 h 6268113"/>
                <a:gd name="connsiteX4176" fmla="*/ 1290716 w 6662822"/>
                <a:gd name="connsiteY4176" fmla="*/ 3389981 h 6268113"/>
                <a:gd name="connsiteX4177" fmla="*/ 1269921 w 6662822"/>
                <a:gd name="connsiteY4177" fmla="*/ 3425820 h 6268113"/>
                <a:gd name="connsiteX4178" fmla="*/ 1261957 w 6662822"/>
                <a:gd name="connsiteY4178" fmla="*/ 3435554 h 6268113"/>
                <a:gd name="connsiteX4179" fmla="*/ 1247798 w 6662822"/>
                <a:gd name="connsiteY4179" fmla="*/ 3447943 h 6268113"/>
                <a:gd name="connsiteX4180" fmla="*/ 1243374 w 6662822"/>
                <a:gd name="connsiteY4180" fmla="*/ 3452367 h 6268113"/>
                <a:gd name="connsiteX4181" fmla="*/ 1245144 w 6662822"/>
                <a:gd name="connsiteY4181" fmla="*/ 3462101 h 6268113"/>
                <a:gd name="connsiteX4182" fmla="*/ 1246471 w 6662822"/>
                <a:gd name="connsiteY4182" fmla="*/ 3466526 h 6268113"/>
                <a:gd name="connsiteX4183" fmla="*/ 1234525 w 6662822"/>
                <a:gd name="connsiteY4183" fmla="*/ 3470950 h 6268113"/>
                <a:gd name="connsiteX4184" fmla="*/ 1230985 w 6662822"/>
                <a:gd name="connsiteY4184" fmla="*/ 3477587 h 6268113"/>
                <a:gd name="connsiteX4185" fmla="*/ 1228330 w 6662822"/>
                <a:gd name="connsiteY4185" fmla="*/ 3490860 h 6268113"/>
                <a:gd name="connsiteX4186" fmla="*/ 1216827 w 6662822"/>
                <a:gd name="connsiteY4186" fmla="*/ 3497497 h 6268113"/>
                <a:gd name="connsiteX4187" fmla="*/ 1214172 w 6662822"/>
                <a:gd name="connsiteY4187" fmla="*/ 3501037 h 6268113"/>
                <a:gd name="connsiteX4188" fmla="*/ 1199129 w 6662822"/>
                <a:gd name="connsiteY4188" fmla="*/ 3530239 h 6268113"/>
                <a:gd name="connsiteX4189" fmla="*/ 1193377 w 6662822"/>
                <a:gd name="connsiteY4189" fmla="*/ 3541300 h 6268113"/>
                <a:gd name="connsiteX4190" fmla="*/ 1175236 w 6662822"/>
                <a:gd name="connsiteY4190" fmla="*/ 3566520 h 6268113"/>
                <a:gd name="connsiteX4191" fmla="*/ 1162405 w 6662822"/>
                <a:gd name="connsiteY4191" fmla="*/ 3581563 h 6268113"/>
                <a:gd name="connsiteX4192" fmla="*/ 1157981 w 6662822"/>
                <a:gd name="connsiteY4192" fmla="*/ 3591739 h 6268113"/>
                <a:gd name="connsiteX4193" fmla="*/ 1151344 w 6662822"/>
                <a:gd name="connsiteY4193" fmla="*/ 3605898 h 6268113"/>
                <a:gd name="connsiteX4194" fmla="*/ 1142937 w 6662822"/>
                <a:gd name="connsiteY4194" fmla="*/ 3615632 h 6268113"/>
                <a:gd name="connsiteX4195" fmla="*/ 1137185 w 6662822"/>
                <a:gd name="connsiteY4195" fmla="*/ 3626693 h 6268113"/>
                <a:gd name="connsiteX4196" fmla="*/ 1134531 w 6662822"/>
                <a:gd name="connsiteY4196" fmla="*/ 3632887 h 6268113"/>
                <a:gd name="connsiteX4197" fmla="*/ 1129221 w 6662822"/>
                <a:gd name="connsiteY4197" fmla="*/ 3636869 h 6268113"/>
                <a:gd name="connsiteX4198" fmla="*/ 1114178 w 6662822"/>
                <a:gd name="connsiteY4198" fmla="*/ 3659434 h 6268113"/>
                <a:gd name="connsiteX4199" fmla="*/ 1100904 w 6662822"/>
                <a:gd name="connsiteY4199" fmla="*/ 3681115 h 6268113"/>
                <a:gd name="connsiteX4200" fmla="*/ 1098692 w 6662822"/>
                <a:gd name="connsiteY4200" fmla="*/ 3689521 h 6268113"/>
                <a:gd name="connsiteX4201" fmla="*/ 1096922 w 6662822"/>
                <a:gd name="connsiteY4201" fmla="*/ 3700140 h 6268113"/>
                <a:gd name="connsiteX4202" fmla="*/ 1096037 w 6662822"/>
                <a:gd name="connsiteY4202" fmla="*/ 3704565 h 6268113"/>
                <a:gd name="connsiteX4203" fmla="*/ 1078782 w 6662822"/>
                <a:gd name="connsiteY4203" fmla="*/ 3722263 h 6268113"/>
                <a:gd name="connsiteX4204" fmla="*/ 1072587 w 6662822"/>
                <a:gd name="connsiteY4204" fmla="*/ 3730669 h 6268113"/>
                <a:gd name="connsiteX4205" fmla="*/ 1049580 w 6662822"/>
                <a:gd name="connsiteY4205" fmla="*/ 3756774 h 6268113"/>
                <a:gd name="connsiteX4206" fmla="*/ 1045598 w 6662822"/>
                <a:gd name="connsiteY4206" fmla="*/ 3761198 h 6268113"/>
                <a:gd name="connsiteX4207" fmla="*/ 1032324 w 6662822"/>
                <a:gd name="connsiteY4207" fmla="*/ 3774029 h 6268113"/>
                <a:gd name="connsiteX4208" fmla="*/ 1016396 w 6662822"/>
                <a:gd name="connsiteY4208" fmla="*/ 3789515 h 6268113"/>
                <a:gd name="connsiteX4209" fmla="*/ 1009759 w 6662822"/>
                <a:gd name="connsiteY4209" fmla="*/ 3802789 h 6268113"/>
                <a:gd name="connsiteX4210" fmla="*/ 1005335 w 6662822"/>
                <a:gd name="connsiteY4210" fmla="*/ 3816062 h 6268113"/>
                <a:gd name="connsiteX4211" fmla="*/ 1000910 w 6662822"/>
                <a:gd name="connsiteY4211" fmla="*/ 3827124 h 6268113"/>
                <a:gd name="connsiteX4212" fmla="*/ 996486 w 6662822"/>
                <a:gd name="connsiteY4212" fmla="*/ 3838185 h 6268113"/>
                <a:gd name="connsiteX4213" fmla="*/ 992061 w 6662822"/>
                <a:gd name="connsiteY4213" fmla="*/ 3847476 h 6268113"/>
                <a:gd name="connsiteX4214" fmla="*/ 983212 w 6662822"/>
                <a:gd name="connsiteY4214" fmla="*/ 3858980 h 6268113"/>
                <a:gd name="connsiteX4215" fmla="*/ 976575 w 6662822"/>
                <a:gd name="connsiteY4215" fmla="*/ 3865174 h 6268113"/>
                <a:gd name="connsiteX4216" fmla="*/ 970824 w 6662822"/>
                <a:gd name="connsiteY4216" fmla="*/ 3876678 h 6268113"/>
                <a:gd name="connsiteX4217" fmla="*/ 957108 w 6662822"/>
                <a:gd name="connsiteY4217" fmla="*/ 3893491 h 6268113"/>
                <a:gd name="connsiteX4218" fmla="*/ 954453 w 6662822"/>
                <a:gd name="connsiteY4218" fmla="*/ 3892606 h 6268113"/>
                <a:gd name="connsiteX4219" fmla="*/ 952241 w 6662822"/>
                <a:gd name="connsiteY4219" fmla="*/ 3874908 h 6268113"/>
                <a:gd name="connsiteX4220" fmla="*/ 949143 w 6662822"/>
                <a:gd name="connsiteY4220" fmla="*/ 3879333 h 6268113"/>
                <a:gd name="connsiteX4221" fmla="*/ 947374 w 6662822"/>
                <a:gd name="connsiteY4221" fmla="*/ 3893934 h 6268113"/>
                <a:gd name="connsiteX4222" fmla="*/ 946489 w 6662822"/>
                <a:gd name="connsiteY4222" fmla="*/ 3902340 h 6268113"/>
                <a:gd name="connsiteX4223" fmla="*/ 943392 w 6662822"/>
                <a:gd name="connsiteY4223" fmla="*/ 3908977 h 6268113"/>
                <a:gd name="connsiteX4224" fmla="*/ 940737 w 6662822"/>
                <a:gd name="connsiteY4224" fmla="*/ 3915614 h 6268113"/>
                <a:gd name="connsiteX4225" fmla="*/ 938967 w 6662822"/>
                <a:gd name="connsiteY4225" fmla="*/ 3922251 h 6268113"/>
                <a:gd name="connsiteX4226" fmla="*/ 937197 w 6662822"/>
                <a:gd name="connsiteY4226" fmla="*/ 3946143 h 6268113"/>
                <a:gd name="connsiteX4227" fmla="*/ 946046 w 6662822"/>
                <a:gd name="connsiteY4227" fmla="*/ 3953222 h 6268113"/>
                <a:gd name="connsiteX4228" fmla="*/ 955338 w 6662822"/>
                <a:gd name="connsiteY4228" fmla="*/ 3975345 h 6268113"/>
                <a:gd name="connsiteX4229" fmla="*/ 955780 w 6662822"/>
                <a:gd name="connsiteY4229" fmla="*/ 3978000 h 6268113"/>
                <a:gd name="connsiteX4230" fmla="*/ 961090 w 6662822"/>
                <a:gd name="connsiteY4230" fmla="*/ 3981097 h 6268113"/>
                <a:gd name="connsiteX4231" fmla="*/ 968169 w 6662822"/>
                <a:gd name="connsiteY4231" fmla="*/ 3990388 h 6268113"/>
                <a:gd name="connsiteX4232" fmla="*/ 972593 w 6662822"/>
                <a:gd name="connsiteY4232" fmla="*/ 4000122 h 6268113"/>
                <a:gd name="connsiteX4233" fmla="*/ 975691 w 6662822"/>
                <a:gd name="connsiteY4233" fmla="*/ 4004989 h 6268113"/>
                <a:gd name="connsiteX4234" fmla="*/ 981885 w 6662822"/>
                <a:gd name="connsiteY4234" fmla="*/ 4011183 h 6268113"/>
                <a:gd name="connsiteX4235" fmla="*/ 978345 w 6662822"/>
                <a:gd name="connsiteY4235" fmla="*/ 4017378 h 6268113"/>
                <a:gd name="connsiteX4236" fmla="*/ 974363 w 6662822"/>
                <a:gd name="connsiteY4236" fmla="*/ 4019148 h 6268113"/>
                <a:gd name="connsiteX4237" fmla="*/ 983212 w 6662822"/>
                <a:gd name="connsiteY4237" fmla="*/ 4026227 h 6268113"/>
                <a:gd name="connsiteX4238" fmla="*/ 992061 w 6662822"/>
                <a:gd name="connsiteY4238" fmla="*/ 4033306 h 6268113"/>
                <a:gd name="connsiteX4239" fmla="*/ 996486 w 6662822"/>
                <a:gd name="connsiteY4239" fmla="*/ 4055429 h 6268113"/>
                <a:gd name="connsiteX4240" fmla="*/ 993831 w 6662822"/>
                <a:gd name="connsiteY4240" fmla="*/ 4066490 h 6268113"/>
                <a:gd name="connsiteX4241" fmla="*/ 994273 w 6662822"/>
                <a:gd name="connsiteY4241" fmla="*/ 4073569 h 6268113"/>
                <a:gd name="connsiteX4242" fmla="*/ 995601 w 6662822"/>
                <a:gd name="connsiteY4242" fmla="*/ 4096577 h 6268113"/>
                <a:gd name="connsiteX4243" fmla="*/ 996043 w 6662822"/>
                <a:gd name="connsiteY4243" fmla="*/ 4101001 h 6268113"/>
                <a:gd name="connsiteX4244" fmla="*/ 1008432 w 6662822"/>
                <a:gd name="connsiteY4244" fmla="*/ 4106311 h 6268113"/>
                <a:gd name="connsiteX4245" fmla="*/ 1023918 w 6662822"/>
                <a:gd name="connsiteY4245" fmla="*/ 4114717 h 6268113"/>
                <a:gd name="connsiteX4246" fmla="*/ 1039404 w 6662822"/>
                <a:gd name="connsiteY4246" fmla="*/ 4116929 h 6268113"/>
                <a:gd name="connsiteX4247" fmla="*/ 1053562 w 6662822"/>
                <a:gd name="connsiteY4247" fmla="*/ 4112062 h 6268113"/>
                <a:gd name="connsiteX4248" fmla="*/ 5348440 w 6662822"/>
                <a:gd name="connsiteY4248" fmla="*/ 4081091 h 6268113"/>
                <a:gd name="connsiteX4249" fmla="*/ 5359059 w 6662822"/>
                <a:gd name="connsiteY4249" fmla="*/ 4055429 h 6268113"/>
                <a:gd name="connsiteX4250" fmla="*/ 5370563 w 6662822"/>
                <a:gd name="connsiteY4250" fmla="*/ 4031094 h 6268113"/>
                <a:gd name="connsiteX4251" fmla="*/ 5372332 w 6662822"/>
                <a:gd name="connsiteY4251" fmla="*/ 4015608 h 6268113"/>
                <a:gd name="connsiteX4252" fmla="*/ 5377642 w 6662822"/>
                <a:gd name="connsiteY4252" fmla="*/ 3995698 h 6268113"/>
                <a:gd name="connsiteX4253" fmla="*/ 5386933 w 6662822"/>
                <a:gd name="connsiteY4253" fmla="*/ 3978000 h 6268113"/>
                <a:gd name="connsiteX4254" fmla="*/ 5390915 w 6662822"/>
                <a:gd name="connsiteY4254" fmla="*/ 3966496 h 6268113"/>
                <a:gd name="connsiteX4255" fmla="*/ 5390030 w 6662822"/>
                <a:gd name="connsiteY4255" fmla="*/ 3958089 h 6268113"/>
                <a:gd name="connsiteX4256" fmla="*/ 5395782 w 6662822"/>
                <a:gd name="connsiteY4256" fmla="*/ 3938621 h 6268113"/>
                <a:gd name="connsiteX4257" fmla="*/ 5397552 w 6662822"/>
                <a:gd name="connsiteY4257" fmla="*/ 3923136 h 6268113"/>
                <a:gd name="connsiteX4258" fmla="*/ 5398879 w 6662822"/>
                <a:gd name="connsiteY4258" fmla="*/ 3902340 h 6268113"/>
                <a:gd name="connsiteX4259" fmla="*/ 5400207 w 6662822"/>
                <a:gd name="connsiteY4259" fmla="*/ 3886412 h 6268113"/>
                <a:gd name="connsiteX4260" fmla="*/ 5403746 w 6662822"/>
                <a:gd name="connsiteY4260" fmla="*/ 3868714 h 6268113"/>
                <a:gd name="connsiteX4261" fmla="*/ 5404189 w 6662822"/>
                <a:gd name="connsiteY4261" fmla="*/ 3864732 h 6268113"/>
                <a:gd name="connsiteX4262" fmla="*/ 5401092 w 6662822"/>
                <a:gd name="connsiteY4262" fmla="*/ 3860307 h 6268113"/>
                <a:gd name="connsiteX4263" fmla="*/ 5398437 w 6662822"/>
                <a:gd name="connsiteY4263" fmla="*/ 3855883 h 6268113"/>
                <a:gd name="connsiteX4264" fmla="*/ 5398879 w 6662822"/>
                <a:gd name="connsiteY4264" fmla="*/ 3849246 h 6268113"/>
                <a:gd name="connsiteX4265" fmla="*/ 5403304 w 6662822"/>
                <a:gd name="connsiteY4265" fmla="*/ 3760313 h 6268113"/>
                <a:gd name="connsiteX4266" fmla="*/ 5403746 w 6662822"/>
                <a:gd name="connsiteY4266" fmla="*/ 3739076 h 6268113"/>
                <a:gd name="connsiteX4267" fmla="*/ 5402419 w 6662822"/>
                <a:gd name="connsiteY4267" fmla="*/ 3716953 h 6268113"/>
                <a:gd name="connsiteX4268" fmla="*/ 5396225 w 6662822"/>
                <a:gd name="connsiteY4268" fmla="*/ 3704565 h 6268113"/>
                <a:gd name="connsiteX4269" fmla="*/ 5394455 w 6662822"/>
                <a:gd name="connsiteY4269" fmla="*/ 3698813 h 6268113"/>
                <a:gd name="connsiteX4270" fmla="*/ 5390473 w 6662822"/>
                <a:gd name="connsiteY4270" fmla="*/ 3683327 h 6268113"/>
                <a:gd name="connsiteX4271" fmla="*/ 5382509 w 6662822"/>
                <a:gd name="connsiteY4271" fmla="*/ 3681999 h 6268113"/>
                <a:gd name="connsiteX4272" fmla="*/ 5378084 w 6662822"/>
                <a:gd name="connsiteY4272" fmla="*/ 3677133 h 6268113"/>
                <a:gd name="connsiteX4273" fmla="*/ 5374545 w 6662822"/>
                <a:gd name="connsiteY4273" fmla="*/ 3671381 h 6268113"/>
                <a:gd name="connsiteX4274" fmla="*/ 5365696 w 6662822"/>
                <a:gd name="connsiteY4274" fmla="*/ 3670053 h 6268113"/>
                <a:gd name="connsiteX4275" fmla="*/ 5343131 w 6662822"/>
                <a:gd name="connsiteY4275" fmla="*/ 3665629 h 6268113"/>
                <a:gd name="connsiteX4276" fmla="*/ 5323663 w 6662822"/>
                <a:gd name="connsiteY4276" fmla="*/ 3662089 h 6268113"/>
                <a:gd name="connsiteX4277" fmla="*/ 5302867 w 6662822"/>
                <a:gd name="connsiteY4277" fmla="*/ 3659434 h 6268113"/>
                <a:gd name="connsiteX4278" fmla="*/ 5270569 w 6662822"/>
                <a:gd name="connsiteY4278" fmla="*/ 3651470 h 6268113"/>
                <a:gd name="connsiteX4279" fmla="*/ 5255083 w 6662822"/>
                <a:gd name="connsiteY4279" fmla="*/ 3649258 h 6268113"/>
                <a:gd name="connsiteX4280" fmla="*/ 5238712 w 6662822"/>
                <a:gd name="connsiteY4280" fmla="*/ 3658550 h 6268113"/>
                <a:gd name="connsiteX4281" fmla="*/ 5235172 w 6662822"/>
                <a:gd name="connsiteY4281" fmla="*/ 3682442 h 6268113"/>
                <a:gd name="connsiteX4282" fmla="*/ 5245349 w 6662822"/>
                <a:gd name="connsiteY4282" fmla="*/ 3701025 h 6268113"/>
                <a:gd name="connsiteX4283" fmla="*/ 5256410 w 6662822"/>
                <a:gd name="connsiteY4283" fmla="*/ 3731554 h 6268113"/>
                <a:gd name="connsiteX4284" fmla="*/ 5263932 w 6662822"/>
                <a:gd name="connsiteY4284" fmla="*/ 3754562 h 6268113"/>
                <a:gd name="connsiteX4285" fmla="*/ 5265702 w 6662822"/>
                <a:gd name="connsiteY4285" fmla="*/ 3760313 h 6268113"/>
                <a:gd name="connsiteX4286" fmla="*/ 5267471 w 6662822"/>
                <a:gd name="connsiteY4286" fmla="*/ 3780666 h 6268113"/>
                <a:gd name="connsiteX4287" fmla="*/ 5269684 w 6662822"/>
                <a:gd name="connsiteY4287" fmla="*/ 3798364 h 6268113"/>
                <a:gd name="connsiteX4288" fmla="*/ 5277648 w 6662822"/>
                <a:gd name="connsiteY4288" fmla="*/ 3813850 h 6268113"/>
                <a:gd name="connsiteX4289" fmla="*/ 5283842 w 6662822"/>
                <a:gd name="connsiteY4289" fmla="*/ 3829336 h 6268113"/>
                <a:gd name="connsiteX4290" fmla="*/ 5290036 w 6662822"/>
                <a:gd name="connsiteY4290" fmla="*/ 3843937 h 6268113"/>
                <a:gd name="connsiteX4291" fmla="*/ 5294903 w 6662822"/>
                <a:gd name="connsiteY4291" fmla="*/ 3871369 h 6268113"/>
                <a:gd name="connsiteX4292" fmla="*/ 5298001 w 6662822"/>
                <a:gd name="connsiteY4292" fmla="*/ 3913402 h 6268113"/>
                <a:gd name="connsiteX4293" fmla="*/ 5301540 w 6662822"/>
                <a:gd name="connsiteY4293" fmla="*/ 3951010 h 6268113"/>
                <a:gd name="connsiteX4294" fmla="*/ 5299328 w 6662822"/>
                <a:gd name="connsiteY4294" fmla="*/ 3964284 h 6268113"/>
                <a:gd name="connsiteX4295" fmla="*/ 5290921 w 6662822"/>
                <a:gd name="connsiteY4295" fmla="*/ 3989503 h 6268113"/>
                <a:gd name="connsiteX4296" fmla="*/ 5296231 w 6662822"/>
                <a:gd name="connsiteY4296" fmla="*/ 4015608 h 6268113"/>
                <a:gd name="connsiteX4297" fmla="*/ 5299328 w 6662822"/>
                <a:gd name="connsiteY4297" fmla="*/ 4031536 h 6268113"/>
                <a:gd name="connsiteX4298" fmla="*/ 5301983 w 6662822"/>
                <a:gd name="connsiteY4298" fmla="*/ 4078436 h 6268113"/>
                <a:gd name="connsiteX4299" fmla="*/ 5348440 w 6662822"/>
                <a:gd name="connsiteY4299" fmla="*/ 4081091 h 6268113"/>
                <a:gd name="connsiteX4300" fmla="*/ 5191370 w 6662822"/>
                <a:gd name="connsiteY4300" fmla="*/ 4056314 h 6268113"/>
                <a:gd name="connsiteX4301" fmla="*/ 5196679 w 6662822"/>
                <a:gd name="connsiteY4301" fmla="*/ 4041270 h 6268113"/>
                <a:gd name="connsiteX4302" fmla="*/ 5195352 w 6662822"/>
                <a:gd name="connsiteY4302" fmla="*/ 4038173 h 6268113"/>
                <a:gd name="connsiteX4303" fmla="*/ 5206413 w 6662822"/>
                <a:gd name="connsiteY4303" fmla="*/ 4012068 h 6268113"/>
                <a:gd name="connsiteX4304" fmla="*/ 5209068 w 6662822"/>
                <a:gd name="connsiteY4304" fmla="*/ 4000122 h 6268113"/>
                <a:gd name="connsiteX4305" fmla="*/ 5210395 w 6662822"/>
                <a:gd name="connsiteY4305" fmla="*/ 3955435 h 6268113"/>
                <a:gd name="connsiteX4306" fmla="*/ 5213492 w 6662822"/>
                <a:gd name="connsiteY4306" fmla="*/ 3918269 h 6268113"/>
                <a:gd name="connsiteX4307" fmla="*/ 5214820 w 6662822"/>
                <a:gd name="connsiteY4307" fmla="*/ 3906322 h 6268113"/>
                <a:gd name="connsiteX4308" fmla="*/ 5213935 w 6662822"/>
                <a:gd name="connsiteY4308" fmla="*/ 3816062 h 6268113"/>
                <a:gd name="connsiteX4309" fmla="*/ 5213050 w 6662822"/>
                <a:gd name="connsiteY4309" fmla="*/ 3803231 h 6268113"/>
                <a:gd name="connsiteX4310" fmla="*/ 5213935 w 6662822"/>
                <a:gd name="connsiteY4310" fmla="*/ 3788630 h 6268113"/>
                <a:gd name="connsiteX4311" fmla="*/ 5214377 w 6662822"/>
                <a:gd name="connsiteY4311" fmla="*/ 3759871 h 6268113"/>
                <a:gd name="connsiteX4312" fmla="*/ 5213935 w 6662822"/>
                <a:gd name="connsiteY4312" fmla="*/ 3725802 h 6268113"/>
                <a:gd name="connsiteX4313" fmla="*/ 5210838 w 6662822"/>
                <a:gd name="connsiteY4313" fmla="*/ 3711644 h 6268113"/>
                <a:gd name="connsiteX4314" fmla="*/ 5210838 w 6662822"/>
                <a:gd name="connsiteY4314" fmla="*/ 3693946 h 6268113"/>
                <a:gd name="connsiteX4315" fmla="*/ 5201989 w 6662822"/>
                <a:gd name="connsiteY4315" fmla="*/ 3659434 h 6268113"/>
                <a:gd name="connsiteX4316" fmla="*/ 5186503 w 6662822"/>
                <a:gd name="connsiteY4316" fmla="*/ 3644391 h 6268113"/>
                <a:gd name="connsiteX4317" fmla="*/ 5183848 w 6662822"/>
                <a:gd name="connsiteY4317" fmla="*/ 3640409 h 6268113"/>
                <a:gd name="connsiteX4318" fmla="*/ 5170132 w 6662822"/>
                <a:gd name="connsiteY4318" fmla="*/ 3638639 h 6268113"/>
                <a:gd name="connsiteX4319" fmla="*/ 5162168 w 6662822"/>
                <a:gd name="connsiteY4319" fmla="*/ 3639082 h 6268113"/>
                <a:gd name="connsiteX4320" fmla="*/ 5160398 w 6662822"/>
                <a:gd name="connsiteY4320" fmla="*/ 3643506 h 6268113"/>
                <a:gd name="connsiteX4321" fmla="*/ 5155531 w 6662822"/>
                <a:gd name="connsiteY4321" fmla="*/ 3636427 h 6268113"/>
                <a:gd name="connsiteX4322" fmla="*/ 5146682 w 6662822"/>
                <a:gd name="connsiteY4322" fmla="*/ 3632445 h 6268113"/>
                <a:gd name="connsiteX4323" fmla="*/ 5137833 w 6662822"/>
                <a:gd name="connsiteY4323" fmla="*/ 3631560 h 6268113"/>
                <a:gd name="connsiteX4324" fmla="*/ 5098455 w 6662822"/>
                <a:gd name="connsiteY4324" fmla="*/ 3632002 h 6268113"/>
                <a:gd name="connsiteX4325" fmla="*/ 5090933 w 6662822"/>
                <a:gd name="connsiteY4325" fmla="*/ 3629790 h 6268113"/>
                <a:gd name="connsiteX4326" fmla="*/ 5092703 w 6662822"/>
                <a:gd name="connsiteY4326" fmla="*/ 3627578 h 6268113"/>
                <a:gd name="connsiteX4327" fmla="*/ 5098012 w 6662822"/>
                <a:gd name="connsiteY4327" fmla="*/ 3626251 h 6268113"/>
                <a:gd name="connsiteX4328" fmla="*/ 5086066 w 6662822"/>
                <a:gd name="connsiteY4328" fmla="*/ 3623153 h 6268113"/>
                <a:gd name="connsiteX4329" fmla="*/ 5066598 w 6662822"/>
                <a:gd name="connsiteY4329" fmla="*/ 3620056 h 6268113"/>
                <a:gd name="connsiteX4330" fmla="*/ 5048900 w 6662822"/>
                <a:gd name="connsiteY4330" fmla="*/ 3625808 h 6268113"/>
                <a:gd name="connsiteX4331" fmla="*/ 5044033 w 6662822"/>
                <a:gd name="connsiteY4331" fmla="*/ 3637754 h 6268113"/>
                <a:gd name="connsiteX4332" fmla="*/ 5047130 w 6662822"/>
                <a:gd name="connsiteY4332" fmla="*/ 3643506 h 6268113"/>
                <a:gd name="connsiteX4333" fmla="*/ 5059962 w 6662822"/>
                <a:gd name="connsiteY4333" fmla="*/ 3670496 h 6268113"/>
                <a:gd name="connsiteX4334" fmla="*/ 5063944 w 6662822"/>
                <a:gd name="connsiteY4334" fmla="*/ 3684654 h 6268113"/>
                <a:gd name="connsiteX4335" fmla="*/ 5071908 w 6662822"/>
                <a:gd name="connsiteY4335" fmla="*/ 3705007 h 6268113"/>
                <a:gd name="connsiteX4336" fmla="*/ 5095800 w 6662822"/>
                <a:gd name="connsiteY4336" fmla="*/ 3792170 h 6268113"/>
                <a:gd name="connsiteX4337" fmla="*/ 5101552 w 6662822"/>
                <a:gd name="connsiteY4337" fmla="*/ 3809868 h 6268113"/>
                <a:gd name="connsiteX4338" fmla="*/ 5117480 w 6662822"/>
                <a:gd name="connsiteY4338" fmla="*/ 3925348 h 6268113"/>
                <a:gd name="connsiteX4339" fmla="*/ 5126329 w 6662822"/>
                <a:gd name="connsiteY4339" fmla="*/ 3966938 h 6268113"/>
                <a:gd name="connsiteX4340" fmla="*/ 5128984 w 6662822"/>
                <a:gd name="connsiteY4340" fmla="*/ 3981982 h 6268113"/>
                <a:gd name="connsiteX4341" fmla="*/ 5125002 w 6662822"/>
                <a:gd name="connsiteY4341" fmla="*/ 3989503 h 6268113"/>
                <a:gd name="connsiteX4342" fmla="*/ 5122347 w 6662822"/>
                <a:gd name="connsiteY4342" fmla="*/ 4007644 h 6268113"/>
                <a:gd name="connsiteX4343" fmla="*/ 5123675 w 6662822"/>
                <a:gd name="connsiteY4343" fmla="*/ 4015166 h 6268113"/>
                <a:gd name="connsiteX4344" fmla="*/ 5127214 w 6662822"/>
                <a:gd name="connsiteY4344" fmla="*/ 4025342 h 6268113"/>
                <a:gd name="connsiteX4345" fmla="*/ 5166592 w 6662822"/>
                <a:gd name="connsiteY4345" fmla="*/ 4062950 h 6268113"/>
                <a:gd name="connsiteX4346" fmla="*/ 5191370 w 6662822"/>
                <a:gd name="connsiteY4346" fmla="*/ 4056314 h 6268113"/>
                <a:gd name="connsiteX4347" fmla="*/ 5013062 w 6662822"/>
                <a:gd name="connsiteY4347" fmla="*/ 4037288 h 6268113"/>
                <a:gd name="connsiteX4348" fmla="*/ 5018371 w 6662822"/>
                <a:gd name="connsiteY4348" fmla="*/ 4026227 h 6268113"/>
                <a:gd name="connsiteX4349" fmla="*/ 5022353 w 6662822"/>
                <a:gd name="connsiteY4349" fmla="*/ 4015166 h 6268113"/>
                <a:gd name="connsiteX4350" fmla="*/ 5026335 w 6662822"/>
                <a:gd name="connsiteY4350" fmla="*/ 4005432 h 6268113"/>
                <a:gd name="connsiteX4351" fmla="*/ 5028990 w 6662822"/>
                <a:gd name="connsiteY4351" fmla="*/ 3973133 h 6268113"/>
                <a:gd name="connsiteX4352" fmla="*/ 5026778 w 6662822"/>
                <a:gd name="connsiteY4352" fmla="*/ 3924905 h 6268113"/>
                <a:gd name="connsiteX4353" fmla="*/ 5025450 w 6662822"/>
                <a:gd name="connsiteY4353" fmla="*/ 3891722 h 6268113"/>
                <a:gd name="connsiteX4354" fmla="*/ 5027663 w 6662822"/>
                <a:gd name="connsiteY4354" fmla="*/ 3868714 h 6268113"/>
                <a:gd name="connsiteX4355" fmla="*/ 5030760 w 6662822"/>
                <a:gd name="connsiteY4355" fmla="*/ 3849689 h 6268113"/>
                <a:gd name="connsiteX4356" fmla="*/ 5029432 w 6662822"/>
                <a:gd name="connsiteY4356" fmla="*/ 3803674 h 6268113"/>
                <a:gd name="connsiteX4357" fmla="*/ 5033414 w 6662822"/>
                <a:gd name="connsiteY4357" fmla="*/ 3791285 h 6268113"/>
                <a:gd name="connsiteX4358" fmla="*/ 5033857 w 6662822"/>
                <a:gd name="connsiteY4358" fmla="*/ 3781994 h 6268113"/>
                <a:gd name="connsiteX4359" fmla="*/ 5026778 w 6662822"/>
                <a:gd name="connsiteY4359" fmla="*/ 3728899 h 6268113"/>
                <a:gd name="connsiteX4360" fmla="*/ 5022353 w 6662822"/>
                <a:gd name="connsiteY4360" fmla="*/ 3709431 h 6268113"/>
                <a:gd name="connsiteX4361" fmla="*/ 5023238 w 6662822"/>
                <a:gd name="connsiteY4361" fmla="*/ 3696158 h 6268113"/>
                <a:gd name="connsiteX4362" fmla="*/ 5023238 w 6662822"/>
                <a:gd name="connsiteY4362" fmla="*/ 3692176 h 6268113"/>
                <a:gd name="connsiteX4363" fmla="*/ 5019698 w 6662822"/>
                <a:gd name="connsiteY4363" fmla="*/ 3672266 h 6268113"/>
                <a:gd name="connsiteX4364" fmla="*/ 4990939 w 6662822"/>
                <a:gd name="connsiteY4364" fmla="*/ 3616959 h 6268113"/>
                <a:gd name="connsiteX4365" fmla="*/ 4985630 w 6662822"/>
                <a:gd name="connsiteY4365" fmla="*/ 3611650 h 6268113"/>
                <a:gd name="connsiteX4366" fmla="*/ 4981205 w 6662822"/>
                <a:gd name="connsiteY4366" fmla="*/ 3609437 h 6268113"/>
                <a:gd name="connsiteX4367" fmla="*/ 4952003 w 6662822"/>
                <a:gd name="connsiteY4367" fmla="*/ 3607668 h 6268113"/>
                <a:gd name="connsiteX4368" fmla="*/ 4872362 w 6662822"/>
                <a:gd name="connsiteY4368" fmla="*/ 3606783 h 6268113"/>
                <a:gd name="connsiteX4369" fmla="*/ 4863513 w 6662822"/>
                <a:gd name="connsiteY4369" fmla="*/ 3609437 h 6268113"/>
                <a:gd name="connsiteX4370" fmla="*/ 4857319 w 6662822"/>
                <a:gd name="connsiteY4370" fmla="*/ 3603243 h 6268113"/>
                <a:gd name="connsiteX4371" fmla="*/ 4714407 w 6662822"/>
                <a:gd name="connsiteY4371" fmla="*/ 3576696 h 6268113"/>
                <a:gd name="connsiteX4372" fmla="*/ 4698479 w 6662822"/>
                <a:gd name="connsiteY4372" fmla="*/ 3572271 h 6268113"/>
                <a:gd name="connsiteX4373" fmla="*/ 4685647 w 6662822"/>
                <a:gd name="connsiteY4373" fmla="*/ 3563422 h 6268113"/>
                <a:gd name="connsiteX4374" fmla="*/ 4664410 w 6662822"/>
                <a:gd name="connsiteY4374" fmla="*/ 3561653 h 6268113"/>
                <a:gd name="connsiteX4375" fmla="*/ 4597600 w 6662822"/>
                <a:gd name="connsiteY4375" fmla="*/ 3558113 h 6268113"/>
                <a:gd name="connsiteX4376" fmla="*/ 4591405 w 6662822"/>
                <a:gd name="connsiteY4376" fmla="*/ 3563422 h 6268113"/>
                <a:gd name="connsiteX4377" fmla="*/ 4595387 w 6662822"/>
                <a:gd name="connsiteY4377" fmla="*/ 3577581 h 6268113"/>
                <a:gd name="connsiteX4378" fmla="*/ 4608661 w 6662822"/>
                <a:gd name="connsiteY4378" fmla="*/ 3623153 h 6268113"/>
                <a:gd name="connsiteX4379" fmla="*/ 4613528 w 6662822"/>
                <a:gd name="connsiteY4379" fmla="*/ 3643506 h 6268113"/>
                <a:gd name="connsiteX4380" fmla="*/ 4615298 w 6662822"/>
                <a:gd name="connsiteY4380" fmla="*/ 3658107 h 6268113"/>
                <a:gd name="connsiteX4381" fmla="*/ 4621492 w 6662822"/>
                <a:gd name="connsiteY4381" fmla="*/ 3702795 h 6268113"/>
                <a:gd name="connsiteX4382" fmla="*/ 4628571 w 6662822"/>
                <a:gd name="connsiteY4382" fmla="*/ 3742173 h 6268113"/>
                <a:gd name="connsiteX4383" fmla="*/ 4630783 w 6662822"/>
                <a:gd name="connsiteY4383" fmla="*/ 3762968 h 6268113"/>
                <a:gd name="connsiteX4384" fmla="*/ 4632996 w 6662822"/>
                <a:gd name="connsiteY4384" fmla="*/ 3818275 h 6268113"/>
                <a:gd name="connsiteX4385" fmla="*/ 4636093 w 6662822"/>
                <a:gd name="connsiteY4385" fmla="*/ 3839512 h 6268113"/>
                <a:gd name="connsiteX4386" fmla="*/ 4637420 w 6662822"/>
                <a:gd name="connsiteY4386" fmla="*/ 3855883 h 6268113"/>
                <a:gd name="connsiteX4387" fmla="*/ 4640517 w 6662822"/>
                <a:gd name="connsiteY4387" fmla="*/ 3880218 h 6268113"/>
                <a:gd name="connsiteX4388" fmla="*/ 4637420 w 6662822"/>
                <a:gd name="connsiteY4388" fmla="*/ 3904553 h 6268113"/>
                <a:gd name="connsiteX4389" fmla="*/ 4638305 w 6662822"/>
                <a:gd name="connsiteY4389" fmla="*/ 3916941 h 6268113"/>
                <a:gd name="connsiteX4390" fmla="*/ 4639190 w 6662822"/>
                <a:gd name="connsiteY4390" fmla="*/ 3965611 h 6268113"/>
                <a:gd name="connsiteX4391" fmla="*/ 4645384 w 6662822"/>
                <a:gd name="connsiteY4391" fmla="*/ 3982424 h 6268113"/>
                <a:gd name="connsiteX4392" fmla="*/ 4684320 w 6662822"/>
                <a:gd name="connsiteY4392" fmla="*/ 4000122 h 6268113"/>
                <a:gd name="connsiteX4393" fmla="*/ 4696709 w 6662822"/>
                <a:gd name="connsiteY4393" fmla="*/ 3953665 h 6268113"/>
                <a:gd name="connsiteX4394" fmla="*/ 4693169 w 6662822"/>
                <a:gd name="connsiteY4394" fmla="*/ 3935524 h 6268113"/>
                <a:gd name="connsiteX4395" fmla="*/ 4694939 w 6662822"/>
                <a:gd name="connsiteY4395" fmla="*/ 3914287 h 6268113"/>
                <a:gd name="connsiteX4396" fmla="*/ 4699363 w 6662822"/>
                <a:gd name="connsiteY4396" fmla="*/ 3906322 h 6268113"/>
                <a:gd name="connsiteX4397" fmla="*/ 4702461 w 6662822"/>
                <a:gd name="connsiteY4397" fmla="*/ 3894819 h 6268113"/>
                <a:gd name="connsiteX4398" fmla="*/ 4704673 w 6662822"/>
                <a:gd name="connsiteY4398" fmla="*/ 3875793 h 6268113"/>
                <a:gd name="connsiteX4399" fmla="*/ 4709540 w 6662822"/>
                <a:gd name="connsiteY4399" fmla="*/ 3843494 h 6268113"/>
                <a:gd name="connsiteX4400" fmla="*/ 4713079 w 6662822"/>
                <a:gd name="connsiteY4400" fmla="*/ 3816062 h 6268113"/>
                <a:gd name="connsiteX4401" fmla="*/ 4715292 w 6662822"/>
                <a:gd name="connsiteY4401" fmla="*/ 3771817 h 6268113"/>
                <a:gd name="connsiteX4402" fmla="*/ 4717946 w 6662822"/>
                <a:gd name="connsiteY4402" fmla="*/ 3727572 h 6268113"/>
                <a:gd name="connsiteX4403" fmla="*/ 4719274 w 6662822"/>
                <a:gd name="connsiteY4403" fmla="*/ 3721378 h 6268113"/>
                <a:gd name="connsiteX4404" fmla="*/ 4720159 w 6662822"/>
                <a:gd name="connsiteY4404" fmla="*/ 3661647 h 6268113"/>
                <a:gd name="connsiteX4405" fmla="*/ 4723698 w 6662822"/>
                <a:gd name="connsiteY4405" fmla="*/ 3645718 h 6268113"/>
                <a:gd name="connsiteX4406" fmla="*/ 4728565 w 6662822"/>
                <a:gd name="connsiteY4406" fmla="*/ 3634657 h 6268113"/>
                <a:gd name="connsiteX4407" fmla="*/ 4734317 w 6662822"/>
                <a:gd name="connsiteY4407" fmla="*/ 3632887 h 6268113"/>
                <a:gd name="connsiteX4408" fmla="*/ 4743166 w 6662822"/>
                <a:gd name="connsiteY4408" fmla="*/ 3647931 h 6268113"/>
                <a:gd name="connsiteX4409" fmla="*/ 4751573 w 6662822"/>
                <a:gd name="connsiteY4409" fmla="*/ 3669168 h 6268113"/>
                <a:gd name="connsiteX4410" fmla="*/ 4752900 w 6662822"/>
                <a:gd name="connsiteY4410" fmla="*/ 3678902 h 6268113"/>
                <a:gd name="connsiteX4411" fmla="*/ 4757325 w 6662822"/>
                <a:gd name="connsiteY4411" fmla="*/ 3702352 h 6268113"/>
                <a:gd name="connsiteX4412" fmla="*/ 4762634 w 6662822"/>
                <a:gd name="connsiteY4412" fmla="*/ 3740846 h 6268113"/>
                <a:gd name="connsiteX4413" fmla="*/ 4766174 w 6662822"/>
                <a:gd name="connsiteY4413" fmla="*/ 3749252 h 6268113"/>
                <a:gd name="connsiteX4414" fmla="*/ 4770598 w 6662822"/>
                <a:gd name="connsiteY4414" fmla="*/ 3760756 h 6268113"/>
                <a:gd name="connsiteX4415" fmla="*/ 4772810 w 6662822"/>
                <a:gd name="connsiteY4415" fmla="*/ 3767835 h 6268113"/>
                <a:gd name="connsiteX4416" fmla="*/ 4773695 w 6662822"/>
                <a:gd name="connsiteY4416" fmla="*/ 3777569 h 6268113"/>
                <a:gd name="connsiteX4417" fmla="*/ 4777677 w 6662822"/>
                <a:gd name="connsiteY4417" fmla="*/ 3813850 h 6268113"/>
                <a:gd name="connsiteX4418" fmla="*/ 4779447 w 6662822"/>
                <a:gd name="connsiteY4418" fmla="*/ 3847034 h 6268113"/>
                <a:gd name="connsiteX4419" fmla="*/ 4779890 w 6662822"/>
                <a:gd name="connsiteY4419" fmla="*/ 3853228 h 6268113"/>
                <a:gd name="connsiteX4420" fmla="*/ 4783872 w 6662822"/>
                <a:gd name="connsiteY4420" fmla="*/ 3862520 h 6268113"/>
                <a:gd name="connsiteX4421" fmla="*/ 4784314 w 6662822"/>
                <a:gd name="connsiteY4421" fmla="*/ 3870926 h 6268113"/>
                <a:gd name="connsiteX4422" fmla="*/ 4785642 w 6662822"/>
                <a:gd name="connsiteY4422" fmla="*/ 3965169 h 6268113"/>
                <a:gd name="connsiteX4423" fmla="*/ 4783872 w 6662822"/>
                <a:gd name="connsiteY4423" fmla="*/ 3979769 h 6268113"/>
                <a:gd name="connsiteX4424" fmla="*/ 4810419 w 6662822"/>
                <a:gd name="connsiteY4424" fmla="*/ 4012068 h 6268113"/>
                <a:gd name="connsiteX4425" fmla="*/ 4844488 w 6662822"/>
                <a:gd name="connsiteY4425" fmla="*/ 4004547 h 6268113"/>
                <a:gd name="connsiteX4426" fmla="*/ 4846257 w 6662822"/>
                <a:gd name="connsiteY4426" fmla="*/ 3996583 h 6268113"/>
                <a:gd name="connsiteX4427" fmla="*/ 4851567 w 6662822"/>
                <a:gd name="connsiteY4427" fmla="*/ 3982867 h 6268113"/>
                <a:gd name="connsiteX4428" fmla="*/ 4855106 w 6662822"/>
                <a:gd name="connsiteY4428" fmla="*/ 3970920 h 6268113"/>
                <a:gd name="connsiteX4429" fmla="*/ 4860416 w 6662822"/>
                <a:gd name="connsiteY4429" fmla="*/ 3962071 h 6268113"/>
                <a:gd name="connsiteX4430" fmla="*/ 4859089 w 6662822"/>
                <a:gd name="connsiteY4430" fmla="*/ 3953222 h 6268113"/>
                <a:gd name="connsiteX4431" fmla="*/ 4861301 w 6662822"/>
                <a:gd name="connsiteY4431" fmla="*/ 3931100 h 6268113"/>
                <a:gd name="connsiteX4432" fmla="*/ 4868822 w 6662822"/>
                <a:gd name="connsiteY4432" fmla="*/ 3869157 h 6268113"/>
                <a:gd name="connsiteX4433" fmla="*/ 4874132 w 6662822"/>
                <a:gd name="connsiteY4433" fmla="*/ 3829336 h 6268113"/>
                <a:gd name="connsiteX4434" fmla="*/ 4873689 w 6662822"/>
                <a:gd name="connsiteY4434" fmla="*/ 3824469 h 6268113"/>
                <a:gd name="connsiteX4435" fmla="*/ 4874574 w 6662822"/>
                <a:gd name="connsiteY4435" fmla="*/ 3797922 h 6268113"/>
                <a:gd name="connsiteX4436" fmla="*/ 4878114 w 6662822"/>
                <a:gd name="connsiteY4436" fmla="*/ 3776242 h 6268113"/>
                <a:gd name="connsiteX4437" fmla="*/ 4881211 w 6662822"/>
                <a:gd name="connsiteY4437" fmla="*/ 3769605 h 6268113"/>
                <a:gd name="connsiteX4438" fmla="*/ 4881211 w 6662822"/>
                <a:gd name="connsiteY4438" fmla="*/ 3756331 h 6268113"/>
                <a:gd name="connsiteX4439" fmla="*/ 4878114 w 6662822"/>
                <a:gd name="connsiteY4439" fmla="*/ 3734209 h 6268113"/>
                <a:gd name="connsiteX4440" fmla="*/ 4875902 w 6662822"/>
                <a:gd name="connsiteY4440" fmla="*/ 3716068 h 6268113"/>
                <a:gd name="connsiteX4441" fmla="*/ 4877229 w 6662822"/>
                <a:gd name="connsiteY4441" fmla="*/ 3709431 h 6268113"/>
                <a:gd name="connsiteX4442" fmla="*/ 4878114 w 6662822"/>
                <a:gd name="connsiteY4442" fmla="*/ 3705449 h 6268113"/>
                <a:gd name="connsiteX4443" fmla="*/ 4875017 w 6662822"/>
                <a:gd name="connsiteY4443" fmla="*/ 3698813 h 6268113"/>
                <a:gd name="connsiteX4444" fmla="*/ 4872362 w 6662822"/>
                <a:gd name="connsiteY4444" fmla="*/ 3676248 h 6268113"/>
                <a:gd name="connsiteX4445" fmla="*/ 4871477 w 6662822"/>
                <a:gd name="connsiteY4445" fmla="*/ 3655895 h 6268113"/>
                <a:gd name="connsiteX4446" fmla="*/ 4872362 w 6662822"/>
                <a:gd name="connsiteY4446" fmla="*/ 3643064 h 6268113"/>
                <a:gd name="connsiteX4447" fmla="*/ 4870592 w 6662822"/>
                <a:gd name="connsiteY4447" fmla="*/ 3628463 h 6268113"/>
                <a:gd name="connsiteX4448" fmla="*/ 4879884 w 6662822"/>
                <a:gd name="connsiteY4448" fmla="*/ 3628463 h 6268113"/>
                <a:gd name="connsiteX4449" fmla="*/ 4884308 w 6662822"/>
                <a:gd name="connsiteY4449" fmla="*/ 3641294 h 6268113"/>
                <a:gd name="connsiteX4450" fmla="*/ 4889618 w 6662822"/>
                <a:gd name="connsiteY4450" fmla="*/ 3657665 h 6268113"/>
                <a:gd name="connsiteX4451" fmla="*/ 4895812 w 6662822"/>
                <a:gd name="connsiteY4451" fmla="*/ 3673150 h 6268113"/>
                <a:gd name="connsiteX4452" fmla="*/ 4913953 w 6662822"/>
                <a:gd name="connsiteY4452" fmla="*/ 3710759 h 6268113"/>
                <a:gd name="connsiteX4453" fmla="*/ 4918819 w 6662822"/>
                <a:gd name="connsiteY4453" fmla="*/ 3717396 h 6268113"/>
                <a:gd name="connsiteX4454" fmla="*/ 4926341 w 6662822"/>
                <a:gd name="connsiteY4454" fmla="*/ 3743058 h 6268113"/>
                <a:gd name="connsiteX4455" fmla="*/ 4935190 w 6662822"/>
                <a:gd name="connsiteY4455" fmla="*/ 3782878 h 6268113"/>
                <a:gd name="connsiteX4456" fmla="*/ 4939615 w 6662822"/>
                <a:gd name="connsiteY4456" fmla="*/ 3802789 h 6268113"/>
                <a:gd name="connsiteX4457" fmla="*/ 4944482 w 6662822"/>
                <a:gd name="connsiteY4457" fmla="*/ 3816062 h 6268113"/>
                <a:gd name="connsiteX4458" fmla="*/ 4948906 w 6662822"/>
                <a:gd name="connsiteY4458" fmla="*/ 3833760 h 6268113"/>
                <a:gd name="connsiteX4459" fmla="*/ 4951561 w 6662822"/>
                <a:gd name="connsiteY4459" fmla="*/ 3855883 h 6268113"/>
                <a:gd name="connsiteX4460" fmla="*/ 4952003 w 6662822"/>
                <a:gd name="connsiteY4460" fmla="*/ 3894376 h 6268113"/>
                <a:gd name="connsiteX4461" fmla="*/ 4949349 w 6662822"/>
                <a:gd name="connsiteY4461" fmla="*/ 3922693 h 6268113"/>
                <a:gd name="connsiteX4462" fmla="*/ 4951118 w 6662822"/>
                <a:gd name="connsiteY4462" fmla="*/ 3924905 h 6268113"/>
                <a:gd name="connsiteX4463" fmla="*/ 4957313 w 6662822"/>
                <a:gd name="connsiteY4463" fmla="*/ 3953222 h 6268113"/>
                <a:gd name="connsiteX4464" fmla="*/ 4955543 w 6662822"/>
                <a:gd name="connsiteY4464" fmla="*/ 3973133 h 6268113"/>
                <a:gd name="connsiteX4465" fmla="*/ 4949791 w 6662822"/>
                <a:gd name="connsiteY4465" fmla="*/ 3989503 h 6268113"/>
                <a:gd name="connsiteX4466" fmla="*/ 4951118 w 6662822"/>
                <a:gd name="connsiteY4466" fmla="*/ 3993043 h 6268113"/>
                <a:gd name="connsiteX4467" fmla="*/ 4952003 w 6662822"/>
                <a:gd name="connsiteY4467" fmla="*/ 4001450 h 6268113"/>
                <a:gd name="connsiteX4468" fmla="*/ 4950676 w 6662822"/>
                <a:gd name="connsiteY4468" fmla="*/ 4018263 h 6268113"/>
                <a:gd name="connsiteX4469" fmla="*/ 4969701 w 6662822"/>
                <a:gd name="connsiteY4469" fmla="*/ 4039500 h 6268113"/>
                <a:gd name="connsiteX4470" fmla="*/ 4979435 w 6662822"/>
                <a:gd name="connsiteY4470" fmla="*/ 4047907 h 6268113"/>
                <a:gd name="connsiteX4471" fmla="*/ 4989612 w 6662822"/>
                <a:gd name="connsiteY4471" fmla="*/ 4059853 h 6268113"/>
                <a:gd name="connsiteX4472" fmla="*/ 4998461 w 6662822"/>
                <a:gd name="connsiteY4472" fmla="*/ 4048792 h 6268113"/>
                <a:gd name="connsiteX4473" fmla="*/ 5013062 w 6662822"/>
                <a:gd name="connsiteY4473" fmla="*/ 4037288 h 6268113"/>
                <a:gd name="connsiteX4474" fmla="*/ 1387613 w 6662822"/>
                <a:gd name="connsiteY4474" fmla="*/ 3970920 h 6268113"/>
                <a:gd name="connsiteX4475" fmla="*/ 1417257 w 6662822"/>
                <a:gd name="connsiteY4475" fmla="*/ 3960302 h 6268113"/>
                <a:gd name="connsiteX4476" fmla="*/ 1442035 w 6662822"/>
                <a:gd name="connsiteY4476" fmla="*/ 3948798 h 6268113"/>
                <a:gd name="connsiteX4477" fmla="*/ 1455751 w 6662822"/>
                <a:gd name="connsiteY4477" fmla="*/ 3946143 h 6268113"/>
                <a:gd name="connsiteX4478" fmla="*/ 1465484 w 6662822"/>
                <a:gd name="connsiteY4478" fmla="*/ 3946143 h 6268113"/>
                <a:gd name="connsiteX4479" fmla="*/ 1474776 w 6662822"/>
                <a:gd name="connsiteY4479" fmla="*/ 3941276 h 6268113"/>
                <a:gd name="connsiteX4480" fmla="*/ 1481855 w 6662822"/>
                <a:gd name="connsiteY4480" fmla="*/ 3938621 h 6268113"/>
                <a:gd name="connsiteX4481" fmla="*/ 1500438 w 6662822"/>
                <a:gd name="connsiteY4481" fmla="*/ 3922251 h 6268113"/>
                <a:gd name="connsiteX4482" fmla="*/ 1511942 w 6662822"/>
                <a:gd name="connsiteY4482" fmla="*/ 3913402 h 6268113"/>
                <a:gd name="connsiteX4483" fmla="*/ 1518579 w 6662822"/>
                <a:gd name="connsiteY4483" fmla="*/ 3906765 h 6268113"/>
                <a:gd name="connsiteX4484" fmla="*/ 1539374 w 6662822"/>
                <a:gd name="connsiteY4484" fmla="*/ 3902783 h 6268113"/>
                <a:gd name="connsiteX4485" fmla="*/ 1562824 w 6662822"/>
                <a:gd name="connsiteY4485" fmla="*/ 3896589 h 6268113"/>
                <a:gd name="connsiteX4486" fmla="*/ 1586716 w 6662822"/>
                <a:gd name="connsiteY4486" fmla="*/ 3889952 h 6268113"/>
                <a:gd name="connsiteX4487" fmla="*/ 1627864 w 6662822"/>
                <a:gd name="connsiteY4487" fmla="*/ 3869157 h 6268113"/>
                <a:gd name="connsiteX4488" fmla="*/ 1635828 w 6662822"/>
                <a:gd name="connsiteY4488" fmla="*/ 3860307 h 6268113"/>
                <a:gd name="connsiteX4489" fmla="*/ 1650872 w 6662822"/>
                <a:gd name="connsiteY4489" fmla="*/ 3851458 h 6268113"/>
                <a:gd name="connsiteX4490" fmla="*/ 1682728 w 6662822"/>
                <a:gd name="connsiteY4490" fmla="*/ 3845707 h 6268113"/>
                <a:gd name="connsiteX4491" fmla="*/ 1708390 w 6662822"/>
                <a:gd name="connsiteY4491" fmla="*/ 3841725 h 6268113"/>
                <a:gd name="connsiteX4492" fmla="*/ 1711488 w 6662822"/>
                <a:gd name="connsiteY4492" fmla="*/ 3838627 h 6268113"/>
                <a:gd name="connsiteX4493" fmla="*/ 1719452 w 6662822"/>
                <a:gd name="connsiteY4493" fmla="*/ 3833760 h 6268113"/>
                <a:gd name="connsiteX4494" fmla="*/ 1730955 w 6662822"/>
                <a:gd name="connsiteY4494" fmla="*/ 3829336 h 6268113"/>
                <a:gd name="connsiteX4495" fmla="*/ 1737592 w 6662822"/>
                <a:gd name="connsiteY4495" fmla="*/ 3824911 h 6268113"/>
                <a:gd name="connsiteX4496" fmla="*/ 1744229 w 6662822"/>
                <a:gd name="connsiteY4496" fmla="*/ 3820487 h 6268113"/>
                <a:gd name="connsiteX4497" fmla="*/ 1757503 w 6662822"/>
                <a:gd name="connsiteY4497" fmla="*/ 3816062 h 6268113"/>
                <a:gd name="connsiteX4498" fmla="*/ 1780510 w 6662822"/>
                <a:gd name="connsiteY4498" fmla="*/ 3807213 h 6268113"/>
                <a:gd name="connsiteX4499" fmla="*/ 1799535 w 6662822"/>
                <a:gd name="connsiteY4499" fmla="*/ 3798364 h 6268113"/>
                <a:gd name="connsiteX4500" fmla="*/ 1814136 w 6662822"/>
                <a:gd name="connsiteY4500" fmla="*/ 3793055 h 6268113"/>
                <a:gd name="connsiteX4501" fmla="*/ 1815021 w 6662822"/>
                <a:gd name="connsiteY4501" fmla="*/ 3774029 h 6268113"/>
                <a:gd name="connsiteX4502" fmla="*/ 1810597 w 6662822"/>
                <a:gd name="connsiteY4502" fmla="*/ 3772260 h 6268113"/>
                <a:gd name="connsiteX4503" fmla="*/ 1799535 w 6662822"/>
                <a:gd name="connsiteY4503" fmla="*/ 3764738 h 6268113"/>
                <a:gd name="connsiteX4504" fmla="*/ 1788474 w 6662822"/>
                <a:gd name="connsiteY4504" fmla="*/ 3758544 h 6268113"/>
                <a:gd name="connsiteX4505" fmla="*/ 1735380 w 6662822"/>
                <a:gd name="connsiteY4505" fmla="*/ 3753234 h 6268113"/>
                <a:gd name="connsiteX4506" fmla="*/ 1711045 w 6662822"/>
                <a:gd name="connsiteY4506" fmla="*/ 3750137 h 6268113"/>
                <a:gd name="connsiteX4507" fmla="*/ 1651757 w 6662822"/>
                <a:gd name="connsiteY4507" fmla="*/ 3741730 h 6268113"/>
                <a:gd name="connsiteX4508" fmla="*/ 1588928 w 6662822"/>
                <a:gd name="connsiteY4508" fmla="*/ 3739076 h 6268113"/>
                <a:gd name="connsiteX4509" fmla="*/ 1562824 w 6662822"/>
                <a:gd name="connsiteY4509" fmla="*/ 3735536 h 6268113"/>
                <a:gd name="connsiteX4510" fmla="*/ 1555302 w 6662822"/>
                <a:gd name="connsiteY4510" fmla="*/ 3733766 h 6268113"/>
                <a:gd name="connsiteX4511" fmla="*/ 1531852 w 6662822"/>
                <a:gd name="connsiteY4511" fmla="*/ 3737306 h 6268113"/>
                <a:gd name="connsiteX4512" fmla="*/ 1508845 w 6662822"/>
                <a:gd name="connsiteY4512" fmla="*/ 3744385 h 6268113"/>
                <a:gd name="connsiteX4513" fmla="*/ 1500881 w 6662822"/>
                <a:gd name="connsiteY4513" fmla="*/ 3747482 h 6268113"/>
                <a:gd name="connsiteX4514" fmla="*/ 1494244 w 6662822"/>
                <a:gd name="connsiteY4514" fmla="*/ 3749695 h 6268113"/>
                <a:gd name="connsiteX4515" fmla="*/ 1487607 w 6662822"/>
                <a:gd name="connsiteY4515" fmla="*/ 3750137 h 6268113"/>
                <a:gd name="connsiteX4516" fmla="*/ 1479643 w 6662822"/>
                <a:gd name="connsiteY4516" fmla="*/ 3753234 h 6268113"/>
                <a:gd name="connsiteX4517" fmla="*/ 1472564 w 6662822"/>
                <a:gd name="connsiteY4517" fmla="*/ 3762526 h 6268113"/>
                <a:gd name="connsiteX4518" fmla="*/ 1465927 w 6662822"/>
                <a:gd name="connsiteY4518" fmla="*/ 3775799 h 6268113"/>
                <a:gd name="connsiteX4519" fmla="*/ 1455308 w 6662822"/>
                <a:gd name="connsiteY4519" fmla="*/ 3793940 h 6268113"/>
                <a:gd name="connsiteX4520" fmla="*/ 1452653 w 6662822"/>
                <a:gd name="connsiteY4520" fmla="*/ 3791727 h 6268113"/>
                <a:gd name="connsiteX4521" fmla="*/ 1438937 w 6662822"/>
                <a:gd name="connsiteY4521" fmla="*/ 3797037 h 6268113"/>
                <a:gd name="connsiteX4522" fmla="*/ 1425664 w 6662822"/>
                <a:gd name="connsiteY4522" fmla="*/ 3816062 h 6268113"/>
                <a:gd name="connsiteX4523" fmla="*/ 1421682 w 6662822"/>
                <a:gd name="connsiteY4523" fmla="*/ 3818717 h 6268113"/>
                <a:gd name="connsiteX4524" fmla="*/ 1415045 w 6662822"/>
                <a:gd name="connsiteY4524" fmla="*/ 3822699 h 6268113"/>
                <a:gd name="connsiteX4525" fmla="*/ 1416815 w 6662822"/>
                <a:gd name="connsiteY4525" fmla="*/ 3829336 h 6268113"/>
                <a:gd name="connsiteX4526" fmla="*/ 1421239 w 6662822"/>
                <a:gd name="connsiteY4526" fmla="*/ 3834645 h 6268113"/>
                <a:gd name="connsiteX4527" fmla="*/ 1418585 w 6662822"/>
                <a:gd name="connsiteY4527" fmla="*/ 3836858 h 6268113"/>
                <a:gd name="connsiteX4528" fmla="*/ 1403541 w 6662822"/>
                <a:gd name="connsiteY4528" fmla="*/ 3851016 h 6268113"/>
                <a:gd name="connsiteX4529" fmla="*/ 1399117 w 6662822"/>
                <a:gd name="connsiteY4529" fmla="*/ 3855883 h 6268113"/>
                <a:gd name="connsiteX4530" fmla="*/ 1394692 w 6662822"/>
                <a:gd name="connsiteY4530" fmla="*/ 3862520 h 6268113"/>
                <a:gd name="connsiteX4531" fmla="*/ 1390268 w 6662822"/>
                <a:gd name="connsiteY4531" fmla="*/ 3869157 h 6268113"/>
                <a:gd name="connsiteX4532" fmla="*/ 1385843 w 6662822"/>
                <a:gd name="connsiteY4532" fmla="*/ 3875793 h 6268113"/>
                <a:gd name="connsiteX4533" fmla="*/ 1379649 w 6662822"/>
                <a:gd name="connsiteY4533" fmla="*/ 3885085 h 6268113"/>
                <a:gd name="connsiteX4534" fmla="*/ 1370357 w 6662822"/>
                <a:gd name="connsiteY4534" fmla="*/ 3901013 h 6268113"/>
                <a:gd name="connsiteX4535" fmla="*/ 1361951 w 6662822"/>
                <a:gd name="connsiteY4535" fmla="*/ 3912074 h 6268113"/>
                <a:gd name="connsiteX4536" fmla="*/ 1349562 w 6662822"/>
                <a:gd name="connsiteY4536" fmla="*/ 3925790 h 6268113"/>
                <a:gd name="connsiteX4537" fmla="*/ 1346465 w 6662822"/>
                <a:gd name="connsiteY4537" fmla="*/ 3931100 h 6268113"/>
                <a:gd name="connsiteX4538" fmla="*/ 1341598 w 6662822"/>
                <a:gd name="connsiteY4538" fmla="*/ 3939949 h 6268113"/>
                <a:gd name="connsiteX4539" fmla="*/ 1334961 w 6662822"/>
                <a:gd name="connsiteY4539" fmla="*/ 3946143 h 6268113"/>
                <a:gd name="connsiteX4540" fmla="*/ 1341156 w 6662822"/>
                <a:gd name="connsiteY4540" fmla="*/ 3966938 h 6268113"/>
                <a:gd name="connsiteX4541" fmla="*/ 1387613 w 6662822"/>
                <a:gd name="connsiteY4541" fmla="*/ 3970920 h 6268113"/>
                <a:gd name="connsiteX4542" fmla="*/ 4536984 w 6662822"/>
                <a:gd name="connsiteY4542" fmla="*/ 3973133 h 6268113"/>
                <a:gd name="connsiteX4543" fmla="*/ 4550700 w 6662822"/>
                <a:gd name="connsiteY4543" fmla="*/ 3941719 h 6268113"/>
                <a:gd name="connsiteX4544" fmla="*/ 4558221 w 6662822"/>
                <a:gd name="connsiteY4544" fmla="*/ 3935524 h 6268113"/>
                <a:gd name="connsiteX4545" fmla="*/ 4565301 w 6662822"/>
                <a:gd name="connsiteY4545" fmla="*/ 3921366 h 6268113"/>
                <a:gd name="connsiteX4546" fmla="*/ 4570610 w 6662822"/>
                <a:gd name="connsiteY4546" fmla="*/ 3893934 h 6268113"/>
                <a:gd name="connsiteX4547" fmla="*/ 4578574 w 6662822"/>
                <a:gd name="connsiteY4547" fmla="*/ 3860750 h 6268113"/>
                <a:gd name="connsiteX4548" fmla="*/ 4582556 w 6662822"/>
                <a:gd name="connsiteY4548" fmla="*/ 3701025 h 6268113"/>
                <a:gd name="connsiteX4549" fmla="*/ 4578574 w 6662822"/>
                <a:gd name="connsiteY4549" fmla="*/ 3667399 h 6268113"/>
                <a:gd name="connsiteX4550" fmla="*/ 4575035 w 6662822"/>
                <a:gd name="connsiteY4550" fmla="*/ 3649701 h 6268113"/>
                <a:gd name="connsiteX4551" fmla="*/ 4564858 w 6662822"/>
                <a:gd name="connsiteY4551" fmla="*/ 3585987 h 6268113"/>
                <a:gd name="connsiteX4552" fmla="*/ 4529020 w 6662822"/>
                <a:gd name="connsiteY4552" fmla="*/ 3542627 h 6268113"/>
                <a:gd name="connsiteX4553" fmla="*/ 4502030 w 6662822"/>
                <a:gd name="connsiteY4553" fmla="*/ 3540415 h 6268113"/>
                <a:gd name="connsiteX4554" fmla="*/ 4488757 w 6662822"/>
                <a:gd name="connsiteY4554" fmla="*/ 3535990 h 6268113"/>
                <a:gd name="connsiteX4555" fmla="*/ 4482120 w 6662822"/>
                <a:gd name="connsiteY4555" fmla="*/ 3534663 h 6268113"/>
                <a:gd name="connsiteX4556" fmla="*/ 4467519 w 6662822"/>
                <a:gd name="connsiteY4556" fmla="*/ 3532451 h 6268113"/>
                <a:gd name="connsiteX4557" fmla="*/ 4458670 w 6662822"/>
                <a:gd name="connsiteY4557" fmla="*/ 3530239 h 6268113"/>
                <a:gd name="connsiteX4558" fmla="*/ 4448051 w 6662822"/>
                <a:gd name="connsiteY4558" fmla="*/ 3527141 h 6268113"/>
                <a:gd name="connsiteX4559" fmla="*/ 4437875 w 6662822"/>
                <a:gd name="connsiteY4559" fmla="*/ 3527584 h 6268113"/>
                <a:gd name="connsiteX4560" fmla="*/ 4416637 w 6662822"/>
                <a:gd name="connsiteY4560" fmla="*/ 3528026 h 6268113"/>
                <a:gd name="connsiteX4561" fmla="*/ 4412655 w 6662822"/>
                <a:gd name="connsiteY4561" fmla="*/ 3526257 h 6268113"/>
                <a:gd name="connsiteX4562" fmla="*/ 4402036 w 6662822"/>
                <a:gd name="connsiteY4562" fmla="*/ 3521832 h 6268113"/>
                <a:gd name="connsiteX4563" fmla="*/ 4385665 w 6662822"/>
                <a:gd name="connsiteY4563" fmla="*/ 3520062 h 6268113"/>
                <a:gd name="connsiteX4564" fmla="*/ 4381241 w 6662822"/>
                <a:gd name="connsiteY4564" fmla="*/ 3521832 h 6268113"/>
                <a:gd name="connsiteX4565" fmla="*/ 4292750 w 6662822"/>
                <a:gd name="connsiteY4565" fmla="*/ 3509443 h 6268113"/>
                <a:gd name="connsiteX4566" fmla="*/ 4267973 w 6662822"/>
                <a:gd name="connsiteY4566" fmla="*/ 3519177 h 6268113"/>
                <a:gd name="connsiteX4567" fmla="*/ 4280804 w 6662822"/>
                <a:gd name="connsiteY4567" fmla="*/ 3567847 h 6268113"/>
                <a:gd name="connsiteX4568" fmla="*/ 4299387 w 6662822"/>
                <a:gd name="connsiteY4568" fmla="*/ 3623596 h 6268113"/>
                <a:gd name="connsiteX4569" fmla="*/ 4313103 w 6662822"/>
                <a:gd name="connsiteY4569" fmla="*/ 3688194 h 6268113"/>
                <a:gd name="connsiteX4570" fmla="*/ 4316200 w 6662822"/>
                <a:gd name="connsiteY4570" fmla="*/ 3702795 h 6268113"/>
                <a:gd name="connsiteX4571" fmla="*/ 4318413 w 6662822"/>
                <a:gd name="connsiteY4571" fmla="*/ 3705449 h 6268113"/>
                <a:gd name="connsiteX4572" fmla="*/ 4322837 w 6662822"/>
                <a:gd name="connsiteY4572" fmla="*/ 3722263 h 6268113"/>
                <a:gd name="connsiteX4573" fmla="*/ 4325934 w 6662822"/>
                <a:gd name="connsiteY4573" fmla="*/ 3753234 h 6268113"/>
                <a:gd name="connsiteX4574" fmla="*/ 4323280 w 6662822"/>
                <a:gd name="connsiteY4574" fmla="*/ 3767393 h 6268113"/>
                <a:gd name="connsiteX4575" fmla="*/ 4325492 w 6662822"/>
                <a:gd name="connsiteY4575" fmla="*/ 3775799 h 6268113"/>
                <a:gd name="connsiteX4576" fmla="*/ 4330359 w 6662822"/>
                <a:gd name="connsiteY4576" fmla="*/ 3804116 h 6268113"/>
                <a:gd name="connsiteX4577" fmla="*/ 4332571 w 6662822"/>
                <a:gd name="connsiteY4577" fmla="*/ 3827124 h 6268113"/>
                <a:gd name="connsiteX4578" fmla="*/ 4332571 w 6662822"/>
                <a:gd name="connsiteY4578" fmla="*/ 3853671 h 6268113"/>
                <a:gd name="connsiteX4579" fmla="*/ 4330801 w 6662822"/>
                <a:gd name="connsiteY4579" fmla="*/ 3872696 h 6268113"/>
                <a:gd name="connsiteX4580" fmla="*/ 4332571 w 6662822"/>
                <a:gd name="connsiteY4580" fmla="*/ 3894819 h 6268113"/>
                <a:gd name="connsiteX4581" fmla="*/ 4357348 w 6662822"/>
                <a:gd name="connsiteY4581" fmla="*/ 3951453 h 6268113"/>
                <a:gd name="connsiteX4582" fmla="*/ 4390090 w 6662822"/>
                <a:gd name="connsiteY4582" fmla="*/ 3942603 h 6268113"/>
                <a:gd name="connsiteX4583" fmla="*/ 4394514 w 6662822"/>
                <a:gd name="connsiteY4583" fmla="*/ 3934639 h 6268113"/>
                <a:gd name="connsiteX4584" fmla="*/ 4399381 w 6662822"/>
                <a:gd name="connsiteY4584" fmla="*/ 3901013 h 6268113"/>
                <a:gd name="connsiteX4585" fmla="*/ 4403363 w 6662822"/>
                <a:gd name="connsiteY4585" fmla="*/ 3866944 h 6268113"/>
                <a:gd name="connsiteX4586" fmla="*/ 4406018 w 6662822"/>
                <a:gd name="connsiteY4586" fmla="*/ 3846149 h 6268113"/>
                <a:gd name="connsiteX4587" fmla="*/ 4408673 w 6662822"/>
                <a:gd name="connsiteY4587" fmla="*/ 3817390 h 6268113"/>
                <a:gd name="connsiteX4588" fmla="*/ 4407345 w 6662822"/>
                <a:gd name="connsiteY4588" fmla="*/ 3807213 h 6268113"/>
                <a:gd name="connsiteX4589" fmla="*/ 4407788 w 6662822"/>
                <a:gd name="connsiteY4589" fmla="*/ 3797922 h 6268113"/>
                <a:gd name="connsiteX4590" fmla="*/ 4410443 w 6662822"/>
                <a:gd name="connsiteY4590" fmla="*/ 3781994 h 6268113"/>
                <a:gd name="connsiteX4591" fmla="*/ 4411770 w 6662822"/>
                <a:gd name="connsiteY4591" fmla="*/ 3770047 h 6268113"/>
                <a:gd name="connsiteX4592" fmla="*/ 4416194 w 6662822"/>
                <a:gd name="connsiteY4592" fmla="*/ 3731997 h 6268113"/>
                <a:gd name="connsiteX4593" fmla="*/ 4411770 w 6662822"/>
                <a:gd name="connsiteY4593" fmla="*/ 3712086 h 6268113"/>
                <a:gd name="connsiteX4594" fmla="*/ 4414867 w 6662822"/>
                <a:gd name="connsiteY4594" fmla="*/ 3695273 h 6268113"/>
                <a:gd name="connsiteX4595" fmla="*/ 4416637 w 6662822"/>
                <a:gd name="connsiteY4595" fmla="*/ 3653683 h 6268113"/>
                <a:gd name="connsiteX4596" fmla="*/ 4421504 w 6662822"/>
                <a:gd name="connsiteY4596" fmla="*/ 3625808 h 6268113"/>
                <a:gd name="connsiteX4597" fmla="*/ 4425486 w 6662822"/>
                <a:gd name="connsiteY4597" fmla="*/ 3618286 h 6268113"/>
                <a:gd name="connsiteX4598" fmla="*/ 4421061 w 6662822"/>
                <a:gd name="connsiteY4598" fmla="*/ 3616959 h 6268113"/>
                <a:gd name="connsiteX4599" fmla="*/ 4421061 w 6662822"/>
                <a:gd name="connsiteY4599" fmla="*/ 3606340 h 6268113"/>
                <a:gd name="connsiteX4600" fmla="*/ 4421061 w 6662822"/>
                <a:gd name="connsiteY4600" fmla="*/ 3592624 h 6268113"/>
                <a:gd name="connsiteX4601" fmla="*/ 4419292 w 6662822"/>
                <a:gd name="connsiteY4601" fmla="*/ 3578023 h 6268113"/>
                <a:gd name="connsiteX4602" fmla="*/ 4429468 w 6662822"/>
                <a:gd name="connsiteY4602" fmla="*/ 3544839 h 6268113"/>
                <a:gd name="connsiteX4603" fmla="*/ 4439202 w 6662822"/>
                <a:gd name="connsiteY4603" fmla="*/ 3570059 h 6268113"/>
                <a:gd name="connsiteX4604" fmla="*/ 4446724 w 6662822"/>
                <a:gd name="connsiteY4604" fmla="*/ 3591297 h 6268113"/>
                <a:gd name="connsiteX4605" fmla="*/ 4452475 w 6662822"/>
                <a:gd name="connsiteY4605" fmla="*/ 3605013 h 6268113"/>
                <a:gd name="connsiteX4606" fmla="*/ 4458227 w 6662822"/>
                <a:gd name="connsiteY4606" fmla="*/ 3619171 h 6268113"/>
                <a:gd name="connsiteX4607" fmla="*/ 4462652 w 6662822"/>
                <a:gd name="connsiteY4607" fmla="*/ 3635542 h 6268113"/>
                <a:gd name="connsiteX4608" fmla="*/ 4469731 w 6662822"/>
                <a:gd name="connsiteY4608" fmla="*/ 3654567 h 6268113"/>
                <a:gd name="connsiteX4609" fmla="*/ 4478138 w 6662822"/>
                <a:gd name="connsiteY4609" fmla="*/ 3713856 h 6268113"/>
                <a:gd name="connsiteX4610" fmla="*/ 4479907 w 6662822"/>
                <a:gd name="connsiteY4610" fmla="*/ 3724475 h 6268113"/>
                <a:gd name="connsiteX4611" fmla="*/ 4482562 w 6662822"/>
                <a:gd name="connsiteY4611" fmla="*/ 3733766 h 6268113"/>
                <a:gd name="connsiteX4612" fmla="*/ 4486102 w 6662822"/>
                <a:gd name="connsiteY4612" fmla="*/ 3767393 h 6268113"/>
                <a:gd name="connsiteX4613" fmla="*/ 4490526 w 6662822"/>
                <a:gd name="connsiteY4613" fmla="*/ 3797037 h 6268113"/>
                <a:gd name="connsiteX4614" fmla="*/ 4495393 w 6662822"/>
                <a:gd name="connsiteY4614" fmla="*/ 3806771 h 6268113"/>
                <a:gd name="connsiteX4615" fmla="*/ 4497606 w 6662822"/>
                <a:gd name="connsiteY4615" fmla="*/ 3819602 h 6268113"/>
                <a:gd name="connsiteX4616" fmla="*/ 4497606 w 6662822"/>
                <a:gd name="connsiteY4616" fmla="*/ 3824911 h 6268113"/>
                <a:gd name="connsiteX4617" fmla="*/ 4493623 w 6662822"/>
                <a:gd name="connsiteY4617" fmla="*/ 3859423 h 6268113"/>
                <a:gd name="connsiteX4618" fmla="*/ 4486987 w 6662822"/>
                <a:gd name="connsiteY4618" fmla="*/ 3912517 h 6268113"/>
                <a:gd name="connsiteX4619" fmla="*/ 4487429 w 6662822"/>
                <a:gd name="connsiteY4619" fmla="*/ 3935524 h 6268113"/>
                <a:gd name="connsiteX4620" fmla="*/ 4488757 w 6662822"/>
                <a:gd name="connsiteY4620" fmla="*/ 3939949 h 6268113"/>
                <a:gd name="connsiteX4621" fmla="*/ 4503800 w 6662822"/>
                <a:gd name="connsiteY4621" fmla="*/ 3959859 h 6268113"/>
                <a:gd name="connsiteX4622" fmla="*/ 4529462 w 6662822"/>
                <a:gd name="connsiteY4622" fmla="*/ 3975345 h 6268113"/>
                <a:gd name="connsiteX4623" fmla="*/ 4536984 w 6662822"/>
                <a:gd name="connsiteY4623" fmla="*/ 3973133 h 6268113"/>
                <a:gd name="connsiteX4624" fmla="*/ 4217534 w 6662822"/>
                <a:gd name="connsiteY4624" fmla="*/ 3929772 h 6268113"/>
                <a:gd name="connsiteX4625" fmla="*/ 4225498 w 6662822"/>
                <a:gd name="connsiteY4625" fmla="*/ 3908977 h 6268113"/>
                <a:gd name="connsiteX4626" fmla="*/ 4230807 w 6662822"/>
                <a:gd name="connsiteY4626" fmla="*/ 3892164 h 6268113"/>
                <a:gd name="connsiteX4627" fmla="*/ 4231250 w 6662822"/>
                <a:gd name="connsiteY4627" fmla="*/ 3881103 h 6268113"/>
                <a:gd name="connsiteX4628" fmla="*/ 4232135 w 6662822"/>
                <a:gd name="connsiteY4628" fmla="*/ 3848361 h 6268113"/>
                <a:gd name="connsiteX4629" fmla="*/ 4233019 w 6662822"/>
                <a:gd name="connsiteY4629" fmla="*/ 3838627 h 6268113"/>
                <a:gd name="connsiteX4630" fmla="*/ 4234789 w 6662822"/>
                <a:gd name="connsiteY4630" fmla="*/ 3831991 h 6268113"/>
                <a:gd name="connsiteX4631" fmla="*/ 4238771 w 6662822"/>
                <a:gd name="connsiteY4631" fmla="*/ 3799692 h 6268113"/>
                <a:gd name="connsiteX4632" fmla="*/ 4245408 w 6662822"/>
                <a:gd name="connsiteY4632" fmla="*/ 3751022 h 6268113"/>
                <a:gd name="connsiteX4633" fmla="*/ 4243196 w 6662822"/>
                <a:gd name="connsiteY4633" fmla="*/ 3745270 h 6268113"/>
                <a:gd name="connsiteX4634" fmla="*/ 4241869 w 6662822"/>
                <a:gd name="connsiteY4634" fmla="*/ 3741730 h 6268113"/>
                <a:gd name="connsiteX4635" fmla="*/ 4248948 w 6662822"/>
                <a:gd name="connsiteY4635" fmla="*/ 3698813 h 6268113"/>
                <a:gd name="connsiteX4636" fmla="*/ 4249833 w 6662822"/>
                <a:gd name="connsiteY4636" fmla="*/ 3647931 h 6268113"/>
                <a:gd name="connsiteX4637" fmla="*/ 4249833 w 6662822"/>
                <a:gd name="connsiteY4637" fmla="*/ 3574926 h 6268113"/>
                <a:gd name="connsiteX4638" fmla="*/ 4248063 w 6662822"/>
                <a:gd name="connsiteY4638" fmla="*/ 3535106 h 6268113"/>
                <a:gd name="connsiteX4639" fmla="*/ 4198951 w 6662822"/>
                <a:gd name="connsiteY4639" fmla="*/ 3489975 h 6268113"/>
                <a:gd name="connsiteX4640" fmla="*/ 4152493 w 6662822"/>
                <a:gd name="connsiteY4640" fmla="*/ 3486436 h 6268113"/>
                <a:gd name="connsiteX4641" fmla="*/ 4115770 w 6662822"/>
                <a:gd name="connsiteY4641" fmla="*/ 3482896 h 6268113"/>
                <a:gd name="connsiteX4642" fmla="*/ 4115770 w 6662822"/>
                <a:gd name="connsiteY4642" fmla="*/ 3505461 h 6268113"/>
                <a:gd name="connsiteX4643" fmla="*/ 4120637 w 6662822"/>
                <a:gd name="connsiteY4643" fmla="*/ 3530681 h 6268113"/>
                <a:gd name="connsiteX4644" fmla="*/ 4122849 w 6662822"/>
                <a:gd name="connsiteY4644" fmla="*/ 3539973 h 6268113"/>
                <a:gd name="connsiteX4645" fmla="*/ 4124619 w 6662822"/>
                <a:gd name="connsiteY4645" fmla="*/ 3546167 h 6268113"/>
                <a:gd name="connsiteX4646" fmla="*/ 4134353 w 6662822"/>
                <a:gd name="connsiteY4646" fmla="*/ 3578466 h 6268113"/>
                <a:gd name="connsiteX4647" fmla="*/ 4136565 w 6662822"/>
                <a:gd name="connsiteY4647" fmla="*/ 3588642 h 6268113"/>
                <a:gd name="connsiteX4648" fmla="*/ 4152051 w 6662822"/>
                <a:gd name="connsiteY4648" fmla="*/ 3626693 h 6268113"/>
                <a:gd name="connsiteX4649" fmla="*/ 4156033 w 6662822"/>
                <a:gd name="connsiteY4649" fmla="*/ 3636869 h 6268113"/>
                <a:gd name="connsiteX4650" fmla="*/ 4156918 w 6662822"/>
                <a:gd name="connsiteY4650" fmla="*/ 3671823 h 6268113"/>
                <a:gd name="connsiteX4651" fmla="*/ 4156475 w 6662822"/>
                <a:gd name="connsiteY4651" fmla="*/ 3695273 h 6268113"/>
                <a:gd name="connsiteX4652" fmla="*/ 4158688 w 6662822"/>
                <a:gd name="connsiteY4652" fmla="*/ 3710759 h 6268113"/>
                <a:gd name="connsiteX4653" fmla="*/ 4159572 w 6662822"/>
                <a:gd name="connsiteY4653" fmla="*/ 3729342 h 6268113"/>
                <a:gd name="connsiteX4654" fmla="*/ 4156475 w 6662822"/>
                <a:gd name="connsiteY4654" fmla="*/ 3750579 h 6268113"/>
                <a:gd name="connsiteX4655" fmla="*/ 4156475 w 6662822"/>
                <a:gd name="connsiteY4655" fmla="*/ 3773145 h 6268113"/>
                <a:gd name="connsiteX4656" fmla="*/ 4162227 w 6662822"/>
                <a:gd name="connsiteY4656" fmla="*/ 3849689 h 6268113"/>
                <a:gd name="connsiteX4657" fmla="*/ 4161342 w 6662822"/>
                <a:gd name="connsiteY4657" fmla="*/ 3916056 h 6268113"/>
                <a:gd name="connsiteX4658" fmla="*/ 4177270 w 6662822"/>
                <a:gd name="connsiteY4658" fmla="*/ 3925348 h 6268113"/>
                <a:gd name="connsiteX4659" fmla="*/ 4217534 w 6662822"/>
                <a:gd name="connsiteY4659" fmla="*/ 3929772 h 6268113"/>
                <a:gd name="connsiteX4660" fmla="*/ 4059136 w 6662822"/>
                <a:gd name="connsiteY4660" fmla="*/ 3908092 h 6268113"/>
                <a:gd name="connsiteX4661" fmla="*/ 4082143 w 6662822"/>
                <a:gd name="connsiteY4661" fmla="*/ 3835088 h 6268113"/>
                <a:gd name="connsiteX4662" fmla="*/ 4086568 w 6662822"/>
                <a:gd name="connsiteY4662" fmla="*/ 3803231 h 6268113"/>
                <a:gd name="connsiteX4663" fmla="*/ 4087895 w 6662822"/>
                <a:gd name="connsiteY4663" fmla="*/ 3723147 h 6268113"/>
                <a:gd name="connsiteX4664" fmla="*/ 4083028 w 6662822"/>
                <a:gd name="connsiteY4664" fmla="*/ 3710316 h 6268113"/>
                <a:gd name="connsiteX4665" fmla="*/ 4083913 w 6662822"/>
                <a:gd name="connsiteY4665" fmla="*/ 3707219 h 6268113"/>
                <a:gd name="connsiteX4666" fmla="*/ 4090550 w 6662822"/>
                <a:gd name="connsiteY4666" fmla="*/ 3658992 h 6268113"/>
                <a:gd name="connsiteX4667" fmla="*/ 4090550 w 6662822"/>
                <a:gd name="connsiteY4667" fmla="*/ 3523159 h 6268113"/>
                <a:gd name="connsiteX4668" fmla="*/ 4087895 w 6662822"/>
                <a:gd name="connsiteY4668" fmla="*/ 3497497 h 6268113"/>
                <a:gd name="connsiteX4669" fmla="*/ 4086568 w 6662822"/>
                <a:gd name="connsiteY4669" fmla="*/ 3490860 h 6268113"/>
                <a:gd name="connsiteX4670" fmla="*/ 4080374 w 6662822"/>
                <a:gd name="connsiteY4670" fmla="*/ 3484224 h 6268113"/>
                <a:gd name="connsiteX4671" fmla="*/ 4068427 w 6662822"/>
                <a:gd name="connsiteY4671" fmla="*/ 3478029 h 6268113"/>
                <a:gd name="connsiteX4672" fmla="*/ 3994096 w 6662822"/>
                <a:gd name="connsiteY4672" fmla="*/ 3463871 h 6268113"/>
                <a:gd name="connsiteX4673" fmla="*/ 3958257 w 6662822"/>
                <a:gd name="connsiteY4673" fmla="*/ 3458119 h 6268113"/>
                <a:gd name="connsiteX4674" fmla="*/ 3935249 w 6662822"/>
                <a:gd name="connsiteY4674" fmla="*/ 3459446 h 6268113"/>
                <a:gd name="connsiteX4675" fmla="*/ 3932152 w 6662822"/>
                <a:gd name="connsiteY4675" fmla="*/ 3478914 h 6268113"/>
                <a:gd name="connsiteX4676" fmla="*/ 3945426 w 6662822"/>
                <a:gd name="connsiteY4676" fmla="*/ 3495727 h 6268113"/>
                <a:gd name="connsiteX4677" fmla="*/ 3952063 w 6662822"/>
                <a:gd name="connsiteY4677" fmla="*/ 3510771 h 6268113"/>
                <a:gd name="connsiteX4678" fmla="*/ 3958257 w 6662822"/>
                <a:gd name="connsiteY4678" fmla="*/ 3525372 h 6268113"/>
                <a:gd name="connsiteX4679" fmla="*/ 3967991 w 6662822"/>
                <a:gd name="connsiteY4679" fmla="*/ 3543512 h 6268113"/>
                <a:gd name="connsiteX4680" fmla="*/ 3975070 w 6662822"/>
                <a:gd name="connsiteY4680" fmla="*/ 3556786 h 6268113"/>
                <a:gd name="connsiteX4681" fmla="*/ 3976840 w 6662822"/>
                <a:gd name="connsiteY4681" fmla="*/ 3562980 h 6268113"/>
                <a:gd name="connsiteX4682" fmla="*/ 3978167 w 6662822"/>
                <a:gd name="connsiteY4682" fmla="*/ 3574484 h 6268113"/>
                <a:gd name="connsiteX4683" fmla="*/ 3979937 w 6662822"/>
                <a:gd name="connsiteY4683" fmla="*/ 3585987 h 6268113"/>
                <a:gd name="connsiteX4684" fmla="*/ 3984804 w 6662822"/>
                <a:gd name="connsiteY4684" fmla="*/ 3601473 h 6268113"/>
                <a:gd name="connsiteX4685" fmla="*/ 3994096 w 6662822"/>
                <a:gd name="connsiteY4685" fmla="*/ 3632445 h 6268113"/>
                <a:gd name="connsiteX4686" fmla="*/ 3999405 w 6662822"/>
                <a:gd name="connsiteY4686" fmla="*/ 3661204 h 6268113"/>
                <a:gd name="connsiteX4687" fmla="*/ 4004272 w 6662822"/>
                <a:gd name="connsiteY4687" fmla="*/ 3683327 h 6268113"/>
                <a:gd name="connsiteX4688" fmla="*/ 4008254 w 6662822"/>
                <a:gd name="connsiteY4688" fmla="*/ 3707662 h 6268113"/>
                <a:gd name="connsiteX4689" fmla="*/ 4008696 w 6662822"/>
                <a:gd name="connsiteY4689" fmla="*/ 3793940 h 6268113"/>
                <a:gd name="connsiteX4690" fmla="*/ 3999847 w 6662822"/>
                <a:gd name="connsiteY4690" fmla="*/ 3812523 h 6268113"/>
                <a:gd name="connsiteX4691" fmla="*/ 3997193 w 6662822"/>
                <a:gd name="connsiteY4691" fmla="*/ 3826681 h 6268113"/>
                <a:gd name="connsiteX4692" fmla="*/ 3997635 w 6662822"/>
                <a:gd name="connsiteY4692" fmla="*/ 3831991 h 6268113"/>
                <a:gd name="connsiteX4693" fmla="*/ 3998078 w 6662822"/>
                <a:gd name="connsiteY4693" fmla="*/ 3842609 h 6268113"/>
                <a:gd name="connsiteX4694" fmla="*/ 4011794 w 6662822"/>
                <a:gd name="connsiteY4694" fmla="*/ 3879333 h 6268113"/>
                <a:gd name="connsiteX4695" fmla="*/ 4020200 w 6662822"/>
                <a:gd name="connsiteY4695" fmla="*/ 3900571 h 6268113"/>
                <a:gd name="connsiteX4696" fmla="*/ 4029049 w 6662822"/>
                <a:gd name="connsiteY4696" fmla="*/ 3914287 h 6268113"/>
                <a:gd name="connsiteX4697" fmla="*/ 4059136 w 6662822"/>
                <a:gd name="connsiteY4697" fmla="*/ 3908092 h 6268113"/>
                <a:gd name="connsiteX4698" fmla="*/ 3894544 w 6662822"/>
                <a:gd name="connsiteY4698" fmla="*/ 3880660 h 6268113"/>
                <a:gd name="connsiteX4699" fmla="*/ 3901623 w 6662822"/>
                <a:gd name="connsiteY4699" fmla="*/ 3874466 h 6268113"/>
                <a:gd name="connsiteX4700" fmla="*/ 3905605 w 6662822"/>
                <a:gd name="connsiteY4700" fmla="*/ 3860307 h 6268113"/>
                <a:gd name="connsiteX4701" fmla="*/ 3907375 w 6662822"/>
                <a:gd name="connsiteY4701" fmla="*/ 3855883 h 6268113"/>
                <a:gd name="connsiteX4702" fmla="*/ 3910030 w 6662822"/>
                <a:gd name="connsiteY4702" fmla="*/ 3846591 h 6268113"/>
                <a:gd name="connsiteX4703" fmla="*/ 3910030 w 6662822"/>
                <a:gd name="connsiteY4703" fmla="*/ 3798364 h 6268113"/>
                <a:gd name="connsiteX4704" fmla="*/ 3908260 w 6662822"/>
                <a:gd name="connsiteY4704" fmla="*/ 3796152 h 6268113"/>
                <a:gd name="connsiteX4705" fmla="*/ 3908260 w 6662822"/>
                <a:gd name="connsiteY4705" fmla="*/ 3789073 h 6268113"/>
                <a:gd name="connsiteX4706" fmla="*/ 3911800 w 6662822"/>
                <a:gd name="connsiteY4706" fmla="*/ 3758544 h 6268113"/>
                <a:gd name="connsiteX4707" fmla="*/ 3914454 w 6662822"/>
                <a:gd name="connsiteY4707" fmla="*/ 3748367 h 6268113"/>
                <a:gd name="connsiteX4708" fmla="*/ 3916666 w 6662822"/>
                <a:gd name="connsiteY4708" fmla="*/ 3723147 h 6268113"/>
                <a:gd name="connsiteX4709" fmla="*/ 3912242 w 6662822"/>
                <a:gd name="connsiteY4709" fmla="*/ 3701025 h 6268113"/>
                <a:gd name="connsiteX4710" fmla="*/ 3916666 w 6662822"/>
                <a:gd name="connsiteY4710" fmla="*/ 3701025 h 6268113"/>
                <a:gd name="connsiteX4711" fmla="*/ 3921091 w 6662822"/>
                <a:gd name="connsiteY4711" fmla="*/ 3696600 h 6268113"/>
                <a:gd name="connsiteX4712" fmla="*/ 3917109 w 6662822"/>
                <a:gd name="connsiteY4712" fmla="*/ 3679345 h 6268113"/>
                <a:gd name="connsiteX4713" fmla="*/ 3916666 w 6662822"/>
                <a:gd name="connsiteY4713" fmla="*/ 3660762 h 6268113"/>
                <a:gd name="connsiteX4714" fmla="*/ 3916666 w 6662822"/>
                <a:gd name="connsiteY4714" fmla="*/ 3634215 h 6268113"/>
                <a:gd name="connsiteX4715" fmla="*/ 3917109 w 6662822"/>
                <a:gd name="connsiteY4715" fmla="*/ 3612092 h 6268113"/>
                <a:gd name="connsiteX4716" fmla="*/ 3915339 w 6662822"/>
                <a:gd name="connsiteY4716" fmla="*/ 3593952 h 6268113"/>
                <a:gd name="connsiteX4717" fmla="*/ 3910472 w 6662822"/>
                <a:gd name="connsiteY4717" fmla="*/ 3559440 h 6268113"/>
                <a:gd name="connsiteX4718" fmla="*/ 3907375 w 6662822"/>
                <a:gd name="connsiteY4718" fmla="*/ 3518735 h 6268113"/>
                <a:gd name="connsiteX4719" fmla="*/ 3907817 w 6662822"/>
                <a:gd name="connsiteY4719" fmla="*/ 3492630 h 6268113"/>
                <a:gd name="connsiteX4720" fmla="*/ 3907817 w 6662822"/>
                <a:gd name="connsiteY4720" fmla="*/ 3477587 h 6268113"/>
                <a:gd name="connsiteX4721" fmla="*/ 3905605 w 6662822"/>
                <a:gd name="connsiteY4721" fmla="*/ 3466526 h 6268113"/>
                <a:gd name="connsiteX4722" fmla="*/ 3903835 w 6662822"/>
                <a:gd name="connsiteY4722" fmla="*/ 3462101 h 6268113"/>
                <a:gd name="connsiteX4723" fmla="*/ 3896756 w 6662822"/>
                <a:gd name="connsiteY4723" fmla="*/ 3452810 h 6268113"/>
                <a:gd name="connsiteX4724" fmla="*/ 3887465 w 6662822"/>
                <a:gd name="connsiteY4724" fmla="*/ 3449270 h 6268113"/>
                <a:gd name="connsiteX4725" fmla="*/ 3881270 w 6662822"/>
                <a:gd name="connsiteY4725" fmla="*/ 3450597 h 6268113"/>
                <a:gd name="connsiteX4726" fmla="*/ 3842777 w 6662822"/>
                <a:gd name="connsiteY4726" fmla="*/ 3435554 h 6268113"/>
                <a:gd name="connsiteX4727" fmla="*/ 3828176 w 6662822"/>
                <a:gd name="connsiteY4727" fmla="*/ 3432014 h 6268113"/>
                <a:gd name="connsiteX4728" fmla="*/ 3780391 w 6662822"/>
                <a:gd name="connsiteY4728" fmla="*/ 3432899 h 6268113"/>
                <a:gd name="connsiteX4729" fmla="*/ 3779949 w 6662822"/>
                <a:gd name="connsiteY4729" fmla="*/ 3457677 h 6268113"/>
                <a:gd name="connsiteX4730" fmla="*/ 3782161 w 6662822"/>
                <a:gd name="connsiteY4730" fmla="*/ 3461659 h 6268113"/>
                <a:gd name="connsiteX4731" fmla="*/ 3788798 w 6662822"/>
                <a:gd name="connsiteY4731" fmla="*/ 3484224 h 6268113"/>
                <a:gd name="connsiteX4732" fmla="*/ 3795435 w 6662822"/>
                <a:gd name="connsiteY4732" fmla="*/ 3505019 h 6268113"/>
                <a:gd name="connsiteX4733" fmla="*/ 3804284 w 6662822"/>
                <a:gd name="connsiteY4733" fmla="*/ 3524487 h 6268113"/>
                <a:gd name="connsiteX4734" fmla="*/ 3814903 w 6662822"/>
                <a:gd name="connsiteY4734" fmla="*/ 3548379 h 6268113"/>
                <a:gd name="connsiteX4735" fmla="*/ 3823309 w 6662822"/>
                <a:gd name="connsiteY4735" fmla="*/ 3564750 h 6268113"/>
                <a:gd name="connsiteX4736" fmla="*/ 3829946 w 6662822"/>
                <a:gd name="connsiteY4736" fmla="*/ 3578908 h 6268113"/>
                <a:gd name="connsiteX4737" fmla="*/ 3834813 w 6662822"/>
                <a:gd name="connsiteY4737" fmla="*/ 3600588 h 6268113"/>
                <a:gd name="connsiteX4738" fmla="*/ 3836140 w 6662822"/>
                <a:gd name="connsiteY4738" fmla="*/ 3618729 h 6268113"/>
                <a:gd name="connsiteX4739" fmla="*/ 3834370 w 6662822"/>
                <a:gd name="connsiteY4739" fmla="*/ 3620941 h 6268113"/>
                <a:gd name="connsiteX4740" fmla="*/ 3845874 w 6662822"/>
                <a:gd name="connsiteY4740" fmla="*/ 3692176 h 6268113"/>
                <a:gd name="connsiteX4741" fmla="*/ 3846317 w 6662822"/>
                <a:gd name="connsiteY4741" fmla="*/ 3789515 h 6268113"/>
                <a:gd name="connsiteX4742" fmla="*/ 3841450 w 6662822"/>
                <a:gd name="connsiteY4742" fmla="*/ 3840397 h 6268113"/>
                <a:gd name="connsiteX4743" fmla="*/ 3850741 w 6662822"/>
                <a:gd name="connsiteY4743" fmla="*/ 3869157 h 6268113"/>
                <a:gd name="connsiteX4744" fmla="*/ 3854723 w 6662822"/>
                <a:gd name="connsiteY4744" fmla="*/ 3875351 h 6268113"/>
                <a:gd name="connsiteX4745" fmla="*/ 3887022 w 6662822"/>
                <a:gd name="connsiteY4745" fmla="*/ 3883315 h 6268113"/>
                <a:gd name="connsiteX4746" fmla="*/ 3894544 w 6662822"/>
                <a:gd name="connsiteY4746" fmla="*/ 3880660 h 6268113"/>
                <a:gd name="connsiteX4747" fmla="*/ 3747208 w 6662822"/>
                <a:gd name="connsiteY4747" fmla="*/ 3857653 h 6268113"/>
                <a:gd name="connsiteX4748" fmla="*/ 3761808 w 6662822"/>
                <a:gd name="connsiteY4748" fmla="*/ 3816062 h 6268113"/>
                <a:gd name="connsiteX4749" fmla="*/ 3764906 w 6662822"/>
                <a:gd name="connsiteY4749" fmla="*/ 3805001 h 6268113"/>
                <a:gd name="connsiteX4750" fmla="*/ 3766233 w 6662822"/>
                <a:gd name="connsiteY4750" fmla="*/ 3798364 h 6268113"/>
                <a:gd name="connsiteX4751" fmla="*/ 3764906 w 6662822"/>
                <a:gd name="connsiteY4751" fmla="*/ 3785533 h 6268113"/>
                <a:gd name="connsiteX4752" fmla="*/ 3765790 w 6662822"/>
                <a:gd name="connsiteY4752" fmla="*/ 3773587 h 6268113"/>
                <a:gd name="connsiteX4753" fmla="*/ 3766675 w 6662822"/>
                <a:gd name="connsiteY4753" fmla="*/ 3767393 h 6268113"/>
                <a:gd name="connsiteX4754" fmla="*/ 3767560 w 6662822"/>
                <a:gd name="connsiteY4754" fmla="*/ 3743500 h 6268113"/>
                <a:gd name="connsiteX4755" fmla="*/ 3766675 w 6662822"/>
                <a:gd name="connsiteY4755" fmla="*/ 3725802 h 6268113"/>
                <a:gd name="connsiteX4756" fmla="*/ 3765348 w 6662822"/>
                <a:gd name="connsiteY4756" fmla="*/ 3684212 h 6268113"/>
                <a:gd name="connsiteX4757" fmla="*/ 3764463 w 6662822"/>
                <a:gd name="connsiteY4757" fmla="*/ 3678902 h 6268113"/>
                <a:gd name="connsiteX4758" fmla="*/ 3769773 w 6662822"/>
                <a:gd name="connsiteY4758" fmla="*/ 3652355 h 6268113"/>
                <a:gd name="connsiteX4759" fmla="*/ 3766233 w 6662822"/>
                <a:gd name="connsiteY4759" fmla="*/ 3625808 h 6268113"/>
                <a:gd name="connsiteX4760" fmla="*/ 3761808 w 6662822"/>
                <a:gd name="connsiteY4760" fmla="*/ 3620941 h 6268113"/>
                <a:gd name="connsiteX4761" fmla="*/ 3766233 w 6662822"/>
                <a:gd name="connsiteY4761" fmla="*/ 3619171 h 6268113"/>
                <a:gd name="connsiteX4762" fmla="*/ 3768888 w 6662822"/>
                <a:gd name="connsiteY4762" fmla="*/ 3611650 h 6268113"/>
                <a:gd name="connsiteX4763" fmla="*/ 3766233 w 6662822"/>
                <a:gd name="connsiteY4763" fmla="*/ 3601473 h 6268113"/>
                <a:gd name="connsiteX4764" fmla="*/ 3767118 w 6662822"/>
                <a:gd name="connsiteY4764" fmla="*/ 3578908 h 6268113"/>
                <a:gd name="connsiteX4765" fmla="*/ 3766233 w 6662822"/>
                <a:gd name="connsiteY4765" fmla="*/ 3543955 h 6268113"/>
                <a:gd name="connsiteX4766" fmla="*/ 3768888 w 6662822"/>
                <a:gd name="connsiteY4766" fmla="*/ 3512983 h 6268113"/>
                <a:gd name="connsiteX4767" fmla="*/ 3769330 w 6662822"/>
                <a:gd name="connsiteY4767" fmla="*/ 3501922 h 6268113"/>
                <a:gd name="connsiteX4768" fmla="*/ 3764463 w 6662822"/>
                <a:gd name="connsiteY4768" fmla="*/ 3487763 h 6268113"/>
                <a:gd name="connsiteX4769" fmla="*/ 3765790 w 6662822"/>
                <a:gd name="connsiteY4769" fmla="*/ 3469623 h 6268113"/>
                <a:gd name="connsiteX4770" fmla="*/ 3771542 w 6662822"/>
                <a:gd name="connsiteY4770" fmla="*/ 3469180 h 6268113"/>
                <a:gd name="connsiteX4771" fmla="*/ 3773312 w 6662822"/>
                <a:gd name="connsiteY4771" fmla="*/ 3466968 h 6268113"/>
                <a:gd name="connsiteX4772" fmla="*/ 3763578 w 6662822"/>
                <a:gd name="connsiteY4772" fmla="*/ 3463871 h 6268113"/>
                <a:gd name="connsiteX4773" fmla="*/ 3761366 w 6662822"/>
                <a:gd name="connsiteY4773" fmla="*/ 3456349 h 6268113"/>
                <a:gd name="connsiteX4774" fmla="*/ 3736589 w 6662822"/>
                <a:gd name="connsiteY4774" fmla="*/ 3429360 h 6268113"/>
                <a:gd name="connsiteX4775" fmla="*/ 3726412 w 6662822"/>
                <a:gd name="connsiteY4775" fmla="*/ 3422280 h 6268113"/>
                <a:gd name="connsiteX4776" fmla="*/ 3712254 w 6662822"/>
                <a:gd name="connsiteY4776" fmla="*/ 3418741 h 6268113"/>
                <a:gd name="connsiteX4777" fmla="*/ 3677743 w 6662822"/>
                <a:gd name="connsiteY4777" fmla="*/ 3412104 h 6268113"/>
                <a:gd name="connsiteX4778" fmla="*/ 3641019 w 6662822"/>
                <a:gd name="connsiteY4778" fmla="*/ 3439978 h 6268113"/>
                <a:gd name="connsiteX4779" fmla="*/ 3643231 w 6662822"/>
                <a:gd name="connsiteY4779" fmla="*/ 3450155 h 6268113"/>
                <a:gd name="connsiteX4780" fmla="*/ 3646329 w 6662822"/>
                <a:gd name="connsiteY4780" fmla="*/ 3453252 h 6268113"/>
                <a:gd name="connsiteX4781" fmla="*/ 3652523 w 6662822"/>
                <a:gd name="connsiteY4781" fmla="*/ 3467853 h 6268113"/>
                <a:gd name="connsiteX4782" fmla="*/ 3663584 w 6662822"/>
                <a:gd name="connsiteY4782" fmla="*/ 3502807 h 6268113"/>
                <a:gd name="connsiteX4783" fmla="*/ 3668894 w 6662822"/>
                <a:gd name="connsiteY4783" fmla="*/ 3516080 h 6268113"/>
                <a:gd name="connsiteX4784" fmla="*/ 3675973 w 6662822"/>
                <a:gd name="connsiteY4784" fmla="*/ 3535548 h 6268113"/>
                <a:gd name="connsiteX4785" fmla="*/ 3684822 w 6662822"/>
                <a:gd name="connsiteY4785" fmla="*/ 3570944 h 6268113"/>
                <a:gd name="connsiteX4786" fmla="*/ 3689246 w 6662822"/>
                <a:gd name="connsiteY4786" fmla="*/ 3600146 h 6268113"/>
                <a:gd name="connsiteX4787" fmla="*/ 3693671 w 6662822"/>
                <a:gd name="connsiteY4787" fmla="*/ 3642621 h 6268113"/>
                <a:gd name="connsiteX4788" fmla="*/ 3698980 w 6662822"/>
                <a:gd name="connsiteY4788" fmla="*/ 3685097 h 6268113"/>
                <a:gd name="connsiteX4789" fmla="*/ 3699865 w 6662822"/>
                <a:gd name="connsiteY4789" fmla="*/ 3707662 h 6268113"/>
                <a:gd name="connsiteX4790" fmla="*/ 3704732 w 6662822"/>
                <a:gd name="connsiteY4790" fmla="*/ 3766508 h 6268113"/>
                <a:gd name="connsiteX4791" fmla="*/ 3706060 w 6662822"/>
                <a:gd name="connsiteY4791" fmla="*/ 3788630 h 6268113"/>
                <a:gd name="connsiteX4792" fmla="*/ 3703847 w 6662822"/>
                <a:gd name="connsiteY4792" fmla="*/ 3818275 h 6268113"/>
                <a:gd name="connsiteX4793" fmla="*/ 3716678 w 6662822"/>
                <a:gd name="connsiteY4793" fmla="*/ 3850131 h 6268113"/>
                <a:gd name="connsiteX4794" fmla="*/ 3747208 w 6662822"/>
                <a:gd name="connsiteY4794" fmla="*/ 3857653 h 6268113"/>
                <a:gd name="connsiteX4795" fmla="*/ 3598101 w 6662822"/>
                <a:gd name="connsiteY4795" fmla="*/ 3840397 h 6268113"/>
                <a:gd name="connsiteX4796" fmla="*/ 3604296 w 6662822"/>
                <a:gd name="connsiteY4796" fmla="*/ 3817390 h 6268113"/>
                <a:gd name="connsiteX4797" fmla="*/ 3611375 w 6662822"/>
                <a:gd name="connsiteY4797" fmla="*/ 3801019 h 6268113"/>
                <a:gd name="connsiteX4798" fmla="*/ 3611375 w 6662822"/>
                <a:gd name="connsiteY4798" fmla="*/ 3758544 h 6268113"/>
                <a:gd name="connsiteX4799" fmla="*/ 3611375 w 6662822"/>
                <a:gd name="connsiteY4799" fmla="*/ 3750137 h 6268113"/>
                <a:gd name="connsiteX4800" fmla="*/ 3615799 w 6662822"/>
                <a:gd name="connsiteY4800" fmla="*/ 3730227 h 6268113"/>
                <a:gd name="connsiteX4801" fmla="*/ 3620224 w 6662822"/>
                <a:gd name="connsiteY4801" fmla="*/ 3716511 h 6268113"/>
                <a:gd name="connsiteX4802" fmla="*/ 3624206 w 6662822"/>
                <a:gd name="connsiteY4802" fmla="*/ 3704122 h 6268113"/>
                <a:gd name="connsiteX4803" fmla="*/ 3631285 w 6662822"/>
                <a:gd name="connsiteY4803" fmla="*/ 3621384 h 6268113"/>
                <a:gd name="connsiteX4804" fmla="*/ 3627303 w 6662822"/>
                <a:gd name="connsiteY4804" fmla="*/ 3612977 h 6268113"/>
                <a:gd name="connsiteX4805" fmla="*/ 3621994 w 6662822"/>
                <a:gd name="connsiteY4805" fmla="*/ 3566077 h 6268113"/>
                <a:gd name="connsiteX4806" fmla="*/ 3620224 w 6662822"/>
                <a:gd name="connsiteY4806" fmla="*/ 3524044 h 6268113"/>
                <a:gd name="connsiteX4807" fmla="*/ 3618012 w 6662822"/>
                <a:gd name="connsiteY4807" fmla="*/ 3507231 h 6268113"/>
                <a:gd name="connsiteX4808" fmla="*/ 3614030 w 6662822"/>
                <a:gd name="connsiteY4808" fmla="*/ 3485551 h 6268113"/>
                <a:gd name="connsiteX4809" fmla="*/ 3613145 w 6662822"/>
                <a:gd name="connsiteY4809" fmla="*/ 3479799 h 6268113"/>
                <a:gd name="connsiteX4810" fmla="*/ 3607835 w 6662822"/>
                <a:gd name="connsiteY4810" fmla="*/ 3459004 h 6268113"/>
                <a:gd name="connsiteX4811" fmla="*/ 3601198 w 6662822"/>
                <a:gd name="connsiteY4811" fmla="*/ 3431129 h 6268113"/>
                <a:gd name="connsiteX4812" fmla="*/ 3598986 w 6662822"/>
                <a:gd name="connsiteY4812" fmla="*/ 3419626 h 6268113"/>
                <a:gd name="connsiteX4813" fmla="*/ 3554299 w 6662822"/>
                <a:gd name="connsiteY4813" fmla="*/ 3395733 h 6268113"/>
                <a:gd name="connsiteX4814" fmla="*/ 3545007 w 6662822"/>
                <a:gd name="connsiteY4814" fmla="*/ 3391751 h 6268113"/>
                <a:gd name="connsiteX4815" fmla="*/ 3524212 w 6662822"/>
                <a:gd name="connsiteY4815" fmla="*/ 3384672 h 6268113"/>
                <a:gd name="connsiteX4816" fmla="*/ 3493240 w 6662822"/>
                <a:gd name="connsiteY4816" fmla="*/ 3378035 h 6268113"/>
                <a:gd name="connsiteX4817" fmla="*/ 3483064 w 6662822"/>
                <a:gd name="connsiteY4817" fmla="*/ 3377593 h 6268113"/>
                <a:gd name="connsiteX4818" fmla="*/ 3474215 w 6662822"/>
                <a:gd name="connsiteY4818" fmla="*/ 3379363 h 6268113"/>
                <a:gd name="connsiteX4819" fmla="*/ 3465366 w 6662822"/>
                <a:gd name="connsiteY4819" fmla="*/ 3388212 h 6268113"/>
                <a:gd name="connsiteX4820" fmla="*/ 3469348 w 6662822"/>
                <a:gd name="connsiteY4820" fmla="*/ 3402370 h 6268113"/>
                <a:gd name="connsiteX4821" fmla="*/ 3476870 w 6662822"/>
                <a:gd name="connsiteY4821" fmla="*/ 3419183 h 6268113"/>
                <a:gd name="connsiteX4822" fmla="*/ 3487931 w 6662822"/>
                <a:gd name="connsiteY4822" fmla="*/ 3443961 h 6268113"/>
                <a:gd name="connsiteX4823" fmla="*/ 3496337 w 6662822"/>
                <a:gd name="connsiteY4823" fmla="*/ 3461216 h 6268113"/>
                <a:gd name="connsiteX4824" fmla="*/ 3503859 w 6662822"/>
                <a:gd name="connsiteY4824" fmla="*/ 3476259 h 6268113"/>
                <a:gd name="connsiteX4825" fmla="*/ 3511381 w 6662822"/>
                <a:gd name="connsiteY4825" fmla="*/ 3499709 h 6268113"/>
                <a:gd name="connsiteX4826" fmla="*/ 3515363 w 6662822"/>
                <a:gd name="connsiteY4826" fmla="*/ 3515195 h 6268113"/>
                <a:gd name="connsiteX4827" fmla="*/ 3518460 w 6662822"/>
                <a:gd name="connsiteY4827" fmla="*/ 3526257 h 6268113"/>
                <a:gd name="connsiteX4828" fmla="*/ 3525097 w 6662822"/>
                <a:gd name="connsiteY4828" fmla="*/ 3539973 h 6268113"/>
                <a:gd name="connsiteX4829" fmla="*/ 3527309 w 6662822"/>
                <a:gd name="connsiteY4829" fmla="*/ 3550591 h 6268113"/>
                <a:gd name="connsiteX4830" fmla="*/ 3526867 w 6662822"/>
                <a:gd name="connsiteY4830" fmla="*/ 3564750 h 6268113"/>
                <a:gd name="connsiteX4831" fmla="*/ 3533061 w 6662822"/>
                <a:gd name="connsiteY4831" fmla="*/ 3565635 h 6268113"/>
                <a:gd name="connsiteX4832" fmla="*/ 3531734 w 6662822"/>
                <a:gd name="connsiteY4832" fmla="*/ 3574926 h 6268113"/>
                <a:gd name="connsiteX4833" fmla="*/ 3531734 w 6662822"/>
                <a:gd name="connsiteY4833" fmla="*/ 3586430 h 6268113"/>
                <a:gd name="connsiteX4834" fmla="*/ 3531734 w 6662822"/>
                <a:gd name="connsiteY4834" fmla="*/ 3594837 h 6268113"/>
                <a:gd name="connsiteX4835" fmla="*/ 3533503 w 6662822"/>
                <a:gd name="connsiteY4835" fmla="*/ 3607225 h 6268113"/>
                <a:gd name="connsiteX4836" fmla="*/ 3547219 w 6662822"/>
                <a:gd name="connsiteY4836" fmla="*/ 3747482 h 6268113"/>
                <a:gd name="connsiteX4837" fmla="*/ 3551201 w 6662822"/>
                <a:gd name="connsiteY4837" fmla="*/ 3834645 h 6268113"/>
                <a:gd name="connsiteX4838" fmla="*/ 3590580 w 6662822"/>
                <a:gd name="connsiteY4838" fmla="*/ 3851016 h 6268113"/>
                <a:gd name="connsiteX4839" fmla="*/ 3598101 w 6662822"/>
                <a:gd name="connsiteY4839" fmla="*/ 3840397 h 6268113"/>
                <a:gd name="connsiteX4840" fmla="*/ 3411829 w 6662822"/>
                <a:gd name="connsiteY4840" fmla="*/ 3803231 h 6268113"/>
                <a:gd name="connsiteX4841" fmla="*/ 3419351 w 6662822"/>
                <a:gd name="connsiteY4841" fmla="*/ 3789958 h 6268113"/>
                <a:gd name="connsiteX4842" fmla="*/ 3422890 w 6662822"/>
                <a:gd name="connsiteY4842" fmla="*/ 3779339 h 6268113"/>
                <a:gd name="connsiteX4843" fmla="*/ 3426430 w 6662822"/>
                <a:gd name="connsiteY4843" fmla="*/ 3770047 h 6268113"/>
                <a:gd name="connsiteX4844" fmla="*/ 3429970 w 6662822"/>
                <a:gd name="connsiteY4844" fmla="*/ 3762526 h 6268113"/>
                <a:gd name="connsiteX4845" fmla="*/ 3431297 w 6662822"/>
                <a:gd name="connsiteY4845" fmla="*/ 3755446 h 6268113"/>
                <a:gd name="connsiteX4846" fmla="*/ 3434837 w 6662822"/>
                <a:gd name="connsiteY4846" fmla="*/ 3724032 h 6268113"/>
                <a:gd name="connsiteX4847" fmla="*/ 3444571 w 6662822"/>
                <a:gd name="connsiteY4847" fmla="*/ 3657665 h 6268113"/>
                <a:gd name="connsiteX4848" fmla="*/ 3448995 w 6662822"/>
                <a:gd name="connsiteY4848" fmla="*/ 3609437 h 6268113"/>
                <a:gd name="connsiteX4849" fmla="*/ 3447225 w 6662822"/>
                <a:gd name="connsiteY4849" fmla="*/ 3603243 h 6268113"/>
                <a:gd name="connsiteX4850" fmla="*/ 3447668 w 6662822"/>
                <a:gd name="connsiteY4850" fmla="*/ 3595279 h 6268113"/>
                <a:gd name="connsiteX4851" fmla="*/ 3452535 w 6662822"/>
                <a:gd name="connsiteY4851" fmla="*/ 3560768 h 6268113"/>
                <a:gd name="connsiteX4852" fmla="*/ 3451650 w 6662822"/>
                <a:gd name="connsiteY4852" fmla="*/ 3512983 h 6268113"/>
                <a:gd name="connsiteX4853" fmla="*/ 3452092 w 6662822"/>
                <a:gd name="connsiteY4853" fmla="*/ 3470065 h 6268113"/>
                <a:gd name="connsiteX4854" fmla="*/ 3456517 w 6662822"/>
                <a:gd name="connsiteY4854" fmla="*/ 3442191 h 6268113"/>
                <a:gd name="connsiteX4855" fmla="*/ 3460941 w 6662822"/>
                <a:gd name="connsiteY4855" fmla="*/ 3424050 h 6268113"/>
                <a:gd name="connsiteX4856" fmla="*/ 3465366 w 6662822"/>
                <a:gd name="connsiteY4856" fmla="*/ 3411219 h 6268113"/>
                <a:gd name="connsiteX4857" fmla="*/ 3469790 w 6662822"/>
                <a:gd name="connsiteY4857" fmla="*/ 3409449 h 6268113"/>
                <a:gd name="connsiteX4858" fmla="*/ 3457844 w 6662822"/>
                <a:gd name="connsiteY4858" fmla="*/ 3404582 h 6268113"/>
                <a:gd name="connsiteX4859" fmla="*/ 3451207 w 6662822"/>
                <a:gd name="connsiteY4859" fmla="*/ 3399273 h 6268113"/>
                <a:gd name="connsiteX4860" fmla="*/ 3409617 w 6662822"/>
                <a:gd name="connsiteY4860" fmla="*/ 3376265 h 6268113"/>
                <a:gd name="connsiteX4861" fmla="*/ 3367142 w 6662822"/>
                <a:gd name="connsiteY4861" fmla="*/ 3363877 h 6268113"/>
                <a:gd name="connsiteX4862" fmla="*/ 3350328 w 6662822"/>
                <a:gd name="connsiteY4862" fmla="*/ 3355913 h 6268113"/>
                <a:gd name="connsiteX4863" fmla="*/ 3312720 w 6662822"/>
                <a:gd name="connsiteY4863" fmla="*/ 3361222 h 6268113"/>
                <a:gd name="connsiteX4864" fmla="*/ 3327763 w 6662822"/>
                <a:gd name="connsiteY4864" fmla="*/ 3421395 h 6268113"/>
                <a:gd name="connsiteX4865" fmla="*/ 3334843 w 6662822"/>
                <a:gd name="connsiteY4865" fmla="*/ 3439094 h 6268113"/>
                <a:gd name="connsiteX4866" fmla="*/ 3339710 w 6662822"/>
                <a:gd name="connsiteY4866" fmla="*/ 3456792 h 6268113"/>
                <a:gd name="connsiteX4867" fmla="*/ 3337055 w 6662822"/>
                <a:gd name="connsiteY4867" fmla="*/ 3466526 h 6268113"/>
                <a:gd name="connsiteX4868" fmla="*/ 3335728 w 6662822"/>
                <a:gd name="connsiteY4868" fmla="*/ 3472277 h 6268113"/>
                <a:gd name="connsiteX4869" fmla="*/ 3352983 w 6662822"/>
                <a:gd name="connsiteY4869" fmla="*/ 3525372 h 6268113"/>
                <a:gd name="connsiteX4870" fmla="*/ 3360062 w 6662822"/>
                <a:gd name="connsiteY4870" fmla="*/ 3541742 h 6268113"/>
                <a:gd name="connsiteX4871" fmla="*/ 3360947 w 6662822"/>
                <a:gd name="connsiteY4871" fmla="*/ 3546609 h 6268113"/>
                <a:gd name="connsiteX4872" fmla="*/ 3367584 w 6662822"/>
                <a:gd name="connsiteY4872" fmla="*/ 3564307 h 6268113"/>
                <a:gd name="connsiteX4873" fmla="*/ 3370239 w 6662822"/>
                <a:gd name="connsiteY4873" fmla="*/ 3574484 h 6268113"/>
                <a:gd name="connsiteX4874" fmla="*/ 3364929 w 6662822"/>
                <a:gd name="connsiteY4874" fmla="*/ 3584660 h 6268113"/>
                <a:gd name="connsiteX4875" fmla="*/ 3369796 w 6662822"/>
                <a:gd name="connsiteY4875" fmla="*/ 3602801 h 6268113"/>
                <a:gd name="connsiteX4876" fmla="*/ 3369354 w 6662822"/>
                <a:gd name="connsiteY4876" fmla="*/ 3608110 h 6268113"/>
                <a:gd name="connsiteX4877" fmla="*/ 3365372 w 6662822"/>
                <a:gd name="connsiteY4877" fmla="*/ 3633330 h 6268113"/>
                <a:gd name="connsiteX4878" fmla="*/ 3360062 w 6662822"/>
                <a:gd name="connsiteY4878" fmla="*/ 3660319 h 6268113"/>
                <a:gd name="connsiteX4879" fmla="*/ 3360505 w 6662822"/>
                <a:gd name="connsiteY4879" fmla="*/ 3682884 h 6268113"/>
                <a:gd name="connsiteX4880" fmla="*/ 3360505 w 6662822"/>
                <a:gd name="connsiteY4880" fmla="*/ 3685982 h 6268113"/>
                <a:gd name="connsiteX4881" fmla="*/ 3362275 w 6662822"/>
                <a:gd name="connsiteY4881" fmla="*/ 3717838 h 6268113"/>
                <a:gd name="connsiteX4882" fmla="*/ 3356080 w 6662822"/>
                <a:gd name="connsiteY4882" fmla="*/ 3752349 h 6268113"/>
                <a:gd name="connsiteX4883" fmla="*/ 3354310 w 6662822"/>
                <a:gd name="connsiteY4883" fmla="*/ 3758544 h 6268113"/>
                <a:gd name="connsiteX4884" fmla="*/ 3357408 w 6662822"/>
                <a:gd name="connsiteY4884" fmla="*/ 3765623 h 6268113"/>
                <a:gd name="connsiteX4885" fmla="*/ 3385725 w 6662822"/>
                <a:gd name="connsiteY4885" fmla="*/ 3806771 h 6268113"/>
                <a:gd name="connsiteX4886" fmla="*/ 3411829 w 6662822"/>
                <a:gd name="connsiteY4886" fmla="*/ 3803231 h 6268113"/>
                <a:gd name="connsiteX4887" fmla="*/ 3217593 w 6662822"/>
                <a:gd name="connsiteY4887" fmla="*/ 3787303 h 6268113"/>
                <a:gd name="connsiteX4888" fmla="*/ 3225557 w 6662822"/>
                <a:gd name="connsiteY4888" fmla="*/ 3781994 h 6268113"/>
                <a:gd name="connsiteX4889" fmla="*/ 3264050 w 6662822"/>
                <a:gd name="connsiteY4889" fmla="*/ 3782878 h 6268113"/>
                <a:gd name="connsiteX4890" fmla="*/ 3270687 w 6662822"/>
                <a:gd name="connsiteY4890" fmla="*/ 3731112 h 6268113"/>
                <a:gd name="connsiteX4891" fmla="*/ 3275112 w 6662822"/>
                <a:gd name="connsiteY4891" fmla="*/ 3714298 h 6268113"/>
                <a:gd name="connsiteX4892" fmla="*/ 3279536 w 6662822"/>
                <a:gd name="connsiteY4892" fmla="*/ 3688194 h 6268113"/>
                <a:gd name="connsiteX4893" fmla="*/ 3283961 w 6662822"/>
                <a:gd name="connsiteY4893" fmla="*/ 3658992 h 6268113"/>
                <a:gd name="connsiteX4894" fmla="*/ 3286173 w 6662822"/>
                <a:gd name="connsiteY4894" fmla="*/ 3651913 h 6268113"/>
                <a:gd name="connsiteX4895" fmla="*/ 3287058 w 6662822"/>
                <a:gd name="connsiteY4895" fmla="*/ 3647931 h 6268113"/>
                <a:gd name="connsiteX4896" fmla="*/ 3292367 w 6662822"/>
                <a:gd name="connsiteY4896" fmla="*/ 3535106 h 6268113"/>
                <a:gd name="connsiteX4897" fmla="*/ 3296792 w 6662822"/>
                <a:gd name="connsiteY4897" fmla="*/ 3434227 h 6268113"/>
                <a:gd name="connsiteX4898" fmla="*/ 3297677 w 6662822"/>
                <a:gd name="connsiteY4898" fmla="*/ 3404582 h 6268113"/>
                <a:gd name="connsiteX4899" fmla="*/ 3295022 w 6662822"/>
                <a:gd name="connsiteY4899" fmla="*/ 3397061 h 6268113"/>
                <a:gd name="connsiteX4900" fmla="*/ 3291482 w 6662822"/>
                <a:gd name="connsiteY4900" fmla="*/ 3383787 h 6268113"/>
                <a:gd name="connsiteX4901" fmla="*/ 3290155 w 6662822"/>
                <a:gd name="connsiteY4901" fmla="*/ 3378035 h 6268113"/>
                <a:gd name="connsiteX4902" fmla="*/ 3272014 w 6662822"/>
                <a:gd name="connsiteY4902" fmla="*/ 3349276 h 6268113"/>
                <a:gd name="connsiteX4903" fmla="*/ 3235291 w 6662822"/>
                <a:gd name="connsiteY4903" fmla="*/ 3341754 h 6268113"/>
                <a:gd name="connsiteX4904" fmla="*/ 3207417 w 6662822"/>
                <a:gd name="connsiteY4904" fmla="*/ 3335560 h 6268113"/>
                <a:gd name="connsiteX4905" fmla="*/ 3173790 w 6662822"/>
                <a:gd name="connsiteY4905" fmla="*/ 3334233 h 6268113"/>
                <a:gd name="connsiteX4906" fmla="*/ 3160959 w 6662822"/>
                <a:gd name="connsiteY4906" fmla="*/ 3338657 h 6268113"/>
                <a:gd name="connsiteX4907" fmla="*/ 3167596 w 6662822"/>
                <a:gd name="connsiteY4907" fmla="*/ 3359452 h 6268113"/>
                <a:gd name="connsiteX4908" fmla="*/ 3175560 w 6662822"/>
                <a:gd name="connsiteY4908" fmla="*/ 3393079 h 6268113"/>
                <a:gd name="connsiteX4909" fmla="*/ 3180869 w 6662822"/>
                <a:gd name="connsiteY4909" fmla="*/ 3408564 h 6268113"/>
                <a:gd name="connsiteX4910" fmla="*/ 3188391 w 6662822"/>
                <a:gd name="connsiteY4910" fmla="*/ 3462543 h 6268113"/>
                <a:gd name="connsiteX4911" fmla="*/ 3195470 w 6662822"/>
                <a:gd name="connsiteY4911" fmla="*/ 3519177 h 6268113"/>
                <a:gd name="connsiteX4912" fmla="*/ 3197683 w 6662822"/>
                <a:gd name="connsiteY4912" fmla="*/ 3542627 h 6268113"/>
                <a:gd name="connsiteX4913" fmla="*/ 3198568 w 6662822"/>
                <a:gd name="connsiteY4913" fmla="*/ 3556343 h 6268113"/>
                <a:gd name="connsiteX4914" fmla="*/ 3201222 w 6662822"/>
                <a:gd name="connsiteY4914" fmla="*/ 3584218 h 6268113"/>
                <a:gd name="connsiteX4915" fmla="*/ 3203877 w 6662822"/>
                <a:gd name="connsiteY4915" fmla="*/ 3608110 h 6268113"/>
                <a:gd name="connsiteX4916" fmla="*/ 3206089 w 6662822"/>
                <a:gd name="connsiteY4916" fmla="*/ 3686866 h 6268113"/>
                <a:gd name="connsiteX4917" fmla="*/ 3215823 w 6662822"/>
                <a:gd name="connsiteY4917" fmla="*/ 3792612 h 6268113"/>
                <a:gd name="connsiteX4918" fmla="*/ 3217593 w 6662822"/>
                <a:gd name="connsiteY4918" fmla="*/ 3787303 h 6268113"/>
                <a:gd name="connsiteX4919" fmla="*/ 3202107 w 6662822"/>
                <a:gd name="connsiteY4919" fmla="*/ 3785091 h 6268113"/>
                <a:gd name="connsiteX4920" fmla="*/ 3200337 w 6662822"/>
                <a:gd name="connsiteY4920" fmla="*/ 3780666 h 6268113"/>
                <a:gd name="connsiteX4921" fmla="*/ 3195470 w 6662822"/>
                <a:gd name="connsiteY4921" fmla="*/ 3785091 h 6268113"/>
                <a:gd name="connsiteX4922" fmla="*/ 3197240 w 6662822"/>
                <a:gd name="connsiteY4922" fmla="*/ 3789515 h 6268113"/>
                <a:gd name="connsiteX4923" fmla="*/ 3202107 w 6662822"/>
                <a:gd name="connsiteY4923" fmla="*/ 3785091 h 6268113"/>
                <a:gd name="connsiteX4924" fmla="*/ 3098573 w 6662822"/>
                <a:gd name="connsiteY4924" fmla="*/ 3766950 h 6268113"/>
                <a:gd name="connsiteX4925" fmla="*/ 3104325 w 6662822"/>
                <a:gd name="connsiteY4925" fmla="*/ 3757659 h 6268113"/>
                <a:gd name="connsiteX4926" fmla="*/ 3107865 w 6662822"/>
                <a:gd name="connsiteY4926" fmla="*/ 3755446 h 6268113"/>
                <a:gd name="connsiteX4927" fmla="*/ 3117599 w 6662822"/>
                <a:gd name="connsiteY4927" fmla="*/ 3735094 h 6268113"/>
                <a:gd name="connsiteX4928" fmla="*/ 3129545 w 6662822"/>
                <a:gd name="connsiteY4928" fmla="*/ 3679787 h 6268113"/>
                <a:gd name="connsiteX4929" fmla="*/ 3130430 w 6662822"/>
                <a:gd name="connsiteY4929" fmla="*/ 3673150 h 6268113"/>
                <a:gd name="connsiteX4930" fmla="*/ 3129988 w 6662822"/>
                <a:gd name="connsiteY4930" fmla="*/ 3655010 h 6268113"/>
                <a:gd name="connsiteX4931" fmla="*/ 3131757 w 6662822"/>
                <a:gd name="connsiteY4931" fmla="*/ 3653240 h 6268113"/>
                <a:gd name="connsiteX4932" fmla="*/ 3129545 w 6662822"/>
                <a:gd name="connsiteY4932" fmla="*/ 3627578 h 6268113"/>
                <a:gd name="connsiteX4933" fmla="*/ 3131315 w 6662822"/>
                <a:gd name="connsiteY4933" fmla="*/ 3616517 h 6268113"/>
                <a:gd name="connsiteX4934" fmla="*/ 3136624 w 6662822"/>
                <a:gd name="connsiteY4934" fmla="*/ 3608110 h 6268113"/>
                <a:gd name="connsiteX4935" fmla="*/ 3138837 w 6662822"/>
                <a:gd name="connsiteY4935" fmla="*/ 3604128 h 6268113"/>
                <a:gd name="connsiteX4936" fmla="*/ 3142376 w 6662822"/>
                <a:gd name="connsiteY4936" fmla="*/ 3548379 h 6268113"/>
                <a:gd name="connsiteX4937" fmla="*/ 3142819 w 6662822"/>
                <a:gd name="connsiteY4937" fmla="*/ 3534663 h 6268113"/>
                <a:gd name="connsiteX4938" fmla="*/ 3141934 w 6662822"/>
                <a:gd name="connsiteY4938" fmla="*/ 3522717 h 6268113"/>
                <a:gd name="connsiteX4939" fmla="*/ 3143704 w 6662822"/>
                <a:gd name="connsiteY4939" fmla="*/ 3485551 h 6268113"/>
                <a:gd name="connsiteX4940" fmla="*/ 3146801 w 6662822"/>
                <a:gd name="connsiteY4940" fmla="*/ 3462101 h 6268113"/>
                <a:gd name="connsiteX4941" fmla="*/ 3149013 w 6662822"/>
                <a:gd name="connsiteY4941" fmla="*/ 3446615 h 6268113"/>
                <a:gd name="connsiteX4942" fmla="*/ 3151225 w 6662822"/>
                <a:gd name="connsiteY4942" fmla="*/ 3419626 h 6268113"/>
                <a:gd name="connsiteX4943" fmla="*/ 3152110 w 6662822"/>
                <a:gd name="connsiteY4943" fmla="*/ 3405025 h 6268113"/>
                <a:gd name="connsiteX4944" fmla="*/ 3152995 w 6662822"/>
                <a:gd name="connsiteY4944" fmla="*/ 3365204 h 6268113"/>
                <a:gd name="connsiteX4945" fmla="*/ 3161402 w 6662822"/>
                <a:gd name="connsiteY4945" fmla="*/ 3362992 h 6268113"/>
                <a:gd name="connsiteX4946" fmla="*/ 3163171 w 6662822"/>
                <a:gd name="connsiteY4946" fmla="*/ 3362107 h 6268113"/>
                <a:gd name="connsiteX4947" fmla="*/ 3152110 w 6662822"/>
                <a:gd name="connsiteY4947" fmla="*/ 3358125 h 6268113"/>
                <a:gd name="connsiteX4948" fmla="*/ 3143261 w 6662822"/>
                <a:gd name="connsiteY4948" fmla="*/ 3348391 h 6268113"/>
                <a:gd name="connsiteX4949" fmla="*/ 3071584 w 6662822"/>
                <a:gd name="connsiteY4949" fmla="*/ 3329808 h 6268113"/>
                <a:gd name="connsiteX4950" fmla="*/ 3049019 w 6662822"/>
                <a:gd name="connsiteY4950" fmla="*/ 3397946 h 6268113"/>
                <a:gd name="connsiteX4951" fmla="*/ 3052558 w 6662822"/>
                <a:gd name="connsiteY4951" fmla="*/ 3411219 h 6268113"/>
                <a:gd name="connsiteX4952" fmla="*/ 3056098 w 6662822"/>
                <a:gd name="connsiteY4952" fmla="*/ 3437766 h 6268113"/>
                <a:gd name="connsiteX4953" fmla="*/ 3053443 w 6662822"/>
                <a:gd name="connsiteY4953" fmla="*/ 3467853 h 6268113"/>
                <a:gd name="connsiteX4954" fmla="*/ 3053443 w 6662822"/>
                <a:gd name="connsiteY4954" fmla="*/ 3485993 h 6268113"/>
                <a:gd name="connsiteX4955" fmla="*/ 3053886 w 6662822"/>
                <a:gd name="connsiteY4955" fmla="*/ 3493958 h 6268113"/>
                <a:gd name="connsiteX4956" fmla="*/ 3053443 w 6662822"/>
                <a:gd name="connsiteY4956" fmla="*/ 3509001 h 6268113"/>
                <a:gd name="connsiteX4957" fmla="*/ 3053443 w 6662822"/>
                <a:gd name="connsiteY4957" fmla="*/ 3528911 h 6268113"/>
                <a:gd name="connsiteX4958" fmla="*/ 3053886 w 6662822"/>
                <a:gd name="connsiteY4958" fmla="*/ 3552361 h 6268113"/>
                <a:gd name="connsiteX4959" fmla="*/ 3053443 w 6662822"/>
                <a:gd name="connsiteY4959" fmla="*/ 3580236 h 6268113"/>
                <a:gd name="connsiteX4960" fmla="*/ 3053001 w 6662822"/>
                <a:gd name="connsiteY4960" fmla="*/ 3598376 h 6268113"/>
                <a:gd name="connsiteX4961" fmla="*/ 3052558 w 6662822"/>
                <a:gd name="connsiteY4961" fmla="*/ 3678017 h 6268113"/>
                <a:gd name="connsiteX4962" fmla="*/ 3049461 w 6662822"/>
                <a:gd name="connsiteY4962" fmla="*/ 3687751 h 6268113"/>
                <a:gd name="connsiteX4963" fmla="*/ 3049019 w 6662822"/>
                <a:gd name="connsiteY4963" fmla="*/ 3742173 h 6268113"/>
                <a:gd name="connsiteX4964" fmla="*/ 3056098 w 6662822"/>
                <a:gd name="connsiteY4964" fmla="*/ 3745270 h 6268113"/>
                <a:gd name="connsiteX4965" fmla="*/ 3062735 w 6662822"/>
                <a:gd name="connsiteY4965" fmla="*/ 3750579 h 6268113"/>
                <a:gd name="connsiteX4966" fmla="*/ 3083973 w 6662822"/>
                <a:gd name="connsiteY4966" fmla="*/ 3771375 h 6268113"/>
                <a:gd name="connsiteX4967" fmla="*/ 3098573 w 6662822"/>
                <a:gd name="connsiteY4967" fmla="*/ 3766950 h 6268113"/>
                <a:gd name="connsiteX4968" fmla="*/ 887200 w 6662822"/>
                <a:gd name="connsiteY4968" fmla="*/ 3738633 h 6268113"/>
                <a:gd name="connsiteX4969" fmla="*/ 882776 w 6662822"/>
                <a:gd name="connsiteY4969" fmla="*/ 3733766 h 6268113"/>
                <a:gd name="connsiteX4970" fmla="*/ 883661 w 6662822"/>
                <a:gd name="connsiteY4970" fmla="*/ 3740403 h 6268113"/>
                <a:gd name="connsiteX4971" fmla="*/ 887200 w 6662822"/>
                <a:gd name="connsiteY4971" fmla="*/ 3738633 h 6268113"/>
                <a:gd name="connsiteX4972" fmla="*/ 2953007 w 6662822"/>
                <a:gd name="connsiteY4972" fmla="*/ 3717838 h 6268113"/>
                <a:gd name="connsiteX4973" fmla="*/ 2967165 w 6662822"/>
                <a:gd name="connsiteY4973" fmla="*/ 3703237 h 6268113"/>
                <a:gd name="connsiteX4974" fmla="*/ 2977342 w 6662822"/>
                <a:gd name="connsiteY4974" fmla="*/ 3614304 h 6268113"/>
                <a:gd name="connsiteX4975" fmla="*/ 2980881 w 6662822"/>
                <a:gd name="connsiteY4975" fmla="*/ 3605013 h 6268113"/>
                <a:gd name="connsiteX4976" fmla="*/ 2985306 w 6662822"/>
                <a:gd name="connsiteY4976" fmla="*/ 3589085 h 6268113"/>
                <a:gd name="connsiteX4977" fmla="*/ 2983094 w 6662822"/>
                <a:gd name="connsiteY4977" fmla="*/ 3509001 h 6268113"/>
                <a:gd name="connsiteX4978" fmla="*/ 2981766 w 6662822"/>
                <a:gd name="connsiteY4978" fmla="*/ 3476702 h 6268113"/>
                <a:gd name="connsiteX4979" fmla="*/ 2985748 w 6662822"/>
                <a:gd name="connsiteY4979" fmla="*/ 3454579 h 6268113"/>
                <a:gd name="connsiteX4980" fmla="*/ 2987076 w 6662822"/>
                <a:gd name="connsiteY4980" fmla="*/ 3428032 h 6268113"/>
                <a:gd name="connsiteX4981" fmla="*/ 2986191 w 6662822"/>
                <a:gd name="connsiteY4981" fmla="*/ 3422280 h 6268113"/>
                <a:gd name="connsiteX4982" fmla="*/ 2989288 w 6662822"/>
                <a:gd name="connsiteY4982" fmla="*/ 3405025 h 6268113"/>
                <a:gd name="connsiteX4983" fmla="*/ 2966280 w 6662822"/>
                <a:gd name="connsiteY4983" fmla="*/ 3364762 h 6268113"/>
                <a:gd name="connsiteX4984" fmla="*/ 2953007 w 6662822"/>
                <a:gd name="connsiteY4984" fmla="*/ 3355913 h 6268113"/>
                <a:gd name="connsiteX4985" fmla="*/ 2929999 w 6662822"/>
                <a:gd name="connsiteY4985" fmla="*/ 3351046 h 6268113"/>
                <a:gd name="connsiteX4986" fmla="*/ 2896816 w 6662822"/>
                <a:gd name="connsiteY4986" fmla="*/ 3357240 h 6268113"/>
                <a:gd name="connsiteX4987" fmla="*/ 2872481 w 6662822"/>
                <a:gd name="connsiteY4987" fmla="*/ 3362107 h 6268113"/>
                <a:gd name="connsiteX4988" fmla="*/ 2868499 w 6662822"/>
                <a:gd name="connsiteY4988" fmla="*/ 3415201 h 6268113"/>
                <a:gd name="connsiteX4989" fmla="*/ 2875135 w 6662822"/>
                <a:gd name="connsiteY4989" fmla="*/ 3446615 h 6268113"/>
                <a:gd name="connsiteX4990" fmla="*/ 2876905 w 6662822"/>
                <a:gd name="connsiteY4990" fmla="*/ 3459889 h 6268113"/>
                <a:gd name="connsiteX4991" fmla="*/ 2883100 w 6662822"/>
                <a:gd name="connsiteY4991" fmla="*/ 3496170 h 6268113"/>
                <a:gd name="connsiteX4992" fmla="*/ 2887082 w 6662822"/>
                <a:gd name="connsiteY4992" fmla="*/ 3507674 h 6268113"/>
                <a:gd name="connsiteX4993" fmla="*/ 2890179 w 6662822"/>
                <a:gd name="connsiteY4993" fmla="*/ 3524044 h 6268113"/>
                <a:gd name="connsiteX4994" fmla="*/ 2894161 w 6662822"/>
                <a:gd name="connsiteY4994" fmla="*/ 3539973 h 6268113"/>
                <a:gd name="connsiteX4995" fmla="*/ 2900355 w 6662822"/>
                <a:gd name="connsiteY4995" fmla="*/ 3546167 h 6268113"/>
                <a:gd name="connsiteX4996" fmla="*/ 2898585 w 6662822"/>
                <a:gd name="connsiteY4996" fmla="*/ 3555901 h 6268113"/>
                <a:gd name="connsiteX4997" fmla="*/ 2894603 w 6662822"/>
                <a:gd name="connsiteY4997" fmla="*/ 3598376 h 6268113"/>
                <a:gd name="connsiteX4998" fmla="*/ 2899470 w 6662822"/>
                <a:gd name="connsiteY4998" fmla="*/ 3608110 h 6268113"/>
                <a:gd name="connsiteX4999" fmla="*/ 2901240 w 6662822"/>
                <a:gd name="connsiteY4999" fmla="*/ 3627135 h 6268113"/>
                <a:gd name="connsiteX5000" fmla="*/ 2897700 w 6662822"/>
                <a:gd name="connsiteY5000" fmla="*/ 3651470 h 6268113"/>
                <a:gd name="connsiteX5001" fmla="*/ 2894161 w 6662822"/>
                <a:gd name="connsiteY5001" fmla="*/ 3656780 h 6268113"/>
                <a:gd name="connsiteX5002" fmla="*/ 2892833 w 6662822"/>
                <a:gd name="connsiteY5002" fmla="*/ 3663417 h 6268113"/>
                <a:gd name="connsiteX5003" fmla="*/ 2899913 w 6662822"/>
                <a:gd name="connsiteY5003" fmla="*/ 3667399 h 6268113"/>
                <a:gd name="connsiteX5004" fmla="*/ 2899028 w 6662822"/>
                <a:gd name="connsiteY5004" fmla="*/ 3674035 h 6268113"/>
                <a:gd name="connsiteX5005" fmla="*/ 2903895 w 6662822"/>
                <a:gd name="connsiteY5005" fmla="*/ 3701025 h 6268113"/>
                <a:gd name="connsiteX5006" fmla="*/ 2906107 w 6662822"/>
                <a:gd name="connsiteY5006" fmla="*/ 3705007 h 6268113"/>
                <a:gd name="connsiteX5007" fmla="*/ 2910089 w 6662822"/>
                <a:gd name="connsiteY5007" fmla="*/ 3714298 h 6268113"/>
                <a:gd name="connsiteX5008" fmla="*/ 2916726 w 6662822"/>
                <a:gd name="connsiteY5008" fmla="*/ 3716953 h 6268113"/>
                <a:gd name="connsiteX5009" fmla="*/ 2924690 w 6662822"/>
                <a:gd name="connsiteY5009" fmla="*/ 3718281 h 6268113"/>
                <a:gd name="connsiteX5010" fmla="*/ 2953007 w 6662822"/>
                <a:gd name="connsiteY5010" fmla="*/ 3717838 h 6268113"/>
                <a:gd name="connsiteX5011" fmla="*/ 2792397 w 6662822"/>
                <a:gd name="connsiteY5011" fmla="*/ 3691733 h 6268113"/>
                <a:gd name="connsiteX5012" fmla="*/ 2806113 w 6662822"/>
                <a:gd name="connsiteY5012" fmla="*/ 3682442 h 6268113"/>
                <a:gd name="connsiteX5013" fmla="*/ 2810980 w 6662822"/>
                <a:gd name="connsiteY5013" fmla="*/ 3681557 h 6268113"/>
                <a:gd name="connsiteX5014" fmla="*/ 2808768 w 6662822"/>
                <a:gd name="connsiteY5014" fmla="*/ 3670938 h 6268113"/>
                <a:gd name="connsiteX5015" fmla="*/ 2806113 w 6662822"/>
                <a:gd name="connsiteY5015" fmla="*/ 3645718 h 6268113"/>
                <a:gd name="connsiteX5016" fmla="*/ 2809210 w 6662822"/>
                <a:gd name="connsiteY5016" fmla="*/ 3632887 h 6268113"/>
                <a:gd name="connsiteX5017" fmla="*/ 2810980 w 6662822"/>
                <a:gd name="connsiteY5017" fmla="*/ 3614304 h 6268113"/>
                <a:gd name="connsiteX5018" fmla="*/ 2814962 w 6662822"/>
                <a:gd name="connsiteY5018" fmla="*/ 3583333 h 6268113"/>
                <a:gd name="connsiteX5019" fmla="*/ 2819829 w 6662822"/>
                <a:gd name="connsiteY5019" fmla="*/ 3545282 h 6268113"/>
                <a:gd name="connsiteX5020" fmla="*/ 2824253 w 6662822"/>
                <a:gd name="connsiteY5020" fmla="*/ 3505461 h 6268113"/>
                <a:gd name="connsiteX5021" fmla="*/ 2826908 w 6662822"/>
                <a:gd name="connsiteY5021" fmla="*/ 3469623 h 6268113"/>
                <a:gd name="connsiteX5022" fmla="*/ 2827351 w 6662822"/>
                <a:gd name="connsiteY5022" fmla="*/ 3441748 h 6268113"/>
                <a:gd name="connsiteX5023" fmla="*/ 2829120 w 6662822"/>
                <a:gd name="connsiteY5023" fmla="*/ 3412546 h 6268113"/>
                <a:gd name="connsiteX5024" fmla="*/ 2817617 w 6662822"/>
                <a:gd name="connsiteY5024" fmla="*/ 3386884 h 6268113"/>
                <a:gd name="connsiteX5025" fmla="*/ 2806555 w 6662822"/>
                <a:gd name="connsiteY5025" fmla="*/ 3380690 h 6268113"/>
                <a:gd name="connsiteX5026" fmla="*/ 2764522 w 6662822"/>
                <a:gd name="connsiteY5026" fmla="*/ 3382460 h 6268113"/>
                <a:gd name="connsiteX5027" fmla="*/ 2754789 w 6662822"/>
                <a:gd name="connsiteY5027" fmla="*/ 3383787 h 6268113"/>
                <a:gd name="connsiteX5028" fmla="*/ 2743285 w 6662822"/>
                <a:gd name="connsiteY5028" fmla="*/ 3418298 h 6268113"/>
                <a:gd name="connsiteX5029" fmla="*/ 2746382 w 6662822"/>
                <a:gd name="connsiteY5029" fmla="*/ 3519620 h 6268113"/>
                <a:gd name="connsiteX5030" fmla="*/ 2750364 w 6662822"/>
                <a:gd name="connsiteY5030" fmla="*/ 3608995 h 6268113"/>
                <a:gd name="connsiteX5031" fmla="*/ 2749479 w 6662822"/>
                <a:gd name="connsiteY5031" fmla="*/ 3623596 h 6268113"/>
                <a:gd name="connsiteX5032" fmla="*/ 2747709 w 6662822"/>
                <a:gd name="connsiteY5032" fmla="*/ 3657665 h 6268113"/>
                <a:gd name="connsiteX5033" fmla="*/ 2763195 w 6662822"/>
                <a:gd name="connsiteY5033" fmla="*/ 3678017 h 6268113"/>
                <a:gd name="connsiteX5034" fmla="*/ 2776911 w 6662822"/>
                <a:gd name="connsiteY5034" fmla="*/ 3696600 h 6268113"/>
                <a:gd name="connsiteX5035" fmla="*/ 2792397 w 6662822"/>
                <a:gd name="connsiteY5035" fmla="*/ 3691733 h 6268113"/>
                <a:gd name="connsiteX5036" fmla="*/ 2671165 w 6662822"/>
                <a:gd name="connsiteY5036" fmla="*/ 3650585 h 6268113"/>
                <a:gd name="connsiteX5037" fmla="*/ 2679129 w 6662822"/>
                <a:gd name="connsiteY5037" fmla="*/ 3633330 h 6268113"/>
                <a:gd name="connsiteX5038" fmla="*/ 2684439 w 6662822"/>
                <a:gd name="connsiteY5038" fmla="*/ 3612092 h 6268113"/>
                <a:gd name="connsiteX5039" fmla="*/ 2687536 w 6662822"/>
                <a:gd name="connsiteY5039" fmla="*/ 3599703 h 6268113"/>
                <a:gd name="connsiteX5040" fmla="*/ 2692403 w 6662822"/>
                <a:gd name="connsiteY5040" fmla="*/ 3558555 h 6268113"/>
                <a:gd name="connsiteX5041" fmla="*/ 2695500 w 6662822"/>
                <a:gd name="connsiteY5041" fmla="*/ 3476259 h 6268113"/>
                <a:gd name="connsiteX5042" fmla="*/ 2695500 w 6662822"/>
                <a:gd name="connsiteY5042" fmla="*/ 3451040 h 6268113"/>
                <a:gd name="connsiteX5043" fmla="*/ 2693288 w 6662822"/>
                <a:gd name="connsiteY5043" fmla="*/ 3444403 h 6268113"/>
                <a:gd name="connsiteX5044" fmla="*/ 2675147 w 6662822"/>
                <a:gd name="connsiteY5044" fmla="*/ 3420068 h 6268113"/>
                <a:gd name="connsiteX5045" fmla="*/ 2597718 w 6662822"/>
                <a:gd name="connsiteY5045" fmla="*/ 3434669 h 6268113"/>
                <a:gd name="connsiteX5046" fmla="*/ 2605682 w 6662822"/>
                <a:gd name="connsiteY5046" fmla="*/ 3482896 h 6268113"/>
                <a:gd name="connsiteX5047" fmla="*/ 2607452 w 6662822"/>
                <a:gd name="connsiteY5047" fmla="*/ 3493073 h 6268113"/>
                <a:gd name="connsiteX5048" fmla="*/ 2603913 w 6662822"/>
                <a:gd name="connsiteY5048" fmla="*/ 3516965 h 6268113"/>
                <a:gd name="connsiteX5049" fmla="*/ 2608337 w 6662822"/>
                <a:gd name="connsiteY5049" fmla="*/ 3544839 h 6268113"/>
                <a:gd name="connsiteX5050" fmla="*/ 2611877 w 6662822"/>
                <a:gd name="connsiteY5050" fmla="*/ 3568289 h 6268113"/>
                <a:gd name="connsiteX5051" fmla="*/ 2616744 w 6662822"/>
                <a:gd name="connsiteY5051" fmla="*/ 3593067 h 6268113"/>
                <a:gd name="connsiteX5052" fmla="*/ 2619398 w 6662822"/>
                <a:gd name="connsiteY5052" fmla="*/ 3601916 h 6268113"/>
                <a:gd name="connsiteX5053" fmla="*/ 2640194 w 6662822"/>
                <a:gd name="connsiteY5053" fmla="*/ 3644834 h 6268113"/>
                <a:gd name="connsiteX5054" fmla="*/ 2661874 w 6662822"/>
                <a:gd name="connsiteY5054" fmla="*/ 3654125 h 6268113"/>
                <a:gd name="connsiteX5055" fmla="*/ 2671165 w 6662822"/>
                <a:gd name="connsiteY5055" fmla="*/ 3650585 h 6268113"/>
                <a:gd name="connsiteX5056" fmla="*/ 2514537 w 6662822"/>
                <a:gd name="connsiteY5056" fmla="*/ 3603686 h 6268113"/>
                <a:gd name="connsiteX5057" fmla="*/ 2524714 w 6662822"/>
                <a:gd name="connsiteY5057" fmla="*/ 3596606 h 6268113"/>
                <a:gd name="connsiteX5058" fmla="*/ 2531350 w 6662822"/>
                <a:gd name="connsiteY5058" fmla="*/ 3592182 h 6268113"/>
                <a:gd name="connsiteX5059" fmla="*/ 2535333 w 6662822"/>
                <a:gd name="connsiteY5059" fmla="*/ 3569174 h 6268113"/>
                <a:gd name="connsiteX5060" fmla="*/ 2533563 w 6662822"/>
                <a:gd name="connsiteY5060" fmla="*/ 3547937 h 6268113"/>
                <a:gd name="connsiteX5061" fmla="*/ 2532235 w 6662822"/>
                <a:gd name="connsiteY5061" fmla="*/ 3541742 h 6268113"/>
                <a:gd name="connsiteX5062" fmla="*/ 2529138 w 6662822"/>
                <a:gd name="connsiteY5062" fmla="*/ 3510771 h 6268113"/>
                <a:gd name="connsiteX5063" fmla="*/ 2526484 w 6662822"/>
                <a:gd name="connsiteY5063" fmla="*/ 3479799 h 6268113"/>
                <a:gd name="connsiteX5064" fmla="*/ 2522944 w 6662822"/>
                <a:gd name="connsiteY5064" fmla="*/ 3473162 h 6268113"/>
                <a:gd name="connsiteX5065" fmla="*/ 2511440 w 6662822"/>
                <a:gd name="connsiteY5065" fmla="*/ 3462101 h 6268113"/>
                <a:gd name="connsiteX5066" fmla="*/ 2472062 w 6662822"/>
                <a:gd name="connsiteY5066" fmla="*/ 3474932 h 6268113"/>
                <a:gd name="connsiteX5067" fmla="*/ 2464983 w 6662822"/>
                <a:gd name="connsiteY5067" fmla="*/ 3491745 h 6268113"/>
                <a:gd name="connsiteX5068" fmla="*/ 2465868 w 6662822"/>
                <a:gd name="connsiteY5068" fmla="*/ 3496612 h 6268113"/>
                <a:gd name="connsiteX5069" fmla="*/ 2471620 w 6662822"/>
                <a:gd name="connsiteY5069" fmla="*/ 3508558 h 6268113"/>
                <a:gd name="connsiteX5070" fmla="*/ 2464098 w 6662822"/>
                <a:gd name="connsiteY5070" fmla="*/ 3566962 h 6268113"/>
                <a:gd name="connsiteX5071" fmla="*/ 2494185 w 6662822"/>
                <a:gd name="connsiteY5071" fmla="*/ 3600588 h 6268113"/>
                <a:gd name="connsiteX5072" fmla="*/ 2498167 w 6662822"/>
                <a:gd name="connsiteY5072" fmla="*/ 3606340 h 6268113"/>
                <a:gd name="connsiteX5073" fmla="*/ 2501264 w 6662822"/>
                <a:gd name="connsiteY5073" fmla="*/ 3609437 h 6268113"/>
                <a:gd name="connsiteX5074" fmla="*/ 2514537 w 6662822"/>
                <a:gd name="connsiteY5074" fmla="*/ 3603686 h 6268113"/>
                <a:gd name="connsiteX5075" fmla="*/ 2225174 w 6662822"/>
                <a:gd name="connsiteY5075" fmla="*/ 3586430 h 6268113"/>
                <a:gd name="connsiteX5076" fmla="*/ 2235793 w 6662822"/>
                <a:gd name="connsiteY5076" fmla="*/ 3576696 h 6268113"/>
                <a:gd name="connsiteX5077" fmla="*/ 2234908 w 6662822"/>
                <a:gd name="connsiteY5077" fmla="*/ 3531123 h 6268113"/>
                <a:gd name="connsiteX5078" fmla="*/ 2236678 w 6662822"/>
                <a:gd name="connsiteY5078" fmla="*/ 3511656 h 6268113"/>
                <a:gd name="connsiteX5079" fmla="*/ 2234465 w 6662822"/>
                <a:gd name="connsiteY5079" fmla="*/ 3488648 h 6268113"/>
                <a:gd name="connsiteX5080" fmla="*/ 2241545 w 6662822"/>
                <a:gd name="connsiteY5080" fmla="*/ 3439978 h 6268113"/>
                <a:gd name="connsiteX5081" fmla="*/ 2187566 w 6662822"/>
                <a:gd name="connsiteY5081" fmla="*/ 3359895 h 6268113"/>
                <a:gd name="connsiteX5082" fmla="*/ 2156594 w 6662822"/>
                <a:gd name="connsiteY5082" fmla="*/ 3375823 h 6268113"/>
                <a:gd name="connsiteX5083" fmla="*/ 2153939 w 6662822"/>
                <a:gd name="connsiteY5083" fmla="*/ 3397503 h 6268113"/>
                <a:gd name="connsiteX5084" fmla="*/ 2153497 w 6662822"/>
                <a:gd name="connsiteY5084" fmla="*/ 3403255 h 6268113"/>
                <a:gd name="connsiteX5085" fmla="*/ 2159249 w 6662822"/>
                <a:gd name="connsiteY5085" fmla="*/ 3417856 h 6268113"/>
                <a:gd name="connsiteX5086" fmla="*/ 2162346 w 6662822"/>
                <a:gd name="connsiteY5086" fmla="*/ 3442191 h 6268113"/>
                <a:gd name="connsiteX5087" fmla="*/ 2164558 w 6662822"/>
                <a:gd name="connsiteY5087" fmla="*/ 3484224 h 6268113"/>
                <a:gd name="connsiteX5088" fmla="*/ 2161903 w 6662822"/>
                <a:gd name="connsiteY5088" fmla="*/ 3495285 h 6268113"/>
                <a:gd name="connsiteX5089" fmla="*/ 2165885 w 6662822"/>
                <a:gd name="connsiteY5089" fmla="*/ 3506346 h 6268113"/>
                <a:gd name="connsiteX5090" fmla="*/ 2168983 w 6662822"/>
                <a:gd name="connsiteY5090" fmla="*/ 3512983 h 6268113"/>
                <a:gd name="connsiteX5091" fmla="*/ 2165001 w 6662822"/>
                <a:gd name="connsiteY5091" fmla="*/ 3519620 h 6268113"/>
                <a:gd name="connsiteX5092" fmla="*/ 2168540 w 6662822"/>
                <a:gd name="connsiteY5092" fmla="*/ 3566962 h 6268113"/>
                <a:gd name="connsiteX5093" fmla="*/ 2196857 w 6662822"/>
                <a:gd name="connsiteY5093" fmla="*/ 3587757 h 6268113"/>
                <a:gd name="connsiteX5094" fmla="*/ 2202609 w 6662822"/>
                <a:gd name="connsiteY5094" fmla="*/ 3592624 h 6268113"/>
                <a:gd name="connsiteX5095" fmla="*/ 2206149 w 6662822"/>
                <a:gd name="connsiteY5095" fmla="*/ 3595279 h 6268113"/>
                <a:gd name="connsiteX5096" fmla="*/ 2225174 w 6662822"/>
                <a:gd name="connsiteY5096" fmla="*/ 3586430 h 6268113"/>
                <a:gd name="connsiteX5097" fmla="*/ 2098190 w 6662822"/>
                <a:gd name="connsiteY5097" fmla="*/ 3585103 h 6268113"/>
                <a:gd name="connsiteX5098" fmla="*/ 2107482 w 6662822"/>
                <a:gd name="connsiteY5098" fmla="*/ 3570944 h 6268113"/>
                <a:gd name="connsiteX5099" fmla="*/ 2109694 w 6662822"/>
                <a:gd name="connsiteY5099" fmla="*/ 3537318 h 6268113"/>
                <a:gd name="connsiteX5100" fmla="*/ 2109694 w 6662822"/>
                <a:gd name="connsiteY5100" fmla="*/ 3390866 h 6268113"/>
                <a:gd name="connsiteX5101" fmla="*/ 2110137 w 6662822"/>
                <a:gd name="connsiteY5101" fmla="*/ 3345294 h 6268113"/>
                <a:gd name="connsiteX5102" fmla="*/ 2107482 w 6662822"/>
                <a:gd name="connsiteY5102" fmla="*/ 3307243 h 6268113"/>
                <a:gd name="connsiteX5103" fmla="*/ 2079165 w 6662822"/>
                <a:gd name="connsiteY5103" fmla="*/ 3278041 h 6268113"/>
                <a:gd name="connsiteX5104" fmla="*/ 2048193 w 6662822"/>
                <a:gd name="connsiteY5104" fmla="*/ 3255476 h 6268113"/>
                <a:gd name="connsiteX5105" fmla="*/ 2027398 w 6662822"/>
                <a:gd name="connsiteY5105" fmla="*/ 3247070 h 6268113"/>
                <a:gd name="connsiteX5106" fmla="*/ 2016779 w 6662822"/>
                <a:gd name="connsiteY5106" fmla="*/ 3265210 h 6268113"/>
                <a:gd name="connsiteX5107" fmla="*/ 2025186 w 6662822"/>
                <a:gd name="connsiteY5107" fmla="*/ 3306358 h 6268113"/>
                <a:gd name="connsiteX5108" fmla="*/ 2022531 w 6662822"/>
                <a:gd name="connsiteY5108" fmla="*/ 3314765 h 6268113"/>
                <a:gd name="connsiteX5109" fmla="*/ 2022531 w 6662822"/>
                <a:gd name="connsiteY5109" fmla="*/ 3320517 h 6268113"/>
                <a:gd name="connsiteX5110" fmla="*/ 2025186 w 6662822"/>
                <a:gd name="connsiteY5110" fmla="*/ 3324941 h 6268113"/>
                <a:gd name="connsiteX5111" fmla="*/ 2025628 w 6662822"/>
                <a:gd name="connsiteY5111" fmla="*/ 3337330 h 6268113"/>
                <a:gd name="connsiteX5112" fmla="*/ 2026071 w 6662822"/>
                <a:gd name="connsiteY5112" fmla="*/ 3414316 h 6268113"/>
                <a:gd name="connsiteX5113" fmla="*/ 2026513 w 6662822"/>
                <a:gd name="connsiteY5113" fmla="*/ 3417856 h 6268113"/>
                <a:gd name="connsiteX5114" fmla="*/ 2031823 w 6662822"/>
                <a:gd name="connsiteY5114" fmla="*/ 3424493 h 6268113"/>
                <a:gd name="connsiteX5115" fmla="*/ 2035362 w 6662822"/>
                <a:gd name="connsiteY5115" fmla="*/ 3431129 h 6268113"/>
                <a:gd name="connsiteX5116" fmla="*/ 2033150 w 6662822"/>
                <a:gd name="connsiteY5116" fmla="*/ 3530239 h 6268113"/>
                <a:gd name="connsiteX5117" fmla="*/ 2032265 w 6662822"/>
                <a:gd name="connsiteY5117" fmla="*/ 3556786 h 6268113"/>
                <a:gd name="connsiteX5118" fmla="*/ 2034035 w 6662822"/>
                <a:gd name="connsiteY5118" fmla="*/ 3576696 h 6268113"/>
                <a:gd name="connsiteX5119" fmla="*/ 2052175 w 6662822"/>
                <a:gd name="connsiteY5119" fmla="*/ 3591739 h 6268113"/>
                <a:gd name="connsiteX5120" fmla="*/ 2098190 w 6662822"/>
                <a:gd name="connsiteY5120" fmla="*/ 3585103 h 6268113"/>
                <a:gd name="connsiteX5121" fmla="*/ 5446222 w 6662822"/>
                <a:gd name="connsiteY5121" fmla="*/ 3588200 h 6268113"/>
                <a:gd name="connsiteX5122" fmla="*/ 5442240 w 6662822"/>
                <a:gd name="connsiteY5122" fmla="*/ 3581563 h 6268113"/>
                <a:gd name="connsiteX5123" fmla="*/ 5441797 w 6662822"/>
                <a:gd name="connsiteY5123" fmla="*/ 3591739 h 6268113"/>
                <a:gd name="connsiteX5124" fmla="*/ 5446222 w 6662822"/>
                <a:gd name="connsiteY5124" fmla="*/ 3588200 h 6268113"/>
                <a:gd name="connsiteX5125" fmla="*/ 1965897 w 6662822"/>
                <a:gd name="connsiteY5125" fmla="*/ 3577138 h 6268113"/>
                <a:gd name="connsiteX5126" fmla="*/ 1973861 w 6662822"/>
                <a:gd name="connsiteY5126" fmla="*/ 3565635 h 6268113"/>
                <a:gd name="connsiteX5127" fmla="*/ 1976074 w 6662822"/>
                <a:gd name="connsiteY5127" fmla="*/ 3544839 h 6268113"/>
                <a:gd name="connsiteX5128" fmla="*/ 1979613 w 6662822"/>
                <a:gd name="connsiteY5128" fmla="*/ 3516523 h 6268113"/>
                <a:gd name="connsiteX5129" fmla="*/ 1978728 w 6662822"/>
                <a:gd name="connsiteY5129" fmla="*/ 3510771 h 6268113"/>
                <a:gd name="connsiteX5130" fmla="*/ 1977843 w 6662822"/>
                <a:gd name="connsiteY5130" fmla="*/ 3505019 h 6268113"/>
                <a:gd name="connsiteX5131" fmla="*/ 1981826 w 6662822"/>
                <a:gd name="connsiteY5131" fmla="*/ 3467410 h 6268113"/>
                <a:gd name="connsiteX5132" fmla="*/ 1983595 w 6662822"/>
                <a:gd name="connsiteY5132" fmla="*/ 3432899 h 6268113"/>
                <a:gd name="connsiteX5133" fmla="*/ 1987135 w 6662822"/>
                <a:gd name="connsiteY5133" fmla="*/ 3421395 h 6268113"/>
                <a:gd name="connsiteX5134" fmla="*/ 1988462 w 6662822"/>
                <a:gd name="connsiteY5134" fmla="*/ 3387769 h 6268113"/>
                <a:gd name="connsiteX5135" fmla="*/ 1986692 w 6662822"/>
                <a:gd name="connsiteY5135" fmla="*/ 3364762 h 6268113"/>
                <a:gd name="connsiteX5136" fmla="*/ 1984038 w 6662822"/>
                <a:gd name="connsiteY5136" fmla="*/ 3349276 h 6268113"/>
                <a:gd name="connsiteX5137" fmla="*/ 1988462 w 6662822"/>
                <a:gd name="connsiteY5137" fmla="*/ 3333790 h 6268113"/>
                <a:gd name="connsiteX5138" fmla="*/ 1983595 w 6662822"/>
                <a:gd name="connsiteY5138" fmla="*/ 3309898 h 6268113"/>
                <a:gd name="connsiteX5139" fmla="*/ 1983153 w 6662822"/>
                <a:gd name="connsiteY5139" fmla="*/ 3302818 h 6268113"/>
                <a:gd name="connsiteX5140" fmla="*/ 1984480 w 6662822"/>
                <a:gd name="connsiteY5140" fmla="*/ 3297509 h 6268113"/>
                <a:gd name="connsiteX5141" fmla="*/ 1984923 w 6662822"/>
                <a:gd name="connsiteY5141" fmla="*/ 3259901 h 6268113"/>
                <a:gd name="connsiteX5142" fmla="*/ 1980941 w 6662822"/>
                <a:gd name="connsiteY5142" fmla="*/ 3247954 h 6268113"/>
                <a:gd name="connsiteX5143" fmla="*/ 1974304 w 6662822"/>
                <a:gd name="connsiteY5143" fmla="*/ 3223620 h 6268113"/>
                <a:gd name="connsiteX5144" fmla="*/ 1924307 w 6662822"/>
                <a:gd name="connsiteY5144" fmla="*/ 3169641 h 6268113"/>
                <a:gd name="connsiteX5145" fmla="*/ 1868558 w 6662822"/>
                <a:gd name="connsiteY5145" fmla="*/ 3156367 h 6268113"/>
                <a:gd name="connsiteX5146" fmla="*/ 1873867 w 6662822"/>
                <a:gd name="connsiteY5146" fmla="*/ 3167428 h 6268113"/>
                <a:gd name="connsiteX5147" fmla="*/ 1876080 w 6662822"/>
                <a:gd name="connsiteY5147" fmla="*/ 3182472 h 6268113"/>
                <a:gd name="connsiteX5148" fmla="*/ 1875637 w 6662822"/>
                <a:gd name="connsiteY5148" fmla="*/ 3193090 h 6268113"/>
                <a:gd name="connsiteX5149" fmla="*/ 1888026 w 6662822"/>
                <a:gd name="connsiteY5149" fmla="*/ 3248839 h 6268113"/>
                <a:gd name="connsiteX5150" fmla="*/ 1894220 w 6662822"/>
                <a:gd name="connsiteY5150" fmla="*/ 3266980 h 6268113"/>
                <a:gd name="connsiteX5151" fmla="*/ 1901742 w 6662822"/>
                <a:gd name="connsiteY5151" fmla="*/ 3292200 h 6268113"/>
                <a:gd name="connsiteX5152" fmla="*/ 1910148 w 6662822"/>
                <a:gd name="connsiteY5152" fmla="*/ 3320517 h 6268113"/>
                <a:gd name="connsiteX5153" fmla="*/ 1914573 w 6662822"/>
                <a:gd name="connsiteY5153" fmla="*/ 3340427 h 6268113"/>
                <a:gd name="connsiteX5154" fmla="*/ 1918555 w 6662822"/>
                <a:gd name="connsiteY5154" fmla="*/ 3356798 h 6268113"/>
                <a:gd name="connsiteX5155" fmla="*/ 1917670 w 6662822"/>
                <a:gd name="connsiteY5155" fmla="*/ 3369186 h 6268113"/>
                <a:gd name="connsiteX5156" fmla="*/ 1918997 w 6662822"/>
                <a:gd name="connsiteY5156" fmla="*/ 3378035 h 6268113"/>
                <a:gd name="connsiteX5157" fmla="*/ 1921652 w 6662822"/>
                <a:gd name="connsiteY5157" fmla="*/ 3388654 h 6268113"/>
                <a:gd name="connsiteX5158" fmla="*/ 1921652 w 6662822"/>
                <a:gd name="connsiteY5158" fmla="*/ 3414316 h 6268113"/>
                <a:gd name="connsiteX5159" fmla="*/ 1922979 w 6662822"/>
                <a:gd name="connsiteY5159" fmla="*/ 3474490 h 6268113"/>
                <a:gd name="connsiteX5160" fmla="*/ 1925192 w 6662822"/>
                <a:gd name="connsiteY5160" fmla="*/ 3510771 h 6268113"/>
                <a:gd name="connsiteX5161" fmla="*/ 1927846 w 6662822"/>
                <a:gd name="connsiteY5161" fmla="*/ 3516523 h 6268113"/>
                <a:gd name="connsiteX5162" fmla="*/ 1934483 w 6662822"/>
                <a:gd name="connsiteY5162" fmla="*/ 3579351 h 6268113"/>
                <a:gd name="connsiteX5163" fmla="*/ 1941562 w 6662822"/>
                <a:gd name="connsiteY5163" fmla="*/ 3583333 h 6268113"/>
                <a:gd name="connsiteX5164" fmla="*/ 1965897 w 6662822"/>
                <a:gd name="connsiteY5164" fmla="*/ 3577138 h 6268113"/>
                <a:gd name="connsiteX5165" fmla="*/ 2362776 w 6662822"/>
                <a:gd name="connsiteY5165" fmla="*/ 3582005 h 6268113"/>
                <a:gd name="connsiteX5166" fmla="*/ 2367643 w 6662822"/>
                <a:gd name="connsiteY5166" fmla="*/ 3566077 h 6268113"/>
                <a:gd name="connsiteX5167" fmla="*/ 2370741 w 6662822"/>
                <a:gd name="connsiteY5167" fmla="*/ 3528469 h 6268113"/>
                <a:gd name="connsiteX5168" fmla="*/ 2368086 w 6662822"/>
                <a:gd name="connsiteY5168" fmla="*/ 3496612 h 6268113"/>
                <a:gd name="connsiteX5169" fmla="*/ 2362776 w 6662822"/>
                <a:gd name="connsiteY5169" fmla="*/ 3488648 h 6268113"/>
                <a:gd name="connsiteX5170" fmla="*/ 2336229 w 6662822"/>
                <a:gd name="connsiteY5170" fmla="*/ 3464313 h 6268113"/>
                <a:gd name="connsiteX5171" fmla="*/ 2329593 w 6662822"/>
                <a:gd name="connsiteY5171" fmla="*/ 3466083 h 6268113"/>
                <a:gd name="connsiteX5172" fmla="*/ 2317204 w 6662822"/>
                <a:gd name="connsiteY5172" fmla="*/ 3466526 h 6268113"/>
                <a:gd name="connsiteX5173" fmla="*/ 2307912 w 6662822"/>
                <a:gd name="connsiteY5173" fmla="*/ 3477144 h 6268113"/>
                <a:gd name="connsiteX5174" fmla="*/ 2306143 w 6662822"/>
                <a:gd name="connsiteY5174" fmla="*/ 3495285 h 6268113"/>
                <a:gd name="connsiteX5175" fmla="*/ 2307470 w 6662822"/>
                <a:gd name="connsiteY5175" fmla="*/ 3532893 h 6268113"/>
                <a:gd name="connsiteX5176" fmla="*/ 2306585 w 6662822"/>
                <a:gd name="connsiteY5176" fmla="*/ 3545724 h 6268113"/>
                <a:gd name="connsiteX5177" fmla="*/ 2303488 w 6662822"/>
                <a:gd name="connsiteY5177" fmla="*/ 3557671 h 6268113"/>
                <a:gd name="connsiteX5178" fmla="*/ 2306143 w 6662822"/>
                <a:gd name="connsiteY5178" fmla="*/ 3567847 h 6268113"/>
                <a:gd name="connsiteX5179" fmla="*/ 2326938 w 6662822"/>
                <a:gd name="connsiteY5179" fmla="*/ 3577138 h 6268113"/>
                <a:gd name="connsiteX5180" fmla="*/ 2334460 w 6662822"/>
                <a:gd name="connsiteY5180" fmla="*/ 3582890 h 6268113"/>
                <a:gd name="connsiteX5181" fmla="*/ 2347733 w 6662822"/>
                <a:gd name="connsiteY5181" fmla="*/ 3586872 h 6268113"/>
                <a:gd name="connsiteX5182" fmla="*/ 2362776 w 6662822"/>
                <a:gd name="connsiteY5182" fmla="*/ 3582005 h 6268113"/>
                <a:gd name="connsiteX5183" fmla="*/ 1645562 w 6662822"/>
                <a:gd name="connsiteY5183" fmla="*/ 3578908 h 6268113"/>
                <a:gd name="connsiteX5184" fmla="*/ 1651757 w 6662822"/>
                <a:gd name="connsiteY5184" fmla="*/ 3578023 h 6268113"/>
                <a:gd name="connsiteX5185" fmla="*/ 1655739 w 6662822"/>
                <a:gd name="connsiteY5185" fmla="*/ 3574041 h 6268113"/>
                <a:gd name="connsiteX5186" fmla="*/ 1660163 w 6662822"/>
                <a:gd name="connsiteY5186" fmla="*/ 3563865 h 6268113"/>
                <a:gd name="connsiteX5187" fmla="*/ 1664588 w 6662822"/>
                <a:gd name="connsiteY5187" fmla="*/ 3553246 h 6268113"/>
                <a:gd name="connsiteX5188" fmla="*/ 1669012 w 6662822"/>
                <a:gd name="connsiteY5188" fmla="*/ 3539530 h 6268113"/>
                <a:gd name="connsiteX5189" fmla="*/ 1673437 w 6662822"/>
                <a:gd name="connsiteY5189" fmla="*/ 3509443 h 6268113"/>
                <a:gd name="connsiteX5190" fmla="*/ 1679189 w 6662822"/>
                <a:gd name="connsiteY5190" fmla="*/ 3457677 h 6268113"/>
                <a:gd name="connsiteX5191" fmla="*/ 1683171 w 6662822"/>
                <a:gd name="connsiteY5191" fmla="*/ 3411219 h 6268113"/>
                <a:gd name="connsiteX5192" fmla="*/ 1689807 w 6662822"/>
                <a:gd name="connsiteY5192" fmla="*/ 3359010 h 6268113"/>
                <a:gd name="connsiteX5193" fmla="*/ 1690692 w 6662822"/>
                <a:gd name="connsiteY5193" fmla="*/ 3340427 h 6268113"/>
                <a:gd name="connsiteX5194" fmla="*/ 1688923 w 6662822"/>
                <a:gd name="connsiteY5194" fmla="*/ 3320517 h 6268113"/>
                <a:gd name="connsiteX5195" fmla="*/ 1685825 w 6662822"/>
                <a:gd name="connsiteY5195" fmla="*/ 3316092 h 6268113"/>
                <a:gd name="connsiteX5196" fmla="*/ 1684940 w 6662822"/>
                <a:gd name="connsiteY5196" fmla="*/ 3312552 h 6268113"/>
                <a:gd name="connsiteX5197" fmla="*/ 1692462 w 6662822"/>
                <a:gd name="connsiteY5197" fmla="*/ 3283351 h 6268113"/>
                <a:gd name="connsiteX5198" fmla="*/ 1684498 w 6662822"/>
                <a:gd name="connsiteY5198" fmla="*/ 3229814 h 6268113"/>
                <a:gd name="connsiteX5199" fmla="*/ 1680958 w 6662822"/>
                <a:gd name="connsiteY5199" fmla="*/ 3176277 h 6268113"/>
                <a:gd name="connsiteX5200" fmla="*/ 1658393 w 6662822"/>
                <a:gd name="connsiteY5200" fmla="*/ 3130262 h 6268113"/>
                <a:gd name="connsiteX5201" fmla="*/ 1646447 w 6662822"/>
                <a:gd name="connsiteY5201" fmla="*/ 3123183 h 6268113"/>
                <a:gd name="connsiteX5202" fmla="*/ 1570346 w 6662822"/>
                <a:gd name="connsiteY5202" fmla="*/ 3114334 h 6268113"/>
                <a:gd name="connsiteX5203" fmla="*/ 1560612 w 6662822"/>
                <a:gd name="connsiteY5203" fmla="*/ 3136457 h 6268113"/>
                <a:gd name="connsiteX5204" fmla="*/ 1564594 w 6662822"/>
                <a:gd name="connsiteY5204" fmla="*/ 3160349 h 6268113"/>
                <a:gd name="connsiteX5205" fmla="*/ 1562824 w 6662822"/>
                <a:gd name="connsiteY5205" fmla="*/ 3167871 h 6268113"/>
                <a:gd name="connsiteX5206" fmla="*/ 1564151 w 6662822"/>
                <a:gd name="connsiteY5206" fmla="*/ 3178047 h 6268113"/>
                <a:gd name="connsiteX5207" fmla="*/ 1573443 w 6662822"/>
                <a:gd name="connsiteY5207" fmla="*/ 3244857 h 6268113"/>
                <a:gd name="connsiteX5208" fmla="*/ 1579637 w 6662822"/>
                <a:gd name="connsiteY5208" fmla="*/ 3284235 h 6268113"/>
                <a:gd name="connsiteX5209" fmla="*/ 1580079 w 6662822"/>
                <a:gd name="connsiteY5209" fmla="*/ 3295739 h 6268113"/>
                <a:gd name="connsiteX5210" fmla="*/ 1576982 w 6662822"/>
                <a:gd name="connsiteY5210" fmla="*/ 3308570 h 6268113"/>
                <a:gd name="connsiteX5211" fmla="*/ 1571230 w 6662822"/>
                <a:gd name="connsiteY5211" fmla="*/ 3332463 h 6268113"/>
                <a:gd name="connsiteX5212" fmla="*/ 1572558 w 6662822"/>
                <a:gd name="connsiteY5212" fmla="*/ 3334675 h 6268113"/>
                <a:gd name="connsiteX5213" fmla="*/ 1581407 w 6662822"/>
                <a:gd name="connsiteY5213" fmla="*/ 3339099 h 6268113"/>
                <a:gd name="connsiteX5214" fmla="*/ 1588486 w 6662822"/>
                <a:gd name="connsiteY5214" fmla="*/ 3347949 h 6268113"/>
                <a:gd name="connsiteX5215" fmla="*/ 1588486 w 6662822"/>
                <a:gd name="connsiteY5215" fmla="*/ 3356355 h 6268113"/>
                <a:gd name="connsiteX5216" fmla="*/ 1588486 w 6662822"/>
                <a:gd name="connsiteY5216" fmla="*/ 3367859 h 6268113"/>
                <a:gd name="connsiteX5217" fmla="*/ 1593795 w 6662822"/>
                <a:gd name="connsiteY5217" fmla="*/ 3374053 h 6268113"/>
                <a:gd name="connsiteX5218" fmla="*/ 1590256 w 6662822"/>
                <a:gd name="connsiteY5218" fmla="*/ 3376265 h 6268113"/>
                <a:gd name="connsiteX5219" fmla="*/ 1591141 w 6662822"/>
                <a:gd name="connsiteY5219" fmla="*/ 3442633 h 6268113"/>
                <a:gd name="connsiteX5220" fmla="*/ 1593353 w 6662822"/>
                <a:gd name="connsiteY5220" fmla="*/ 3458561 h 6268113"/>
                <a:gd name="connsiteX5221" fmla="*/ 1593795 w 6662822"/>
                <a:gd name="connsiteY5221" fmla="*/ 3466526 h 6268113"/>
                <a:gd name="connsiteX5222" fmla="*/ 1597335 w 6662822"/>
                <a:gd name="connsiteY5222" fmla="*/ 3481126 h 6268113"/>
                <a:gd name="connsiteX5223" fmla="*/ 1600875 w 6662822"/>
                <a:gd name="connsiteY5223" fmla="*/ 3494400 h 6268113"/>
                <a:gd name="connsiteX5224" fmla="*/ 1601760 w 6662822"/>
                <a:gd name="connsiteY5224" fmla="*/ 3513868 h 6268113"/>
                <a:gd name="connsiteX5225" fmla="*/ 1603087 w 6662822"/>
                <a:gd name="connsiteY5225" fmla="*/ 3537760 h 6268113"/>
                <a:gd name="connsiteX5226" fmla="*/ 1603529 w 6662822"/>
                <a:gd name="connsiteY5226" fmla="*/ 3551034 h 6268113"/>
                <a:gd name="connsiteX5227" fmla="*/ 1605299 w 6662822"/>
                <a:gd name="connsiteY5227" fmla="*/ 3568732 h 6268113"/>
                <a:gd name="connsiteX5228" fmla="*/ 1619015 w 6662822"/>
                <a:gd name="connsiteY5228" fmla="*/ 3577138 h 6268113"/>
                <a:gd name="connsiteX5229" fmla="*/ 1624767 w 6662822"/>
                <a:gd name="connsiteY5229" fmla="*/ 3581563 h 6268113"/>
                <a:gd name="connsiteX5230" fmla="*/ 1645562 w 6662822"/>
                <a:gd name="connsiteY5230" fmla="*/ 3578908 h 6268113"/>
                <a:gd name="connsiteX5231" fmla="*/ 1788474 w 6662822"/>
                <a:gd name="connsiteY5231" fmla="*/ 3580236 h 6268113"/>
                <a:gd name="connsiteX5232" fmla="*/ 1792899 w 6662822"/>
                <a:gd name="connsiteY5232" fmla="*/ 3579351 h 6268113"/>
                <a:gd name="connsiteX5233" fmla="*/ 1797766 w 6662822"/>
                <a:gd name="connsiteY5233" fmla="*/ 3575369 h 6268113"/>
                <a:gd name="connsiteX5234" fmla="*/ 1805287 w 6662822"/>
                <a:gd name="connsiteY5234" fmla="*/ 3551919 h 6268113"/>
                <a:gd name="connsiteX5235" fmla="*/ 1808384 w 6662822"/>
                <a:gd name="connsiteY5235" fmla="*/ 3526699 h 6268113"/>
                <a:gd name="connsiteX5236" fmla="*/ 1809712 w 6662822"/>
                <a:gd name="connsiteY5236" fmla="*/ 3510771 h 6268113"/>
                <a:gd name="connsiteX5237" fmla="*/ 1813694 w 6662822"/>
                <a:gd name="connsiteY5237" fmla="*/ 3487763 h 6268113"/>
                <a:gd name="connsiteX5238" fmla="*/ 1819003 w 6662822"/>
                <a:gd name="connsiteY5238" fmla="*/ 3462543 h 6268113"/>
                <a:gd name="connsiteX5239" fmla="*/ 1823428 w 6662822"/>
                <a:gd name="connsiteY5239" fmla="*/ 3408122 h 6268113"/>
                <a:gd name="connsiteX5240" fmla="*/ 1826967 w 6662822"/>
                <a:gd name="connsiteY5240" fmla="*/ 3394848 h 6268113"/>
                <a:gd name="connsiteX5241" fmla="*/ 1833604 w 6662822"/>
                <a:gd name="connsiteY5241" fmla="*/ 3361665 h 6268113"/>
                <a:gd name="connsiteX5242" fmla="*/ 1836701 w 6662822"/>
                <a:gd name="connsiteY5242" fmla="*/ 3347064 h 6268113"/>
                <a:gd name="connsiteX5243" fmla="*/ 1839799 w 6662822"/>
                <a:gd name="connsiteY5243" fmla="*/ 3358125 h 6268113"/>
                <a:gd name="connsiteX5244" fmla="*/ 1842453 w 6662822"/>
                <a:gd name="connsiteY5244" fmla="*/ 3345294 h 6268113"/>
                <a:gd name="connsiteX5245" fmla="*/ 1840683 w 6662822"/>
                <a:gd name="connsiteY5245" fmla="*/ 3319632 h 6268113"/>
                <a:gd name="connsiteX5246" fmla="*/ 1838914 w 6662822"/>
                <a:gd name="connsiteY5246" fmla="*/ 3295739 h 6268113"/>
                <a:gd name="connsiteX5247" fmla="*/ 1837144 w 6662822"/>
                <a:gd name="connsiteY5247" fmla="*/ 3287333 h 6268113"/>
                <a:gd name="connsiteX5248" fmla="*/ 1834047 w 6662822"/>
                <a:gd name="connsiteY5248" fmla="*/ 3254149 h 6268113"/>
                <a:gd name="connsiteX5249" fmla="*/ 1842011 w 6662822"/>
                <a:gd name="connsiteY5249" fmla="*/ 3213886 h 6268113"/>
                <a:gd name="connsiteX5250" fmla="*/ 1843338 w 6662822"/>
                <a:gd name="connsiteY5250" fmla="*/ 3209904 h 6268113"/>
                <a:gd name="connsiteX5251" fmla="*/ 1838029 w 6662822"/>
                <a:gd name="connsiteY5251" fmla="*/ 3204594 h 6268113"/>
                <a:gd name="connsiteX5252" fmla="*/ 1828737 w 6662822"/>
                <a:gd name="connsiteY5252" fmla="*/ 3177605 h 6268113"/>
                <a:gd name="connsiteX5253" fmla="*/ 1830507 w 6662822"/>
                <a:gd name="connsiteY5253" fmla="*/ 3165658 h 6268113"/>
                <a:gd name="connsiteX5254" fmla="*/ 1830507 w 6662822"/>
                <a:gd name="connsiteY5254" fmla="*/ 3154155 h 6268113"/>
                <a:gd name="connsiteX5255" fmla="*/ 1769006 w 6662822"/>
                <a:gd name="connsiteY5255" fmla="*/ 3135572 h 6268113"/>
                <a:gd name="connsiteX5256" fmla="*/ 1732725 w 6662822"/>
                <a:gd name="connsiteY5256" fmla="*/ 3130262 h 6268113"/>
                <a:gd name="connsiteX5257" fmla="*/ 1711930 w 6662822"/>
                <a:gd name="connsiteY5257" fmla="*/ 3132917 h 6268113"/>
                <a:gd name="connsiteX5258" fmla="*/ 1708833 w 6662822"/>
                <a:gd name="connsiteY5258" fmla="*/ 3192206 h 6268113"/>
                <a:gd name="connsiteX5259" fmla="*/ 1711488 w 6662822"/>
                <a:gd name="connsiteY5259" fmla="*/ 3203267 h 6268113"/>
                <a:gd name="connsiteX5260" fmla="*/ 1708390 w 6662822"/>
                <a:gd name="connsiteY5260" fmla="*/ 3214328 h 6268113"/>
                <a:gd name="connsiteX5261" fmla="*/ 1704408 w 6662822"/>
                <a:gd name="connsiteY5261" fmla="*/ 3221407 h 6268113"/>
                <a:gd name="connsiteX5262" fmla="*/ 1708390 w 6662822"/>
                <a:gd name="connsiteY5262" fmla="*/ 3225832 h 6268113"/>
                <a:gd name="connsiteX5263" fmla="*/ 1714585 w 6662822"/>
                <a:gd name="connsiteY5263" fmla="*/ 3252821 h 6268113"/>
                <a:gd name="connsiteX5264" fmla="*/ 1722991 w 6662822"/>
                <a:gd name="connsiteY5264" fmla="*/ 3286890 h 6268113"/>
                <a:gd name="connsiteX5265" fmla="*/ 1721664 w 6662822"/>
                <a:gd name="connsiteY5265" fmla="*/ 3300164 h 6268113"/>
                <a:gd name="connsiteX5266" fmla="*/ 1717682 w 6662822"/>
                <a:gd name="connsiteY5266" fmla="*/ 3302376 h 6268113"/>
                <a:gd name="connsiteX5267" fmla="*/ 1722106 w 6662822"/>
                <a:gd name="connsiteY5267" fmla="*/ 3309455 h 6268113"/>
                <a:gd name="connsiteX5268" fmla="*/ 1725646 w 6662822"/>
                <a:gd name="connsiteY5268" fmla="*/ 3324056 h 6268113"/>
                <a:gd name="connsiteX5269" fmla="*/ 1731840 w 6662822"/>
                <a:gd name="connsiteY5269" fmla="*/ 3350603 h 6268113"/>
                <a:gd name="connsiteX5270" fmla="*/ 1735380 w 6662822"/>
                <a:gd name="connsiteY5270" fmla="*/ 3364762 h 6268113"/>
                <a:gd name="connsiteX5271" fmla="*/ 1739362 w 6662822"/>
                <a:gd name="connsiteY5271" fmla="*/ 3390424 h 6268113"/>
                <a:gd name="connsiteX5272" fmla="*/ 1735822 w 6662822"/>
                <a:gd name="connsiteY5272" fmla="*/ 3430245 h 6268113"/>
                <a:gd name="connsiteX5273" fmla="*/ 1735380 w 6662822"/>
                <a:gd name="connsiteY5273" fmla="*/ 3442633 h 6268113"/>
                <a:gd name="connsiteX5274" fmla="*/ 1744671 w 6662822"/>
                <a:gd name="connsiteY5274" fmla="*/ 3523602 h 6268113"/>
                <a:gd name="connsiteX5275" fmla="*/ 1749538 w 6662822"/>
                <a:gd name="connsiteY5275" fmla="*/ 3537760 h 6268113"/>
                <a:gd name="connsiteX5276" fmla="*/ 1749538 w 6662822"/>
                <a:gd name="connsiteY5276" fmla="*/ 3547494 h 6268113"/>
                <a:gd name="connsiteX5277" fmla="*/ 1750866 w 6662822"/>
                <a:gd name="connsiteY5277" fmla="*/ 3559440 h 6268113"/>
                <a:gd name="connsiteX5278" fmla="*/ 1757503 w 6662822"/>
                <a:gd name="connsiteY5278" fmla="*/ 3570944 h 6268113"/>
                <a:gd name="connsiteX5279" fmla="*/ 1765024 w 6662822"/>
                <a:gd name="connsiteY5279" fmla="*/ 3581121 h 6268113"/>
                <a:gd name="connsiteX5280" fmla="*/ 1788474 w 6662822"/>
                <a:gd name="connsiteY5280" fmla="*/ 3580236 h 6268113"/>
                <a:gd name="connsiteX5281" fmla="*/ 2411889 w 6662822"/>
                <a:gd name="connsiteY5281" fmla="*/ 3344409 h 6268113"/>
                <a:gd name="connsiteX5282" fmla="*/ 2422950 w 6662822"/>
                <a:gd name="connsiteY5282" fmla="*/ 3332905 h 6268113"/>
                <a:gd name="connsiteX5283" fmla="*/ 2424720 w 6662822"/>
                <a:gd name="connsiteY5283" fmla="*/ 3331135 h 6268113"/>
                <a:gd name="connsiteX5284" fmla="*/ 2432241 w 6662822"/>
                <a:gd name="connsiteY5284" fmla="*/ 3329808 h 6268113"/>
                <a:gd name="connsiteX5285" fmla="*/ 2441090 w 6662822"/>
                <a:gd name="connsiteY5285" fmla="*/ 3328038 h 6268113"/>
                <a:gd name="connsiteX5286" fmla="*/ 2453921 w 6662822"/>
                <a:gd name="connsiteY5286" fmla="*/ 3325383 h 6268113"/>
                <a:gd name="connsiteX5287" fmla="*/ 2472504 w 6662822"/>
                <a:gd name="connsiteY5287" fmla="*/ 3318747 h 6268113"/>
                <a:gd name="connsiteX5288" fmla="*/ 2514095 w 6662822"/>
                <a:gd name="connsiteY5288" fmla="*/ 3307685 h 6268113"/>
                <a:gd name="connsiteX5289" fmla="*/ 2528253 w 6662822"/>
                <a:gd name="connsiteY5289" fmla="*/ 3305473 h 6268113"/>
                <a:gd name="connsiteX5290" fmla="*/ 2547279 w 6662822"/>
                <a:gd name="connsiteY5290" fmla="*/ 3303703 h 6268113"/>
                <a:gd name="connsiteX5291" fmla="*/ 2558340 w 6662822"/>
                <a:gd name="connsiteY5291" fmla="*/ 3300164 h 6268113"/>
                <a:gd name="connsiteX5292" fmla="*/ 2573383 w 6662822"/>
                <a:gd name="connsiteY5292" fmla="*/ 3296182 h 6268113"/>
                <a:gd name="connsiteX5293" fmla="*/ 2578250 w 6662822"/>
                <a:gd name="connsiteY5293" fmla="*/ 3297951 h 6268113"/>
                <a:gd name="connsiteX5294" fmla="*/ 2583117 w 6662822"/>
                <a:gd name="connsiteY5294" fmla="*/ 3299279 h 6268113"/>
                <a:gd name="connsiteX5295" fmla="*/ 2608337 w 6662822"/>
                <a:gd name="connsiteY5295" fmla="*/ 3292642 h 6268113"/>
                <a:gd name="connsiteX5296" fmla="*/ 2631345 w 6662822"/>
                <a:gd name="connsiteY5296" fmla="*/ 3285120 h 6268113"/>
                <a:gd name="connsiteX5297" fmla="*/ 2642406 w 6662822"/>
                <a:gd name="connsiteY5297" fmla="*/ 3282908 h 6268113"/>
                <a:gd name="connsiteX5298" fmla="*/ 2656122 w 6662822"/>
                <a:gd name="connsiteY5298" fmla="*/ 3278041 h 6268113"/>
                <a:gd name="connsiteX5299" fmla="*/ 2676475 w 6662822"/>
                <a:gd name="connsiteY5299" fmla="*/ 3275829 h 6268113"/>
                <a:gd name="connsiteX5300" fmla="*/ 2691076 w 6662822"/>
                <a:gd name="connsiteY5300" fmla="*/ 3276271 h 6268113"/>
                <a:gd name="connsiteX5301" fmla="*/ 2708331 w 6662822"/>
                <a:gd name="connsiteY5301" fmla="*/ 3270962 h 6268113"/>
                <a:gd name="connsiteX5302" fmla="*/ 2724702 w 6662822"/>
                <a:gd name="connsiteY5302" fmla="*/ 3265210 h 6268113"/>
                <a:gd name="connsiteX5303" fmla="*/ 2747709 w 6662822"/>
                <a:gd name="connsiteY5303" fmla="*/ 3259901 h 6268113"/>
                <a:gd name="connsiteX5304" fmla="*/ 2792839 w 6662822"/>
                <a:gd name="connsiteY5304" fmla="*/ 3253706 h 6268113"/>
                <a:gd name="connsiteX5305" fmla="*/ 2803901 w 6662822"/>
                <a:gd name="connsiteY5305" fmla="*/ 3253264 h 6268113"/>
                <a:gd name="connsiteX5306" fmla="*/ 2814962 w 6662822"/>
                <a:gd name="connsiteY5306" fmla="*/ 3250609 h 6268113"/>
                <a:gd name="connsiteX5307" fmla="*/ 2824253 w 6662822"/>
                <a:gd name="connsiteY5307" fmla="*/ 3248397 h 6268113"/>
                <a:gd name="connsiteX5308" fmla="*/ 2837527 w 6662822"/>
                <a:gd name="connsiteY5308" fmla="*/ 3244857 h 6268113"/>
                <a:gd name="connsiteX5309" fmla="*/ 2841509 w 6662822"/>
                <a:gd name="connsiteY5309" fmla="*/ 3244415 h 6268113"/>
                <a:gd name="connsiteX5310" fmla="*/ 2850358 w 6662822"/>
                <a:gd name="connsiteY5310" fmla="*/ 3245300 h 6268113"/>
                <a:gd name="connsiteX5311" fmla="*/ 2863632 w 6662822"/>
                <a:gd name="connsiteY5311" fmla="*/ 3243087 h 6268113"/>
                <a:gd name="connsiteX5312" fmla="*/ 2869826 w 6662822"/>
                <a:gd name="connsiteY5312" fmla="*/ 3241760 h 6268113"/>
                <a:gd name="connsiteX5313" fmla="*/ 2891064 w 6662822"/>
                <a:gd name="connsiteY5313" fmla="*/ 3239105 h 6268113"/>
                <a:gd name="connsiteX5314" fmla="*/ 2914514 w 6662822"/>
                <a:gd name="connsiteY5314" fmla="*/ 3236893 h 6268113"/>
                <a:gd name="connsiteX5315" fmla="*/ 3007428 w 6662822"/>
                <a:gd name="connsiteY5315" fmla="*/ 3224062 h 6268113"/>
                <a:gd name="connsiteX5316" fmla="*/ 3079990 w 6662822"/>
                <a:gd name="connsiteY5316" fmla="*/ 3211231 h 6268113"/>
                <a:gd name="connsiteX5317" fmla="*/ 3107422 w 6662822"/>
                <a:gd name="connsiteY5317" fmla="*/ 3209904 h 6268113"/>
                <a:gd name="connsiteX5318" fmla="*/ 3136624 w 6662822"/>
                <a:gd name="connsiteY5318" fmla="*/ 3210789 h 6268113"/>
                <a:gd name="connsiteX5319" fmla="*/ 3155650 w 6662822"/>
                <a:gd name="connsiteY5319" fmla="*/ 3205922 h 6268113"/>
                <a:gd name="connsiteX5320" fmla="*/ 3195470 w 6662822"/>
                <a:gd name="connsiteY5320" fmla="*/ 3203267 h 6268113"/>
                <a:gd name="connsiteX5321" fmla="*/ 3252989 w 6662822"/>
                <a:gd name="connsiteY5321" fmla="*/ 3198400 h 6268113"/>
                <a:gd name="connsiteX5322" fmla="*/ 3296349 w 6662822"/>
                <a:gd name="connsiteY5322" fmla="*/ 3195303 h 6268113"/>
                <a:gd name="connsiteX5323" fmla="*/ 3314932 w 6662822"/>
                <a:gd name="connsiteY5323" fmla="*/ 3191763 h 6268113"/>
                <a:gd name="connsiteX5324" fmla="*/ 3370239 w 6662822"/>
                <a:gd name="connsiteY5324" fmla="*/ 3180702 h 6268113"/>
                <a:gd name="connsiteX5325" fmla="*/ 3434394 w 6662822"/>
                <a:gd name="connsiteY5325" fmla="*/ 3176277 h 6268113"/>
                <a:gd name="connsiteX5326" fmla="*/ 3489258 w 6662822"/>
                <a:gd name="connsiteY5326" fmla="*/ 3176720 h 6268113"/>
                <a:gd name="connsiteX5327" fmla="*/ 3495453 w 6662822"/>
                <a:gd name="connsiteY5327" fmla="*/ 3174065 h 6268113"/>
                <a:gd name="connsiteX5328" fmla="*/ 3515805 w 6662822"/>
                <a:gd name="connsiteY5328" fmla="*/ 3170083 h 6268113"/>
                <a:gd name="connsiteX5329" fmla="*/ 3551644 w 6662822"/>
                <a:gd name="connsiteY5329" fmla="*/ 3167428 h 6268113"/>
                <a:gd name="connsiteX5330" fmla="*/ 3579518 w 6662822"/>
                <a:gd name="connsiteY5330" fmla="*/ 3163004 h 6268113"/>
                <a:gd name="connsiteX5331" fmla="*/ 3593677 w 6662822"/>
                <a:gd name="connsiteY5331" fmla="*/ 3160349 h 6268113"/>
                <a:gd name="connsiteX5332" fmla="*/ 3601641 w 6662822"/>
                <a:gd name="connsiteY5332" fmla="*/ 3160349 h 6268113"/>
                <a:gd name="connsiteX5333" fmla="*/ 3626861 w 6662822"/>
                <a:gd name="connsiteY5333" fmla="*/ 3163004 h 6268113"/>
                <a:gd name="connsiteX5334" fmla="*/ 3719776 w 6662822"/>
                <a:gd name="connsiteY5334" fmla="*/ 3147960 h 6268113"/>
                <a:gd name="connsiteX5335" fmla="*/ 3730837 w 6662822"/>
                <a:gd name="connsiteY5335" fmla="*/ 3144863 h 6268113"/>
                <a:gd name="connsiteX5336" fmla="*/ 3747650 w 6662822"/>
                <a:gd name="connsiteY5336" fmla="*/ 3141766 h 6268113"/>
                <a:gd name="connsiteX5337" fmla="*/ 3757384 w 6662822"/>
                <a:gd name="connsiteY5337" fmla="*/ 3143093 h 6268113"/>
                <a:gd name="connsiteX5338" fmla="*/ 3765348 w 6662822"/>
                <a:gd name="connsiteY5338" fmla="*/ 3143978 h 6268113"/>
                <a:gd name="connsiteX5339" fmla="*/ 3827734 w 6662822"/>
                <a:gd name="connsiteY5339" fmla="*/ 3125838 h 6268113"/>
                <a:gd name="connsiteX5340" fmla="*/ 3868882 w 6662822"/>
                <a:gd name="connsiteY5340" fmla="*/ 3116104 h 6268113"/>
                <a:gd name="connsiteX5341" fmla="*/ 3885695 w 6662822"/>
                <a:gd name="connsiteY5341" fmla="*/ 3108140 h 6268113"/>
                <a:gd name="connsiteX5342" fmla="*/ 3902508 w 6662822"/>
                <a:gd name="connsiteY5342" fmla="*/ 3104158 h 6268113"/>
                <a:gd name="connsiteX5343" fmla="*/ 3975513 w 6662822"/>
                <a:gd name="connsiteY5343" fmla="*/ 3070531 h 6268113"/>
                <a:gd name="connsiteX5344" fmla="*/ 3991883 w 6662822"/>
                <a:gd name="connsiteY5344" fmla="*/ 3059028 h 6268113"/>
                <a:gd name="connsiteX5345" fmla="*/ 3998520 w 6662822"/>
                <a:gd name="connsiteY5345" fmla="*/ 3058143 h 6268113"/>
                <a:gd name="connsiteX5346" fmla="*/ 4004272 w 6662822"/>
                <a:gd name="connsiteY5346" fmla="*/ 3055046 h 6268113"/>
                <a:gd name="connsiteX5347" fmla="*/ 4017103 w 6662822"/>
                <a:gd name="connsiteY5347" fmla="*/ 3044869 h 6268113"/>
                <a:gd name="connsiteX5348" fmla="*/ 4046747 w 6662822"/>
                <a:gd name="connsiteY5348" fmla="*/ 3025401 h 6268113"/>
                <a:gd name="connsiteX5349" fmla="*/ 4067542 w 6662822"/>
                <a:gd name="connsiteY5349" fmla="*/ 3010800 h 6268113"/>
                <a:gd name="connsiteX5350" fmla="*/ 4089223 w 6662822"/>
                <a:gd name="connsiteY5350" fmla="*/ 2992660 h 6268113"/>
                <a:gd name="connsiteX5351" fmla="*/ 4111345 w 6662822"/>
                <a:gd name="connsiteY5351" fmla="*/ 2977617 h 6268113"/>
                <a:gd name="connsiteX5352" fmla="*/ 4155590 w 6662822"/>
                <a:gd name="connsiteY5352" fmla="*/ 2935141 h 6268113"/>
                <a:gd name="connsiteX5353" fmla="*/ 4160457 w 6662822"/>
                <a:gd name="connsiteY5353" fmla="*/ 2931159 h 6268113"/>
                <a:gd name="connsiteX5354" fmla="*/ 4183022 w 6662822"/>
                <a:gd name="connsiteY5354" fmla="*/ 2877180 h 6268113"/>
                <a:gd name="connsiteX5355" fmla="*/ 4150723 w 6662822"/>
                <a:gd name="connsiteY5355" fmla="*/ 2840457 h 6268113"/>
                <a:gd name="connsiteX5356" fmla="*/ 4142317 w 6662822"/>
                <a:gd name="connsiteY5356" fmla="*/ 2831165 h 6268113"/>
                <a:gd name="connsiteX5357" fmla="*/ 4138335 w 6662822"/>
                <a:gd name="connsiteY5357" fmla="*/ 2824971 h 6268113"/>
                <a:gd name="connsiteX5358" fmla="*/ 4116655 w 6662822"/>
                <a:gd name="connsiteY5358" fmla="*/ 2807273 h 6268113"/>
                <a:gd name="connsiteX5359" fmla="*/ 4094532 w 6662822"/>
                <a:gd name="connsiteY5359" fmla="*/ 2789575 h 6268113"/>
                <a:gd name="connsiteX5360" fmla="*/ 4083913 w 6662822"/>
                <a:gd name="connsiteY5360" fmla="*/ 2780726 h 6268113"/>
                <a:gd name="connsiteX5361" fmla="*/ 4070640 w 6662822"/>
                <a:gd name="connsiteY5361" fmla="*/ 2771877 h 6268113"/>
                <a:gd name="connsiteX5362" fmla="*/ 4064888 w 6662822"/>
                <a:gd name="connsiteY5362" fmla="*/ 2763027 h 6268113"/>
                <a:gd name="connsiteX5363" fmla="*/ 4062233 w 6662822"/>
                <a:gd name="connsiteY5363" fmla="*/ 2756391 h 6268113"/>
                <a:gd name="connsiteX5364" fmla="*/ 4058251 w 6662822"/>
                <a:gd name="connsiteY5364" fmla="*/ 2754621 h 6268113"/>
                <a:gd name="connsiteX5365" fmla="*/ 4053826 w 6662822"/>
                <a:gd name="connsiteY5365" fmla="*/ 2749754 h 6268113"/>
                <a:gd name="connsiteX5366" fmla="*/ 4040995 w 6662822"/>
                <a:gd name="connsiteY5366" fmla="*/ 2742232 h 6268113"/>
                <a:gd name="connsiteX5367" fmla="*/ 3975070 w 6662822"/>
                <a:gd name="connsiteY5367" fmla="*/ 2691793 h 6268113"/>
                <a:gd name="connsiteX5368" fmla="*/ 3944541 w 6662822"/>
                <a:gd name="connsiteY5368" fmla="*/ 2667458 h 6268113"/>
                <a:gd name="connsiteX5369" fmla="*/ 3936134 w 6662822"/>
                <a:gd name="connsiteY5369" fmla="*/ 2661264 h 6268113"/>
                <a:gd name="connsiteX5370" fmla="*/ 3929940 w 6662822"/>
                <a:gd name="connsiteY5370" fmla="*/ 2657282 h 6268113"/>
                <a:gd name="connsiteX5371" fmla="*/ 3916666 w 6662822"/>
                <a:gd name="connsiteY5371" fmla="*/ 2647990 h 6268113"/>
                <a:gd name="connsiteX5372" fmla="*/ 3901181 w 6662822"/>
                <a:gd name="connsiteY5372" fmla="*/ 2634274 h 6268113"/>
                <a:gd name="connsiteX5373" fmla="*/ 3895429 w 6662822"/>
                <a:gd name="connsiteY5373" fmla="*/ 2625867 h 6268113"/>
                <a:gd name="connsiteX5374" fmla="*/ 3876846 w 6662822"/>
                <a:gd name="connsiteY5374" fmla="*/ 2612594 h 6268113"/>
                <a:gd name="connsiteX5375" fmla="*/ 3856051 w 6662822"/>
                <a:gd name="connsiteY5375" fmla="*/ 2599320 h 6268113"/>
                <a:gd name="connsiteX5376" fmla="*/ 3835255 w 6662822"/>
                <a:gd name="connsiteY5376" fmla="*/ 2583835 h 6268113"/>
                <a:gd name="connsiteX5377" fmla="*/ 3815345 w 6662822"/>
                <a:gd name="connsiteY5377" fmla="*/ 2568349 h 6268113"/>
                <a:gd name="connsiteX5378" fmla="*/ 3782161 w 6662822"/>
                <a:gd name="connsiteY5378" fmla="*/ 2539589 h 6268113"/>
                <a:gd name="connsiteX5379" fmla="*/ 3748977 w 6662822"/>
                <a:gd name="connsiteY5379" fmla="*/ 2510830 h 6268113"/>
                <a:gd name="connsiteX5380" fmla="*/ 3741898 w 6662822"/>
                <a:gd name="connsiteY5380" fmla="*/ 2502423 h 6268113"/>
                <a:gd name="connsiteX5381" fmla="*/ 3731722 w 6662822"/>
                <a:gd name="connsiteY5381" fmla="*/ 2494902 h 6268113"/>
                <a:gd name="connsiteX5382" fmla="*/ 3719776 w 6662822"/>
                <a:gd name="connsiteY5382" fmla="*/ 2485610 h 6268113"/>
                <a:gd name="connsiteX5383" fmla="*/ 3710042 w 6662822"/>
                <a:gd name="connsiteY5383" fmla="*/ 2475434 h 6268113"/>
                <a:gd name="connsiteX5384" fmla="*/ 3704290 w 6662822"/>
                <a:gd name="connsiteY5384" fmla="*/ 2468797 h 6268113"/>
                <a:gd name="connsiteX5385" fmla="*/ 3700308 w 6662822"/>
                <a:gd name="connsiteY5385" fmla="*/ 2462160 h 6268113"/>
                <a:gd name="connsiteX5386" fmla="*/ 3673318 w 6662822"/>
                <a:gd name="connsiteY5386" fmla="*/ 2440038 h 6268113"/>
                <a:gd name="connsiteX5387" fmla="*/ 3644116 w 6662822"/>
                <a:gd name="connsiteY5387" fmla="*/ 2417915 h 6268113"/>
                <a:gd name="connsiteX5388" fmla="*/ 3637922 w 6662822"/>
                <a:gd name="connsiteY5388" fmla="*/ 2412163 h 6268113"/>
                <a:gd name="connsiteX5389" fmla="*/ 3620224 w 6662822"/>
                <a:gd name="connsiteY5389" fmla="*/ 2395793 h 6268113"/>
                <a:gd name="connsiteX5390" fmla="*/ 3602526 w 6662822"/>
                <a:gd name="connsiteY5390" fmla="*/ 2379422 h 6268113"/>
                <a:gd name="connsiteX5391" fmla="*/ 3597216 w 6662822"/>
                <a:gd name="connsiteY5391" fmla="*/ 2374997 h 6268113"/>
                <a:gd name="connsiteX5392" fmla="*/ 3592792 w 6662822"/>
                <a:gd name="connsiteY5392" fmla="*/ 2370130 h 6268113"/>
                <a:gd name="connsiteX5393" fmla="*/ 3589695 w 6662822"/>
                <a:gd name="connsiteY5393" fmla="*/ 2366591 h 6268113"/>
                <a:gd name="connsiteX5394" fmla="*/ 3581731 w 6662822"/>
                <a:gd name="connsiteY5394" fmla="*/ 2363936 h 6268113"/>
                <a:gd name="connsiteX5395" fmla="*/ 3569342 w 6662822"/>
                <a:gd name="connsiteY5395" fmla="*/ 2352875 h 6268113"/>
                <a:gd name="connsiteX5396" fmla="*/ 3561820 w 6662822"/>
                <a:gd name="connsiteY5396" fmla="*/ 2341814 h 6268113"/>
                <a:gd name="connsiteX5397" fmla="*/ 3560493 w 6662822"/>
                <a:gd name="connsiteY5397" fmla="*/ 2339159 h 6268113"/>
                <a:gd name="connsiteX5398" fmla="*/ 3548547 w 6662822"/>
                <a:gd name="connsiteY5398" fmla="*/ 2334292 h 6268113"/>
                <a:gd name="connsiteX5399" fmla="*/ 3523769 w 6662822"/>
                <a:gd name="connsiteY5399" fmla="*/ 2317921 h 6268113"/>
                <a:gd name="connsiteX5400" fmla="*/ 3494125 w 6662822"/>
                <a:gd name="connsiteY5400" fmla="*/ 2296241 h 6268113"/>
                <a:gd name="connsiteX5401" fmla="*/ 3477312 w 6662822"/>
                <a:gd name="connsiteY5401" fmla="*/ 2284295 h 6268113"/>
                <a:gd name="connsiteX5402" fmla="*/ 3433067 w 6662822"/>
                <a:gd name="connsiteY5402" fmla="*/ 2246686 h 6268113"/>
                <a:gd name="connsiteX5403" fmla="*/ 3415811 w 6662822"/>
                <a:gd name="connsiteY5403" fmla="*/ 2236510 h 6268113"/>
                <a:gd name="connsiteX5404" fmla="*/ 3407847 w 6662822"/>
                <a:gd name="connsiteY5404" fmla="*/ 2232528 h 6268113"/>
                <a:gd name="connsiteX5405" fmla="*/ 3391476 w 6662822"/>
                <a:gd name="connsiteY5405" fmla="*/ 2218812 h 6268113"/>
                <a:gd name="connsiteX5406" fmla="*/ 3368911 w 6662822"/>
                <a:gd name="connsiteY5406" fmla="*/ 2200671 h 6268113"/>
                <a:gd name="connsiteX5407" fmla="*/ 3356523 w 6662822"/>
                <a:gd name="connsiteY5407" fmla="*/ 2192265 h 6268113"/>
                <a:gd name="connsiteX5408" fmla="*/ 3334400 w 6662822"/>
                <a:gd name="connsiteY5408" fmla="*/ 2178106 h 6268113"/>
                <a:gd name="connsiteX5409" fmla="*/ 3297234 w 6662822"/>
                <a:gd name="connsiteY5409" fmla="*/ 2148020 h 6268113"/>
                <a:gd name="connsiteX5410" fmla="*/ 3292810 w 6662822"/>
                <a:gd name="connsiteY5410" fmla="*/ 2143595 h 6268113"/>
                <a:gd name="connsiteX5411" fmla="*/ 3285730 w 6662822"/>
                <a:gd name="connsiteY5411" fmla="*/ 2139171 h 6268113"/>
                <a:gd name="connsiteX5412" fmla="*/ 3264935 w 6662822"/>
                <a:gd name="connsiteY5412" fmla="*/ 2120588 h 6268113"/>
                <a:gd name="connsiteX5413" fmla="*/ 3252989 w 6662822"/>
                <a:gd name="connsiteY5413" fmla="*/ 2112624 h 6268113"/>
                <a:gd name="connsiteX5414" fmla="*/ 3234406 w 6662822"/>
                <a:gd name="connsiteY5414" fmla="*/ 2101562 h 6268113"/>
                <a:gd name="connsiteX5415" fmla="*/ 3219805 w 6662822"/>
                <a:gd name="connsiteY5415" fmla="*/ 2092271 h 6268113"/>
                <a:gd name="connsiteX5416" fmla="*/ 3206532 w 6662822"/>
                <a:gd name="connsiteY5416" fmla="*/ 2083422 h 6268113"/>
                <a:gd name="connsiteX5417" fmla="*/ 3193701 w 6662822"/>
                <a:gd name="connsiteY5417" fmla="*/ 2072803 h 6268113"/>
                <a:gd name="connsiteX5418" fmla="*/ 3184409 w 6662822"/>
                <a:gd name="connsiteY5418" fmla="*/ 2063069 h 6268113"/>
                <a:gd name="connsiteX5419" fmla="*/ 3174675 w 6662822"/>
                <a:gd name="connsiteY5419" fmla="*/ 2053778 h 6268113"/>
                <a:gd name="connsiteX5420" fmla="*/ 3152995 w 6662822"/>
                <a:gd name="connsiteY5420" fmla="*/ 2036079 h 6268113"/>
                <a:gd name="connsiteX5421" fmla="*/ 3134854 w 6662822"/>
                <a:gd name="connsiteY5421" fmla="*/ 2018824 h 6268113"/>
                <a:gd name="connsiteX5422" fmla="*/ 3127333 w 6662822"/>
                <a:gd name="connsiteY5422" fmla="*/ 2013514 h 6268113"/>
                <a:gd name="connsiteX5423" fmla="*/ 3116714 w 6662822"/>
                <a:gd name="connsiteY5423" fmla="*/ 2005108 h 6268113"/>
                <a:gd name="connsiteX5424" fmla="*/ 3082203 w 6662822"/>
                <a:gd name="connsiteY5424" fmla="*/ 1982985 h 6268113"/>
                <a:gd name="connsiteX5425" fmla="*/ 3051231 w 6662822"/>
                <a:gd name="connsiteY5425" fmla="*/ 1960420 h 6268113"/>
                <a:gd name="connsiteX5426" fmla="*/ 3036188 w 6662822"/>
                <a:gd name="connsiteY5426" fmla="*/ 1946704 h 6268113"/>
                <a:gd name="connsiteX5427" fmla="*/ 3021144 w 6662822"/>
                <a:gd name="connsiteY5427" fmla="*/ 1932988 h 6268113"/>
                <a:gd name="connsiteX5428" fmla="*/ 2994597 w 6662822"/>
                <a:gd name="connsiteY5428" fmla="*/ 1915290 h 6268113"/>
                <a:gd name="connsiteX5429" fmla="*/ 2973360 w 6662822"/>
                <a:gd name="connsiteY5429" fmla="*/ 1900247 h 6268113"/>
                <a:gd name="connsiteX5430" fmla="*/ 2905222 w 6662822"/>
                <a:gd name="connsiteY5430" fmla="*/ 1848038 h 6268113"/>
                <a:gd name="connsiteX5431" fmla="*/ 2886197 w 6662822"/>
                <a:gd name="connsiteY5431" fmla="*/ 1837419 h 6268113"/>
                <a:gd name="connsiteX5432" fmla="*/ 2881330 w 6662822"/>
                <a:gd name="connsiteY5432" fmla="*/ 1835206 h 6268113"/>
                <a:gd name="connsiteX5433" fmla="*/ 2865844 w 6662822"/>
                <a:gd name="connsiteY5433" fmla="*/ 1823260 h 6268113"/>
                <a:gd name="connsiteX5434" fmla="*/ 2853013 w 6662822"/>
                <a:gd name="connsiteY5434" fmla="*/ 1811314 h 6268113"/>
                <a:gd name="connsiteX5435" fmla="*/ 2848588 w 6662822"/>
                <a:gd name="connsiteY5435" fmla="*/ 1807332 h 6268113"/>
                <a:gd name="connsiteX5436" fmla="*/ 2841509 w 6662822"/>
                <a:gd name="connsiteY5436" fmla="*/ 1803350 h 6268113"/>
                <a:gd name="connsiteX5437" fmla="*/ 2829563 w 6662822"/>
                <a:gd name="connsiteY5437" fmla="*/ 1794943 h 6268113"/>
                <a:gd name="connsiteX5438" fmla="*/ 2798591 w 6662822"/>
                <a:gd name="connsiteY5438" fmla="*/ 1772378 h 6268113"/>
                <a:gd name="connsiteX5439" fmla="*/ 2775141 w 6662822"/>
                <a:gd name="connsiteY5439" fmla="*/ 1754238 h 6268113"/>
                <a:gd name="connsiteX5440" fmla="*/ 2770717 w 6662822"/>
                <a:gd name="connsiteY5440" fmla="*/ 1751141 h 6268113"/>
                <a:gd name="connsiteX5441" fmla="*/ 2754346 w 6662822"/>
                <a:gd name="connsiteY5441" fmla="*/ 1736540 h 6268113"/>
                <a:gd name="connsiteX5442" fmla="*/ 2713641 w 6662822"/>
                <a:gd name="connsiteY5442" fmla="*/ 1701144 h 6268113"/>
                <a:gd name="connsiteX5443" fmla="*/ 2685766 w 6662822"/>
                <a:gd name="connsiteY5443" fmla="*/ 1678136 h 6268113"/>
                <a:gd name="connsiteX5444" fmla="*/ 2667626 w 6662822"/>
                <a:gd name="connsiteY5444" fmla="*/ 1663535 h 6268113"/>
                <a:gd name="connsiteX5445" fmla="*/ 2645503 w 6662822"/>
                <a:gd name="connsiteY5445" fmla="*/ 1646280 h 6268113"/>
                <a:gd name="connsiteX5446" fmla="*/ 2629132 w 6662822"/>
                <a:gd name="connsiteY5446" fmla="*/ 1635661 h 6268113"/>
                <a:gd name="connsiteX5447" fmla="*/ 2615859 w 6662822"/>
                <a:gd name="connsiteY5447" fmla="*/ 1625927 h 6268113"/>
                <a:gd name="connsiteX5448" fmla="*/ 2611434 w 6662822"/>
                <a:gd name="connsiteY5448" fmla="*/ 1620175 h 6268113"/>
                <a:gd name="connsiteX5449" fmla="*/ 2599488 w 6662822"/>
                <a:gd name="connsiteY5449" fmla="*/ 1609114 h 6268113"/>
                <a:gd name="connsiteX5450" fmla="*/ 2568074 w 6662822"/>
                <a:gd name="connsiteY5450" fmla="*/ 1586106 h 6268113"/>
                <a:gd name="connsiteX5451" fmla="*/ 2535775 w 6662822"/>
                <a:gd name="connsiteY5451" fmla="*/ 1560886 h 6268113"/>
                <a:gd name="connsiteX5452" fmla="*/ 2522944 w 6662822"/>
                <a:gd name="connsiteY5452" fmla="*/ 1549825 h 6268113"/>
                <a:gd name="connsiteX5453" fmla="*/ 2516307 w 6662822"/>
                <a:gd name="connsiteY5453" fmla="*/ 1546286 h 6268113"/>
                <a:gd name="connsiteX5454" fmla="*/ 2499052 w 6662822"/>
                <a:gd name="connsiteY5454" fmla="*/ 1536109 h 6268113"/>
                <a:gd name="connsiteX5455" fmla="*/ 2442418 w 6662822"/>
                <a:gd name="connsiteY5455" fmla="*/ 1496731 h 6268113"/>
                <a:gd name="connsiteX5456" fmla="*/ 2434454 w 6662822"/>
                <a:gd name="connsiteY5456" fmla="*/ 1488767 h 6268113"/>
                <a:gd name="connsiteX5457" fmla="*/ 2428259 w 6662822"/>
                <a:gd name="connsiteY5457" fmla="*/ 1484342 h 6268113"/>
                <a:gd name="connsiteX5458" fmla="*/ 2414986 w 6662822"/>
                <a:gd name="connsiteY5458" fmla="*/ 1473281 h 6268113"/>
                <a:gd name="connsiteX5459" fmla="*/ 2401712 w 6662822"/>
                <a:gd name="connsiteY5459" fmla="*/ 1462220 h 6268113"/>
                <a:gd name="connsiteX5460" fmla="*/ 2384899 w 6662822"/>
                <a:gd name="connsiteY5460" fmla="*/ 1453371 h 6268113"/>
                <a:gd name="connsiteX5461" fmla="*/ 2359679 w 6662822"/>
                <a:gd name="connsiteY5461" fmla="*/ 1435230 h 6268113"/>
                <a:gd name="connsiteX5462" fmla="*/ 2350830 w 6662822"/>
                <a:gd name="connsiteY5462" fmla="*/ 1421957 h 6268113"/>
                <a:gd name="connsiteX5463" fmla="*/ 2348176 w 6662822"/>
                <a:gd name="connsiteY5463" fmla="*/ 1418859 h 6268113"/>
                <a:gd name="connsiteX5464" fmla="*/ 2323841 w 6662822"/>
                <a:gd name="connsiteY5464" fmla="*/ 1411338 h 6268113"/>
                <a:gd name="connsiteX5465" fmla="*/ 2317204 w 6662822"/>
                <a:gd name="connsiteY5465" fmla="*/ 1404701 h 6268113"/>
                <a:gd name="connsiteX5466" fmla="*/ 2310567 w 6662822"/>
                <a:gd name="connsiteY5466" fmla="*/ 1401161 h 6268113"/>
                <a:gd name="connsiteX5467" fmla="*/ 2295081 w 6662822"/>
                <a:gd name="connsiteY5467" fmla="*/ 1389658 h 6268113"/>
                <a:gd name="connsiteX5468" fmla="*/ 2279596 w 6662822"/>
                <a:gd name="connsiteY5468" fmla="*/ 1377269 h 6268113"/>
                <a:gd name="connsiteX5469" fmla="*/ 2272959 w 6662822"/>
                <a:gd name="connsiteY5469" fmla="*/ 1373729 h 6268113"/>
                <a:gd name="connsiteX5470" fmla="*/ 2261013 w 6662822"/>
                <a:gd name="connsiteY5470" fmla="*/ 1364880 h 6268113"/>
                <a:gd name="connsiteX5471" fmla="*/ 2248181 w 6662822"/>
                <a:gd name="connsiteY5471" fmla="*/ 1356031 h 6268113"/>
                <a:gd name="connsiteX5472" fmla="*/ 2223404 w 6662822"/>
                <a:gd name="connsiteY5472" fmla="*/ 1339661 h 6268113"/>
                <a:gd name="connsiteX5473" fmla="*/ 2199512 w 6662822"/>
                <a:gd name="connsiteY5473" fmla="*/ 1322847 h 6268113"/>
                <a:gd name="connsiteX5474" fmla="*/ 2188893 w 6662822"/>
                <a:gd name="connsiteY5474" fmla="*/ 1313114 h 6268113"/>
                <a:gd name="connsiteX5475" fmla="*/ 2143320 w 6662822"/>
                <a:gd name="connsiteY5475" fmla="*/ 1318423 h 6268113"/>
                <a:gd name="connsiteX5476" fmla="*/ 2131374 w 6662822"/>
                <a:gd name="connsiteY5476" fmla="*/ 1334794 h 6268113"/>
                <a:gd name="connsiteX5477" fmla="*/ 2130932 w 6662822"/>
                <a:gd name="connsiteY5477" fmla="*/ 1338333 h 6268113"/>
                <a:gd name="connsiteX5478" fmla="*/ 2105270 w 6662822"/>
                <a:gd name="connsiteY5478" fmla="*/ 1367093 h 6268113"/>
                <a:gd name="connsiteX5479" fmla="*/ 2076068 w 6662822"/>
                <a:gd name="connsiteY5479" fmla="*/ 1399834 h 6268113"/>
                <a:gd name="connsiteX5480" fmla="*/ 2064122 w 6662822"/>
                <a:gd name="connsiteY5480" fmla="*/ 1405586 h 6268113"/>
                <a:gd name="connsiteX5481" fmla="*/ 2052618 w 6662822"/>
                <a:gd name="connsiteY5481" fmla="*/ 1411338 h 6268113"/>
                <a:gd name="connsiteX5482" fmla="*/ 2042441 w 6662822"/>
                <a:gd name="connsiteY5482" fmla="*/ 1417090 h 6268113"/>
                <a:gd name="connsiteX5483" fmla="*/ 2012797 w 6662822"/>
                <a:gd name="connsiteY5483" fmla="*/ 1438770 h 6268113"/>
                <a:gd name="connsiteX5484" fmla="*/ 2009258 w 6662822"/>
                <a:gd name="connsiteY5484" fmla="*/ 1444079 h 6268113"/>
                <a:gd name="connsiteX5485" fmla="*/ 1996426 w 6662822"/>
                <a:gd name="connsiteY5485" fmla="*/ 1445849 h 6268113"/>
                <a:gd name="connsiteX5486" fmla="*/ 1977401 w 6662822"/>
                <a:gd name="connsiteY5486" fmla="*/ 1450716 h 6268113"/>
                <a:gd name="connsiteX5487" fmla="*/ 1967667 w 6662822"/>
                <a:gd name="connsiteY5487" fmla="*/ 1457795 h 6268113"/>
                <a:gd name="connsiteX5488" fmla="*/ 1947757 w 6662822"/>
                <a:gd name="connsiteY5488" fmla="*/ 1464432 h 6268113"/>
                <a:gd name="connsiteX5489" fmla="*/ 1914573 w 6662822"/>
                <a:gd name="connsiteY5489" fmla="*/ 1476821 h 6268113"/>
                <a:gd name="connsiteX5490" fmla="*/ 1883601 w 6662822"/>
                <a:gd name="connsiteY5490" fmla="*/ 1488767 h 6268113"/>
                <a:gd name="connsiteX5491" fmla="*/ 1880947 w 6662822"/>
                <a:gd name="connsiteY5491" fmla="*/ 1492749 h 6268113"/>
                <a:gd name="connsiteX5492" fmla="*/ 1857054 w 6662822"/>
                <a:gd name="connsiteY5492" fmla="*/ 1502925 h 6268113"/>
                <a:gd name="connsiteX5493" fmla="*/ 1843781 w 6662822"/>
                <a:gd name="connsiteY5493" fmla="*/ 1509562 h 6268113"/>
                <a:gd name="connsiteX5494" fmla="*/ 1826083 w 6662822"/>
                <a:gd name="connsiteY5494" fmla="*/ 1516199 h 6268113"/>
                <a:gd name="connsiteX5495" fmla="*/ 1806615 w 6662822"/>
                <a:gd name="connsiteY5495" fmla="*/ 1525490 h 6268113"/>
                <a:gd name="connsiteX5496" fmla="*/ 1791571 w 6662822"/>
                <a:gd name="connsiteY5496" fmla="*/ 1531242 h 6268113"/>
                <a:gd name="connsiteX5497" fmla="*/ 1774758 w 6662822"/>
                <a:gd name="connsiteY5497" fmla="*/ 1537879 h 6268113"/>
                <a:gd name="connsiteX5498" fmla="*/ 1764139 w 6662822"/>
                <a:gd name="connsiteY5498" fmla="*/ 1541861 h 6268113"/>
                <a:gd name="connsiteX5499" fmla="*/ 1756175 w 6662822"/>
                <a:gd name="connsiteY5499" fmla="*/ 1541419 h 6268113"/>
                <a:gd name="connsiteX5500" fmla="*/ 1686268 w 6662822"/>
                <a:gd name="connsiteY5500" fmla="*/ 1556904 h 6268113"/>
                <a:gd name="connsiteX5501" fmla="*/ 1683613 w 6662822"/>
                <a:gd name="connsiteY5501" fmla="*/ 1558232 h 6268113"/>
                <a:gd name="connsiteX5502" fmla="*/ 1663703 w 6662822"/>
                <a:gd name="connsiteY5502" fmla="*/ 1575045 h 6268113"/>
                <a:gd name="connsiteX5503" fmla="*/ 1649544 w 6662822"/>
                <a:gd name="connsiteY5503" fmla="*/ 1584336 h 6268113"/>
                <a:gd name="connsiteX5504" fmla="*/ 1638483 w 6662822"/>
                <a:gd name="connsiteY5504" fmla="*/ 1586106 h 6268113"/>
                <a:gd name="connsiteX5505" fmla="*/ 1623882 w 6662822"/>
                <a:gd name="connsiteY5505" fmla="*/ 1587434 h 6268113"/>
                <a:gd name="connsiteX5506" fmla="*/ 1577425 w 6662822"/>
                <a:gd name="connsiteY5506" fmla="*/ 1595840 h 6268113"/>
                <a:gd name="connsiteX5507" fmla="*/ 1560169 w 6662822"/>
                <a:gd name="connsiteY5507" fmla="*/ 1598937 h 6268113"/>
                <a:gd name="connsiteX5508" fmla="*/ 1527870 w 6662822"/>
                <a:gd name="connsiteY5508" fmla="*/ 1616193 h 6268113"/>
                <a:gd name="connsiteX5509" fmla="*/ 1502208 w 6662822"/>
                <a:gd name="connsiteY5509" fmla="*/ 1624157 h 6268113"/>
                <a:gd name="connsiteX5510" fmla="*/ 1491589 w 6662822"/>
                <a:gd name="connsiteY5510" fmla="*/ 1630351 h 6268113"/>
                <a:gd name="connsiteX5511" fmla="*/ 1489377 w 6662822"/>
                <a:gd name="connsiteY5511" fmla="*/ 1633891 h 6268113"/>
                <a:gd name="connsiteX5512" fmla="*/ 1469467 w 6662822"/>
                <a:gd name="connsiteY5512" fmla="*/ 1633891 h 6268113"/>
                <a:gd name="connsiteX5513" fmla="*/ 1438937 w 6662822"/>
                <a:gd name="connsiteY5513" fmla="*/ 1644067 h 6268113"/>
                <a:gd name="connsiteX5514" fmla="*/ 1430973 w 6662822"/>
                <a:gd name="connsiteY5514" fmla="*/ 1644952 h 6268113"/>
                <a:gd name="connsiteX5515" fmla="*/ 1406638 w 6662822"/>
                <a:gd name="connsiteY5515" fmla="*/ 1649377 h 6268113"/>
                <a:gd name="connsiteX5516" fmla="*/ 1393365 w 6662822"/>
                <a:gd name="connsiteY5516" fmla="*/ 1648934 h 6268113"/>
                <a:gd name="connsiteX5517" fmla="*/ 1380534 w 6662822"/>
                <a:gd name="connsiteY5517" fmla="*/ 1651589 h 6268113"/>
                <a:gd name="connsiteX5518" fmla="*/ 1361508 w 6662822"/>
                <a:gd name="connsiteY5518" fmla="*/ 1656898 h 6268113"/>
                <a:gd name="connsiteX5519" fmla="*/ 1348235 w 6662822"/>
                <a:gd name="connsiteY5519" fmla="*/ 1663535 h 6268113"/>
                <a:gd name="connsiteX5520" fmla="*/ 1332307 w 6662822"/>
                <a:gd name="connsiteY5520" fmla="*/ 1667075 h 6268113"/>
                <a:gd name="connsiteX5521" fmla="*/ 1328324 w 6662822"/>
                <a:gd name="connsiteY5521" fmla="*/ 1668402 h 6268113"/>
                <a:gd name="connsiteX5522" fmla="*/ 1284522 w 6662822"/>
                <a:gd name="connsiteY5522" fmla="*/ 1681233 h 6268113"/>
                <a:gd name="connsiteX5523" fmla="*/ 1242489 w 6662822"/>
                <a:gd name="connsiteY5523" fmla="*/ 1690525 h 6268113"/>
                <a:gd name="connsiteX5524" fmla="*/ 1233197 w 6662822"/>
                <a:gd name="connsiteY5524" fmla="*/ 1694064 h 6268113"/>
                <a:gd name="connsiteX5525" fmla="*/ 1226561 w 6662822"/>
                <a:gd name="connsiteY5525" fmla="*/ 1697162 h 6268113"/>
                <a:gd name="connsiteX5526" fmla="*/ 1220366 w 6662822"/>
                <a:gd name="connsiteY5526" fmla="*/ 1695392 h 6268113"/>
                <a:gd name="connsiteX5527" fmla="*/ 1211517 w 6662822"/>
                <a:gd name="connsiteY5527" fmla="*/ 1694507 h 6268113"/>
                <a:gd name="connsiteX5528" fmla="*/ 1199129 w 6662822"/>
                <a:gd name="connsiteY5528" fmla="*/ 1701586 h 6268113"/>
                <a:gd name="connsiteX5529" fmla="*/ 1197801 w 6662822"/>
                <a:gd name="connsiteY5529" fmla="*/ 1706011 h 6268113"/>
                <a:gd name="connsiteX5530" fmla="*/ 1192492 w 6662822"/>
                <a:gd name="connsiteY5530" fmla="*/ 1707780 h 6268113"/>
                <a:gd name="connsiteX5531" fmla="*/ 1177891 w 6662822"/>
                <a:gd name="connsiteY5531" fmla="*/ 1710435 h 6268113"/>
                <a:gd name="connsiteX5532" fmla="*/ 1170812 w 6662822"/>
                <a:gd name="connsiteY5532" fmla="*/ 1712647 h 6268113"/>
                <a:gd name="connsiteX5533" fmla="*/ 1153999 w 6662822"/>
                <a:gd name="connsiteY5533" fmla="*/ 1715302 h 6268113"/>
                <a:gd name="connsiteX5534" fmla="*/ 1135858 w 6662822"/>
                <a:gd name="connsiteY5534" fmla="*/ 1721054 h 6268113"/>
                <a:gd name="connsiteX5535" fmla="*/ 1123912 w 6662822"/>
                <a:gd name="connsiteY5535" fmla="*/ 1725036 h 6268113"/>
                <a:gd name="connsiteX5536" fmla="*/ 1092940 w 6662822"/>
                <a:gd name="connsiteY5536" fmla="*/ 1729903 h 6268113"/>
                <a:gd name="connsiteX5537" fmla="*/ 1058871 w 6662822"/>
                <a:gd name="connsiteY5537" fmla="*/ 1734327 h 6268113"/>
                <a:gd name="connsiteX5538" fmla="*/ 1055774 w 6662822"/>
                <a:gd name="connsiteY5538" fmla="*/ 1733000 h 6268113"/>
                <a:gd name="connsiteX5539" fmla="*/ 1045155 w 6662822"/>
                <a:gd name="connsiteY5539" fmla="*/ 1736540 h 6268113"/>
                <a:gd name="connsiteX5540" fmla="*/ 1033652 w 6662822"/>
                <a:gd name="connsiteY5540" fmla="*/ 1740522 h 6268113"/>
                <a:gd name="connsiteX5541" fmla="*/ 1019051 w 6662822"/>
                <a:gd name="connsiteY5541" fmla="*/ 1744946 h 6268113"/>
                <a:gd name="connsiteX5542" fmla="*/ 1015511 w 6662822"/>
                <a:gd name="connsiteY5542" fmla="*/ 1756008 h 6268113"/>
                <a:gd name="connsiteX5543" fmla="*/ 1015069 w 6662822"/>
                <a:gd name="connsiteY5543" fmla="*/ 1758220 h 6268113"/>
                <a:gd name="connsiteX5544" fmla="*/ 1006662 w 6662822"/>
                <a:gd name="connsiteY5544" fmla="*/ 1749813 h 6268113"/>
                <a:gd name="connsiteX5545" fmla="*/ 998256 w 6662822"/>
                <a:gd name="connsiteY5545" fmla="*/ 1748928 h 6268113"/>
                <a:gd name="connsiteX5546" fmla="*/ 981000 w 6662822"/>
                <a:gd name="connsiteY5546" fmla="*/ 1756450 h 6268113"/>
                <a:gd name="connsiteX5547" fmla="*/ 969939 w 6662822"/>
                <a:gd name="connsiteY5547" fmla="*/ 1759105 h 6268113"/>
                <a:gd name="connsiteX5548" fmla="*/ 960647 w 6662822"/>
                <a:gd name="connsiteY5548" fmla="*/ 1763087 h 6268113"/>
                <a:gd name="connsiteX5549" fmla="*/ 954453 w 6662822"/>
                <a:gd name="connsiteY5549" fmla="*/ 1757777 h 6268113"/>
                <a:gd name="connsiteX5550" fmla="*/ 951356 w 6662822"/>
                <a:gd name="connsiteY5550" fmla="*/ 1759105 h 6268113"/>
                <a:gd name="connsiteX5551" fmla="*/ 939410 w 6662822"/>
                <a:gd name="connsiteY5551" fmla="*/ 1763972 h 6268113"/>
                <a:gd name="connsiteX5552" fmla="*/ 936312 w 6662822"/>
                <a:gd name="connsiteY5552" fmla="*/ 1766626 h 6268113"/>
                <a:gd name="connsiteX5553" fmla="*/ 927021 w 6662822"/>
                <a:gd name="connsiteY5553" fmla="*/ 1770166 h 6268113"/>
                <a:gd name="connsiteX5554" fmla="*/ 907553 w 6662822"/>
                <a:gd name="connsiteY5554" fmla="*/ 1772378 h 6268113"/>
                <a:gd name="connsiteX5555" fmla="*/ 866847 w 6662822"/>
                <a:gd name="connsiteY5555" fmla="*/ 1780342 h 6268113"/>
                <a:gd name="connsiteX5556" fmla="*/ 861538 w 6662822"/>
                <a:gd name="connsiteY5556" fmla="*/ 1785209 h 6268113"/>
                <a:gd name="connsiteX5557" fmla="*/ 857114 w 6662822"/>
                <a:gd name="connsiteY5557" fmla="*/ 1786537 h 6268113"/>
                <a:gd name="connsiteX5558" fmla="*/ 845610 w 6662822"/>
                <a:gd name="connsiteY5558" fmla="*/ 1790076 h 6268113"/>
                <a:gd name="connsiteX5559" fmla="*/ 841628 w 6662822"/>
                <a:gd name="connsiteY5559" fmla="*/ 1787422 h 6268113"/>
                <a:gd name="connsiteX5560" fmla="*/ 835876 w 6662822"/>
                <a:gd name="connsiteY5560" fmla="*/ 1786094 h 6268113"/>
                <a:gd name="connsiteX5561" fmla="*/ 815081 w 6662822"/>
                <a:gd name="connsiteY5561" fmla="*/ 1794501 h 6268113"/>
                <a:gd name="connsiteX5562" fmla="*/ 794285 w 6662822"/>
                <a:gd name="connsiteY5562" fmla="*/ 1802907 h 6268113"/>
                <a:gd name="connsiteX5563" fmla="*/ 788534 w 6662822"/>
                <a:gd name="connsiteY5563" fmla="*/ 1803350 h 6268113"/>
                <a:gd name="connsiteX5564" fmla="*/ 781897 w 6662822"/>
                <a:gd name="connsiteY5564" fmla="*/ 1805562 h 6268113"/>
                <a:gd name="connsiteX5565" fmla="*/ 775260 w 6662822"/>
                <a:gd name="connsiteY5565" fmla="*/ 1808659 h 6268113"/>
                <a:gd name="connsiteX5566" fmla="*/ 761102 w 6662822"/>
                <a:gd name="connsiteY5566" fmla="*/ 1808217 h 6268113"/>
                <a:gd name="connsiteX5567" fmla="*/ 748270 w 6662822"/>
                <a:gd name="connsiteY5567" fmla="*/ 1809102 h 6268113"/>
                <a:gd name="connsiteX5568" fmla="*/ 729245 w 6662822"/>
                <a:gd name="connsiteY5568" fmla="*/ 1812199 h 6268113"/>
                <a:gd name="connsiteX5569" fmla="*/ 715529 w 6662822"/>
                <a:gd name="connsiteY5569" fmla="*/ 1817951 h 6268113"/>
                <a:gd name="connsiteX5570" fmla="*/ 706680 w 6662822"/>
                <a:gd name="connsiteY5570" fmla="*/ 1820163 h 6268113"/>
                <a:gd name="connsiteX5571" fmla="*/ 699601 w 6662822"/>
                <a:gd name="connsiteY5571" fmla="*/ 1822818 h 6268113"/>
                <a:gd name="connsiteX5572" fmla="*/ 695619 w 6662822"/>
                <a:gd name="connsiteY5572" fmla="*/ 1824588 h 6268113"/>
                <a:gd name="connsiteX5573" fmla="*/ 689867 w 6662822"/>
                <a:gd name="connsiteY5573" fmla="*/ 1826800 h 6268113"/>
                <a:gd name="connsiteX5574" fmla="*/ 672611 w 6662822"/>
                <a:gd name="connsiteY5574" fmla="*/ 1829012 h 6268113"/>
                <a:gd name="connsiteX5575" fmla="*/ 656240 w 6662822"/>
                <a:gd name="connsiteY5575" fmla="*/ 1828127 h 6268113"/>
                <a:gd name="connsiteX5576" fmla="*/ 643409 w 6662822"/>
                <a:gd name="connsiteY5576" fmla="*/ 1827685 h 6268113"/>
                <a:gd name="connsiteX5577" fmla="*/ 623499 w 6662822"/>
                <a:gd name="connsiteY5577" fmla="*/ 1831224 h 6268113"/>
                <a:gd name="connsiteX5578" fmla="*/ 611553 w 6662822"/>
                <a:gd name="connsiteY5578" fmla="*/ 1834322 h 6268113"/>
                <a:gd name="connsiteX5579" fmla="*/ 607128 w 6662822"/>
                <a:gd name="connsiteY5579" fmla="*/ 1836091 h 6268113"/>
                <a:gd name="connsiteX5580" fmla="*/ 597394 w 6662822"/>
                <a:gd name="connsiteY5580" fmla="*/ 1836976 h 6268113"/>
                <a:gd name="connsiteX5581" fmla="*/ 583678 w 6662822"/>
                <a:gd name="connsiteY5581" fmla="*/ 1841401 h 6268113"/>
                <a:gd name="connsiteX5582" fmla="*/ 568635 w 6662822"/>
                <a:gd name="connsiteY5582" fmla="*/ 1849807 h 6268113"/>
                <a:gd name="connsiteX5583" fmla="*/ 544743 w 6662822"/>
                <a:gd name="connsiteY5583" fmla="*/ 1853789 h 6268113"/>
                <a:gd name="connsiteX5584" fmla="*/ 524832 w 6662822"/>
                <a:gd name="connsiteY5584" fmla="*/ 1857329 h 6268113"/>
                <a:gd name="connsiteX5585" fmla="*/ 502710 w 6662822"/>
                <a:gd name="connsiteY5585" fmla="*/ 1863081 h 6268113"/>
                <a:gd name="connsiteX5586" fmla="*/ 488994 w 6662822"/>
                <a:gd name="connsiteY5586" fmla="*/ 1868390 h 6268113"/>
                <a:gd name="connsiteX5587" fmla="*/ 482799 w 6662822"/>
                <a:gd name="connsiteY5587" fmla="*/ 1872372 h 6268113"/>
                <a:gd name="connsiteX5588" fmla="*/ 468199 w 6662822"/>
                <a:gd name="connsiteY5588" fmla="*/ 1876354 h 6268113"/>
                <a:gd name="connsiteX5589" fmla="*/ 469526 w 6662822"/>
                <a:gd name="connsiteY5589" fmla="*/ 1900247 h 6268113"/>
                <a:gd name="connsiteX5590" fmla="*/ 493861 w 6662822"/>
                <a:gd name="connsiteY5590" fmla="*/ 1927679 h 6268113"/>
                <a:gd name="connsiteX5591" fmla="*/ 495631 w 6662822"/>
                <a:gd name="connsiteY5591" fmla="*/ 1929449 h 6268113"/>
                <a:gd name="connsiteX5592" fmla="*/ 509789 w 6662822"/>
                <a:gd name="connsiteY5592" fmla="*/ 1935643 h 6268113"/>
                <a:gd name="connsiteX5593" fmla="*/ 521735 w 6662822"/>
                <a:gd name="connsiteY5593" fmla="*/ 1944050 h 6268113"/>
                <a:gd name="connsiteX5594" fmla="*/ 534566 w 6662822"/>
                <a:gd name="connsiteY5594" fmla="*/ 1948032 h 6268113"/>
                <a:gd name="connsiteX5595" fmla="*/ 583678 w 6662822"/>
                <a:gd name="connsiteY5595" fmla="*/ 1990507 h 6268113"/>
                <a:gd name="connsiteX5596" fmla="*/ 618190 w 6662822"/>
                <a:gd name="connsiteY5596" fmla="*/ 2024576 h 6268113"/>
                <a:gd name="connsiteX5597" fmla="*/ 627039 w 6662822"/>
                <a:gd name="connsiteY5597" fmla="*/ 2030328 h 6268113"/>
                <a:gd name="connsiteX5598" fmla="*/ 638100 w 6662822"/>
                <a:gd name="connsiteY5598" fmla="*/ 2040946 h 6268113"/>
                <a:gd name="connsiteX5599" fmla="*/ 642967 w 6662822"/>
                <a:gd name="connsiteY5599" fmla="*/ 2041831 h 6268113"/>
                <a:gd name="connsiteX5600" fmla="*/ 650046 w 6662822"/>
                <a:gd name="connsiteY5600" fmla="*/ 2040946 h 6268113"/>
                <a:gd name="connsiteX5601" fmla="*/ 661550 w 6662822"/>
                <a:gd name="connsiteY5601" fmla="*/ 2046256 h 6268113"/>
                <a:gd name="connsiteX5602" fmla="*/ 667744 w 6662822"/>
                <a:gd name="connsiteY5602" fmla="*/ 2049353 h 6268113"/>
                <a:gd name="connsiteX5603" fmla="*/ 696061 w 6662822"/>
                <a:gd name="connsiteY5603" fmla="*/ 2070591 h 6268113"/>
                <a:gd name="connsiteX5604" fmla="*/ 702255 w 6662822"/>
                <a:gd name="connsiteY5604" fmla="*/ 2076785 h 6268113"/>
                <a:gd name="connsiteX5605" fmla="*/ 711104 w 6662822"/>
                <a:gd name="connsiteY5605" fmla="*/ 2087846 h 6268113"/>
                <a:gd name="connsiteX5606" fmla="*/ 717741 w 6662822"/>
                <a:gd name="connsiteY5606" fmla="*/ 2096695 h 6268113"/>
                <a:gd name="connsiteX5607" fmla="*/ 728803 w 6662822"/>
                <a:gd name="connsiteY5607" fmla="*/ 2106429 h 6268113"/>
                <a:gd name="connsiteX5608" fmla="*/ 748713 w 6662822"/>
                <a:gd name="connsiteY5608" fmla="*/ 2120145 h 6268113"/>
                <a:gd name="connsiteX5609" fmla="*/ 762429 w 6662822"/>
                <a:gd name="connsiteY5609" fmla="*/ 2127667 h 6268113"/>
                <a:gd name="connsiteX5610" fmla="*/ 764641 w 6662822"/>
                <a:gd name="connsiteY5610" fmla="*/ 2129437 h 6268113"/>
                <a:gd name="connsiteX5611" fmla="*/ 778800 w 6662822"/>
                <a:gd name="connsiteY5611" fmla="*/ 2135189 h 6268113"/>
                <a:gd name="connsiteX5612" fmla="*/ 788534 w 6662822"/>
                <a:gd name="connsiteY5612" fmla="*/ 2145807 h 6268113"/>
                <a:gd name="connsiteX5613" fmla="*/ 806674 w 6662822"/>
                <a:gd name="connsiteY5613" fmla="*/ 2159966 h 6268113"/>
                <a:gd name="connsiteX5614" fmla="*/ 814196 w 6662822"/>
                <a:gd name="connsiteY5614" fmla="*/ 2166160 h 6268113"/>
                <a:gd name="connsiteX5615" fmla="*/ 818620 w 6662822"/>
                <a:gd name="connsiteY5615" fmla="*/ 2172797 h 6268113"/>
                <a:gd name="connsiteX5616" fmla="*/ 828354 w 6662822"/>
                <a:gd name="connsiteY5616" fmla="*/ 2179876 h 6268113"/>
                <a:gd name="connsiteX5617" fmla="*/ 834991 w 6662822"/>
                <a:gd name="connsiteY5617" fmla="*/ 2181646 h 6268113"/>
                <a:gd name="connsiteX5618" fmla="*/ 841628 w 6662822"/>
                <a:gd name="connsiteY5618" fmla="*/ 2183416 h 6268113"/>
                <a:gd name="connsiteX5619" fmla="*/ 848707 w 6662822"/>
                <a:gd name="connsiteY5619" fmla="*/ 2187840 h 6268113"/>
                <a:gd name="connsiteX5620" fmla="*/ 853131 w 6662822"/>
                <a:gd name="connsiteY5620" fmla="*/ 2194920 h 6268113"/>
                <a:gd name="connsiteX5621" fmla="*/ 859326 w 6662822"/>
                <a:gd name="connsiteY5621" fmla="*/ 2198902 h 6268113"/>
                <a:gd name="connsiteX5622" fmla="*/ 868175 w 6662822"/>
                <a:gd name="connsiteY5622" fmla="*/ 2200671 h 6268113"/>
                <a:gd name="connsiteX5623" fmla="*/ 874812 w 6662822"/>
                <a:gd name="connsiteY5623" fmla="*/ 2205538 h 6268113"/>
                <a:gd name="connsiteX5624" fmla="*/ 878794 w 6662822"/>
                <a:gd name="connsiteY5624" fmla="*/ 2212175 h 6268113"/>
                <a:gd name="connsiteX5625" fmla="*/ 885430 w 6662822"/>
                <a:gd name="connsiteY5625" fmla="*/ 2218812 h 6268113"/>
                <a:gd name="connsiteX5626" fmla="*/ 893395 w 6662822"/>
                <a:gd name="connsiteY5626" fmla="*/ 2222352 h 6268113"/>
                <a:gd name="connsiteX5627" fmla="*/ 896049 w 6662822"/>
                <a:gd name="connsiteY5627" fmla="*/ 2226334 h 6268113"/>
                <a:gd name="connsiteX5628" fmla="*/ 909323 w 6662822"/>
                <a:gd name="connsiteY5628" fmla="*/ 2238722 h 6268113"/>
                <a:gd name="connsiteX5629" fmla="*/ 931445 w 6662822"/>
                <a:gd name="connsiteY5629" fmla="*/ 2251553 h 6268113"/>
                <a:gd name="connsiteX5630" fmla="*/ 961090 w 6662822"/>
                <a:gd name="connsiteY5630" fmla="*/ 2275888 h 6268113"/>
                <a:gd name="connsiteX5631" fmla="*/ 967284 w 6662822"/>
                <a:gd name="connsiteY5631" fmla="*/ 2278101 h 6268113"/>
                <a:gd name="connsiteX5632" fmla="*/ 976575 w 6662822"/>
                <a:gd name="connsiteY5632" fmla="*/ 2284737 h 6268113"/>
                <a:gd name="connsiteX5633" fmla="*/ 990291 w 6662822"/>
                <a:gd name="connsiteY5633" fmla="*/ 2294029 h 6268113"/>
                <a:gd name="connsiteX5634" fmla="*/ 1015069 w 6662822"/>
                <a:gd name="connsiteY5634" fmla="*/ 2315709 h 6268113"/>
                <a:gd name="connsiteX5635" fmla="*/ 1021263 w 6662822"/>
                <a:gd name="connsiteY5635" fmla="*/ 2319691 h 6268113"/>
                <a:gd name="connsiteX5636" fmla="*/ 1043386 w 6662822"/>
                <a:gd name="connsiteY5636" fmla="*/ 2331637 h 6268113"/>
                <a:gd name="connsiteX5637" fmla="*/ 1073915 w 6662822"/>
                <a:gd name="connsiteY5637" fmla="*/ 2355972 h 6268113"/>
                <a:gd name="connsiteX5638" fmla="*/ 1089401 w 6662822"/>
                <a:gd name="connsiteY5638" fmla="*/ 2369246 h 6268113"/>
                <a:gd name="connsiteX5639" fmla="*/ 1109311 w 6662822"/>
                <a:gd name="connsiteY5639" fmla="*/ 2382519 h 6268113"/>
                <a:gd name="connsiteX5640" fmla="*/ 1116390 w 6662822"/>
                <a:gd name="connsiteY5640" fmla="*/ 2386944 h 6268113"/>
                <a:gd name="connsiteX5641" fmla="*/ 1123469 w 6662822"/>
                <a:gd name="connsiteY5641" fmla="*/ 2406854 h 6268113"/>
                <a:gd name="connsiteX5642" fmla="*/ 1129221 w 6662822"/>
                <a:gd name="connsiteY5642" fmla="*/ 2409509 h 6268113"/>
                <a:gd name="connsiteX5643" fmla="*/ 1136300 w 6662822"/>
                <a:gd name="connsiteY5643" fmla="*/ 2412606 h 6268113"/>
                <a:gd name="connsiteX5644" fmla="*/ 1151786 w 6662822"/>
                <a:gd name="connsiteY5644" fmla="*/ 2428092 h 6268113"/>
                <a:gd name="connsiteX5645" fmla="*/ 1160193 w 6662822"/>
                <a:gd name="connsiteY5645" fmla="*/ 2431189 h 6268113"/>
                <a:gd name="connsiteX5646" fmla="*/ 1166830 w 6662822"/>
                <a:gd name="connsiteY5646" fmla="*/ 2434286 h 6268113"/>
                <a:gd name="connsiteX5647" fmla="*/ 1175679 w 6662822"/>
                <a:gd name="connsiteY5647" fmla="*/ 2435613 h 6268113"/>
                <a:gd name="connsiteX5648" fmla="*/ 1173024 w 6662822"/>
                <a:gd name="connsiteY5648" fmla="*/ 2440038 h 6268113"/>
                <a:gd name="connsiteX5649" fmla="*/ 1174794 w 6662822"/>
                <a:gd name="connsiteY5649" fmla="*/ 2448002 h 6268113"/>
                <a:gd name="connsiteX5650" fmla="*/ 1179218 w 6662822"/>
                <a:gd name="connsiteY5650" fmla="*/ 2459063 h 6268113"/>
                <a:gd name="connsiteX5651" fmla="*/ 1183643 w 6662822"/>
                <a:gd name="connsiteY5651" fmla="*/ 2462160 h 6268113"/>
                <a:gd name="connsiteX5652" fmla="*/ 1191164 w 6662822"/>
                <a:gd name="connsiteY5652" fmla="*/ 2467027 h 6268113"/>
                <a:gd name="connsiteX5653" fmla="*/ 1200014 w 6662822"/>
                <a:gd name="connsiteY5653" fmla="*/ 2469682 h 6268113"/>
                <a:gd name="connsiteX5654" fmla="*/ 1209305 w 6662822"/>
                <a:gd name="connsiteY5654" fmla="*/ 2480743 h 6268113"/>
                <a:gd name="connsiteX5655" fmla="*/ 1214614 w 6662822"/>
                <a:gd name="connsiteY5655" fmla="*/ 2481628 h 6268113"/>
                <a:gd name="connsiteX5656" fmla="*/ 1233640 w 6662822"/>
                <a:gd name="connsiteY5656" fmla="*/ 2492690 h 6268113"/>
                <a:gd name="connsiteX5657" fmla="*/ 1253108 w 6662822"/>
                <a:gd name="connsiteY5657" fmla="*/ 2506406 h 6268113"/>
                <a:gd name="connsiteX5658" fmla="*/ 1253108 w 6662822"/>
                <a:gd name="connsiteY5658" fmla="*/ 2510830 h 6268113"/>
                <a:gd name="connsiteX5659" fmla="*/ 1253550 w 6662822"/>
                <a:gd name="connsiteY5659" fmla="*/ 2515255 h 6268113"/>
                <a:gd name="connsiteX5660" fmla="*/ 1266381 w 6662822"/>
                <a:gd name="connsiteY5660" fmla="*/ 2521891 h 6268113"/>
                <a:gd name="connsiteX5661" fmla="*/ 1278770 w 6662822"/>
                <a:gd name="connsiteY5661" fmla="*/ 2526316 h 6268113"/>
                <a:gd name="connsiteX5662" fmla="*/ 1280097 w 6662822"/>
                <a:gd name="connsiteY5662" fmla="*/ 2530298 h 6268113"/>
                <a:gd name="connsiteX5663" fmla="*/ 1280097 w 6662822"/>
                <a:gd name="connsiteY5663" fmla="*/ 2539589 h 6268113"/>
                <a:gd name="connsiteX5664" fmla="*/ 1288946 w 6662822"/>
                <a:gd name="connsiteY5664" fmla="*/ 2536935 h 6268113"/>
                <a:gd name="connsiteX5665" fmla="*/ 1292928 w 6662822"/>
                <a:gd name="connsiteY5665" fmla="*/ 2537820 h 6268113"/>
                <a:gd name="connsiteX5666" fmla="*/ 1303990 w 6662822"/>
                <a:gd name="connsiteY5666" fmla="*/ 2549766 h 6268113"/>
                <a:gd name="connsiteX5667" fmla="*/ 1315051 w 6662822"/>
                <a:gd name="connsiteY5667" fmla="*/ 2561270 h 6268113"/>
                <a:gd name="connsiteX5668" fmla="*/ 1333634 w 6662822"/>
                <a:gd name="connsiteY5668" fmla="*/ 2569676 h 6268113"/>
                <a:gd name="connsiteX5669" fmla="*/ 1335404 w 6662822"/>
                <a:gd name="connsiteY5669" fmla="*/ 2571888 h 6268113"/>
                <a:gd name="connsiteX5670" fmla="*/ 1341598 w 6662822"/>
                <a:gd name="connsiteY5670" fmla="*/ 2577198 h 6268113"/>
                <a:gd name="connsiteX5671" fmla="*/ 1348235 w 6662822"/>
                <a:gd name="connsiteY5671" fmla="*/ 2581622 h 6268113"/>
                <a:gd name="connsiteX5672" fmla="*/ 1350005 w 6662822"/>
                <a:gd name="connsiteY5672" fmla="*/ 2586047 h 6268113"/>
                <a:gd name="connsiteX5673" fmla="*/ 1352217 w 6662822"/>
                <a:gd name="connsiteY5673" fmla="*/ 2592684 h 6268113"/>
                <a:gd name="connsiteX5674" fmla="*/ 1361066 w 6662822"/>
                <a:gd name="connsiteY5674" fmla="*/ 2601975 h 6268113"/>
                <a:gd name="connsiteX5675" fmla="*/ 1369915 w 6662822"/>
                <a:gd name="connsiteY5675" fmla="*/ 2608612 h 6268113"/>
                <a:gd name="connsiteX5676" fmla="*/ 1376552 w 6662822"/>
                <a:gd name="connsiteY5676" fmla="*/ 2612594 h 6268113"/>
                <a:gd name="connsiteX5677" fmla="*/ 1391153 w 6662822"/>
                <a:gd name="connsiteY5677" fmla="*/ 2621443 h 6268113"/>
                <a:gd name="connsiteX5678" fmla="*/ 1406196 w 6662822"/>
                <a:gd name="connsiteY5678" fmla="*/ 2630292 h 6268113"/>
                <a:gd name="connsiteX5679" fmla="*/ 1423894 w 6662822"/>
                <a:gd name="connsiteY5679" fmla="*/ 2638256 h 6268113"/>
                <a:gd name="connsiteX5680" fmla="*/ 1436725 w 6662822"/>
                <a:gd name="connsiteY5680" fmla="*/ 2645778 h 6268113"/>
                <a:gd name="connsiteX5681" fmla="*/ 1465484 w 6662822"/>
                <a:gd name="connsiteY5681" fmla="*/ 2662149 h 6268113"/>
                <a:gd name="connsiteX5682" fmla="*/ 1472564 w 6662822"/>
                <a:gd name="connsiteY5682" fmla="*/ 2665688 h 6268113"/>
                <a:gd name="connsiteX5683" fmla="*/ 1476988 w 6662822"/>
                <a:gd name="connsiteY5683" fmla="*/ 2672325 h 6268113"/>
                <a:gd name="connsiteX5684" fmla="*/ 1483625 w 6662822"/>
                <a:gd name="connsiteY5684" fmla="*/ 2678962 h 6268113"/>
                <a:gd name="connsiteX5685" fmla="*/ 1497341 w 6662822"/>
                <a:gd name="connsiteY5685" fmla="*/ 2690023 h 6268113"/>
                <a:gd name="connsiteX5686" fmla="*/ 1509287 w 6662822"/>
                <a:gd name="connsiteY5686" fmla="*/ 2701084 h 6268113"/>
                <a:gd name="connsiteX5687" fmla="*/ 1509730 w 6662822"/>
                <a:gd name="connsiteY5687" fmla="*/ 2705509 h 6268113"/>
                <a:gd name="connsiteX5688" fmla="*/ 1513269 w 6662822"/>
                <a:gd name="connsiteY5688" fmla="*/ 2709933 h 6268113"/>
                <a:gd name="connsiteX5689" fmla="*/ 1530525 w 6662822"/>
                <a:gd name="connsiteY5689" fmla="*/ 2718782 h 6268113"/>
                <a:gd name="connsiteX5690" fmla="*/ 1541586 w 6662822"/>
                <a:gd name="connsiteY5690" fmla="*/ 2727631 h 6268113"/>
                <a:gd name="connsiteX5691" fmla="*/ 1553090 w 6662822"/>
                <a:gd name="connsiteY5691" fmla="*/ 2735595 h 6268113"/>
                <a:gd name="connsiteX5692" fmla="*/ 1573000 w 6662822"/>
                <a:gd name="connsiteY5692" fmla="*/ 2751524 h 6268113"/>
                <a:gd name="connsiteX5693" fmla="*/ 1584946 w 6662822"/>
                <a:gd name="connsiteY5693" fmla="*/ 2766567 h 6268113"/>
                <a:gd name="connsiteX5694" fmla="*/ 1587601 w 6662822"/>
                <a:gd name="connsiteY5694" fmla="*/ 2770549 h 6268113"/>
                <a:gd name="connsiteX5695" fmla="*/ 1630076 w 6662822"/>
                <a:gd name="connsiteY5695" fmla="*/ 2793999 h 6268113"/>
                <a:gd name="connsiteX5696" fmla="*/ 1656181 w 6662822"/>
                <a:gd name="connsiteY5696" fmla="*/ 2809485 h 6268113"/>
                <a:gd name="connsiteX5697" fmla="*/ 1669455 w 6662822"/>
                <a:gd name="connsiteY5697" fmla="*/ 2836032 h 6268113"/>
                <a:gd name="connsiteX5698" fmla="*/ 1674764 w 6662822"/>
                <a:gd name="connsiteY5698" fmla="*/ 2832935 h 6268113"/>
                <a:gd name="connsiteX5699" fmla="*/ 1685825 w 6662822"/>
                <a:gd name="connsiteY5699" fmla="*/ 2834262 h 6268113"/>
                <a:gd name="connsiteX5700" fmla="*/ 1698214 w 6662822"/>
                <a:gd name="connsiteY5700" fmla="*/ 2842669 h 6268113"/>
                <a:gd name="connsiteX5701" fmla="*/ 1702196 w 6662822"/>
                <a:gd name="connsiteY5701" fmla="*/ 2847093 h 6268113"/>
                <a:gd name="connsiteX5702" fmla="*/ 1703966 w 6662822"/>
                <a:gd name="connsiteY5702" fmla="*/ 2851518 h 6268113"/>
                <a:gd name="connsiteX5703" fmla="*/ 1708833 w 6662822"/>
                <a:gd name="connsiteY5703" fmla="*/ 2857712 h 6268113"/>
                <a:gd name="connsiteX5704" fmla="*/ 1719009 w 6662822"/>
                <a:gd name="connsiteY5704" fmla="*/ 2866561 h 6268113"/>
                <a:gd name="connsiteX5705" fmla="*/ 1750866 w 6662822"/>
                <a:gd name="connsiteY5705" fmla="*/ 2889126 h 6268113"/>
                <a:gd name="connsiteX5706" fmla="*/ 1776528 w 6662822"/>
                <a:gd name="connsiteY5706" fmla="*/ 2909037 h 6268113"/>
                <a:gd name="connsiteX5707" fmla="*/ 1789802 w 6662822"/>
                <a:gd name="connsiteY5707" fmla="*/ 2919655 h 6268113"/>
                <a:gd name="connsiteX5708" fmla="*/ 1814136 w 6662822"/>
                <a:gd name="connsiteY5708" fmla="*/ 2937353 h 6268113"/>
                <a:gd name="connsiteX5709" fmla="*/ 1831392 w 6662822"/>
                <a:gd name="connsiteY5709" fmla="*/ 2951512 h 6268113"/>
                <a:gd name="connsiteX5710" fmla="*/ 1840241 w 6662822"/>
                <a:gd name="connsiteY5710" fmla="*/ 2957706 h 6268113"/>
                <a:gd name="connsiteX5711" fmla="*/ 1864576 w 6662822"/>
                <a:gd name="connsiteY5711" fmla="*/ 2973192 h 6268113"/>
                <a:gd name="connsiteX5712" fmla="*/ 1887583 w 6662822"/>
                <a:gd name="connsiteY5712" fmla="*/ 2987350 h 6268113"/>
                <a:gd name="connsiteX5713" fmla="*/ 1892008 w 6662822"/>
                <a:gd name="connsiteY5713" fmla="*/ 2996642 h 6268113"/>
                <a:gd name="connsiteX5714" fmla="*/ 1897317 w 6662822"/>
                <a:gd name="connsiteY5714" fmla="*/ 3006376 h 6268113"/>
                <a:gd name="connsiteX5715" fmla="*/ 1906166 w 6662822"/>
                <a:gd name="connsiteY5715" fmla="*/ 3011685 h 6268113"/>
                <a:gd name="connsiteX5716" fmla="*/ 1903512 w 6662822"/>
                <a:gd name="connsiteY5716" fmla="*/ 3013013 h 6268113"/>
                <a:gd name="connsiteX5717" fmla="*/ 1900857 w 6662822"/>
                <a:gd name="connsiteY5717" fmla="*/ 3014782 h 6268113"/>
                <a:gd name="connsiteX5718" fmla="*/ 1907936 w 6662822"/>
                <a:gd name="connsiteY5718" fmla="*/ 3017437 h 6268113"/>
                <a:gd name="connsiteX5719" fmla="*/ 1916785 w 6662822"/>
                <a:gd name="connsiteY5719" fmla="*/ 3021862 h 6268113"/>
                <a:gd name="connsiteX5720" fmla="*/ 1928289 w 6662822"/>
                <a:gd name="connsiteY5720" fmla="*/ 3025401 h 6268113"/>
                <a:gd name="connsiteX5721" fmla="*/ 1934483 w 6662822"/>
                <a:gd name="connsiteY5721" fmla="*/ 3030268 h 6268113"/>
                <a:gd name="connsiteX5722" fmla="*/ 1938023 w 6662822"/>
                <a:gd name="connsiteY5722" fmla="*/ 3036905 h 6268113"/>
                <a:gd name="connsiteX5723" fmla="*/ 1959260 w 6662822"/>
                <a:gd name="connsiteY5723" fmla="*/ 3048851 h 6268113"/>
                <a:gd name="connsiteX5724" fmla="*/ 1967667 w 6662822"/>
                <a:gd name="connsiteY5724" fmla="*/ 3055046 h 6268113"/>
                <a:gd name="connsiteX5725" fmla="*/ 1978728 w 6662822"/>
                <a:gd name="connsiteY5725" fmla="*/ 3062125 h 6268113"/>
                <a:gd name="connsiteX5726" fmla="*/ 1982268 w 6662822"/>
                <a:gd name="connsiteY5726" fmla="*/ 3066992 h 6268113"/>
                <a:gd name="connsiteX5727" fmla="*/ 1993772 w 6662822"/>
                <a:gd name="connsiteY5727" fmla="*/ 3078495 h 6268113"/>
                <a:gd name="connsiteX5728" fmla="*/ 2003506 w 6662822"/>
                <a:gd name="connsiteY5728" fmla="*/ 3083362 h 6268113"/>
                <a:gd name="connsiteX5729" fmla="*/ 2027840 w 6662822"/>
                <a:gd name="connsiteY5729" fmla="*/ 3095309 h 6268113"/>
                <a:gd name="connsiteX5730" fmla="*/ 2043769 w 6662822"/>
                <a:gd name="connsiteY5730" fmla="*/ 3103715 h 6268113"/>
                <a:gd name="connsiteX5731" fmla="*/ 2060139 w 6662822"/>
                <a:gd name="connsiteY5731" fmla="*/ 3114777 h 6268113"/>
                <a:gd name="connsiteX5732" fmla="*/ 2075625 w 6662822"/>
                <a:gd name="connsiteY5732" fmla="*/ 3125838 h 6268113"/>
                <a:gd name="connsiteX5733" fmla="*/ 2087129 w 6662822"/>
                <a:gd name="connsiteY5733" fmla="*/ 3139111 h 6268113"/>
                <a:gd name="connsiteX5734" fmla="*/ 2103500 w 6662822"/>
                <a:gd name="connsiteY5734" fmla="*/ 3152385 h 6268113"/>
                <a:gd name="connsiteX5735" fmla="*/ 2115888 w 6662822"/>
                <a:gd name="connsiteY5735" fmla="*/ 3161234 h 6268113"/>
                <a:gd name="connsiteX5736" fmla="*/ 2131374 w 6662822"/>
                <a:gd name="connsiteY5736" fmla="*/ 3170083 h 6268113"/>
                <a:gd name="connsiteX5737" fmla="*/ 2142436 w 6662822"/>
                <a:gd name="connsiteY5737" fmla="*/ 3175835 h 6268113"/>
                <a:gd name="connsiteX5738" fmla="*/ 2160134 w 6662822"/>
                <a:gd name="connsiteY5738" fmla="*/ 3191321 h 6268113"/>
                <a:gd name="connsiteX5739" fmla="*/ 2177832 w 6662822"/>
                <a:gd name="connsiteY5739" fmla="*/ 3205922 h 6268113"/>
                <a:gd name="connsiteX5740" fmla="*/ 2184468 w 6662822"/>
                <a:gd name="connsiteY5740" fmla="*/ 3208134 h 6268113"/>
                <a:gd name="connsiteX5741" fmla="*/ 2191105 w 6662822"/>
                <a:gd name="connsiteY5741" fmla="*/ 3212558 h 6268113"/>
                <a:gd name="connsiteX5742" fmla="*/ 2195530 w 6662822"/>
                <a:gd name="connsiteY5742" fmla="*/ 3216540 h 6268113"/>
                <a:gd name="connsiteX5743" fmla="*/ 2199954 w 6662822"/>
                <a:gd name="connsiteY5743" fmla="*/ 3218310 h 6268113"/>
                <a:gd name="connsiteX5744" fmla="*/ 2206591 w 6662822"/>
                <a:gd name="connsiteY5744" fmla="*/ 3223177 h 6268113"/>
                <a:gd name="connsiteX5745" fmla="*/ 2213228 w 6662822"/>
                <a:gd name="connsiteY5745" fmla="*/ 3229814 h 6268113"/>
                <a:gd name="connsiteX5746" fmla="*/ 2219422 w 6662822"/>
                <a:gd name="connsiteY5746" fmla="*/ 3236451 h 6268113"/>
                <a:gd name="connsiteX5747" fmla="*/ 2234465 w 6662822"/>
                <a:gd name="connsiteY5747" fmla="*/ 3247512 h 6268113"/>
                <a:gd name="connsiteX5748" fmla="*/ 2248181 w 6662822"/>
                <a:gd name="connsiteY5748" fmla="*/ 3258573 h 6268113"/>
                <a:gd name="connsiteX5749" fmla="*/ 2261013 w 6662822"/>
                <a:gd name="connsiteY5749" fmla="*/ 3266537 h 6268113"/>
                <a:gd name="connsiteX5750" fmla="*/ 2287560 w 6662822"/>
                <a:gd name="connsiteY5750" fmla="*/ 3286448 h 6268113"/>
                <a:gd name="connsiteX5751" fmla="*/ 2306143 w 6662822"/>
                <a:gd name="connsiteY5751" fmla="*/ 3303261 h 6268113"/>
                <a:gd name="connsiteX5752" fmla="*/ 2312779 w 6662822"/>
                <a:gd name="connsiteY5752" fmla="*/ 3305473 h 6268113"/>
                <a:gd name="connsiteX5753" fmla="*/ 2319416 w 6662822"/>
                <a:gd name="connsiteY5753" fmla="*/ 3309898 h 6268113"/>
                <a:gd name="connsiteX5754" fmla="*/ 2327380 w 6662822"/>
                <a:gd name="connsiteY5754" fmla="*/ 3319189 h 6268113"/>
                <a:gd name="connsiteX5755" fmla="*/ 2349060 w 6662822"/>
                <a:gd name="connsiteY5755" fmla="*/ 3332463 h 6268113"/>
                <a:gd name="connsiteX5756" fmla="*/ 2392863 w 6662822"/>
                <a:gd name="connsiteY5756" fmla="*/ 3351046 h 6268113"/>
                <a:gd name="connsiteX5757" fmla="*/ 2411889 w 6662822"/>
                <a:gd name="connsiteY5757" fmla="*/ 3344409 h 6268113"/>
                <a:gd name="connsiteX5758" fmla="*/ 1323900 w 6662822"/>
                <a:gd name="connsiteY5758" fmla="*/ 3329366 h 6268113"/>
                <a:gd name="connsiteX5759" fmla="*/ 1319033 w 6662822"/>
                <a:gd name="connsiteY5759" fmla="*/ 3324941 h 6268113"/>
                <a:gd name="connsiteX5760" fmla="*/ 1317263 w 6662822"/>
                <a:gd name="connsiteY5760" fmla="*/ 3329366 h 6268113"/>
                <a:gd name="connsiteX5761" fmla="*/ 1322130 w 6662822"/>
                <a:gd name="connsiteY5761" fmla="*/ 3333790 h 6268113"/>
                <a:gd name="connsiteX5762" fmla="*/ 1323900 w 6662822"/>
                <a:gd name="connsiteY5762" fmla="*/ 3329366 h 6268113"/>
                <a:gd name="connsiteX5763" fmla="*/ 4611316 w 6662822"/>
                <a:gd name="connsiteY5763" fmla="*/ 2853730 h 6268113"/>
                <a:gd name="connsiteX5764" fmla="*/ 4623704 w 6662822"/>
                <a:gd name="connsiteY5764" fmla="*/ 2852403 h 6268113"/>
                <a:gd name="connsiteX5765" fmla="*/ 4629014 w 6662822"/>
                <a:gd name="connsiteY5765" fmla="*/ 2851960 h 6268113"/>
                <a:gd name="connsiteX5766" fmla="*/ 4635208 w 6662822"/>
                <a:gd name="connsiteY5766" fmla="*/ 2848421 h 6268113"/>
                <a:gd name="connsiteX5767" fmla="*/ 4646712 w 6662822"/>
                <a:gd name="connsiteY5767" fmla="*/ 2844881 h 6268113"/>
                <a:gd name="connsiteX5768" fmla="*/ 4668834 w 6662822"/>
                <a:gd name="connsiteY5768" fmla="*/ 2838687 h 6268113"/>
                <a:gd name="connsiteX5769" fmla="*/ 4728565 w 6662822"/>
                <a:gd name="connsiteY5769" fmla="*/ 2833820 h 6268113"/>
                <a:gd name="connsiteX5770" fmla="*/ 4744051 w 6662822"/>
                <a:gd name="connsiteY5770" fmla="*/ 2830723 h 6268113"/>
                <a:gd name="connsiteX5771" fmla="*/ 4752900 w 6662822"/>
                <a:gd name="connsiteY5771" fmla="*/ 2829395 h 6268113"/>
                <a:gd name="connsiteX5772" fmla="*/ 4796703 w 6662822"/>
                <a:gd name="connsiteY5772" fmla="*/ 2819661 h 6268113"/>
                <a:gd name="connsiteX5773" fmla="*/ 4817498 w 6662822"/>
                <a:gd name="connsiteY5773" fmla="*/ 2815237 h 6268113"/>
                <a:gd name="connsiteX5774" fmla="*/ 4828117 w 6662822"/>
                <a:gd name="connsiteY5774" fmla="*/ 2813909 h 6268113"/>
                <a:gd name="connsiteX5775" fmla="*/ 4839178 w 6662822"/>
                <a:gd name="connsiteY5775" fmla="*/ 2811697 h 6268113"/>
                <a:gd name="connsiteX5776" fmla="*/ 4846257 w 6662822"/>
                <a:gd name="connsiteY5776" fmla="*/ 2809485 h 6268113"/>
                <a:gd name="connsiteX5777" fmla="*/ 4850239 w 6662822"/>
                <a:gd name="connsiteY5777" fmla="*/ 2807715 h 6268113"/>
                <a:gd name="connsiteX5778" fmla="*/ 4858646 w 6662822"/>
                <a:gd name="connsiteY5778" fmla="*/ 2802848 h 6268113"/>
                <a:gd name="connsiteX5779" fmla="*/ 4870150 w 6662822"/>
                <a:gd name="connsiteY5779" fmla="*/ 2798424 h 6268113"/>
                <a:gd name="connsiteX5780" fmla="*/ 4889175 w 6662822"/>
                <a:gd name="connsiteY5780" fmla="*/ 2794442 h 6268113"/>
                <a:gd name="connsiteX5781" fmla="*/ 4922359 w 6662822"/>
                <a:gd name="connsiteY5781" fmla="*/ 2787805 h 6268113"/>
                <a:gd name="connsiteX5782" fmla="*/ 4938730 w 6662822"/>
                <a:gd name="connsiteY5782" fmla="*/ 2783823 h 6268113"/>
                <a:gd name="connsiteX5783" fmla="*/ 4942712 w 6662822"/>
                <a:gd name="connsiteY5783" fmla="*/ 2781168 h 6268113"/>
                <a:gd name="connsiteX5784" fmla="*/ 4962622 w 6662822"/>
                <a:gd name="connsiteY5784" fmla="*/ 2775416 h 6268113"/>
                <a:gd name="connsiteX5785" fmla="*/ 4985630 w 6662822"/>
                <a:gd name="connsiteY5785" fmla="*/ 2768337 h 6268113"/>
                <a:gd name="connsiteX5786" fmla="*/ 5003770 w 6662822"/>
                <a:gd name="connsiteY5786" fmla="*/ 2762143 h 6268113"/>
                <a:gd name="connsiteX5787" fmla="*/ 5013947 w 6662822"/>
                <a:gd name="connsiteY5787" fmla="*/ 2759045 h 6268113"/>
                <a:gd name="connsiteX5788" fmla="*/ 5054652 w 6662822"/>
                <a:gd name="connsiteY5788" fmla="*/ 2742675 h 6268113"/>
                <a:gd name="connsiteX5789" fmla="*/ 5074120 w 6662822"/>
                <a:gd name="connsiteY5789" fmla="*/ 2734268 h 6268113"/>
                <a:gd name="connsiteX5790" fmla="*/ 5089606 w 6662822"/>
                <a:gd name="connsiteY5790" fmla="*/ 2732498 h 6268113"/>
                <a:gd name="connsiteX5791" fmla="*/ 5093588 w 6662822"/>
                <a:gd name="connsiteY5791" fmla="*/ 2732498 h 6268113"/>
                <a:gd name="connsiteX5792" fmla="*/ 5102437 w 6662822"/>
                <a:gd name="connsiteY5792" fmla="*/ 2728959 h 6268113"/>
                <a:gd name="connsiteX5793" fmla="*/ 5113498 w 6662822"/>
                <a:gd name="connsiteY5793" fmla="*/ 2722764 h 6268113"/>
                <a:gd name="connsiteX5794" fmla="*/ 5121462 w 6662822"/>
                <a:gd name="connsiteY5794" fmla="*/ 2714800 h 6268113"/>
                <a:gd name="connsiteX5795" fmla="*/ 5138718 w 6662822"/>
                <a:gd name="connsiteY5795" fmla="*/ 2711261 h 6268113"/>
                <a:gd name="connsiteX5796" fmla="*/ 5151549 w 6662822"/>
                <a:gd name="connsiteY5796" fmla="*/ 2705509 h 6268113"/>
                <a:gd name="connsiteX5797" fmla="*/ 5182078 w 6662822"/>
                <a:gd name="connsiteY5797" fmla="*/ 2696660 h 6268113"/>
                <a:gd name="connsiteX5798" fmla="*/ 5187830 w 6662822"/>
                <a:gd name="connsiteY5798" fmla="*/ 2692235 h 6268113"/>
                <a:gd name="connsiteX5799" fmla="*/ 5207740 w 6662822"/>
                <a:gd name="connsiteY5799" fmla="*/ 2685156 h 6268113"/>
                <a:gd name="connsiteX5800" fmla="*/ 5233845 w 6662822"/>
                <a:gd name="connsiteY5800" fmla="*/ 2677192 h 6268113"/>
                <a:gd name="connsiteX5801" fmla="*/ 5250216 w 6662822"/>
                <a:gd name="connsiteY5801" fmla="*/ 2674980 h 6268113"/>
                <a:gd name="connsiteX5802" fmla="*/ 5251543 w 6662822"/>
                <a:gd name="connsiteY5802" fmla="*/ 2671440 h 6268113"/>
                <a:gd name="connsiteX5803" fmla="*/ 5291364 w 6662822"/>
                <a:gd name="connsiteY5803" fmla="*/ 2656839 h 6268113"/>
                <a:gd name="connsiteX5804" fmla="*/ 5303310 w 6662822"/>
                <a:gd name="connsiteY5804" fmla="*/ 2662591 h 6268113"/>
                <a:gd name="connsiteX5805" fmla="*/ 5303310 w 6662822"/>
                <a:gd name="connsiteY5805" fmla="*/ 2657282 h 6268113"/>
                <a:gd name="connsiteX5806" fmla="*/ 5307734 w 6662822"/>
                <a:gd name="connsiteY5806" fmla="*/ 2649317 h 6268113"/>
                <a:gd name="connsiteX5807" fmla="*/ 5317468 w 6662822"/>
                <a:gd name="connsiteY5807" fmla="*/ 2645778 h 6268113"/>
                <a:gd name="connsiteX5808" fmla="*/ 5326760 w 6662822"/>
                <a:gd name="connsiteY5808" fmla="*/ 2639141 h 6268113"/>
                <a:gd name="connsiteX5809" fmla="*/ 5330742 w 6662822"/>
                <a:gd name="connsiteY5809" fmla="*/ 2635159 h 6268113"/>
                <a:gd name="connsiteX5810" fmla="*/ 5338264 w 6662822"/>
                <a:gd name="connsiteY5810" fmla="*/ 2631177 h 6268113"/>
                <a:gd name="connsiteX5811" fmla="*/ 5372332 w 6662822"/>
                <a:gd name="connsiteY5811" fmla="*/ 2617461 h 6268113"/>
                <a:gd name="connsiteX5812" fmla="*/ 5378969 w 6662822"/>
                <a:gd name="connsiteY5812" fmla="*/ 2615249 h 6268113"/>
                <a:gd name="connsiteX5813" fmla="*/ 5392243 w 6662822"/>
                <a:gd name="connsiteY5813" fmla="*/ 2612594 h 6268113"/>
                <a:gd name="connsiteX5814" fmla="*/ 5406401 w 6662822"/>
                <a:gd name="connsiteY5814" fmla="*/ 2609054 h 6268113"/>
                <a:gd name="connsiteX5815" fmla="*/ 5429851 w 6662822"/>
                <a:gd name="connsiteY5815" fmla="*/ 2599320 h 6268113"/>
                <a:gd name="connsiteX5816" fmla="*/ 5477636 w 6662822"/>
                <a:gd name="connsiteY5816" fmla="*/ 2572773 h 6268113"/>
                <a:gd name="connsiteX5817" fmla="*/ 5473654 w 6662822"/>
                <a:gd name="connsiteY5817" fmla="*/ 2580295 h 6268113"/>
                <a:gd name="connsiteX5818" fmla="*/ 5486927 w 6662822"/>
                <a:gd name="connsiteY5818" fmla="*/ 2574101 h 6268113"/>
                <a:gd name="connsiteX5819" fmla="*/ 5510377 w 6662822"/>
                <a:gd name="connsiteY5819" fmla="*/ 2562154 h 6268113"/>
                <a:gd name="connsiteX5820" fmla="*/ 5513917 w 6662822"/>
                <a:gd name="connsiteY5820" fmla="*/ 2559057 h 6268113"/>
                <a:gd name="connsiteX5821" fmla="*/ 5518784 w 6662822"/>
                <a:gd name="connsiteY5821" fmla="*/ 2558172 h 6268113"/>
                <a:gd name="connsiteX5822" fmla="*/ 5532942 w 6662822"/>
                <a:gd name="connsiteY5822" fmla="*/ 2551536 h 6268113"/>
                <a:gd name="connsiteX5823" fmla="*/ 5533827 w 6662822"/>
                <a:gd name="connsiteY5823" fmla="*/ 2547111 h 6268113"/>
                <a:gd name="connsiteX5824" fmla="*/ 5556392 w 6662822"/>
                <a:gd name="connsiteY5824" fmla="*/ 2537377 h 6268113"/>
                <a:gd name="connsiteX5825" fmla="*/ 5579842 w 6662822"/>
                <a:gd name="connsiteY5825" fmla="*/ 2524104 h 6268113"/>
                <a:gd name="connsiteX5826" fmla="*/ 5584709 w 6662822"/>
                <a:gd name="connsiteY5826" fmla="*/ 2519679 h 6268113"/>
                <a:gd name="connsiteX5827" fmla="*/ 5592673 w 6662822"/>
                <a:gd name="connsiteY5827" fmla="*/ 2515255 h 6268113"/>
                <a:gd name="connsiteX5828" fmla="*/ 5605062 w 6662822"/>
                <a:gd name="connsiteY5828" fmla="*/ 2510830 h 6268113"/>
                <a:gd name="connsiteX5829" fmla="*/ 5627185 w 6662822"/>
                <a:gd name="connsiteY5829" fmla="*/ 2504193 h 6268113"/>
                <a:gd name="connsiteX5830" fmla="*/ 5674084 w 6662822"/>
                <a:gd name="connsiteY5830" fmla="*/ 2484283 h 6268113"/>
                <a:gd name="connsiteX5831" fmla="*/ 5697534 w 6662822"/>
                <a:gd name="connsiteY5831" fmla="*/ 2470567 h 6268113"/>
                <a:gd name="connsiteX5832" fmla="*/ 5724966 w 6662822"/>
                <a:gd name="connsiteY5832" fmla="*/ 2457736 h 6268113"/>
                <a:gd name="connsiteX5833" fmla="*/ 5743992 w 6662822"/>
                <a:gd name="connsiteY5833" fmla="*/ 2451984 h 6268113"/>
                <a:gd name="connsiteX5834" fmla="*/ 5752841 w 6662822"/>
                <a:gd name="connsiteY5834" fmla="*/ 2449329 h 6268113"/>
                <a:gd name="connsiteX5835" fmla="*/ 5757265 w 6662822"/>
                <a:gd name="connsiteY5835" fmla="*/ 2446675 h 6268113"/>
                <a:gd name="connsiteX5836" fmla="*/ 5761690 w 6662822"/>
                <a:gd name="connsiteY5836" fmla="*/ 2444462 h 6268113"/>
                <a:gd name="connsiteX5837" fmla="*/ 5765672 w 6662822"/>
                <a:gd name="connsiteY5837" fmla="*/ 2441808 h 6268113"/>
                <a:gd name="connsiteX5838" fmla="*/ 5777176 w 6662822"/>
                <a:gd name="connsiteY5838" fmla="*/ 2435613 h 6268113"/>
                <a:gd name="connsiteX5839" fmla="*/ 5792661 w 6662822"/>
                <a:gd name="connsiteY5839" fmla="*/ 2426764 h 6268113"/>
                <a:gd name="connsiteX5840" fmla="*/ 5809475 w 6662822"/>
                <a:gd name="connsiteY5840" fmla="*/ 2417473 h 6268113"/>
                <a:gd name="connsiteX5841" fmla="*/ 5827615 w 6662822"/>
                <a:gd name="connsiteY5841" fmla="*/ 2409951 h 6268113"/>
                <a:gd name="connsiteX5842" fmla="*/ 5841774 w 6662822"/>
                <a:gd name="connsiteY5842" fmla="*/ 2405969 h 6268113"/>
                <a:gd name="connsiteX5843" fmla="*/ 5860357 w 6662822"/>
                <a:gd name="connsiteY5843" fmla="*/ 2400217 h 6268113"/>
                <a:gd name="connsiteX5844" fmla="*/ 5859914 w 6662822"/>
                <a:gd name="connsiteY5844" fmla="*/ 2396235 h 6268113"/>
                <a:gd name="connsiteX5845" fmla="*/ 5866993 w 6662822"/>
                <a:gd name="connsiteY5845" fmla="*/ 2390041 h 6268113"/>
                <a:gd name="connsiteX5846" fmla="*/ 5897080 w 6662822"/>
                <a:gd name="connsiteY5846" fmla="*/ 2375882 h 6268113"/>
                <a:gd name="connsiteX5847" fmla="*/ 5924512 w 6662822"/>
                <a:gd name="connsiteY5847" fmla="*/ 2366148 h 6268113"/>
                <a:gd name="connsiteX5848" fmla="*/ 5939998 w 6662822"/>
                <a:gd name="connsiteY5848" fmla="*/ 2363051 h 6268113"/>
                <a:gd name="connsiteX5849" fmla="*/ 5974067 w 6662822"/>
                <a:gd name="connsiteY5849" fmla="*/ 2348893 h 6268113"/>
                <a:gd name="connsiteX5850" fmla="*/ 5986455 w 6662822"/>
                <a:gd name="connsiteY5850" fmla="*/ 2343141 h 6268113"/>
                <a:gd name="connsiteX5851" fmla="*/ 5993977 w 6662822"/>
                <a:gd name="connsiteY5851" fmla="*/ 2340929 h 6268113"/>
                <a:gd name="connsiteX5852" fmla="*/ 6012560 w 6662822"/>
                <a:gd name="connsiteY5852" fmla="*/ 2336947 h 6268113"/>
                <a:gd name="connsiteX5853" fmla="*/ 6043089 w 6662822"/>
                <a:gd name="connsiteY5853" fmla="*/ 2328982 h 6268113"/>
                <a:gd name="connsiteX5854" fmla="*/ 6079370 w 6662822"/>
                <a:gd name="connsiteY5854" fmla="*/ 2310842 h 6268113"/>
                <a:gd name="connsiteX5855" fmla="*/ 6105917 w 6662822"/>
                <a:gd name="connsiteY5855" fmla="*/ 2302878 h 6268113"/>
                <a:gd name="connsiteX5856" fmla="*/ 6156799 w 6662822"/>
                <a:gd name="connsiteY5856" fmla="*/ 2279428 h 6268113"/>
                <a:gd name="connsiteX5857" fmla="*/ 6161666 w 6662822"/>
                <a:gd name="connsiteY5857" fmla="*/ 2276331 h 6268113"/>
                <a:gd name="connsiteX5858" fmla="*/ 6166091 w 6662822"/>
                <a:gd name="connsiteY5858" fmla="*/ 2271021 h 6268113"/>
                <a:gd name="connsiteX5859" fmla="*/ 6167860 w 6662822"/>
                <a:gd name="connsiteY5859" fmla="*/ 2269251 h 6268113"/>
                <a:gd name="connsiteX5860" fmla="*/ 6193523 w 6662822"/>
                <a:gd name="connsiteY5860" fmla="*/ 2254651 h 6268113"/>
                <a:gd name="connsiteX5861" fmla="*/ 6198390 w 6662822"/>
                <a:gd name="connsiteY5861" fmla="*/ 2237837 h 6268113"/>
                <a:gd name="connsiteX5862" fmla="*/ 6201044 w 6662822"/>
                <a:gd name="connsiteY5862" fmla="*/ 2227661 h 6268113"/>
                <a:gd name="connsiteX5863" fmla="*/ 6158569 w 6662822"/>
                <a:gd name="connsiteY5863" fmla="*/ 2195362 h 6268113"/>
                <a:gd name="connsiteX5864" fmla="*/ 6148835 w 6662822"/>
                <a:gd name="connsiteY5864" fmla="*/ 2186955 h 6268113"/>
                <a:gd name="connsiteX5865" fmla="*/ 6139101 w 6662822"/>
                <a:gd name="connsiteY5865" fmla="*/ 2184743 h 6268113"/>
                <a:gd name="connsiteX5866" fmla="*/ 6125385 w 6662822"/>
                <a:gd name="connsiteY5866" fmla="*/ 2179434 h 6268113"/>
                <a:gd name="connsiteX5867" fmla="*/ 6118306 w 6662822"/>
                <a:gd name="connsiteY5867" fmla="*/ 2174567 h 6268113"/>
                <a:gd name="connsiteX5868" fmla="*/ 6096183 w 6662822"/>
                <a:gd name="connsiteY5868" fmla="*/ 2147135 h 6268113"/>
                <a:gd name="connsiteX5869" fmla="*/ 6092201 w 6662822"/>
                <a:gd name="connsiteY5869" fmla="*/ 2144923 h 6268113"/>
                <a:gd name="connsiteX5870" fmla="*/ 6071406 w 6662822"/>
                <a:gd name="connsiteY5870" fmla="*/ 2136516 h 6268113"/>
                <a:gd name="connsiteX5871" fmla="*/ 6055478 w 6662822"/>
                <a:gd name="connsiteY5871" fmla="*/ 2123685 h 6268113"/>
                <a:gd name="connsiteX5872" fmla="*/ 6042647 w 6662822"/>
                <a:gd name="connsiteY5872" fmla="*/ 2112624 h 6268113"/>
                <a:gd name="connsiteX5873" fmla="*/ 6036010 w 6662822"/>
                <a:gd name="connsiteY5873" fmla="*/ 2108199 h 6268113"/>
                <a:gd name="connsiteX5874" fmla="*/ 6029373 w 6662822"/>
                <a:gd name="connsiteY5874" fmla="*/ 2113951 h 6268113"/>
                <a:gd name="connsiteX5875" fmla="*/ 6025833 w 6662822"/>
                <a:gd name="connsiteY5875" fmla="*/ 2111739 h 6268113"/>
                <a:gd name="connsiteX5876" fmla="*/ 6013887 w 6662822"/>
                <a:gd name="connsiteY5876" fmla="*/ 2103775 h 6268113"/>
                <a:gd name="connsiteX5877" fmla="*/ 6010348 w 6662822"/>
                <a:gd name="connsiteY5877" fmla="*/ 2101120 h 6268113"/>
                <a:gd name="connsiteX5878" fmla="*/ 5974509 w 6662822"/>
                <a:gd name="connsiteY5878" fmla="*/ 2068378 h 6268113"/>
                <a:gd name="connsiteX5879" fmla="*/ 5966987 w 6662822"/>
                <a:gd name="connsiteY5879" fmla="*/ 2061742 h 6268113"/>
                <a:gd name="connsiteX5880" fmla="*/ 5955926 w 6662822"/>
                <a:gd name="connsiteY5880" fmla="*/ 2052893 h 6268113"/>
                <a:gd name="connsiteX5881" fmla="*/ 5950174 w 6662822"/>
                <a:gd name="connsiteY5881" fmla="*/ 2045371 h 6268113"/>
                <a:gd name="connsiteX5882" fmla="*/ 5946192 w 6662822"/>
                <a:gd name="connsiteY5882" fmla="*/ 2043159 h 6268113"/>
                <a:gd name="connsiteX5883" fmla="*/ 5938670 w 6662822"/>
                <a:gd name="connsiteY5883" fmla="*/ 2041831 h 6268113"/>
                <a:gd name="connsiteX5884" fmla="*/ 5923185 w 6662822"/>
                <a:gd name="connsiteY5884" fmla="*/ 2032982 h 6268113"/>
                <a:gd name="connsiteX5885" fmla="*/ 5907256 w 6662822"/>
                <a:gd name="connsiteY5885" fmla="*/ 2013072 h 6268113"/>
                <a:gd name="connsiteX5886" fmla="*/ 5892213 w 6662822"/>
                <a:gd name="connsiteY5886" fmla="*/ 2002453 h 6268113"/>
                <a:gd name="connsiteX5887" fmla="*/ 5871418 w 6662822"/>
                <a:gd name="connsiteY5887" fmla="*/ 1987410 h 6268113"/>
                <a:gd name="connsiteX5888" fmla="*/ 5846641 w 6662822"/>
                <a:gd name="connsiteY5888" fmla="*/ 1968827 h 6268113"/>
                <a:gd name="connsiteX5889" fmla="*/ 5828058 w 6662822"/>
                <a:gd name="connsiteY5889" fmla="*/ 1951571 h 6268113"/>
                <a:gd name="connsiteX5890" fmla="*/ 5821421 w 6662822"/>
                <a:gd name="connsiteY5890" fmla="*/ 1944492 h 6268113"/>
                <a:gd name="connsiteX5891" fmla="*/ 5814784 w 6662822"/>
                <a:gd name="connsiteY5891" fmla="*/ 1937855 h 6268113"/>
                <a:gd name="connsiteX5892" fmla="*/ 5805935 w 6662822"/>
                <a:gd name="connsiteY5892" fmla="*/ 1931218 h 6268113"/>
                <a:gd name="connsiteX5893" fmla="*/ 5797086 w 6662822"/>
                <a:gd name="connsiteY5893" fmla="*/ 1926794 h 6268113"/>
                <a:gd name="connsiteX5894" fmla="*/ 5790007 w 6662822"/>
                <a:gd name="connsiteY5894" fmla="*/ 1922369 h 6268113"/>
                <a:gd name="connsiteX5895" fmla="*/ 5785582 w 6662822"/>
                <a:gd name="connsiteY5895" fmla="*/ 1918387 h 6268113"/>
                <a:gd name="connsiteX5896" fmla="*/ 5778061 w 6662822"/>
                <a:gd name="connsiteY5896" fmla="*/ 1911751 h 6268113"/>
                <a:gd name="connsiteX5897" fmla="*/ 5755495 w 6662822"/>
                <a:gd name="connsiteY5897" fmla="*/ 1898035 h 6268113"/>
                <a:gd name="connsiteX5898" fmla="*/ 5741779 w 6662822"/>
                <a:gd name="connsiteY5898" fmla="*/ 1886973 h 6268113"/>
                <a:gd name="connsiteX5899" fmla="*/ 5717445 w 6662822"/>
                <a:gd name="connsiteY5899" fmla="*/ 1860426 h 6268113"/>
                <a:gd name="connsiteX5900" fmla="*/ 5702401 w 6662822"/>
                <a:gd name="connsiteY5900" fmla="*/ 1856002 h 6268113"/>
                <a:gd name="connsiteX5901" fmla="*/ 5684261 w 6662822"/>
                <a:gd name="connsiteY5901" fmla="*/ 1847595 h 6268113"/>
                <a:gd name="connsiteX5902" fmla="*/ 5672315 w 6662822"/>
                <a:gd name="connsiteY5902" fmla="*/ 1831224 h 6268113"/>
                <a:gd name="connsiteX5903" fmla="*/ 5666563 w 6662822"/>
                <a:gd name="connsiteY5903" fmla="*/ 1829455 h 6268113"/>
                <a:gd name="connsiteX5904" fmla="*/ 5663023 w 6662822"/>
                <a:gd name="connsiteY5904" fmla="*/ 1830339 h 6268113"/>
                <a:gd name="connsiteX5905" fmla="*/ 5650634 w 6662822"/>
                <a:gd name="connsiteY5905" fmla="*/ 1827685 h 6268113"/>
                <a:gd name="connsiteX5906" fmla="*/ 5648422 w 6662822"/>
                <a:gd name="connsiteY5906" fmla="*/ 1825915 h 6268113"/>
                <a:gd name="connsiteX5907" fmla="*/ 5640458 w 6662822"/>
                <a:gd name="connsiteY5907" fmla="*/ 1815296 h 6268113"/>
                <a:gd name="connsiteX5908" fmla="*/ 5628954 w 6662822"/>
                <a:gd name="connsiteY5908" fmla="*/ 1804235 h 6268113"/>
                <a:gd name="connsiteX5909" fmla="*/ 5620105 w 6662822"/>
                <a:gd name="connsiteY5909" fmla="*/ 1798483 h 6268113"/>
                <a:gd name="connsiteX5910" fmla="*/ 5611256 w 6662822"/>
                <a:gd name="connsiteY5910" fmla="*/ 1791846 h 6268113"/>
                <a:gd name="connsiteX5911" fmla="*/ 5603735 w 6662822"/>
                <a:gd name="connsiteY5911" fmla="*/ 1782112 h 6268113"/>
                <a:gd name="connsiteX5912" fmla="*/ 5592231 w 6662822"/>
                <a:gd name="connsiteY5912" fmla="*/ 1773263 h 6268113"/>
                <a:gd name="connsiteX5913" fmla="*/ 5584267 w 6662822"/>
                <a:gd name="connsiteY5913" fmla="*/ 1767511 h 6268113"/>
                <a:gd name="connsiteX5914" fmla="*/ 5582939 w 6662822"/>
                <a:gd name="connsiteY5914" fmla="*/ 1772821 h 6268113"/>
                <a:gd name="connsiteX5915" fmla="*/ 5580727 w 6662822"/>
                <a:gd name="connsiteY5915" fmla="*/ 1774591 h 6268113"/>
                <a:gd name="connsiteX5916" fmla="*/ 5578072 w 6662822"/>
                <a:gd name="connsiteY5916" fmla="*/ 1767511 h 6268113"/>
                <a:gd name="connsiteX5917" fmla="*/ 5566569 w 6662822"/>
                <a:gd name="connsiteY5917" fmla="*/ 1754238 h 6268113"/>
                <a:gd name="connsiteX5918" fmla="*/ 5530288 w 6662822"/>
                <a:gd name="connsiteY5918" fmla="*/ 1717514 h 6268113"/>
                <a:gd name="connsiteX5919" fmla="*/ 5517899 w 6662822"/>
                <a:gd name="connsiteY5919" fmla="*/ 1706895 h 6268113"/>
                <a:gd name="connsiteX5920" fmla="*/ 5492237 w 6662822"/>
                <a:gd name="connsiteY5920" fmla="*/ 1688312 h 6268113"/>
                <a:gd name="connsiteX5921" fmla="*/ 5466575 w 6662822"/>
                <a:gd name="connsiteY5921" fmla="*/ 1665747 h 6268113"/>
                <a:gd name="connsiteX5922" fmla="*/ 5457283 w 6662822"/>
                <a:gd name="connsiteY5922" fmla="*/ 1656898 h 6268113"/>
                <a:gd name="connsiteX5923" fmla="*/ 5447992 w 6662822"/>
                <a:gd name="connsiteY5923" fmla="*/ 1650262 h 6268113"/>
                <a:gd name="connsiteX5924" fmla="*/ 5438258 w 6662822"/>
                <a:gd name="connsiteY5924" fmla="*/ 1645395 h 6268113"/>
                <a:gd name="connsiteX5925" fmla="*/ 5438700 w 6662822"/>
                <a:gd name="connsiteY5925" fmla="*/ 1629024 h 6268113"/>
                <a:gd name="connsiteX5926" fmla="*/ 5437815 w 6662822"/>
                <a:gd name="connsiteY5926" fmla="*/ 1625042 h 6268113"/>
                <a:gd name="connsiteX5927" fmla="*/ 5392685 w 6662822"/>
                <a:gd name="connsiteY5927" fmla="*/ 1607344 h 6268113"/>
                <a:gd name="connsiteX5928" fmla="*/ 5376314 w 6662822"/>
                <a:gd name="connsiteY5928" fmla="*/ 1600265 h 6268113"/>
                <a:gd name="connsiteX5929" fmla="*/ 5367465 w 6662822"/>
                <a:gd name="connsiteY5929" fmla="*/ 1593628 h 6268113"/>
                <a:gd name="connsiteX5930" fmla="*/ 5353749 w 6662822"/>
                <a:gd name="connsiteY5930" fmla="*/ 1579469 h 6268113"/>
                <a:gd name="connsiteX5931" fmla="*/ 5334282 w 6662822"/>
                <a:gd name="connsiteY5931" fmla="*/ 1561771 h 6268113"/>
                <a:gd name="connsiteX5932" fmla="*/ 5306850 w 6662822"/>
                <a:gd name="connsiteY5932" fmla="*/ 1543631 h 6268113"/>
                <a:gd name="connsiteX5933" fmla="*/ 5295788 w 6662822"/>
                <a:gd name="connsiteY5933" fmla="*/ 1538764 h 6268113"/>
                <a:gd name="connsiteX5934" fmla="*/ 5295346 w 6662822"/>
                <a:gd name="connsiteY5934" fmla="*/ 1530357 h 6268113"/>
                <a:gd name="connsiteX5935" fmla="*/ 5284285 w 6662822"/>
                <a:gd name="connsiteY5935" fmla="*/ 1524163 h 6268113"/>
                <a:gd name="connsiteX5936" fmla="*/ 5279418 w 6662822"/>
                <a:gd name="connsiteY5936" fmla="*/ 1520181 h 6268113"/>
                <a:gd name="connsiteX5937" fmla="*/ 5266144 w 6662822"/>
                <a:gd name="connsiteY5937" fmla="*/ 1513102 h 6268113"/>
                <a:gd name="connsiteX5938" fmla="*/ 5255525 w 6662822"/>
                <a:gd name="connsiteY5938" fmla="*/ 1506022 h 6268113"/>
                <a:gd name="connsiteX5939" fmla="*/ 5251101 w 6662822"/>
                <a:gd name="connsiteY5939" fmla="*/ 1499386 h 6268113"/>
                <a:gd name="connsiteX5940" fmla="*/ 5246234 w 6662822"/>
                <a:gd name="connsiteY5940" fmla="*/ 1493191 h 6268113"/>
                <a:gd name="connsiteX5941" fmla="*/ 5235172 w 6662822"/>
                <a:gd name="connsiteY5941" fmla="*/ 1484342 h 6268113"/>
                <a:gd name="connsiteX5942" fmla="*/ 5224554 w 6662822"/>
                <a:gd name="connsiteY5942" fmla="*/ 1475051 h 6268113"/>
                <a:gd name="connsiteX5943" fmla="*/ 5217917 w 6662822"/>
                <a:gd name="connsiteY5943" fmla="*/ 1471069 h 6268113"/>
                <a:gd name="connsiteX5944" fmla="*/ 5208625 w 6662822"/>
                <a:gd name="connsiteY5944" fmla="*/ 1466644 h 6268113"/>
                <a:gd name="connsiteX5945" fmla="*/ 5201989 w 6662822"/>
                <a:gd name="connsiteY5945" fmla="*/ 1462220 h 6268113"/>
                <a:gd name="connsiteX5946" fmla="*/ 5195352 w 6662822"/>
                <a:gd name="connsiteY5946" fmla="*/ 1455140 h 6268113"/>
                <a:gd name="connsiteX5947" fmla="*/ 5190927 w 6662822"/>
                <a:gd name="connsiteY5947" fmla="*/ 1451158 h 6268113"/>
                <a:gd name="connsiteX5948" fmla="*/ 5181193 w 6662822"/>
                <a:gd name="connsiteY5948" fmla="*/ 1444522 h 6268113"/>
                <a:gd name="connsiteX5949" fmla="*/ 5171459 w 6662822"/>
                <a:gd name="connsiteY5949" fmla="*/ 1435673 h 6268113"/>
                <a:gd name="connsiteX5950" fmla="*/ 5152876 w 6662822"/>
                <a:gd name="connsiteY5950" fmla="*/ 1424611 h 6268113"/>
                <a:gd name="connsiteX5951" fmla="*/ 5134736 w 6662822"/>
                <a:gd name="connsiteY5951" fmla="*/ 1413550 h 6268113"/>
                <a:gd name="connsiteX5952" fmla="*/ 5125444 w 6662822"/>
                <a:gd name="connsiteY5952" fmla="*/ 1404701 h 6268113"/>
                <a:gd name="connsiteX5953" fmla="*/ 5113498 w 6662822"/>
                <a:gd name="connsiteY5953" fmla="*/ 1395852 h 6268113"/>
                <a:gd name="connsiteX5954" fmla="*/ 5106861 w 6662822"/>
                <a:gd name="connsiteY5954" fmla="*/ 1387003 h 6268113"/>
                <a:gd name="connsiteX5955" fmla="*/ 5100225 w 6662822"/>
                <a:gd name="connsiteY5955" fmla="*/ 1380809 h 6268113"/>
                <a:gd name="connsiteX5956" fmla="*/ 5080757 w 6662822"/>
                <a:gd name="connsiteY5956" fmla="*/ 1369305 h 6268113"/>
                <a:gd name="connsiteX5957" fmla="*/ 5063059 w 6662822"/>
                <a:gd name="connsiteY5957" fmla="*/ 1357801 h 6268113"/>
                <a:gd name="connsiteX5958" fmla="*/ 5058192 w 6662822"/>
                <a:gd name="connsiteY5958" fmla="*/ 1354262 h 6268113"/>
                <a:gd name="connsiteX5959" fmla="*/ 5051555 w 6662822"/>
                <a:gd name="connsiteY5959" fmla="*/ 1349837 h 6268113"/>
                <a:gd name="connsiteX5960" fmla="*/ 5044918 w 6662822"/>
                <a:gd name="connsiteY5960" fmla="*/ 1348067 h 6268113"/>
                <a:gd name="connsiteX5961" fmla="*/ 5050670 w 6662822"/>
                <a:gd name="connsiteY5961" fmla="*/ 1341430 h 6268113"/>
                <a:gd name="connsiteX5962" fmla="*/ 5043591 w 6662822"/>
                <a:gd name="connsiteY5962" fmla="*/ 1338776 h 6268113"/>
                <a:gd name="connsiteX5963" fmla="*/ 5028990 w 6662822"/>
                <a:gd name="connsiteY5963" fmla="*/ 1331696 h 6268113"/>
                <a:gd name="connsiteX5964" fmla="*/ 5017929 w 6662822"/>
                <a:gd name="connsiteY5964" fmla="*/ 1322847 h 6268113"/>
                <a:gd name="connsiteX5965" fmla="*/ 5011734 w 6662822"/>
                <a:gd name="connsiteY5965" fmla="*/ 1316211 h 6268113"/>
                <a:gd name="connsiteX5966" fmla="*/ 4999788 w 6662822"/>
                <a:gd name="connsiteY5966" fmla="*/ 1307804 h 6268113"/>
                <a:gd name="connsiteX5967" fmla="*/ 4968817 w 6662822"/>
                <a:gd name="connsiteY5967" fmla="*/ 1287894 h 6268113"/>
                <a:gd name="connsiteX5968" fmla="*/ 4950234 w 6662822"/>
                <a:gd name="connsiteY5968" fmla="*/ 1275063 h 6268113"/>
                <a:gd name="connsiteX5969" fmla="*/ 4935190 w 6662822"/>
                <a:gd name="connsiteY5969" fmla="*/ 1264886 h 6268113"/>
                <a:gd name="connsiteX5970" fmla="*/ 4913510 w 6662822"/>
                <a:gd name="connsiteY5970" fmla="*/ 1245861 h 6268113"/>
                <a:gd name="connsiteX5971" fmla="*/ 4902006 w 6662822"/>
                <a:gd name="connsiteY5971" fmla="*/ 1231260 h 6268113"/>
                <a:gd name="connsiteX5972" fmla="*/ 4892715 w 6662822"/>
                <a:gd name="connsiteY5972" fmla="*/ 1225951 h 6268113"/>
                <a:gd name="connsiteX5973" fmla="*/ 4867938 w 6662822"/>
                <a:gd name="connsiteY5973" fmla="*/ 1210465 h 6268113"/>
                <a:gd name="connsiteX5974" fmla="*/ 4847585 w 6662822"/>
                <a:gd name="connsiteY5974" fmla="*/ 1192324 h 6268113"/>
                <a:gd name="connsiteX5975" fmla="*/ 4829444 w 6662822"/>
                <a:gd name="connsiteY5975" fmla="*/ 1179051 h 6268113"/>
                <a:gd name="connsiteX5976" fmla="*/ 4808207 w 6662822"/>
                <a:gd name="connsiteY5976" fmla="*/ 1165777 h 6268113"/>
                <a:gd name="connsiteX5977" fmla="*/ 4801570 w 6662822"/>
                <a:gd name="connsiteY5977" fmla="*/ 1160910 h 6268113"/>
                <a:gd name="connsiteX5978" fmla="*/ 4794933 w 6662822"/>
                <a:gd name="connsiteY5978" fmla="*/ 1158698 h 6268113"/>
                <a:gd name="connsiteX5979" fmla="*/ 4785642 w 6662822"/>
                <a:gd name="connsiteY5979" fmla="*/ 1149849 h 6268113"/>
                <a:gd name="connsiteX5980" fmla="*/ 4776350 w 6662822"/>
                <a:gd name="connsiteY5980" fmla="*/ 1141000 h 6268113"/>
                <a:gd name="connsiteX5981" fmla="*/ 4771483 w 6662822"/>
                <a:gd name="connsiteY5981" fmla="*/ 1138345 h 6268113"/>
                <a:gd name="connsiteX5982" fmla="*/ 4753343 w 6662822"/>
                <a:gd name="connsiteY5982" fmla="*/ 1117107 h 6268113"/>
                <a:gd name="connsiteX5983" fmla="*/ 4732990 w 6662822"/>
                <a:gd name="connsiteY5983" fmla="*/ 1101179 h 6268113"/>
                <a:gd name="connsiteX5984" fmla="*/ 4704673 w 6662822"/>
                <a:gd name="connsiteY5984" fmla="*/ 1083039 h 6268113"/>
                <a:gd name="connsiteX5985" fmla="*/ 4688745 w 6662822"/>
                <a:gd name="connsiteY5985" fmla="*/ 1072862 h 6268113"/>
                <a:gd name="connsiteX5986" fmla="*/ 4683878 w 6662822"/>
                <a:gd name="connsiteY5986" fmla="*/ 1066668 h 6268113"/>
                <a:gd name="connsiteX5987" fmla="*/ 4679896 w 6662822"/>
                <a:gd name="connsiteY5987" fmla="*/ 1059589 h 6268113"/>
                <a:gd name="connsiteX5988" fmla="*/ 4674586 w 6662822"/>
                <a:gd name="connsiteY5988" fmla="*/ 1055164 h 6268113"/>
                <a:gd name="connsiteX5989" fmla="*/ 4653349 w 6662822"/>
                <a:gd name="connsiteY5989" fmla="*/ 1039236 h 6268113"/>
                <a:gd name="connsiteX5990" fmla="*/ 4603351 w 6662822"/>
                <a:gd name="connsiteY5990" fmla="*/ 1008264 h 6268113"/>
                <a:gd name="connsiteX5991" fmla="*/ 4587866 w 6662822"/>
                <a:gd name="connsiteY5991" fmla="*/ 990124 h 6268113"/>
                <a:gd name="connsiteX5992" fmla="*/ 4585653 w 6662822"/>
                <a:gd name="connsiteY5992" fmla="*/ 986142 h 6268113"/>
                <a:gd name="connsiteX5993" fmla="*/ 4576362 w 6662822"/>
                <a:gd name="connsiteY5993" fmla="*/ 978620 h 6268113"/>
                <a:gd name="connsiteX5994" fmla="*/ 4560876 w 6662822"/>
                <a:gd name="connsiteY5994" fmla="*/ 968886 h 6268113"/>
                <a:gd name="connsiteX5995" fmla="*/ 4549372 w 6662822"/>
                <a:gd name="connsiteY5995" fmla="*/ 964462 h 6268113"/>
                <a:gd name="connsiteX5996" fmla="*/ 4529462 w 6662822"/>
                <a:gd name="connsiteY5996" fmla="*/ 951631 h 6268113"/>
                <a:gd name="connsiteX5997" fmla="*/ 4512206 w 6662822"/>
                <a:gd name="connsiteY5997" fmla="*/ 939684 h 6268113"/>
                <a:gd name="connsiteX5998" fmla="*/ 4505127 w 6662822"/>
                <a:gd name="connsiteY5998" fmla="*/ 935702 h 6268113"/>
                <a:gd name="connsiteX5999" fmla="*/ 4498933 w 6662822"/>
                <a:gd name="connsiteY5999" fmla="*/ 930393 h 6268113"/>
                <a:gd name="connsiteX6000" fmla="*/ 4494951 w 6662822"/>
                <a:gd name="connsiteY6000" fmla="*/ 930835 h 6268113"/>
                <a:gd name="connsiteX6001" fmla="*/ 4484774 w 6662822"/>
                <a:gd name="connsiteY6001" fmla="*/ 928623 h 6268113"/>
                <a:gd name="connsiteX6002" fmla="*/ 4467519 w 6662822"/>
                <a:gd name="connsiteY6002" fmla="*/ 902076 h 6268113"/>
                <a:gd name="connsiteX6003" fmla="*/ 4456015 w 6662822"/>
                <a:gd name="connsiteY6003" fmla="*/ 895439 h 6268113"/>
                <a:gd name="connsiteX6004" fmla="*/ 4444069 w 6662822"/>
                <a:gd name="connsiteY6004" fmla="*/ 887033 h 6268113"/>
                <a:gd name="connsiteX6005" fmla="*/ 4431238 w 6662822"/>
                <a:gd name="connsiteY6005" fmla="*/ 880396 h 6268113"/>
                <a:gd name="connsiteX6006" fmla="*/ 4421061 w 6662822"/>
                <a:gd name="connsiteY6006" fmla="*/ 875971 h 6268113"/>
                <a:gd name="connsiteX6007" fmla="*/ 4414867 w 6662822"/>
                <a:gd name="connsiteY6007" fmla="*/ 871547 h 6268113"/>
                <a:gd name="connsiteX6008" fmla="*/ 4405133 w 6662822"/>
                <a:gd name="connsiteY6008" fmla="*/ 864910 h 6268113"/>
                <a:gd name="connsiteX6009" fmla="*/ 4400266 w 6662822"/>
                <a:gd name="connsiteY6009" fmla="*/ 858716 h 6268113"/>
                <a:gd name="connsiteX6010" fmla="*/ 4391860 w 6662822"/>
                <a:gd name="connsiteY6010" fmla="*/ 849867 h 6268113"/>
                <a:gd name="connsiteX6011" fmla="*/ 4381241 w 6662822"/>
                <a:gd name="connsiteY6011" fmla="*/ 842345 h 6268113"/>
                <a:gd name="connsiteX6012" fmla="*/ 4376816 w 6662822"/>
                <a:gd name="connsiteY6012" fmla="*/ 840575 h 6268113"/>
                <a:gd name="connsiteX6013" fmla="*/ 4372392 w 6662822"/>
                <a:gd name="connsiteY6013" fmla="*/ 838363 h 6268113"/>
                <a:gd name="connsiteX6014" fmla="*/ 4367967 w 6662822"/>
                <a:gd name="connsiteY6014" fmla="*/ 836151 h 6268113"/>
                <a:gd name="connsiteX6015" fmla="*/ 4363543 w 6662822"/>
                <a:gd name="connsiteY6015" fmla="*/ 833938 h 6268113"/>
                <a:gd name="connsiteX6016" fmla="*/ 4348057 w 6662822"/>
                <a:gd name="connsiteY6016" fmla="*/ 816240 h 6268113"/>
                <a:gd name="connsiteX6017" fmla="*/ 4348499 w 6662822"/>
                <a:gd name="connsiteY6017" fmla="*/ 821550 h 6268113"/>
                <a:gd name="connsiteX6018" fmla="*/ 4346730 w 6662822"/>
                <a:gd name="connsiteY6018" fmla="*/ 823320 h 6268113"/>
                <a:gd name="connsiteX6019" fmla="*/ 4341420 w 6662822"/>
                <a:gd name="connsiteY6019" fmla="*/ 814471 h 6268113"/>
                <a:gd name="connsiteX6020" fmla="*/ 4330359 w 6662822"/>
                <a:gd name="connsiteY6020" fmla="*/ 803852 h 6268113"/>
                <a:gd name="connsiteX6021" fmla="*/ 4319298 w 6662822"/>
                <a:gd name="connsiteY6021" fmla="*/ 793675 h 6268113"/>
                <a:gd name="connsiteX6022" fmla="*/ 4313988 w 6662822"/>
                <a:gd name="connsiteY6022" fmla="*/ 792790 h 6268113"/>
                <a:gd name="connsiteX6023" fmla="*/ 4286999 w 6662822"/>
                <a:gd name="connsiteY6023" fmla="*/ 779517 h 6268113"/>
                <a:gd name="connsiteX6024" fmla="*/ 4280362 w 6662822"/>
                <a:gd name="connsiteY6024" fmla="*/ 776420 h 6268113"/>
                <a:gd name="connsiteX6025" fmla="*/ 4270628 w 6662822"/>
                <a:gd name="connsiteY6025" fmla="*/ 769340 h 6268113"/>
                <a:gd name="connsiteX6026" fmla="*/ 4266203 w 6662822"/>
                <a:gd name="connsiteY6026" fmla="*/ 765358 h 6268113"/>
                <a:gd name="connsiteX6027" fmla="*/ 4261779 w 6662822"/>
                <a:gd name="connsiteY6027" fmla="*/ 763589 h 6268113"/>
                <a:gd name="connsiteX6028" fmla="*/ 4253815 w 6662822"/>
                <a:gd name="connsiteY6028" fmla="*/ 758722 h 6268113"/>
                <a:gd name="connsiteX6029" fmla="*/ 4237886 w 6662822"/>
                <a:gd name="connsiteY6029" fmla="*/ 747660 h 6268113"/>
                <a:gd name="connsiteX6030" fmla="*/ 4223728 w 6662822"/>
                <a:gd name="connsiteY6030" fmla="*/ 736599 h 6268113"/>
                <a:gd name="connsiteX6031" fmla="*/ 4212667 w 6662822"/>
                <a:gd name="connsiteY6031" fmla="*/ 726865 h 6268113"/>
                <a:gd name="connsiteX6032" fmla="*/ 4205587 w 6662822"/>
                <a:gd name="connsiteY6032" fmla="*/ 721998 h 6268113"/>
                <a:gd name="connsiteX6033" fmla="*/ 4192756 w 6662822"/>
                <a:gd name="connsiteY6033" fmla="*/ 720671 h 6268113"/>
                <a:gd name="connsiteX6034" fmla="*/ 4182137 w 6662822"/>
                <a:gd name="connsiteY6034" fmla="*/ 717131 h 6268113"/>
                <a:gd name="connsiteX6035" fmla="*/ 4171076 w 6662822"/>
                <a:gd name="connsiteY6035" fmla="*/ 708725 h 6268113"/>
                <a:gd name="connsiteX6036" fmla="*/ 4155590 w 6662822"/>
                <a:gd name="connsiteY6036" fmla="*/ 696778 h 6268113"/>
                <a:gd name="connsiteX6037" fmla="*/ 4102496 w 6662822"/>
                <a:gd name="connsiteY6037" fmla="*/ 656958 h 6268113"/>
                <a:gd name="connsiteX6038" fmla="*/ 4059578 w 6662822"/>
                <a:gd name="connsiteY6038" fmla="*/ 647224 h 6268113"/>
                <a:gd name="connsiteX6039" fmla="*/ 4056039 w 6662822"/>
                <a:gd name="connsiteY6039" fmla="*/ 643242 h 6268113"/>
                <a:gd name="connsiteX6040" fmla="*/ 4049402 w 6662822"/>
                <a:gd name="connsiteY6040" fmla="*/ 637932 h 6268113"/>
                <a:gd name="connsiteX6041" fmla="*/ 4038341 w 6662822"/>
                <a:gd name="connsiteY6041" fmla="*/ 639260 h 6268113"/>
                <a:gd name="connsiteX6042" fmla="*/ 4027722 w 6662822"/>
                <a:gd name="connsiteY6042" fmla="*/ 640587 h 6268113"/>
                <a:gd name="connsiteX6043" fmla="*/ 4012678 w 6662822"/>
                <a:gd name="connsiteY6043" fmla="*/ 648109 h 6268113"/>
                <a:gd name="connsiteX6044" fmla="*/ 3992326 w 6662822"/>
                <a:gd name="connsiteY6044" fmla="*/ 657843 h 6268113"/>
                <a:gd name="connsiteX6045" fmla="*/ 3971530 w 6662822"/>
                <a:gd name="connsiteY6045" fmla="*/ 666692 h 6268113"/>
                <a:gd name="connsiteX6046" fmla="*/ 3953390 w 6662822"/>
                <a:gd name="connsiteY6046" fmla="*/ 674656 h 6268113"/>
                <a:gd name="connsiteX6047" fmla="*/ 3945426 w 6662822"/>
                <a:gd name="connsiteY6047" fmla="*/ 679080 h 6268113"/>
                <a:gd name="connsiteX6048" fmla="*/ 3939232 w 6662822"/>
                <a:gd name="connsiteY6048" fmla="*/ 683505 h 6268113"/>
                <a:gd name="connsiteX6049" fmla="*/ 3929940 w 6662822"/>
                <a:gd name="connsiteY6049" fmla="*/ 687487 h 6268113"/>
                <a:gd name="connsiteX6050" fmla="*/ 3915782 w 6662822"/>
                <a:gd name="connsiteY6050" fmla="*/ 696778 h 6268113"/>
                <a:gd name="connsiteX6051" fmla="*/ 3893217 w 6662822"/>
                <a:gd name="connsiteY6051" fmla="*/ 706070 h 6268113"/>
                <a:gd name="connsiteX6052" fmla="*/ 3881713 w 6662822"/>
                <a:gd name="connsiteY6052" fmla="*/ 708282 h 6268113"/>
                <a:gd name="connsiteX6053" fmla="*/ 3865785 w 6662822"/>
                <a:gd name="connsiteY6053" fmla="*/ 716246 h 6268113"/>
                <a:gd name="connsiteX6054" fmla="*/ 3833043 w 6662822"/>
                <a:gd name="connsiteY6054" fmla="*/ 732617 h 6268113"/>
                <a:gd name="connsiteX6055" fmla="*/ 3809151 w 6662822"/>
                <a:gd name="connsiteY6055" fmla="*/ 744121 h 6268113"/>
                <a:gd name="connsiteX6056" fmla="*/ 3792780 w 6662822"/>
                <a:gd name="connsiteY6056" fmla="*/ 749873 h 6268113"/>
                <a:gd name="connsiteX6057" fmla="*/ 3779506 w 6662822"/>
                <a:gd name="connsiteY6057" fmla="*/ 753412 h 6268113"/>
                <a:gd name="connsiteX6058" fmla="*/ 3736589 w 6662822"/>
                <a:gd name="connsiteY6058" fmla="*/ 769783 h 6268113"/>
                <a:gd name="connsiteX6059" fmla="*/ 3710042 w 6662822"/>
                <a:gd name="connsiteY6059" fmla="*/ 776420 h 6268113"/>
                <a:gd name="connsiteX6060" fmla="*/ 3691901 w 6662822"/>
                <a:gd name="connsiteY6060" fmla="*/ 787039 h 6268113"/>
                <a:gd name="connsiteX6061" fmla="*/ 3682167 w 6662822"/>
                <a:gd name="connsiteY6061" fmla="*/ 794560 h 6268113"/>
                <a:gd name="connsiteX6062" fmla="*/ 3669336 w 6662822"/>
                <a:gd name="connsiteY6062" fmla="*/ 798542 h 6268113"/>
                <a:gd name="connsiteX6063" fmla="*/ 3653408 w 6662822"/>
                <a:gd name="connsiteY6063" fmla="*/ 803409 h 6268113"/>
                <a:gd name="connsiteX6064" fmla="*/ 3643674 w 6662822"/>
                <a:gd name="connsiteY6064" fmla="*/ 799870 h 6268113"/>
                <a:gd name="connsiteX6065" fmla="*/ 3639692 w 6662822"/>
                <a:gd name="connsiteY6065" fmla="*/ 796772 h 6268113"/>
                <a:gd name="connsiteX6066" fmla="*/ 3612260 w 6662822"/>
                <a:gd name="connsiteY6066" fmla="*/ 814471 h 6268113"/>
                <a:gd name="connsiteX6067" fmla="*/ 3596332 w 6662822"/>
                <a:gd name="connsiteY6067" fmla="*/ 821107 h 6268113"/>
                <a:gd name="connsiteX6068" fmla="*/ 3583943 w 6662822"/>
                <a:gd name="connsiteY6068" fmla="*/ 826859 h 6268113"/>
                <a:gd name="connsiteX6069" fmla="*/ 3564033 w 6662822"/>
                <a:gd name="connsiteY6069" fmla="*/ 837036 h 6268113"/>
                <a:gd name="connsiteX6070" fmla="*/ 3542795 w 6662822"/>
                <a:gd name="connsiteY6070" fmla="*/ 847212 h 6268113"/>
                <a:gd name="connsiteX6071" fmla="*/ 3523327 w 6662822"/>
                <a:gd name="connsiteY6071" fmla="*/ 856503 h 6268113"/>
                <a:gd name="connsiteX6072" fmla="*/ 3505629 w 6662822"/>
                <a:gd name="connsiteY6072" fmla="*/ 863140 h 6268113"/>
                <a:gd name="connsiteX6073" fmla="*/ 3500762 w 6662822"/>
                <a:gd name="connsiteY6073" fmla="*/ 864910 h 6268113"/>
                <a:gd name="connsiteX6074" fmla="*/ 3496780 w 6662822"/>
                <a:gd name="connsiteY6074" fmla="*/ 867122 h 6268113"/>
                <a:gd name="connsiteX6075" fmla="*/ 3489701 w 6662822"/>
                <a:gd name="connsiteY6075" fmla="*/ 869335 h 6268113"/>
                <a:gd name="connsiteX6076" fmla="*/ 3480409 w 6662822"/>
                <a:gd name="connsiteY6076" fmla="*/ 873759 h 6268113"/>
                <a:gd name="connsiteX6077" fmla="*/ 3466251 w 6662822"/>
                <a:gd name="connsiteY6077" fmla="*/ 881723 h 6268113"/>
                <a:gd name="connsiteX6078" fmla="*/ 3462711 w 6662822"/>
                <a:gd name="connsiteY6078" fmla="*/ 883935 h 6268113"/>
                <a:gd name="connsiteX6079" fmla="*/ 3449438 w 6662822"/>
                <a:gd name="connsiteY6079" fmla="*/ 880396 h 6268113"/>
                <a:gd name="connsiteX6080" fmla="*/ 3426430 w 6662822"/>
                <a:gd name="connsiteY6080" fmla="*/ 887033 h 6268113"/>
                <a:gd name="connsiteX6081" fmla="*/ 3418908 w 6662822"/>
                <a:gd name="connsiteY6081" fmla="*/ 891457 h 6268113"/>
                <a:gd name="connsiteX6082" fmla="*/ 3410502 w 6662822"/>
                <a:gd name="connsiteY6082" fmla="*/ 895882 h 6268113"/>
                <a:gd name="connsiteX6083" fmla="*/ 3398998 w 6662822"/>
                <a:gd name="connsiteY6083" fmla="*/ 903846 h 6268113"/>
                <a:gd name="connsiteX6084" fmla="*/ 3394131 w 6662822"/>
                <a:gd name="connsiteY6084" fmla="*/ 903403 h 6268113"/>
                <a:gd name="connsiteX6085" fmla="*/ 3383070 w 6662822"/>
                <a:gd name="connsiteY6085" fmla="*/ 900749 h 6268113"/>
                <a:gd name="connsiteX6086" fmla="*/ 3370681 w 6662822"/>
                <a:gd name="connsiteY6086" fmla="*/ 903403 h 6268113"/>
                <a:gd name="connsiteX6087" fmla="*/ 3362275 w 6662822"/>
                <a:gd name="connsiteY6087" fmla="*/ 909155 h 6268113"/>
                <a:gd name="connsiteX6088" fmla="*/ 3347674 w 6662822"/>
                <a:gd name="connsiteY6088" fmla="*/ 920216 h 6268113"/>
                <a:gd name="connsiteX6089" fmla="*/ 3327321 w 6662822"/>
                <a:gd name="connsiteY6089" fmla="*/ 927296 h 6268113"/>
                <a:gd name="connsiteX6090" fmla="*/ 3312720 w 6662822"/>
                <a:gd name="connsiteY6090" fmla="*/ 931278 h 6268113"/>
                <a:gd name="connsiteX6091" fmla="*/ 3306083 w 6662822"/>
                <a:gd name="connsiteY6091" fmla="*/ 937472 h 6268113"/>
                <a:gd name="connsiteX6092" fmla="*/ 3300774 w 6662822"/>
                <a:gd name="connsiteY6092" fmla="*/ 943224 h 6268113"/>
                <a:gd name="connsiteX6093" fmla="*/ 3277766 w 6662822"/>
                <a:gd name="connsiteY6093" fmla="*/ 949418 h 6268113"/>
                <a:gd name="connsiteX6094" fmla="*/ 3271130 w 6662822"/>
                <a:gd name="connsiteY6094" fmla="*/ 948976 h 6268113"/>
                <a:gd name="connsiteX6095" fmla="*/ 3255201 w 6662822"/>
                <a:gd name="connsiteY6095" fmla="*/ 948976 h 6268113"/>
                <a:gd name="connsiteX6096" fmla="*/ 3239273 w 6662822"/>
                <a:gd name="connsiteY6096" fmla="*/ 955613 h 6268113"/>
                <a:gd name="connsiteX6097" fmla="*/ 3221133 w 6662822"/>
                <a:gd name="connsiteY6097" fmla="*/ 966674 h 6268113"/>
                <a:gd name="connsiteX6098" fmla="*/ 3212284 w 6662822"/>
                <a:gd name="connsiteY6098" fmla="*/ 971098 h 6268113"/>
                <a:gd name="connsiteX6099" fmla="*/ 3168923 w 6662822"/>
                <a:gd name="connsiteY6099" fmla="*/ 981275 h 6268113"/>
                <a:gd name="connsiteX6100" fmla="*/ 3130430 w 6662822"/>
                <a:gd name="connsiteY6100" fmla="*/ 989681 h 6268113"/>
                <a:gd name="connsiteX6101" fmla="*/ 3115829 w 6662822"/>
                <a:gd name="connsiteY6101" fmla="*/ 994106 h 6268113"/>
                <a:gd name="connsiteX6102" fmla="*/ 3108750 w 6662822"/>
                <a:gd name="connsiteY6102" fmla="*/ 997645 h 6268113"/>
                <a:gd name="connsiteX6103" fmla="*/ 3105210 w 6662822"/>
                <a:gd name="connsiteY6103" fmla="*/ 1002512 h 6268113"/>
                <a:gd name="connsiteX6104" fmla="*/ 3097689 w 6662822"/>
                <a:gd name="connsiteY6104" fmla="*/ 1006052 h 6268113"/>
                <a:gd name="connsiteX6105" fmla="*/ 3079548 w 6662822"/>
                <a:gd name="connsiteY6105" fmla="*/ 1008707 h 6268113"/>
                <a:gd name="connsiteX6106" fmla="*/ 3064947 w 6662822"/>
                <a:gd name="connsiteY6106" fmla="*/ 1009592 h 6268113"/>
                <a:gd name="connsiteX6107" fmla="*/ 3055656 w 6662822"/>
                <a:gd name="connsiteY6107" fmla="*/ 1011361 h 6268113"/>
                <a:gd name="connsiteX6108" fmla="*/ 3045037 w 6662822"/>
                <a:gd name="connsiteY6108" fmla="*/ 1014016 h 6268113"/>
                <a:gd name="connsiteX6109" fmla="*/ 3034860 w 6662822"/>
                <a:gd name="connsiteY6109" fmla="*/ 1020211 h 6268113"/>
                <a:gd name="connsiteX6110" fmla="*/ 3023357 w 6662822"/>
                <a:gd name="connsiteY6110" fmla="*/ 1025520 h 6268113"/>
                <a:gd name="connsiteX6111" fmla="*/ 3014065 w 6662822"/>
                <a:gd name="connsiteY6111" fmla="*/ 1027732 h 6268113"/>
                <a:gd name="connsiteX6112" fmla="*/ 2976457 w 6662822"/>
                <a:gd name="connsiteY6112" fmla="*/ 1040563 h 6268113"/>
                <a:gd name="connsiteX6113" fmla="*/ 2951680 w 6662822"/>
                <a:gd name="connsiteY6113" fmla="*/ 1047200 h 6268113"/>
                <a:gd name="connsiteX6114" fmla="*/ 2927345 w 6662822"/>
                <a:gd name="connsiteY6114" fmla="*/ 1048527 h 6268113"/>
                <a:gd name="connsiteX6115" fmla="*/ 2911416 w 6662822"/>
                <a:gd name="connsiteY6115" fmla="*/ 1049855 h 6268113"/>
                <a:gd name="connsiteX6116" fmla="*/ 2885754 w 6662822"/>
                <a:gd name="connsiteY6116" fmla="*/ 1063128 h 6268113"/>
                <a:gd name="connsiteX6117" fmla="*/ 2868056 w 6662822"/>
                <a:gd name="connsiteY6117" fmla="*/ 1064898 h 6268113"/>
                <a:gd name="connsiteX6118" fmla="*/ 2830005 w 6662822"/>
                <a:gd name="connsiteY6118" fmla="*/ 1079942 h 6268113"/>
                <a:gd name="connsiteX6119" fmla="*/ 2819386 w 6662822"/>
                <a:gd name="connsiteY6119" fmla="*/ 1080826 h 6268113"/>
                <a:gd name="connsiteX6120" fmla="*/ 2798591 w 6662822"/>
                <a:gd name="connsiteY6120" fmla="*/ 1085693 h 6268113"/>
                <a:gd name="connsiteX6121" fmla="*/ 2772044 w 6662822"/>
                <a:gd name="connsiteY6121" fmla="*/ 1091445 h 6268113"/>
                <a:gd name="connsiteX6122" fmla="*/ 2753019 w 6662822"/>
                <a:gd name="connsiteY6122" fmla="*/ 1094100 h 6268113"/>
                <a:gd name="connsiteX6123" fmla="*/ 2739745 w 6662822"/>
                <a:gd name="connsiteY6123" fmla="*/ 1095870 h 6268113"/>
                <a:gd name="connsiteX6124" fmla="*/ 2733551 w 6662822"/>
                <a:gd name="connsiteY6124" fmla="*/ 1099409 h 6268113"/>
                <a:gd name="connsiteX6125" fmla="*/ 2722490 w 6662822"/>
                <a:gd name="connsiteY6125" fmla="*/ 1105604 h 6268113"/>
                <a:gd name="connsiteX6126" fmla="*/ 2706561 w 6662822"/>
                <a:gd name="connsiteY6126" fmla="*/ 1110028 h 6268113"/>
                <a:gd name="connsiteX6127" fmla="*/ 2693288 w 6662822"/>
                <a:gd name="connsiteY6127" fmla="*/ 1112683 h 6268113"/>
                <a:gd name="connsiteX6128" fmla="*/ 2675590 w 6662822"/>
                <a:gd name="connsiteY6128" fmla="*/ 1117107 h 6268113"/>
                <a:gd name="connsiteX6129" fmla="*/ 2657892 w 6662822"/>
                <a:gd name="connsiteY6129" fmla="*/ 1121532 h 6268113"/>
                <a:gd name="connsiteX6130" fmla="*/ 2645061 w 6662822"/>
                <a:gd name="connsiteY6130" fmla="*/ 1121532 h 6268113"/>
                <a:gd name="connsiteX6131" fmla="*/ 2630017 w 6662822"/>
                <a:gd name="connsiteY6131" fmla="*/ 1122417 h 6268113"/>
                <a:gd name="connsiteX6132" fmla="*/ 2617629 w 6662822"/>
                <a:gd name="connsiteY6132" fmla="*/ 1121090 h 6268113"/>
                <a:gd name="connsiteX6133" fmla="*/ 2612762 w 6662822"/>
                <a:gd name="connsiteY6133" fmla="*/ 1122417 h 6268113"/>
                <a:gd name="connsiteX6134" fmla="*/ 2610107 w 6662822"/>
                <a:gd name="connsiteY6134" fmla="*/ 1129054 h 6268113"/>
                <a:gd name="connsiteX6135" fmla="*/ 2606125 w 6662822"/>
                <a:gd name="connsiteY6135" fmla="*/ 1137018 h 6268113"/>
                <a:gd name="connsiteX6136" fmla="*/ 2603913 w 6662822"/>
                <a:gd name="connsiteY6136" fmla="*/ 1141442 h 6268113"/>
                <a:gd name="connsiteX6137" fmla="*/ 2571614 w 6662822"/>
                <a:gd name="connsiteY6137" fmla="*/ 1141442 h 6268113"/>
                <a:gd name="connsiteX6138" fmla="*/ 2567189 w 6662822"/>
                <a:gd name="connsiteY6138" fmla="*/ 1139230 h 6268113"/>
                <a:gd name="connsiteX6139" fmla="*/ 2558782 w 6662822"/>
                <a:gd name="connsiteY6139" fmla="*/ 1138788 h 6268113"/>
                <a:gd name="connsiteX6140" fmla="*/ 2534005 w 6662822"/>
                <a:gd name="connsiteY6140" fmla="*/ 1146309 h 6268113"/>
                <a:gd name="connsiteX6141" fmla="*/ 2510555 w 6662822"/>
                <a:gd name="connsiteY6141" fmla="*/ 1149849 h 6268113"/>
                <a:gd name="connsiteX6142" fmla="*/ 2498167 w 6662822"/>
                <a:gd name="connsiteY6142" fmla="*/ 1148079 h 6268113"/>
                <a:gd name="connsiteX6143" fmla="*/ 2490645 w 6662822"/>
                <a:gd name="connsiteY6143" fmla="*/ 1150291 h 6268113"/>
                <a:gd name="connsiteX6144" fmla="*/ 2475159 w 6662822"/>
                <a:gd name="connsiteY6144" fmla="*/ 1151619 h 6268113"/>
                <a:gd name="connsiteX6145" fmla="*/ 2469850 w 6662822"/>
                <a:gd name="connsiteY6145" fmla="*/ 1152061 h 6268113"/>
                <a:gd name="connsiteX6146" fmla="*/ 2463213 w 6662822"/>
                <a:gd name="connsiteY6146" fmla="*/ 1155158 h 6268113"/>
                <a:gd name="connsiteX6147" fmla="*/ 2456576 w 6662822"/>
                <a:gd name="connsiteY6147" fmla="*/ 1156486 h 6268113"/>
                <a:gd name="connsiteX6148" fmla="*/ 2442860 w 6662822"/>
                <a:gd name="connsiteY6148" fmla="*/ 1160468 h 6268113"/>
                <a:gd name="connsiteX6149" fmla="*/ 2424277 w 6662822"/>
                <a:gd name="connsiteY6149" fmla="*/ 1165335 h 6268113"/>
                <a:gd name="connsiteX6150" fmla="*/ 2403482 w 6662822"/>
                <a:gd name="connsiteY6150" fmla="*/ 1166220 h 6268113"/>
                <a:gd name="connsiteX6151" fmla="*/ 2392421 w 6662822"/>
                <a:gd name="connsiteY6151" fmla="*/ 1167104 h 6268113"/>
                <a:gd name="connsiteX6152" fmla="*/ 2381359 w 6662822"/>
                <a:gd name="connsiteY6152" fmla="*/ 1175954 h 6268113"/>
                <a:gd name="connsiteX6153" fmla="*/ 2365874 w 6662822"/>
                <a:gd name="connsiteY6153" fmla="*/ 1179051 h 6268113"/>
                <a:gd name="connsiteX6154" fmla="*/ 2350388 w 6662822"/>
                <a:gd name="connsiteY6154" fmla="*/ 1183475 h 6268113"/>
                <a:gd name="connsiteX6155" fmla="*/ 2341096 w 6662822"/>
                <a:gd name="connsiteY6155" fmla="*/ 1183475 h 6268113"/>
                <a:gd name="connsiteX6156" fmla="*/ 2326938 w 6662822"/>
                <a:gd name="connsiteY6156" fmla="*/ 1183033 h 6268113"/>
                <a:gd name="connsiteX6157" fmla="*/ 2295966 w 6662822"/>
                <a:gd name="connsiteY6157" fmla="*/ 1188785 h 6268113"/>
                <a:gd name="connsiteX6158" fmla="*/ 2270746 w 6662822"/>
                <a:gd name="connsiteY6158" fmla="*/ 1193209 h 6268113"/>
                <a:gd name="connsiteX6159" fmla="*/ 2261897 w 6662822"/>
                <a:gd name="connsiteY6159" fmla="*/ 1193652 h 6268113"/>
                <a:gd name="connsiteX6160" fmla="*/ 2246412 w 6662822"/>
                <a:gd name="connsiteY6160" fmla="*/ 1196749 h 6268113"/>
                <a:gd name="connsiteX6161" fmla="*/ 2235793 w 6662822"/>
                <a:gd name="connsiteY6161" fmla="*/ 1198961 h 6268113"/>
                <a:gd name="connsiteX6162" fmla="*/ 2221192 w 6662822"/>
                <a:gd name="connsiteY6162" fmla="*/ 1205598 h 6268113"/>
                <a:gd name="connsiteX6163" fmla="*/ 2217652 w 6662822"/>
                <a:gd name="connsiteY6163" fmla="*/ 1213562 h 6268113"/>
                <a:gd name="connsiteX6164" fmla="*/ 2224289 w 6662822"/>
                <a:gd name="connsiteY6164" fmla="*/ 1219756 h 6268113"/>
                <a:gd name="connsiteX6165" fmla="*/ 2293312 w 6662822"/>
                <a:gd name="connsiteY6165" fmla="*/ 1283469 h 6268113"/>
                <a:gd name="connsiteX6166" fmla="*/ 2299506 w 6662822"/>
                <a:gd name="connsiteY6166" fmla="*/ 1290548 h 6268113"/>
                <a:gd name="connsiteX6167" fmla="*/ 2310567 w 6662822"/>
                <a:gd name="connsiteY6167" fmla="*/ 1298513 h 6268113"/>
                <a:gd name="connsiteX6168" fmla="*/ 2321628 w 6662822"/>
                <a:gd name="connsiteY6168" fmla="*/ 1313556 h 6268113"/>
                <a:gd name="connsiteX6169" fmla="*/ 2322071 w 6662822"/>
                <a:gd name="connsiteY6169" fmla="*/ 1317538 h 6268113"/>
                <a:gd name="connsiteX6170" fmla="*/ 2330920 w 6662822"/>
                <a:gd name="connsiteY6170" fmla="*/ 1311786 h 6268113"/>
                <a:gd name="connsiteX6171" fmla="*/ 2335344 w 6662822"/>
                <a:gd name="connsiteY6171" fmla="*/ 1315768 h 6268113"/>
                <a:gd name="connsiteX6172" fmla="*/ 2366758 w 6662822"/>
                <a:gd name="connsiteY6172" fmla="*/ 1342758 h 6268113"/>
                <a:gd name="connsiteX6173" fmla="*/ 2391978 w 6662822"/>
                <a:gd name="connsiteY6173" fmla="*/ 1365323 h 6268113"/>
                <a:gd name="connsiteX6174" fmla="*/ 2393748 w 6662822"/>
                <a:gd name="connsiteY6174" fmla="*/ 1367535 h 6268113"/>
                <a:gd name="connsiteX6175" fmla="*/ 2399057 w 6662822"/>
                <a:gd name="connsiteY6175" fmla="*/ 1369305 h 6268113"/>
                <a:gd name="connsiteX6176" fmla="*/ 2409234 w 6662822"/>
                <a:gd name="connsiteY6176" fmla="*/ 1378596 h 6268113"/>
                <a:gd name="connsiteX6177" fmla="*/ 2457904 w 6662822"/>
                <a:gd name="connsiteY6177" fmla="*/ 1411338 h 6268113"/>
                <a:gd name="connsiteX6178" fmla="*/ 2478256 w 6662822"/>
                <a:gd name="connsiteY6178" fmla="*/ 1426824 h 6268113"/>
                <a:gd name="connsiteX6179" fmla="*/ 2492857 w 6662822"/>
                <a:gd name="connsiteY6179" fmla="*/ 1437000 h 6268113"/>
                <a:gd name="connsiteX6180" fmla="*/ 2510998 w 6662822"/>
                <a:gd name="connsiteY6180" fmla="*/ 1450274 h 6268113"/>
                <a:gd name="connsiteX6181" fmla="*/ 2518519 w 6662822"/>
                <a:gd name="connsiteY6181" fmla="*/ 1457795 h 6268113"/>
                <a:gd name="connsiteX6182" fmla="*/ 2524271 w 6662822"/>
                <a:gd name="connsiteY6182" fmla="*/ 1462220 h 6268113"/>
                <a:gd name="connsiteX6183" fmla="*/ 2569401 w 6662822"/>
                <a:gd name="connsiteY6183" fmla="*/ 1496731 h 6268113"/>
                <a:gd name="connsiteX6184" fmla="*/ 2592851 w 6662822"/>
                <a:gd name="connsiteY6184" fmla="*/ 1510447 h 6268113"/>
                <a:gd name="connsiteX6185" fmla="*/ 2607010 w 6662822"/>
                <a:gd name="connsiteY6185" fmla="*/ 1520181 h 6268113"/>
                <a:gd name="connsiteX6186" fmla="*/ 2612762 w 6662822"/>
                <a:gd name="connsiteY6186" fmla="*/ 1524163 h 6268113"/>
                <a:gd name="connsiteX6187" fmla="*/ 2623380 w 6662822"/>
                <a:gd name="connsiteY6187" fmla="*/ 1532570 h 6268113"/>
                <a:gd name="connsiteX6188" fmla="*/ 2644176 w 6662822"/>
                <a:gd name="connsiteY6188" fmla="*/ 1546286 h 6268113"/>
                <a:gd name="connsiteX6189" fmla="*/ 2662316 w 6662822"/>
                <a:gd name="connsiteY6189" fmla="*/ 1560002 h 6268113"/>
                <a:gd name="connsiteX6190" fmla="*/ 2671608 w 6662822"/>
                <a:gd name="connsiteY6190" fmla="*/ 1568408 h 6268113"/>
                <a:gd name="connsiteX6191" fmla="*/ 2677802 w 6662822"/>
                <a:gd name="connsiteY6191" fmla="*/ 1571948 h 6268113"/>
                <a:gd name="connsiteX6192" fmla="*/ 2691076 w 6662822"/>
                <a:gd name="connsiteY6192" fmla="*/ 1583451 h 6268113"/>
                <a:gd name="connsiteX6193" fmla="*/ 2715410 w 6662822"/>
                <a:gd name="connsiteY6193" fmla="*/ 1602034 h 6268113"/>
                <a:gd name="connsiteX6194" fmla="*/ 2730896 w 6662822"/>
                <a:gd name="connsiteY6194" fmla="*/ 1612653 h 6268113"/>
                <a:gd name="connsiteX6195" fmla="*/ 2735321 w 6662822"/>
                <a:gd name="connsiteY6195" fmla="*/ 1619732 h 6268113"/>
                <a:gd name="connsiteX6196" fmla="*/ 2741957 w 6662822"/>
                <a:gd name="connsiteY6196" fmla="*/ 1621502 h 6268113"/>
                <a:gd name="connsiteX6197" fmla="*/ 2746382 w 6662822"/>
                <a:gd name="connsiteY6197" fmla="*/ 1622387 h 6268113"/>
                <a:gd name="connsiteX6198" fmla="*/ 2755231 w 6662822"/>
                <a:gd name="connsiteY6198" fmla="*/ 1634776 h 6268113"/>
                <a:gd name="connsiteX6199" fmla="*/ 2766292 w 6662822"/>
                <a:gd name="connsiteY6199" fmla="*/ 1646722 h 6268113"/>
                <a:gd name="connsiteX6200" fmla="*/ 2774256 w 6662822"/>
                <a:gd name="connsiteY6200" fmla="*/ 1652474 h 6268113"/>
                <a:gd name="connsiteX6201" fmla="*/ 2841509 w 6662822"/>
                <a:gd name="connsiteY6201" fmla="*/ 1706895 h 6268113"/>
                <a:gd name="connsiteX6202" fmla="*/ 2872481 w 6662822"/>
                <a:gd name="connsiteY6202" fmla="*/ 1730788 h 6268113"/>
                <a:gd name="connsiteX6203" fmla="*/ 2922920 w 6662822"/>
                <a:gd name="connsiteY6203" fmla="*/ 1768839 h 6268113"/>
                <a:gd name="connsiteX6204" fmla="*/ 2948582 w 6662822"/>
                <a:gd name="connsiteY6204" fmla="*/ 1789634 h 6268113"/>
                <a:gd name="connsiteX6205" fmla="*/ 2952122 w 6662822"/>
                <a:gd name="connsiteY6205" fmla="*/ 1796271 h 6268113"/>
                <a:gd name="connsiteX6206" fmla="*/ 2955662 w 6662822"/>
                <a:gd name="connsiteY6206" fmla="*/ 1802023 h 6268113"/>
                <a:gd name="connsiteX6207" fmla="*/ 2978669 w 6662822"/>
                <a:gd name="connsiteY6207" fmla="*/ 1812641 h 6268113"/>
                <a:gd name="connsiteX6208" fmla="*/ 3005659 w 6662822"/>
                <a:gd name="connsiteY6208" fmla="*/ 1838304 h 6268113"/>
                <a:gd name="connsiteX6209" fmla="*/ 3012738 w 6662822"/>
                <a:gd name="connsiteY6209" fmla="*/ 1845383 h 6268113"/>
                <a:gd name="connsiteX6210" fmla="*/ 3018490 w 6662822"/>
                <a:gd name="connsiteY6210" fmla="*/ 1847153 h 6268113"/>
                <a:gd name="connsiteX6211" fmla="*/ 3045037 w 6662822"/>
                <a:gd name="connsiteY6211" fmla="*/ 1868833 h 6268113"/>
                <a:gd name="connsiteX6212" fmla="*/ 3048576 w 6662822"/>
                <a:gd name="connsiteY6212" fmla="*/ 1873257 h 6268113"/>
                <a:gd name="connsiteX6213" fmla="*/ 3060080 w 6662822"/>
                <a:gd name="connsiteY6213" fmla="*/ 1879009 h 6268113"/>
                <a:gd name="connsiteX6214" fmla="*/ 3061850 w 6662822"/>
                <a:gd name="connsiteY6214" fmla="*/ 1880779 h 6268113"/>
                <a:gd name="connsiteX6215" fmla="*/ 3076008 w 6662822"/>
                <a:gd name="connsiteY6215" fmla="*/ 1885646 h 6268113"/>
                <a:gd name="connsiteX6216" fmla="*/ 3088397 w 6662822"/>
                <a:gd name="connsiteY6216" fmla="*/ 1893610 h 6268113"/>
                <a:gd name="connsiteX6217" fmla="*/ 3106980 w 6662822"/>
                <a:gd name="connsiteY6217" fmla="*/ 1908211 h 6268113"/>
                <a:gd name="connsiteX6218" fmla="*/ 3126005 w 6662822"/>
                <a:gd name="connsiteY6218" fmla="*/ 1922369 h 6268113"/>
                <a:gd name="connsiteX6219" fmla="*/ 3126890 w 6662822"/>
                <a:gd name="connsiteY6219" fmla="*/ 1926794 h 6268113"/>
                <a:gd name="connsiteX6220" fmla="*/ 3133085 w 6662822"/>
                <a:gd name="connsiteY6220" fmla="*/ 1931218 h 6268113"/>
                <a:gd name="connsiteX6221" fmla="*/ 3146801 w 6662822"/>
                <a:gd name="connsiteY6221" fmla="*/ 1940067 h 6268113"/>
                <a:gd name="connsiteX6222" fmla="*/ 3157862 w 6662822"/>
                <a:gd name="connsiteY6222" fmla="*/ 1948916 h 6268113"/>
                <a:gd name="connsiteX6223" fmla="*/ 3166711 w 6662822"/>
                <a:gd name="connsiteY6223" fmla="*/ 1958208 h 6268113"/>
                <a:gd name="connsiteX6224" fmla="*/ 3172020 w 6662822"/>
                <a:gd name="connsiteY6224" fmla="*/ 1964845 h 6268113"/>
                <a:gd name="connsiteX6225" fmla="*/ 3205647 w 6662822"/>
                <a:gd name="connsiteY6225" fmla="*/ 1987410 h 6268113"/>
                <a:gd name="connsiteX6226" fmla="*/ 3215823 w 6662822"/>
                <a:gd name="connsiteY6226" fmla="*/ 1993162 h 6268113"/>
                <a:gd name="connsiteX6227" fmla="*/ 3224672 w 6662822"/>
                <a:gd name="connsiteY6227" fmla="*/ 1999798 h 6268113"/>
                <a:gd name="connsiteX6228" fmla="*/ 3233079 w 6662822"/>
                <a:gd name="connsiteY6228" fmla="*/ 2006435 h 6268113"/>
                <a:gd name="connsiteX6229" fmla="*/ 3281748 w 6662822"/>
                <a:gd name="connsiteY6229" fmla="*/ 2040946 h 6268113"/>
                <a:gd name="connsiteX6230" fmla="*/ 3313605 w 6662822"/>
                <a:gd name="connsiteY6230" fmla="*/ 2063954 h 6268113"/>
                <a:gd name="connsiteX6231" fmla="*/ 3337055 w 6662822"/>
                <a:gd name="connsiteY6231" fmla="*/ 2082979 h 6268113"/>
                <a:gd name="connsiteX6232" fmla="*/ 3343692 w 6662822"/>
                <a:gd name="connsiteY6232" fmla="*/ 2086076 h 6268113"/>
                <a:gd name="connsiteX6233" fmla="*/ 3350328 w 6662822"/>
                <a:gd name="connsiteY6233" fmla="*/ 2092713 h 6268113"/>
                <a:gd name="connsiteX6234" fmla="*/ 3358735 w 6662822"/>
                <a:gd name="connsiteY6234" fmla="*/ 2099350 h 6268113"/>
                <a:gd name="connsiteX6235" fmla="*/ 3369796 w 6662822"/>
                <a:gd name="connsiteY6235" fmla="*/ 2105987 h 6268113"/>
                <a:gd name="connsiteX6236" fmla="*/ 3376876 w 6662822"/>
                <a:gd name="connsiteY6236" fmla="*/ 2112624 h 6268113"/>
                <a:gd name="connsiteX6237" fmla="*/ 3394574 w 6662822"/>
                <a:gd name="connsiteY6237" fmla="*/ 2131207 h 6268113"/>
                <a:gd name="connsiteX6238" fmla="*/ 3429970 w 6662822"/>
                <a:gd name="connsiteY6238" fmla="*/ 2154657 h 6268113"/>
                <a:gd name="connsiteX6239" fmla="*/ 3438819 w 6662822"/>
                <a:gd name="connsiteY6239" fmla="*/ 2161293 h 6268113"/>
                <a:gd name="connsiteX6240" fmla="*/ 3448110 w 6662822"/>
                <a:gd name="connsiteY6240" fmla="*/ 2170142 h 6268113"/>
                <a:gd name="connsiteX6241" fmla="*/ 3464481 w 6662822"/>
                <a:gd name="connsiteY6241" fmla="*/ 2181204 h 6268113"/>
                <a:gd name="connsiteX6242" fmla="*/ 3482179 w 6662822"/>
                <a:gd name="connsiteY6242" fmla="*/ 2192265 h 6268113"/>
                <a:gd name="connsiteX6243" fmla="*/ 3510938 w 6662822"/>
                <a:gd name="connsiteY6243" fmla="*/ 2214830 h 6268113"/>
                <a:gd name="connsiteX6244" fmla="*/ 3549432 w 6662822"/>
                <a:gd name="connsiteY6244" fmla="*/ 2245359 h 6268113"/>
                <a:gd name="connsiteX6245" fmla="*/ 3573324 w 6662822"/>
                <a:gd name="connsiteY6245" fmla="*/ 2262615 h 6268113"/>
                <a:gd name="connsiteX6246" fmla="*/ 3587925 w 6662822"/>
                <a:gd name="connsiteY6246" fmla="*/ 2271906 h 6268113"/>
                <a:gd name="connsiteX6247" fmla="*/ 3593677 w 6662822"/>
                <a:gd name="connsiteY6247" fmla="*/ 2276331 h 6268113"/>
                <a:gd name="connsiteX6248" fmla="*/ 3601641 w 6662822"/>
                <a:gd name="connsiteY6248" fmla="*/ 2280755 h 6268113"/>
                <a:gd name="connsiteX6249" fmla="*/ 3616684 w 6662822"/>
                <a:gd name="connsiteY6249" fmla="*/ 2288719 h 6268113"/>
                <a:gd name="connsiteX6250" fmla="*/ 3661372 w 6662822"/>
                <a:gd name="connsiteY6250" fmla="*/ 2325000 h 6268113"/>
                <a:gd name="connsiteX6251" fmla="*/ 3677743 w 6662822"/>
                <a:gd name="connsiteY6251" fmla="*/ 2331637 h 6268113"/>
                <a:gd name="connsiteX6252" fmla="*/ 3695883 w 6662822"/>
                <a:gd name="connsiteY6252" fmla="*/ 2347565 h 6268113"/>
                <a:gd name="connsiteX6253" fmla="*/ 3726412 w 6662822"/>
                <a:gd name="connsiteY6253" fmla="*/ 2369688 h 6268113"/>
                <a:gd name="connsiteX6254" fmla="*/ 3741456 w 6662822"/>
                <a:gd name="connsiteY6254" fmla="*/ 2385174 h 6268113"/>
                <a:gd name="connsiteX6255" fmla="*/ 3749862 w 6662822"/>
                <a:gd name="connsiteY6255" fmla="*/ 2395793 h 6268113"/>
                <a:gd name="connsiteX6256" fmla="*/ 3766675 w 6662822"/>
                <a:gd name="connsiteY6256" fmla="*/ 2408181 h 6268113"/>
                <a:gd name="connsiteX6257" fmla="*/ 3797647 w 6662822"/>
                <a:gd name="connsiteY6257" fmla="*/ 2437826 h 6268113"/>
                <a:gd name="connsiteX6258" fmla="*/ 3823309 w 6662822"/>
                <a:gd name="connsiteY6258" fmla="*/ 2465700 h 6268113"/>
                <a:gd name="connsiteX6259" fmla="*/ 3836583 w 6662822"/>
                <a:gd name="connsiteY6259" fmla="*/ 2475434 h 6268113"/>
                <a:gd name="connsiteX6260" fmla="*/ 3850299 w 6662822"/>
                <a:gd name="connsiteY6260" fmla="*/ 2482071 h 6268113"/>
                <a:gd name="connsiteX6261" fmla="*/ 3860033 w 6662822"/>
                <a:gd name="connsiteY6261" fmla="*/ 2488707 h 6268113"/>
                <a:gd name="connsiteX6262" fmla="*/ 3870209 w 6662822"/>
                <a:gd name="connsiteY6262" fmla="*/ 2494459 h 6268113"/>
                <a:gd name="connsiteX6263" fmla="*/ 3898968 w 6662822"/>
                <a:gd name="connsiteY6263" fmla="*/ 2515255 h 6268113"/>
                <a:gd name="connsiteX6264" fmla="*/ 3902066 w 6662822"/>
                <a:gd name="connsiteY6264" fmla="*/ 2520564 h 6268113"/>
                <a:gd name="connsiteX6265" fmla="*/ 3911357 w 6662822"/>
                <a:gd name="connsiteY6265" fmla="*/ 2530740 h 6268113"/>
                <a:gd name="connsiteX6266" fmla="*/ 3921091 w 6662822"/>
                <a:gd name="connsiteY6266" fmla="*/ 2538262 h 6268113"/>
                <a:gd name="connsiteX6267" fmla="*/ 3942329 w 6662822"/>
                <a:gd name="connsiteY6267" fmla="*/ 2559500 h 6268113"/>
                <a:gd name="connsiteX6268" fmla="*/ 3954275 w 6662822"/>
                <a:gd name="connsiteY6268" fmla="*/ 2568349 h 6268113"/>
                <a:gd name="connsiteX6269" fmla="*/ 3966664 w 6662822"/>
                <a:gd name="connsiteY6269" fmla="*/ 2577198 h 6268113"/>
                <a:gd name="connsiteX6270" fmla="*/ 3987901 w 6662822"/>
                <a:gd name="connsiteY6270" fmla="*/ 2591799 h 6268113"/>
                <a:gd name="connsiteX6271" fmla="*/ 4069312 w 6662822"/>
                <a:gd name="connsiteY6271" fmla="*/ 2650202 h 6268113"/>
                <a:gd name="connsiteX6272" fmla="*/ 4135680 w 6662822"/>
                <a:gd name="connsiteY6272" fmla="*/ 2699757 h 6268113"/>
                <a:gd name="connsiteX6273" fmla="*/ 4160015 w 6662822"/>
                <a:gd name="connsiteY6273" fmla="*/ 2716570 h 6268113"/>
                <a:gd name="connsiteX6274" fmla="*/ 4171076 w 6662822"/>
                <a:gd name="connsiteY6274" fmla="*/ 2728074 h 6268113"/>
                <a:gd name="connsiteX6275" fmla="*/ 4177270 w 6662822"/>
                <a:gd name="connsiteY6275" fmla="*/ 2734268 h 6268113"/>
                <a:gd name="connsiteX6276" fmla="*/ 4190102 w 6662822"/>
                <a:gd name="connsiteY6276" fmla="*/ 2743117 h 6268113"/>
                <a:gd name="connsiteX6277" fmla="*/ 4205587 w 6662822"/>
                <a:gd name="connsiteY6277" fmla="*/ 2754178 h 6268113"/>
                <a:gd name="connsiteX6278" fmla="*/ 4225940 w 6662822"/>
                <a:gd name="connsiteY6278" fmla="*/ 2771877 h 6268113"/>
                <a:gd name="connsiteX6279" fmla="*/ 4245851 w 6662822"/>
                <a:gd name="connsiteY6279" fmla="*/ 2789575 h 6268113"/>
                <a:gd name="connsiteX6280" fmla="*/ 4259567 w 6662822"/>
                <a:gd name="connsiteY6280" fmla="*/ 2798424 h 6268113"/>
                <a:gd name="connsiteX6281" fmla="*/ 4273725 w 6662822"/>
                <a:gd name="connsiteY6281" fmla="*/ 2807273 h 6268113"/>
                <a:gd name="connsiteX6282" fmla="*/ 4279477 w 6662822"/>
                <a:gd name="connsiteY6282" fmla="*/ 2813467 h 6268113"/>
                <a:gd name="connsiteX6283" fmla="*/ 4288326 w 6662822"/>
                <a:gd name="connsiteY6283" fmla="*/ 2822758 h 6268113"/>
                <a:gd name="connsiteX6284" fmla="*/ 4294520 w 6662822"/>
                <a:gd name="connsiteY6284" fmla="*/ 2830280 h 6268113"/>
                <a:gd name="connsiteX6285" fmla="*/ 4296733 w 6662822"/>
                <a:gd name="connsiteY6285" fmla="*/ 2832050 h 6268113"/>
                <a:gd name="connsiteX6286" fmla="*/ 4307351 w 6662822"/>
                <a:gd name="connsiteY6286" fmla="*/ 2836032 h 6268113"/>
                <a:gd name="connsiteX6287" fmla="*/ 4396727 w 6662822"/>
                <a:gd name="connsiteY6287" fmla="*/ 2849306 h 6268113"/>
                <a:gd name="connsiteX6288" fmla="*/ 4442299 w 6662822"/>
                <a:gd name="connsiteY6288" fmla="*/ 2853730 h 6268113"/>
                <a:gd name="connsiteX6289" fmla="*/ 4447609 w 6662822"/>
                <a:gd name="connsiteY6289" fmla="*/ 2851075 h 6268113"/>
                <a:gd name="connsiteX6290" fmla="*/ 4451148 w 6662822"/>
                <a:gd name="connsiteY6290" fmla="*/ 2848863 h 6268113"/>
                <a:gd name="connsiteX6291" fmla="*/ 4540081 w 6662822"/>
                <a:gd name="connsiteY6291" fmla="*/ 2851518 h 6268113"/>
                <a:gd name="connsiteX6292" fmla="*/ 4599812 w 6662822"/>
                <a:gd name="connsiteY6292" fmla="*/ 2855942 h 6268113"/>
                <a:gd name="connsiteX6293" fmla="*/ 4611316 w 6662822"/>
                <a:gd name="connsiteY6293" fmla="*/ 2853730 h 6268113"/>
                <a:gd name="connsiteX6294" fmla="*/ 1664588 w 6662822"/>
                <a:gd name="connsiteY6294" fmla="*/ 2822316 h 6268113"/>
                <a:gd name="connsiteX6295" fmla="*/ 1660163 w 6662822"/>
                <a:gd name="connsiteY6295" fmla="*/ 2818334 h 6268113"/>
                <a:gd name="connsiteX6296" fmla="*/ 1657951 w 6662822"/>
                <a:gd name="connsiteY6296" fmla="*/ 2825413 h 6268113"/>
                <a:gd name="connsiteX6297" fmla="*/ 1664588 w 6662822"/>
                <a:gd name="connsiteY6297" fmla="*/ 2822316 h 6268113"/>
                <a:gd name="connsiteX6298" fmla="*/ 857114 w 6662822"/>
                <a:gd name="connsiteY6298" fmla="*/ 2249784 h 6268113"/>
                <a:gd name="connsiteX6299" fmla="*/ 855344 w 6662822"/>
                <a:gd name="connsiteY6299" fmla="*/ 2245359 h 6268113"/>
                <a:gd name="connsiteX6300" fmla="*/ 850477 w 6662822"/>
                <a:gd name="connsiteY6300" fmla="*/ 2249784 h 6268113"/>
                <a:gd name="connsiteX6301" fmla="*/ 852247 w 6662822"/>
                <a:gd name="connsiteY6301" fmla="*/ 2254208 h 6268113"/>
                <a:gd name="connsiteX6302" fmla="*/ 857114 w 6662822"/>
                <a:gd name="connsiteY6302" fmla="*/ 2249784 h 6268113"/>
                <a:gd name="connsiteX6303" fmla="*/ 903571 w 6662822"/>
                <a:gd name="connsiteY6303" fmla="*/ 2240935 h 6268113"/>
                <a:gd name="connsiteX6304" fmla="*/ 898704 w 6662822"/>
                <a:gd name="connsiteY6304" fmla="*/ 2236510 h 6268113"/>
                <a:gd name="connsiteX6305" fmla="*/ 896934 w 6662822"/>
                <a:gd name="connsiteY6305" fmla="*/ 2240935 h 6268113"/>
                <a:gd name="connsiteX6306" fmla="*/ 901801 w 6662822"/>
                <a:gd name="connsiteY6306" fmla="*/ 2245359 h 6268113"/>
                <a:gd name="connsiteX6307" fmla="*/ 903571 w 6662822"/>
                <a:gd name="connsiteY6307" fmla="*/ 2240935 h 6268113"/>
                <a:gd name="connsiteX6308" fmla="*/ 6259005 w 6662822"/>
                <a:gd name="connsiteY6308" fmla="*/ 2194920 h 6268113"/>
                <a:gd name="connsiteX6309" fmla="*/ 6282013 w 6662822"/>
                <a:gd name="connsiteY6309" fmla="*/ 2190495 h 6268113"/>
                <a:gd name="connsiteX6310" fmla="*/ 6299711 w 6662822"/>
                <a:gd name="connsiteY6310" fmla="*/ 2191380 h 6268113"/>
                <a:gd name="connsiteX6311" fmla="*/ 6303251 w 6662822"/>
                <a:gd name="connsiteY6311" fmla="*/ 2186955 h 6268113"/>
                <a:gd name="connsiteX6312" fmla="*/ 6311657 w 6662822"/>
                <a:gd name="connsiteY6312" fmla="*/ 2167045 h 6268113"/>
                <a:gd name="connsiteX6313" fmla="*/ 6320064 w 6662822"/>
                <a:gd name="connsiteY6313" fmla="*/ 2151559 h 6268113"/>
                <a:gd name="connsiteX6314" fmla="*/ 6323161 w 6662822"/>
                <a:gd name="connsiteY6314" fmla="*/ 2143595 h 6268113"/>
                <a:gd name="connsiteX6315" fmla="*/ 6328028 w 6662822"/>
                <a:gd name="connsiteY6315" fmla="*/ 2136958 h 6268113"/>
                <a:gd name="connsiteX6316" fmla="*/ 6335107 w 6662822"/>
                <a:gd name="connsiteY6316" fmla="*/ 2130322 h 6268113"/>
                <a:gd name="connsiteX6317" fmla="*/ 6339089 w 6662822"/>
                <a:gd name="connsiteY6317" fmla="*/ 2125897 h 6268113"/>
                <a:gd name="connsiteX6318" fmla="*/ 6332010 w 6662822"/>
                <a:gd name="connsiteY6318" fmla="*/ 2123685 h 6268113"/>
                <a:gd name="connsiteX6319" fmla="*/ 6334665 w 6662822"/>
                <a:gd name="connsiteY6319" fmla="*/ 2093156 h 6268113"/>
                <a:gd name="connsiteX6320" fmla="*/ 6341301 w 6662822"/>
                <a:gd name="connsiteY6320" fmla="*/ 2070591 h 6268113"/>
                <a:gd name="connsiteX6321" fmla="*/ 6384219 w 6662822"/>
                <a:gd name="connsiteY6321" fmla="*/ 2024133 h 6268113"/>
                <a:gd name="connsiteX6322" fmla="*/ 6385547 w 6662822"/>
                <a:gd name="connsiteY6322" fmla="*/ 2019709 h 6268113"/>
                <a:gd name="connsiteX6323" fmla="*/ 6385547 w 6662822"/>
                <a:gd name="connsiteY6323" fmla="*/ 2014842 h 6268113"/>
                <a:gd name="connsiteX6324" fmla="*/ 6395723 w 6662822"/>
                <a:gd name="connsiteY6324" fmla="*/ 2014842 h 6268113"/>
                <a:gd name="connsiteX6325" fmla="*/ 6398378 w 6662822"/>
                <a:gd name="connsiteY6325" fmla="*/ 2012187 h 6268113"/>
                <a:gd name="connsiteX6326" fmla="*/ 6403687 w 6662822"/>
                <a:gd name="connsiteY6326" fmla="*/ 1985198 h 6268113"/>
                <a:gd name="connsiteX6327" fmla="*/ 6410324 w 6662822"/>
                <a:gd name="connsiteY6327" fmla="*/ 1975464 h 6268113"/>
                <a:gd name="connsiteX6328" fmla="*/ 6424040 w 6662822"/>
                <a:gd name="connsiteY6328" fmla="*/ 1955111 h 6268113"/>
                <a:gd name="connsiteX6329" fmla="*/ 6431119 w 6662822"/>
                <a:gd name="connsiteY6329" fmla="*/ 1932546 h 6268113"/>
                <a:gd name="connsiteX6330" fmla="*/ 6434659 w 6662822"/>
                <a:gd name="connsiteY6330" fmla="*/ 1913520 h 6268113"/>
                <a:gd name="connsiteX6331" fmla="*/ 6431562 w 6662822"/>
                <a:gd name="connsiteY6331" fmla="*/ 1897150 h 6268113"/>
                <a:gd name="connsiteX6332" fmla="*/ 6423597 w 6662822"/>
                <a:gd name="connsiteY6332" fmla="*/ 1881664 h 6268113"/>
                <a:gd name="connsiteX6333" fmla="*/ 6421828 w 6662822"/>
                <a:gd name="connsiteY6333" fmla="*/ 1879894 h 6268113"/>
                <a:gd name="connsiteX6334" fmla="*/ 6416518 w 6662822"/>
                <a:gd name="connsiteY6334" fmla="*/ 1876354 h 6268113"/>
                <a:gd name="connsiteX6335" fmla="*/ 6413421 w 6662822"/>
                <a:gd name="connsiteY6335" fmla="*/ 1869718 h 6268113"/>
                <a:gd name="connsiteX6336" fmla="*/ 6401475 w 6662822"/>
                <a:gd name="connsiteY6336" fmla="*/ 1863966 h 6268113"/>
                <a:gd name="connsiteX6337" fmla="*/ 6397493 w 6662822"/>
                <a:gd name="connsiteY6337" fmla="*/ 1861754 h 6268113"/>
                <a:gd name="connsiteX6338" fmla="*/ 6389971 w 6662822"/>
                <a:gd name="connsiteY6338" fmla="*/ 1860426 h 6268113"/>
                <a:gd name="connsiteX6339" fmla="*/ 6366964 w 6662822"/>
                <a:gd name="connsiteY6339" fmla="*/ 1850692 h 6268113"/>
                <a:gd name="connsiteX6340" fmla="*/ 6363424 w 6662822"/>
                <a:gd name="connsiteY6340" fmla="*/ 1842286 h 6268113"/>
                <a:gd name="connsiteX6341" fmla="*/ 6354575 w 6662822"/>
                <a:gd name="connsiteY6341" fmla="*/ 1835206 h 6268113"/>
                <a:gd name="connsiteX6342" fmla="*/ 6345726 w 6662822"/>
                <a:gd name="connsiteY6342" fmla="*/ 1831224 h 6268113"/>
                <a:gd name="connsiteX6343" fmla="*/ 6318294 w 6662822"/>
                <a:gd name="connsiteY6343" fmla="*/ 1802907 h 6268113"/>
                <a:gd name="connsiteX6344" fmla="*/ 6297941 w 6662822"/>
                <a:gd name="connsiteY6344" fmla="*/ 1786979 h 6268113"/>
                <a:gd name="connsiteX6345" fmla="*/ 6257678 w 6662822"/>
                <a:gd name="connsiteY6345" fmla="*/ 1754238 h 6268113"/>
                <a:gd name="connsiteX6346" fmla="*/ 6248387 w 6662822"/>
                <a:gd name="connsiteY6346" fmla="*/ 1743176 h 6268113"/>
                <a:gd name="connsiteX6347" fmla="*/ 6237768 w 6662822"/>
                <a:gd name="connsiteY6347" fmla="*/ 1732115 h 6268113"/>
                <a:gd name="connsiteX6348" fmla="*/ 6217415 w 6662822"/>
                <a:gd name="connsiteY6348" fmla="*/ 1724594 h 6268113"/>
                <a:gd name="connsiteX6349" fmla="*/ 6205469 w 6662822"/>
                <a:gd name="connsiteY6349" fmla="*/ 1706895 h 6268113"/>
                <a:gd name="connsiteX6350" fmla="*/ 6204584 w 6662822"/>
                <a:gd name="connsiteY6350" fmla="*/ 1697604 h 6268113"/>
                <a:gd name="connsiteX6351" fmla="*/ 6189541 w 6662822"/>
                <a:gd name="connsiteY6351" fmla="*/ 1693179 h 6268113"/>
                <a:gd name="connsiteX6352" fmla="*/ 6174055 w 6662822"/>
                <a:gd name="connsiteY6352" fmla="*/ 1687870 h 6268113"/>
                <a:gd name="connsiteX6353" fmla="*/ 6165206 w 6662822"/>
                <a:gd name="connsiteY6353" fmla="*/ 1678579 h 6268113"/>
                <a:gd name="connsiteX6354" fmla="*/ 6156799 w 6662822"/>
                <a:gd name="connsiteY6354" fmla="*/ 1671942 h 6268113"/>
                <a:gd name="connsiteX6355" fmla="*/ 6137774 w 6662822"/>
                <a:gd name="connsiteY6355" fmla="*/ 1653801 h 6268113"/>
                <a:gd name="connsiteX6356" fmla="*/ 6131137 w 6662822"/>
                <a:gd name="connsiteY6356" fmla="*/ 1648049 h 6268113"/>
                <a:gd name="connsiteX6357" fmla="*/ 6125827 w 6662822"/>
                <a:gd name="connsiteY6357" fmla="*/ 1642740 h 6268113"/>
                <a:gd name="connsiteX6358" fmla="*/ 6120961 w 6662822"/>
                <a:gd name="connsiteY6358" fmla="*/ 1638315 h 6268113"/>
                <a:gd name="connsiteX6359" fmla="*/ 6082025 w 6662822"/>
                <a:gd name="connsiteY6359" fmla="*/ 1608229 h 6268113"/>
                <a:gd name="connsiteX6360" fmla="*/ 6056805 w 6662822"/>
                <a:gd name="connsiteY6360" fmla="*/ 1588318 h 6268113"/>
                <a:gd name="connsiteX6361" fmla="*/ 6031585 w 6662822"/>
                <a:gd name="connsiteY6361" fmla="*/ 1566638 h 6268113"/>
                <a:gd name="connsiteX6362" fmla="*/ 6011675 w 6662822"/>
                <a:gd name="connsiteY6362" fmla="*/ 1546286 h 6268113"/>
                <a:gd name="connsiteX6363" fmla="*/ 5993534 w 6662822"/>
                <a:gd name="connsiteY6363" fmla="*/ 1529915 h 6268113"/>
                <a:gd name="connsiteX6364" fmla="*/ 5983801 w 6662822"/>
                <a:gd name="connsiteY6364" fmla="*/ 1520623 h 6268113"/>
                <a:gd name="connsiteX6365" fmla="*/ 5976279 w 6662822"/>
                <a:gd name="connsiteY6365" fmla="*/ 1516641 h 6268113"/>
                <a:gd name="connsiteX6366" fmla="*/ 5972297 w 6662822"/>
                <a:gd name="connsiteY6366" fmla="*/ 1507792 h 6268113"/>
                <a:gd name="connsiteX6367" fmla="*/ 5971412 w 6662822"/>
                <a:gd name="connsiteY6367" fmla="*/ 1510004 h 6268113"/>
                <a:gd name="connsiteX6368" fmla="*/ 5931149 w 6662822"/>
                <a:gd name="connsiteY6368" fmla="*/ 1485670 h 6268113"/>
                <a:gd name="connsiteX6369" fmla="*/ 5904159 w 6662822"/>
                <a:gd name="connsiteY6369" fmla="*/ 1463990 h 6268113"/>
                <a:gd name="connsiteX6370" fmla="*/ 5893540 w 6662822"/>
                <a:gd name="connsiteY6370" fmla="*/ 1449389 h 6268113"/>
                <a:gd name="connsiteX6371" fmla="*/ 5886019 w 6662822"/>
                <a:gd name="connsiteY6371" fmla="*/ 1451158 h 6268113"/>
                <a:gd name="connsiteX6372" fmla="*/ 5877170 w 6662822"/>
                <a:gd name="connsiteY6372" fmla="*/ 1451158 h 6268113"/>
                <a:gd name="connsiteX6373" fmla="*/ 5874515 w 6662822"/>
                <a:gd name="connsiteY6373" fmla="*/ 1441867 h 6268113"/>
                <a:gd name="connsiteX6374" fmla="*/ 5854605 w 6662822"/>
                <a:gd name="connsiteY6374" fmla="*/ 1430806 h 6268113"/>
                <a:gd name="connsiteX6375" fmla="*/ 5834252 w 6662822"/>
                <a:gd name="connsiteY6375" fmla="*/ 1410453 h 6268113"/>
                <a:gd name="connsiteX6376" fmla="*/ 5823191 w 6662822"/>
                <a:gd name="connsiteY6376" fmla="*/ 1403374 h 6268113"/>
                <a:gd name="connsiteX6377" fmla="*/ 5814784 w 6662822"/>
                <a:gd name="connsiteY6377" fmla="*/ 1397622 h 6268113"/>
                <a:gd name="connsiteX6378" fmla="*/ 5808147 w 6662822"/>
                <a:gd name="connsiteY6378" fmla="*/ 1395852 h 6268113"/>
                <a:gd name="connsiteX6379" fmla="*/ 5803723 w 6662822"/>
                <a:gd name="connsiteY6379" fmla="*/ 1386560 h 6268113"/>
                <a:gd name="connsiteX6380" fmla="*/ 5783812 w 6662822"/>
                <a:gd name="connsiteY6380" fmla="*/ 1375942 h 6268113"/>
                <a:gd name="connsiteX6381" fmla="*/ 5761690 w 6662822"/>
                <a:gd name="connsiteY6381" fmla="*/ 1361783 h 6268113"/>
                <a:gd name="connsiteX6382" fmla="*/ 5758593 w 6662822"/>
                <a:gd name="connsiteY6382" fmla="*/ 1356031 h 6268113"/>
                <a:gd name="connsiteX6383" fmla="*/ 5739567 w 6662822"/>
                <a:gd name="connsiteY6383" fmla="*/ 1341430 h 6268113"/>
                <a:gd name="connsiteX6384" fmla="*/ 5711693 w 6662822"/>
                <a:gd name="connsiteY6384" fmla="*/ 1319308 h 6268113"/>
                <a:gd name="connsiteX6385" fmla="*/ 5699747 w 6662822"/>
                <a:gd name="connsiteY6385" fmla="*/ 1304707 h 6268113"/>
                <a:gd name="connsiteX6386" fmla="*/ 5695322 w 6662822"/>
                <a:gd name="connsiteY6386" fmla="*/ 1300725 h 6268113"/>
                <a:gd name="connsiteX6387" fmla="*/ 5690898 w 6662822"/>
                <a:gd name="connsiteY6387" fmla="*/ 1298070 h 6268113"/>
                <a:gd name="connsiteX6388" fmla="*/ 5679836 w 6662822"/>
                <a:gd name="connsiteY6388" fmla="*/ 1294973 h 6268113"/>
                <a:gd name="connsiteX6389" fmla="*/ 5668775 w 6662822"/>
                <a:gd name="connsiteY6389" fmla="*/ 1290106 h 6268113"/>
                <a:gd name="connsiteX6390" fmla="*/ 5645767 w 6662822"/>
                <a:gd name="connsiteY6390" fmla="*/ 1274620 h 6268113"/>
                <a:gd name="connsiteX6391" fmla="*/ 5643555 w 6662822"/>
                <a:gd name="connsiteY6391" fmla="*/ 1270638 h 6268113"/>
                <a:gd name="connsiteX6392" fmla="*/ 5631609 w 6662822"/>
                <a:gd name="connsiteY6392" fmla="*/ 1264444 h 6268113"/>
                <a:gd name="connsiteX6393" fmla="*/ 5629397 w 6662822"/>
                <a:gd name="connsiteY6393" fmla="*/ 1263116 h 6268113"/>
                <a:gd name="connsiteX6394" fmla="*/ 5613026 w 6662822"/>
                <a:gd name="connsiteY6394" fmla="*/ 1245861 h 6268113"/>
                <a:gd name="connsiteX6395" fmla="*/ 5599753 w 6662822"/>
                <a:gd name="connsiteY6395" fmla="*/ 1229048 h 6268113"/>
                <a:gd name="connsiteX6396" fmla="*/ 5595328 w 6662822"/>
                <a:gd name="connsiteY6396" fmla="*/ 1223296 h 6268113"/>
                <a:gd name="connsiteX6397" fmla="*/ 5579400 w 6662822"/>
                <a:gd name="connsiteY6397" fmla="*/ 1206483 h 6268113"/>
                <a:gd name="connsiteX6398" fmla="*/ 5568338 w 6662822"/>
                <a:gd name="connsiteY6398" fmla="*/ 1201173 h 6268113"/>
                <a:gd name="connsiteX6399" fmla="*/ 5530730 w 6662822"/>
                <a:gd name="connsiteY6399" fmla="*/ 1173299 h 6268113"/>
                <a:gd name="connsiteX6400" fmla="*/ 5513032 w 6662822"/>
                <a:gd name="connsiteY6400" fmla="*/ 1162680 h 6268113"/>
                <a:gd name="connsiteX6401" fmla="*/ 5506838 w 6662822"/>
                <a:gd name="connsiteY6401" fmla="*/ 1158698 h 6268113"/>
                <a:gd name="connsiteX6402" fmla="*/ 5504625 w 6662822"/>
                <a:gd name="connsiteY6402" fmla="*/ 1152504 h 6268113"/>
                <a:gd name="connsiteX6403" fmla="*/ 5487370 w 6662822"/>
                <a:gd name="connsiteY6403" fmla="*/ 1139230 h 6268113"/>
                <a:gd name="connsiteX6404" fmla="*/ 5471442 w 6662822"/>
                <a:gd name="connsiteY6404" fmla="*/ 1129939 h 6268113"/>
                <a:gd name="connsiteX6405" fmla="*/ 5463035 w 6662822"/>
                <a:gd name="connsiteY6405" fmla="*/ 1129054 h 6268113"/>
                <a:gd name="connsiteX6406" fmla="*/ 5454186 w 6662822"/>
                <a:gd name="connsiteY6406" fmla="*/ 1118435 h 6268113"/>
                <a:gd name="connsiteX6407" fmla="*/ 5447549 w 6662822"/>
                <a:gd name="connsiteY6407" fmla="*/ 1112683 h 6268113"/>
                <a:gd name="connsiteX6408" fmla="*/ 5438700 w 6662822"/>
                <a:gd name="connsiteY6408" fmla="*/ 1104276 h 6268113"/>
                <a:gd name="connsiteX6409" fmla="*/ 5429409 w 6662822"/>
                <a:gd name="connsiteY6409" fmla="*/ 1092773 h 6268113"/>
                <a:gd name="connsiteX6410" fmla="*/ 5422772 w 6662822"/>
                <a:gd name="connsiteY6410" fmla="*/ 1083924 h 6268113"/>
                <a:gd name="connsiteX6411" fmla="*/ 5418790 w 6662822"/>
                <a:gd name="connsiteY6411" fmla="*/ 1079942 h 6268113"/>
                <a:gd name="connsiteX6412" fmla="*/ 5409941 w 6662822"/>
                <a:gd name="connsiteY6412" fmla="*/ 1073305 h 6268113"/>
                <a:gd name="connsiteX6413" fmla="*/ 5393128 w 6662822"/>
                <a:gd name="connsiteY6413" fmla="*/ 1069765 h 6268113"/>
                <a:gd name="connsiteX6414" fmla="*/ 5390473 w 6662822"/>
                <a:gd name="connsiteY6414" fmla="*/ 1062686 h 6268113"/>
                <a:gd name="connsiteX6415" fmla="*/ 5382066 w 6662822"/>
                <a:gd name="connsiteY6415" fmla="*/ 1051625 h 6268113"/>
                <a:gd name="connsiteX6416" fmla="*/ 5353307 w 6662822"/>
                <a:gd name="connsiteY6416" fmla="*/ 1031714 h 6268113"/>
                <a:gd name="connsiteX6417" fmla="*/ 5326317 w 6662822"/>
                <a:gd name="connsiteY6417" fmla="*/ 1010919 h 6268113"/>
                <a:gd name="connsiteX6418" fmla="*/ 5310389 w 6662822"/>
                <a:gd name="connsiteY6418" fmla="*/ 999858 h 6268113"/>
                <a:gd name="connsiteX6419" fmla="*/ 5304195 w 6662822"/>
                <a:gd name="connsiteY6419" fmla="*/ 988796 h 6268113"/>
                <a:gd name="connsiteX6420" fmla="*/ 5267029 w 6662822"/>
                <a:gd name="connsiteY6420" fmla="*/ 964462 h 6268113"/>
                <a:gd name="connsiteX6421" fmla="*/ 5249773 w 6662822"/>
                <a:gd name="connsiteY6421" fmla="*/ 950303 h 6268113"/>
                <a:gd name="connsiteX6422" fmla="*/ 5216147 w 6662822"/>
                <a:gd name="connsiteY6422" fmla="*/ 918004 h 6268113"/>
                <a:gd name="connsiteX6423" fmla="*/ 5196237 w 6662822"/>
                <a:gd name="connsiteY6423" fmla="*/ 901633 h 6268113"/>
                <a:gd name="connsiteX6424" fmla="*/ 5144027 w 6662822"/>
                <a:gd name="connsiteY6424" fmla="*/ 861813 h 6268113"/>
                <a:gd name="connsiteX6425" fmla="*/ 5128984 w 6662822"/>
                <a:gd name="connsiteY6425" fmla="*/ 850752 h 6268113"/>
                <a:gd name="connsiteX6426" fmla="*/ 5122790 w 6662822"/>
                <a:gd name="connsiteY6426" fmla="*/ 847212 h 6268113"/>
                <a:gd name="connsiteX6427" fmla="*/ 5113941 w 6662822"/>
                <a:gd name="connsiteY6427" fmla="*/ 836593 h 6268113"/>
                <a:gd name="connsiteX6428" fmla="*/ 5083854 w 6662822"/>
                <a:gd name="connsiteY6428" fmla="*/ 823320 h 6268113"/>
                <a:gd name="connsiteX6429" fmla="*/ 5081199 w 6662822"/>
                <a:gd name="connsiteY6429" fmla="*/ 820222 h 6268113"/>
                <a:gd name="connsiteX6430" fmla="*/ 5077660 w 6662822"/>
                <a:gd name="connsiteY6430" fmla="*/ 808276 h 6268113"/>
                <a:gd name="connsiteX6431" fmla="*/ 5074120 w 6662822"/>
                <a:gd name="connsiteY6431" fmla="*/ 796330 h 6268113"/>
                <a:gd name="connsiteX6432" fmla="*/ 5062616 w 6662822"/>
                <a:gd name="connsiteY6432" fmla="*/ 789693 h 6268113"/>
                <a:gd name="connsiteX6433" fmla="*/ 5051555 w 6662822"/>
                <a:gd name="connsiteY6433" fmla="*/ 785269 h 6268113"/>
                <a:gd name="connsiteX6434" fmla="*/ 5043148 w 6662822"/>
                <a:gd name="connsiteY6434" fmla="*/ 778189 h 6268113"/>
                <a:gd name="connsiteX6435" fmla="*/ 5030317 w 6662822"/>
                <a:gd name="connsiteY6435" fmla="*/ 767571 h 6268113"/>
                <a:gd name="connsiteX6436" fmla="*/ 5018814 w 6662822"/>
                <a:gd name="connsiteY6436" fmla="*/ 761819 h 6268113"/>
                <a:gd name="connsiteX6437" fmla="*/ 5009522 w 6662822"/>
                <a:gd name="connsiteY6437" fmla="*/ 756952 h 6268113"/>
                <a:gd name="connsiteX6438" fmla="*/ 5001558 w 6662822"/>
                <a:gd name="connsiteY6438" fmla="*/ 749873 h 6268113"/>
                <a:gd name="connsiteX6439" fmla="*/ 4985187 w 6662822"/>
                <a:gd name="connsiteY6439" fmla="*/ 741024 h 6268113"/>
                <a:gd name="connsiteX6440" fmla="*/ 4968817 w 6662822"/>
                <a:gd name="connsiteY6440" fmla="*/ 732175 h 6268113"/>
                <a:gd name="connsiteX6441" fmla="*/ 4961737 w 6662822"/>
                <a:gd name="connsiteY6441" fmla="*/ 729077 h 6268113"/>
                <a:gd name="connsiteX6442" fmla="*/ 4951118 w 6662822"/>
                <a:gd name="connsiteY6442" fmla="*/ 710052 h 6268113"/>
                <a:gd name="connsiteX6443" fmla="*/ 4932093 w 6662822"/>
                <a:gd name="connsiteY6443" fmla="*/ 687487 h 6268113"/>
                <a:gd name="connsiteX6444" fmla="*/ 4925014 w 6662822"/>
                <a:gd name="connsiteY6444" fmla="*/ 685717 h 6268113"/>
                <a:gd name="connsiteX6445" fmla="*/ 4906873 w 6662822"/>
                <a:gd name="connsiteY6445" fmla="*/ 676868 h 6268113"/>
                <a:gd name="connsiteX6446" fmla="*/ 4892272 w 6662822"/>
                <a:gd name="connsiteY6446" fmla="*/ 665807 h 6268113"/>
                <a:gd name="connsiteX6447" fmla="*/ 4884751 w 6662822"/>
                <a:gd name="connsiteY6447" fmla="*/ 662267 h 6268113"/>
                <a:gd name="connsiteX6448" fmla="*/ 4840506 w 6662822"/>
                <a:gd name="connsiteY6448" fmla="*/ 636605 h 6268113"/>
                <a:gd name="connsiteX6449" fmla="*/ 4830329 w 6662822"/>
                <a:gd name="connsiteY6449" fmla="*/ 626871 h 6268113"/>
                <a:gd name="connsiteX6450" fmla="*/ 4818825 w 6662822"/>
                <a:gd name="connsiteY6450" fmla="*/ 619349 h 6268113"/>
                <a:gd name="connsiteX6451" fmla="*/ 4814843 w 6662822"/>
                <a:gd name="connsiteY6451" fmla="*/ 613155 h 6268113"/>
                <a:gd name="connsiteX6452" fmla="*/ 4811746 w 6662822"/>
                <a:gd name="connsiteY6452" fmla="*/ 604306 h 6268113"/>
                <a:gd name="connsiteX6453" fmla="*/ 4790951 w 6662822"/>
                <a:gd name="connsiteY6453" fmla="*/ 594572 h 6268113"/>
                <a:gd name="connsiteX6454" fmla="*/ 4789624 w 6662822"/>
                <a:gd name="connsiteY6454" fmla="*/ 590590 h 6268113"/>
                <a:gd name="connsiteX6455" fmla="*/ 4777235 w 6662822"/>
                <a:gd name="connsiteY6455" fmla="*/ 583511 h 6268113"/>
                <a:gd name="connsiteX6456" fmla="*/ 4775023 w 6662822"/>
                <a:gd name="connsiteY6456" fmla="*/ 572449 h 6268113"/>
                <a:gd name="connsiteX6457" fmla="*/ 4774138 w 6662822"/>
                <a:gd name="connsiteY6457" fmla="*/ 570237 h 6268113"/>
                <a:gd name="connsiteX6458" fmla="*/ 4766174 w 6662822"/>
                <a:gd name="connsiteY6458" fmla="*/ 568467 h 6268113"/>
                <a:gd name="connsiteX6459" fmla="*/ 4760422 w 6662822"/>
                <a:gd name="connsiteY6459" fmla="*/ 564043 h 6268113"/>
                <a:gd name="connsiteX6460" fmla="*/ 4749361 w 6662822"/>
                <a:gd name="connsiteY6460" fmla="*/ 555194 h 6268113"/>
                <a:gd name="connsiteX6461" fmla="*/ 4737414 w 6662822"/>
                <a:gd name="connsiteY6461" fmla="*/ 546345 h 6268113"/>
                <a:gd name="connsiteX6462" fmla="*/ 4717504 w 6662822"/>
                <a:gd name="connsiteY6462" fmla="*/ 533071 h 6268113"/>
                <a:gd name="connsiteX6463" fmla="*/ 4704230 w 6662822"/>
                <a:gd name="connsiteY6463" fmla="*/ 522452 h 6268113"/>
                <a:gd name="connsiteX6464" fmla="*/ 4697594 w 6662822"/>
                <a:gd name="connsiteY6464" fmla="*/ 518028 h 6268113"/>
                <a:gd name="connsiteX6465" fmla="*/ 4690957 w 6662822"/>
                <a:gd name="connsiteY6465" fmla="*/ 506967 h 6268113"/>
                <a:gd name="connsiteX6466" fmla="*/ 4684320 w 6662822"/>
                <a:gd name="connsiteY6466" fmla="*/ 502100 h 6268113"/>
                <a:gd name="connsiteX6467" fmla="*/ 4677683 w 6662822"/>
                <a:gd name="connsiteY6467" fmla="*/ 495463 h 6268113"/>
                <a:gd name="connsiteX6468" fmla="*/ 4659985 w 6662822"/>
                <a:gd name="connsiteY6468" fmla="*/ 487056 h 6268113"/>
                <a:gd name="connsiteX6469" fmla="*/ 4653349 w 6662822"/>
                <a:gd name="connsiteY6469" fmla="*/ 480862 h 6268113"/>
                <a:gd name="connsiteX6470" fmla="*/ 4645827 w 6662822"/>
                <a:gd name="connsiteY6470" fmla="*/ 469358 h 6268113"/>
                <a:gd name="connsiteX6471" fmla="*/ 4637863 w 6662822"/>
                <a:gd name="connsiteY6471" fmla="*/ 458297 h 6268113"/>
                <a:gd name="connsiteX6472" fmla="*/ 4631226 w 6662822"/>
                <a:gd name="connsiteY6472" fmla="*/ 453430 h 6268113"/>
                <a:gd name="connsiteX6473" fmla="*/ 4624589 w 6662822"/>
                <a:gd name="connsiteY6473" fmla="*/ 449005 h 6268113"/>
                <a:gd name="connsiteX6474" fmla="*/ 4613528 w 6662822"/>
                <a:gd name="connsiteY6474" fmla="*/ 444581 h 6268113"/>
                <a:gd name="connsiteX6475" fmla="*/ 4602467 w 6662822"/>
                <a:gd name="connsiteY6475" fmla="*/ 435732 h 6268113"/>
                <a:gd name="connsiteX6476" fmla="*/ 4598042 w 6662822"/>
                <a:gd name="connsiteY6476" fmla="*/ 426440 h 6268113"/>
                <a:gd name="connsiteX6477" fmla="*/ 4572822 w 6662822"/>
                <a:gd name="connsiteY6477" fmla="*/ 415379 h 6268113"/>
                <a:gd name="connsiteX6478" fmla="*/ 4558221 w 6662822"/>
                <a:gd name="connsiteY6478" fmla="*/ 403433 h 6268113"/>
                <a:gd name="connsiteX6479" fmla="*/ 4553797 w 6662822"/>
                <a:gd name="connsiteY6479" fmla="*/ 402548 h 6268113"/>
                <a:gd name="connsiteX6480" fmla="*/ 4549372 w 6662822"/>
                <a:gd name="connsiteY6480" fmla="*/ 398566 h 6268113"/>
                <a:gd name="connsiteX6481" fmla="*/ 4540523 w 6662822"/>
                <a:gd name="connsiteY6481" fmla="*/ 389274 h 6268113"/>
                <a:gd name="connsiteX6482" fmla="*/ 4531674 w 6662822"/>
                <a:gd name="connsiteY6482" fmla="*/ 382195 h 6268113"/>
                <a:gd name="connsiteX6483" fmla="*/ 4525038 w 6662822"/>
                <a:gd name="connsiteY6483" fmla="*/ 378213 h 6268113"/>
                <a:gd name="connsiteX6484" fmla="*/ 4515304 w 6662822"/>
                <a:gd name="connsiteY6484" fmla="*/ 370692 h 6268113"/>
                <a:gd name="connsiteX6485" fmla="*/ 4488314 w 6662822"/>
                <a:gd name="connsiteY6485" fmla="*/ 348126 h 6268113"/>
                <a:gd name="connsiteX6486" fmla="*/ 4485659 w 6662822"/>
                <a:gd name="connsiteY6486" fmla="*/ 344587 h 6268113"/>
                <a:gd name="connsiteX6487" fmla="*/ 4485217 w 6662822"/>
                <a:gd name="connsiteY6487" fmla="*/ 339277 h 6268113"/>
                <a:gd name="connsiteX6488" fmla="*/ 4475483 w 6662822"/>
                <a:gd name="connsiteY6488" fmla="*/ 337950 h 6268113"/>
                <a:gd name="connsiteX6489" fmla="*/ 4475041 w 6662822"/>
                <a:gd name="connsiteY6489" fmla="*/ 325561 h 6268113"/>
                <a:gd name="connsiteX6490" fmla="*/ 4476810 w 6662822"/>
                <a:gd name="connsiteY6490" fmla="*/ 321579 h 6268113"/>
                <a:gd name="connsiteX6491" fmla="*/ 4441414 w 6662822"/>
                <a:gd name="connsiteY6491" fmla="*/ 302554 h 6268113"/>
                <a:gd name="connsiteX6492" fmla="*/ 4425928 w 6662822"/>
                <a:gd name="connsiteY6492" fmla="*/ 296360 h 6268113"/>
                <a:gd name="connsiteX6493" fmla="*/ 4417079 w 6662822"/>
                <a:gd name="connsiteY6493" fmla="*/ 295475 h 6268113"/>
                <a:gd name="connsiteX6494" fmla="*/ 4414425 w 6662822"/>
                <a:gd name="connsiteY6494" fmla="*/ 283971 h 6268113"/>
                <a:gd name="connsiteX6495" fmla="*/ 4405133 w 6662822"/>
                <a:gd name="connsiteY6495" fmla="*/ 281316 h 6268113"/>
                <a:gd name="connsiteX6496" fmla="*/ 4401594 w 6662822"/>
                <a:gd name="connsiteY6496" fmla="*/ 279104 h 6268113"/>
                <a:gd name="connsiteX6497" fmla="*/ 4397169 w 6662822"/>
                <a:gd name="connsiteY6497" fmla="*/ 272025 h 6268113"/>
                <a:gd name="connsiteX6498" fmla="*/ 4390090 w 6662822"/>
                <a:gd name="connsiteY6498" fmla="*/ 267600 h 6268113"/>
                <a:gd name="connsiteX6499" fmla="*/ 4381241 w 6662822"/>
                <a:gd name="connsiteY6499" fmla="*/ 263176 h 6268113"/>
                <a:gd name="connsiteX6500" fmla="*/ 4369295 w 6662822"/>
                <a:gd name="connsiteY6500" fmla="*/ 249902 h 6268113"/>
                <a:gd name="connsiteX6501" fmla="*/ 4359561 w 6662822"/>
                <a:gd name="connsiteY6501" fmla="*/ 237514 h 6268113"/>
                <a:gd name="connsiteX6502" fmla="*/ 4331686 w 6662822"/>
                <a:gd name="connsiteY6502" fmla="*/ 216718 h 6268113"/>
                <a:gd name="connsiteX6503" fmla="*/ 4325049 w 6662822"/>
                <a:gd name="connsiteY6503" fmla="*/ 216276 h 6268113"/>
                <a:gd name="connsiteX6504" fmla="*/ 4314873 w 6662822"/>
                <a:gd name="connsiteY6504" fmla="*/ 210082 h 6268113"/>
                <a:gd name="connsiteX6505" fmla="*/ 4306024 w 6662822"/>
                <a:gd name="connsiteY6505" fmla="*/ 205657 h 6268113"/>
                <a:gd name="connsiteX6506" fmla="*/ 4297175 w 6662822"/>
                <a:gd name="connsiteY6506" fmla="*/ 206100 h 6268113"/>
                <a:gd name="connsiteX6507" fmla="*/ 4286556 w 6662822"/>
                <a:gd name="connsiteY6507" fmla="*/ 203002 h 6268113"/>
                <a:gd name="connsiteX6508" fmla="*/ 4278150 w 6662822"/>
                <a:gd name="connsiteY6508" fmla="*/ 206542 h 6268113"/>
                <a:gd name="connsiteX6509" fmla="*/ 4272840 w 6662822"/>
                <a:gd name="connsiteY6509" fmla="*/ 210082 h 6268113"/>
                <a:gd name="connsiteX6510" fmla="*/ 4268416 w 6662822"/>
                <a:gd name="connsiteY6510" fmla="*/ 214506 h 6268113"/>
                <a:gd name="connsiteX6511" fmla="*/ 4248505 w 6662822"/>
                <a:gd name="connsiteY6511" fmla="*/ 234416 h 6268113"/>
                <a:gd name="connsiteX6512" fmla="*/ 4246735 w 6662822"/>
                <a:gd name="connsiteY6512" fmla="*/ 238841 h 6268113"/>
                <a:gd name="connsiteX6513" fmla="*/ 4241426 w 6662822"/>
                <a:gd name="connsiteY6513" fmla="*/ 254327 h 6268113"/>
                <a:gd name="connsiteX6514" fmla="*/ 4222401 w 6662822"/>
                <a:gd name="connsiteY6514" fmla="*/ 278662 h 6268113"/>
                <a:gd name="connsiteX6515" fmla="*/ 4203818 w 6662822"/>
                <a:gd name="connsiteY6515" fmla="*/ 295917 h 6268113"/>
                <a:gd name="connsiteX6516" fmla="*/ 4204260 w 6662822"/>
                <a:gd name="connsiteY6516" fmla="*/ 304766 h 6268113"/>
                <a:gd name="connsiteX6517" fmla="*/ 4232135 w 6662822"/>
                <a:gd name="connsiteY6517" fmla="*/ 342375 h 6268113"/>
                <a:gd name="connsiteX6518" fmla="*/ 4239656 w 6662822"/>
                <a:gd name="connsiteY6518" fmla="*/ 354763 h 6268113"/>
                <a:gd name="connsiteX6519" fmla="*/ 4250275 w 6662822"/>
                <a:gd name="connsiteY6519" fmla="*/ 363170 h 6268113"/>
                <a:gd name="connsiteX6520" fmla="*/ 4258682 w 6662822"/>
                <a:gd name="connsiteY6520" fmla="*/ 372904 h 6268113"/>
                <a:gd name="connsiteX6521" fmla="*/ 4260894 w 6662822"/>
                <a:gd name="connsiteY6521" fmla="*/ 376443 h 6268113"/>
                <a:gd name="connsiteX6522" fmla="*/ 4266203 w 6662822"/>
                <a:gd name="connsiteY6522" fmla="*/ 377771 h 6268113"/>
                <a:gd name="connsiteX6523" fmla="*/ 4273283 w 6662822"/>
                <a:gd name="connsiteY6523" fmla="*/ 382638 h 6268113"/>
                <a:gd name="connsiteX6524" fmla="*/ 4275495 w 6662822"/>
                <a:gd name="connsiteY6524" fmla="*/ 388832 h 6268113"/>
                <a:gd name="connsiteX6525" fmla="*/ 4280362 w 6662822"/>
                <a:gd name="connsiteY6525" fmla="*/ 398566 h 6268113"/>
                <a:gd name="connsiteX6526" fmla="*/ 4301157 w 6662822"/>
                <a:gd name="connsiteY6526" fmla="*/ 414052 h 6268113"/>
                <a:gd name="connsiteX6527" fmla="*/ 4317528 w 6662822"/>
                <a:gd name="connsiteY6527" fmla="*/ 426883 h 6268113"/>
                <a:gd name="connsiteX6528" fmla="*/ 4323280 w 6662822"/>
                <a:gd name="connsiteY6528" fmla="*/ 430422 h 6268113"/>
                <a:gd name="connsiteX6529" fmla="*/ 4338323 w 6662822"/>
                <a:gd name="connsiteY6529" fmla="*/ 453872 h 6268113"/>
                <a:gd name="connsiteX6530" fmla="*/ 4356021 w 6662822"/>
                <a:gd name="connsiteY6530" fmla="*/ 458739 h 6268113"/>
                <a:gd name="connsiteX6531" fmla="*/ 4362215 w 6662822"/>
                <a:gd name="connsiteY6531" fmla="*/ 465819 h 6268113"/>
                <a:gd name="connsiteX6532" fmla="*/ 4375489 w 6662822"/>
                <a:gd name="connsiteY6532" fmla="*/ 480420 h 6268113"/>
                <a:gd name="connsiteX6533" fmla="*/ 4390532 w 6662822"/>
                <a:gd name="connsiteY6533" fmla="*/ 494136 h 6268113"/>
                <a:gd name="connsiteX6534" fmla="*/ 4399381 w 6662822"/>
                <a:gd name="connsiteY6534" fmla="*/ 499887 h 6268113"/>
                <a:gd name="connsiteX6535" fmla="*/ 4403363 w 6662822"/>
                <a:gd name="connsiteY6535" fmla="*/ 503427 h 6268113"/>
                <a:gd name="connsiteX6536" fmla="*/ 4410443 w 6662822"/>
                <a:gd name="connsiteY6536" fmla="*/ 512718 h 6268113"/>
                <a:gd name="connsiteX6537" fmla="*/ 4415310 w 6662822"/>
                <a:gd name="connsiteY6537" fmla="*/ 521568 h 6268113"/>
                <a:gd name="connsiteX6538" fmla="*/ 4421946 w 6662822"/>
                <a:gd name="connsiteY6538" fmla="*/ 529974 h 6268113"/>
                <a:gd name="connsiteX6539" fmla="*/ 4427698 w 6662822"/>
                <a:gd name="connsiteY6539" fmla="*/ 537053 h 6268113"/>
                <a:gd name="connsiteX6540" fmla="*/ 4444511 w 6662822"/>
                <a:gd name="connsiteY6540" fmla="*/ 542363 h 6268113"/>
                <a:gd name="connsiteX6541" fmla="*/ 4452033 w 6662822"/>
                <a:gd name="connsiteY6541" fmla="*/ 545902 h 6268113"/>
                <a:gd name="connsiteX6542" fmla="*/ 4457785 w 6662822"/>
                <a:gd name="connsiteY6542" fmla="*/ 550769 h 6268113"/>
                <a:gd name="connsiteX6543" fmla="*/ 4485659 w 6662822"/>
                <a:gd name="connsiteY6543" fmla="*/ 573777 h 6268113"/>
                <a:gd name="connsiteX6544" fmla="*/ 4540523 w 6662822"/>
                <a:gd name="connsiteY6544" fmla="*/ 621562 h 6268113"/>
                <a:gd name="connsiteX6545" fmla="*/ 4544948 w 6662822"/>
                <a:gd name="connsiteY6545" fmla="*/ 626429 h 6268113"/>
                <a:gd name="connsiteX6546" fmla="*/ 4563973 w 6662822"/>
                <a:gd name="connsiteY6546" fmla="*/ 643684 h 6268113"/>
                <a:gd name="connsiteX6547" fmla="*/ 4582999 w 6662822"/>
                <a:gd name="connsiteY6547" fmla="*/ 656073 h 6268113"/>
                <a:gd name="connsiteX6548" fmla="*/ 4631668 w 6662822"/>
                <a:gd name="connsiteY6548" fmla="*/ 692354 h 6268113"/>
                <a:gd name="connsiteX6549" fmla="*/ 4639633 w 6662822"/>
                <a:gd name="connsiteY6549" fmla="*/ 699433 h 6268113"/>
                <a:gd name="connsiteX6550" fmla="*/ 4644942 w 6662822"/>
                <a:gd name="connsiteY6550" fmla="*/ 704300 h 6268113"/>
                <a:gd name="connsiteX6551" fmla="*/ 4673259 w 6662822"/>
                <a:gd name="connsiteY6551" fmla="*/ 724653 h 6268113"/>
                <a:gd name="connsiteX6552" fmla="*/ 4692284 w 6662822"/>
                <a:gd name="connsiteY6552" fmla="*/ 736599 h 6268113"/>
                <a:gd name="connsiteX6553" fmla="*/ 4704673 w 6662822"/>
                <a:gd name="connsiteY6553" fmla="*/ 760491 h 6268113"/>
                <a:gd name="connsiteX6554" fmla="*/ 4682108 w 6662822"/>
                <a:gd name="connsiteY6554" fmla="*/ 751200 h 6268113"/>
                <a:gd name="connsiteX6555" fmla="*/ 4677683 w 6662822"/>
                <a:gd name="connsiteY6555" fmla="*/ 747660 h 6268113"/>
                <a:gd name="connsiteX6556" fmla="*/ 4673259 w 6662822"/>
                <a:gd name="connsiteY6556" fmla="*/ 743678 h 6268113"/>
                <a:gd name="connsiteX6557" fmla="*/ 4667949 w 6662822"/>
                <a:gd name="connsiteY6557" fmla="*/ 733944 h 6268113"/>
                <a:gd name="connsiteX6558" fmla="*/ 4666622 w 6662822"/>
                <a:gd name="connsiteY6558" fmla="*/ 736599 h 6268113"/>
                <a:gd name="connsiteX6559" fmla="*/ 4665295 w 6662822"/>
                <a:gd name="connsiteY6559" fmla="*/ 739254 h 6268113"/>
                <a:gd name="connsiteX6560" fmla="*/ 4659543 w 6662822"/>
                <a:gd name="connsiteY6560" fmla="*/ 728635 h 6268113"/>
                <a:gd name="connsiteX6561" fmla="*/ 4656888 w 6662822"/>
                <a:gd name="connsiteY6561" fmla="*/ 727308 h 6268113"/>
                <a:gd name="connsiteX6562" fmla="*/ 4648482 w 6662822"/>
                <a:gd name="connsiteY6562" fmla="*/ 720671 h 6268113"/>
                <a:gd name="connsiteX6563" fmla="*/ 4642730 w 6662822"/>
                <a:gd name="connsiteY6563" fmla="*/ 713592 h 6268113"/>
                <a:gd name="connsiteX6564" fmla="*/ 4625474 w 6662822"/>
                <a:gd name="connsiteY6564" fmla="*/ 706070 h 6268113"/>
                <a:gd name="connsiteX6565" fmla="*/ 4596715 w 6662822"/>
                <a:gd name="connsiteY6565" fmla="*/ 687487 h 6268113"/>
                <a:gd name="connsiteX6566" fmla="*/ 4584769 w 6662822"/>
                <a:gd name="connsiteY6566" fmla="*/ 678195 h 6268113"/>
                <a:gd name="connsiteX6567" fmla="*/ 4580344 w 6662822"/>
                <a:gd name="connsiteY6567" fmla="*/ 676868 h 6268113"/>
                <a:gd name="connsiteX6568" fmla="*/ 4575919 w 6662822"/>
                <a:gd name="connsiteY6568" fmla="*/ 672444 h 6268113"/>
                <a:gd name="connsiteX6569" fmla="*/ 4571495 w 6662822"/>
                <a:gd name="connsiteY6569" fmla="*/ 668019 h 6268113"/>
                <a:gd name="connsiteX6570" fmla="*/ 4564416 w 6662822"/>
                <a:gd name="connsiteY6570" fmla="*/ 664037 h 6268113"/>
                <a:gd name="connsiteX6571" fmla="*/ 4553354 w 6662822"/>
                <a:gd name="connsiteY6571" fmla="*/ 656958 h 6268113"/>
                <a:gd name="connsiteX6572" fmla="*/ 4544948 w 6662822"/>
                <a:gd name="connsiteY6572" fmla="*/ 650763 h 6268113"/>
                <a:gd name="connsiteX6573" fmla="*/ 4533002 w 6662822"/>
                <a:gd name="connsiteY6573" fmla="*/ 641472 h 6268113"/>
                <a:gd name="connsiteX6574" fmla="*/ 4500703 w 6662822"/>
                <a:gd name="connsiteY6574" fmla="*/ 612713 h 6268113"/>
                <a:gd name="connsiteX6575" fmla="*/ 4496721 w 6662822"/>
                <a:gd name="connsiteY6575" fmla="*/ 612270 h 6268113"/>
                <a:gd name="connsiteX6576" fmla="*/ 4485217 w 6662822"/>
                <a:gd name="connsiteY6576" fmla="*/ 611385 h 6268113"/>
                <a:gd name="connsiteX6577" fmla="*/ 4473271 w 6662822"/>
                <a:gd name="connsiteY6577" fmla="*/ 603864 h 6268113"/>
                <a:gd name="connsiteX6578" fmla="*/ 4471058 w 6662822"/>
                <a:gd name="connsiteY6578" fmla="*/ 600766 h 6268113"/>
                <a:gd name="connsiteX6579" fmla="*/ 4456458 w 6662822"/>
                <a:gd name="connsiteY6579" fmla="*/ 586165 h 6268113"/>
                <a:gd name="connsiteX6580" fmla="*/ 4444069 w 6662822"/>
                <a:gd name="connsiteY6580" fmla="*/ 576432 h 6268113"/>
                <a:gd name="connsiteX6581" fmla="*/ 4439202 w 6662822"/>
                <a:gd name="connsiteY6581" fmla="*/ 572449 h 6268113"/>
                <a:gd name="connsiteX6582" fmla="*/ 4432123 w 6662822"/>
                <a:gd name="connsiteY6582" fmla="*/ 572892 h 6268113"/>
                <a:gd name="connsiteX6583" fmla="*/ 4430795 w 6662822"/>
                <a:gd name="connsiteY6583" fmla="*/ 562273 h 6268113"/>
                <a:gd name="connsiteX6584" fmla="*/ 4432565 w 6662822"/>
                <a:gd name="connsiteY6584" fmla="*/ 560503 h 6268113"/>
                <a:gd name="connsiteX6585" fmla="*/ 4422831 w 6662822"/>
                <a:gd name="connsiteY6585" fmla="*/ 555194 h 6268113"/>
                <a:gd name="connsiteX6586" fmla="*/ 4405133 w 6662822"/>
                <a:gd name="connsiteY6586" fmla="*/ 537938 h 6268113"/>
                <a:gd name="connsiteX6587" fmla="*/ 4400266 w 6662822"/>
                <a:gd name="connsiteY6587" fmla="*/ 534841 h 6268113"/>
                <a:gd name="connsiteX6588" fmla="*/ 4383895 w 6662822"/>
                <a:gd name="connsiteY6588" fmla="*/ 525550 h 6268113"/>
                <a:gd name="connsiteX6589" fmla="*/ 4369737 w 6662822"/>
                <a:gd name="connsiteY6589" fmla="*/ 517143 h 6268113"/>
                <a:gd name="connsiteX6590" fmla="*/ 4363543 w 6662822"/>
                <a:gd name="connsiteY6590" fmla="*/ 515373 h 6268113"/>
                <a:gd name="connsiteX6591" fmla="*/ 4354694 w 6662822"/>
                <a:gd name="connsiteY6591" fmla="*/ 510949 h 6268113"/>
                <a:gd name="connsiteX6592" fmla="*/ 4345845 w 6662822"/>
                <a:gd name="connsiteY6592" fmla="*/ 506524 h 6268113"/>
                <a:gd name="connsiteX6593" fmla="*/ 4316643 w 6662822"/>
                <a:gd name="connsiteY6593" fmla="*/ 475553 h 6268113"/>
                <a:gd name="connsiteX6594" fmla="*/ 4301157 w 6662822"/>
                <a:gd name="connsiteY6594" fmla="*/ 464491 h 6268113"/>
                <a:gd name="connsiteX6595" fmla="*/ 4285229 w 6662822"/>
                <a:gd name="connsiteY6595" fmla="*/ 453430 h 6268113"/>
                <a:gd name="connsiteX6596" fmla="*/ 4269301 w 6662822"/>
                <a:gd name="connsiteY6596" fmla="*/ 427325 h 6268113"/>
                <a:gd name="connsiteX6597" fmla="*/ 4265761 w 6662822"/>
                <a:gd name="connsiteY6597" fmla="*/ 425998 h 6268113"/>
                <a:gd name="connsiteX6598" fmla="*/ 4249833 w 6662822"/>
                <a:gd name="connsiteY6598" fmla="*/ 426440 h 6268113"/>
                <a:gd name="connsiteX6599" fmla="*/ 4237444 w 6662822"/>
                <a:gd name="connsiteY6599" fmla="*/ 413609 h 6268113"/>
                <a:gd name="connsiteX6600" fmla="*/ 4225498 w 6662822"/>
                <a:gd name="connsiteY6600" fmla="*/ 400336 h 6268113"/>
                <a:gd name="connsiteX6601" fmla="*/ 4222401 w 6662822"/>
                <a:gd name="connsiteY6601" fmla="*/ 397681 h 6268113"/>
                <a:gd name="connsiteX6602" fmla="*/ 4215321 w 6662822"/>
                <a:gd name="connsiteY6602" fmla="*/ 396354 h 6268113"/>
                <a:gd name="connsiteX6603" fmla="*/ 4205145 w 6662822"/>
                <a:gd name="connsiteY6603" fmla="*/ 394584 h 6268113"/>
                <a:gd name="connsiteX6604" fmla="*/ 4200721 w 6662822"/>
                <a:gd name="connsiteY6604" fmla="*/ 394141 h 6268113"/>
                <a:gd name="connsiteX6605" fmla="*/ 4169306 w 6662822"/>
                <a:gd name="connsiteY6605" fmla="*/ 364940 h 6268113"/>
                <a:gd name="connsiteX6606" fmla="*/ 4147626 w 6662822"/>
                <a:gd name="connsiteY6606" fmla="*/ 381753 h 6268113"/>
                <a:gd name="connsiteX6607" fmla="*/ 4138777 w 6662822"/>
                <a:gd name="connsiteY6607" fmla="*/ 402106 h 6268113"/>
                <a:gd name="connsiteX6608" fmla="*/ 4154705 w 6662822"/>
                <a:gd name="connsiteY6608" fmla="*/ 422016 h 6268113"/>
                <a:gd name="connsiteX6609" fmla="*/ 4183907 w 6662822"/>
                <a:gd name="connsiteY6609" fmla="*/ 453430 h 6268113"/>
                <a:gd name="connsiteX6610" fmla="*/ 4198951 w 6662822"/>
                <a:gd name="connsiteY6610" fmla="*/ 466704 h 6268113"/>
                <a:gd name="connsiteX6611" fmla="*/ 4221073 w 6662822"/>
                <a:gd name="connsiteY6611" fmla="*/ 479977 h 6268113"/>
                <a:gd name="connsiteX6612" fmla="*/ 4234347 w 6662822"/>
                <a:gd name="connsiteY6612" fmla="*/ 490596 h 6268113"/>
                <a:gd name="connsiteX6613" fmla="*/ 4263549 w 6662822"/>
                <a:gd name="connsiteY6613" fmla="*/ 519355 h 6268113"/>
                <a:gd name="connsiteX6614" fmla="*/ 4292750 w 6662822"/>
                <a:gd name="connsiteY6614" fmla="*/ 546345 h 6268113"/>
                <a:gd name="connsiteX6615" fmla="*/ 4303369 w 6662822"/>
                <a:gd name="connsiteY6615" fmla="*/ 555194 h 6268113"/>
                <a:gd name="connsiteX6616" fmla="*/ 4325492 w 6662822"/>
                <a:gd name="connsiteY6616" fmla="*/ 570680 h 6268113"/>
                <a:gd name="connsiteX6617" fmla="*/ 4344075 w 6662822"/>
                <a:gd name="connsiteY6617" fmla="*/ 586165 h 6268113"/>
                <a:gd name="connsiteX6618" fmla="*/ 4351597 w 6662822"/>
                <a:gd name="connsiteY6618" fmla="*/ 590590 h 6268113"/>
                <a:gd name="connsiteX6619" fmla="*/ 4384338 w 6662822"/>
                <a:gd name="connsiteY6619" fmla="*/ 612713 h 6268113"/>
                <a:gd name="connsiteX6620" fmla="*/ 4390532 w 6662822"/>
                <a:gd name="connsiteY6620" fmla="*/ 622889 h 6268113"/>
                <a:gd name="connsiteX6621" fmla="*/ 4393187 w 6662822"/>
                <a:gd name="connsiteY6621" fmla="*/ 627313 h 6268113"/>
                <a:gd name="connsiteX6622" fmla="*/ 4406903 w 6662822"/>
                <a:gd name="connsiteY6622" fmla="*/ 633950 h 6268113"/>
                <a:gd name="connsiteX6623" fmla="*/ 4452918 w 6662822"/>
                <a:gd name="connsiteY6623" fmla="*/ 665807 h 6268113"/>
                <a:gd name="connsiteX6624" fmla="*/ 4459555 w 6662822"/>
                <a:gd name="connsiteY6624" fmla="*/ 668461 h 6268113"/>
                <a:gd name="connsiteX6625" fmla="*/ 4490969 w 6662822"/>
                <a:gd name="connsiteY6625" fmla="*/ 696778 h 6268113"/>
                <a:gd name="connsiteX6626" fmla="*/ 4501588 w 6662822"/>
                <a:gd name="connsiteY6626" fmla="*/ 707840 h 6268113"/>
                <a:gd name="connsiteX6627" fmla="*/ 4512649 w 6662822"/>
                <a:gd name="connsiteY6627" fmla="*/ 718901 h 6268113"/>
                <a:gd name="connsiteX6628" fmla="*/ 4518401 w 6662822"/>
                <a:gd name="connsiteY6628" fmla="*/ 722883 h 6268113"/>
                <a:gd name="connsiteX6629" fmla="*/ 4528135 w 6662822"/>
                <a:gd name="connsiteY6629" fmla="*/ 730405 h 6268113"/>
                <a:gd name="connsiteX6630" fmla="*/ 4543621 w 6662822"/>
                <a:gd name="connsiteY6630" fmla="*/ 740581 h 6268113"/>
                <a:gd name="connsiteX6631" fmla="*/ 4549372 w 6662822"/>
                <a:gd name="connsiteY6631" fmla="*/ 743678 h 6268113"/>
                <a:gd name="connsiteX6632" fmla="*/ 4564858 w 6662822"/>
                <a:gd name="connsiteY6632" fmla="*/ 756067 h 6268113"/>
                <a:gd name="connsiteX6633" fmla="*/ 4580344 w 6662822"/>
                <a:gd name="connsiteY6633" fmla="*/ 767571 h 6268113"/>
                <a:gd name="connsiteX6634" fmla="*/ 4613528 w 6662822"/>
                <a:gd name="connsiteY6634" fmla="*/ 794560 h 6268113"/>
                <a:gd name="connsiteX6635" fmla="*/ 4653349 w 6662822"/>
                <a:gd name="connsiteY6635" fmla="*/ 826859 h 6268113"/>
                <a:gd name="connsiteX6636" fmla="*/ 4659985 w 6662822"/>
                <a:gd name="connsiteY6636" fmla="*/ 832611 h 6268113"/>
                <a:gd name="connsiteX6637" fmla="*/ 4667065 w 6662822"/>
                <a:gd name="connsiteY6637" fmla="*/ 836593 h 6268113"/>
                <a:gd name="connsiteX6638" fmla="*/ 4671489 w 6662822"/>
                <a:gd name="connsiteY6638" fmla="*/ 840575 h 6268113"/>
                <a:gd name="connsiteX6639" fmla="*/ 4679896 w 6662822"/>
                <a:gd name="connsiteY6639" fmla="*/ 849867 h 6268113"/>
                <a:gd name="connsiteX6640" fmla="*/ 4690957 w 6662822"/>
                <a:gd name="connsiteY6640" fmla="*/ 861370 h 6268113"/>
                <a:gd name="connsiteX6641" fmla="*/ 4698479 w 6662822"/>
                <a:gd name="connsiteY6641" fmla="*/ 864468 h 6268113"/>
                <a:gd name="connsiteX6642" fmla="*/ 4702461 w 6662822"/>
                <a:gd name="connsiteY6642" fmla="*/ 864025 h 6268113"/>
                <a:gd name="connsiteX6643" fmla="*/ 4706000 w 6662822"/>
                <a:gd name="connsiteY6643" fmla="*/ 869335 h 6268113"/>
                <a:gd name="connsiteX6644" fmla="*/ 4713079 w 6662822"/>
                <a:gd name="connsiteY6644" fmla="*/ 872874 h 6268113"/>
                <a:gd name="connsiteX6645" fmla="*/ 4726353 w 6662822"/>
                <a:gd name="connsiteY6645" fmla="*/ 881723 h 6268113"/>
                <a:gd name="connsiteX6646" fmla="*/ 4739627 w 6662822"/>
                <a:gd name="connsiteY6646" fmla="*/ 893669 h 6268113"/>
                <a:gd name="connsiteX6647" fmla="*/ 4752900 w 6662822"/>
                <a:gd name="connsiteY6647" fmla="*/ 902518 h 6268113"/>
                <a:gd name="connsiteX6648" fmla="*/ 4771483 w 6662822"/>
                <a:gd name="connsiteY6648" fmla="*/ 913137 h 6268113"/>
                <a:gd name="connsiteX6649" fmla="*/ 4785199 w 6662822"/>
                <a:gd name="connsiteY6649" fmla="*/ 923756 h 6268113"/>
                <a:gd name="connsiteX6650" fmla="*/ 4795818 w 6662822"/>
                <a:gd name="connsiteY6650" fmla="*/ 935702 h 6268113"/>
                <a:gd name="connsiteX6651" fmla="*/ 4804225 w 6662822"/>
                <a:gd name="connsiteY6651" fmla="*/ 944551 h 6268113"/>
                <a:gd name="connsiteX6652" fmla="*/ 4813074 w 6662822"/>
                <a:gd name="connsiteY6652" fmla="*/ 951188 h 6268113"/>
                <a:gd name="connsiteX6653" fmla="*/ 4820153 w 6662822"/>
                <a:gd name="connsiteY6653" fmla="*/ 957825 h 6268113"/>
                <a:gd name="connsiteX6654" fmla="*/ 4837408 w 6662822"/>
                <a:gd name="connsiteY6654" fmla="*/ 970656 h 6268113"/>
                <a:gd name="connsiteX6655" fmla="*/ 4851567 w 6662822"/>
                <a:gd name="connsiteY6655" fmla="*/ 981275 h 6268113"/>
                <a:gd name="connsiteX6656" fmla="*/ 4859089 w 6662822"/>
                <a:gd name="connsiteY6656" fmla="*/ 988354 h 6268113"/>
                <a:gd name="connsiteX6657" fmla="*/ 4870592 w 6662822"/>
                <a:gd name="connsiteY6657" fmla="*/ 997645 h 6268113"/>
                <a:gd name="connsiteX6658" fmla="*/ 4894927 w 6662822"/>
                <a:gd name="connsiteY6658" fmla="*/ 1017113 h 6268113"/>
                <a:gd name="connsiteX6659" fmla="*/ 4918819 w 6662822"/>
                <a:gd name="connsiteY6659" fmla="*/ 1034811 h 6268113"/>
                <a:gd name="connsiteX6660" fmla="*/ 4927669 w 6662822"/>
                <a:gd name="connsiteY6660" fmla="*/ 1041448 h 6268113"/>
                <a:gd name="connsiteX6661" fmla="*/ 4936518 w 6662822"/>
                <a:gd name="connsiteY6661" fmla="*/ 1048085 h 6268113"/>
                <a:gd name="connsiteX6662" fmla="*/ 4951561 w 6662822"/>
                <a:gd name="connsiteY6662" fmla="*/ 1054722 h 6268113"/>
                <a:gd name="connsiteX6663" fmla="*/ 4965719 w 6662822"/>
                <a:gd name="connsiteY6663" fmla="*/ 1064013 h 6268113"/>
                <a:gd name="connsiteX6664" fmla="*/ 4968374 w 6662822"/>
                <a:gd name="connsiteY6664" fmla="*/ 1072862 h 6268113"/>
                <a:gd name="connsiteX6665" fmla="*/ 4971914 w 6662822"/>
                <a:gd name="connsiteY6665" fmla="*/ 1081711 h 6268113"/>
                <a:gd name="connsiteX6666" fmla="*/ 4979878 w 6662822"/>
                <a:gd name="connsiteY6666" fmla="*/ 1100737 h 6268113"/>
                <a:gd name="connsiteX6667" fmla="*/ 4983860 w 6662822"/>
                <a:gd name="connsiteY6667" fmla="*/ 1100294 h 6268113"/>
                <a:gd name="connsiteX6668" fmla="*/ 4999346 w 6662822"/>
                <a:gd name="connsiteY6668" fmla="*/ 1098524 h 6268113"/>
                <a:gd name="connsiteX6669" fmla="*/ 5023681 w 6662822"/>
                <a:gd name="connsiteY6669" fmla="*/ 1128169 h 6268113"/>
                <a:gd name="connsiteX6670" fmla="*/ 5027220 w 6662822"/>
                <a:gd name="connsiteY6670" fmla="*/ 1128169 h 6268113"/>
                <a:gd name="connsiteX6671" fmla="*/ 5058192 w 6662822"/>
                <a:gd name="connsiteY6671" fmla="*/ 1151619 h 6268113"/>
                <a:gd name="connsiteX6672" fmla="*/ 5078987 w 6662822"/>
                <a:gd name="connsiteY6672" fmla="*/ 1164892 h 6268113"/>
                <a:gd name="connsiteX6673" fmla="*/ 5109074 w 6662822"/>
                <a:gd name="connsiteY6673" fmla="*/ 1188342 h 6268113"/>
                <a:gd name="connsiteX6674" fmla="*/ 5119250 w 6662822"/>
                <a:gd name="connsiteY6674" fmla="*/ 1201616 h 6268113"/>
                <a:gd name="connsiteX6675" fmla="*/ 5132966 w 6662822"/>
                <a:gd name="connsiteY6675" fmla="*/ 1200288 h 6268113"/>
                <a:gd name="connsiteX6676" fmla="*/ 5144912 w 6662822"/>
                <a:gd name="connsiteY6676" fmla="*/ 1214447 h 6268113"/>
                <a:gd name="connsiteX6677" fmla="*/ 5150664 w 6662822"/>
                <a:gd name="connsiteY6677" fmla="*/ 1221968 h 6268113"/>
                <a:gd name="connsiteX6678" fmla="*/ 5149779 w 6662822"/>
                <a:gd name="connsiteY6678" fmla="*/ 1226393 h 6268113"/>
                <a:gd name="connsiteX6679" fmla="*/ 5195352 w 6662822"/>
                <a:gd name="connsiteY6679" fmla="*/ 1252055 h 6268113"/>
                <a:gd name="connsiteX6680" fmla="*/ 5214377 w 6662822"/>
                <a:gd name="connsiteY6680" fmla="*/ 1269753 h 6268113"/>
                <a:gd name="connsiteX6681" fmla="*/ 5226323 w 6662822"/>
                <a:gd name="connsiteY6681" fmla="*/ 1306034 h 6268113"/>
                <a:gd name="connsiteX6682" fmla="*/ 5225881 w 6662822"/>
                <a:gd name="connsiteY6682" fmla="*/ 1303822 h 6268113"/>
                <a:gd name="connsiteX6683" fmla="*/ 5219244 w 6662822"/>
                <a:gd name="connsiteY6683" fmla="*/ 1292761 h 6268113"/>
                <a:gd name="connsiteX6684" fmla="*/ 5194467 w 6662822"/>
                <a:gd name="connsiteY6684" fmla="*/ 1265329 h 6268113"/>
                <a:gd name="connsiteX6685" fmla="*/ 5189600 w 6662822"/>
                <a:gd name="connsiteY6685" fmla="*/ 1265771 h 6268113"/>
                <a:gd name="connsiteX6686" fmla="*/ 5181636 w 6662822"/>
                <a:gd name="connsiteY6686" fmla="*/ 1252940 h 6268113"/>
                <a:gd name="connsiteX6687" fmla="*/ 5172344 w 6662822"/>
                <a:gd name="connsiteY6687" fmla="*/ 1250285 h 6268113"/>
                <a:gd name="connsiteX6688" fmla="*/ 5142700 w 6662822"/>
                <a:gd name="connsiteY6688" fmla="*/ 1233030 h 6268113"/>
                <a:gd name="connsiteX6689" fmla="*/ 5120577 w 6662822"/>
                <a:gd name="connsiteY6689" fmla="*/ 1215332 h 6268113"/>
                <a:gd name="connsiteX6690" fmla="*/ 5082084 w 6662822"/>
                <a:gd name="connsiteY6690" fmla="*/ 1191439 h 6268113"/>
                <a:gd name="connsiteX6691" fmla="*/ 5075447 w 6662822"/>
                <a:gd name="connsiteY6691" fmla="*/ 1185687 h 6268113"/>
                <a:gd name="connsiteX6692" fmla="*/ 5067483 w 6662822"/>
                <a:gd name="connsiteY6692" fmla="*/ 1177723 h 6268113"/>
                <a:gd name="connsiteX6693" fmla="*/ 5038724 w 6662822"/>
                <a:gd name="connsiteY6693" fmla="*/ 1154716 h 6268113"/>
                <a:gd name="connsiteX6694" fmla="*/ 5016159 w 6662822"/>
                <a:gd name="connsiteY6694" fmla="*/ 1139230 h 6268113"/>
                <a:gd name="connsiteX6695" fmla="*/ 5005982 w 6662822"/>
                <a:gd name="connsiteY6695" fmla="*/ 1129939 h 6268113"/>
                <a:gd name="connsiteX6696" fmla="*/ 4986957 w 6662822"/>
                <a:gd name="connsiteY6696" fmla="*/ 1116223 h 6268113"/>
                <a:gd name="connsiteX6697" fmla="*/ 4974568 w 6662822"/>
                <a:gd name="connsiteY6697" fmla="*/ 1108258 h 6268113"/>
                <a:gd name="connsiteX6698" fmla="*/ 4969701 w 6662822"/>
                <a:gd name="connsiteY6698" fmla="*/ 1101622 h 6268113"/>
                <a:gd name="connsiteX6699" fmla="*/ 4963065 w 6662822"/>
                <a:gd name="connsiteY6699" fmla="*/ 1094985 h 6268113"/>
                <a:gd name="connsiteX6700" fmla="*/ 4956428 w 6662822"/>
                <a:gd name="connsiteY6700" fmla="*/ 1090118 h 6268113"/>
                <a:gd name="connsiteX6701" fmla="*/ 4961737 w 6662822"/>
                <a:gd name="connsiteY6701" fmla="*/ 1088791 h 6268113"/>
                <a:gd name="connsiteX6702" fmla="*/ 4963507 w 6662822"/>
                <a:gd name="connsiteY6702" fmla="*/ 1087021 h 6268113"/>
                <a:gd name="connsiteX6703" fmla="*/ 4948464 w 6662822"/>
                <a:gd name="connsiteY6703" fmla="*/ 1084366 h 6268113"/>
                <a:gd name="connsiteX6704" fmla="*/ 4943154 w 6662822"/>
                <a:gd name="connsiteY6704" fmla="*/ 1082154 h 6268113"/>
                <a:gd name="connsiteX6705" fmla="*/ 4944924 w 6662822"/>
                <a:gd name="connsiteY6705" fmla="*/ 1077287 h 6268113"/>
                <a:gd name="connsiteX6706" fmla="*/ 4930766 w 6662822"/>
                <a:gd name="connsiteY6706" fmla="*/ 1067995 h 6268113"/>
                <a:gd name="connsiteX6707" fmla="*/ 4915722 w 6662822"/>
                <a:gd name="connsiteY6707" fmla="*/ 1062243 h 6268113"/>
                <a:gd name="connsiteX6708" fmla="*/ 4913953 w 6662822"/>
                <a:gd name="connsiteY6708" fmla="*/ 1060474 h 6268113"/>
                <a:gd name="connsiteX6709" fmla="*/ 4908201 w 6662822"/>
                <a:gd name="connsiteY6709" fmla="*/ 1052952 h 6268113"/>
                <a:gd name="connsiteX6710" fmla="*/ 4896697 w 6662822"/>
                <a:gd name="connsiteY6710" fmla="*/ 1041448 h 6268113"/>
                <a:gd name="connsiteX6711" fmla="*/ 4885193 w 6662822"/>
                <a:gd name="connsiteY6711" fmla="*/ 1034369 h 6268113"/>
                <a:gd name="connsiteX6712" fmla="*/ 4878999 w 6662822"/>
                <a:gd name="connsiteY6712" fmla="*/ 1033042 h 6268113"/>
                <a:gd name="connsiteX6713" fmla="*/ 4871920 w 6662822"/>
                <a:gd name="connsiteY6713" fmla="*/ 1026405 h 6268113"/>
                <a:gd name="connsiteX6714" fmla="*/ 4865283 w 6662822"/>
                <a:gd name="connsiteY6714" fmla="*/ 1017113 h 6268113"/>
                <a:gd name="connsiteX6715" fmla="*/ 4863513 w 6662822"/>
                <a:gd name="connsiteY6715" fmla="*/ 1008707 h 6268113"/>
                <a:gd name="connsiteX6716" fmla="*/ 4859089 w 6662822"/>
                <a:gd name="connsiteY6716" fmla="*/ 1011804 h 6268113"/>
                <a:gd name="connsiteX6717" fmla="*/ 4855106 w 6662822"/>
                <a:gd name="connsiteY6717" fmla="*/ 1011361 h 6268113"/>
                <a:gd name="connsiteX6718" fmla="*/ 4843603 w 6662822"/>
                <a:gd name="connsiteY6718" fmla="*/ 1003840 h 6268113"/>
                <a:gd name="connsiteX6719" fmla="*/ 4821480 w 6662822"/>
                <a:gd name="connsiteY6719" fmla="*/ 980832 h 6268113"/>
                <a:gd name="connsiteX6720" fmla="*/ 4815728 w 6662822"/>
                <a:gd name="connsiteY6720" fmla="*/ 976408 h 6268113"/>
                <a:gd name="connsiteX6721" fmla="*/ 4790951 w 6662822"/>
                <a:gd name="connsiteY6721" fmla="*/ 958710 h 6268113"/>
                <a:gd name="connsiteX6722" fmla="*/ 4778120 w 6662822"/>
                <a:gd name="connsiteY6722" fmla="*/ 951631 h 6268113"/>
                <a:gd name="connsiteX6723" fmla="*/ 4771483 w 6662822"/>
                <a:gd name="connsiteY6723" fmla="*/ 951188 h 6268113"/>
                <a:gd name="connsiteX6724" fmla="*/ 4757767 w 6662822"/>
                <a:gd name="connsiteY6724" fmla="*/ 939242 h 6268113"/>
                <a:gd name="connsiteX6725" fmla="*/ 4754227 w 6662822"/>
                <a:gd name="connsiteY6725" fmla="*/ 933932 h 6268113"/>
                <a:gd name="connsiteX6726" fmla="*/ 4753343 w 6662822"/>
                <a:gd name="connsiteY6726" fmla="*/ 928623 h 6268113"/>
                <a:gd name="connsiteX6727" fmla="*/ 4741396 w 6662822"/>
                <a:gd name="connsiteY6727" fmla="*/ 924641 h 6268113"/>
                <a:gd name="connsiteX6728" fmla="*/ 4725468 w 6662822"/>
                <a:gd name="connsiteY6728" fmla="*/ 918004 h 6268113"/>
                <a:gd name="connsiteX6729" fmla="*/ 4717504 w 6662822"/>
                <a:gd name="connsiteY6729" fmla="*/ 913137 h 6268113"/>
                <a:gd name="connsiteX6730" fmla="*/ 4713079 w 6662822"/>
                <a:gd name="connsiteY6730" fmla="*/ 911367 h 6268113"/>
                <a:gd name="connsiteX6731" fmla="*/ 4695381 w 6662822"/>
                <a:gd name="connsiteY6731" fmla="*/ 891900 h 6268113"/>
                <a:gd name="connsiteX6732" fmla="*/ 4687860 w 6662822"/>
                <a:gd name="connsiteY6732" fmla="*/ 882166 h 6268113"/>
                <a:gd name="connsiteX6733" fmla="*/ 4690957 w 6662822"/>
                <a:gd name="connsiteY6733" fmla="*/ 878184 h 6268113"/>
                <a:gd name="connsiteX6734" fmla="*/ 4688745 w 6662822"/>
                <a:gd name="connsiteY6734" fmla="*/ 874201 h 6268113"/>
                <a:gd name="connsiteX6735" fmla="*/ 4669719 w 6662822"/>
                <a:gd name="connsiteY6735" fmla="*/ 879068 h 6268113"/>
                <a:gd name="connsiteX6736" fmla="*/ 4664410 w 6662822"/>
                <a:gd name="connsiteY6736" fmla="*/ 874201 h 6268113"/>
                <a:gd name="connsiteX6737" fmla="*/ 4658215 w 6662822"/>
                <a:gd name="connsiteY6737" fmla="*/ 866237 h 6268113"/>
                <a:gd name="connsiteX6738" fmla="*/ 4648924 w 6662822"/>
                <a:gd name="connsiteY6738" fmla="*/ 860043 h 6268113"/>
                <a:gd name="connsiteX6739" fmla="*/ 4638748 w 6662822"/>
                <a:gd name="connsiteY6739" fmla="*/ 851636 h 6268113"/>
                <a:gd name="connsiteX6740" fmla="*/ 4615740 w 6662822"/>
                <a:gd name="connsiteY6740" fmla="*/ 834823 h 6268113"/>
                <a:gd name="connsiteX6741" fmla="*/ 4583884 w 6662822"/>
                <a:gd name="connsiteY6741" fmla="*/ 809604 h 6268113"/>
                <a:gd name="connsiteX6742" fmla="*/ 4570168 w 6662822"/>
                <a:gd name="connsiteY6742" fmla="*/ 797215 h 6268113"/>
                <a:gd name="connsiteX6743" fmla="*/ 4565743 w 6662822"/>
                <a:gd name="connsiteY6743" fmla="*/ 795445 h 6268113"/>
                <a:gd name="connsiteX6744" fmla="*/ 4556452 w 6662822"/>
                <a:gd name="connsiteY6744" fmla="*/ 790578 h 6268113"/>
                <a:gd name="connsiteX6745" fmla="*/ 4523710 w 6662822"/>
                <a:gd name="connsiteY6745" fmla="*/ 771995 h 6268113"/>
                <a:gd name="connsiteX6746" fmla="*/ 4520613 w 6662822"/>
                <a:gd name="connsiteY6746" fmla="*/ 768013 h 6268113"/>
                <a:gd name="connsiteX6747" fmla="*/ 4505127 w 6662822"/>
                <a:gd name="connsiteY6747" fmla="*/ 756509 h 6268113"/>
                <a:gd name="connsiteX6748" fmla="*/ 4499818 w 6662822"/>
                <a:gd name="connsiteY6748" fmla="*/ 748103 h 6268113"/>
                <a:gd name="connsiteX6749" fmla="*/ 4496721 w 6662822"/>
                <a:gd name="connsiteY6749" fmla="*/ 743236 h 6268113"/>
                <a:gd name="connsiteX6750" fmla="*/ 4491854 w 6662822"/>
                <a:gd name="connsiteY6750" fmla="*/ 738811 h 6268113"/>
                <a:gd name="connsiteX6751" fmla="*/ 4487872 w 6662822"/>
                <a:gd name="connsiteY6751" fmla="*/ 734387 h 6268113"/>
                <a:gd name="connsiteX6752" fmla="*/ 4480792 w 6662822"/>
                <a:gd name="connsiteY6752" fmla="*/ 732175 h 6268113"/>
                <a:gd name="connsiteX6753" fmla="*/ 4470616 w 6662822"/>
                <a:gd name="connsiteY6753" fmla="*/ 727750 h 6268113"/>
                <a:gd name="connsiteX6754" fmla="*/ 4434335 w 6662822"/>
                <a:gd name="connsiteY6754" fmla="*/ 697663 h 6268113"/>
                <a:gd name="connsiteX6755" fmla="*/ 4407788 w 6662822"/>
                <a:gd name="connsiteY6755" fmla="*/ 687487 h 6268113"/>
                <a:gd name="connsiteX6756" fmla="*/ 4408673 w 6662822"/>
                <a:gd name="connsiteY6756" fmla="*/ 682177 h 6268113"/>
                <a:gd name="connsiteX6757" fmla="*/ 4397169 w 6662822"/>
                <a:gd name="connsiteY6757" fmla="*/ 670231 h 6268113"/>
                <a:gd name="connsiteX6758" fmla="*/ 4370622 w 6662822"/>
                <a:gd name="connsiteY6758" fmla="*/ 656958 h 6268113"/>
                <a:gd name="connsiteX6759" fmla="*/ 4351597 w 6662822"/>
                <a:gd name="connsiteY6759" fmla="*/ 643684 h 6268113"/>
                <a:gd name="connsiteX6760" fmla="*/ 4345845 w 6662822"/>
                <a:gd name="connsiteY6760" fmla="*/ 637932 h 6268113"/>
                <a:gd name="connsiteX6761" fmla="*/ 4325049 w 6662822"/>
                <a:gd name="connsiteY6761" fmla="*/ 618907 h 6268113"/>
                <a:gd name="connsiteX6762" fmla="*/ 4310006 w 6662822"/>
                <a:gd name="connsiteY6762" fmla="*/ 618022 h 6268113"/>
                <a:gd name="connsiteX6763" fmla="*/ 4303812 w 6662822"/>
                <a:gd name="connsiteY6763" fmla="*/ 613155 h 6268113"/>
                <a:gd name="connsiteX6764" fmla="*/ 4296733 w 6662822"/>
                <a:gd name="connsiteY6764" fmla="*/ 602094 h 6268113"/>
                <a:gd name="connsiteX6765" fmla="*/ 4290096 w 6662822"/>
                <a:gd name="connsiteY6765" fmla="*/ 591032 h 6268113"/>
                <a:gd name="connsiteX6766" fmla="*/ 4285671 w 6662822"/>
                <a:gd name="connsiteY6766" fmla="*/ 589263 h 6268113"/>
                <a:gd name="connsiteX6767" fmla="*/ 4280804 w 6662822"/>
                <a:gd name="connsiteY6767" fmla="*/ 584396 h 6268113"/>
                <a:gd name="connsiteX6768" fmla="*/ 4279477 w 6662822"/>
                <a:gd name="connsiteY6768" fmla="*/ 579529 h 6268113"/>
                <a:gd name="connsiteX6769" fmla="*/ 4259567 w 6662822"/>
                <a:gd name="connsiteY6769" fmla="*/ 572449 h 6268113"/>
                <a:gd name="connsiteX6770" fmla="*/ 4255585 w 6662822"/>
                <a:gd name="connsiteY6770" fmla="*/ 568467 h 6268113"/>
                <a:gd name="connsiteX6771" fmla="*/ 4248063 w 6662822"/>
                <a:gd name="connsiteY6771" fmla="*/ 553867 h 6268113"/>
                <a:gd name="connsiteX6772" fmla="*/ 4238771 w 6662822"/>
                <a:gd name="connsiteY6772" fmla="*/ 555636 h 6268113"/>
                <a:gd name="connsiteX6773" fmla="*/ 4231692 w 6662822"/>
                <a:gd name="connsiteY6773" fmla="*/ 557406 h 6268113"/>
                <a:gd name="connsiteX6774" fmla="*/ 4217534 w 6662822"/>
                <a:gd name="connsiteY6774" fmla="*/ 539708 h 6268113"/>
                <a:gd name="connsiteX6775" fmla="*/ 4208685 w 6662822"/>
                <a:gd name="connsiteY6775" fmla="*/ 533956 h 6268113"/>
                <a:gd name="connsiteX6776" fmla="*/ 4178155 w 6662822"/>
                <a:gd name="connsiteY6776" fmla="*/ 510949 h 6268113"/>
                <a:gd name="connsiteX6777" fmla="*/ 4163112 w 6662822"/>
                <a:gd name="connsiteY6777" fmla="*/ 499887 h 6268113"/>
                <a:gd name="connsiteX6778" fmla="*/ 4145414 w 6662822"/>
                <a:gd name="connsiteY6778" fmla="*/ 489711 h 6268113"/>
                <a:gd name="connsiteX6779" fmla="*/ 4124619 w 6662822"/>
                <a:gd name="connsiteY6779" fmla="*/ 476437 h 6268113"/>
                <a:gd name="connsiteX6780" fmla="*/ 4102496 w 6662822"/>
                <a:gd name="connsiteY6780" fmla="*/ 469358 h 6268113"/>
                <a:gd name="connsiteX6781" fmla="*/ 4095859 w 6662822"/>
                <a:gd name="connsiteY6781" fmla="*/ 483074 h 6268113"/>
                <a:gd name="connsiteX6782" fmla="*/ 4110903 w 6662822"/>
                <a:gd name="connsiteY6782" fmla="*/ 519798 h 6268113"/>
                <a:gd name="connsiteX6783" fmla="*/ 4115770 w 6662822"/>
                <a:gd name="connsiteY6783" fmla="*/ 524222 h 6268113"/>
                <a:gd name="connsiteX6784" fmla="*/ 4133468 w 6662822"/>
                <a:gd name="connsiteY6784" fmla="*/ 546787 h 6268113"/>
                <a:gd name="connsiteX6785" fmla="*/ 4151166 w 6662822"/>
                <a:gd name="connsiteY6785" fmla="*/ 561831 h 6268113"/>
                <a:gd name="connsiteX6786" fmla="*/ 4160015 w 6662822"/>
                <a:gd name="connsiteY6786" fmla="*/ 569795 h 6268113"/>
                <a:gd name="connsiteX6787" fmla="*/ 4168421 w 6662822"/>
                <a:gd name="connsiteY6787" fmla="*/ 584838 h 6268113"/>
                <a:gd name="connsiteX6788" fmla="*/ 4173288 w 6662822"/>
                <a:gd name="connsiteY6788" fmla="*/ 590590 h 6268113"/>
                <a:gd name="connsiteX6789" fmla="*/ 4177713 w 6662822"/>
                <a:gd name="connsiteY6789" fmla="*/ 589705 h 6268113"/>
                <a:gd name="connsiteX6790" fmla="*/ 4188774 w 6662822"/>
                <a:gd name="connsiteY6790" fmla="*/ 595015 h 6268113"/>
                <a:gd name="connsiteX6791" fmla="*/ 4199836 w 6662822"/>
                <a:gd name="connsiteY6791" fmla="*/ 598554 h 6268113"/>
                <a:gd name="connsiteX6792" fmla="*/ 4210897 w 6662822"/>
                <a:gd name="connsiteY6792" fmla="*/ 608288 h 6268113"/>
                <a:gd name="connsiteX6793" fmla="*/ 4224170 w 6662822"/>
                <a:gd name="connsiteY6793" fmla="*/ 621562 h 6268113"/>
                <a:gd name="connsiteX6794" fmla="*/ 4238329 w 6662822"/>
                <a:gd name="connsiteY6794" fmla="*/ 634393 h 6268113"/>
                <a:gd name="connsiteX6795" fmla="*/ 4258239 w 6662822"/>
                <a:gd name="connsiteY6795" fmla="*/ 650321 h 6268113"/>
                <a:gd name="connsiteX6796" fmla="*/ 4274610 w 6662822"/>
                <a:gd name="connsiteY6796" fmla="*/ 661382 h 6268113"/>
                <a:gd name="connsiteX6797" fmla="*/ 4300272 w 6662822"/>
                <a:gd name="connsiteY6797" fmla="*/ 678195 h 6268113"/>
                <a:gd name="connsiteX6798" fmla="*/ 4342747 w 6662822"/>
                <a:gd name="connsiteY6798" fmla="*/ 708282 h 6268113"/>
                <a:gd name="connsiteX6799" fmla="*/ 4350269 w 6662822"/>
                <a:gd name="connsiteY6799" fmla="*/ 715361 h 6268113"/>
                <a:gd name="connsiteX6800" fmla="*/ 4383011 w 6662822"/>
                <a:gd name="connsiteY6800" fmla="*/ 745448 h 6268113"/>
                <a:gd name="connsiteX6801" fmla="*/ 4405576 w 6662822"/>
                <a:gd name="connsiteY6801" fmla="*/ 762261 h 6268113"/>
                <a:gd name="connsiteX6802" fmla="*/ 4422389 w 6662822"/>
                <a:gd name="connsiteY6802" fmla="*/ 777747 h 6268113"/>
                <a:gd name="connsiteX6803" fmla="*/ 4443184 w 6662822"/>
                <a:gd name="connsiteY6803" fmla="*/ 787923 h 6268113"/>
                <a:gd name="connsiteX6804" fmla="*/ 4446724 w 6662822"/>
                <a:gd name="connsiteY6804" fmla="*/ 794118 h 6268113"/>
                <a:gd name="connsiteX6805" fmla="*/ 4459997 w 6662822"/>
                <a:gd name="connsiteY6805" fmla="*/ 801639 h 6268113"/>
                <a:gd name="connsiteX6806" fmla="*/ 4512206 w 6662822"/>
                <a:gd name="connsiteY6806" fmla="*/ 838805 h 6268113"/>
                <a:gd name="connsiteX6807" fmla="*/ 4526365 w 6662822"/>
                <a:gd name="connsiteY6807" fmla="*/ 853849 h 6268113"/>
                <a:gd name="connsiteX6808" fmla="*/ 4540966 w 6662822"/>
                <a:gd name="connsiteY6808" fmla="*/ 867122 h 6268113"/>
                <a:gd name="connsiteX6809" fmla="*/ 4621934 w 6662822"/>
                <a:gd name="connsiteY6809" fmla="*/ 921986 h 6268113"/>
                <a:gd name="connsiteX6810" fmla="*/ 4634323 w 6662822"/>
                <a:gd name="connsiteY6810" fmla="*/ 931278 h 6268113"/>
                <a:gd name="connsiteX6811" fmla="*/ 4644942 w 6662822"/>
                <a:gd name="connsiteY6811" fmla="*/ 937915 h 6268113"/>
                <a:gd name="connsiteX6812" fmla="*/ 4648039 w 6662822"/>
                <a:gd name="connsiteY6812" fmla="*/ 944551 h 6268113"/>
                <a:gd name="connsiteX6813" fmla="*/ 4657773 w 6662822"/>
                <a:gd name="connsiteY6813" fmla="*/ 953400 h 6268113"/>
                <a:gd name="connsiteX6814" fmla="*/ 4676798 w 6662822"/>
                <a:gd name="connsiteY6814" fmla="*/ 960037 h 6268113"/>
                <a:gd name="connsiteX6815" fmla="*/ 4680338 w 6662822"/>
                <a:gd name="connsiteY6815" fmla="*/ 961807 h 6268113"/>
                <a:gd name="connsiteX6816" fmla="*/ 4701576 w 6662822"/>
                <a:gd name="connsiteY6816" fmla="*/ 988796 h 6268113"/>
                <a:gd name="connsiteX6817" fmla="*/ 4719274 w 6662822"/>
                <a:gd name="connsiteY6817" fmla="*/ 999858 h 6268113"/>
                <a:gd name="connsiteX6818" fmla="*/ 4736087 w 6662822"/>
                <a:gd name="connsiteY6818" fmla="*/ 1008264 h 6268113"/>
                <a:gd name="connsiteX6819" fmla="*/ 4737857 w 6662822"/>
                <a:gd name="connsiteY6819" fmla="*/ 1010034 h 6268113"/>
                <a:gd name="connsiteX6820" fmla="*/ 4741396 w 6662822"/>
                <a:gd name="connsiteY6820" fmla="*/ 1015344 h 6268113"/>
                <a:gd name="connsiteX6821" fmla="*/ 4749361 w 6662822"/>
                <a:gd name="connsiteY6821" fmla="*/ 1018883 h 6268113"/>
                <a:gd name="connsiteX6822" fmla="*/ 4798915 w 6662822"/>
                <a:gd name="connsiteY6822" fmla="*/ 1059589 h 6268113"/>
                <a:gd name="connsiteX6823" fmla="*/ 4833869 w 6662822"/>
                <a:gd name="connsiteY6823" fmla="*/ 1087463 h 6268113"/>
                <a:gd name="connsiteX6824" fmla="*/ 4851124 w 6662822"/>
                <a:gd name="connsiteY6824" fmla="*/ 1099409 h 6268113"/>
                <a:gd name="connsiteX6825" fmla="*/ 4856876 w 6662822"/>
                <a:gd name="connsiteY6825" fmla="*/ 1108258 h 6268113"/>
                <a:gd name="connsiteX6826" fmla="*/ 4877229 w 6662822"/>
                <a:gd name="connsiteY6826" fmla="*/ 1124629 h 6268113"/>
                <a:gd name="connsiteX6827" fmla="*/ 4903776 w 6662822"/>
                <a:gd name="connsiteY6827" fmla="*/ 1146752 h 6268113"/>
                <a:gd name="connsiteX6828" fmla="*/ 4918819 w 6662822"/>
                <a:gd name="connsiteY6828" fmla="*/ 1161353 h 6268113"/>
                <a:gd name="connsiteX6829" fmla="*/ 4929881 w 6662822"/>
                <a:gd name="connsiteY6829" fmla="*/ 1167989 h 6268113"/>
                <a:gd name="connsiteX6830" fmla="*/ 4940500 w 6662822"/>
                <a:gd name="connsiteY6830" fmla="*/ 1173299 h 6268113"/>
                <a:gd name="connsiteX6831" fmla="*/ 4957313 w 6662822"/>
                <a:gd name="connsiteY6831" fmla="*/ 1184360 h 6268113"/>
                <a:gd name="connsiteX6832" fmla="*/ 4972799 w 6662822"/>
                <a:gd name="connsiteY6832" fmla="*/ 1196749 h 6268113"/>
                <a:gd name="connsiteX6833" fmla="*/ 4987399 w 6662822"/>
                <a:gd name="connsiteY6833" fmla="*/ 1207810 h 6268113"/>
                <a:gd name="connsiteX6834" fmla="*/ 5017929 w 6662822"/>
                <a:gd name="connsiteY6834" fmla="*/ 1229048 h 6268113"/>
                <a:gd name="connsiteX6835" fmla="*/ 5039609 w 6662822"/>
                <a:gd name="connsiteY6835" fmla="*/ 1246746 h 6268113"/>
                <a:gd name="connsiteX6836" fmla="*/ 5044918 w 6662822"/>
                <a:gd name="connsiteY6836" fmla="*/ 1254267 h 6268113"/>
                <a:gd name="connsiteX6837" fmla="*/ 5051555 w 6662822"/>
                <a:gd name="connsiteY6837" fmla="*/ 1263116 h 6268113"/>
                <a:gd name="connsiteX6838" fmla="*/ 5060846 w 6662822"/>
                <a:gd name="connsiteY6838" fmla="*/ 1271966 h 6268113"/>
                <a:gd name="connsiteX6839" fmla="*/ 5067041 w 6662822"/>
                <a:gd name="connsiteY6839" fmla="*/ 1276390 h 6268113"/>
                <a:gd name="connsiteX6840" fmla="*/ 5073678 w 6662822"/>
                <a:gd name="connsiteY6840" fmla="*/ 1277717 h 6268113"/>
                <a:gd name="connsiteX6841" fmla="*/ 5079872 w 6662822"/>
                <a:gd name="connsiteY6841" fmla="*/ 1279045 h 6268113"/>
                <a:gd name="connsiteX6842" fmla="*/ 5093588 w 6662822"/>
                <a:gd name="connsiteY6842" fmla="*/ 1296300 h 6268113"/>
                <a:gd name="connsiteX6843" fmla="*/ 5104207 w 6662822"/>
                <a:gd name="connsiteY6843" fmla="*/ 1303822 h 6268113"/>
                <a:gd name="connsiteX6844" fmla="*/ 5105534 w 6662822"/>
                <a:gd name="connsiteY6844" fmla="*/ 1306034 h 6268113"/>
                <a:gd name="connsiteX6845" fmla="*/ 5133409 w 6662822"/>
                <a:gd name="connsiteY6845" fmla="*/ 1317538 h 6268113"/>
                <a:gd name="connsiteX6846" fmla="*/ 5140488 w 6662822"/>
                <a:gd name="connsiteY6846" fmla="*/ 1320635 h 6268113"/>
                <a:gd name="connsiteX6847" fmla="*/ 5144470 w 6662822"/>
                <a:gd name="connsiteY6847" fmla="*/ 1324617 h 6268113"/>
                <a:gd name="connsiteX6848" fmla="*/ 5151107 w 6662822"/>
                <a:gd name="connsiteY6848" fmla="*/ 1333909 h 6268113"/>
                <a:gd name="connsiteX6849" fmla="*/ 5172787 w 6662822"/>
                <a:gd name="connsiteY6849" fmla="*/ 1350722 h 6268113"/>
                <a:gd name="connsiteX6850" fmla="*/ 5213492 w 6662822"/>
                <a:gd name="connsiteY6850" fmla="*/ 1382578 h 6268113"/>
                <a:gd name="connsiteX6851" fmla="*/ 5244906 w 6662822"/>
                <a:gd name="connsiteY6851" fmla="*/ 1406028 h 6268113"/>
                <a:gd name="connsiteX6852" fmla="*/ 5263047 w 6662822"/>
                <a:gd name="connsiteY6852" fmla="*/ 1419744 h 6268113"/>
                <a:gd name="connsiteX6853" fmla="*/ 5283842 w 6662822"/>
                <a:gd name="connsiteY6853" fmla="*/ 1433460 h 6268113"/>
                <a:gd name="connsiteX6854" fmla="*/ 5291806 w 6662822"/>
                <a:gd name="connsiteY6854" fmla="*/ 1441867 h 6268113"/>
                <a:gd name="connsiteX6855" fmla="*/ 5329857 w 6662822"/>
                <a:gd name="connsiteY6855" fmla="*/ 1467529 h 6268113"/>
                <a:gd name="connsiteX6856" fmla="*/ 5341803 w 6662822"/>
                <a:gd name="connsiteY6856" fmla="*/ 1478148 h 6268113"/>
                <a:gd name="connsiteX6857" fmla="*/ 5350210 w 6662822"/>
                <a:gd name="connsiteY6857" fmla="*/ 1479475 h 6268113"/>
                <a:gd name="connsiteX6858" fmla="*/ 5354634 w 6662822"/>
                <a:gd name="connsiteY6858" fmla="*/ 1486997 h 6268113"/>
                <a:gd name="connsiteX6859" fmla="*/ 5359059 w 6662822"/>
                <a:gd name="connsiteY6859" fmla="*/ 1490979 h 6268113"/>
                <a:gd name="connsiteX6860" fmla="*/ 5408613 w 6662822"/>
                <a:gd name="connsiteY6860" fmla="*/ 1529472 h 6268113"/>
                <a:gd name="connsiteX6861" fmla="*/ 5429851 w 6662822"/>
                <a:gd name="connsiteY6861" fmla="*/ 1545843 h 6268113"/>
                <a:gd name="connsiteX6862" fmla="*/ 5438258 w 6662822"/>
                <a:gd name="connsiteY6862" fmla="*/ 1547170 h 6268113"/>
                <a:gd name="connsiteX6863" fmla="*/ 5441797 w 6662822"/>
                <a:gd name="connsiteY6863" fmla="*/ 1559117 h 6268113"/>
                <a:gd name="connsiteX6864" fmla="*/ 5446664 w 6662822"/>
                <a:gd name="connsiteY6864" fmla="*/ 1562214 h 6268113"/>
                <a:gd name="connsiteX6865" fmla="*/ 5456398 w 6662822"/>
                <a:gd name="connsiteY6865" fmla="*/ 1566196 h 6268113"/>
                <a:gd name="connsiteX6866" fmla="*/ 5465690 w 6662822"/>
                <a:gd name="connsiteY6866" fmla="*/ 1570620 h 6268113"/>
                <a:gd name="connsiteX6867" fmla="*/ 5472326 w 6662822"/>
                <a:gd name="connsiteY6867" fmla="*/ 1572390 h 6268113"/>
                <a:gd name="connsiteX6868" fmla="*/ 5475866 w 6662822"/>
                <a:gd name="connsiteY6868" fmla="*/ 1577257 h 6268113"/>
                <a:gd name="connsiteX6869" fmla="*/ 5482945 w 6662822"/>
                <a:gd name="connsiteY6869" fmla="*/ 1580797 h 6268113"/>
                <a:gd name="connsiteX6870" fmla="*/ 5502413 w 6662822"/>
                <a:gd name="connsiteY6870" fmla="*/ 1603804 h 6268113"/>
                <a:gd name="connsiteX6871" fmla="*/ 5537809 w 6662822"/>
                <a:gd name="connsiteY6871" fmla="*/ 1630794 h 6268113"/>
                <a:gd name="connsiteX6872" fmla="*/ 5556835 w 6662822"/>
                <a:gd name="connsiteY6872" fmla="*/ 1640528 h 6268113"/>
                <a:gd name="connsiteX6873" fmla="*/ 5565684 w 6662822"/>
                <a:gd name="connsiteY6873" fmla="*/ 1646722 h 6268113"/>
                <a:gd name="connsiteX6874" fmla="*/ 5584709 w 6662822"/>
                <a:gd name="connsiteY6874" fmla="*/ 1665747 h 6268113"/>
                <a:gd name="connsiteX6875" fmla="*/ 5586921 w 6662822"/>
                <a:gd name="connsiteY6875" fmla="*/ 1670172 h 6268113"/>
                <a:gd name="connsiteX6876" fmla="*/ 5590903 w 6662822"/>
                <a:gd name="connsiteY6876" fmla="*/ 1674596 h 6268113"/>
                <a:gd name="connsiteX6877" fmla="*/ 5609486 w 6662822"/>
                <a:gd name="connsiteY6877" fmla="*/ 1690525 h 6268113"/>
                <a:gd name="connsiteX6878" fmla="*/ 5632494 w 6662822"/>
                <a:gd name="connsiteY6878" fmla="*/ 1710435 h 6268113"/>
                <a:gd name="connsiteX6879" fmla="*/ 5640458 w 6662822"/>
                <a:gd name="connsiteY6879" fmla="*/ 1718399 h 6268113"/>
                <a:gd name="connsiteX6880" fmla="*/ 5658156 w 6662822"/>
                <a:gd name="connsiteY6880" fmla="*/ 1732115 h 6268113"/>
                <a:gd name="connsiteX6881" fmla="*/ 5680721 w 6662822"/>
                <a:gd name="connsiteY6881" fmla="*/ 1748043 h 6268113"/>
                <a:gd name="connsiteX6882" fmla="*/ 5686915 w 6662822"/>
                <a:gd name="connsiteY6882" fmla="*/ 1751583 h 6268113"/>
                <a:gd name="connsiteX6883" fmla="*/ 5690898 w 6662822"/>
                <a:gd name="connsiteY6883" fmla="*/ 1754238 h 6268113"/>
                <a:gd name="connsiteX6884" fmla="*/ 5696649 w 6662822"/>
                <a:gd name="connsiteY6884" fmla="*/ 1756008 h 6268113"/>
                <a:gd name="connsiteX6885" fmla="*/ 5695322 w 6662822"/>
                <a:gd name="connsiteY6885" fmla="*/ 1760875 h 6268113"/>
                <a:gd name="connsiteX6886" fmla="*/ 5693995 w 6662822"/>
                <a:gd name="connsiteY6886" fmla="*/ 1766184 h 6268113"/>
                <a:gd name="connsiteX6887" fmla="*/ 5713020 w 6662822"/>
                <a:gd name="connsiteY6887" fmla="*/ 1774591 h 6268113"/>
                <a:gd name="connsiteX6888" fmla="*/ 5721869 w 6662822"/>
                <a:gd name="connsiteY6888" fmla="*/ 1780785 h 6268113"/>
                <a:gd name="connsiteX6889" fmla="*/ 5735143 w 6662822"/>
                <a:gd name="connsiteY6889" fmla="*/ 1789634 h 6268113"/>
                <a:gd name="connsiteX6890" fmla="*/ 5746204 w 6662822"/>
                <a:gd name="connsiteY6890" fmla="*/ 1798483 h 6268113"/>
                <a:gd name="connsiteX6891" fmla="*/ 5750186 w 6662822"/>
                <a:gd name="connsiteY6891" fmla="*/ 1805120 h 6268113"/>
                <a:gd name="connsiteX6892" fmla="*/ 5755495 w 6662822"/>
                <a:gd name="connsiteY6892" fmla="*/ 1808659 h 6268113"/>
                <a:gd name="connsiteX6893" fmla="*/ 5760362 w 6662822"/>
                <a:gd name="connsiteY6893" fmla="*/ 1810429 h 6268113"/>
                <a:gd name="connsiteX6894" fmla="*/ 5767442 w 6662822"/>
                <a:gd name="connsiteY6894" fmla="*/ 1817951 h 6268113"/>
                <a:gd name="connsiteX6895" fmla="*/ 5802838 w 6662822"/>
                <a:gd name="connsiteY6895" fmla="*/ 1848480 h 6268113"/>
                <a:gd name="connsiteX6896" fmla="*/ 5812572 w 6662822"/>
                <a:gd name="connsiteY6896" fmla="*/ 1853347 h 6268113"/>
                <a:gd name="connsiteX6897" fmla="*/ 5819209 w 6662822"/>
                <a:gd name="connsiteY6897" fmla="*/ 1855559 h 6268113"/>
                <a:gd name="connsiteX6898" fmla="*/ 5814784 w 6662822"/>
                <a:gd name="connsiteY6898" fmla="*/ 1860426 h 6268113"/>
                <a:gd name="connsiteX6899" fmla="*/ 5815669 w 6662822"/>
                <a:gd name="connsiteY6899" fmla="*/ 1866620 h 6268113"/>
                <a:gd name="connsiteX6900" fmla="*/ 5836907 w 6662822"/>
                <a:gd name="connsiteY6900" fmla="*/ 1871045 h 6268113"/>
                <a:gd name="connsiteX6901" fmla="*/ 5846641 w 6662822"/>
                <a:gd name="connsiteY6901" fmla="*/ 1872372 h 6268113"/>
                <a:gd name="connsiteX6902" fmla="*/ 5853277 w 6662822"/>
                <a:gd name="connsiteY6902" fmla="*/ 1885203 h 6268113"/>
                <a:gd name="connsiteX6903" fmla="*/ 5878497 w 6662822"/>
                <a:gd name="connsiteY6903" fmla="*/ 1901574 h 6268113"/>
                <a:gd name="connsiteX6904" fmla="*/ 5881152 w 6662822"/>
                <a:gd name="connsiteY6904" fmla="*/ 1903786 h 6268113"/>
                <a:gd name="connsiteX6905" fmla="*/ 5886904 w 6662822"/>
                <a:gd name="connsiteY6905" fmla="*/ 1906884 h 6268113"/>
                <a:gd name="connsiteX6906" fmla="*/ 5913451 w 6662822"/>
                <a:gd name="connsiteY6906" fmla="*/ 1924582 h 6268113"/>
                <a:gd name="connsiteX6907" fmla="*/ 5934246 w 6662822"/>
                <a:gd name="connsiteY6907" fmla="*/ 1941837 h 6268113"/>
                <a:gd name="connsiteX6908" fmla="*/ 5947077 w 6662822"/>
                <a:gd name="connsiteY6908" fmla="*/ 1947147 h 6268113"/>
                <a:gd name="connsiteX6909" fmla="*/ 5957696 w 6662822"/>
                <a:gd name="connsiteY6909" fmla="*/ 1960863 h 6268113"/>
                <a:gd name="connsiteX6910" fmla="*/ 5962120 w 6662822"/>
                <a:gd name="connsiteY6910" fmla="*/ 1966615 h 6268113"/>
                <a:gd name="connsiteX6911" fmla="*/ 5983358 w 6662822"/>
                <a:gd name="connsiteY6911" fmla="*/ 1979888 h 6268113"/>
                <a:gd name="connsiteX6912" fmla="*/ 6001941 w 6662822"/>
                <a:gd name="connsiteY6912" fmla="*/ 1990064 h 6268113"/>
                <a:gd name="connsiteX6913" fmla="*/ 6002826 w 6662822"/>
                <a:gd name="connsiteY6913" fmla="*/ 1997144 h 6268113"/>
                <a:gd name="connsiteX6914" fmla="*/ 6007693 w 6662822"/>
                <a:gd name="connsiteY6914" fmla="*/ 2003338 h 6268113"/>
                <a:gd name="connsiteX6915" fmla="*/ 6019197 w 6662822"/>
                <a:gd name="connsiteY6915" fmla="*/ 2007763 h 6268113"/>
                <a:gd name="connsiteX6916" fmla="*/ 6029373 w 6662822"/>
                <a:gd name="connsiteY6916" fmla="*/ 2015284 h 6268113"/>
                <a:gd name="connsiteX6917" fmla="*/ 6036010 w 6662822"/>
                <a:gd name="connsiteY6917" fmla="*/ 2019709 h 6268113"/>
                <a:gd name="connsiteX6918" fmla="*/ 6049283 w 6662822"/>
                <a:gd name="connsiteY6918" fmla="*/ 2030770 h 6268113"/>
                <a:gd name="connsiteX6919" fmla="*/ 6073176 w 6662822"/>
                <a:gd name="connsiteY6919" fmla="*/ 2048468 h 6268113"/>
                <a:gd name="connsiteX6920" fmla="*/ 6089104 w 6662822"/>
                <a:gd name="connsiteY6920" fmla="*/ 2059529 h 6268113"/>
                <a:gd name="connsiteX6921" fmla="*/ 6097953 w 6662822"/>
                <a:gd name="connsiteY6921" fmla="*/ 2070591 h 6268113"/>
                <a:gd name="connsiteX6922" fmla="*/ 6109014 w 6662822"/>
                <a:gd name="connsiteY6922" fmla="*/ 2081652 h 6268113"/>
                <a:gd name="connsiteX6923" fmla="*/ 6128925 w 6662822"/>
                <a:gd name="connsiteY6923" fmla="*/ 2100235 h 6268113"/>
                <a:gd name="connsiteX6924" fmla="*/ 6170073 w 6662822"/>
                <a:gd name="connsiteY6924" fmla="*/ 2125897 h 6268113"/>
                <a:gd name="connsiteX6925" fmla="*/ 6174055 w 6662822"/>
                <a:gd name="connsiteY6925" fmla="*/ 2129879 h 6268113"/>
                <a:gd name="connsiteX6926" fmla="*/ 6177594 w 6662822"/>
                <a:gd name="connsiteY6926" fmla="*/ 2136074 h 6268113"/>
                <a:gd name="connsiteX6927" fmla="*/ 6185116 w 6662822"/>
                <a:gd name="connsiteY6927" fmla="*/ 2142268 h 6268113"/>
                <a:gd name="connsiteX6928" fmla="*/ 6195735 w 6662822"/>
                <a:gd name="connsiteY6928" fmla="*/ 2152002 h 6268113"/>
                <a:gd name="connsiteX6929" fmla="*/ 6208566 w 6662822"/>
                <a:gd name="connsiteY6929" fmla="*/ 2166603 h 6268113"/>
                <a:gd name="connsiteX6930" fmla="*/ 6215645 w 6662822"/>
                <a:gd name="connsiteY6930" fmla="*/ 2172797 h 6268113"/>
                <a:gd name="connsiteX6931" fmla="*/ 6220070 w 6662822"/>
                <a:gd name="connsiteY6931" fmla="*/ 2176779 h 6268113"/>
                <a:gd name="connsiteX6932" fmla="*/ 6225379 w 6662822"/>
                <a:gd name="connsiteY6932" fmla="*/ 2183416 h 6268113"/>
                <a:gd name="connsiteX6933" fmla="*/ 6239095 w 6662822"/>
                <a:gd name="connsiteY6933" fmla="*/ 2193592 h 6268113"/>
                <a:gd name="connsiteX6934" fmla="*/ 6247059 w 6662822"/>
                <a:gd name="connsiteY6934" fmla="*/ 2198017 h 6268113"/>
                <a:gd name="connsiteX6935" fmla="*/ 6259005 w 6662822"/>
                <a:gd name="connsiteY6935" fmla="*/ 2194920 h 6268113"/>
                <a:gd name="connsiteX6936" fmla="*/ 6401917 w 6662822"/>
                <a:gd name="connsiteY6936" fmla="*/ 2133861 h 6268113"/>
                <a:gd name="connsiteX6937" fmla="*/ 6399263 w 6662822"/>
                <a:gd name="connsiteY6937" fmla="*/ 2136516 h 6268113"/>
                <a:gd name="connsiteX6938" fmla="*/ 6401475 w 6662822"/>
                <a:gd name="connsiteY6938" fmla="*/ 2142268 h 6268113"/>
                <a:gd name="connsiteX6939" fmla="*/ 6401917 w 6662822"/>
                <a:gd name="connsiteY6939" fmla="*/ 2133861 h 6268113"/>
                <a:gd name="connsiteX6940" fmla="*/ 511116 w 6662822"/>
                <a:gd name="connsiteY6940" fmla="*/ 1946704 h 6268113"/>
                <a:gd name="connsiteX6941" fmla="*/ 506692 w 6662822"/>
                <a:gd name="connsiteY6941" fmla="*/ 1941837 h 6268113"/>
                <a:gd name="connsiteX6942" fmla="*/ 507577 w 6662822"/>
                <a:gd name="connsiteY6942" fmla="*/ 1948474 h 6268113"/>
                <a:gd name="connsiteX6943" fmla="*/ 511116 w 6662822"/>
                <a:gd name="connsiteY6943" fmla="*/ 1946704 h 6268113"/>
                <a:gd name="connsiteX6944" fmla="*/ 396521 w 6662822"/>
                <a:gd name="connsiteY6944" fmla="*/ 1835649 h 6268113"/>
                <a:gd name="connsiteX6945" fmla="*/ 403601 w 6662822"/>
                <a:gd name="connsiteY6945" fmla="*/ 1826357 h 6268113"/>
                <a:gd name="connsiteX6946" fmla="*/ 412450 w 6662822"/>
                <a:gd name="connsiteY6946" fmla="*/ 1822818 h 6268113"/>
                <a:gd name="connsiteX6947" fmla="*/ 421299 w 6662822"/>
                <a:gd name="connsiteY6947" fmla="*/ 1821048 h 6268113"/>
                <a:gd name="connsiteX6948" fmla="*/ 438997 w 6662822"/>
                <a:gd name="connsiteY6948" fmla="*/ 1816181 h 6268113"/>
                <a:gd name="connsiteX6949" fmla="*/ 456695 w 6662822"/>
                <a:gd name="connsiteY6949" fmla="*/ 1811756 h 6268113"/>
                <a:gd name="connsiteX6950" fmla="*/ 469083 w 6662822"/>
                <a:gd name="connsiteY6950" fmla="*/ 1804677 h 6268113"/>
                <a:gd name="connsiteX6951" fmla="*/ 485897 w 6662822"/>
                <a:gd name="connsiteY6951" fmla="*/ 1797598 h 6268113"/>
                <a:gd name="connsiteX6952" fmla="*/ 503595 w 6662822"/>
                <a:gd name="connsiteY6952" fmla="*/ 1792289 h 6268113"/>
                <a:gd name="connsiteX6953" fmla="*/ 537663 w 6662822"/>
                <a:gd name="connsiteY6953" fmla="*/ 1774591 h 6268113"/>
                <a:gd name="connsiteX6954" fmla="*/ 540761 w 6662822"/>
                <a:gd name="connsiteY6954" fmla="*/ 1775033 h 6268113"/>
                <a:gd name="connsiteX6955" fmla="*/ 554034 w 6662822"/>
                <a:gd name="connsiteY6955" fmla="*/ 1774148 h 6268113"/>
                <a:gd name="connsiteX6956" fmla="*/ 585006 w 6662822"/>
                <a:gd name="connsiteY6956" fmla="*/ 1766626 h 6268113"/>
                <a:gd name="connsiteX6957" fmla="*/ 611553 w 6662822"/>
                <a:gd name="connsiteY6957" fmla="*/ 1762202 h 6268113"/>
                <a:gd name="connsiteX6958" fmla="*/ 629693 w 6662822"/>
                <a:gd name="connsiteY6958" fmla="*/ 1756892 h 6268113"/>
                <a:gd name="connsiteX6959" fmla="*/ 687655 w 6662822"/>
                <a:gd name="connsiteY6959" fmla="*/ 1738752 h 6268113"/>
                <a:gd name="connsiteX6960" fmla="*/ 691194 w 6662822"/>
                <a:gd name="connsiteY6960" fmla="*/ 1740522 h 6268113"/>
                <a:gd name="connsiteX6961" fmla="*/ 696946 w 6662822"/>
                <a:gd name="connsiteY6961" fmla="*/ 1741407 h 6268113"/>
                <a:gd name="connsiteX6962" fmla="*/ 705795 w 6662822"/>
                <a:gd name="connsiteY6962" fmla="*/ 1739637 h 6268113"/>
                <a:gd name="connsiteX6963" fmla="*/ 708892 w 6662822"/>
                <a:gd name="connsiteY6963" fmla="*/ 1738310 h 6268113"/>
                <a:gd name="connsiteX6964" fmla="*/ 727918 w 6662822"/>
                <a:gd name="connsiteY6964" fmla="*/ 1733443 h 6268113"/>
                <a:gd name="connsiteX6965" fmla="*/ 761986 w 6662822"/>
                <a:gd name="connsiteY6965" fmla="*/ 1724594 h 6268113"/>
                <a:gd name="connsiteX6966" fmla="*/ 766853 w 6662822"/>
                <a:gd name="connsiteY6966" fmla="*/ 1718842 h 6268113"/>
                <a:gd name="connsiteX6967" fmla="*/ 768623 w 6662822"/>
                <a:gd name="connsiteY6967" fmla="*/ 1723266 h 6268113"/>
                <a:gd name="connsiteX6968" fmla="*/ 777915 w 6662822"/>
                <a:gd name="connsiteY6968" fmla="*/ 1725036 h 6268113"/>
                <a:gd name="connsiteX6969" fmla="*/ 808886 w 6662822"/>
                <a:gd name="connsiteY6969" fmla="*/ 1721496 h 6268113"/>
                <a:gd name="connsiteX6970" fmla="*/ 824815 w 6662822"/>
                <a:gd name="connsiteY6970" fmla="*/ 1714860 h 6268113"/>
                <a:gd name="connsiteX6971" fmla="*/ 841185 w 6662822"/>
                <a:gd name="connsiteY6971" fmla="*/ 1711320 h 6268113"/>
                <a:gd name="connsiteX6972" fmla="*/ 865963 w 6662822"/>
                <a:gd name="connsiteY6972" fmla="*/ 1706895 h 6268113"/>
                <a:gd name="connsiteX6973" fmla="*/ 877024 w 6662822"/>
                <a:gd name="connsiteY6973" fmla="*/ 1703356 h 6268113"/>
                <a:gd name="connsiteX6974" fmla="*/ 906226 w 6662822"/>
                <a:gd name="connsiteY6974" fmla="*/ 1698489 h 6268113"/>
                <a:gd name="connsiteX6975" fmla="*/ 941622 w 6662822"/>
                <a:gd name="connsiteY6975" fmla="*/ 1696277 h 6268113"/>
                <a:gd name="connsiteX6976" fmla="*/ 950471 w 6662822"/>
                <a:gd name="connsiteY6976" fmla="*/ 1697162 h 6268113"/>
                <a:gd name="connsiteX6977" fmla="*/ 965514 w 6662822"/>
                <a:gd name="connsiteY6977" fmla="*/ 1686100 h 6268113"/>
                <a:gd name="connsiteX6978" fmla="*/ 973478 w 6662822"/>
                <a:gd name="connsiteY6978" fmla="*/ 1682118 h 6268113"/>
                <a:gd name="connsiteX6979" fmla="*/ 978788 w 6662822"/>
                <a:gd name="connsiteY6979" fmla="*/ 1683446 h 6268113"/>
                <a:gd name="connsiteX6980" fmla="*/ 986752 w 6662822"/>
                <a:gd name="connsiteY6980" fmla="*/ 1685658 h 6268113"/>
                <a:gd name="connsiteX6981" fmla="*/ 1005335 w 6662822"/>
                <a:gd name="connsiteY6981" fmla="*/ 1680791 h 6268113"/>
                <a:gd name="connsiteX6982" fmla="*/ 1017723 w 6662822"/>
                <a:gd name="connsiteY6982" fmla="*/ 1679021 h 6268113"/>
                <a:gd name="connsiteX6983" fmla="*/ 1030997 w 6662822"/>
                <a:gd name="connsiteY6983" fmla="*/ 1675039 h 6268113"/>
                <a:gd name="connsiteX6984" fmla="*/ 1045155 w 6662822"/>
                <a:gd name="connsiteY6984" fmla="*/ 1665747 h 6268113"/>
                <a:gd name="connsiteX6985" fmla="*/ 1060641 w 6662822"/>
                <a:gd name="connsiteY6985" fmla="*/ 1658226 h 6268113"/>
                <a:gd name="connsiteX6986" fmla="*/ 1085861 w 6662822"/>
                <a:gd name="connsiteY6986" fmla="*/ 1656898 h 6268113"/>
                <a:gd name="connsiteX6987" fmla="*/ 1108426 w 6662822"/>
                <a:gd name="connsiteY6987" fmla="*/ 1658226 h 6268113"/>
                <a:gd name="connsiteX6988" fmla="*/ 1123912 w 6662822"/>
                <a:gd name="connsiteY6988" fmla="*/ 1655129 h 6268113"/>
                <a:gd name="connsiteX6989" fmla="*/ 1143380 w 6662822"/>
                <a:gd name="connsiteY6989" fmla="*/ 1654244 h 6268113"/>
                <a:gd name="connsiteX6990" fmla="*/ 1158866 w 6662822"/>
                <a:gd name="connsiteY6990" fmla="*/ 1649819 h 6268113"/>
                <a:gd name="connsiteX6991" fmla="*/ 1182315 w 6662822"/>
                <a:gd name="connsiteY6991" fmla="*/ 1639200 h 6268113"/>
                <a:gd name="connsiteX6992" fmla="*/ 1195589 w 6662822"/>
                <a:gd name="connsiteY6992" fmla="*/ 1635218 h 6268113"/>
                <a:gd name="connsiteX6993" fmla="*/ 1203111 w 6662822"/>
                <a:gd name="connsiteY6993" fmla="*/ 1632121 h 6268113"/>
                <a:gd name="connsiteX6994" fmla="*/ 1222136 w 6662822"/>
                <a:gd name="connsiteY6994" fmla="*/ 1625042 h 6268113"/>
                <a:gd name="connsiteX6995" fmla="*/ 1268594 w 6662822"/>
                <a:gd name="connsiteY6995" fmla="*/ 1614423 h 6268113"/>
                <a:gd name="connsiteX6996" fmla="*/ 1338943 w 6662822"/>
                <a:gd name="connsiteY6996" fmla="*/ 1602477 h 6268113"/>
                <a:gd name="connsiteX6997" fmla="*/ 1361508 w 6662822"/>
                <a:gd name="connsiteY6997" fmla="*/ 1594955 h 6268113"/>
                <a:gd name="connsiteX6998" fmla="*/ 1369472 w 6662822"/>
                <a:gd name="connsiteY6998" fmla="*/ 1591858 h 6268113"/>
                <a:gd name="connsiteX6999" fmla="*/ 1386728 w 6662822"/>
                <a:gd name="connsiteY6999" fmla="*/ 1587434 h 6268113"/>
                <a:gd name="connsiteX7000" fmla="*/ 1402656 w 6662822"/>
                <a:gd name="connsiteY7000" fmla="*/ 1581682 h 6268113"/>
                <a:gd name="connsiteX7001" fmla="*/ 1414603 w 6662822"/>
                <a:gd name="connsiteY7001" fmla="*/ 1577257 h 6268113"/>
                <a:gd name="connsiteX7002" fmla="*/ 1427876 w 6662822"/>
                <a:gd name="connsiteY7002" fmla="*/ 1572833 h 6268113"/>
                <a:gd name="connsiteX7003" fmla="*/ 1438937 w 6662822"/>
                <a:gd name="connsiteY7003" fmla="*/ 1570620 h 6268113"/>
                <a:gd name="connsiteX7004" fmla="*/ 1462830 w 6662822"/>
                <a:gd name="connsiteY7004" fmla="*/ 1566638 h 6268113"/>
                <a:gd name="connsiteX7005" fmla="*/ 1478758 w 6662822"/>
                <a:gd name="connsiteY7005" fmla="*/ 1564426 h 6268113"/>
                <a:gd name="connsiteX7006" fmla="*/ 1485395 w 6662822"/>
                <a:gd name="connsiteY7006" fmla="*/ 1568408 h 6268113"/>
                <a:gd name="connsiteX7007" fmla="*/ 1492032 w 6662822"/>
                <a:gd name="connsiteY7007" fmla="*/ 1563984 h 6268113"/>
                <a:gd name="connsiteX7008" fmla="*/ 1499996 w 6662822"/>
                <a:gd name="connsiteY7008" fmla="*/ 1559559 h 6268113"/>
                <a:gd name="connsiteX7009" fmla="*/ 1516366 w 6662822"/>
                <a:gd name="connsiteY7009" fmla="*/ 1553365 h 6268113"/>
                <a:gd name="connsiteX7010" fmla="*/ 1551320 w 6662822"/>
                <a:gd name="connsiteY7010" fmla="*/ 1544958 h 6268113"/>
                <a:gd name="connsiteX7011" fmla="*/ 1581849 w 6662822"/>
                <a:gd name="connsiteY7011" fmla="*/ 1537879 h 6268113"/>
                <a:gd name="connsiteX7012" fmla="*/ 1597335 w 6662822"/>
                <a:gd name="connsiteY7012" fmla="*/ 1533012 h 6268113"/>
                <a:gd name="connsiteX7013" fmla="*/ 1605299 w 6662822"/>
                <a:gd name="connsiteY7013" fmla="*/ 1529472 h 6268113"/>
                <a:gd name="connsiteX7014" fmla="*/ 1616360 w 6662822"/>
                <a:gd name="connsiteY7014" fmla="*/ 1527703 h 6268113"/>
                <a:gd name="connsiteX7015" fmla="*/ 1629192 w 6662822"/>
                <a:gd name="connsiteY7015" fmla="*/ 1523720 h 6268113"/>
                <a:gd name="connsiteX7016" fmla="*/ 1634059 w 6662822"/>
                <a:gd name="connsiteY7016" fmla="*/ 1522836 h 6268113"/>
                <a:gd name="connsiteX7017" fmla="*/ 1653969 w 6662822"/>
                <a:gd name="connsiteY7017" fmla="*/ 1518854 h 6268113"/>
                <a:gd name="connsiteX7018" fmla="*/ 1672109 w 6662822"/>
                <a:gd name="connsiteY7018" fmla="*/ 1512659 h 6268113"/>
                <a:gd name="connsiteX7019" fmla="*/ 1680516 w 6662822"/>
                <a:gd name="connsiteY7019" fmla="*/ 1510447 h 6268113"/>
                <a:gd name="connsiteX7020" fmla="*/ 1692905 w 6662822"/>
                <a:gd name="connsiteY7020" fmla="*/ 1507792 h 6268113"/>
                <a:gd name="connsiteX7021" fmla="*/ 1707948 w 6662822"/>
                <a:gd name="connsiteY7021" fmla="*/ 1503810 h 6268113"/>
                <a:gd name="connsiteX7022" fmla="*/ 1723876 w 6662822"/>
                <a:gd name="connsiteY7022" fmla="*/ 1500271 h 6268113"/>
                <a:gd name="connsiteX7023" fmla="*/ 1730955 w 6662822"/>
                <a:gd name="connsiteY7023" fmla="*/ 1495404 h 6268113"/>
                <a:gd name="connsiteX7024" fmla="*/ 1737592 w 6662822"/>
                <a:gd name="connsiteY7024" fmla="*/ 1490094 h 6268113"/>
                <a:gd name="connsiteX7025" fmla="*/ 1746884 w 6662822"/>
                <a:gd name="connsiteY7025" fmla="*/ 1488324 h 6268113"/>
                <a:gd name="connsiteX7026" fmla="*/ 1757945 w 6662822"/>
                <a:gd name="connsiteY7026" fmla="*/ 1485670 h 6268113"/>
                <a:gd name="connsiteX7027" fmla="*/ 1769891 w 6662822"/>
                <a:gd name="connsiteY7027" fmla="*/ 1481688 h 6268113"/>
                <a:gd name="connsiteX7028" fmla="*/ 1792456 w 6662822"/>
                <a:gd name="connsiteY7028" fmla="*/ 1474608 h 6268113"/>
                <a:gd name="connsiteX7029" fmla="*/ 1817234 w 6662822"/>
                <a:gd name="connsiteY7029" fmla="*/ 1467972 h 6268113"/>
                <a:gd name="connsiteX7030" fmla="*/ 1826967 w 6662822"/>
                <a:gd name="connsiteY7030" fmla="*/ 1462662 h 6268113"/>
                <a:gd name="connsiteX7031" fmla="*/ 1852187 w 6662822"/>
                <a:gd name="connsiteY7031" fmla="*/ 1448504 h 6268113"/>
                <a:gd name="connsiteX7032" fmla="*/ 1857497 w 6662822"/>
                <a:gd name="connsiteY7032" fmla="*/ 1445407 h 6268113"/>
                <a:gd name="connsiteX7033" fmla="*/ 1873425 w 6662822"/>
                <a:gd name="connsiteY7033" fmla="*/ 1437885 h 6268113"/>
                <a:gd name="connsiteX7034" fmla="*/ 1881389 w 6662822"/>
                <a:gd name="connsiteY7034" fmla="*/ 1434788 h 6268113"/>
                <a:gd name="connsiteX7035" fmla="*/ 1890238 w 6662822"/>
                <a:gd name="connsiteY7035" fmla="*/ 1431248 h 6268113"/>
                <a:gd name="connsiteX7036" fmla="*/ 1906166 w 6662822"/>
                <a:gd name="connsiteY7036" fmla="*/ 1425496 h 6268113"/>
                <a:gd name="connsiteX7037" fmla="*/ 1910148 w 6662822"/>
                <a:gd name="connsiteY7037" fmla="*/ 1422399 h 6268113"/>
                <a:gd name="connsiteX7038" fmla="*/ 1914130 w 6662822"/>
                <a:gd name="connsiteY7038" fmla="*/ 1419302 h 6268113"/>
                <a:gd name="connsiteX7039" fmla="*/ 1919440 w 6662822"/>
                <a:gd name="connsiteY7039" fmla="*/ 1415320 h 6268113"/>
                <a:gd name="connsiteX7040" fmla="*/ 1926962 w 6662822"/>
                <a:gd name="connsiteY7040" fmla="*/ 1410010 h 6268113"/>
                <a:gd name="connsiteX7041" fmla="*/ 1945987 w 6662822"/>
                <a:gd name="connsiteY7041" fmla="*/ 1402046 h 6268113"/>
                <a:gd name="connsiteX7042" fmla="*/ 1960145 w 6662822"/>
                <a:gd name="connsiteY7042" fmla="*/ 1391427 h 6268113"/>
                <a:gd name="connsiteX7043" fmla="*/ 1963243 w 6662822"/>
                <a:gd name="connsiteY7043" fmla="*/ 1387003 h 6268113"/>
                <a:gd name="connsiteX7044" fmla="*/ 1967667 w 6662822"/>
                <a:gd name="connsiteY7044" fmla="*/ 1379481 h 6268113"/>
                <a:gd name="connsiteX7045" fmla="*/ 1979171 w 6662822"/>
                <a:gd name="connsiteY7045" fmla="*/ 1383021 h 6268113"/>
                <a:gd name="connsiteX7046" fmla="*/ 1983153 w 6662822"/>
                <a:gd name="connsiteY7046" fmla="*/ 1383463 h 6268113"/>
                <a:gd name="connsiteX7047" fmla="*/ 2002621 w 6662822"/>
                <a:gd name="connsiteY7047" fmla="*/ 1363553 h 6268113"/>
                <a:gd name="connsiteX7048" fmla="*/ 2007930 w 6662822"/>
                <a:gd name="connsiteY7048" fmla="*/ 1353819 h 6268113"/>
                <a:gd name="connsiteX7049" fmla="*/ 2011912 w 6662822"/>
                <a:gd name="connsiteY7049" fmla="*/ 1347182 h 6268113"/>
                <a:gd name="connsiteX7050" fmla="*/ 2045096 w 6662822"/>
                <a:gd name="connsiteY7050" fmla="*/ 1313998 h 6268113"/>
                <a:gd name="connsiteX7051" fmla="*/ 2047751 w 6662822"/>
                <a:gd name="connsiteY7051" fmla="*/ 1312671 h 6268113"/>
                <a:gd name="connsiteX7052" fmla="*/ 2057042 w 6662822"/>
                <a:gd name="connsiteY7052" fmla="*/ 1307362 h 6268113"/>
                <a:gd name="connsiteX7053" fmla="*/ 2069873 w 6662822"/>
                <a:gd name="connsiteY7053" fmla="*/ 1298513 h 6268113"/>
                <a:gd name="connsiteX7054" fmla="*/ 2073855 w 6662822"/>
                <a:gd name="connsiteY7054" fmla="*/ 1294088 h 6268113"/>
                <a:gd name="connsiteX7055" fmla="*/ 2076068 w 6662822"/>
                <a:gd name="connsiteY7055" fmla="*/ 1289664 h 6268113"/>
                <a:gd name="connsiteX7056" fmla="*/ 2078722 w 6662822"/>
                <a:gd name="connsiteY7056" fmla="*/ 1283027 h 6268113"/>
                <a:gd name="connsiteX7057" fmla="*/ 2082704 w 6662822"/>
                <a:gd name="connsiteY7057" fmla="*/ 1276390 h 6268113"/>
                <a:gd name="connsiteX7058" fmla="*/ 2091554 w 6662822"/>
                <a:gd name="connsiteY7058" fmla="*/ 1267541 h 6268113"/>
                <a:gd name="connsiteX7059" fmla="*/ 2093766 w 6662822"/>
                <a:gd name="connsiteY7059" fmla="*/ 1236569 h 6268113"/>
                <a:gd name="connsiteX7060" fmla="*/ 2089341 w 6662822"/>
                <a:gd name="connsiteY7060" fmla="*/ 1227720 h 6268113"/>
                <a:gd name="connsiteX7061" fmla="*/ 2082704 w 6662822"/>
                <a:gd name="connsiteY7061" fmla="*/ 1218871 h 6268113"/>
                <a:gd name="connsiteX7062" fmla="*/ 2071201 w 6662822"/>
                <a:gd name="connsiteY7062" fmla="*/ 1208252 h 6268113"/>
                <a:gd name="connsiteX7063" fmla="*/ 2052175 w 6662822"/>
                <a:gd name="connsiteY7063" fmla="*/ 1202943 h 6268113"/>
                <a:gd name="connsiteX7064" fmla="*/ 2030053 w 6662822"/>
                <a:gd name="connsiteY7064" fmla="*/ 1215774 h 6268113"/>
                <a:gd name="connsiteX7065" fmla="*/ 2008815 w 6662822"/>
                <a:gd name="connsiteY7065" fmla="*/ 1223738 h 6268113"/>
                <a:gd name="connsiteX7066" fmla="*/ 2005275 w 6662822"/>
                <a:gd name="connsiteY7066" fmla="*/ 1227720 h 6268113"/>
                <a:gd name="connsiteX7067" fmla="*/ 1992002 w 6662822"/>
                <a:gd name="connsiteY7067" fmla="*/ 1238782 h 6268113"/>
                <a:gd name="connsiteX7068" fmla="*/ 1978728 w 6662822"/>
                <a:gd name="connsiteY7068" fmla="*/ 1251613 h 6268113"/>
                <a:gd name="connsiteX7069" fmla="*/ 1944660 w 6662822"/>
                <a:gd name="connsiteY7069" fmla="*/ 1266656 h 6268113"/>
                <a:gd name="connsiteX7070" fmla="*/ 1926962 w 6662822"/>
                <a:gd name="connsiteY7070" fmla="*/ 1279930 h 6268113"/>
                <a:gd name="connsiteX7071" fmla="*/ 1907936 w 6662822"/>
                <a:gd name="connsiteY7071" fmla="*/ 1293203 h 6268113"/>
                <a:gd name="connsiteX7072" fmla="*/ 1898645 w 6662822"/>
                <a:gd name="connsiteY7072" fmla="*/ 1298955 h 6268113"/>
                <a:gd name="connsiteX7073" fmla="*/ 1883159 w 6662822"/>
                <a:gd name="connsiteY7073" fmla="*/ 1305149 h 6268113"/>
                <a:gd name="connsiteX7074" fmla="*/ 1868115 w 6662822"/>
                <a:gd name="connsiteY7074" fmla="*/ 1307362 h 6268113"/>
                <a:gd name="connsiteX7075" fmla="*/ 1862806 w 6662822"/>
                <a:gd name="connsiteY7075" fmla="*/ 1307804 h 6268113"/>
                <a:gd name="connsiteX7076" fmla="*/ 1857054 w 6662822"/>
                <a:gd name="connsiteY7076" fmla="*/ 1316211 h 6268113"/>
                <a:gd name="connsiteX7077" fmla="*/ 1839799 w 6662822"/>
                <a:gd name="connsiteY7077" fmla="*/ 1325502 h 6268113"/>
                <a:gd name="connsiteX7078" fmla="*/ 1832719 w 6662822"/>
                <a:gd name="connsiteY7078" fmla="*/ 1329042 h 6268113"/>
                <a:gd name="connsiteX7079" fmla="*/ 1815464 w 6662822"/>
                <a:gd name="connsiteY7079" fmla="*/ 1335236 h 6268113"/>
                <a:gd name="connsiteX7080" fmla="*/ 1787589 w 6662822"/>
                <a:gd name="connsiteY7080" fmla="*/ 1348510 h 6268113"/>
                <a:gd name="connsiteX7081" fmla="*/ 1772546 w 6662822"/>
                <a:gd name="connsiteY7081" fmla="*/ 1356474 h 6268113"/>
                <a:gd name="connsiteX7082" fmla="*/ 1766352 w 6662822"/>
                <a:gd name="connsiteY7082" fmla="*/ 1354704 h 6268113"/>
                <a:gd name="connsiteX7083" fmla="*/ 1757503 w 6662822"/>
                <a:gd name="connsiteY7083" fmla="*/ 1360898 h 6268113"/>
                <a:gd name="connsiteX7084" fmla="*/ 1749538 w 6662822"/>
                <a:gd name="connsiteY7084" fmla="*/ 1364880 h 6268113"/>
                <a:gd name="connsiteX7085" fmla="*/ 1717682 w 6662822"/>
                <a:gd name="connsiteY7085" fmla="*/ 1379039 h 6268113"/>
                <a:gd name="connsiteX7086" fmla="*/ 1711045 w 6662822"/>
                <a:gd name="connsiteY7086" fmla="*/ 1379924 h 6268113"/>
                <a:gd name="connsiteX7087" fmla="*/ 1701754 w 6662822"/>
                <a:gd name="connsiteY7087" fmla="*/ 1384348 h 6268113"/>
                <a:gd name="connsiteX7088" fmla="*/ 1692462 w 6662822"/>
                <a:gd name="connsiteY7088" fmla="*/ 1391427 h 6268113"/>
                <a:gd name="connsiteX7089" fmla="*/ 1665473 w 6662822"/>
                <a:gd name="connsiteY7089" fmla="*/ 1400719 h 6268113"/>
                <a:gd name="connsiteX7090" fmla="*/ 1634943 w 6662822"/>
                <a:gd name="connsiteY7090" fmla="*/ 1410453 h 6268113"/>
                <a:gd name="connsiteX7091" fmla="*/ 1624767 w 6662822"/>
                <a:gd name="connsiteY7091" fmla="*/ 1414435 h 6268113"/>
                <a:gd name="connsiteX7092" fmla="*/ 1618130 w 6662822"/>
                <a:gd name="connsiteY7092" fmla="*/ 1416205 h 6268113"/>
                <a:gd name="connsiteX7093" fmla="*/ 1611494 w 6662822"/>
                <a:gd name="connsiteY7093" fmla="*/ 1417975 h 6268113"/>
                <a:gd name="connsiteX7094" fmla="*/ 1604857 w 6662822"/>
                <a:gd name="connsiteY7094" fmla="*/ 1422399 h 6268113"/>
                <a:gd name="connsiteX7095" fmla="*/ 1598220 w 6662822"/>
                <a:gd name="connsiteY7095" fmla="*/ 1425939 h 6268113"/>
                <a:gd name="connsiteX7096" fmla="*/ 1580964 w 6662822"/>
                <a:gd name="connsiteY7096" fmla="*/ 1430363 h 6268113"/>
                <a:gd name="connsiteX7097" fmla="*/ 1561054 w 6662822"/>
                <a:gd name="connsiteY7097" fmla="*/ 1424169 h 6268113"/>
                <a:gd name="connsiteX7098" fmla="*/ 1566363 w 6662822"/>
                <a:gd name="connsiteY7098" fmla="*/ 1418417 h 6268113"/>
                <a:gd name="connsiteX7099" fmla="*/ 1577425 w 6662822"/>
                <a:gd name="connsiteY7099" fmla="*/ 1414435 h 6268113"/>
                <a:gd name="connsiteX7100" fmla="*/ 1587159 w 6662822"/>
                <a:gd name="connsiteY7100" fmla="*/ 1403816 h 6268113"/>
                <a:gd name="connsiteX7101" fmla="*/ 1602644 w 6662822"/>
                <a:gd name="connsiteY7101" fmla="*/ 1400276 h 6268113"/>
                <a:gd name="connsiteX7102" fmla="*/ 1611494 w 6662822"/>
                <a:gd name="connsiteY7102" fmla="*/ 1401604 h 6268113"/>
                <a:gd name="connsiteX7103" fmla="*/ 1620343 w 6662822"/>
                <a:gd name="connsiteY7103" fmla="*/ 1395410 h 6268113"/>
                <a:gd name="connsiteX7104" fmla="*/ 1625210 w 6662822"/>
                <a:gd name="connsiteY7104" fmla="*/ 1391427 h 6268113"/>
                <a:gd name="connsiteX7105" fmla="*/ 1626979 w 6662822"/>
                <a:gd name="connsiteY7105" fmla="*/ 1395852 h 6268113"/>
                <a:gd name="connsiteX7106" fmla="*/ 1635386 w 6662822"/>
                <a:gd name="connsiteY7106" fmla="*/ 1397622 h 6268113"/>
                <a:gd name="connsiteX7107" fmla="*/ 1642465 w 6662822"/>
                <a:gd name="connsiteY7107" fmla="*/ 1388773 h 6268113"/>
                <a:gd name="connsiteX7108" fmla="*/ 1657951 w 6662822"/>
                <a:gd name="connsiteY7108" fmla="*/ 1382578 h 6268113"/>
                <a:gd name="connsiteX7109" fmla="*/ 1673437 w 6662822"/>
                <a:gd name="connsiteY7109" fmla="*/ 1379039 h 6268113"/>
                <a:gd name="connsiteX7110" fmla="*/ 1689807 w 6662822"/>
                <a:gd name="connsiteY7110" fmla="*/ 1374614 h 6268113"/>
                <a:gd name="connsiteX7111" fmla="*/ 1720779 w 6662822"/>
                <a:gd name="connsiteY7111" fmla="*/ 1355146 h 6268113"/>
                <a:gd name="connsiteX7112" fmla="*/ 1725646 w 6662822"/>
                <a:gd name="connsiteY7112" fmla="*/ 1348510 h 6268113"/>
                <a:gd name="connsiteX7113" fmla="*/ 1730955 w 6662822"/>
                <a:gd name="connsiteY7113" fmla="*/ 1353819 h 6268113"/>
                <a:gd name="connsiteX7114" fmla="*/ 1735380 w 6662822"/>
                <a:gd name="connsiteY7114" fmla="*/ 1358244 h 6268113"/>
                <a:gd name="connsiteX7115" fmla="*/ 1737592 w 6662822"/>
                <a:gd name="connsiteY7115" fmla="*/ 1352049 h 6268113"/>
                <a:gd name="connsiteX7116" fmla="*/ 1756618 w 6662822"/>
                <a:gd name="connsiteY7116" fmla="*/ 1338333 h 6268113"/>
                <a:gd name="connsiteX7117" fmla="*/ 1784935 w 6662822"/>
                <a:gd name="connsiteY7117" fmla="*/ 1324617 h 6268113"/>
                <a:gd name="connsiteX7118" fmla="*/ 1800420 w 6662822"/>
                <a:gd name="connsiteY7118" fmla="*/ 1316653 h 6268113"/>
                <a:gd name="connsiteX7119" fmla="*/ 1841568 w 6662822"/>
                <a:gd name="connsiteY7119" fmla="*/ 1302052 h 6268113"/>
                <a:gd name="connsiteX7120" fmla="*/ 1857939 w 6662822"/>
                <a:gd name="connsiteY7120" fmla="*/ 1294088 h 6268113"/>
                <a:gd name="connsiteX7121" fmla="*/ 1866346 w 6662822"/>
                <a:gd name="connsiteY7121" fmla="*/ 1290991 h 6268113"/>
                <a:gd name="connsiteX7122" fmla="*/ 1863691 w 6662822"/>
                <a:gd name="connsiteY7122" fmla="*/ 1298955 h 6268113"/>
                <a:gd name="connsiteX7123" fmla="*/ 1868115 w 6662822"/>
                <a:gd name="connsiteY7123" fmla="*/ 1300725 h 6268113"/>
                <a:gd name="connsiteX7124" fmla="*/ 1883601 w 6662822"/>
                <a:gd name="connsiteY7124" fmla="*/ 1293203 h 6268113"/>
                <a:gd name="connsiteX7125" fmla="*/ 1880504 w 6662822"/>
                <a:gd name="connsiteY7125" fmla="*/ 1291876 h 6268113"/>
                <a:gd name="connsiteX7126" fmla="*/ 1884486 w 6662822"/>
                <a:gd name="connsiteY7126" fmla="*/ 1278602 h 6268113"/>
                <a:gd name="connsiteX7127" fmla="*/ 1902184 w 6662822"/>
                <a:gd name="connsiteY7127" fmla="*/ 1270638 h 6268113"/>
                <a:gd name="connsiteX7128" fmla="*/ 1907936 w 6662822"/>
                <a:gd name="connsiteY7128" fmla="*/ 1263116 h 6268113"/>
                <a:gd name="connsiteX7129" fmla="*/ 1912361 w 6662822"/>
                <a:gd name="connsiteY7129" fmla="*/ 1256480 h 6268113"/>
                <a:gd name="connsiteX7130" fmla="*/ 1929616 w 6662822"/>
                <a:gd name="connsiteY7130" fmla="*/ 1250285 h 6268113"/>
                <a:gd name="connsiteX7131" fmla="*/ 1945102 w 6662822"/>
                <a:gd name="connsiteY7131" fmla="*/ 1244534 h 6268113"/>
                <a:gd name="connsiteX7132" fmla="*/ 1946872 w 6662822"/>
                <a:gd name="connsiteY7132" fmla="*/ 1241436 h 6268113"/>
                <a:gd name="connsiteX7133" fmla="*/ 1954394 w 6662822"/>
                <a:gd name="connsiteY7133" fmla="*/ 1233030 h 6268113"/>
                <a:gd name="connsiteX7134" fmla="*/ 1938023 w 6662822"/>
                <a:gd name="connsiteY7134" fmla="*/ 1186572 h 6268113"/>
                <a:gd name="connsiteX7135" fmla="*/ 1916785 w 6662822"/>
                <a:gd name="connsiteY7135" fmla="*/ 1173741 h 6268113"/>
                <a:gd name="connsiteX7136" fmla="*/ 1888911 w 6662822"/>
                <a:gd name="connsiteY7136" fmla="*/ 1179936 h 6268113"/>
                <a:gd name="connsiteX7137" fmla="*/ 1878734 w 6662822"/>
                <a:gd name="connsiteY7137" fmla="*/ 1184360 h 6268113"/>
                <a:gd name="connsiteX7138" fmla="*/ 1877407 w 6662822"/>
                <a:gd name="connsiteY7138" fmla="*/ 1179051 h 6268113"/>
                <a:gd name="connsiteX7139" fmla="*/ 1870770 w 6662822"/>
                <a:gd name="connsiteY7139" fmla="*/ 1183033 h 6268113"/>
                <a:gd name="connsiteX7140" fmla="*/ 1859266 w 6662822"/>
                <a:gd name="connsiteY7140" fmla="*/ 1184803 h 6268113"/>
                <a:gd name="connsiteX7141" fmla="*/ 1850417 w 6662822"/>
                <a:gd name="connsiteY7141" fmla="*/ 1189670 h 6268113"/>
                <a:gd name="connsiteX7142" fmla="*/ 1829622 w 6662822"/>
                <a:gd name="connsiteY7142" fmla="*/ 1190112 h 6268113"/>
                <a:gd name="connsiteX7143" fmla="*/ 1842896 w 6662822"/>
                <a:gd name="connsiteY7143" fmla="*/ 1176396 h 6268113"/>
                <a:gd name="connsiteX7144" fmla="*/ 1873867 w 6662822"/>
                <a:gd name="connsiteY7144" fmla="*/ 1160910 h 6268113"/>
                <a:gd name="connsiteX7145" fmla="*/ 1872540 w 6662822"/>
                <a:gd name="connsiteY7145" fmla="*/ 1152504 h 6268113"/>
                <a:gd name="connsiteX7146" fmla="*/ 1866346 w 6662822"/>
                <a:gd name="connsiteY7146" fmla="*/ 1137018 h 6268113"/>
                <a:gd name="connsiteX7147" fmla="*/ 1856612 w 6662822"/>
                <a:gd name="connsiteY7147" fmla="*/ 1121532 h 6268113"/>
                <a:gd name="connsiteX7148" fmla="*/ 1852630 w 6662822"/>
                <a:gd name="connsiteY7148" fmla="*/ 1117107 h 6268113"/>
                <a:gd name="connsiteX7149" fmla="*/ 1851745 w 6662822"/>
                <a:gd name="connsiteY7149" fmla="*/ 1112683 h 6268113"/>
                <a:gd name="connsiteX7150" fmla="*/ 1830950 w 6662822"/>
                <a:gd name="connsiteY7150" fmla="*/ 1090560 h 6268113"/>
                <a:gd name="connsiteX7151" fmla="*/ 1809712 w 6662822"/>
                <a:gd name="connsiteY7151" fmla="*/ 1068438 h 6268113"/>
                <a:gd name="connsiteX7152" fmla="*/ 1799093 w 6662822"/>
                <a:gd name="connsiteY7152" fmla="*/ 1062243 h 6268113"/>
                <a:gd name="connsiteX7153" fmla="*/ 1771661 w 6662822"/>
                <a:gd name="connsiteY7153" fmla="*/ 1064898 h 6268113"/>
                <a:gd name="connsiteX7154" fmla="*/ 1738920 w 6662822"/>
                <a:gd name="connsiteY7154" fmla="*/ 1083039 h 6268113"/>
                <a:gd name="connsiteX7155" fmla="*/ 1718124 w 6662822"/>
                <a:gd name="connsiteY7155" fmla="*/ 1089233 h 6268113"/>
                <a:gd name="connsiteX7156" fmla="*/ 1711488 w 6662822"/>
                <a:gd name="connsiteY7156" fmla="*/ 1091003 h 6268113"/>
                <a:gd name="connsiteX7157" fmla="*/ 1704851 w 6662822"/>
                <a:gd name="connsiteY7157" fmla="*/ 1094985 h 6268113"/>
                <a:gd name="connsiteX7158" fmla="*/ 1695559 w 6662822"/>
                <a:gd name="connsiteY7158" fmla="*/ 1102949 h 6268113"/>
                <a:gd name="connsiteX7159" fmla="*/ 1691135 w 6662822"/>
                <a:gd name="connsiteY7159" fmla="*/ 1103834 h 6268113"/>
                <a:gd name="connsiteX7160" fmla="*/ 1671667 w 6662822"/>
                <a:gd name="connsiteY7160" fmla="*/ 1105604 h 6268113"/>
                <a:gd name="connsiteX7161" fmla="*/ 1647332 w 6662822"/>
                <a:gd name="connsiteY7161" fmla="*/ 1111356 h 6268113"/>
                <a:gd name="connsiteX7162" fmla="*/ 1638041 w 6662822"/>
                <a:gd name="connsiteY7162" fmla="*/ 1117107 h 6268113"/>
                <a:gd name="connsiteX7163" fmla="*/ 1624767 w 6662822"/>
                <a:gd name="connsiteY7163" fmla="*/ 1123302 h 6268113"/>
                <a:gd name="connsiteX7164" fmla="*/ 1611494 w 6662822"/>
                <a:gd name="connsiteY7164" fmla="*/ 1125956 h 6268113"/>
                <a:gd name="connsiteX7165" fmla="*/ 1603972 w 6662822"/>
                <a:gd name="connsiteY7165" fmla="*/ 1128611 h 6268113"/>
                <a:gd name="connsiteX7166" fmla="*/ 1589371 w 6662822"/>
                <a:gd name="connsiteY7166" fmla="*/ 1130381 h 6268113"/>
                <a:gd name="connsiteX7167" fmla="*/ 1593353 w 6662822"/>
                <a:gd name="connsiteY7167" fmla="*/ 1134806 h 6268113"/>
                <a:gd name="connsiteX7168" fmla="*/ 1582292 w 6662822"/>
                <a:gd name="connsiteY7168" fmla="*/ 1141000 h 6268113"/>
                <a:gd name="connsiteX7169" fmla="*/ 1550435 w 6662822"/>
                <a:gd name="connsiteY7169" fmla="*/ 1147637 h 6268113"/>
                <a:gd name="connsiteX7170" fmla="*/ 1529198 w 6662822"/>
                <a:gd name="connsiteY7170" fmla="*/ 1149406 h 6268113"/>
                <a:gd name="connsiteX7171" fmla="*/ 1523003 w 6662822"/>
                <a:gd name="connsiteY7171" fmla="*/ 1152061 h 6268113"/>
                <a:gd name="connsiteX7172" fmla="*/ 1516809 w 6662822"/>
                <a:gd name="connsiteY7172" fmla="*/ 1156928 h 6268113"/>
                <a:gd name="connsiteX7173" fmla="*/ 1494244 w 6662822"/>
                <a:gd name="connsiteY7173" fmla="*/ 1166662 h 6268113"/>
                <a:gd name="connsiteX7174" fmla="*/ 1474776 w 6662822"/>
                <a:gd name="connsiteY7174" fmla="*/ 1171087 h 6268113"/>
                <a:gd name="connsiteX7175" fmla="*/ 1463715 w 6662822"/>
                <a:gd name="connsiteY7175" fmla="*/ 1175069 h 6268113"/>
                <a:gd name="connsiteX7176" fmla="*/ 1449556 w 6662822"/>
                <a:gd name="connsiteY7176" fmla="*/ 1181705 h 6268113"/>
                <a:gd name="connsiteX7177" fmla="*/ 1443362 w 6662822"/>
                <a:gd name="connsiteY7177" fmla="*/ 1183033 h 6268113"/>
                <a:gd name="connsiteX7178" fmla="*/ 1424336 w 6662822"/>
                <a:gd name="connsiteY7178" fmla="*/ 1188342 h 6268113"/>
                <a:gd name="connsiteX7179" fmla="*/ 1403541 w 6662822"/>
                <a:gd name="connsiteY7179" fmla="*/ 1193209 h 6268113"/>
                <a:gd name="connsiteX7180" fmla="*/ 1394250 w 6662822"/>
                <a:gd name="connsiteY7180" fmla="*/ 1194536 h 6268113"/>
                <a:gd name="connsiteX7181" fmla="*/ 1387171 w 6662822"/>
                <a:gd name="connsiteY7181" fmla="*/ 1195421 h 6268113"/>
                <a:gd name="connsiteX7182" fmla="*/ 1373455 w 6662822"/>
                <a:gd name="connsiteY7182" fmla="*/ 1198519 h 6268113"/>
                <a:gd name="connsiteX7183" fmla="*/ 1348677 w 6662822"/>
                <a:gd name="connsiteY7183" fmla="*/ 1210465 h 6268113"/>
                <a:gd name="connsiteX7184" fmla="*/ 1343810 w 6662822"/>
                <a:gd name="connsiteY7184" fmla="*/ 1214447 h 6268113"/>
                <a:gd name="connsiteX7185" fmla="*/ 1338943 w 6662822"/>
                <a:gd name="connsiteY7185" fmla="*/ 1206925 h 6268113"/>
                <a:gd name="connsiteX7186" fmla="*/ 1333191 w 6662822"/>
                <a:gd name="connsiteY7186" fmla="*/ 1210022 h 6268113"/>
                <a:gd name="connsiteX7187" fmla="*/ 1312396 w 6662822"/>
                <a:gd name="connsiteY7187" fmla="*/ 1221968 h 6268113"/>
                <a:gd name="connsiteX7188" fmla="*/ 1283637 w 6662822"/>
                <a:gd name="connsiteY7188" fmla="*/ 1229490 h 6268113"/>
                <a:gd name="connsiteX7189" fmla="*/ 1255762 w 6662822"/>
                <a:gd name="connsiteY7189" fmla="*/ 1233915 h 6268113"/>
                <a:gd name="connsiteX7190" fmla="*/ 1244259 w 6662822"/>
                <a:gd name="connsiteY7190" fmla="*/ 1237454 h 6268113"/>
                <a:gd name="connsiteX7191" fmla="*/ 1238949 w 6662822"/>
                <a:gd name="connsiteY7191" fmla="*/ 1237454 h 6268113"/>
                <a:gd name="connsiteX7192" fmla="*/ 1227003 w 6662822"/>
                <a:gd name="connsiteY7192" fmla="*/ 1235684 h 6268113"/>
                <a:gd name="connsiteX7193" fmla="*/ 1221251 w 6662822"/>
                <a:gd name="connsiteY7193" fmla="*/ 1248958 h 6268113"/>
                <a:gd name="connsiteX7194" fmla="*/ 1194262 w 6662822"/>
                <a:gd name="connsiteY7194" fmla="*/ 1257807 h 6268113"/>
                <a:gd name="connsiteX7195" fmla="*/ 1152671 w 6662822"/>
                <a:gd name="connsiteY7195" fmla="*/ 1269753 h 6268113"/>
                <a:gd name="connsiteX7196" fmla="*/ 1117275 w 6662822"/>
                <a:gd name="connsiteY7196" fmla="*/ 1281257 h 6268113"/>
                <a:gd name="connsiteX7197" fmla="*/ 1092940 w 6662822"/>
                <a:gd name="connsiteY7197" fmla="*/ 1289221 h 6268113"/>
                <a:gd name="connsiteX7198" fmla="*/ 1071703 w 6662822"/>
                <a:gd name="connsiteY7198" fmla="*/ 1292761 h 6268113"/>
                <a:gd name="connsiteX7199" fmla="*/ 1057987 w 6662822"/>
                <a:gd name="connsiteY7199" fmla="*/ 1295858 h 6268113"/>
                <a:gd name="connsiteX7200" fmla="*/ 1052235 w 6662822"/>
                <a:gd name="connsiteY7200" fmla="*/ 1300725 h 6268113"/>
                <a:gd name="connsiteX7201" fmla="*/ 1029670 w 6662822"/>
                <a:gd name="connsiteY7201" fmla="*/ 1307362 h 6268113"/>
                <a:gd name="connsiteX7202" fmla="*/ 1009759 w 6662822"/>
                <a:gd name="connsiteY7202" fmla="*/ 1313114 h 6268113"/>
                <a:gd name="connsiteX7203" fmla="*/ 1003123 w 6662822"/>
                <a:gd name="connsiteY7203" fmla="*/ 1310016 h 6268113"/>
                <a:gd name="connsiteX7204" fmla="*/ 996043 w 6662822"/>
                <a:gd name="connsiteY7204" fmla="*/ 1317538 h 6268113"/>
                <a:gd name="connsiteX7205" fmla="*/ 983212 w 6662822"/>
                <a:gd name="connsiteY7205" fmla="*/ 1320635 h 6268113"/>
                <a:gd name="connsiteX7206" fmla="*/ 969939 w 6662822"/>
                <a:gd name="connsiteY7206" fmla="*/ 1324617 h 6268113"/>
                <a:gd name="connsiteX7207" fmla="*/ 958877 w 6662822"/>
                <a:gd name="connsiteY7207" fmla="*/ 1327272 h 6268113"/>
                <a:gd name="connsiteX7208" fmla="*/ 945604 w 6662822"/>
                <a:gd name="connsiteY7208" fmla="*/ 1329484 h 6268113"/>
                <a:gd name="connsiteX7209" fmla="*/ 934543 w 6662822"/>
                <a:gd name="connsiteY7209" fmla="*/ 1331696 h 6268113"/>
                <a:gd name="connsiteX7210" fmla="*/ 923481 w 6662822"/>
                <a:gd name="connsiteY7210" fmla="*/ 1334351 h 6268113"/>
                <a:gd name="connsiteX7211" fmla="*/ 910208 w 6662822"/>
                <a:gd name="connsiteY7211" fmla="*/ 1338333 h 6268113"/>
                <a:gd name="connsiteX7212" fmla="*/ 897819 w 6662822"/>
                <a:gd name="connsiteY7212" fmla="*/ 1344085 h 6268113"/>
                <a:gd name="connsiteX7213" fmla="*/ 890297 w 6662822"/>
                <a:gd name="connsiteY7213" fmla="*/ 1342758 h 6268113"/>
                <a:gd name="connsiteX7214" fmla="*/ 886758 w 6662822"/>
                <a:gd name="connsiteY7214" fmla="*/ 1346740 h 6268113"/>
                <a:gd name="connsiteX7215" fmla="*/ 849592 w 6662822"/>
                <a:gd name="connsiteY7215" fmla="*/ 1361783 h 6268113"/>
                <a:gd name="connsiteX7216" fmla="*/ 844282 w 6662822"/>
                <a:gd name="connsiteY7216" fmla="*/ 1365765 h 6268113"/>
                <a:gd name="connsiteX7217" fmla="*/ 842070 w 6662822"/>
                <a:gd name="connsiteY7217" fmla="*/ 1369305 h 6268113"/>
                <a:gd name="connsiteX7218" fmla="*/ 834991 w 6662822"/>
                <a:gd name="connsiteY7218" fmla="*/ 1364880 h 6268113"/>
                <a:gd name="connsiteX7219" fmla="*/ 826142 w 6662822"/>
                <a:gd name="connsiteY7219" fmla="*/ 1364880 h 6268113"/>
                <a:gd name="connsiteX7220" fmla="*/ 815523 w 6662822"/>
                <a:gd name="connsiteY7220" fmla="*/ 1367535 h 6268113"/>
                <a:gd name="connsiteX7221" fmla="*/ 808886 w 6662822"/>
                <a:gd name="connsiteY7221" fmla="*/ 1371517 h 6268113"/>
                <a:gd name="connsiteX7222" fmla="*/ 799595 w 6662822"/>
                <a:gd name="connsiteY7222" fmla="*/ 1375499 h 6268113"/>
                <a:gd name="connsiteX7223" fmla="*/ 792958 w 6662822"/>
                <a:gd name="connsiteY7223" fmla="*/ 1376827 h 6268113"/>
                <a:gd name="connsiteX7224" fmla="*/ 757119 w 6662822"/>
                <a:gd name="connsiteY7224" fmla="*/ 1375942 h 6268113"/>
                <a:gd name="connsiteX7225" fmla="*/ 754907 w 6662822"/>
                <a:gd name="connsiteY7225" fmla="*/ 1377269 h 6268113"/>
                <a:gd name="connsiteX7226" fmla="*/ 751368 w 6662822"/>
                <a:gd name="connsiteY7226" fmla="*/ 1382578 h 6268113"/>
                <a:gd name="connsiteX7227" fmla="*/ 743403 w 6662822"/>
                <a:gd name="connsiteY7227" fmla="*/ 1387003 h 6268113"/>
                <a:gd name="connsiteX7228" fmla="*/ 717741 w 6662822"/>
                <a:gd name="connsiteY7228" fmla="*/ 1397622 h 6268113"/>
                <a:gd name="connsiteX7229" fmla="*/ 673496 w 6662822"/>
                <a:gd name="connsiteY7229" fmla="*/ 1411338 h 6268113"/>
                <a:gd name="connsiteX7230" fmla="*/ 639427 w 6662822"/>
                <a:gd name="connsiteY7230" fmla="*/ 1416205 h 6268113"/>
                <a:gd name="connsiteX7231" fmla="*/ 624826 w 6662822"/>
                <a:gd name="connsiteY7231" fmla="*/ 1420629 h 6268113"/>
                <a:gd name="connsiteX7232" fmla="*/ 615535 w 6662822"/>
                <a:gd name="connsiteY7232" fmla="*/ 1424611 h 6268113"/>
                <a:gd name="connsiteX7233" fmla="*/ 602704 w 6662822"/>
                <a:gd name="connsiteY7233" fmla="*/ 1427266 h 6268113"/>
                <a:gd name="connsiteX7234" fmla="*/ 590758 w 6662822"/>
                <a:gd name="connsiteY7234" fmla="*/ 1433460 h 6268113"/>
                <a:gd name="connsiteX7235" fmla="*/ 565095 w 6662822"/>
                <a:gd name="connsiteY7235" fmla="*/ 1441867 h 6268113"/>
                <a:gd name="connsiteX7236" fmla="*/ 528372 w 6662822"/>
                <a:gd name="connsiteY7236" fmla="*/ 1448061 h 6268113"/>
                <a:gd name="connsiteX7237" fmla="*/ 511116 w 6662822"/>
                <a:gd name="connsiteY7237" fmla="*/ 1453813 h 6268113"/>
                <a:gd name="connsiteX7238" fmla="*/ 502710 w 6662822"/>
                <a:gd name="connsiteY7238" fmla="*/ 1461335 h 6268113"/>
                <a:gd name="connsiteX7239" fmla="*/ 494746 w 6662822"/>
                <a:gd name="connsiteY7239" fmla="*/ 1456910 h 6268113"/>
                <a:gd name="connsiteX7240" fmla="*/ 488109 w 6662822"/>
                <a:gd name="connsiteY7240" fmla="*/ 1457795 h 6268113"/>
                <a:gd name="connsiteX7241" fmla="*/ 460234 w 6662822"/>
                <a:gd name="connsiteY7241" fmla="*/ 1463547 h 6268113"/>
                <a:gd name="connsiteX7242" fmla="*/ 440324 w 6662822"/>
                <a:gd name="connsiteY7242" fmla="*/ 1469741 h 6268113"/>
                <a:gd name="connsiteX7243" fmla="*/ 427935 w 6662822"/>
                <a:gd name="connsiteY7243" fmla="*/ 1475493 h 6268113"/>
                <a:gd name="connsiteX7244" fmla="*/ 415104 w 6662822"/>
                <a:gd name="connsiteY7244" fmla="*/ 1479475 h 6268113"/>
                <a:gd name="connsiteX7245" fmla="*/ 400503 w 6662822"/>
                <a:gd name="connsiteY7245" fmla="*/ 1485670 h 6268113"/>
                <a:gd name="connsiteX7246" fmla="*/ 380593 w 6662822"/>
                <a:gd name="connsiteY7246" fmla="*/ 1490979 h 6268113"/>
                <a:gd name="connsiteX7247" fmla="*/ 375284 w 6662822"/>
                <a:gd name="connsiteY7247" fmla="*/ 1483457 h 6268113"/>
                <a:gd name="connsiteX7248" fmla="*/ 373071 w 6662822"/>
                <a:gd name="connsiteY7248" fmla="*/ 1482130 h 6268113"/>
                <a:gd name="connsiteX7249" fmla="*/ 370859 w 6662822"/>
                <a:gd name="connsiteY7249" fmla="*/ 1494076 h 6268113"/>
                <a:gd name="connsiteX7250" fmla="*/ 368204 w 6662822"/>
                <a:gd name="connsiteY7250" fmla="*/ 1499828 h 6268113"/>
                <a:gd name="connsiteX7251" fmla="*/ 363780 w 6662822"/>
                <a:gd name="connsiteY7251" fmla="*/ 1498501 h 6268113"/>
                <a:gd name="connsiteX7252" fmla="*/ 357586 w 6662822"/>
                <a:gd name="connsiteY7252" fmla="*/ 1491864 h 6268113"/>
                <a:gd name="connsiteX7253" fmla="*/ 353604 w 6662822"/>
                <a:gd name="connsiteY7253" fmla="*/ 1496288 h 6268113"/>
                <a:gd name="connsiteX7254" fmla="*/ 348737 w 6662822"/>
                <a:gd name="connsiteY7254" fmla="*/ 1500713 h 6268113"/>
                <a:gd name="connsiteX7255" fmla="*/ 322189 w 6662822"/>
                <a:gd name="connsiteY7255" fmla="*/ 1507350 h 6268113"/>
                <a:gd name="connsiteX7256" fmla="*/ 289448 w 6662822"/>
                <a:gd name="connsiteY7256" fmla="*/ 1517084 h 6268113"/>
                <a:gd name="connsiteX7257" fmla="*/ 259361 w 6662822"/>
                <a:gd name="connsiteY7257" fmla="*/ 1520181 h 6268113"/>
                <a:gd name="connsiteX7258" fmla="*/ 249185 w 6662822"/>
                <a:gd name="connsiteY7258" fmla="*/ 1520623 h 6268113"/>
                <a:gd name="connsiteX7259" fmla="*/ 217771 w 6662822"/>
                <a:gd name="connsiteY7259" fmla="*/ 1548940 h 6268113"/>
                <a:gd name="connsiteX7260" fmla="*/ 212461 w 6662822"/>
                <a:gd name="connsiteY7260" fmla="*/ 1560886 h 6268113"/>
                <a:gd name="connsiteX7261" fmla="*/ 213789 w 6662822"/>
                <a:gd name="connsiteY7261" fmla="*/ 1563541 h 6268113"/>
                <a:gd name="connsiteX7262" fmla="*/ 235469 w 6662822"/>
                <a:gd name="connsiteY7262" fmla="*/ 1577257 h 6268113"/>
                <a:gd name="connsiteX7263" fmla="*/ 256264 w 6662822"/>
                <a:gd name="connsiteY7263" fmla="*/ 1588761 h 6268113"/>
                <a:gd name="connsiteX7264" fmla="*/ 262016 w 6662822"/>
                <a:gd name="connsiteY7264" fmla="*/ 1593185 h 6268113"/>
                <a:gd name="connsiteX7265" fmla="*/ 268210 w 6662822"/>
                <a:gd name="connsiteY7265" fmla="*/ 1598052 h 6268113"/>
                <a:gd name="connsiteX7266" fmla="*/ 277502 w 6662822"/>
                <a:gd name="connsiteY7266" fmla="*/ 1604247 h 6268113"/>
                <a:gd name="connsiteX7267" fmla="*/ 284139 w 6662822"/>
                <a:gd name="connsiteY7267" fmla="*/ 1610441 h 6268113"/>
                <a:gd name="connsiteX7268" fmla="*/ 292545 w 6662822"/>
                <a:gd name="connsiteY7268" fmla="*/ 1615750 h 6268113"/>
                <a:gd name="connsiteX7269" fmla="*/ 297412 w 6662822"/>
                <a:gd name="connsiteY7269" fmla="*/ 1617078 h 6268113"/>
                <a:gd name="connsiteX7270" fmla="*/ 301394 w 6662822"/>
                <a:gd name="connsiteY7270" fmla="*/ 1617078 h 6268113"/>
                <a:gd name="connsiteX7271" fmla="*/ 303607 w 6662822"/>
                <a:gd name="connsiteY7271" fmla="*/ 1626812 h 6268113"/>
                <a:gd name="connsiteX7272" fmla="*/ 306704 w 6662822"/>
                <a:gd name="connsiteY7272" fmla="*/ 1630351 h 6268113"/>
                <a:gd name="connsiteX7273" fmla="*/ 305819 w 6662822"/>
                <a:gd name="connsiteY7273" fmla="*/ 1637873 h 6268113"/>
                <a:gd name="connsiteX7274" fmla="*/ 309801 w 6662822"/>
                <a:gd name="connsiteY7274" fmla="*/ 1642740 h 6268113"/>
                <a:gd name="connsiteX7275" fmla="*/ 319535 w 6662822"/>
                <a:gd name="connsiteY7275" fmla="*/ 1640085 h 6268113"/>
                <a:gd name="connsiteX7276" fmla="*/ 310243 w 6662822"/>
                <a:gd name="connsiteY7276" fmla="*/ 1652916 h 6268113"/>
                <a:gd name="connsiteX7277" fmla="*/ 309801 w 6662822"/>
                <a:gd name="connsiteY7277" fmla="*/ 1665747 h 6268113"/>
                <a:gd name="connsiteX7278" fmla="*/ 320862 w 6662822"/>
                <a:gd name="connsiteY7278" fmla="*/ 1660438 h 6268113"/>
                <a:gd name="connsiteX7279" fmla="*/ 322632 w 6662822"/>
                <a:gd name="connsiteY7279" fmla="*/ 1665747 h 6268113"/>
                <a:gd name="connsiteX7280" fmla="*/ 318650 w 6662822"/>
                <a:gd name="connsiteY7280" fmla="*/ 1681676 h 6268113"/>
                <a:gd name="connsiteX7281" fmla="*/ 319535 w 6662822"/>
                <a:gd name="connsiteY7281" fmla="*/ 1701586 h 6268113"/>
                <a:gd name="connsiteX7282" fmla="*/ 323959 w 6662822"/>
                <a:gd name="connsiteY7282" fmla="*/ 1728576 h 6268113"/>
                <a:gd name="connsiteX7283" fmla="*/ 327499 w 6662822"/>
                <a:gd name="connsiteY7283" fmla="*/ 1740964 h 6268113"/>
                <a:gd name="connsiteX7284" fmla="*/ 331481 w 6662822"/>
                <a:gd name="connsiteY7284" fmla="*/ 1747601 h 6268113"/>
                <a:gd name="connsiteX7285" fmla="*/ 327941 w 6662822"/>
                <a:gd name="connsiteY7285" fmla="*/ 1754238 h 6268113"/>
                <a:gd name="connsiteX7286" fmla="*/ 327056 w 6662822"/>
                <a:gd name="connsiteY7286" fmla="*/ 1766626 h 6268113"/>
                <a:gd name="connsiteX7287" fmla="*/ 331923 w 6662822"/>
                <a:gd name="connsiteY7287" fmla="*/ 1813084 h 6268113"/>
                <a:gd name="connsiteX7288" fmla="*/ 336790 w 6662822"/>
                <a:gd name="connsiteY7288" fmla="*/ 1823260 h 6268113"/>
                <a:gd name="connsiteX7289" fmla="*/ 348294 w 6662822"/>
                <a:gd name="connsiteY7289" fmla="*/ 1829455 h 6268113"/>
                <a:gd name="connsiteX7290" fmla="*/ 396521 w 6662822"/>
                <a:gd name="connsiteY7290" fmla="*/ 1835649 h 6268113"/>
                <a:gd name="connsiteX7291" fmla="*/ 6503681 w 6662822"/>
                <a:gd name="connsiteY7291" fmla="*/ 1771051 h 6268113"/>
                <a:gd name="connsiteX7292" fmla="*/ 6501026 w 6662822"/>
                <a:gd name="connsiteY7292" fmla="*/ 1773706 h 6268113"/>
                <a:gd name="connsiteX7293" fmla="*/ 6503239 w 6662822"/>
                <a:gd name="connsiteY7293" fmla="*/ 1779458 h 6268113"/>
                <a:gd name="connsiteX7294" fmla="*/ 6503681 w 6662822"/>
                <a:gd name="connsiteY7294" fmla="*/ 1771051 h 6268113"/>
                <a:gd name="connsiteX7295" fmla="*/ 5949732 w 6662822"/>
                <a:gd name="connsiteY7295" fmla="*/ 1493191 h 6268113"/>
                <a:gd name="connsiteX7296" fmla="*/ 5947962 w 6662822"/>
                <a:gd name="connsiteY7296" fmla="*/ 1488767 h 6268113"/>
                <a:gd name="connsiteX7297" fmla="*/ 5943095 w 6662822"/>
                <a:gd name="connsiteY7297" fmla="*/ 1493191 h 6268113"/>
                <a:gd name="connsiteX7298" fmla="*/ 5944865 w 6662822"/>
                <a:gd name="connsiteY7298" fmla="*/ 1497616 h 6268113"/>
                <a:gd name="connsiteX7299" fmla="*/ 5949732 w 6662822"/>
                <a:gd name="connsiteY7299" fmla="*/ 1493191 h 6268113"/>
                <a:gd name="connsiteX7300" fmla="*/ 1664588 w 6662822"/>
                <a:gd name="connsiteY7300" fmla="*/ 1395852 h 6268113"/>
                <a:gd name="connsiteX7301" fmla="*/ 1659721 w 6662822"/>
                <a:gd name="connsiteY7301" fmla="*/ 1391427 h 6268113"/>
                <a:gd name="connsiteX7302" fmla="*/ 1657951 w 6662822"/>
                <a:gd name="connsiteY7302" fmla="*/ 1395852 h 6268113"/>
                <a:gd name="connsiteX7303" fmla="*/ 1662818 w 6662822"/>
                <a:gd name="connsiteY7303" fmla="*/ 1400276 h 6268113"/>
                <a:gd name="connsiteX7304" fmla="*/ 1664588 w 6662822"/>
                <a:gd name="connsiteY7304" fmla="*/ 1395852 h 6268113"/>
                <a:gd name="connsiteX7305" fmla="*/ 508462 w 6662822"/>
                <a:gd name="connsiteY7305" fmla="*/ 1362226 h 6268113"/>
                <a:gd name="connsiteX7306" fmla="*/ 500055 w 6662822"/>
                <a:gd name="connsiteY7306" fmla="*/ 1361783 h 6268113"/>
                <a:gd name="connsiteX7307" fmla="*/ 502710 w 6662822"/>
                <a:gd name="connsiteY7307" fmla="*/ 1364438 h 6268113"/>
                <a:gd name="connsiteX7308" fmla="*/ 508462 w 6662822"/>
                <a:gd name="connsiteY7308" fmla="*/ 1362226 h 6268113"/>
                <a:gd name="connsiteX7309" fmla="*/ 2107039 w 6662822"/>
                <a:gd name="connsiteY7309" fmla="*/ 1178166 h 6268113"/>
                <a:gd name="connsiteX7310" fmla="*/ 2118101 w 6662822"/>
                <a:gd name="connsiteY7310" fmla="*/ 1179051 h 6268113"/>
                <a:gd name="connsiteX7311" fmla="*/ 2135799 w 6662822"/>
                <a:gd name="connsiteY7311" fmla="*/ 1174626 h 6268113"/>
                <a:gd name="connsiteX7312" fmla="*/ 2160576 w 6662822"/>
                <a:gd name="connsiteY7312" fmla="*/ 1164007 h 6268113"/>
                <a:gd name="connsiteX7313" fmla="*/ 2186681 w 6662822"/>
                <a:gd name="connsiteY7313" fmla="*/ 1152946 h 6268113"/>
                <a:gd name="connsiteX7314" fmla="*/ 2200839 w 6662822"/>
                <a:gd name="connsiteY7314" fmla="*/ 1144982 h 6268113"/>
                <a:gd name="connsiteX7315" fmla="*/ 2210573 w 6662822"/>
                <a:gd name="connsiteY7315" fmla="*/ 1133036 h 6268113"/>
                <a:gd name="connsiteX7316" fmla="*/ 2218537 w 6662822"/>
                <a:gd name="connsiteY7316" fmla="*/ 1125072 h 6268113"/>
                <a:gd name="connsiteX7317" fmla="*/ 2227386 w 6662822"/>
                <a:gd name="connsiteY7317" fmla="*/ 1117992 h 6268113"/>
                <a:gd name="connsiteX7318" fmla="*/ 2234908 w 6662822"/>
                <a:gd name="connsiteY7318" fmla="*/ 1114895 h 6268113"/>
                <a:gd name="connsiteX7319" fmla="*/ 2246854 w 6662822"/>
                <a:gd name="connsiteY7319" fmla="*/ 1112240 h 6268113"/>
                <a:gd name="connsiteX7320" fmla="*/ 2245084 w 6662822"/>
                <a:gd name="connsiteY7320" fmla="*/ 1110028 h 6268113"/>
                <a:gd name="connsiteX7321" fmla="*/ 2245527 w 6662822"/>
                <a:gd name="connsiteY7321" fmla="*/ 1094100 h 6268113"/>
                <a:gd name="connsiteX7322" fmla="*/ 2254376 w 6662822"/>
                <a:gd name="connsiteY7322" fmla="*/ 1080384 h 6268113"/>
                <a:gd name="connsiteX7323" fmla="*/ 2261013 w 6662822"/>
                <a:gd name="connsiteY7323" fmla="*/ 1073747 h 6268113"/>
                <a:gd name="connsiteX7324" fmla="*/ 2292869 w 6662822"/>
                <a:gd name="connsiteY7324" fmla="*/ 1042333 h 6268113"/>
                <a:gd name="connsiteX7325" fmla="*/ 2299506 w 6662822"/>
                <a:gd name="connsiteY7325" fmla="*/ 1037466 h 6268113"/>
                <a:gd name="connsiteX7326" fmla="*/ 2305258 w 6662822"/>
                <a:gd name="connsiteY7326" fmla="*/ 1032157 h 6268113"/>
                <a:gd name="connsiteX7327" fmla="*/ 2310567 w 6662822"/>
                <a:gd name="connsiteY7327" fmla="*/ 1026405 h 6268113"/>
                <a:gd name="connsiteX7328" fmla="*/ 2318531 w 6662822"/>
                <a:gd name="connsiteY7328" fmla="*/ 1016671 h 6268113"/>
                <a:gd name="connsiteX7329" fmla="*/ 2326495 w 6662822"/>
                <a:gd name="connsiteY7329" fmla="*/ 1006495 h 6268113"/>
                <a:gd name="connsiteX7330" fmla="*/ 2330477 w 6662822"/>
                <a:gd name="connsiteY7330" fmla="*/ 1002070 h 6268113"/>
                <a:gd name="connsiteX7331" fmla="*/ 2335344 w 6662822"/>
                <a:gd name="connsiteY7331" fmla="*/ 990124 h 6268113"/>
                <a:gd name="connsiteX7332" fmla="*/ 2345078 w 6662822"/>
                <a:gd name="connsiteY7332" fmla="*/ 988354 h 6268113"/>
                <a:gd name="connsiteX7333" fmla="*/ 2386226 w 6662822"/>
                <a:gd name="connsiteY7333" fmla="*/ 1017556 h 6268113"/>
                <a:gd name="connsiteX7334" fmla="*/ 2403482 w 6662822"/>
                <a:gd name="connsiteY7334" fmla="*/ 1024635 h 6268113"/>
                <a:gd name="connsiteX7335" fmla="*/ 2412331 w 6662822"/>
                <a:gd name="connsiteY7335" fmla="*/ 1028617 h 6268113"/>
                <a:gd name="connsiteX7336" fmla="*/ 2421180 w 6662822"/>
                <a:gd name="connsiteY7336" fmla="*/ 1025077 h 6268113"/>
                <a:gd name="connsiteX7337" fmla="*/ 2447727 w 6662822"/>
                <a:gd name="connsiteY7337" fmla="*/ 1024635 h 6268113"/>
                <a:gd name="connsiteX7338" fmla="*/ 2460116 w 6662822"/>
                <a:gd name="connsiteY7338" fmla="*/ 1030387 h 6268113"/>
                <a:gd name="connsiteX7339" fmla="*/ 2469850 w 6662822"/>
                <a:gd name="connsiteY7339" fmla="*/ 1026405 h 6268113"/>
                <a:gd name="connsiteX7340" fmla="*/ 2481353 w 6662822"/>
                <a:gd name="connsiteY7340" fmla="*/ 1022423 h 6268113"/>
                <a:gd name="connsiteX7341" fmla="*/ 2496397 w 6662822"/>
                <a:gd name="connsiteY7341" fmla="*/ 1020211 h 6268113"/>
                <a:gd name="connsiteX7342" fmla="*/ 2502149 w 6662822"/>
                <a:gd name="connsiteY7342" fmla="*/ 1023750 h 6268113"/>
                <a:gd name="connsiteX7343" fmla="*/ 2500379 w 6662822"/>
                <a:gd name="connsiteY7343" fmla="*/ 1030387 h 6268113"/>
                <a:gd name="connsiteX7344" fmla="*/ 2496397 w 6662822"/>
                <a:gd name="connsiteY7344" fmla="*/ 1033484 h 6268113"/>
                <a:gd name="connsiteX7345" fmla="*/ 2483123 w 6662822"/>
                <a:gd name="connsiteY7345" fmla="*/ 1036581 h 6268113"/>
                <a:gd name="connsiteX7346" fmla="*/ 2467195 w 6662822"/>
                <a:gd name="connsiteY7346" fmla="*/ 1038351 h 6268113"/>
                <a:gd name="connsiteX7347" fmla="*/ 2459673 w 6662822"/>
                <a:gd name="connsiteY7347" fmla="*/ 1038793 h 6268113"/>
                <a:gd name="connsiteX7348" fmla="*/ 2447727 w 6662822"/>
                <a:gd name="connsiteY7348" fmla="*/ 1035254 h 6268113"/>
                <a:gd name="connsiteX7349" fmla="*/ 2430914 w 6662822"/>
                <a:gd name="connsiteY7349" fmla="*/ 1031272 h 6268113"/>
                <a:gd name="connsiteX7350" fmla="*/ 2418525 w 6662822"/>
                <a:gd name="connsiteY7350" fmla="*/ 1034811 h 6268113"/>
                <a:gd name="connsiteX7351" fmla="*/ 2407906 w 6662822"/>
                <a:gd name="connsiteY7351" fmla="*/ 1037466 h 6268113"/>
                <a:gd name="connsiteX7352" fmla="*/ 2398173 w 6662822"/>
                <a:gd name="connsiteY7352" fmla="*/ 1037024 h 6268113"/>
                <a:gd name="connsiteX7353" fmla="*/ 2345963 w 6662822"/>
                <a:gd name="connsiteY7353" fmla="*/ 1041891 h 6268113"/>
                <a:gd name="connsiteX7354" fmla="*/ 2326938 w 6662822"/>
                <a:gd name="connsiteY7354" fmla="*/ 1044103 h 6268113"/>
                <a:gd name="connsiteX7355" fmla="*/ 2314992 w 6662822"/>
                <a:gd name="connsiteY7355" fmla="*/ 1043660 h 6268113"/>
                <a:gd name="connsiteX7356" fmla="*/ 2306143 w 6662822"/>
                <a:gd name="connsiteY7356" fmla="*/ 1042776 h 6268113"/>
                <a:gd name="connsiteX7357" fmla="*/ 2299063 w 6662822"/>
                <a:gd name="connsiteY7357" fmla="*/ 1053837 h 6268113"/>
                <a:gd name="connsiteX7358" fmla="*/ 2296409 w 6662822"/>
                <a:gd name="connsiteY7358" fmla="*/ 1062243 h 6268113"/>
                <a:gd name="connsiteX7359" fmla="*/ 2297736 w 6662822"/>
                <a:gd name="connsiteY7359" fmla="*/ 1068880 h 6268113"/>
                <a:gd name="connsiteX7360" fmla="*/ 2298621 w 6662822"/>
                <a:gd name="connsiteY7360" fmla="*/ 1072862 h 6268113"/>
                <a:gd name="connsiteX7361" fmla="*/ 2323398 w 6662822"/>
                <a:gd name="connsiteY7361" fmla="*/ 1108258 h 6268113"/>
                <a:gd name="connsiteX7362" fmla="*/ 2337999 w 6662822"/>
                <a:gd name="connsiteY7362" fmla="*/ 1114010 h 6268113"/>
                <a:gd name="connsiteX7363" fmla="*/ 2371183 w 6662822"/>
                <a:gd name="connsiteY7363" fmla="*/ 1116665 h 6268113"/>
                <a:gd name="connsiteX7364" fmla="*/ 2409234 w 6662822"/>
                <a:gd name="connsiteY7364" fmla="*/ 1115780 h 6268113"/>
                <a:gd name="connsiteX7365" fmla="*/ 2421180 w 6662822"/>
                <a:gd name="connsiteY7365" fmla="*/ 1113125 h 6268113"/>
                <a:gd name="connsiteX7366" fmla="*/ 2425605 w 6662822"/>
                <a:gd name="connsiteY7366" fmla="*/ 1108258 h 6268113"/>
                <a:gd name="connsiteX7367" fmla="*/ 2430029 w 6662822"/>
                <a:gd name="connsiteY7367" fmla="*/ 1116223 h 6268113"/>
                <a:gd name="connsiteX7368" fmla="*/ 2434896 w 6662822"/>
                <a:gd name="connsiteY7368" fmla="*/ 1116223 h 6268113"/>
                <a:gd name="connsiteX7369" fmla="*/ 2447727 w 6662822"/>
                <a:gd name="connsiteY7369" fmla="*/ 1108258 h 6268113"/>
                <a:gd name="connsiteX7370" fmla="*/ 2456576 w 6662822"/>
                <a:gd name="connsiteY7370" fmla="*/ 1102949 h 6268113"/>
                <a:gd name="connsiteX7371" fmla="*/ 2462328 w 6662822"/>
                <a:gd name="connsiteY7371" fmla="*/ 1104276 h 6268113"/>
                <a:gd name="connsiteX7372" fmla="*/ 2478699 w 6662822"/>
                <a:gd name="connsiteY7372" fmla="*/ 1105604 h 6268113"/>
                <a:gd name="connsiteX7373" fmla="*/ 2494185 w 6662822"/>
                <a:gd name="connsiteY7373" fmla="*/ 1103834 h 6268113"/>
                <a:gd name="connsiteX7374" fmla="*/ 2506131 w 6662822"/>
                <a:gd name="connsiteY7374" fmla="*/ 1105161 h 6268113"/>
                <a:gd name="connsiteX7375" fmla="*/ 2522059 w 6662822"/>
                <a:gd name="connsiteY7375" fmla="*/ 1098524 h 6268113"/>
                <a:gd name="connsiteX7376" fmla="*/ 2529138 w 6662822"/>
                <a:gd name="connsiteY7376" fmla="*/ 1098967 h 6268113"/>
                <a:gd name="connsiteX7377" fmla="*/ 2551703 w 6662822"/>
                <a:gd name="connsiteY7377" fmla="*/ 1099409 h 6268113"/>
                <a:gd name="connsiteX7378" fmla="*/ 2572498 w 6662822"/>
                <a:gd name="connsiteY7378" fmla="*/ 1097640 h 6268113"/>
                <a:gd name="connsiteX7379" fmla="*/ 2576038 w 6662822"/>
                <a:gd name="connsiteY7379" fmla="*/ 1095870 h 6268113"/>
                <a:gd name="connsiteX7380" fmla="*/ 2599488 w 6662822"/>
                <a:gd name="connsiteY7380" fmla="*/ 1090118 h 6268113"/>
                <a:gd name="connsiteX7381" fmla="*/ 2618513 w 6662822"/>
                <a:gd name="connsiteY7381" fmla="*/ 1087906 h 6268113"/>
                <a:gd name="connsiteX7382" fmla="*/ 2638424 w 6662822"/>
                <a:gd name="connsiteY7382" fmla="*/ 1084366 h 6268113"/>
                <a:gd name="connsiteX7383" fmla="*/ 2648158 w 6662822"/>
                <a:gd name="connsiteY7383" fmla="*/ 1079942 h 6268113"/>
                <a:gd name="connsiteX7384" fmla="*/ 2689306 w 6662822"/>
                <a:gd name="connsiteY7384" fmla="*/ 1073747 h 6268113"/>
                <a:gd name="connsiteX7385" fmla="*/ 2705676 w 6662822"/>
                <a:gd name="connsiteY7385" fmla="*/ 1071977 h 6268113"/>
                <a:gd name="connsiteX7386" fmla="*/ 2730011 w 6662822"/>
                <a:gd name="connsiteY7386" fmla="*/ 1066668 h 6268113"/>
                <a:gd name="connsiteX7387" fmla="*/ 2742842 w 6662822"/>
                <a:gd name="connsiteY7387" fmla="*/ 1062686 h 6268113"/>
                <a:gd name="connsiteX7388" fmla="*/ 2753904 w 6662822"/>
                <a:gd name="connsiteY7388" fmla="*/ 1064456 h 6268113"/>
                <a:gd name="connsiteX7389" fmla="*/ 2767177 w 6662822"/>
                <a:gd name="connsiteY7389" fmla="*/ 1065783 h 6268113"/>
                <a:gd name="connsiteX7390" fmla="*/ 2788415 w 6662822"/>
                <a:gd name="connsiteY7390" fmla="*/ 1060916 h 6268113"/>
                <a:gd name="connsiteX7391" fmla="*/ 2816732 w 6662822"/>
                <a:gd name="connsiteY7391" fmla="*/ 1052510 h 6268113"/>
                <a:gd name="connsiteX7392" fmla="*/ 2840182 w 6662822"/>
                <a:gd name="connsiteY7392" fmla="*/ 1046315 h 6268113"/>
                <a:gd name="connsiteX7393" fmla="*/ 2848146 w 6662822"/>
                <a:gd name="connsiteY7393" fmla="*/ 1041891 h 6268113"/>
                <a:gd name="connsiteX7394" fmla="*/ 2860977 w 6662822"/>
                <a:gd name="connsiteY7394" fmla="*/ 1037466 h 6268113"/>
                <a:gd name="connsiteX7395" fmla="*/ 2874250 w 6662822"/>
                <a:gd name="connsiteY7395" fmla="*/ 1031272 h 6268113"/>
                <a:gd name="connsiteX7396" fmla="*/ 2882215 w 6662822"/>
                <a:gd name="connsiteY7396" fmla="*/ 1025077 h 6268113"/>
                <a:gd name="connsiteX7397" fmla="*/ 2966280 w 6662822"/>
                <a:gd name="connsiteY7397" fmla="*/ 1009592 h 6268113"/>
                <a:gd name="connsiteX7398" fmla="*/ 2984863 w 6662822"/>
                <a:gd name="connsiteY7398" fmla="*/ 1004282 h 6268113"/>
                <a:gd name="connsiteX7399" fmla="*/ 3007428 w 6662822"/>
                <a:gd name="connsiteY7399" fmla="*/ 997645 h 6268113"/>
                <a:gd name="connsiteX7400" fmla="*/ 3014065 w 6662822"/>
                <a:gd name="connsiteY7400" fmla="*/ 994991 h 6268113"/>
                <a:gd name="connsiteX7401" fmla="*/ 3032206 w 6662822"/>
                <a:gd name="connsiteY7401" fmla="*/ 988796 h 6268113"/>
                <a:gd name="connsiteX7402" fmla="*/ 3052558 w 6662822"/>
                <a:gd name="connsiteY7402" fmla="*/ 981717 h 6268113"/>
                <a:gd name="connsiteX7403" fmla="*/ 3062735 w 6662822"/>
                <a:gd name="connsiteY7403" fmla="*/ 979947 h 6268113"/>
                <a:gd name="connsiteX7404" fmla="*/ 3084415 w 6662822"/>
                <a:gd name="connsiteY7404" fmla="*/ 974638 h 6268113"/>
                <a:gd name="connsiteX7405" fmla="*/ 3098131 w 6662822"/>
                <a:gd name="connsiteY7405" fmla="*/ 970656 h 6268113"/>
                <a:gd name="connsiteX7406" fmla="*/ 3118041 w 6662822"/>
                <a:gd name="connsiteY7406" fmla="*/ 957825 h 6268113"/>
                <a:gd name="connsiteX7407" fmla="*/ 3137952 w 6662822"/>
                <a:gd name="connsiteY7407" fmla="*/ 943666 h 6268113"/>
                <a:gd name="connsiteX7408" fmla="*/ 3152553 w 6662822"/>
                <a:gd name="connsiteY7408" fmla="*/ 940569 h 6268113"/>
                <a:gd name="connsiteX7409" fmla="*/ 3195470 w 6662822"/>
                <a:gd name="connsiteY7409" fmla="*/ 926411 h 6268113"/>
                <a:gd name="connsiteX7410" fmla="*/ 3204319 w 6662822"/>
                <a:gd name="connsiteY7410" fmla="*/ 925526 h 6268113"/>
                <a:gd name="connsiteX7411" fmla="*/ 3213168 w 6662822"/>
                <a:gd name="connsiteY7411" fmla="*/ 921544 h 6268113"/>
                <a:gd name="connsiteX7412" fmla="*/ 3230866 w 6662822"/>
                <a:gd name="connsiteY7412" fmla="*/ 909155 h 6268113"/>
                <a:gd name="connsiteX7413" fmla="*/ 3248565 w 6662822"/>
                <a:gd name="connsiteY7413" fmla="*/ 900306 h 6268113"/>
                <a:gd name="connsiteX7414" fmla="*/ 3261838 w 6662822"/>
                <a:gd name="connsiteY7414" fmla="*/ 899421 h 6268113"/>
                <a:gd name="connsiteX7415" fmla="*/ 3275112 w 6662822"/>
                <a:gd name="connsiteY7415" fmla="*/ 897209 h 6268113"/>
                <a:gd name="connsiteX7416" fmla="*/ 3297234 w 6662822"/>
                <a:gd name="connsiteY7416" fmla="*/ 890572 h 6268113"/>
                <a:gd name="connsiteX7417" fmla="*/ 3304313 w 6662822"/>
                <a:gd name="connsiteY7417" fmla="*/ 884820 h 6268113"/>
                <a:gd name="connsiteX7418" fmla="*/ 3325109 w 6662822"/>
                <a:gd name="connsiteY7418" fmla="*/ 871989 h 6268113"/>
                <a:gd name="connsiteX7419" fmla="*/ 3348116 w 6662822"/>
                <a:gd name="connsiteY7419" fmla="*/ 863140 h 6268113"/>
                <a:gd name="connsiteX7420" fmla="*/ 3375548 w 6662822"/>
                <a:gd name="connsiteY7420" fmla="*/ 851636 h 6268113"/>
                <a:gd name="connsiteX7421" fmla="*/ 3383512 w 6662822"/>
                <a:gd name="connsiteY7421" fmla="*/ 847212 h 6268113"/>
                <a:gd name="connsiteX7422" fmla="*/ 3384397 w 6662822"/>
                <a:gd name="connsiteY7422" fmla="*/ 842345 h 6268113"/>
                <a:gd name="connsiteX7423" fmla="*/ 3396786 w 6662822"/>
                <a:gd name="connsiteY7423" fmla="*/ 840575 h 6268113"/>
                <a:gd name="connsiteX7424" fmla="*/ 3418024 w 6662822"/>
                <a:gd name="connsiteY7424" fmla="*/ 834381 h 6268113"/>
                <a:gd name="connsiteX7425" fmla="*/ 3433952 w 6662822"/>
                <a:gd name="connsiteY7425" fmla="*/ 831726 h 6268113"/>
                <a:gd name="connsiteX7426" fmla="*/ 3449880 w 6662822"/>
                <a:gd name="connsiteY7426" fmla="*/ 818895 h 6268113"/>
                <a:gd name="connsiteX7427" fmla="*/ 3467578 w 6662822"/>
                <a:gd name="connsiteY7427" fmla="*/ 806064 h 6268113"/>
                <a:gd name="connsiteX7428" fmla="*/ 3475985 w 6662822"/>
                <a:gd name="connsiteY7428" fmla="*/ 800755 h 6268113"/>
                <a:gd name="connsiteX7429" fmla="*/ 3483064 w 6662822"/>
                <a:gd name="connsiteY7429" fmla="*/ 796330 h 6268113"/>
                <a:gd name="connsiteX7430" fmla="*/ 3495895 w 6662822"/>
                <a:gd name="connsiteY7430" fmla="*/ 794560 h 6268113"/>
                <a:gd name="connsiteX7431" fmla="*/ 3506071 w 6662822"/>
                <a:gd name="connsiteY7431" fmla="*/ 793675 h 6268113"/>
                <a:gd name="connsiteX7432" fmla="*/ 3531734 w 6662822"/>
                <a:gd name="connsiteY7432" fmla="*/ 786596 h 6268113"/>
                <a:gd name="connsiteX7433" fmla="*/ 3552086 w 6662822"/>
                <a:gd name="connsiteY7433" fmla="*/ 768898 h 6268113"/>
                <a:gd name="connsiteX7434" fmla="*/ 3574209 w 6662822"/>
                <a:gd name="connsiteY7434" fmla="*/ 762704 h 6268113"/>
                <a:gd name="connsiteX7435" fmla="*/ 3599429 w 6662822"/>
                <a:gd name="connsiteY7435" fmla="*/ 754740 h 6268113"/>
                <a:gd name="connsiteX7436" fmla="*/ 3598101 w 6662822"/>
                <a:gd name="connsiteY7436" fmla="*/ 749873 h 6268113"/>
                <a:gd name="connsiteX7437" fmla="*/ 3601641 w 6662822"/>
                <a:gd name="connsiteY7437" fmla="*/ 745448 h 6268113"/>
                <a:gd name="connsiteX7438" fmla="*/ 3611375 w 6662822"/>
                <a:gd name="connsiteY7438" fmla="*/ 740581 h 6268113"/>
                <a:gd name="connsiteX7439" fmla="*/ 3621551 w 6662822"/>
                <a:gd name="connsiteY7439" fmla="*/ 738369 h 6268113"/>
                <a:gd name="connsiteX7440" fmla="*/ 3639249 w 6662822"/>
                <a:gd name="connsiteY7440" fmla="*/ 732175 h 6268113"/>
                <a:gd name="connsiteX7441" fmla="*/ 3655178 w 6662822"/>
                <a:gd name="connsiteY7441" fmla="*/ 723325 h 6268113"/>
                <a:gd name="connsiteX7442" fmla="*/ 3667124 w 6662822"/>
                <a:gd name="connsiteY7442" fmla="*/ 718459 h 6268113"/>
                <a:gd name="connsiteX7443" fmla="*/ 3678185 w 6662822"/>
                <a:gd name="connsiteY7443" fmla="*/ 715804 h 6268113"/>
                <a:gd name="connsiteX7444" fmla="*/ 3686592 w 6662822"/>
                <a:gd name="connsiteY7444" fmla="*/ 713592 h 6268113"/>
                <a:gd name="connsiteX7445" fmla="*/ 3691459 w 6662822"/>
                <a:gd name="connsiteY7445" fmla="*/ 712707 h 6268113"/>
                <a:gd name="connsiteX7446" fmla="*/ 3699423 w 6662822"/>
                <a:gd name="connsiteY7446" fmla="*/ 711379 h 6268113"/>
                <a:gd name="connsiteX7447" fmla="*/ 3761808 w 6662822"/>
                <a:gd name="connsiteY7447" fmla="*/ 679965 h 6268113"/>
                <a:gd name="connsiteX7448" fmla="*/ 3768888 w 6662822"/>
                <a:gd name="connsiteY7448" fmla="*/ 675541 h 6268113"/>
                <a:gd name="connsiteX7449" fmla="*/ 3781719 w 6662822"/>
                <a:gd name="connsiteY7449" fmla="*/ 665807 h 6268113"/>
                <a:gd name="connsiteX7450" fmla="*/ 3789683 w 6662822"/>
                <a:gd name="connsiteY7450" fmla="*/ 660497 h 6268113"/>
                <a:gd name="connsiteX7451" fmla="*/ 3796320 w 6662822"/>
                <a:gd name="connsiteY7451" fmla="*/ 660497 h 6268113"/>
                <a:gd name="connsiteX7452" fmla="*/ 3802956 w 6662822"/>
                <a:gd name="connsiteY7452" fmla="*/ 656958 h 6268113"/>
                <a:gd name="connsiteX7453" fmla="*/ 3810036 w 6662822"/>
                <a:gd name="connsiteY7453" fmla="*/ 650321 h 6268113"/>
                <a:gd name="connsiteX7454" fmla="*/ 3814903 w 6662822"/>
                <a:gd name="connsiteY7454" fmla="*/ 648551 h 6268113"/>
                <a:gd name="connsiteX7455" fmla="*/ 3821539 w 6662822"/>
                <a:gd name="connsiteY7455" fmla="*/ 643684 h 6268113"/>
                <a:gd name="connsiteX7456" fmla="*/ 3831273 w 6662822"/>
                <a:gd name="connsiteY7456" fmla="*/ 637490 h 6268113"/>
                <a:gd name="connsiteX7457" fmla="*/ 3867997 w 6662822"/>
                <a:gd name="connsiteY7457" fmla="*/ 617137 h 6268113"/>
                <a:gd name="connsiteX7458" fmla="*/ 3883483 w 6662822"/>
                <a:gd name="connsiteY7458" fmla="*/ 605633 h 6268113"/>
                <a:gd name="connsiteX7459" fmla="*/ 3894544 w 6662822"/>
                <a:gd name="connsiteY7459" fmla="*/ 598554 h 6268113"/>
                <a:gd name="connsiteX7460" fmla="*/ 3905605 w 6662822"/>
                <a:gd name="connsiteY7460" fmla="*/ 592360 h 6268113"/>
                <a:gd name="connsiteX7461" fmla="*/ 3925516 w 6662822"/>
                <a:gd name="connsiteY7461" fmla="*/ 586165 h 6268113"/>
                <a:gd name="connsiteX7462" fmla="*/ 3937019 w 6662822"/>
                <a:gd name="connsiteY7462" fmla="*/ 579971 h 6268113"/>
                <a:gd name="connsiteX7463" fmla="*/ 3942771 w 6662822"/>
                <a:gd name="connsiteY7463" fmla="*/ 569352 h 6268113"/>
                <a:gd name="connsiteX7464" fmla="*/ 3956487 w 6662822"/>
                <a:gd name="connsiteY7464" fmla="*/ 560946 h 6268113"/>
                <a:gd name="connsiteX7465" fmla="*/ 3961354 w 6662822"/>
                <a:gd name="connsiteY7465" fmla="*/ 560946 h 6268113"/>
                <a:gd name="connsiteX7466" fmla="*/ 3972415 w 6662822"/>
                <a:gd name="connsiteY7466" fmla="*/ 563600 h 6268113"/>
                <a:gd name="connsiteX7467" fmla="*/ 3975955 w 6662822"/>
                <a:gd name="connsiteY7467" fmla="*/ 554751 h 6268113"/>
                <a:gd name="connsiteX7468" fmla="*/ 3978610 w 6662822"/>
                <a:gd name="connsiteY7468" fmla="*/ 550769 h 6268113"/>
                <a:gd name="connsiteX7469" fmla="*/ 4002502 w 6662822"/>
                <a:gd name="connsiteY7469" fmla="*/ 533071 h 6268113"/>
                <a:gd name="connsiteX7470" fmla="*/ 4030377 w 6662822"/>
                <a:gd name="connsiteY7470" fmla="*/ 515373 h 6268113"/>
                <a:gd name="connsiteX7471" fmla="*/ 4058251 w 6662822"/>
                <a:gd name="connsiteY7471" fmla="*/ 489269 h 6268113"/>
                <a:gd name="connsiteX7472" fmla="*/ 4067100 w 6662822"/>
                <a:gd name="connsiteY7472" fmla="*/ 473340 h 6268113"/>
                <a:gd name="connsiteX7473" fmla="*/ 4073737 w 6662822"/>
                <a:gd name="connsiteY7473" fmla="*/ 461837 h 6268113"/>
                <a:gd name="connsiteX7474" fmla="*/ 4075949 w 6662822"/>
                <a:gd name="connsiteY7474" fmla="*/ 455642 h 6268113"/>
                <a:gd name="connsiteX7475" fmla="*/ 4080374 w 6662822"/>
                <a:gd name="connsiteY7475" fmla="*/ 444138 h 6268113"/>
                <a:gd name="connsiteX7476" fmla="*/ 4087453 w 6662822"/>
                <a:gd name="connsiteY7476" fmla="*/ 435732 h 6268113"/>
                <a:gd name="connsiteX7477" fmla="*/ 4091435 w 6662822"/>
                <a:gd name="connsiteY7477" fmla="*/ 431307 h 6268113"/>
                <a:gd name="connsiteX7478" fmla="*/ 4095859 w 6662822"/>
                <a:gd name="connsiteY7478" fmla="*/ 415379 h 6268113"/>
                <a:gd name="connsiteX7479" fmla="*/ 4100284 w 6662822"/>
                <a:gd name="connsiteY7479" fmla="*/ 399893 h 6268113"/>
                <a:gd name="connsiteX7480" fmla="*/ 4103381 w 6662822"/>
                <a:gd name="connsiteY7480" fmla="*/ 388390 h 6268113"/>
                <a:gd name="connsiteX7481" fmla="*/ 4102496 w 6662822"/>
                <a:gd name="connsiteY7481" fmla="*/ 384408 h 6268113"/>
                <a:gd name="connsiteX7482" fmla="*/ 4108248 w 6662822"/>
                <a:gd name="connsiteY7482" fmla="*/ 376443 h 6268113"/>
                <a:gd name="connsiteX7483" fmla="*/ 4120194 w 6662822"/>
                <a:gd name="connsiteY7483" fmla="*/ 360073 h 6268113"/>
                <a:gd name="connsiteX7484" fmla="*/ 4143644 w 6662822"/>
                <a:gd name="connsiteY7484" fmla="*/ 320252 h 6268113"/>
                <a:gd name="connsiteX7485" fmla="*/ 4144972 w 6662822"/>
                <a:gd name="connsiteY7485" fmla="*/ 312730 h 6268113"/>
                <a:gd name="connsiteX7486" fmla="*/ 4149396 w 6662822"/>
                <a:gd name="connsiteY7486" fmla="*/ 302996 h 6268113"/>
                <a:gd name="connsiteX7487" fmla="*/ 4154263 w 6662822"/>
                <a:gd name="connsiteY7487" fmla="*/ 292378 h 6268113"/>
                <a:gd name="connsiteX7488" fmla="*/ 4174616 w 6662822"/>
                <a:gd name="connsiteY7488" fmla="*/ 266273 h 6268113"/>
                <a:gd name="connsiteX7489" fmla="*/ 4182580 w 6662822"/>
                <a:gd name="connsiteY7489" fmla="*/ 243708 h 6268113"/>
                <a:gd name="connsiteX7490" fmla="*/ 4187889 w 6662822"/>
                <a:gd name="connsiteY7490" fmla="*/ 242381 h 6268113"/>
                <a:gd name="connsiteX7491" fmla="*/ 4205145 w 6662822"/>
                <a:gd name="connsiteY7491" fmla="*/ 219373 h 6268113"/>
                <a:gd name="connsiteX7492" fmla="*/ 4209127 w 6662822"/>
                <a:gd name="connsiteY7492" fmla="*/ 201233 h 6268113"/>
                <a:gd name="connsiteX7493" fmla="*/ 4213109 w 6662822"/>
                <a:gd name="connsiteY7493" fmla="*/ 192384 h 6268113"/>
                <a:gd name="connsiteX7494" fmla="*/ 4207800 w 6662822"/>
                <a:gd name="connsiteY7494" fmla="*/ 184862 h 6268113"/>
                <a:gd name="connsiteX7495" fmla="*/ 4200278 w 6662822"/>
                <a:gd name="connsiteY7495" fmla="*/ 175128 h 6268113"/>
                <a:gd name="connsiteX7496" fmla="*/ 4173731 w 6662822"/>
                <a:gd name="connsiteY7496" fmla="*/ 163182 h 6268113"/>
                <a:gd name="connsiteX7497" fmla="*/ 4165767 w 6662822"/>
                <a:gd name="connsiteY7497" fmla="*/ 167164 h 6268113"/>
                <a:gd name="connsiteX7498" fmla="*/ 4153821 w 6662822"/>
                <a:gd name="connsiteY7498" fmla="*/ 170703 h 6268113"/>
                <a:gd name="connsiteX7499" fmla="*/ 4143644 w 6662822"/>
                <a:gd name="connsiteY7499" fmla="*/ 172916 h 6268113"/>
                <a:gd name="connsiteX7500" fmla="*/ 4122406 w 6662822"/>
                <a:gd name="connsiteY7500" fmla="*/ 177783 h 6268113"/>
                <a:gd name="connsiteX7501" fmla="*/ 4100726 w 6662822"/>
                <a:gd name="connsiteY7501" fmla="*/ 194153 h 6268113"/>
                <a:gd name="connsiteX7502" fmla="*/ 4094090 w 6662822"/>
                <a:gd name="connsiteY7502" fmla="*/ 206100 h 6268113"/>
                <a:gd name="connsiteX7503" fmla="*/ 4095859 w 6662822"/>
                <a:gd name="connsiteY7503" fmla="*/ 210082 h 6268113"/>
                <a:gd name="connsiteX7504" fmla="*/ 4087010 w 6662822"/>
                <a:gd name="connsiteY7504" fmla="*/ 206100 h 6268113"/>
                <a:gd name="connsiteX7505" fmla="*/ 4072852 w 6662822"/>
                <a:gd name="connsiteY7505" fmla="*/ 199020 h 6268113"/>
                <a:gd name="connsiteX7506" fmla="*/ 4062676 w 6662822"/>
                <a:gd name="connsiteY7506" fmla="*/ 203445 h 6268113"/>
                <a:gd name="connsiteX7507" fmla="*/ 4056039 w 6662822"/>
                <a:gd name="connsiteY7507" fmla="*/ 208312 h 6268113"/>
                <a:gd name="connsiteX7508" fmla="*/ 4049402 w 6662822"/>
                <a:gd name="connsiteY7508" fmla="*/ 210082 h 6268113"/>
                <a:gd name="connsiteX7509" fmla="*/ 4040110 w 6662822"/>
                <a:gd name="connsiteY7509" fmla="*/ 214506 h 6268113"/>
                <a:gd name="connsiteX7510" fmla="*/ 4033916 w 6662822"/>
                <a:gd name="connsiteY7510" fmla="*/ 218488 h 6268113"/>
                <a:gd name="connsiteX7511" fmla="*/ 4021970 w 6662822"/>
                <a:gd name="connsiteY7511" fmla="*/ 222470 h 6268113"/>
                <a:gd name="connsiteX7512" fmla="*/ 4006042 w 6662822"/>
                <a:gd name="connsiteY7512" fmla="*/ 226895 h 6268113"/>
                <a:gd name="connsiteX7513" fmla="*/ 3984804 w 6662822"/>
                <a:gd name="connsiteY7513" fmla="*/ 232204 h 6268113"/>
                <a:gd name="connsiteX7514" fmla="*/ 3962239 w 6662822"/>
                <a:gd name="connsiteY7514" fmla="*/ 239283 h 6268113"/>
                <a:gd name="connsiteX7515" fmla="*/ 3951620 w 6662822"/>
                <a:gd name="connsiteY7515" fmla="*/ 244150 h 6268113"/>
                <a:gd name="connsiteX7516" fmla="*/ 3943214 w 6662822"/>
                <a:gd name="connsiteY7516" fmla="*/ 248575 h 6268113"/>
                <a:gd name="connsiteX7517" fmla="*/ 3938789 w 6662822"/>
                <a:gd name="connsiteY7517" fmla="*/ 252114 h 6268113"/>
                <a:gd name="connsiteX7518" fmla="*/ 3934365 w 6662822"/>
                <a:gd name="connsiteY7518" fmla="*/ 256097 h 6268113"/>
                <a:gd name="connsiteX7519" fmla="*/ 3924631 w 6662822"/>
                <a:gd name="connsiteY7519" fmla="*/ 258751 h 6268113"/>
                <a:gd name="connsiteX7520" fmla="*/ 3913569 w 6662822"/>
                <a:gd name="connsiteY7520" fmla="*/ 262733 h 6268113"/>
                <a:gd name="connsiteX7521" fmla="*/ 3890562 w 6662822"/>
                <a:gd name="connsiteY7521" fmla="*/ 271140 h 6268113"/>
                <a:gd name="connsiteX7522" fmla="*/ 3868439 w 6662822"/>
                <a:gd name="connsiteY7522" fmla="*/ 278219 h 6268113"/>
                <a:gd name="connsiteX7523" fmla="*/ 3855166 w 6662822"/>
                <a:gd name="connsiteY7523" fmla="*/ 283086 h 6268113"/>
                <a:gd name="connsiteX7524" fmla="*/ 3853396 w 6662822"/>
                <a:gd name="connsiteY7524" fmla="*/ 288396 h 6268113"/>
                <a:gd name="connsiteX7525" fmla="*/ 3852953 w 6662822"/>
                <a:gd name="connsiteY7525" fmla="*/ 293262 h 6268113"/>
                <a:gd name="connsiteX7526" fmla="*/ 3833043 w 6662822"/>
                <a:gd name="connsiteY7526" fmla="*/ 299014 h 6268113"/>
                <a:gd name="connsiteX7527" fmla="*/ 3803841 w 6662822"/>
                <a:gd name="connsiteY7527" fmla="*/ 308306 h 6268113"/>
                <a:gd name="connsiteX7528" fmla="*/ 3786143 w 6662822"/>
                <a:gd name="connsiteY7528" fmla="*/ 311845 h 6268113"/>
                <a:gd name="connsiteX7529" fmla="*/ 3775082 w 6662822"/>
                <a:gd name="connsiteY7529" fmla="*/ 314943 h 6268113"/>
                <a:gd name="connsiteX7530" fmla="*/ 3731279 w 6662822"/>
                <a:gd name="connsiteY7530" fmla="*/ 333083 h 6268113"/>
                <a:gd name="connsiteX7531" fmla="*/ 3689689 w 6662822"/>
                <a:gd name="connsiteY7531" fmla="*/ 348569 h 6268113"/>
                <a:gd name="connsiteX7532" fmla="*/ 3688804 w 6662822"/>
                <a:gd name="connsiteY7532" fmla="*/ 351666 h 6268113"/>
                <a:gd name="connsiteX7533" fmla="*/ 3676858 w 6662822"/>
                <a:gd name="connsiteY7533" fmla="*/ 354763 h 6268113"/>
                <a:gd name="connsiteX7534" fmla="*/ 3658717 w 6662822"/>
                <a:gd name="connsiteY7534" fmla="*/ 360515 h 6268113"/>
                <a:gd name="connsiteX7535" fmla="*/ 3645001 w 6662822"/>
                <a:gd name="connsiteY7535" fmla="*/ 366267 h 6268113"/>
                <a:gd name="connsiteX7536" fmla="*/ 3633497 w 6662822"/>
                <a:gd name="connsiteY7536" fmla="*/ 371134 h 6268113"/>
                <a:gd name="connsiteX7537" fmla="*/ 3622879 w 6662822"/>
                <a:gd name="connsiteY7537" fmla="*/ 378213 h 6268113"/>
                <a:gd name="connsiteX7538" fmla="*/ 3609605 w 6662822"/>
                <a:gd name="connsiteY7538" fmla="*/ 384850 h 6268113"/>
                <a:gd name="connsiteX7539" fmla="*/ 3589252 w 6662822"/>
                <a:gd name="connsiteY7539" fmla="*/ 391487 h 6268113"/>
                <a:gd name="connsiteX7540" fmla="*/ 3573324 w 6662822"/>
                <a:gd name="connsiteY7540" fmla="*/ 395026 h 6268113"/>
                <a:gd name="connsiteX7541" fmla="*/ 3552086 w 6662822"/>
                <a:gd name="connsiteY7541" fmla="*/ 410070 h 6268113"/>
                <a:gd name="connsiteX7542" fmla="*/ 3533946 w 6662822"/>
                <a:gd name="connsiteY7542" fmla="*/ 413609 h 6268113"/>
                <a:gd name="connsiteX7543" fmla="*/ 3539255 w 6662822"/>
                <a:gd name="connsiteY7543" fmla="*/ 415379 h 6268113"/>
                <a:gd name="connsiteX7544" fmla="*/ 3541468 w 6662822"/>
                <a:gd name="connsiteY7544" fmla="*/ 417149 h 6268113"/>
                <a:gd name="connsiteX7545" fmla="*/ 3525097 w 6662822"/>
                <a:gd name="connsiteY7545" fmla="*/ 419361 h 6268113"/>
                <a:gd name="connsiteX7546" fmla="*/ 3506071 w 6662822"/>
                <a:gd name="connsiteY7546" fmla="*/ 422016 h 6268113"/>
                <a:gd name="connsiteX7547" fmla="*/ 3493683 w 6662822"/>
                <a:gd name="connsiteY7547" fmla="*/ 422016 h 6268113"/>
                <a:gd name="connsiteX7548" fmla="*/ 3484834 w 6662822"/>
                <a:gd name="connsiteY7548" fmla="*/ 430865 h 6268113"/>
                <a:gd name="connsiteX7549" fmla="*/ 3472003 w 6662822"/>
                <a:gd name="connsiteY7549" fmla="*/ 444581 h 6268113"/>
                <a:gd name="connsiteX7550" fmla="*/ 3467578 w 6662822"/>
                <a:gd name="connsiteY7550" fmla="*/ 439272 h 6268113"/>
                <a:gd name="connsiteX7551" fmla="*/ 3463596 w 6662822"/>
                <a:gd name="connsiteY7551" fmla="*/ 441926 h 6268113"/>
                <a:gd name="connsiteX7552" fmla="*/ 3456517 w 6662822"/>
                <a:gd name="connsiteY7552" fmla="*/ 454757 h 6268113"/>
                <a:gd name="connsiteX7553" fmla="*/ 3452092 w 6662822"/>
                <a:gd name="connsiteY7553" fmla="*/ 455642 h 6268113"/>
                <a:gd name="connsiteX7554" fmla="*/ 3447668 w 6662822"/>
                <a:gd name="connsiteY7554" fmla="*/ 460952 h 6268113"/>
                <a:gd name="connsiteX7555" fmla="*/ 3443686 w 6662822"/>
                <a:gd name="connsiteY7555" fmla="*/ 463164 h 6268113"/>
                <a:gd name="connsiteX7556" fmla="*/ 3407405 w 6662822"/>
                <a:gd name="connsiteY7556" fmla="*/ 462721 h 6268113"/>
                <a:gd name="connsiteX7557" fmla="*/ 3387937 w 6662822"/>
                <a:gd name="connsiteY7557" fmla="*/ 471128 h 6268113"/>
                <a:gd name="connsiteX7558" fmla="*/ 3376876 w 6662822"/>
                <a:gd name="connsiteY7558" fmla="*/ 480862 h 6268113"/>
                <a:gd name="connsiteX7559" fmla="*/ 3368026 w 6662822"/>
                <a:gd name="connsiteY7559" fmla="*/ 482189 h 6268113"/>
                <a:gd name="connsiteX7560" fmla="*/ 3361390 w 6662822"/>
                <a:gd name="connsiteY7560" fmla="*/ 480420 h 6268113"/>
                <a:gd name="connsiteX7561" fmla="*/ 3358293 w 6662822"/>
                <a:gd name="connsiteY7561" fmla="*/ 487941 h 6268113"/>
                <a:gd name="connsiteX7562" fmla="*/ 3333515 w 6662822"/>
                <a:gd name="connsiteY7562" fmla="*/ 495905 h 6268113"/>
                <a:gd name="connsiteX7563" fmla="*/ 3297234 w 6662822"/>
                <a:gd name="connsiteY7563" fmla="*/ 513161 h 6268113"/>
                <a:gd name="connsiteX7564" fmla="*/ 3279094 w 6662822"/>
                <a:gd name="connsiteY7564" fmla="*/ 517143 h 6268113"/>
                <a:gd name="connsiteX7565" fmla="*/ 3261396 w 6662822"/>
                <a:gd name="connsiteY7565" fmla="*/ 521568 h 6268113"/>
                <a:gd name="connsiteX7566" fmla="*/ 3257414 w 6662822"/>
                <a:gd name="connsiteY7566" fmla="*/ 523780 h 6268113"/>
                <a:gd name="connsiteX7567" fmla="*/ 3248565 w 6662822"/>
                <a:gd name="connsiteY7567" fmla="*/ 528647 h 6268113"/>
                <a:gd name="connsiteX7568" fmla="*/ 3237061 w 6662822"/>
                <a:gd name="connsiteY7568" fmla="*/ 535284 h 6268113"/>
                <a:gd name="connsiteX7569" fmla="*/ 3230424 w 6662822"/>
                <a:gd name="connsiteY7569" fmla="*/ 539266 h 6268113"/>
                <a:gd name="connsiteX7570" fmla="*/ 3217150 w 6662822"/>
                <a:gd name="connsiteY7570" fmla="*/ 547230 h 6268113"/>
                <a:gd name="connsiteX7571" fmla="*/ 3210071 w 6662822"/>
                <a:gd name="connsiteY7571" fmla="*/ 550327 h 6268113"/>
                <a:gd name="connsiteX7572" fmla="*/ 3191488 w 6662822"/>
                <a:gd name="connsiteY7572" fmla="*/ 550769 h 6268113"/>
                <a:gd name="connsiteX7573" fmla="*/ 3164499 w 6662822"/>
                <a:gd name="connsiteY7573" fmla="*/ 561831 h 6268113"/>
                <a:gd name="connsiteX7574" fmla="*/ 3149013 w 6662822"/>
                <a:gd name="connsiteY7574" fmla="*/ 567140 h 6268113"/>
                <a:gd name="connsiteX7575" fmla="*/ 3138837 w 6662822"/>
                <a:gd name="connsiteY7575" fmla="*/ 572007 h 6268113"/>
                <a:gd name="connsiteX7576" fmla="*/ 3123793 w 6662822"/>
                <a:gd name="connsiteY7576" fmla="*/ 582626 h 6268113"/>
                <a:gd name="connsiteX7577" fmla="*/ 3111405 w 6662822"/>
                <a:gd name="connsiteY7577" fmla="*/ 582626 h 6268113"/>
                <a:gd name="connsiteX7578" fmla="*/ 3112732 w 6662822"/>
                <a:gd name="connsiteY7578" fmla="*/ 584396 h 6268113"/>
                <a:gd name="connsiteX7579" fmla="*/ 3114502 w 6662822"/>
                <a:gd name="connsiteY7579" fmla="*/ 591917 h 6268113"/>
                <a:gd name="connsiteX7580" fmla="*/ 3092379 w 6662822"/>
                <a:gd name="connsiteY7580" fmla="*/ 592802 h 6268113"/>
                <a:gd name="connsiteX7581" fmla="*/ 3076008 w 6662822"/>
                <a:gd name="connsiteY7581" fmla="*/ 599881 h 6268113"/>
                <a:gd name="connsiteX7582" fmla="*/ 3069372 w 6662822"/>
                <a:gd name="connsiteY7582" fmla="*/ 605633 h 6268113"/>
                <a:gd name="connsiteX7583" fmla="*/ 3056098 w 6662822"/>
                <a:gd name="connsiteY7583" fmla="*/ 610058 h 6268113"/>
                <a:gd name="connsiteX7584" fmla="*/ 3041497 w 6662822"/>
                <a:gd name="connsiteY7584" fmla="*/ 617137 h 6268113"/>
                <a:gd name="connsiteX7585" fmla="*/ 2991943 w 6662822"/>
                <a:gd name="connsiteY7585" fmla="*/ 635720 h 6268113"/>
                <a:gd name="connsiteX7586" fmla="*/ 2978669 w 6662822"/>
                <a:gd name="connsiteY7586" fmla="*/ 639260 h 6268113"/>
                <a:gd name="connsiteX7587" fmla="*/ 2965396 w 6662822"/>
                <a:gd name="connsiteY7587" fmla="*/ 643684 h 6268113"/>
                <a:gd name="connsiteX7588" fmla="*/ 2944158 w 6662822"/>
                <a:gd name="connsiteY7588" fmla="*/ 648109 h 6268113"/>
                <a:gd name="connsiteX7589" fmla="*/ 2916726 w 6662822"/>
                <a:gd name="connsiteY7589" fmla="*/ 656958 h 6268113"/>
                <a:gd name="connsiteX7590" fmla="*/ 2900355 w 6662822"/>
                <a:gd name="connsiteY7590" fmla="*/ 665807 h 6268113"/>
                <a:gd name="connsiteX7591" fmla="*/ 2887966 w 6662822"/>
                <a:gd name="connsiteY7591" fmla="*/ 670231 h 6268113"/>
                <a:gd name="connsiteX7592" fmla="*/ 2874693 w 6662822"/>
                <a:gd name="connsiteY7592" fmla="*/ 674656 h 6268113"/>
                <a:gd name="connsiteX7593" fmla="*/ 2861862 w 6662822"/>
                <a:gd name="connsiteY7593" fmla="*/ 681735 h 6268113"/>
                <a:gd name="connsiteX7594" fmla="*/ 2852128 w 6662822"/>
                <a:gd name="connsiteY7594" fmla="*/ 686160 h 6268113"/>
                <a:gd name="connsiteX7595" fmla="*/ 2838412 w 6662822"/>
                <a:gd name="connsiteY7595" fmla="*/ 688372 h 6268113"/>
                <a:gd name="connsiteX7596" fmla="*/ 2829563 w 6662822"/>
                <a:gd name="connsiteY7596" fmla="*/ 690584 h 6268113"/>
                <a:gd name="connsiteX7597" fmla="*/ 2816732 w 6662822"/>
                <a:gd name="connsiteY7597" fmla="*/ 694566 h 6268113"/>
                <a:gd name="connsiteX7598" fmla="*/ 2797706 w 6662822"/>
                <a:gd name="connsiteY7598" fmla="*/ 698991 h 6268113"/>
                <a:gd name="connsiteX7599" fmla="*/ 2788415 w 6662822"/>
                <a:gd name="connsiteY7599" fmla="*/ 702088 h 6268113"/>
                <a:gd name="connsiteX7600" fmla="*/ 2795494 w 6662822"/>
                <a:gd name="connsiteY7600" fmla="*/ 703858 h 6268113"/>
                <a:gd name="connsiteX7601" fmla="*/ 2799476 w 6662822"/>
                <a:gd name="connsiteY7601" fmla="*/ 706070 h 6268113"/>
                <a:gd name="connsiteX7602" fmla="*/ 2783990 w 6662822"/>
                <a:gd name="connsiteY7602" fmla="*/ 709167 h 6268113"/>
                <a:gd name="connsiteX7603" fmla="*/ 2761425 w 6662822"/>
                <a:gd name="connsiteY7603" fmla="*/ 713149 h 6268113"/>
                <a:gd name="connsiteX7604" fmla="*/ 2736648 w 6662822"/>
                <a:gd name="connsiteY7604" fmla="*/ 724210 h 6268113"/>
                <a:gd name="connsiteX7605" fmla="*/ 2722047 w 6662822"/>
                <a:gd name="connsiteY7605" fmla="*/ 733502 h 6268113"/>
                <a:gd name="connsiteX7606" fmla="*/ 2712313 w 6662822"/>
                <a:gd name="connsiteY7606" fmla="*/ 731732 h 6268113"/>
                <a:gd name="connsiteX7607" fmla="*/ 2697712 w 6662822"/>
                <a:gd name="connsiteY7607" fmla="*/ 733944 h 6268113"/>
                <a:gd name="connsiteX7608" fmla="*/ 2683111 w 6662822"/>
                <a:gd name="connsiteY7608" fmla="*/ 741024 h 6268113"/>
                <a:gd name="connsiteX7609" fmla="*/ 2671608 w 6662822"/>
                <a:gd name="connsiteY7609" fmla="*/ 745006 h 6268113"/>
                <a:gd name="connsiteX7610" fmla="*/ 2658777 w 6662822"/>
                <a:gd name="connsiteY7610" fmla="*/ 746775 h 6268113"/>
                <a:gd name="connsiteX7611" fmla="*/ 2655679 w 6662822"/>
                <a:gd name="connsiteY7611" fmla="*/ 749430 h 6268113"/>
                <a:gd name="connsiteX7612" fmla="*/ 2657892 w 6662822"/>
                <a:gd name="connsiteY7612" fmla="*/ 754740 h 6268113"/>
                <a:gd name="connsiteX7613" fmla="*/ 2642406 w 6662822"/>
                <a:gd name="connsiteY7613" fmla="*/ 758722 h 6268113"/>
                <a:gd name="connsiteX7614" fmla="*/ 2631345 w 6662822"/>
                <a:gd name="connsiteY7614" fmla="*/ 760934 h 6268113"/>
                <a:gd name="connsiteX7615" fmla="*/ 2621168 w 6662822"/>
                <a:gd name="connsiteY7615" fmla="*/ 767128 h 6268113"/>
                <a:gd name="connsiteX7616" fmla="*/ 2613204 w 6662822"/>
                <a:gd name="connsiteY7616" fmla="*/ 771995 h 6268113"/>
                <a:gd name="connsiteX7617" fmla="*/ 2607010 w 6662822"/>
                <a:gd name="connsiteY7617" fmla="*/ 777747 h 6268113"/>
                <a:gd name="connsiteX7618" fmla="*/ 2603470 w 6662822"/>
                <a:gd name="connsiteY7618" fmla="*/ 778632 h 6268113"/>
                <a:gd name="connsiteX7619" fmla="*/ 2584887 w 6662822"/>
                <a:gd name="connsiteY7619" fmla="*/ 779517 h 6268113"/>
                <a:gd name="connsiteX7620" fmla="*/ 2580463 w 6662822"/>
                <a:gd name="connsiteY7620" fmla="*/ 780844 h 6268113"/>
                <a:gd name="connsiteX7621" fmla="*/ 2576038 w 6662822"/>
                <a:gd name="connsiteY7621" fmla="*/ 779959 h 6268113"/>
                <a:gd name="connsiteX7622" fmla="*/ 2567189 w 6662822"/>
                <a:gd name="connsiteY7622" fmla="*/ 783056 h 6268113"/>
                <a:gd name="connsiteX7623" fmla="*/ 2560995 w 6662822"/>
                <a:gd name="connsiteY7623" fmla="*/ 787039 h 6268113"/>
                <a:gd name="connsiteX7624" fmla="*/ 2547721 w 6662822"/>
                <a:gd name="connsiteY7624" fmla="*/ 794118 h 6268113"/>
                <a:gd name="connsiteX7625" fmla="*/ 2531793 w 6662822"/>
                <a:gd name="connsiteY7625" fmla="*/ 798542 h 6268113"/>
                <a:gd name="connsiteX7626" fmla="*/ 2516307 w 6662822"/>
                <a:gd name="connsiteY7626" fmla="*/ 805621 h 6268113"/>
                <a:gd name="connsiteX7627" fmla="*/ 2498609 w 6662822"/>
                <a:gd name="connsiteY7627" fmla="*/ 815798 h 6268113"/>
                <a:gd name="connsiteX7628" fmla="*/ 2475159 w 6662822"/>
                <a:gd name="connsiteY7628" fmla="*/ 822877 h 6268113"/>
                <a:gd name="connsiteX7629" fmla="*/ 2447285 w 6662822"/>
                <a:gd name="connsiteY7629" fmla="*/ 818895 h 6268113"/>
                <a:gd name="connsiteX7630" fmla="*/ 2434011 w 6662822"/>
                <a:gd name="connsiteY7630" fmla="*/ 829071 h 6268113"/>
                <a:gd name="connsiteX7631" fmla="*/ 2422065 w 6662822"/>
                <a:gd name="connsiteY7631" fmla="*/ 842787 h 6268113"/>
                <a:gd name="connsiteX7632" fmla="*/ 2418968 w 6662822"/>
                <a:gd name="connsiteY7632" fmla="*/ 838363 h 6268113"/>
                <a:gd name="connsiteX7633" fmla="*/ 2417198 w 6662822"/>
                <a:gd name="connsiteY7633" fmla="*/ 833938 h 6268113"/>
                <a:gd name="connsiteX7634" fmla="*/ 2411889 w 6662822"/>
                <a:gd name="connsiteY7634" fmla="*/ 848539 h 6268113"/>
                <a:gd name="connsiteX7635" fmla="*/ 2403482 w 6662822"/>
                <a:gd name="connsiteY7635" fmla="*/ 861370 h 6268113"/>
                <a:gd name="connsiteX7636" fmla="*/ 2394633 w 6662822"/>
                <a:gd name="connsiteY7636" fmla="*/ 877741 h 6268113"/>
                <a:gd name="connsiteX7637" fmla="*/ 2390651 w 6662822"/>
                <a:gd name="connsiteY7637" fmla="*/ 879068 h 6268113"/>
                <a:gd name="connsiteX7638" fmla="*/ 2384457 w 6662822"/>
                <a:gd name="connsiteY7638" fmla="*/ 882166 h 6268113"/>
                <a:gd name="connsiteX7639" fmla="*/ 2386226 w 6662822"/>
                <a:gd name="connsiteY7639" fmla="*/ 891457 h 6268113"/>
                <a:gd name="connsiteX7640" fmla="*/ 2383572 w 6662822"/>
                <a:gd name="connsiteY7640" fmla="*/ 904731 h 6268113"/>
                <a:gd name="connsiteX7641" fmla="*/ 2379147 w 6662822"/>
                <a:gd name="connsiteY7641" fmla="*/ 922871 h 6268113"/>
                <a:gd name="connsiteX7642" fmla="*/ 2378262 w 6662822"/>
                <a:gd name="connsiteY7642" fmla="*/ 926411 h 6268113"/>
                <a:gd name="connsiteX7643" fmla="*/ 2365874 w 6662822"/>
                <a:gd name="connsiteY7643" fmla="*/ 937030 h 6268113"/>
                <a:gd name="connsiteX7644" fmla="*/ 2361449 w 6662822"/>
                <a:gd name="connsiteY7644" fmla="*/ 939684 h 6268113"/>
                <a:gd name="connsiteX7645" fmla="*/ 2353927 w 6662822"/>
                <a:gd name="connsiteY7645" fmla="*/ 918447 h 6268113"/>
                <a:gd name="connsiteX7646" fmla="*/ 2349945 w 6662822"/>
                <a:gd name="connsiteY7646" fmla="*/ 902076 h 6268113"/>
                <a:gd name="connsiteX7647" fmla="*/ 2349060 w 6662822"/>
                <a:gd name="connsiteY7647" fmla="*/ 893669 h 6268113"/>
                <a:gd name="connsiteX7648" fmla="*/ 2330035 w 6662822"/>
                <a:gd name="connsiteY7648" fmla="*/ 856061 h 6268113"/>
                <a:gd name="connsiteX7649" fmla="*/ 2293312 w 6662822"/>
                <a:gd name="connsiteY7649" fmla="*/ 825089 h 6268113"/>
                <a:gd name="connsiteX7650" fmla="*/ 2247739 w 6662822"/>
                <a:gd name="connsiteY7650" fmla="*/ 806064 h 6268113"/>
                <a:gd name="connsiteX7651" fmla="*/ 2229156 w 6662822"/>
                <a:gd name="connsiteY7651" fmla="*/ 802082 h 6268113"/>
                <a:gd name="connsiteX7652" fmla="*/ 2204379 w 6662822"/>
                <a:gd name="connsiteY7652" fmla="*/ 798542 h 6268113"/>
                <a:gd name="connsiteX7653" fmla="*/ 2189778 w 6662822"/>
                <a:gd name="connsiteY7653" fmla="*/ 797657 h 6268113"/>
                <a:gd name="connsiteX7654" fmla="*/ 2170310 w 6662822"/>
                <a:gd name="connsiteY7654" fmla="*/ 802082 h 6268113"/>
                <a:gd name="connsiteX7655" fmla="*/ 2144205 w 6662822"/>
                <a:gd name="connsiteY7655" fmla="*/ 807834 h 6268113"/>
                <a:gd name="connsiteX7656" fmla="*/ 2119870 w 6662822"/>
                <a:gd name="connsiteY7656" fmla="*/ 809604 h 6268113"/>
                <a:gd name="connsiteX7657" fmla="*/ 2102172 w 6662822"/>
                <a:gd name="connsiteY7657" fmla="*/ 812701 h 6268113"/>
                <a:gd name="connsiteX7658" fmla="*/ 2087129 w 6662822"/>
                <a:gd name="connsiteY7658" fmla="*/ 818453 h 6268113"/>
                <a:gd name="connsiteX7659" fmla="*/ 2071643 w 6662822"/>
                <a:gd name="connsiteY7659" fmla="*/ 823762 h 6268113"/>
                <a:gd name="connsiteX7660" fmla="*/ 2037574 w 6662822"/>
                <a:gd name="connsiteY7660" fmla="*/ 832169 h 6268113"/>
                <a:gd name="connsiteX7661" fmla="*/ 2028283 w 6662822"/>
                <a:gd name="connsiteY7661" fmla="*/ 832169 h 6268113"/>
                <a:gd name="connsiteX7662" fmla="*/ 2027398 w 6662822"/>
                <a:gd name="connsiteY7662" fmla="*/ 838363 h 6268113"/>
                <a:gd name="connsiteX7663" fmla="*/ 2029610 w 6662822"/>
                <a:gd name="connsiteY7663" fmla="*/ 842787 h 6268113"/>
                <a:gd name="connsiteX7664" fmla="*/ 2022974 w 6662822"/>
                <a:gd name="connsiteY7664" fmla="*/ 845000 h 6268113"/>
                <a:gd name="connsiteX7665" fmla="*/ 2007930 w 6662822"/>
                <a:gd name="connsiteY7665" fmla="*/ 852079 h 6268113"/>
                <a:gd name="connsiteX7666" fmla="*/ 2002178 w 6662822"/>
                <a:gd name="connsiteY7666" fmla="*/ 856061 h 6268113"/>
                <a:gd name="connsiteX7667" fmla="*/ 1989347 w 6662822"/>
                <a:gd name="connsiteY7667" fmla="*/ 860485 h 6268113"/>
                <a:gd name="connsiteX7668" fmla="*/ 1975631 w 6662822"/>
                <a:gd name="connsiteY7668" fmla="*/ 866237 h 6268113"/>
                <a:gd name="connsiteX7669" fmla="*/ 1962358 w 6662822"/>
                <a:gd name="connsiteY7669" fmla="*/ 871547 h 6268113"/>
                <a:gd name="connsiteX7670" fmla="*/ 1965455 w 6662822"/>
                <a:gd name="connsiteY7670" fmla="*/ 871547 h 6268113"/>
                <a:gd name="connsiteX7671" fmla="*/ 1967225 w 6662822"/>
                <a:gd name="connsiteY7671" fmla="*/ 873317 h 6268113"/>
                <a:gd name="connsiteX7672" fmla="*/ 1953066 w 6662822"/>
                <a:gd name="connsiteY7672" fmla="*/ 874201 h 6268113"/>
                <a:gd name="connsiteX7673" fmla="*/ 1941120 w 6662822"/>
                <a:gd name="connsiteY7673" fmla="*/ 873317 h 6268113"/>
                <a:gd name="connsiteX7674" fmla="*/ 1924749 w 6662822"/>
                <a:gd name="connsiteY7674" fmla="*/ 888802 h 6268113"/>
                <a:gd name="connsiteX7675" fmla="*/ 1922537 w 6662822"/>
                <a:gd name="connsiteY7675" fmla="*/ 890130 h 6268113"/>
                <a:gd name="connsiteX7676" fmla="*/ 1919882 w 6662822"/>
                <a:gd name="connsiteY7676" fmla="*/ 897209 h 6268113"/>
                <a:gd name="connsiteX7677" fmla="*/ 1907051 w 6662822"/>
                <a:gd name="connsiteY7677" fmla="*/ 894554 h 6268113"/>
                <a:gd name="connsiteX7678" fmla="*/ 1903512 w 6662822"/>
                <a:gd name="connsiteY7678" fmla="*/ 893669 h 6268113"/>
                <a:gd name="connsiteX7679" fmla="*/ 1899087 w 6662822"/>
                <a:gd name="connsiteY7679" fmla="*/ 901633 h 6268113"/>
                <a:gd name="connsiteX7680" fmla="*/ 1876080 w 6662822"/>
                <a:gd name="connsiteY7680" fmla="*/ 915349 h 6268113"/>
                <a:gd name="connsiteX7681" fmla="*/ 1874310 w 6662822"/>
                <a:gd name="connsiteY7681" fmla="*/ 917562 h 6268113"/>
                <a:gd name="connsiteX7682" fmla="*/ 1867673 w 6662822"/>
                <a:gd name="connsiteY7682" fmla="*/ 937915 h 6268113"/>
                <a:gd name="connsiteX7683" fmla="*/ 1863691 w 6662822"/>
                <a:gd name="connsiteY7683" fmla="*/ 939684 h 6268113"/>
                <a:gd name="connsiteX7684" fmla="*/ 1852187 w 6662822"/>
                <a:gd name="connsiteY7684" fmla="*/ 947206 h 6268113"/>
                <a:gd name="connsiteX7685" fmla="*/ 1842896 w 6662822"/>
                <a:gd name="connsiteY7685" fmla="*/ 958710 h 6268113"/>
                <a:gd name="connsiteX7686" fmla="*/ 1838029 w 6662822"/>
                <a:gd name="connsiteY7686" fmla="*/ 975965 h 6268113"/>
                <a:gd name="connsiteX7687" fmla="*/ 1830507 w 6662822"/>
                <a:gd name="connsiteY7687" fmla="*/ 994548 h 6268113"/>
                <a:gd name="connsiteX7688" fmla="*/ 1826967 w 6662822"/>
                <a:gd name="connsiteY7688" fmla="*/ 1009592 h 6268113"/>
                <a:gd name="connsiteX7689" fmla="*/ 1828295 w 6662822"/>
                <a:gd name="connsiteY7689" fmla="*/ 1024635 h 6268113"/>
                <a:gd name="connsiteX7690" fmla="*/ 1830950 w 6662822"/>
                <a:gd name="connsiteY7690" fmla="*/ 1040121 h 6268113"/>
                <a:gd name="connsiteX7691" fmla="*/ 1834932 w 6662822"/>
                <a:gd name="connsiteY7691" fmla="*/ 1046315 h 6268113"/>
                <a:gd name="connsiteX7692" fmla="*/ 1844223 w 6662822"/>
                <a:gd name="connsiteY7692" fmla="*/ 1056934 h 6268113"/>
                <a:gd name="connsiteX7693" fmla="*/ 1853515 w 6662822"/>
                <a:gd name="connsiteY7693" fmla="*/ 1070208 h 6268113"/>
                <a:gd name="connsiteX7694" fmla="*/ 1857939 w 6662822"/>
                <a:gd name="connsiteY7694" fmla="*/ 1081269 h 6268113"/>
                <a:gd name="connsiteX7695" fmla="*/ 1869443 w 6662822"/>
                <a:gd name="connsiteY7695" fmla="*/ 1099852 h 6268113"/>
                <a:gd name="connsiteX7696" fmla="*/ 1895105 w 6662822"/>
                <a:gd name="connsiteY7696" fmla="*/ 1122417 h 6268113"/>
                <a:gd name="connsiteX7697" fmla="*/ 1921652 w 6662822"/>
                <a:gd name="connsiteY7697" fmla="*/ 1137018 h 6268113"/>
                <a:gd name="connsiteX7698" fmla="*/ 1937580 w 6662822"/>
                <a:gd name="connsiteY7698" fmla="*/ 1148522 h 6268113"/>
                <a:gd name="connsiteX7699" fmla="*/ 1950411 w 6662822"/>
                <a:gd name="connsiteY7699" fmla="*/ 1156928 h 6268113"/>
                <a:gd name="connsiteX7700" fmla="*/ 1961030 w 6662822"/>
                <a:gd name="connsiteY7700" fmla="*/ 1160910 h 6268113"/>
                <a:gd name="connsiteX7701" fmla="*/ 2024301 w 6662822"/>
                <a:gd name="connsiteY7701" fmla="*/ 1177723 h 6268113"/>
                <a:gd name="connsiteX7702" fmla="*/ 2040672 w 6662822"/>
                <a:gd name="connsiteY7702" fmla="*/ 1179493 h 6268113"/>
                <a:gd name="connsiteX7703" fmla="*/ 2070758 w 6662822"/>
                <a:gd name="connsiteY7703" fmla="*/ 1180378 h 6268113"/>
                <a:gd name="connsiteX7704" fmla="*/ 2107039 w 6662822"/>
                <a:gd name="connsiteY7704" fmla="*/ 1178166 h 6268113"/>
                <a:gd name="connsiteX7705" fmla="*/ 1737592 w 6662822"/>
                <a:gd name="connsiteY7705" fmla="*/ 1077729 h 6268113"/>
                <a:gd name="connsiteX7706" fmla="*/ 1724319 w 6662822"/>
                <a:gd name="connsiteY7706" fmla="*/ 1076844 h 6268113"/>
                <a:gd name="connsiteX7707" fmla="*/ 1733168 w 6662822"/>
                <a:gd name="connsiteY7707" fmla="*/ 1080384 h 6268113"/>
                <a:gd name="connsiteX7708" fmla="*/ 1737592 w 6662822"/>
                <a:gd name="connsiteY7708" fmla="*/ 1077729 h 6268113"/>
                <a:gd name="connsiteX7709" fmla="*/ 1729628 w 6662822"/>
                <a:gd name="connsiteY7709" fmla="*/ 1025962 h 6268113"/>
                <a:gd name="connsiteX7710" fmla="*/ 1721222 w 6662822"/>
                <a:gd name="connsiteY7710" fmla="*/ 1025520 h 6268113"/>
                <a:gd name="connsiteX7711" fmla="*/ 1723876 w 6662822"/>
                <a:gd name="connsiteY7711" fmla="*/ 1028175 h 6268113"/>
                <a:gd name="connsiteX7712" fmla="*/ 1729628 w 6662822"/>
                <a:gd name="connsiteY7712" fmla="*/ 1025962 h 6268113"/>
                <a:gd name="connsiteX7713" fmla="*/ 1624767 w 6662822"/>
                <a:gd name="connsiteY7713" fmla="*/ 1022423 h 6268113"/>
                <a:gd name="connsiteX7714" fmla="*/ 1620343 w 6662822"/>
                <a:gd name="connsiteY7714" fmla="*/ 1017556 h 6268113"/>
                <a:gd name="connsiteX7715" fmla="*/ 1615918 w 6662822"/>
                <a:gd name="connsiteY7715" fmla="*/ 1019326 h 6268113"/>
                <a:gd name="connsiteX7716" fmla="*/ 1620343 w 6662822"/>
                <a:gd name="connsiteY7716" fmla="*/ 1024193 h 6268113"/>
                <a:gd name="connsiteX7717" fmla="*/ 1624767 w 6662822"/>
                <a:gd name="connsiteY7717" fmla="*/ 1022423 h 6268113"/>
                <a:gd name="connsiteX7718" fmla="*/ 4345845 w 6662822"/>
                <a:gd name="connsiteY7718" fmla="*/ 464934 h 6268113"/>
                <a:gd name="connsiteX7719" fmla="*/ 4341420 w 6662822"/>
                <a:gd name="connsiteY7719" fmla="*/ 460067 h 6268113"/>
                <a:gd name="connsiteX7720" fmla="*/ 4336996 w 6662822"/>
                <a:gd name="connsiteY7720" fmla="*/ 461837 h 6268113"/>
                <a:gd name="connsiteX7721" fmla="*/ 4341420 w 6662822"/>
                <a:gd name="connsiteY7721" fmla="*/ 466704 h 6268113"/>
                <a:gd name="connsiteX7722" fmla="*/ 4345845 w 6662822"/>
                <a:gd name="connsiteY7722" fmla="*/ 464934 h 6268113"/>
                <a:gd name="connsiteX7723" fmla="*/ 3673318 w 6662822"/>
                <a:gd name="connsiteY7723" fmla="*/ 254327 h 6268113"/>
                <a:gd name="connsiteX7724" fmla="*/ 3671548 w 6662822"/>
                <a:gd name="connsiteY7724" fmla="*/ 249902 h 6268113"/>
                <a:gd name="connsiteX7725" fmla="*/ 3666681 w 6662822"/>
                <a:gd name="connsiteY7725" fmla="*/ 254327 h 6268113"/>
                <a:gd name="connsiteX7726" fmla="*/ 3668451 w 6662822"/>
                <a:gd name="connsiteY7726" fmla="*/ 258751 h 6268113"/>
                <a:gd name="connsiteX7727" fmla="*/ 3673318 w 6662822"/>
                <a:gd name="connsiteY7727" fmla="*/ 254327 h 626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</a:cxnLst>
              <a:rect l="l" t="t" r="r" b="b"/>
              <a:pathLst>
                <a:path w="6662822" h="6268113">
                  <a:moveTo>
                    <a:pt x="3307853" y="6256183"/>
                  </a:moveTo>
                  <a:cubicBezTo>
                    <a:pt x="3310950" y="6248219"/>
                    <a:pt x="3305641" y="6247334"/>
                    <a:pt x="3297677" y="6255298"/>
                  </a:cubicBezTo>
                  <a:cubicBezTo>
                    <a:pt x="3293252" y="6259723"/>
                    <a:pt x="3292810" y="6259280"/>
                    <a:pt x="3295022" y="6253528"/>
                  </a:cubicBezTo>
                  <a:cubicBezTo>
                    <a:pt x="3296792" y="6249104"/>
                    <a:pt x="3295907" y="6244679"/>
                    <a:pt x="3293252" y="6242910"/>
                  </a:cubicBezTo>
                  <a:cubicBezTo>
                    <a:pt x="3290597" y="6241582"/>
                    <a:pt x="3288385" y="6242467"/>
                    <a:pt x="3288385" y="6244679"/>
                  </a:cubicBezTo>
                  <a:cubicBezTo>
                    <a:pt x="3288385" y="6247334"/>
                    <a:pt x="3284846" y="6248661"/>
                    <a:pt x="3280864" y="6247777"/>
                  </a:cubicBezTo>
                  <a:cubicBezTo>
                    <a:pt x="3262281" y="6243794"/>
                    <a:pt x="3252989" y="6239370"/>
                    <a:pt x="3252989" y="6234945"/>
                  </a:cubicBezTo>
                  <a:cubicBezTo>
                    <a:pt x="3252989" y="6225211"/>
                    <a:pt x="3239273" y="6215478"/>
                    <a:pt x="3228654" y="6217690"/>
                  </a:cubicBezTo>
                  <a:cubicBezTo>
                    <a:pt x="3222460" y="6218575"/>
                    <a:pt x="3217593" y="6221229"/>
                    <a:pt x="3217593" y="6223442"/>
                  </a:cubicBezTo>
                  <a:cubicBezTo>
                    <a:pt x="3217593" y="6225654"/>
                    <a:pt x="3215823" y="6227424"/>
                    <a:pt x="3213168" y="6227424"/>
                  </a:cubicBezTo>
                  <a:cubicBezTo>
                    <a:pt x="3210956" y="6227424"/>
                    <a:pt x="3210514" y="6224327"/>
                    <a:pt x="3211841" y="6219902"/>
                  </a:cubicBezTo>
                  <a:cubicBezTo>
                    <a:pt x="3213611" y="6215478"/>
                    <a:pt x="3212726" y="6213708"/>
                    <a:pt x="3210071" y="6215478"/>
                  </a:cubicBezTo>
                  <a:cubicBezTo>
                    <a:pt x="3207417" y="6217247"/>
                    <a:pt x="3199452" y="6216362"/>
                    <a:pt x="3192373" y="6213708"/>
                  </a:cubicBezTo>
                  <a:cubicBezTo>
                    <a:pt x="3185736" y="6211053"/>
                    <a:pt x="3176445" y="6208398"/>
                    <a:pt x="3171578" y="6207071"/>
                  </a:cubicBezTo>
                  <a:cubicBezTo>
                    <a:pt x="3167153" y="6206186"/>
                    <a:pt x="3160959" y="6202204"/>
                    <a:pt x="3157862" y="6198222"/>
                  </a:cubicBezTo>
                  <a:cubicBezTo>
                    <a:pt x="3154765" y="6193797"/>
                    <a:pt x="3149455" y="6191585"/>
                    <a:pt x="3145473" y="6193355"/>
                  </a:cubicBezTo>
                  <a:cubicBezTo>
                    <a:pt x="3137952" y="6196452"/>
                    <a:pt x="3127333" y="6186718"/>
                    <a:pt x="3132642" y="6180966"/>
                  </a:cubicBezTo>
                  <a:cubicBezTo>
                    <a:pt x="3134412" y="6178754"/>
                    <a:pt x="3133085" y="6178754"/>
                    <a:pt x="3129988" y="6180524"/>
                  </a:cubicBezTo>
                  <a:cubicBezTo>
                    <a:pt x="3126448" y="6182736"/>
                    <a:pt x="3121138" y="6180524"/>
                    <a:pt x="3116272" y="6175214"/>
                  </a:cubicBezTo>
                  <a:cubicBezTo>
                    <a:pt x="3111405" y="6169020"/>
                    <a:pt x="3104325" y="6166365"/>
                    <a:pt x="3095919" y="6167693"/>
                  </a:cubicBezTo>
                  <a:cubicBezTo>
                    <a:pt x="3083088" y="6169020"/>
                    <a:pt x="3072026" y="6164596"/>
                    <a:pt x="3057425" y="6152649"/>
                  </a:cubicBezTo>
                  <a:cubicBezTo>
                    <a:pt x="3053001" y="6149552"/>
                    <a:pt x="3046807" y="6147782"/>
                    <a:pt x="3043267" y="6149110"/>
                  </a:cubicBezTo>
                  <a:cubicBezTo>
                    <a:pt x="3039285" y="6150880"/>
                    <a:pt x="3033976" y="6148225"/>
                    <a:pt x="3029993" y="6142473"/>
                  </a:cubicBezTo>
                  <a:cubicBezTo>
                    <a:pt x="3026454" y="6137606"/>
                    <a:pt x="3021587" y="6134951"/>
                    <a:pt x="3018932" y="6136721"/>
                  </a:cubicBezTo>
                  <a:cubicBezTo>
                    <a:pt x="3012738" y="6140261"/>
                    <a:pt x="3014508" y="6129199"/>
                    <a:pt x="3020702" y="6124775"/>
                  </a:cubicBezTo>
                  <a:cubicBezTo>
                    <a:pt x="3023357" y="6123005"/>
                    <a:pt x="3018047" y="6122563"/>
                    <a:pt x="3009641" y="6123890"/>
                  </a:cubicBezTo>
                  <a:cubicBezTo>
                    <a:pt x="2990615" y="6126987"/>
                    <a:pt x="2968050" y="6119023"/>
                    <a:pt x="2972475" y="6111501"/>
                  </a:cubicBezTo>
                  <a:cubicBezTo>
                    <a:pt x="2975129" y="6107077"/>
                    <a:pt x="2974245" y="6107077"/>
                    <a:pt x="2968935" y="6111501"/>
                  </a:cubicBezTo>
                  <a:cubicBezTo>
                    <a:pt x="2964068" y="6115483"/>
                    <a:pt x="2960971" y="6115926"/>
                    <a:pt x="2958759" y="6112386"/>
                  </a:cubicBezTo>
                  <a:cubicBezTo>
                    <a:pt x="2957431" y="6109732"/>
                    <a:pt x="2954334" y="6108847"/>
                    <a:pt x="2952564" y="6109732"/>
                  </a:cubicBezTo>
                  <a:cubicBezTo>
                    <a:pt x="2948140" y="6112829"/>
                    <a:pt x="2924690" y="6096901"/>
                    <a:pt x="2928672" y="6093361"/>
                  </a:cubicBezTo>
                  <a:cubicBezTo>
                    <a:pt x="2929999" y="6091591"/>
                    <a:pt x="2927345" y="6090264"/>
                    <a:pt x="2922035" y="6090264"/>
                  </a:cubicBezTo>
                  <a:cubicBezTo>
                    <a:pt x="2916726" y="6090264"/>
                    <a:pt x="2912301" y="6088494"/>
                    <a:pt x="2912301" y="6086282"/>
                  </a:cubicBezTo>
                  <a:cubicBezTo>
                    <a:pt x="2912301" y="6084512"/>
                    <a:pt x="2907434" y="6083627"/>
                    <a:pt x="2901240" y="6084954"/>
                  </a:cubicBezTo>
                  <a:cubicBezTo>
                    <a:pt x="2894603" y="6085839"/>
                    <a:pt x="2890179" y="6084954"/>
                    <a:pt x="2890179" y="6081857"/>
                  </a:cubicBezTo>
                  <a:cubicBezTo>
                    <a:pt x="2890179" y="6079202"/>
                    <a:pt x="2886197" y="6076990"/>
                    <a:pt x="2881772" y="6076990"/>
                  </a:cubicBezTo>
                  <a:cubicBezTo>
                    <a:pt x="2876905" y="6076990"/>
                    <a:pt x="2872481" y="6074778"/>
                    <a:pt x="2871596" y="6072123"/>
                  </a:cubicBezTo>
                  <a:cubicBezTo>
                    <a:pt x="2870711" y="6069469"/>
                    <a:pt x="2862747" y="6067256"/>
                    <a:pt x="2853455" y="6067256"/>
                  </a:cubicBezTo>
                  <a:cubicBezTo>
                    <a:pt x="2844606" y="6067256"/>
                    <a:pt x="2837085" y="6065486"/>
                    <a:pt x="2837085" y="6062832"/>
                  </a:cubicBezTo>
                  <a:cubicBezTo>
                    <a:pt x="2837085" y="6053540"/>
                    <a:pt x="2823369" y="6045134"/>
                    <a:pt x="2812750" y="6047788"/>
                  </a:cubicBezTo>
                  <a:cubicBezTo>
                    <a:pt x="2804343" y="6050001"/>
                    <a:pt x="2802573" y="6049116"/>
                    <a:pt x="2804343" y="6043806"/>
                  </a:cubicBezTo>
                  <a:cubicBezTo>
                    <a:pt x="2807440" y="6036285"/>
                    <a:pt x="2799476" y="6034515"/>
                    <a:pt x="2795052" y="6042037"/>
                  </a:cubicBezTo>
                  <a:cubicBezTo>
                    <a:pt x="2792839" y="6045134"/>
                    <a:pt x="2787972" y="6042921"/>
                    <a:pt x="2781336" y="6036727"/>
                  </a:cubicBezTo>
                  <a:cubicBezTo>
                    <a:pt x="2774256" y="6030090"/>
                    <a:pt x="2770717" y="6028763"/>
                    <a:pt x="2770717" y="6032745"/>
                  </a:cubicBezTo>
                  <a:cubicBezTo>
                    <a:pt x="2770717" y="6037612"/>
                    <a:pt x="2769389" y="6037612"/>
                    <a:pt x="2765407" y="6033630"/>
                  </a:cubicBezTo>
                  <a:cubicBezTo>
                    <a:pt x="2762310" y="6030533"/>
                    <a:pt x="2756558" y="6028321"/>
                    <a:pt x="2752134" y="6028321"/>
                  </a:cubicBezTo>
                  <a:cubicBezTo>
                    <a:pt x="2747709" y="6028321"/>
                    <a:pt x="2744170" y="6026551"/>
                    <a:pt x="2744170" y="6024338"/>
                  </a:cubicBezTo>
                  <a:cubicBezTo>
                    <a:pt x="2744170" y="6022126"/>
                    <a:pt x="2741515" y="6020799"/>
                    <a:pt x="2738860" y="6020799"/>
                  </a:cubicBezTo>
                  <a:cubicBezTo>
                    <a:pt x="2725587" y="6021241"/>
                    <a:pt x="2704349" y="6013277"/>
                    <a:pt x="2704349" y="6007968"/>
                  </a:cubicBezTo>
                  <a:cubicBezTo>
                    <a:pt x="2704349" y="6004871"/>
                    <a:pt x="2701694" y="6003101"/>
                    <a:pt x="2698597" y="6004428"/>
                  </a:cubicBezTo>
                  <a:cubicBezTo>
                    <a:pt x="2691960" y="6006640"/>
                    <a:pt x="2671608" y="5990712"/>
                    <a:pt x="2674705" y="5985403"/>
                  </a:cubicBezTo>
                  <a:cubicBezTo>
                    <a:pt x="2676032" y="5983190"/>
                    <a:pt x="2671608" y="5981421"/>
                    <a:pt x="2665413" y="5981421"/>
                  </a:cubicBezTo>
                  <a:cubicBezTo>
                    <a:pt x="2634442" y="5980093"/>
                    <a:pt x="2629132" y="5979208"/>
                    <a:pt x="2629132" y="5974784"/>
                  </a:cubicBezTo>
                  <a:cubicBezTo>
                    <a:pt x="2629132" y="5972129"/>
                    <a:pt x="2632229" y="5970802"/>
                    <a:pt x="2635769" y="5972572"/>
                  </a:cubicBezTo>
                  <a:cubicBezTo>
                    <a:pt x="2639309" y="5973899"/>
                    <a:pt x="2642406" y="5973014"/>
                    <a:pt x="2642406" y="5970802"/>
                  </a:cubicBezTo>
                  <a:cubicBezTo>
                    <a:pt x="2642406" y="5968147"/>
                    <a:pt x="2641078" y="5966377"/>
                    <a:pt x="2639309" y="5965935"/>
                  </a:cubicBezTo>
                  <a:cubicBezTo>
                    <a:pt x="2637096" y="5965935"/>
                    <a:pt x="2626920" y="5964607"/>
                    <a:pt x="2615859" y="5964165"/>
                  </a:cubicBezTo>
                  <a:cubicBezTo>
                    <a:pt x="2587542" y="5961510"/>
                    <a:pt x="2584887" y="5961068"/>
                    <a:pt x="2584887" y="5956201"/>
                  </a:cubicBezTo>
                  <a:cubicBezTo>
                    <a:pt x="2584887" y="5953989"/>
                    <a:pt x="2581790" y="5953546"/>
                    <a:pt x="2577808" y="5954874"/>
                  </a:cubicBezTo>
                  <a:cubicBezTo>
                    <a:pt x="2572941" y="5956643"/>
                    <a:pt x="2569844" y="5954431"/>
                    <a:pt x="2568516" y="5948679"/>
                  </a:cubicBezTo>
                  <a:cubicBezTo>
                    <a:pt x="2567189" y="5943812"/>
                    <a:pt x="2564092" y="5940273"/>
                    <a:pt x="2560995" y="5940715"/>
                  </a:cubicBezTo>
                  <a:cubicBezTo>
                    <a:pt x="2558340" y="5941158"/>
                    <a:pt x="2545951" y="5938060"/>
                    <a:pt x="2533563" y="5934078"/>
                  </a:cubicBezTo>
                  <a:cubicBezTo>
                    <a:pt x="2521174" y="5929654"/>
                    <a:pt x="2506573" y="5925672"/>
                    <a:pt x="2501264" y="5924344"/>
                  </a:cubicBezTo>
                  <a:cubicBezTo>
                    <a:pt x="2495512" y="5923459"/>
                    <a:pt x="2488433" y="5920362"/>
                    <a:pt x="2484893" y="5917708"/>
                  </a:cubicBezTo>
                  <a:cubicBezTo>
                    <a:pt x="2481796" y="5914610"/>
                    <a:pt x="2477371" y="5913726"/>
                    <a:pt x="2474717" y="5915053"/>
                  </a:cubicBezTo>
                  <a:cubicBezTo>
                    <a:pt x="2472504" y="5916380"/>
                    <a:pt x="2469850" y="5914610"/>
                    <a:pt x="2468080" y="5911071"/>
                  </a:cubicBezTo>
                  <a:cubicBezTo>
                    <a:pt x="2466753" y="5907531"/>
                    <a:pt x="2460558" y="5904434"/>
                    <a:pt x="2454364" y="5904434"/>
                  </a:cubicBezTo>
                  <a:cubicBezTo>
                    <a:pt x="2448170" y="5904434"/>
                    <a:pt x="2443303" y="5902222"/>
                    <a:pt x="2443303" y="5899567"/>
                  </a:cubicBezTo>
                  <a:cubicBezTo>
                    <a:pt x="2443303" y="5897355"/>
                    <a:pt x="2441533" y="5896027"/>
                    <a:pt x="2439321" y="5897797"/>
                  </a:cubicBezTo>
                  <a:cubicBezTo>
                    <a:pt x="2437108" y="5899125"/>
                    <a:pt x="2430029" y="5895143"/>
                    <a:pt x="2423835" y="5888948"/>
                  </a:cubicBezTo>
                  <a:cubicBezTo>
                    <a:pt x="2417640" y="5882754"/>
                    <a:pt x="2409676" y="5877887"/>
                    <a:pt x="2406137" y="5877887"/>
                  </a:cubicBezTo>
                  <a:cubicBezTo>
                    <a:pt x="2402155" y="5877887"/>
                    <a:pt x="2397288" y="5873905"/>
                    <a:pt x="2394633" y="5869038"/>
                  </a:cubicBezTo>
                  <a:cubicBezTo>
                    <a:pt x="2391978" y="5864171"/>
                    <a:pt x="2386226" y="5860189"/>
                    <a:pt x="2382244" y="5860189"/>
                  </a:cubicBezTo>
                  <a:cubicBezTo>
                    <a:pt x="2377820" y="5860189"/>
                    <a:pt x="2371625" y="5857534"/>
                    <a:pt x="2368528" y="5854879"/>
                  </a:cubicBezTo>
                  <a:cubicBezTo>
                    <a:pt x="2364104" y="5850013"/>
                    <a:pt x="2363661" y="5850897"/>
                    <a:pt x="2366316" y="5857534"/>
                  </a:cubicBezTo>
                  <a:cubicBezTo>
                    <a:pt x="2368528" y="5863729"/>
                    <a:pt x="2367643" y="5865056"/>
                    <a:pt x="2361007" y="5863729"/>
                  </a:cubicBezTo>
                  <a:cubicBezTo>
                    <a:pt x="2356582" y="5862844"/>
                    <a:pt x="2353042" y="5859746"/>
                    <a:pt x="2353485" y="5857092"/>
                  </a:cubicBezTo>
                  <a:cubicBezTo>
                    <a:pt x="2353927" y="5854437"/>
                    <a:pt x="2351715" y="5850897"/>
                    <a:pt x="2348176" y="5849570"/>
                  </a:cubicBezTo>
                  <a:cubicBezTo>
                    <a:pt x="2344636" y="5848243"/>
                    <a:pt x="2341539" y="5849570"/>
                    <a:pt x="2341539" y="5852225"/>
                  </a:cubicBezTo>
                  <a:cubicBezTo>
                    <a:pt x="2341539" y="5854879"/>
                    <a:pt x="2340211" y="5856207"/>
                    <a:pt x="2338884" y="5854879"/>
                  </a:cubicBezTo>
                  <a:cubicBezTo>
                    <a:pt x="2337557" y="5853110"/>
                    <a:pt x="2338442" y="5848243"/>
                    <a:pt x="2341096" y="5843818"/>
                  </a:cubicBezTo>
                  <a:cubicBezTo>
                    <a:pt x="2344636" y="5837181"/>
                    <a:pt x="2344193" y="5834969"/>
                    <a:pt x="2339326" y="5834969"/>
                  </a:cubicBezTo>
                  <a:cubicBezTo>
                    <a:pt x="2335787" y="5834969"/>
                    <a:pt x="2334017" y="5836739"/>
                    <a:pt x="2335344" y="5838509"/>
                  </a:cubicBezTo>
                  <a:cubicBezTo>
                    <a:pt x="2339326" y="5845146"/>
                    <a:pt x="2329593" y="5846473"/>
                    <a:pt x="2313664" y="5841606"/>
                  </a:cubicBezTo>
                  <a:cubicBezTo>
                    <a:pt x="2304373" y="5838951"/>
                    <a:pt x="2297294" y="5834969"/>
                    <a:pt x="2297294" y="5833199"/>
                  </a:cubicBezTo>
                  <a:cubicBezTo>
                    <a:pt x="2297294" y="5830987"/>
                    <a:pt x="2294196" y="5830545"/>
                    <a:pt x="2290657" y="5831872"/>
                  </a:cubicBezTo>
                  <a:cubicBezTo>
                    <a:pt x="2286675" y="5833642"/>
                    <a:pt x="2282693" y="5831430"/>
                    <a:pt x="2281365" y="5827005"/>
                  </a:cubicBezTo>
                  <a:cubicBezTo>
                    <a:pt x="2279153" y="5822138"/>
                    <a:pt x="2275171" y="5820368"/>
                    <a:pt x="2268092" y="5822138"/>
                  </a:cubicBezTo>
                  <a:cubicBezTo>
                    <a:pt x="2260570" y="5824350"/>
                    <a:pt x="2258358" y="5823023"/>
                    <a:pt x="2259685" y="5819483"/>
                  </a:cubicBezTo>
                  <a:cubicBezTo>
                    <a:pt x="2261455" y="5815501"/>
                    <a:pt x="2257473" y="5813731"/>
                    <a:pt x="2247739" y="5813731"/>
                  </a:cubicBezTo>
                  <a:cubicBezTo>
                    <a:pt x="2238890" y="5813731"/>
                    <a:pt x="2233581" y="5811519"/>
                    <a:pt x="2234023" y="5808422"/>
                  </a:cubicBezTo>
                  <a:cubicBezTo>
                    <a:pt x="2234465" y="5805767"/>
                    <a:pt x="2232253" y="5802228"/>
                    <a:pt x="2228271" y="5800900"/>
                  </a:cubicBezTo>
                  <a:cubicBezTo>
                    <a:pt x="2224732" y="5799573"/>
                    <a:pt x="2222962" y="5800015"/>
                    <a:pt x="2224289" y="5802670"/>
                  </a:cubicBezTo>
                  <a:cubicBezTo>
                    <a:pt x="2227829" y="5808422"/>
                    <a:pt x="2223847" y="5808422"/>
                    <a:pt x="2213228" y="5802670"/>
                  </a:cubicBezTo>
                  <a:cubicBezTo>
                    <a:pt x="2208361" y="5800015"/>
                    <a:pt x="2205264" y="5795591"/>
                    <a:pt x="2206149" y="5792494"/>
                  </a:cubicBezTo>
                  <a:cubicBezTo>
                    <a:pt x="2206591" y="5789839"/>
                    <a:pt x="2206591" y="5788512"/>
                    <a:pt x="2205706" y="5790724"/>
                  </a:cubicBezTo>
                  <a:cubicBezTo>
                    <a:pt x="2202166" y="5796033"/>
                    <a:pt x="2180486" y="5793821"/>
                    <a:pt x="2171637" y="5787184"/>
                  </a:cubicBezTo>
                  <a:cubicBezTo>
                    <a:pt x="2166770" y="5783645"/>
                    <a:pt x="2159249" y="5780548"/>
                    <a:pt x="2154824" y="5780548"/>
                  </a:cubicBezTo>
                  <a:cubicBezTo>
                    <a:pt x="2150842" y="5780548"/>
                    <a:pt x="2145090" y="5776566"/>
                    <a:pt x="2142436" y="5771699"/>
                  </a:cubicBezTo>
                  <a:cubicBezTo>
                    <a:pt x="2138896" y="5765062"/>
                    <a:pt x="2134914" y="5763292"/>
                    <a:pt x="2128720" y="5765062"/>
                  </a:cubicBezTo>
                  <a:cubicBezTo>
                    <a:pt x="2122968" y="5766832"/>
                    <a:pt x="2120313" y="5765947"/>
                    <a:pt x="2120313" y="5761522"/>
                  </a:cubicBezTo>
                  <a:cubicBezTo>
                    <a:pt x="2120313" y="5757983"/>
                    <a:pt x="2115446" y="5754001"/>
                    <a:pt x="2109252" y="5753116"/>
                  </a:cubicBezTo>
                  <a:cubicBezTo>
                    <a:pt x="2103057" y="5751788"/>
                    <a:pt x="2098190" y="5752673"/>
                    <a:pt x="2098190" y="5754885"/>
                  </a:cubicBezTo>
                  <a:cubicBezTo>
                    <a:pt x="2098190" y="5757098"/>
                    <a:pt x="2095093" y="5757098"/>
                    <a:pt x="2090669" y="5754885"/>
                  </a:cubicBezTo>
                  <a:cubicBezTo>
                    <a:pt x="2086244" y="5752673"/>
                    <a:pt x="2080050" y="5751788"/>
                    <a:pt x="2077395" y="5752673"/>
                  </a:cubicBezTo>
                  <a:cubicBezTo>
                    <a:pt x="2074298" y="5754001"/>
                    <a:pt x="2071643" y="5753116"/>
                    <a:pt x="2071643" y="5750461"/>
                  </a:cubicBezTo>
                  <a:cubicBezTo>
                    <a:pt x="2071643" y="5745594"/>
                    <a:pt x="2050406" y="5734975"/>
                    <a:pt x="2038459" y="5734090"/>
                  </a:cubicBezTo>
                  <a:cubicBezTo>
                    <a:pt x="2015894" y="5731878"/>
                    <a:pt x="2015894" y="5731878"/>
                    <a:pt x="2022974" y="5727453"/>
                  </a:cubicBezTo>
                  <a:cubicBezTo>
                    <a:pt x="2028283" y="5723914"/>
                    <a:pt x="2028283" y="5723029"/>
                    <a:pt x="2022089" y="5720817"/>
                  </a:cubicBezTo>
                  <a:cubicBezTo>
                    <a:pt x="2017664" y="5719047"/>
                    <a:pt x="2012797" y="5718604"/>
                    <a:pt x="2011027" y="5719932"/>
                  </a:cubicBezTo>
                  <a:cubicBezTo>
                    <a:pt x="2009258" y="5720817"/>
                    <a:pt x="2000408" y="5719489"/>
                    <a:pt x="1992002" y="5715950"/>
                  </a:cubicBezTo>
                  <a:cubicBezTo>
                    <a:pt x="1983595" y="5712853"/>
                    <a:pt x="1978728" y="5710198"/>
                    <a:pt x="1981826" y="5710198"/>
                  </a:cubicBezTo>
                  <a:cubicBezTo>
                    <a:pt x="1988905" y="5709755"/>
                    <a:pt x="1983595" y="5692057"/>
                    <a:pt x="1976074" y="5692057"/>
                  </a:cubicBezTo>
                  <a:cubicBezTo>
                    <a:pt x="1972534" y="5692057"/>
                    <a:pt x="1969879" y="5694270"/>
                    <a:pt x="1969879" y="5697367"/>
                  </a:cubicBezTo>
                  <a:cubicBezTo>
                    <a:pt x="1969879" y="5700021"/>
                    <a:pt x="1968552" y="5700906"/>
                    <a:pt x="1966782" y="5699579"/>
                  </a:cubicBezTo>
                  <a:cubicBezTo>
                    <a:pt x="1965455" y="5697809"/>
                    <a:pt x="1961030" y="5699137"/>
                    <a:pt x="1957048" y="5701791"/>
                  </a:cubicBezTo>
                  <a:cubicBezTo>
                    <a:pt x="1951296" y="5706216"/>
                    <a:pt x="1950854" y="5706216"/>
                    <a:pt x="1955721" y="5700906"/>
                  </a:cubicBezTo>
                  <a:cubicBezTo>
                    <a:pt x="1958376" y="5697367"/>
                    <a:pt x="1961030" y="5692942"/>
                    <a:pt x="1961030" y="5691172"/>
                  </a:cubicBezTo>
                  <a:cubicBezTo>
                    <a:pt x="1961030" y="5686305"/>
                    <a:pt x="1950854" y="5688518"/>
                    <a:pt x="1946872" y="5694270"/>
                  </a:cubicBezTo>
                  <a:cubicBezTo>
                    <a:pt x="1942890" y="5700021"/>
                    <a:pt x="1938465" y="5695154"/>
                    <a:pt x="1937580" y="5684093"/>
                  </a:cubicBezTo>
                  <a:cubicBezTo>
                    <a:pt x="1937138" y="5676129"/>
                    <a:pt x="1936253" y="5675687"/>
                    <a:pt x="1926519" y="5682323"/>
                  </a:cubicBezTo>
                  <a:cubicBezTo>
                    <a:pt x="1918112" y="5687633"/>
                    <a:pt x="1915458" y="5688075"/>
                    <a:pt x="1911033" y="5683208"/>
                  </a:cubicBezTo>
                  <a:cubicBezTo>
                    <a:pt x="1907051" y="5678784"/>
                    <a:pt x="1907051" y="5678341"/>
                    <a:pt x="1911476" y="5680554"/>
                  </a:cubicBezTo>
                  <a:cubicBezTo>
                    <a:pt x="1917670" y="5684093"/>
                    <a:pt x="1918555" y="5679226"/>
                    <a:pt x="1912803" y="5670820"/>
                  </a:cubicBezTo>
                  <a:cubicBezTo>
                    <a:pt x="1909706" y="5665953"/>
                    <a:pt x="1908821" y="5665953"/>
                    <a:pt x="1906609" y="5671262"/>
                  </a:cubicBezTo>
                  <a:cubicBezTo>
                    <a:pt x="1905281" y="5674359"/>
                    <a:pt x="1898202" y="5677456"/>
                    <a:pt x="1890680" y="5677899"/>
                  </a:cubicBezTo>
                  <a:cubicBezTo>
                    <a:pt x="1880062" y="5677899"/>
                    <a:pt x="1876964" y="5676129"/>
                    <a:pt x="1876964" y="5669935"/>
                  </a:cubicBezTo>
                  <a:cubicBezTo>
                    <a:pt x="1876964" y="5658431"/>
                    <a:pt x="1865461" y="5653122"/>
                    <a:pt x="1834489" y="5649582"/>
                  </a:cubicBezTo>
                  <a:cubicBezTo>
                    <a:pt x="1809269" y="5646485"/>
                    <a:pt x="1784050" y="5636308"/>
                    <a:pt x="1784050" y="5628787"/>
                  </a:cubicBezTo>
                  <a:cubicBezTo>
                    <a:pt x="1784050" y="5627017"/>
                    <a:pt x="1782280" y="5626574"/>
                    <a:pt x="1779625" y="5627902"/>
                  </a:cubicBezTo>
                  <a:cubicBezTo>
                    <a:pt x="1775643" y="5630557"/>
                    <a:pt x="1756618" y="5620380"/>
                    <a:pt x="1744671" y="5608876"/>
                  </a:cubicBezTo>
                  <a:cubicBezTo>
                    <a:pt x="1739804" y="5604452"/>
                    <a:pt x="1737592" y="5604452"/>
                    <a:pt x="1731840" y="5608876"/>
                  </a:cubicBezTo>
                  <a:cubicBezTo>
                    <a:pt x="1726088" y="5613743"/>
                    <a:pt x="1725204" y="5613301"/>
                    <a:pt x="1727858" y="5606664"/>
                  </a:cubicBezTo>
                  <a:cubicBezTo>
                    <a:pt x="1730513" y="5600027"/>
                    <a:pt x="1729628" y="5599585"/>
                    <a:pt x="1722106" y="5603567"/>
                  </a:cubicBezTo>
                  <a:cubicBezTo>
                    <a:pt x="1712372" y="5608876"/>
                    <a:pt x="1705293" y="5606222"/>
                    <a:pt x="1696444" y="5593833"/>
                  </a:cubicBezTo>
                  <a:cubicBezTo>
                    <a:pt x="1691577" y="5587196"/>
                    <a:pt x="1687153" y="5585869"/>
                    <a:pt x="1676976" y="5588081"/>
                  </a:cubicBezTo>
                  <a:cubicBezTo>
                    <a:pt x="1666800" y="5590736"/>
                    <a:pt x="1664145" y="5589851"/>
                    <a:pt x="1666800" y="5585426"/>
                  </a:cubicBezTo>
                  <a:cubicBezTo>
                    <a:pt x="1669455" y="5581444"/>
                    <a:pt x="1668127" y="5580559"/>
                    <a:pt x="1663260" y="5582772"/>
                  </a:cubicBezTo>
                  <a:cubicBezTo>
                    <a:pt x="1658836" y="5584099"/>
                    <a:pt x="1655739" y="5583657"/>
                    <a:pt x="1655739" y="5581444"/>
                  </a:cubicBezTo>
                  <a:cubicBezTo>
                    <a:pt x="1655739" y="5579232"/>
                    <a:pt x="1652199" y="5578347"/>
                    <a:pt x="1648217" y="5579675"/>
                  </a:cubicBezTo>
                  <a:cubicBezTo>
                    <a:pt x="1641580" y="5581887"/>
                    <a:pt x="1641580" y="5581444"/>
                    <a:pt x="1646890" y="5577462"/>
                  </a:cubicBezTo>
                  <a:cubicBezTo>
                    <a:pt x="1654411" y="5572153"/>
                    <a:pt x="1651314" y="5568171"/>
                    <a:pt x="1638483" y="5566843"/>
                  </a:cubicBezTo>
                  <a:cubicBezTo>
                    <a:pt x="1633616" y="5566401"/>
                    <a:pt x="1629192" y="5563304"/>
                    <a:pt x="1629192" y="5560207"/>
                  </a:cubicBezTo>
                  <a:cubicBezTo>
                    <a:pt x="1629192" y="5555782"/>
                    <a:pt x="1624325" y="5554455"/>
                    <a:pt x="1611494" y="5555782"/>
                  </a:cubicBezTo>
                  <a:cubicBezTo>
                    <a:pt x="1598662" y="5557110"/>
                    <a:pt x="1594238" y="5555782"/>
                    <a:pt x="1595565" y="5551800"/>
                  </a:cubicBezTo>
                  <a:cubicBezTo>
                    <a:pt x="1596893" y="5548703"/>
                    <a:pt x="1596008" y="5545163"/>
                    <a:pt x="1594238" y="5543836"/>
                  </a:cubicBezTo>
                  <a:cubicBezTo>
                    <a:pt x="1592026" y="5542509"/>
                    <a:pt x="1588928" y="5545163"/>
                    <a:pt x="1587601" y="5549145"/>
                  </a:cubicBezTo>
                  <a:cubicBezTo>
                    <a:pt x="1584946" y="5555340"/>
                    <a:pt x="1584062" y="5555340"/>
                    <a:pt x="1578752" y="5547818"/>
                  </a:cubicBezTo>
                  <a:cubicBezTo>
                    <a:pt x="1575212" y="5543394"/>
                    <a:pt x="1573443" y="5537642"/>
                    <a:pt x="1575212" y="5534987"/>
                  </a:cubicBezTo>
                  <a:cubicBezTo>
                    <a:pt x="1576540" y="5532775"/>
                    <a:pt x="1574770" y="5532775"/>
                    <a:pt x="1571230" y="5535872"/>
                  </a:cubicBezTo>
                  <a:cubicBezTo>
                    <a:pt x="1564151" y="5541624"/>
                    <a:pt x="1555302" y="5541181"/>
                    <a:pt x="1546011" y="5535429"/>
                  </a:cubicBezTo>
                  <a:cubicBezTo>
                    <a:pt x="1542914" y="5533660"/>
                    <a:pt x="1538931" y="5533217"/>
                    <a:pt x="1537604" y="5534545"/>
                  </a:cubicBezTo>
                  <a:cubicBezTo>
                    <a:pt x="1535834" y="5535872"/>
                    <a:pt x="1531852" y="5533217"/>
                    <a:pt x="1528755" y="5528350"/>
                  </a:cubicBezTo>
                  <a:cubicBezTo>
                    <a:pt x="1525215" y="5523483"/>
                    <a:pt x="1520348" y="5520829"/>
                    <a:pt x="1517694" y="5522156"/>
                  </a:cubicBezTo>
                  <a:cubicBezTo>
                    <a:pt x="1515039" y="5523926"/>
                    <a:pt x="1514154" y="5523483"/>
                    <a:pt x="1515482" y="5521271"/>
                  </a:cubicBezTo>
                  <a:cubicBezTo>
                    <a:pt x="1516809" y="5518616"/>
                    <a:pt x="1514154" y="5514192"/>
                    <a:pt x="1508845" y="5511095"/>
                  </a:cubicBezTo>
                  <a:cubicBezTo>
                    <a:pt x="1503978" y="5507997"/>
                    <a:pt x="1501323" y="5507555"/>
                    <a:pt x="1503093" y="5510210"/>
                  </a:cubicBezTo>
                  <a:cubicBezTo>
                    <a:pt x="1507517" y="5518174"/>
                    <a:pt x="1501323" y="5515962"/>
                    <a:pt x="1490704" y="5505785"/>
                  </a:cubicBezTo>
                  <a:cubicBezTo>
                    <a:pt x="1483625" y="5499148"/>
                    <a:pt x="1477431" y="5497379"/>
                    <a:pt x="1467697" y="5499148"/>
                  </a:cubicBezTo>
                  <a:cubicBezTo>
                    <a:pt x="1460618" y="5500476"/>
                    <a:pt x="1456635" y="5500476"/>
                    <a:pt x="1458848" y="5498263"/>
                  </a:cubicBezTo>
                  <a:cubicBezTo>
                    <a:pt x="1461502" y="5496494"/>
                    <a:pt x="1465927" y="5491627"/>
                    <a:pt x="1469467" y="5487645"/>
                  </a:cubicBezTo>
                  <a:cubicBezTo>
                    <a:pt x="1474776" y="5480565"/>
                    <a:pt x="1474334" y="5480123"/>
                    <a:pt x="1461945" y="5486317"/>
                  </a:cubicBezTo>
                  <a:cubicBezTo>
                    <a:pt x="1451768" y="5491627"/>
                    <a:pt x="1446017" y="5492069"/>
                    <a:pt x="1434070" y="5487645"/>
                  </a:cubicBezTo>
                  <a:cubicBezTo>
                    <a:pt x="1425664" y="5484990"/>
                    <a:pt x="1417700" y="5480565"/>
                    <a:pt x="1415930" y="5477911"/>
                  </a:cubicBezTo>
                  <a:cubicBezTo>
                    <a:pt x="1414160" y="5475256"/>
                    <a:pt x="1412390" y="5474814"/>
                    <a:pt x="1412390" y="5477026"/>
                  </a:cubicBezTo>
                  <a:cubicBezTo>
                    <a:pt x="1412390" y="5479238"/>
                    <a:pt x="1409293" y="5478353"/>
                    <a:pt x="1405311" y="5474814"/>
                  </a:cubicBezTo>
                  <a:cubicBezTo>
                    <a:pt x="1399559" y="5470389"/>
                    <a:pt x="1397789" y="5470389"/>
                    <a:pt x="1394692" y="5475256"/>
                  </a:cubicBezTo>
                  <a:cubicBezTo>
                    <a:pt x="1391595" y="5480565"/>
                    <a:pt x="1390268" y="5480123"/>
                    <a:pt x="1387613" y="5473929"/>
                  </a:cubicBezTo>
                  <a:cubicBezTo>
                    <a:pt x="1386286" y="5469947"/>
                    <a:pt x="1381419" y="5466407"/>
                    <a:pt x="1376994" y="5466407"/>
                  </a:cubicBezTo>
                  <a:cubicBezTo>
                    <a:pt x="1372127" y="5466407"/>
                    <a:pt x="1367703" y="5464637"/>
                    <a:pt x="1365933" y="5461982"/>
                  </a:cubicBezTo>
                  <a:cubicBezTo>
                    <a:pt x="1364606" y="5459770"/>
                    <a:pt x="1360623" y="5458885"/>
                    <a:pt x="1357084" y="5460655"/>
                  </a:cubicBezTo>
                  <a:cubicBezTo>
                    <a:pt x="1352659" y="5461982"/>
                    <a:pt x="1350447" y="5460213"/>
                    <a:pt x="1350447" y="5455346"/>
                  </a:cubicBezTo>
                  <a:cubicBezTo>
                    <a:pt x="1350447" y="5450036"/>
                    <a:pt x="1348235" y="5448709"/>
                    <a:pt x="1342040" y="5450921"/>
                  </a:cubicBezTo>
                  <a:cubicBezTo>
                    <a:pt x="1336289" y="5452691"/>
                    <a:pt x="1331422" y="5450479"/>
                    <a:pt x="1326997" y="5443842"/>
                  </a:cubicBezTo>
                  <a:cubicBezTo>
                    <a:pt x="1321688" y="5436320"/>
                    <a:pt x="1317706" y="5434993"/>
                    <a:pt x="1306644" y="5437648"/>
                  </a:cubicBezTo>
                  <a:cubicBezTo>
                    <a:pt x="1294256" y="5440302"/>
                    <a:pt x="1292928" y="5439417"/>
                    <a:pt x="1288946" y="5425701"/>
                  </a:cubicBezTo>
                  <a:cubicBezTo>
                    <a:pt x="1286734" y="5417737"/>
                    <a:pt x="1284522" y="5414640"/>
                    <a:pt x="1284522" y="5418622"/>
                  </a:cubicBezTo>
                  <a:cubicBezTo>
                    <a:pt x="1284079" y="5426586"/>
                    <a:pt x="1268151" y="5427914"/>
                    <a:pt x="1258860" y="5420834"/>
                  </a:cubicBezTo>
                  <a:cubicBezTo>
                    <a:pt x="1255762" y="5418622"/>
                    <a:pt x="1251780" y="5417737"/>
                    <a:pt x="1250011" y="5419065"/>
                  </a:cubicBezTo>
                  <a:cubicBezTo>
                    <a:pt x="1248241" y="5419950"/>
                    <a:pt x="1242931" y="5419507"/>
                    <a:pt x="1238064" y="5418180"/>
                  </a:cubicBezTo>
                  <a:cubicBezTo>
                    <a:pt x="1230543" y="5415083"/>
                    <a:pt x="1230543" y="5414198"/>
                    <a:pt x="1236737" y="5408003"/>
                  </a:cubicBezTo>
                  <a:cubicBezTo>
                    <a:pt x="1240719" y="5404021"/>
                    <a:pt x="1242489" y="5400039"/>
                    <a:pt x="1241162" y="5398269"/>
                  </a:cubicBezTo>
                  <a:cubicBezTo>
                    <a:pt x="1237179" y="5394287"/>
                    <a:pt x="1225676" y="5395172"/>
                    <a:pt x="1227888" y="5399154"/>
                  </a:cubicBezTo>
                  <a:cubicBezTo>
                    <a:pt x="1229215" y="5400924"/>
                    <a:pt x="1224348" y="5402251"/>
                    <a:pt x="1216827" y="5402694"/>
                  </a:cubicBezTo>
                  <a:cubicBezTo>
                    <a:pt x="1205765" y="5403136"/>
                    <a:pt x="1203996" y="5401809"/>
                    <a:pt x="1206208" y="5394287"/>
                  </a:cubicBezTo>
                  <a:cubicBezTo>
                    <a:pt x="1207978" y="5387651"/>
                    <a:pt x="1207093" y="5386766"/>
                    <a:pt x="1203111" y="5390748"/>
                  </a:cubicBezTo>
                  <a:cubicBezTo>
                    <a:pt x="1197359" y="5396500"/>
                    <a:pt x="1171697" y="5397385"/>
                    <a:pt x="1175236" y="5391633"/>
                  </a:cubicBezTo>
                  <a:cubicBezTo>
                    <a:pt x="1178333" y="5386766"/>
                    <a:pt x="1169484" y="5379244"/>
                    <a:pt x="1157981" y="5377032"/>
                  </a:cubicBezTo>
                  <a:cubicBezTo>
                    <a:pt x="1145150" y="5374819"/>
                    <a:pt x="1137628" y="5367740"/>
                    <a:pt x="1144265" y="5363316"/>
                  </a:cubicBezTo>
                  <a:cubicBezTo>
                    <a:pt x="1146919" y="5361546"/>
                    <a:pt x="1137628" y="5360219"/>
                    <a:pt x="1123469" y="5361103"/>
                  </a:cubicBezTo>
                  <a:cubicBezTo>
                    <a:pt x="1109753" y="5361988"/>
                    <a:pt x="1098250" y="5361103"/>
                    <a:pt x="1098250" y="5359334"/>
                  </a:cubicBezTo>
                  <a:cubicBezTo>
                    <a:pt x="1098250" y="5357121"/>
                    <a:pt x="1101789" y="5355794"/>
                    <a:pt x="1105771" y="5355794"/>
                  </a:cubicBezTo>
                  <a:cubicBezTo>
                    <a:pt x="1111523" y="5355794"/>
                    <a:pt x="1111966" y="5354467"/>
                    <a:pt x="1107984" y="5350485"/>
                  </a:cubicBezTo>
                  <a:cubicBezTo>
                    <a:pt x="1104444" y="5346945"/>
                    <a:pt x="1101347" y="5346945"/>
                    <a:pt x="1096037" y="5351370"/>
                  </a:cubicBezTo>
                  <a:cubicBezTo>
                    <a:pt x="1090286" y="5356237"/>
                    <a:pt x="1089401" y="5355794"/>
                    <a:pt x="1091613" y="5350485"/>
                  </a:cubicBezTo>
                  <a:cubicBezTo>
                    <a:pt x="1094268" y="5343848"/>
                    <a:pt x="1081879" y="5335441"/>
                    <a:pt x="1077012" y="5340308"/>
                  </a:cubicBezTo>
                  <a:cubicBezTo>
                    <a:pt x="1075685" y="5341636"/>
                    <a:pt x="1077012" y="5342521"/>
                    <a:pt x="1079667" y="5342521"/>
                  </a:cubicBezTo>
                  <a:cubicBezTo>
                    <a:pt x="1082764" y="5342521"/>
                    <a:pt x="1084976" y="5344290"/>
                    <a:pt x="1084976" y="5346503"/>
                  </a:cubicBezTo>
                  <a:cubicBezTo>
                    <a:pt x="1084976" y="5348715"/>
                    <a:pt x="1080994" y="5349600"/>
                    <a:pt x="1076570" y="5348272"/>
                  </a:cubicBezTo>
                  <a:cubicBezTo>
                    <a:pt x="1070818" y="5346945"/>
                    <a:pt x="1068605" y="5343848"/>
                    <a:pt x="1070375" y="5338981"/>
                  </a:cubicBezTo>
                  <a:cubicBezTo>
                    <a:pt x="1072587" y="5333671"/>
                    <a:pt x="1071260" y="5332787"/>
                    <a:pt x="1065508" y="5334999"/>
                  </a:cubicBezTo>
                  <a:cubicBezTo>
                    <a:pt x="1061526" y="5336769"/>
                    <a:pt x="1058871" y="5336326"/>
                    <a:pt x="1060199" y="5334114"/>
                  </a:cubicBezTo>
                  <a:cubicBezTo>
                    <a:pt x="1061526" y="5332344"/>
                    <a:pt x="1057544" y="5331459"/>
                    <a:pt x="1050907" y="5332787"/>
                  </a:cubicBezTo>
                  <a:cubicBezTo>
                    <a:pt x="1041616" y="5334556"/>
                    <a:pt x="1039846" y="5333671"/>
                    <a:pt x="1042058" y="5327920"/>
                  </a:cubicBezTo>
                  <a:cubicBezTo>
                    <a:pt x="1043386" y="5323938"/>
                    <a:pt x="1042943" y="5319513"/>
                    <a:pt x="1040731" y="5318186"/>
                  </a:cubicBezTo>
                  <a:cubicBezTo>
                    <a:pt x="1038076" y="5316416"/>
                    <a:pt x="1036306" y="5317301"/>
                    <a:pt x="1036306" y="5319513"/>
                  </a:cubicBezTo>
                  <a:cubicBezTo>
                    <a:pt x="1036306" y="5321725"/>
                    <a:pt x="1032324" y="5324822"/>
                    <a:pt x="1027457" y="5326150"/>
                  </a:cubicBezTo>
                  <a:cubicBezTo>
                    <a:pt x="1022590" y="5327477"/>
                    <a:pt x="1019493" y="5327035"/>
                    <a:pt x="1020378" y="5325265"/>
                  </a:cubicBezTo>
                  <a:cubicBezTo>
                    <a:pt x="1024803" y="5318186"/>
                    <a:pt x="1015069" y="5311549"/>
                    <a:pt x="998256" y="5310222"/>
                  </a:cubicBezTo>
                  <a:cubicBezTo>
                    <a:pt x="988522" y="5309337"/>
                    <a:pt x="976575" y="5306239"/>
                    <a:pt x="971708" y="5303585"/>
                  </a:cubicBezTo>
                  <a:cubicBezTo>
                    <a:pt x="966399" y="5300930"/>
                    <a:pt x="960647" y="5300045"/>
                    <a:pt x="958877" y="5301815"/>
                  </a:cubicBezTo>
                  <a:cubicBezTo>
                    <a:pt x="956665" y="5303585"/>
                    <a:pt x="956665" y="5301373"/>
                    <a:pt x="957992" y="5297390"/>
                  </a:cubicBezTo>
                  <a:cubicBezTo>
                    <a:pt x="959762" y="5292966"/>
                    <a:pt x="959320" y="5289426"/>
                    <a:pt x="957550" y="5288984"/>
                  </a:cubicBezTo>
                  <a:cubicBezTo>
                    <a:pt x="955780" y="5288541"/>
                    <a:pt x="948701" y="5288099"/>
                    <a:pt x="941179" y="5287214"/>
                  </a:cubicBezTo>
                  <a:cubicBezTo>
                    <a:pt x="920827" y="5285444"/>
                    <a:pt x="920384" y="5285444"/>
                    <a:pt x="923924" y="5279692"/>
                  </a:cubicBezTo>
                  <a:cubicBezTo>
                    <a:pt x="925694" y="5276595"/>
                    <a:pt x="925251" y="5276153"/>
                    <a:pt x="921711" y="5277923"/>
                  </a:cubicBezTo>
                  <a:cubicBezTo>
                    <a:pt x="914190" y="5282790"/>
                    <a:pt x="900031" y="5276595"/>
                    <a:pt x="896934" y="5266861"/>
                  </a:cubicBezTo>
                  <a:cubicBezTo>
                    <a:pt x="894279" y="5258455"/>
                    <a:pt x="881448" y="5254915"/>
                    <a:pt x="881448" y="5262879"/>
                  </a:cubicBezTo>
                  <a:cubicBezTo>
                    <a:pt x="881448" y="5265534"/>
                    <a:pt x="876581" y="5267304"/>
                    <a:pt x="870830" y="5267304"/>
                  </a:cubicBezTo>
                  <a:cubicBezTo>
                    <a:pt x="864635" y="5267304"/>
                    <a:pt x="858441" y="5265534"/>
                    <a:pt x="857114" y="5262879"/>
                  </a:cubicBezTo>
                  <a:cubicBezTo>
                    <a:pt x="855786" y="5260667"/>
                    <a:pt x="850919" y="5258455"/>
                    <a:pt x="846052" y="5258455"/>
                  </a:cubicBezTo>
                  <a:cubicBezTo>
                    <a:pt x="841628" y="5258455"/>
                    <a:pt x="831894" y="5252703"/>
                    <a:pt x="823930" y="5245181"/>
                  </a:cubicBezTo>
                  <a:cubicBezTo>
                    <a:pt x="815966" y="5238102"/>
                    <a:pt x="806232" y="5231908"/>
                    <a:pt x="802250" y="5231908"/>
                  </a:cubicBezTo>
                  <a:cubicBezTo>
                    <a:pt x="797825" y="5231908"/>
                    <a:pt x="790746" y="5228810"/>
                    <a:pt x="785879" y="5225271"/>
                  </a:cubicBezTo>
                  <a:cubicBezTo>
                    <a:pt x="781454" y="5221731"/>
                    <a:pt x="772163" y="5218634"/>
                    <a:pt x="765526" y="5218634"/>
                  </a:cubicBezTo>
                  <a:cubicBezTo>
                    <a:pt x="758889" y="5218634"/>
                    <a:pt x="752695" y="5216864"/>
                    <a:pt x="750925" y="5214210"/>
                  </a:cubicBezTo>
                  <a:cubicBezTo>
                    <a:pt x="749598" y="5211997"/>
                    <a:pt x="745616" y="5211112"/>
                    <a:pt x="742076" y="5212882"/>
                  </a:cubicBezTo>
                  <a:cubicBezTo>
                    <a:pt x="738536" y="5214210"/>
                    <a:pt x="735439" y="5212882"/>
                    <a:pt x="735439" y="5210670"/>
                  </a:cubicBezTo>
                  <a:cubicBezTo>
                    <a:pt x="735439" y="5208015"/>
                    <a:pt x="728360" y="5204476"/>
                    <a:pt x="719511" y="5202706"/>
                  </a:cubicBezTo>
                  <a:cubicBezTo>
                    <a:pt x="710220" y="5200936"/>
                    <a:pt x="705795" y="5198281"/>
                    <a:pt x="708892" y="5196511"/>
                  </a:cubicBezTo>
                  <a:cubicBezTo>
                    <a:pt x="715087" y="5192972"/>
                    <a:pt x="704468" y="5187662"/>
                    <a:pt x="690752" y="5187662"/>
                  </a:cubicBezTo>
                  <a:cubicBezTo>
                    <a:pt x="685442" y="5187662"/>
                    <a:pt x="682345" y="5184565"/>
                    <a:pt x="682345" y="5179256"/>
                  </a:cubicBezTo>
                  <a:cubicBezTo>
                    <a:pt x="682345" y="5174831"/>
                    <a:pt x="679248" y="5169964"/>
                    <a:pt x="675708" y="5168195"/>
                  </a:cubicBezTo>
                  <a:cubicBezTo>
                    <a:pt x="671284" y="5166867"/>
                    <a:pt x="669072" y="5168637"/>
                    <a:pt x="669072" y="5173504"/>
                  </a:cubicBezTo>
                  <a:cubicBezTo>
                    <a:pt x="669072" y="5179256"/>
                    <a:pt x="666859" y="5178813"/>
                    <a:pt x="658895" y="5169522"/>
                  </a:cubicBezTo>
                  <a:cubicBezTo>
                    <a:pt x="653143" y="5162885"/>
                    <a:pt x="645179" y="5158461"/>
                    <a:pt x="639427" y="5158903"/>
                  </a:cubicBezTo>
                  <a:cubicBezTo>
                    <a:pt x="633675" y="5159346"/>
                    <a:pt x="629251" y="5158018"/>
                    <a:pt x="629251" y="5156248"/>
                  </a:cubicBezTo>
                  <a:cubicBezTo>
                    <a:pt x="629251" y="5154479"/>
                    <a:pt x="625269" y="5154036"/>
                    <a:pt x="620402" y="5155363"/>
                  </a:cubicBezTo>
                  <a:cubicBezTo>
                    <a:pt x="610668" y="5158018"/>
                    <a:pt x="589430" y="5141205"/>
                    <a:pt x="589430" y="5130586"/>
                  </a:cubicBezTo>
                  <a:cubicBezTo>
                    <a:pt x="589430" y="5125719"/>
                    <a:pt x="588103" y="5126162"/>
                    <a:pt x="583678" y="5131914"/>
                  </a:cubicBezTo>
                  <a:cubicBezTo>
                    <a:pt x="577927" y="5139435"/>
                    <a:pt x="577484" y="5139435"/>
                    <a:pt x="574829" y="5132798"/>
                  </a:cubicBezTo>
                  <a:cubicBezTo>
                    <a:pt x="572617" y="5127489"/>
                    <a:pt x="569078" y="5126162"/>
                    <a:pt x="560671" y="5128374"/>
                  </a:cubicBezTo>
                  <a:cubicBezTo>
                    <a:pt x="553592" y="5130144"/>
                    <a:pt x="549610" y="5129259"/>
                    <a:pt x="549610" y="5125719"/>
                  </a:cubicBezTo>
                  <a:cubicBezTo>
                    <a:pt x="549610" y="5122622"/>
                    <a:pt x="546070" y="5121737"/>
                    <a:pt x="540761" y="5123507"/>
                  </a:cubicBezTo>
                  <a:cubicBezTo>
                    <a:pt x="534566" y="5125277"/>
                    <a:pt x="531912" y="5124392"/>
                    <a:pt x="532796" y="5120852"/>
                  </a:cubicBezTo>
                  <a:cubicBezTo>
                    <a:pt x="534124" y="5115100"/>
                    <a:pt x="532354" y="5114215"/>
                    <a:pt x="511116" y="5112446"/>
                  </a:cubicBezTo>
                  <a:cubicBezTo>
                    <a:pt x="504037" y="5112003"/>
                    <a:pt x="501382" y="5110676"/>
                    <a:pt x="504480" y="5109349"/>
                  </a:cubicBezTo>
                  <a:cubicBezTo>
                    <a:pt x="512444" y="5106251"/>
                    <a:pt x="511116" y="5100499"/>
                    <a:pt x="500940" y="5097845"/>
                  </a:cubicBezTo>
                  <a:cubicBezTo>
                    <a:pt x="496073" y="5096517"/>
                    <a:pt x="492091" y="5092535"/>
                    <a:pt x="492091" y="5088553"/>
                  </a:cubicBezTo>
                  <a:cubicBezTo>
                    <a:pt x="492091" y="5084129"/>
                    <a:pt x="488109" y="5081474"/>
                    <a:pt x="482357" y="5081474"/>
                  </a:cubicBezTo>
                  <a:cubicBezTo>
                    <a:pt x="457137" y="5081032"/>
                    <a:pt x="445633" y="5052272"/>
                    <a:pt x="462889" y="5033247"/>
                  </a:cubicBezTo>
                  <a:cubicBezTo>
                    <a:pt x="467756" y="5027937"/>
                    <a:pt x="469526" y="5023955"/>
                    <a:pt x="467756" y="5023955"/>
                  </a:cubicBezTo>
                  <a:cubicBezTo>
                    <a:pt x="462004" y="5023955"/>
                    <a:pt x="488551" y="4999178"/>
                    <a:pt x="507577" y="4986347"/>
                  </a:cubicBezTo>
                  <a:cubicBezTo>
                    <a:pt x="516426" y="4980153"/>
                    <a:pt x="525275" y="4975286"/>
                    <a:pt x="527487" y="4975286"/>
                  </a:cubicBezTo>
                  <a:cubicBezTo>
                    <a:pt x="530142" y="4975286"/>
                    <a:pt x="531912" y="4973516"/>
                    <a:pt x="531912" y="4970861"/>
                  </a:cubicBezTo>
                  <a:cubicBezTo>
                    <a:pt x="531912" y="4968649"/>
                    <a:pt x="534124" y="4966437"/>
                    <a:pt x="536779" y="4966437"/>
                  </a:cubicBezTo>
                  <a:cubicBezTo>
                    <a:pt x="538991" y="4966437"/>
                    <a:pt x="539876" y="4968649"/>
                    <a:pt x="538548" y="4970861"/>
                  </a:cubicBezTo>
                  <a:cubicBezTo>
                    <a:pt x="533239" y="4979710"/>
                    <a:pt x="541646" y="4974843"/>
                    <a:pt x="552264" y="4963339"/>
                  </a:cubicBezTo>
                  <a:cubicBezTo>
                    <a:pt x="559344" y="4955818"/>
                    <a:pt x="562883" y="4954048"/>
                    <a:pt x="561113" y="4958473"/>
                  </a:cubicBezTo>
                  <a:cubicBezTo>
                    <a:pt x="559786" y="4963782"/>
                    <a:pt x="560671" y="4965109"/>
                    <a:pt x="565538" y="4963339"/>
                  </a:cubicBezTo>
                  <a:cubicBezTo>
                    <a:pt x="568635" y="4962012"/>
                    <a:pt x="571732" y="4959800"/>
                    <a:pt x="571732" y="4958030"/>
                  </a:cubicBezTo>
                  <a:cubicBezTo>
                    <a:pt x="571732" y="4956703"/>
                    <a:pt x="578811" y="4951393"/>
                    <a:pt x="587218" y="4946969"/>
                  </a:cubicBezTo>
                  <a:cubicBezTo>
                    <a:pt x="595625" y="4942544"/>
                    <a:pt x="603589" y="4935023"/>
                    <a:pt x="604916" y="4930598"/>
                  </a:cubicBezTo>
                  <a:cubicBezTo>
                    <a:pt x="606686" y="4925731"/>
                    <a:pt x="609783" y="4922191"/>
                    <a:pt x="612438" y="4922191"/>
                  </a:cubicBezTo>
                  <a:cubicBezTo>
                    <a:pt x="615092" y="4922191"/>
                    <a:pt x="615977" y="4918209"/>
                    <a:pt x="614650" y="4913342"/>
                  </a:cubicBezTo>
                  <a:cubicBezTo>
                    <a:pt x="613323" y="4907591"/>
                    <a:pt x="614650" y="4904493"/>
                    <a:pt x="619075" y="4904493"/>
                  </a:cubicBezTo>
                  <a:cubicBezTo>
                    <a:pt x="624384" y="4904493"/>
                    <a:pt x="624384" y="4903609"/>
                    <a:pt x="618632" y="4897414"/>
                  </a:cubicBezTo>
                  <a:cubicBezTo>
                    <a:pt x="610668" y="4889450"/>
                    <a:pt x="609341" y="4882371"/>
                    <a:pt x="615977" y="4882371"/>
                  </a:cubicBezTo>
                  <a:cubicBezTo>
                    <a:pt x="618632" y="4882371"/>
                    <a:pt x="620402" y="4878389"/>
                    <a:pt x="620402" y="4873522"/>
                  </a:cubicBezTo>
                  <a:cubicBezTo>
                    <a:pt x="620402" y="4868655"/>
                    <a:pt x="617305" y="4864673"/>
                    <a:pt x="613323" y="4864673"/>
                  </a:cubicBezTo>
                  <a:cubicBezTo>
                    <a:pt x="609783" y="4864673"/>
                    <a:pt x="608013" y="4862461"/>
                    <a:pt x="609341" y="4860248"/>
                  </a:cubicBezTo>
                  <a:cubicBezTo>
                    <a:pt x="611110" y="4857151"/>
                    <a:pt x="615535" y="4857594"/>
                    <a:pt x="621729" y="4861133"/>
                  </a:cubicBezTo>
                  <a:cubicBezTo>
                    <a:pt x="630578" y="4865558"/>
                    <a:pt x="631021" y="4865558"/>
                    <a:pt x="625269" y="4858921"/>
                  </a:cubicBezTo>
                  <a:cubicBezTo>
                    <a:pt x="620402" y="4852727"/>
                    <a:pt x="620402" y="4850072"/>
                    <a:pt x="624826" y="4844762"/>
                  </a:cubicBezTo>
                  <a:cubicBezTo>
                    <a:pt x="627924" y="4841223"/>
                    <a:pt x="628808" y="4838126"/>
                    <a:pt x="627039" y="4838126"/>
                  </a:cubicBezTo>
                  <a:cubicBezTo>
                    <a:pt x="625269" y="4838126"/>
                    <a:pt x="626596" y="4835029"/>
                    <a:pt x="629693" y="4831046"/>
                  </a:cubicBezTo>
                  <a:cubicBezTo>
                    <a:pt x="635003" y="4824410"/>
                    <a:pt x="634560" y="4823967"/>
                    <a:pt x="625711" y="4826622"/>
                  </a:cubicBezTo>
                  <a:cubicBezTo>
                    <a:pt x="618632" y="4829277"/>
                    <a:pt x="615977" y="4827949"/>
                    <a:pt x="615977" y="4822640"/>
                  </a:cubicBezTo>
                  <a:cubicBezTo>
                    <a:pt x="615977" y="4819100"/>
                    <a:pt x="619075" y="4814676"/>
                    <a:pt x="623057" y="4812906"/>
                  </a:cubicBezTo>
                  <a:cubicBezTo>
                    <a:pt x="626596" y="4811579"/>
                    <a:pt x="628808" y="4808039"/>
                    <a:pt x="627481" y="4804942"/>
                  </a:cubicBezTo>
                  <a:cubicBezTo>
                    <a:pt x="626596" y="4801845"/>
                    <a:pt x="628366" y="4795208"/>
                    <a:pt x="631906" y="4790341"/>
                  </a:cubicBezTo>
                  <a:cubicBezTo>
                    <a:pt x="637215" y="4782819"/>
                    <a:pt x="637215" y="4781049"/>
                    <a:pt x="631463" y="4778837"/>
                  </a:cubicBezTo>
                  <a:cubicBezTo>
                    <a:pt x="622172" y="4775298"/>
                    <a:pt x="623057" y="4757157"/>
                    <a:pt x="633675" y="4744326"/>
                  </a:cubicBezTo>
                  <a:cubicBezTo>
                    <a:pt x="638100" y="4738132"/>
                    <a:pt x="640755" y="4731937"/>
                    <a:pt x="639427" y="4730167"/>
                  </a:cubicBezTo>
                  <a:cubicBezTo>
                    <a:pt x="635445" y="4726628"/>
                    <a:pt x="633675" y="4716451"/>
                    <a:pt x="632348" y="4695656"/>
                  </a:cubicBezTo>
                  <a:cubicBezTo>
                    <a:pt x="631906" y="4686365"/>
                    <a:pt x="629693" y="4678843"/>
                    <a:pt x="627481" y="4678843"/>
                  </a:cubicBezTo>
                  <a:cubicBezTo>
                    <a:pt x="625711" y="4678843"/>
                    <a:pt x="624826" y="4674861"/>
                    <a:pt x="626154" y="4669994"/>
                  </a:cubicBezTo>
                  <a:cubicBezTo>
                    <a:pt x="627481" y="4665127"/>
                    <a:pt x="626154" y="4661145"/>
                    <a:pt x="623499" y="4661145"/>
                  </a:cubicBezTo>
                  <a:cubicBezTo>
                    <a:pt x="620844" y="4661145"/>
                    <a:pt x="622614" y="4658490"/>
                    <a:pt x="627039" y="4654951"/>
                  </a:cubicBezTo>
                  <a:cubicBezTo>
                    <a:pt x="635003" y="4649199"/>
                    <a:pt x="635003" y="4648756"/>
                    <a:pt x="627481" y="4641235"/>
                  </a:cubicBezTo>
                  <a:cubicBezTo>
                    <a:pt x="623057" y="4636810"/>
                    <a:pt x="620844" y="4629731"/>
                    <a:pt x="621729" y="4625306"/>
                  </a:cubicBezTo>
                  <a:cubicBezTo>
                    <a:pt x="623057" y="4620439"/>
                    <a:pt x="622172" y="4616900"/>
                    <a:pt x="619959" y="4616900"/>
                  </a:cubicBezTo>
                  <a:cubicBezTo>
                    <a:pt x="617747" y="4616900"/>
                    <a:pt x="616862" y="4611148"/>
                    <a:pt x="618190" y="4603626"/>
                  </a:cubicBezTo>
                  <a:cubicBezTo>
                    <a:pt x="619959" y="4593892"/>
                    <a:pt x="618632" y="4590353"/>
                    <a:pt x="613765" y="4590353"/>
                  </a:cubicBezTo>
                  <a:cubicBezTo>
                    <a:pt x="610226" y="4590353"/>
                    <a:pt x="607128" y="4587256"/>
                    <a:pt x="607128" y="4583716"/>
                  </a:cubicBezTo>
                  <a:cubicBezTo>
                    <a:pt x="607128" y="4580619"/>
                    <a:pt x="603589" y="4575309"/>
                    <a:pt x="599164" y="4573097"/>
                  </a:cubicBezTo>
                  <a:cubicBezTo>
                    <a:pt x="595182" y="4570442"/>
                    <a:pt x="593855" y="4568230"/>
                    <a:pt x="596510" y="4568230"/>
                  </a:cubicBezTo>
                  <a:cubicBezTo>
                    <a:pt x="599607" y="4568230"/>
                    <a:pt x="602704" y="4564248"/>
                    <a:pt x="604031" y="4558939"/>
                  </a:cubicBezTo>
                  <a:cubicBezTo>
                    <a:pt x="605801" y="4551859"/>
                    <a:pt x="604916" y="4550532"/>
                    <a:pt x="599607" y="4552302"/>
                  </a:cubicBezTo>
                  <a:cubicBezTo>
                    <a:pt x="594740" y="4554072"/>
                    <a:pt x="593855" y="4553187"/>
                    <a:pt x="595625" y="4548320"/>
                  </a:cubicBezTo>
                  <a:cubicBezTo>
                    <a:pt x="598279" y="4540356"/>
                    <a:pt x="580139" y="4522215"/>
                    <a:pt x="559786" y="4512039"/>
                  </a:cubicBezTo>
                  <a:cubicBezTo>
                    <a:pt x="551822" y="4508499"/>
                    <a:pt x="546512" y="4503190"/>
                    <a:pt x="548282" y="4500535"/>
                  </a:cubicBezTo>
                  <a:cubicBezTo>
                    <a:pt x="550052" y="4497880"/>
                    <a:pt x="548282" y="4496995"/>
                    <a:pt x="543858" y="4498765"/>
                  </a:cubicBezTo>
                  <a:cubicBezTo>
                    <a:pt x="539433" y="4500535"/>
                    <a:pt x="536336" y="4499650"/>
                    <a:pt x="536336" y="4496995"/>
                  </a:cubicBezTo>
                  <a:cubicBezTo>
                    <a:pt x="536336" y="4494341"/>
                    <a:pt x="533239" y="4493013"/>
                    <a:pt x="530142" y="4494341"/>
                  </a:cubicBezTo>
                  <a:cubicBezTo>
                    <a:pt x="526602" y="4495668"/>
                    <a:pt x="514656" y="4492129"/>
                    <a:pt x="503595" y="4486377"/>
                  </a:cubicBezTo>
                  <a:cubicBezTo>
                    <a:pt x="492533" y="4480182"/>
                    <a:pt x="480587" y="4476643"/>
                    <a:pt x="477490" y="4477970"/>
                  </a:cubicBezTo>
                  <a:cubicBezTo>
                    <a:pt x="469526" y="4481067"/>
                    <a:pt x="459349" y="4468236"/>
                    <a:pt x="462889" y="4459387"/>
                  </a:cubicBezTo>
                  <a:cubicBezTo>
                    <a:pt x="464659" y="4454520"/>
                    <a:pt x="463774" y="4452750"/>
                    <a:pt x="459349" y="4454520"/>
                  </a:cubicBezTo>
                  <a:cubicBezTo>
                    <a:pt x="449616" y="4458502"/>
                    <a:pt x="439882" y="4443901"/>
                    <a:pt x="443421" y="4431070"/>
                  </a:cubicBezTo>
                  <a:cubicBezTo>
                    <a:pt x="446518" y="4418682"/>
                    <a:pt x="444306" y="4404523"/>
                    <a:pt x="438997" y="4404523"/>
                  </a:cubicBezTo>
                  <a:cubicBezTo>
                    <a:pt x="433687" y="4404523"/>
                    <a:pt x="436342" y="4391692"/>
                    <a:pt x="443864" y="4383285"/>
                  </a:cubicBezTo>
                  <a:cubicBezTo>
                    <a:pt x="447403" y="4379303"/>
                    <a:pt x="450500" y="4374436"/>
                    <a:pt x="450943" y="4372224"/>
                  </a:cubicBezTo>
                  <a:cubicBezTo>
                    <a:pt x="451385" y="4370454"/>
                    <a:pt x="452713" y="4366472"/>
                    <a:pt x="453598" y="4363375"/>
                  </a:cubicBezTo>
                  <a:cubicBezTo>
                    <a:pt x="455367" y="4359393"/>
                    <a:pt x="456252" y="4359393"/>
                    <a:pt x="456252" y="4363818"/>
                  </a:cubicBezTo>
                  <a:cubicBezTo>
                    <a:pt x="456695" y="4366472"/>
                    <a:pt x="460677" y="4369127"/>
                    <a:pt x="465986" y="4369127"/>
                  </a:cubicBezTo>
                  <a:cubicBezTo>
                    <a:pt x="471296" y="4369127"/>
                    <a:pt x="474393" y="4366915"/>
                    <a:pt x="473508" y="4363818"/>
                  </a:cubicBezTo>
                  <a:cubicBezTo>
                    <a:pt x="469968" y="4353641"/>
                    <a:pt x="498285" y="4330191"/>
                    <a:pt x="510674" y="4332846"/>
                  </a:cubicBezTo>
                  <a:cubicBezTo>
                    <a:pt x="512886" y="4333288"/>
                    <a:pt x="514213" y="4330634"/>
                    <a:pt x="514213" y="4326652"/>
                  </a:cubicBezTo>
                  <a:cubicBezTo>
                    <a:pt x="514213" y="4321785"/>
                    <a:pt x="516868" y="4320015"/>
                    <a:pt x="523063" y="4321785"/>
                  </a:cubicBezTo>
                  <a:cubicBezTo>
                    <a:pt x="528372" y="4323112"/>
                    <a:pt x="533681" y="4321342"/>
                    <a:pt x="536336" y="4316918"/>
                  </a:cubicBezTo>
                  <a:cubicBezTo>
                    <a:pt x="538548" y="4312493"/>
                    <a:pt x="540761" y="4311608"/>
                    <a:pt x="540761" y="4314705"/>
                  </a:cubicBezTo>
                  <a:cubicBezTo>
                    <a:pt x="540761" y="4321342"/>
                    <a:pt x="552264" y="4317803"/>
                    <a:pt x="566865" y="4306299"/>
                  </a:cubicBezTo>
                  <a:cubicBezTo>
                    <a:pt x="574387" y="4300547"/>
                    <a:pt x="578811" y="4299662"/>
                    <a:pt x="581024" y="4303202"/>
                  </a:cubicBezTo>
                  <a:cubicBezTo>
                    <a:pt x="583236" y="4306741"/>
                    <a:pt x="584563" y="4306299"/>
                    <a:pt x="585891" y="4302317"/>
                  </a:cubicBezTo>
                  <a:cubicBezTo>
                    <a:pt x="587218" y="4298335"/>
                    <a:pt x="594740" y="4296565"/>
                    <a:pt x="608456" y="4297450"/>
                  </a:cubicBezTo>
                  <a:cubicBezTo>
                    <a:pt x="619959" y="4297892"/>
                    <a:pt x="629251" y="4296122"/>
                    <a:pt x="629251" y="4293910"/>
                  </a:cubicBezTo>
                  <a:cubicBezTo>
                    <a:pt x="629251" y="4291255"/>
                    <a:pt x="632348" y="4289486"/>
                    <a:pt x="635888" y="4289486"/>
                  </a:cubicBezTo>
                  <a:cubicBezTo>
                    <a:pt x="639427" y="4289486"/>
                    <a:pt x="646064" y="4285061"/>
                    <a:pt x="650931" y="4280194"/>
                  </a:cubicBezTo>
                  <a:cubicBezTo>
                    <a:pt x="655798" y="4274885"/>
                    <a:pt x="662435" y="4271788"/>
                    <a:pt x="665974" y="4273115"/>
                  </a:cubicBezTo>
                  <a:cubicBezTo>
                    <a:pt x="669514" y="4274442"/>
                    <a:pt x="674823" y="4271788"/>
                    <a:pt x="677921" y="4267806"/>
                  </a:cubicBezTo>
                  <a:cubicBezTo>
                    <a:pt x="681018" y="4262939"/>
                    <a:pt x="687655" y="4260284"/>
                    <a:pt x="693849" y="4261169"/>
                  </a:cubicBezTo>
                  <a:cubicBezTo>
                    <a:pt x="700043" y="4261611"/>
                    <a:pt x="710662" y="4258957"/>
                    <a:pt x="718184" y="4255417"/>
                  </a:cubicBezTo>
                  <a:cubicBezTo>
                    <a:pt x="728803" y="4250107"/>
                    <a:pt x="732785" y="4249665"/>
                    <a:pt x="735439" y="4254090"/>
                  </a:cubicBezTo>
                  <a:cubicBezTo>
                    <a:pt x="737652" y="4258072"/>
                    <a:pt x="739421" y="4258072"/>
                    <a:pt x="741634" y="4254532"/>
                  </a:cubicBezTo>
                  <a:cubicBezTo>
                    <a:pt x="743403" y="4251877"/>
                    <a:pt x="743846" y="4249665"/>
                    <a:pt x="742076" y="4249665"/>
                  </a:cubicBezTo>
                  <a:cubicBezTo>
                    <a:pt x="740749" y="4249665"/>
                    <a:pt x="741634" y="4245683"/>
                    <a:pt x="744288" y="4240374"/>
                  </a:cubicBezTo>
                  <a:cubicBezTo>
                    <a:pt x="747386" y="4234622"/>
                    <a:pt x="751810" y="4232409"/>
                    <a:pt x="756235" y="4233737"/>
                  </a:cubicBezTo>
                  <a:cubicBezTo>
                    <a:pt x="759774" y="4235507"/>
                    <a:pt x="769066" y="4232409"/>
                    <a:pt x="777030" y="4227985"/>
                  </a:cubicBezTo>
                  <a:cubicBezTo>
                    <a:pt x="784551" y="4223118"/>
                    <a:pt x="796498" y="4218251"/>
                    <a:pt x="803134" y="4216924"/>
                  </a:cubicBezTo>
                  <a:cubicBezTo>
                    <a:pt x="809329" y="4216039"/>
                    <a:pt x="816850" y="4213384"/>
                    <a:pt x="819505" y="4212057"/>
                  </a:cubicBezTo>
                  <a:cubicBezTo>
                    <a:pt x="822160" y="4210287"/>
                    <a:pt x="827027" y="4211614"/>
                    <a:pt x="830566" y="4214269"/>
                  </a:cubicBezTo>
                  <a:cubicBezTo>
                    <a:pt x="834106" y="4217366"/>
                    <a:pt x="837646" y="4218693"/>
                    <a:pt x="837646" y="4216924"/>
                  </a:cubicBezTo>
                  <a:cubicBezTo>
                    <a:pt x="838088" y="4215596"/>
                    <a:pt x="838531" y="4212942"/>
                    <a:pt x="838973" y="4211172"/>
                  </a:cubicBezTo>
                  <a:cubicBezTo>
                    <a:pt x="840300" y="4202323"/>
                    <a:pt x="847380" y="4196571"/>
                    <a:pt x="855344" y="4196571"/>
                  </a:cubicBezTo>
                  <a:cubicBezTo>
                    <a:pt x="860211" y="4196571"/>
                    <a:pt x="863308" y="4195243"/>
                    <a:pt x="862423" y="4193474"/>
                  </a:cubicBezTo>
                  <a:cubicBezTo>
                    <a:pt x="861096" y="4191261"/>
                    <a:pt x="862865" y="4187279"/>
                    <a:pt x="866405" y="4184182"/>
                  </a:cubicBezTo>
                  <a:cubicBezTo>
                    <a:pt x="869945" y="4181085"/>
                    <a:pt x="872599" y="4179758"/>
                    <a:pt x="872599" y="4181527"/>
                  </a:cubicBezTo>
                  <a:cubicBezTo>
                    <a:pt x="872599" y="4182855"/>
                    <a:pt x="875254" y="4181970"/>
                    <a:pt x="878794" y="4179315"/>
                  </a:cubicBezTo>
                  <a:cubicBezTo>
                    <a:pt x="888528" y="4171351"/>
                    <a:pt x="891182" y="4143034"/>
                    <a:pt x="883218" y="4134185"/>
                  </a:cubicBezTo>
                  <a:cubicBezTo>
                    <a:pt x="879236" y="4129761"/>
                    <a:pt x="877466" y="4124009"/>
                    <a:pt x="879236" y="4121796"/>
                  </a:cubicBezTo>
                  <a:cubicBezTo>
                    <a:pt x="880563" y="4119142"/>
                    <a:pt x="878794" y="4116929"/>
                    <a:pt x="874812" y="4116929"/>
                  </a:cubicBezTo>
                  <a:cubicBezTo>
                    <a:pt x="870830" y="4116929"/>
                    <a:pt x="868617" y="4115160"/>
                    <a:pt x="869945" y="4113390"/>
                  </a:cubicBezTo>
                  <a:cubicBezTo>
                    <a:pt x="873484" y="4107638"/>
                    <a:pt x="856229" y="4094807"/>
                    <a:pt x="843840" y="4093922"/>
                  </a:cubicBezTo>
                  <a:cubicBezTo>
                    <a:pt x="837646" y="4093479"/>
                    <a:pt x="832779" y="4091267"/>
                    <a:pt x="832779" y="4089055"/>
                  </a:cubicBezTo>
                  <a:cubicBezTo>
                    <a:pt x="832779" y="4086843"/>
                    <a:pt x="825257" y="4086400"/>
                    <a:pt x="816408" y="4087728"/>
                  </a:cubicBezTo>
                  <a:cubicBezTo>
                    <a:pt x="807116" y="4089055"/>
                    <a:pt x="795613" y="4090825"/>
                    <a:pt x="790746" y="4091710"/>
                  </a:cubicBezTo>
                  <a:cubicBezTo>
                    <a:pt x="785879" y="4092595"/>
                    <a:pt x="776587" y="4090382"/>
                    <a:pt x="769951" y="4087285"/>
                  </a:cubicBezTo>
                  <a:cubicBezTo>
                    <a:pt x="763314" y="4084188"/>
                    <a:pt x="756235" y="4081533"/>
                    <a:pt x="754465" y="4081533"/>
                  </a:cubicBezTo>
                  <a:cubicBezTo>
                    <a:pt x="752252" y="4081533"/>
                    <a:pt x="750925" y="4078879"/>
                    <a:pt x="750925" y="4076224"/>
                  </a:cubicBezTo>
                  <a:cubicBezTo>
                    <a:pt x="750925" y="4073127"/>
                    <a:pt x="747386" y="4070914"/>
                    <a:pt x="742961" y="4070914"/>
                  </a:cubicBezTo>
                  <a:cubicBezTo>
                    <a:pt x="738979" y="4071357"/>
                    <a:pt x="735439" y="4070030"/>
                    <a:pt x="735439" y="4067817"/>
                  </a:cubicBezTo>
                  <a:cubicBezTo>
                    <a:pt x="735439" y="4065605"/>
                    <a:pt x="733227" y="4063835"/>
                    <a:pt x="730130" y="4063835"/>
                  </a:cubicBezTo>
                  <a:cubicBezTo>
                    <a:pt x="727475" y="4063835"/>
                    <a:pt x="718626" y="4056756"/>
                    <a:pt x="710662" y="4048349"/>
                  </a:cubicBezTo>
                  <a:cubicBezTo>
                    <a:pt x="703140" y="4039943"/>
                    <a:pt x="698273" y="4032864"/>
                    <a:pt x="700486" y="4032864"/>
                  </a:cubicBezTo>
                  <a:cubicBezTo>
                    <a:pt x="702698" y="4032864"/>
                    <a:pt x="703583" y="4027997"/>
                    <a:pt x="702698" y="4021802"/>
                  </a:cubicBezTo>
                  <a:cubicBezTo>
                    <a:pt x="701371" y="4014723"/>
                    <a:pt x="702698" y="4010741"/>
                    <a:pt x="706238" y="4010741"/>
                  </a:cubicBezTo>
                  <a:cubicBezTo>
                    <a:pt x="709777" y="4010741"/>
                    <a:pt x="711989" y="4005432"/>
                    <a:pt x="711547" y="3996583"/>
                  </a:cubicBezTo>
                  <a:cubicBezTo>
                    <a:pt x="711104" y="3985079"/>
                    <a:pt x="715087" y="3978442"/>
                    <a:pt x="727918" y="3966053"/>
                  </a:cubicBezTo>
                  <a:cubicBezTo>
                    <a:pt x="736767" y="3957204"/>
                    <a:pt x="744288" y="3948355"/>
                    <a:pt x="744288" y="3946586"/>
                  </a:cubicBezTo>
                  <a:cubicBezTo>
                    <a:pt x="744288" y="3944816"/>
                    <a:pt x="748270" y="3939506"/>
                    <a:pt x="753580" y="3935082"/>
                  </a:cubicBezTo>
                  <a:cubicBezTo>
                    <a:pt x="758447" y="3931100"/>
                    <a:pt x="762429" y="3925790"/>
                    <a:pt x="762429" y="3923578"/>
                  </a:cubicBezTo>
                  <a:cubicBezTo>
                    <a:pt x="761544" y="3915171"/>
                    <a:pt x="771720" y="3891722"/>
                    <a:pt x="775702" y="3892606"/>
                  </a:cubicBezTo>
                  <a:cubicBezTo>
                    <a:pt x="778357" y="3893049"/>
                    <a:pt x="782782" y="3885970"/>
                    <a:pt x="785879" y="3877121"/>
                  </a:cubicBezTo>
                  <a:cubicBezTo>
                    <a:pt x="789418" y="3867829"/>
                    <a:pt x="790746" y="3860307"/>
                    <a:pt x="788976" y="3860307"/>
                  </a:cubicBezTo>
                  <a:cubicBezTo>
                    <a:pt x="787649" y="3860307"/>
                    <a:pt x="792073" y="3857210"/>
                    <a:pt x="799152" y="3853671"/>
                  </a:cubicBezTo>
                  <a:cubicBezTo>
                    <a:pt x="805789" y="3850131"/>
                    <a:pt x="813753" y="3848361"/>
                    <a:pt x="816408" y="3850131"/>
                  </a:cubicBezTo>
                  <a:cubicBezTo>
                    <a:pt x="818620" y="3851458"/>
                    <a:pt x="819505" y="3850574"/>
                    <a:pt x="818178" y="3848361"/>
                  </a:cubicBezTo>
                  <a:cubicBezTo>
                    <a:pt x="816408" y="3845707"/>
                    <a:pt x="820390" y="3834203"/>
                    <a:pt x="826142" y="3822699"/>
                  </a:cubicBezTo>
                  <a:cubicBezTo>
                    <a:pt x="832336" y="3811638"/>
                    <a:pt x="836318" y="3800134"/>
                    <a:pt x="834991" y="3797922"/>
                  </a:cubicBezTo>
                  <a:cubicBezTo>
                    <a:pt x="832779" y="3794382"/>
                    <a:pt x="838088" y="3792170"/>
                    <a:pt x="846495" y="3793055"/>
                  </a:cubicBezTo>
                  <a:cubicBezTo>
                    <a:pt x="848264" y="3793497"/>
                    <a:pt x="850919" y="3788630"/>
                    <a:pt x="852247" y="3782878"/>
                  </a:cubicBezTo>
                  <a:cubicBezTo>
                    <a:pt x="854459" y="3774914"/>
                    <a:pt x="857114" y="3772702"/>
                    <a:pt x="862423" y="3774914"/>
                  </a:cubicBezTo>
                  <a:cubicBezTo>
                    <a:pt x="867732" y="3777127"/>
                    <a:pt x="869060" y="3775799"/>
                    <a:pt x="866847" y="3770490"/>
                  </a:cubicBezTo>
                  <a:cubicBezTo>
                    <a:pt x="865078" y="3766065"/>
                    <a:pt x="866405" y="3762968"/>
                    <a:pt x="869502" y="3762968"/>
                  </a:cubicBezTo>
                  <a:cubicBezTo>
                    <a:pt x="873042" y="3762968"/>
                    <a:pt x="872599" y="3761198"/>
                    <a:pt x="868175" y="3758544"/>
                  </a:cubicBezTo>
                  <a:cubicBezTo>
                    <a:pt x="862865" y="3755004"/>
                    <a:pt x="862865" y="3754119"/>
                    <a:pt x="869502" y="3751464"/>
                  </a:cubicBezTo>
                  <a:cubicBezTo>
                    <a:pt x="873484" y="3750137"/>
                    <a:pt x="877024" y="3745270"/>
                    <a:pt x="877024" y="3741288"/>
                  </a:cubicBezTo>
                  <a:cubicBezTo>
                    <a:pt x="877024" y="3737306"/>
                    <a:pt x="880563" y="3730227"/>
                    <a:pt x="884546" y="3725360"/>
                  </a:cubicBezTo>
                  <a:cubicBezTo>
                    <a:pt x="889855" y="3718281"/>
                    <a:pt x="890740" y="3718281"/>
                    <a:pt x="888970" y="3724032"/>
                  </a:cubicBezTo>
                  <a:cubicBezTo>
                    <a:pt x="887643" y="3728457"/>
                    <a:pt x="888085" y="3732881"/>
                    <a:pt x="890297" y="3734209"/>
                  </a:cubicBezTo>
                  <a:cubicBezTo>
                    <a:pt x="892952" y="3735979"/>
                    <a:pt x="894722" y="3731997"/>
                    <a:pt x="894722" y="3725802"/>
                  </a:cubicBezTo>
                  <a:cubicBezTo>
                    <a:pt x="894722" y="3719608"/>
                    <a:pt x="898262" y="3712529"/>
                    <a:pt x="902244" y="3710316"/>
                  </a:cubicBezTo>
                  <a:cubicBezTo>
                    <a:pt x="906668" y="3707662"/>
                    <a:pt x="908880" y="3705449"/>
                    <a:pt x="906668" y="3705449"/>
                  </a:cubicBezTo>
                  <a:cubicBezTo>
                    <a:pt x="904898" y="3705449"/>
                    <a:pt x="908880" y="3699255"/>
                    <a:pt x="915517" y="3691733"/>
                  </a:cubicBezTo>
                  <a:cubicBezTo>
                    <a:pt x="922596" y="3683769"/>
                    <a:pt x="930118" y="3675363"/>
                    <a:pt x="932330" y="3672708"/>
                  </a:cubicBezTo>
                  <a:cubicBezTo>
                    <a:pt x="952683" y="3649701"/>
                    <a:pt x="966399" y="3627578"/>
                    <a:pt x="967284" y="3618286"/>
                  </a:cubicBezTo>
                  <a:cubicBezTo>
                    <a:pt x="967284" y="3611650"/>
                    <a:pt x="973036" y="3601031"/>
                    <a:pt x="980115" y="3593509"/>
                  </a:cubicBezTo>
                  <a:cubicBezTo>
                    <a:pt x="986752" y="3586430"/>
                    <a:pt x="992061" y="3578023"/>
                    <a:pt x="992061" y="3574484"/>
                  </a:cubicBezTo>
                  <a:cubicBezTo>
                    <a:pt x="992061" y="3570944"/>
                    <a:pt x="994716" y="3568289"/>
                    <a:pt x="997813" y="3568289"/>
                  </a:cubicBezTo>
                  <a:cubicBezTo>
                    <a:pt x="1000468" y="3568289"/>
                    <a:pt x="1010644" y="3557228"/>
                    <a:pt x="1019936" y="3543955"/>
                  </a:cubicBezTo>
                  <a:cubicBezTo>
                    <a:pt x="1029227" y="3530681"/>
                    <a:pt x="1038961" y="3519620"/>
                    <a:pt x="1041173" y="3519620"/>
                  </a:cubicBezTo>
                  <a:cubicBezTo>
                    <a:pt x="1043828" y="3519620"/>
                    <a:pt x="1044713" y="3517850"/>
                    <a:pt x="1043386" y="3516080"/>
                  </a:cubicBezTo>
                  <a:cubicBezTo>
                    <a:pt x="1042058" y="3513868"/>
                    <a:pt x="1046483" y="3505461"/>
                    <a:pt x="1053120" y="3497497"/>
                  </a:cubicBezTo>
                  <a:cubicBezTo>
                    <a:pt x="1059756" y="3489533"/>
                    <a:pt x="1065066" y="3481569"/>
                    <a:pt x="1065066" y="3479799"/>
                  </a:cubicBezTo>
                  <a:cubicBezTo>
                    <a:pt x="1065066" y="3477587"/>
                    <a:pt x="1069933" y="3469623"/>
                    <a:pt x="1076127" y="3461216"/>
                  </a:cubicBezTo>
                  <a:cubicBezTo>
                    <a:pt x="1082321" y="3453252"/>
                    <a:pt x="1087631" y="3443076"/>
                    <a:pt x="1087631" y="3438209"/>
                  </a:cubicBezTo>
                  <a:cubicBezTo>
                    <a:pt x="1088073" y="3433784"/>
                    <a:pt x="1091613" y="3428032"/>
                    <a:pt x="1095595" y="3425820"/>
                  </a:cubicBezTo>
                  <a:cubicBezTo>
                    <a:pt x="1099577" y="3423608"/>
                    <a:pt x="1101789" y="3420068"/>
                    <a:pt x="1100462" y="3418298"/>
                  </a:cubicBezTo>
                  <a:cubicBezTo>
                    <a:pt x="1099577" y="3416086"/>
                    <a:pt x="1101347" y="3412104"/>
                    <a:pt x="1104886" y="3409007"/>
                  </a:cubicBezTo>
                  <a:cubicBezTo>
                    <a:pt x="1108426" y="3405910"/>
                    <a:pt x="1111523" y="3401043"/>
                    <a:pt x="1111523" y="3398388"/>
                  </a:cubicBezTo>
                  <a:cubicBezTo>
                    <a:pt x="1111523" y="3395733"/>
                    <a:pt x="1115505" y="3390866"/>
                    <a:pt x="1120372" y="3387769"/>
                  </a:cubicBezTo>
                  <a:cubicBezTo>
                    <a:pt x="1125239" y="3385114"/>
                    <a:pt x="1132761" y="3374938"/>
                    <a:pt x="1137628" y="3365204"/>
                  </a:cubicBezTo>
                  <a:cubicBezTo>
                    <a:pt x="1142495" y="3355913"/>
                    <a:pt x="1152671" y="3342639"/>
                    <a:pt x="1160193" y="3335560"/>
                  </a:cubicBezTo>
                  <a:cubicBezTo>
                    <a:pt x="1167272" y="3328481"/>
                    <a:pt x="1173466" y="3319189"/>
                    <a:pt x="1173466" y="3315207"/>
                  </a:cubicBezTo>
                  <a:cubicBezTo>
                    <a:pt x="1173466" y="3310783"/>
                    <a:pt x="1175679" y="3307243"/>
                    <a:pt x="1177891" y="3307243"/>
                  </a:cubicBezTo>
                  <a:cubicBezTo>
                    <a:pt x="1180546" y="3307243"/>
                    <a:pt x="1182315" y="3305031"/>
                    <a:pt x="1182315" y="3302818"/>
                  </a:cubicBezTo>
                  <a:cubicBezTo>
                    <a:pt x="1182315" y="3300164"/>
                    <a:pt x="1187182" y="3293527"/>
                    <a:pt x="1193377" y="3287775"/>
                  </a:cubicBezTo>
                  <a:cubicBezTo>
                    <a:pt x="1199571" y="3282023"/>
                    <a:pt x="1204438" y="3274059"/>
                    <a:pt x="1204438" y="3269635"/>
                  </a:cubicBezTo>
                  <a:cubicBezTo>
                    <a:pt x="1204438" y="3265653"/>
                    <a:pt x="1208420" y="3261228"/>
                    <a:pt x="1213730" y="3259901"/>
                  </a:cubicBezTo>
                  <a:cubicBezTo>
                    <a:pt x="1220809" y="3258131"/>
                    <a:pt x="1221251" y="3256361"/>
                    <a:pt x="1216827" y="3253706"/>
                  </a:cubicBezTo>
                  <a:cubicBezTo>
                    <a:pt x="1212402" y="3250609"/>
                    <a:pt x="1212402" y="3249724"/>
                    <a:pt x="1216827" y="3249724"/>
                  </a:cubicBezTo>
                  <a:cubicBezTo>
                    <a:pt x="1219481" y="3249724"/>
                    <a:pt x="1222136" y="3246627"/>
                    <a:pt x="1222136" y="3242645"/>
                  </a:cubicBezTo>
                  <a:cubicBezTo>
                    <a:pt x="1222136" y="3232911"/>
                    <a:pt x="1241162" y="3201497"/>
                    <a:pt x="1248241" y="3200170"/>
                  </a:cubicBezTo>
                  <a:cubicBezTo>
                    <a:pt x="1251338" y="3199285"/>
                    <a:pt x="1256647" y="3191763"/>
                    <a:pt x="1259302" y="3183357"/>
                  </a:cubicBezTo>
                  <a:cubicBezTo>
                    <a:pt x="1261957" y="3174950"/>
                    <a:pt x="1266824" y="3167428"/>
                    <a:pt x="1269921" y="3167428"/>
                  </a:cubicBezTo>
                  <a:cubicBezTo>
                    <a:pt x="1272576" y="3166986"/>
                    <a:pt x="1277000" y="3166543"/>
                    <a:pt x="1279212" y="3166101"/>
                  </a:cubicBezTo>
                  <a:cubicBezTo>
                    <a:pt x="1281867" y="3166101"/>
                    <a:pt x="1283194" y="3160349"/>
                    <a:pt x="1282310" y="3153712"/>
                  </a:cubicBezTo>
                  <a:cubicBezTo>
                    <a:pt x="1280982" y="3135572"/>
                    <a:pt x="1300892" y="3105043"/>
                    <a:pt x="1311954" y="3109467"/>
                  </a:cubicBezTo>
                  <a:cubicBezTo>
                    <a:pt x="1315493" y="3110794"/>
                    <a:pt x="1318148" y="3107697"/>
                    <a:pt x="1318148" y="3102388"/>
                  </a:cubicBezTo>
                  <a:cubicBezTo>
                    <a:pt x="1318591" y="3097521"/>
                    <a:pt x="1326997" y="3086017"/>
                    <a:pt x="1336731" y="3076726"/>
                  </a:cubicBezTo>
                  <a:cubicBezTo>
                    <a:pt x="1346465" y="3066992"/>
                    <a:pt x="1353102" y="3059470"/>
                    <a:pt x="1351332" y="3059470"/>
                  </a:cubicBezTo>
                  <a:cubicBezTo>
                    <a:pt x="1349562" y="3059470"/>
                    <a:pt x="1351332" y="3056815"/>
                    <a:pt x="1354872" y="3053718"/>
                  </a:cubicBezTo>
                  <a:cubicBezTo>
                    <a:pt x="1358411" y="3050621"/>
                    <a:pt x="1363721" y="3044427"/>
                    <a:pt x="1366818" y="3039560"/>
                  </a:cubicBezTo>
                  <a:cubicBezTo>
                    <a:pt x="1369472" y="3034693"/>
                    <a:pt x="1374339" y="3031153"/>
                    <a:pt x="1377437" y="3032038"/>
                  </a:cubicBezTo>
                  <a:cubicBezTo>
                    <a:pt x="1381419" y="3032923"/>
                    <a:pt x="1381419" y="3031153"/>
                    <a:pt x="1376552" y="3025844"/>
                  </a:cubicBezTo>
                  <a:cubicBezTo>
                    <a:pt x="1371685" y="3019649"/>
                    <a:pt x="1371685" y="3018765"/>
                    <a:pt x="1376552" y="3021419"/>
                  </a:cubicBezTo>
                  <a:cubicBezTo>
                    <a:pt x="1380534" y="3024074"/>
                    <a:pt x="1385843" y="3020977"/>
                    <a:pt x="1392922" y="3013013"/>
                  </a:cubicBezTo>
                  <a:cubicBezTo>
                    <a:pt x="1398674" y="3005933"/>
                    <a:pt x="1403541" y="3001951"/>
                    <a:pt x="1403541" y="3003721"/>
                  </a:cubicBezTo>
                  <a:cubicBezTo>
                    <a:pt x="1403541" y="3007261"/>
                    <a:pt x="1411505" y="3001066"/>
                    <a:pt x="1429203" y="2983811"/>
                  </a:cubicBezTo>
                  <a:cubicBezTo>
                    <a:pt x="1445132" y="2968767"/>
                    <a:pt x="1473006" y="2956379"/>
                    <a:pt x="1485837" y="2959034"/>
                  </a:cubicBezTo>
                  <a:cubicBezTo>
                    <a:pt x="1492032" y="2959918"/>
                    <a:pt x="1496456" y="2958591"/>
                    <a:pt x="1496456" y="2955936"/>
                  </a:cubicBezTo>
                  <a:cubicBezTo>
                    <a:pt x="1496456" y="2953282"/>
                    <a:pt x="1498226" y="2953724"/>
                    <a:pt x="1500438" y="2957264"/>
                  </a:cubicBezTo>
                  <a:cubicBezTo>
                    <a:pt x="1502650" y="2960803"/>
                    <a:pt x="1514154" y="2965228"/>
                    <a:pt x="1526100" y="2966998"/>
                  </a:cubicBezTo>
                  <a:cubicBezTo>
                    <a:pt x="1537604" y="2968767"/>
                    <a:pt x="1551320" y="2971422"/>
                    <a:pt x="1556187" y="2972307"/>
                  </a:cubicBezTo>
                  <a:cubicBezTo>
                    <a:pt x="1561054" y="2973634"/>
                    <a:pt x="1568576" y="2974962"/>
                    <a:pt x="1573000" y="2974962"/>
                  </a:cubicBezTo>
                  <a:cubicBezTo>
                    <a:pt x="1577425" y="2975404"/>
                    <a:pt x="1580079" y="2977174"/>
                    <a:pt x="1578752" y="2979386"/>
                  </a:cubicBezTo>
                  <a:cubicBezTo>
                    <a:pt x="1577425" y="2981156"/>
                    <a:pt x="1580964" y="2982483"/>
                    <a:pt x="1586274" y="2981599"/>
                  </a:cubicBezTo>
                  <a:cubicBezTo>
                    <a:pt x="1633616" y="2974962"/>
                    <a:pt x="1635386" y="2973634"/>
                    <a:pt x="1621670" y="2957264"/>
                  </a:cubicBezTo>
                  <a:cubicBezTo>
                    <a:pt x="1613263" y="2947972"/>
                    <a:pt x="1570788" y="2917886"/>
                    <a:pt x="1565479" y="2917886"/>
                  </a:cubicBezTo>
                  <a:cubicBezTo>
                    <a:pt x="1563709" y="2917886"/>
                    <a:pt x="1554417" y="2910364"/>
                    <a:pt x="1544683" y="2901072"/>
                  </a:cubicBezTo>
                  <a:cubicBezTo>
                    <a:pt x="1510172" y="2867889"/>
                    <a:pt x="1501766" y="2860809"/>
                    <a:pt x="1499111" y="2863464"/>
                  </a:cubicBezTo>
                  <a:cubicBezTo>
                    <a:pt x="1497783" y="2864791"/>
                    <a:pt x="1493801" y="2859924"/>
                    <a:pt x="1490704" y="2852403"/>
                  </a:cubicBezTo>
                  <a:cubicBezTo>
                    <a:pt x="1485837" y="2840899"/>
                    <a:pt x="1483625" y="2839129"/>
                    <a:pt x="1478758" y="2843996"/>
                  </a:cubicBezTo>
                  <a:cubicBezTo>
                    <a:pt x="1474334" y="2848421"/>
                    <a:pt x="1473449" y="2847978"/>
                    <a:pt x="1476103" y="2840899"/>
                  </a:cubicBezTo>
                  <a:cubicBezTo>
                    <a:pt x="1478316" y="2834262"/>
                    <a:pt x="1476988" y="2833377"/>
                    <a:pt x="1470351" y="2835147"/>
                  </a:cubicBezTo>
                  <a:cubicBezTo>
                    <a:pt x="1464600" y="2836474"/>
                    <a:pt x="1462387" y="2835590"/>
                    <a:pt x="1464157" y="2831607"/>
                  </a:cubicBezTo>
                  <a:cubicBezTo>
                    <a:pt x="1465484" y="2827625"/>
                    <a:pt x="1463272" y="2826298"/>
                    <a:pt x="1457963" y="2827625"/>
                  </a:cubicBezTo>
                  <a:cubicBezTo>
                    <a:pt x="1453096" y="2828953"/>
                    <a:pt x="1443362" y="2823643"/>
                    <a:pt x="1432301" y="2814352"/>
                  </a:cubicBezTo>
                  <a:cubicBezTo>
                    <a:pt x="1422567" y="2805503"/>
                    <a:pt x="1413275" y="2798424"/>
                    <a:pt x="1411505" y="2798424"/>
                  </a:cubicBezTo>
                  <a:cubicBezTo>
                    <a:pt x="1408851" y="2798424"/>
                    <a:pt x="1401329" y="2792229"/>
                    <a:pt x="1372127" y="2765240"/>
                  </a:cubicBezTo>
                  <a:cubicBezTo>
                    <a:pt x="1368145" y="2761700"/>
                    <a:pt x="1362836" y="2758603"/>
                    <a:pt x="1360181" y="2758603"/>
                  </a:cubicBezTo>
                  <a:cubicBezTo>
                    <a:pt x="1357084" y="2758603"/>
                    <a:pt x="1354872" y="2756833"/>
                    <a:pt x="1354872" y="2754178"/>
                  </a:cubicBezTo>
                  <a:cubicBezTo>
                    <a:pt x="1354872" y="2751966"/>
                    <a:pt x="1352217" y="2749754"/>
                    <a:pt x="1349120" y="2749754"/>
                  </a:cubicBezTo>
                  <a:cubicBezTo>
                    <a:pt x="1346023" y="2749754"/>
                    <a:pt x="1337174" y="2742675"/>
                    <a:pt x="1328767" y="2734268"/>
                  </a:cubicBezTo>
                  <a:cubicBezTo>
                    <a:pt x="1320803" y="2725862"/>
                    <a:pt x="1311511" y="2718782"/>
                    <a:pt x="1307972" y="2718782"/>
                  </a:cubicBezTo>
                  <a:cubicBezTo>
                    <a:pt x="1303990" y="2718782"/>
                    <a:pt x="1302220" y="2717013"/>
                    <a:pt x="1303547" y="2714800"/>
                  </a:cubicBezTo>
                  <a:cubicBezTo>
                    <a:pt x="1304875" y="2712588"/>
                    <a:pt x="1300008" y="2708606"/>
                    <a:pt x="1292928" y="2705509"/>
                  </a:cubicBezTo>
                  <a:cubicBezTo>
                    <a:pt x="1277000" y="2698872"/>
                    <a:pt x="1248241" y="2676749"/>
                    <a:pt x="1248241" y="2671440"/>
                  </a:cubicBezTo>
                  <a:cubicBezTo>
                    <a:pt x="1248683" y="2669670"/>
                    <a:pt x="1246028" y="2667900"/>
                    <a:pt x="1243374" y="2667900"/>
                  </a:cubicBezTo>
                  <a:cubicBezTo>
                    <a:pt x="1240277" y="2668343"/>
                    <a:pt x="1231428" y="2663476"/>
                    <a:pt x="1223463" y="2658166"/>
                  </a:cubicBezTo>
                  <a:cubicBezTo>
                    <a:pt x="1215942" y="2652415"/>
                    <a:pt x="1207535" y="2647990"/>
                    <a:pt x="1205323" y="2647990"/>
                  </a:cubicBezTo>
                  <a:cubicBezTo>
                    <a:pt x="1203111" y="2647990"/>
                    <a:pt x="1198686" y="2643123"/>
                    <a:pt x="1195589" y="2636929"/>
                  </a:cubicBezTo>
                  <a:cubicBezTo>
                    <a:pt x="1192492" y="2630734"/>
                    <a:pt x="1187182" y="2625867"/>
                    <a:pt x="1184085" y="2625867"/>
                  </a:cubicBezTo>
                  <a:cubicBezTo>
                    <a:pt x="1180988" y="2625867"/>
                    <a:pt x="1175236" y="2621443"/>
                    <a:pt x="1171254" y="2616134"/>
                  </a:cubicBezTo>
                  <a:cubicBezTo>
                    <a:pt x="1167715" y="2610382"/>
                    <a:pt x="1163290" y="2606400"/>
                    <a:pt x="1162405" y="2606842"/>
                  </a:cubicBezTo>
                  <a:cubicBezTo>
                    <a:pt x="1157981" y="2609054"/>
                    <a:pt x="1144265" y="2601975"/>
                    <a:pt x="1135858" y="2592684"/>
                  </a:cubicBezTo>
                  <a:cubicBezTo>
                    <a:pt x="1130549" y="2587374"/>
                    <a:pt x="1124797" y="2583835"/>
                    <a:pt x="1122584" y="2584719"/>
                  </a:cubicBezTo>
                  <a:cubicBezTo>
                    <a:pt x="1119930" y="2585604"/>
                    <a:pt x="1114178" y="2580295"/>
                    <a:pt x="1109753" y="2573216"/>
                  </a:cubicBezTo>
                  <a:cubicBezTo>
                    <a:pt x="1104886" y="2566137"/>
                    <a:pt x="1093383" y="2557287"/>
                    <a:pt x="1084091" y="2552863"/>
                  </a:cubicBezTo>
                  <a:cubicBezTo>
                    <a:pt x="1074800" y="2548881"/>
                    <a:pt x="1067278" y="2544014"/>
                    <a:pt x="1067278" y="2542244"/>
                  </a:cubicBezTo>
                  <a:cubicBezTo>
                    <a:pt x="1067278" y="2540474"/>
                    <a:pt x="1056659" y="2531625"/>
                    <a:pt x="1044271" y="2521891"/>
                  </a:cubicBezTo>
                  <a:cubicBezTo>
                    <a:pt x="1031439" y="2512600"/>
                    <a:pt x="1014184" y="2497999"/>
                    <a:pt x="1006662" y="2490035"/>
                  </a:cubicBezTo>
                  <a:cubicBezTo>
                    <a:pt x="998698" y="2482071"/>
                    <a:pt x="990291" y="2475434"/>
                    <a:pt x="988079" y="2475434"/>
                  </a:cubicBezTo>
                  <a:cubicBezTo>
                    <a:pt x="986309" y="2475434"/>
                    <a:pt x="970381" y="2461275"/>
                    <a:pt x="952683" y="2444462"/>
                  </a:cubicBezTo>
                  <a:cubicBezTo>
                    <a:pt x="935427" y="2427649"/>
                    <a:pt x="918172" y="2413491"/>
                    <a:pt x="914190" y="2413491"/>
                  </a:cubicBezTo>
                  <a:cubicBezTo>
                    <a:pt x="909765" y="2413491"/>
                    <a:pt x="907995" y="2411278"/>
                    <a:pt x="909765" y="2406411"/>
                  </a:cubicBezTo>
                  <a:cubicBezTo>
                    <a:pt x="911093" y="2402872"/>
                    <a:pt x="910650" y="2401102"/>
                    <a:pt x="907995" y="2402429"/>
                  </a:cubicBezTo>
                  <a:cubicBezTo>
                    <a:pt x="905783" y="2403757"/>
                    <a:pt x="897377" y="2398447"/>
                    <a:pt x="888970" y="2390483"/>
                  </a:cubicBezTo>
                  <a:cubicBezTo>
                    <a:pt x="870830" y="2373228"/>
                    <a:pt x="857556" y="2364821"/>
                    <a:pt x="848264" y="2364821"/>
                  </a:cubicBezTo>
                  <a:cubicBezTo>
                    <a:pt x="844725" y="2364821"/>
                    <a:pt x="841628" y="2362166"/>
                    <a:pt x="841628" y="2358627"/>
                  </a:cubicBezTo>
                  <a:cubicBezTo>
                    <a:pt x="841628" y="2355087"/>
                    <a:pt x="838531" y="2351105"/>
                    <a:pt x="834548" y="2349778"/>
                  </a:cubicBezTo>
                  <a:cubicBezTo>
                    <a:pt x="831009" y="2348450"/>
                    <a:pt x="828797" y="2345353"/>
                    <a:pt x="830124" y="2343141"/>
                  </a:cubicBezTo>
                  <a:cubicBezTo>
                    <a:pt x="831451" y="2340929"/>
                    <a:pt x="829682" y="2338274"/>
                    <a:pt x="826142" y="2336504"/>
                  </a:cubicBezTo>
                  <a:cubicBezTo>
                    <a:pt x="822602" y="2335177"/>
                    <a:pt x="819505" y="2330752"/>
                    <a:pt x="819505" y="2326770"/>
                  </a:cubicBezTo>
                  <a:cubicBezTo>
                    <a:pt x="819505" y="2321461"/>
                    <a:pt x="818178" y="2320576"/>
                    <a:pt x="813753" y="2324115"/>
                  </a:cubicBezTo>
                  <a:cubicBezTo>
                    <a:pt x="809329" y="2327655"/>
                    <a:pt x="804904" y="2326328"/>
                    <a:pt x="796055" y="2317921"/>
                  </a:cubicBezTo>
                  <a:cubicBezTo>
                    <a:pt x="789418" y="2311727"/>
                    <a:pt x="784109" y="2304648"/>
                    <a:pt x="784109" y="2301993"/>
                  </a:cubicBezTo>
                  <a:cubicBezTo>
                    <a:pt x="784109" y="2299781"/>
                    <a:pt x="780127" y="2298453"/>
                    <a:pt x="775260" y="2299781"/>
                  </a:cubicBezTo>
                  <a:cubicBezTo>
                    <a:pt x="768623" y="2301550"/>
                    <a:pt x="766411" y="2300223"/>
                    <a:pt x="767296" y="2294914"/>
                  </a:cubicBezTo>
                  <a:cubicBezTo>
                    <a:pt x="768181" y="2289604"/>
                    <a:pt x="765526" y="2287392"/>
                    <a:pt x="759332" y="2287392"/>
                  </a:cubicBezTo>
                  <a:cubicBezTo>
                    <a:pt x="750040" y="2287392"/>
                    <a:pt x="713317" y="2257748"/>
                    <a:pt x="713317" y="2250226"/>
                  </a:cubicBezTo>
                  <a:cubicBezTo>
                    <a:pt x="713317" y="2248014"/>
                    <a:pt x="708450" y="2246686"/>
                    <a:pt x="702698" y="2246686"/>
                  </a:cubicBezTo>
                  <a:cubicBezTo>
                    <a:pt x="690752" y="2246686"/>
                    <a:pt x="669956" y="2232970"/>
                    <a:pt x="645622" y="2209078"/>
                  </a:cubicBezTo>
                  <a:cubicBezTo>
                    <a:pt x="636330" y="2200229"/>
                    <a:pt x="624826" y="2191380"/>
                    <a:pt x="619959" y="2190053"/>
                  </a:cubicBezTo>
                  <a:cubicBezTo>
                    <a:pt x="615535" y="2188283"/>
                    <a:pt x="611553" y="2185628"/>
                    <a:pt x="611553" y="2184301"/>
                  </a:cubicBezTo>
                  <a:cubicBezTo>
                    <a:pt x="611553" y="2182531"/>
                    <a:pt x="604031" y="2177222"/>
                    <a:pt x="595182" y="2172355"/>
                  </a:cubicBezTo>
                  <a:cubicBezTo>
                    <a:pt x="585891" y="2167488"/>
                    <a:pt x="576599" y="2161293"/>
                    <a:pt x="574829" y="2158196"/>
                  </a:cubicBezTo>
                  <a:cubicBezTo>
                    <a:pt x="573060" y="2155099"/>
                    <a:pt x="568193" y="2152444"/>
                    <a:pt x="564653" y="2152444"/>
                  </a:cubicBezTo>
                  <a:cubicBezTo>
                    <a:pt x="561113" y="2152444"/>
                    <a:pt x="551379" y="2145365"/>
                    <a:pt x="543415" y="2136958"/>
                  </a:cubicBezTo>
                  <a:cubicBezTo>
                    <a:pt x="535009" y="2128552"/>
                    <a:pt x="527045" y="2121473"/>
                    <a:pt x="525275" y="2121473"/>
                  </a:cubicBezTo>
                  <a:cubicBezTo>
                    <a:pt x="519965" y="2121473"/>
                    <a:pt x="501382" y="2100235"/>
                    <a:pt x="504480" y="2097580"/>
                  </a:cubicBezTo>
                  <a:cubicBezTo>
                    <a:pt x="505807" y="2095810"/>
                    <a:pt x="504037" y="2095810"/>
                    <a:pt x="500055" y="2097138"/>
                  </a:cubicBezTo>
                  <a:cubicBezTo>
                    <a:pt x="492533" y="2100235"/>
                    <a:pt x="485454" y="2095810"/>
                    <a:pt x="469083" y="2078555"/>
                  </a:cubicBezTo>
                  <a:cubicBezTo>
                    <a:pt x="463774" y="2072803"/>
                    <a:pt x="455810" y="2068378"/>
                    <a:pt x="451385" y="2068378"/>
                  </a:cubicBezTo>
                  <a:cubicBezTo>
                    <a:pt x="446961" y="2068378"/>
                    <a:pt x="443421" y="2066609"/>
                    <a:pt x="443421" y="2063954"/>
                  </a:cubicBezTo>
                  <a:cubicBezTo>
                    <a:pt x="443421" y="2056875"/>
                    <a:pt x="424838" y="2037407"/>
                    <a:pt x="418201" y="2037407"/>
                  </a:cubicBezTo>
                  <a:cubicBezTo>
                    <a:pt x="414662" y="2037407"/>
                    <a:pt x="413335" y="2035195"/>
                    <a:pt x="415104" y="2032097"/>
                  </a:cubicBezTo>
                  <a:cubicBezTo>
                    <a:pt x="416874" y="2029000"/>
                    <a:pt x="416432" y="2028558"/>
                    <a:pt x="413335" y="2030328"/>
                  </a:cubicBezTo>
                  <a:cubicBezTo>
                    <a:pt x="407583" y="2033425"/>
                    <a:pt x="389885" y="2023248"/>
                    <a:pt x="373956" y="2007763"/>
                  </a:cubicBezTo>
                  <a:cubicBezTo>
                    <a:pt x="368647" y="2002011"/>
                    <a:pt x="362010" y="1997586"/>
                    <a:pt x="358913" y="1997586"/>
                  </a:cubicBezTo>
                  <a:cubicBezTo>
                    <a:pt x="356258" y="1997586"/>
                    <a:pt x="350064" y="1993162"/>
                    <a:pt x="345639" y="1987852"/>
                  </a:cubicBezTo>
                  <a:cubicBezTo>
                    <a:pt x="340772" y="1982985"/>
                    <a:pt x="335905" y="1979888"/>
                    <a:pt x="334578" y="1981215"/>
                  </a:cubicBezTo>
                  <a:cubicBezTo>
                    <a:pt x="331039" y="1984755"/>
                    <a:pt x="319535" y="1973251"/>
                    <a:pt x="319535" y="1966615"/>
                  </a:cubicBezTo>
                  <a:cubicBezTo>
                    <a:pt x="319535" y="1963960"/>
                    <a:pt x="317323" y="1963075"/>
                    <a:pt x="315110" y="1964402"/>
                  </a:cubicBezTo>
                  <a:cubicBezTo>
                    <a:pt x="309801" y="1967942"/>
                    <a:pt x="293430" y="1949801"/>
                    <a:pt x="292988" y="1940067"/>
                  </a:cubicBezTo>
                  <a:cubicBezTo>
                    <a:pt x="292988" y="1934316"/>
                    <a:pt x="292545" y="1934316"/>
                    <a:pt x="288121" y="1940067"/>
                  </a:cubicBezTo>
                  <a:cubicBezTo>
                    <a:pt x="284139" y="1945377"/>
                    <a:pt x="283696" y="1944934"/>
                    <a:pt x="285466" y="1936970"/>
                  </a:cubicBezTo>
                  <a:cubicBezTo>
                    <a:pt x="286793" y="1931661"/>
                    <a:pt x="286351" y="1927679"/>
                    <a:pt x="284581" y="1928121"/>
                  </a:cubicBezTo>
                  <a:cubicBezTo>
                    <a:pt x="283254" y="1928564"/>
                    <a:pt x="277059" y="1925467"/>
                    <a:pt x="271308" y="1921484"/>
                  </a:cubicBezTo>
                  <a:cubicBezTo>
                    <a:pt x="261131" y="1913963"/>
                    <a:pt x="260689" y="1913520"/>
                    <a:pt x="267768" y="1905556"/>
                  </a:cubicBezTo>
                  <a:cubicBezTo>
                    <a:pt x="274405" y="1898477"/>
                    <a:pt x="274405" y="1896265"/>
                    <a:pt x="269095" y="1891840"/>
                  </a:cubicBezTo>
                  <a:cubicBezTo>
                    <a:pt x="260689" y="1884761"/>
                    <a:pt x="256264" y="1865293"/>
                    <a:pt x="261131" y="1859099"/>
                  </a:cubicBezTo>
                  <a:cubicBezTo>
                    <a:pt x="263786" y="1856002"/>
                    <a:pt x="265556" y="1844055"/>
                    <a:pt x="265998" y="1832552"/>
                  </a:cubicBezTo>
                  <a:cubicBezTo>
                    <a:pt x="265998" y="1813526"/>
                    <a:pt x="264228" y="1809544"/>
                    <a:pt x="251397" y="1798040"/>
                  </a:cubicBezTo>
                  <a:cubicBezTo>
                    <a:pt x="242106" y="1790076"/>
                    <a:pt x="235469" y="1779458"/>
                    <a:pt x="233699" y="1769724"/>
                  </a:cubicBezTo>
                  <a:cubicBezTo>
                    <a:pt x="231929" y="1760875"/>
                    <a:pt x="228832" y="1755123"/>
                    <a:pt x="227062" y="1756008"/>
                  </a:cubicBezTo>
                  <a:cubicBezTo>
                    <a:pt x="222638" y="1759105"/>
                    <a:pt x="206267" y="1740522"/>
                    <a:pt x="202285" y="1728133"/>
                  </a:cubicBezTo>
                  <a:cubicBezTo>
                    <a:pt x="200958" y="1722824"/>
                    <a:pt x="197418" y="1718842"/>
                    <a:pt x="195206" y="1718842"/>
                  </a:cubicBezTo>
                  <a:cubicBezTo>
                    <a:pt x="192994" y="1718842"/>
                    <a:pt x="191224" y="1715744"/>
                    <a:pt x="191224" y="1711762"/>
                  </a:cubicBezTo>
                  <a:cubicBezTo>
                    <a:pt x="191224" y="1707338"/>
                    <a:pt x="188569" y="1705568"/>
                    <a:pt x="184587" y="1707338"/>
                  </a:cubicBezTo>
                  <a:cubicBezTo>
                    <a:pt x="180605" y="1708665"/>
                    <a:pt x="177950" y="1707338"/>
                    <a:pt x="177950" y="1702913"/>
                  </a:cubicBezTo>
                  <a:cubicBezTo>
                    <a:pt x="177950" y="1699374"/>
                    <a:pt x="176180" y="1697162"/>
                    <a:pt x="173968" y="1698931"/>
                  </a:cubicBezTo>
                  <a:cubicBezTo>
                    <a:pt x="171756" y="1700259"/>
                    <a:pt x="166004" y="1696277"/>
                    <a:pt x="161137" y="1690082"/>
                  </a:cubicBezTo>
                  <a:cubicBezTo>
                    <a:pt x="156270" y="1683888"/>
                    <a:pt x="150518" y="1679021"/>
                    <a:pt x="147864" y="1679021"/>
                  </a:cubicBezTo>
                  <a:cubicBezTo>
                    <a:pt x="145209" y="1679021"/>
                    <a:pt x="142554" y="1677251"/>
                    <a:pt x="141669" y="1675481"/>
                  </a:cubicBezTo>
                  <a:cubicBezTo>
                    <a:pt x="139457" y="1669730"/>
                    <a:pt x="112910" y="1652474"/>
                    <a:pt x="106273" y="1652474"/>
                  </a:cubicBezTo>
                  <a:cubicBezTo>
                    <a:pt x="103176" y="1652474"/>
                    <a:pt x="92557" y="1646280"/>
                    <a:pt x="82823" y="1638758"/>
                  </a:cubicBezTo>
                  <a:cubicBezTo>
                    <a:pt x="73089" y="1631679"/>
                    <a:pt x="64683" y="1627697"/>
                    <a:pt x="63798" y="1630351"/>
                  </a:cubicBezTo>
                  <a:cubicBezTo>
                    <a:pt x="60701" y="1638758"/>
                    <a:pt x="54949" y="1634776"/>
                    <a:pt x="57161" y="1625927"/>
                  </a:cubicBezTo>
                  <a:cubicBezTo>
                    <a:pt x="59373" y="1618405"/>
                    <a:pt x="57161" y="1617078"/>
                    <a:pt x="43003" y="1617078"/>
                  </a:cubicBezTo>
                  <a:cubicBezTo>
                    <a:pt x="30614" y="1617078"/>
                    <a:pt x="26189" y="1614866"/>
                    <a:pt x="24420" y="1608671"/>
                  </a:cubicBezTo>
                  <a:cubicBezTo>
                    <a:pt x="23092" y="1603804"/>
                    <a:pt x="19995" y="1600707"/>
                    <a:pt x="17340" y="1602034"/>
                  </a:cubicBezTo>
                  <a:cubicBezTo>
                    <a:pt x="14243" y="1602919"/>
                    <a:pt x="8934" y="1601592"/>
                    <a:pt x="5394" y="1599380"/>
                  </a:cubicBezTo>
                  <a:cubicBezTo>
                    <a:pt x="85" y="1595840"/>
                    <a:pt x="-358" y="1594070"/>
                    <a:pt x="4952" y="1590973"/>
                  </a:cubicBezTo>
                  <a:cubicBezTo>
                    <a:pt x="9376" y="1587876"/>
                    <a:pt x="8491" y="1585664"/>
                    <a:pt x="527" y="1579912"/>
                  </a:cubicBezTo>
                  <a:cubicBezTo>
                    <a:pt x="-8322" y="1574160"/>
                    <a:pt x="-9207" y="1571505"/>
                    <a:pt x="-4782" y="1564426"/>
                  </a:cubicBezTo>
                  <a:cubicBezTo>
                    <a:pt x="-1685" y="1559559"/>
                    <a:pt x="-1243" y="1554692"/>
                    <a:pt x="-3897" y="1552037"/>
                  </a:cubicBezTo>
                  <a:cubicBezTo>
                    <a:pt x="-6110" y="1549825"/>
                    <a:pt x="-3897" y="1540534"/>
                    <a:pt x="1855" y="1528587"/>
                  </a:cubicBezTo>
                  <a:cubicBezTo>
                    <a:pt x="12473" y="1506907"/>
                    <a:pt x="18225" y="1501155"/>
                    <a:pt x="26189" y="1503810"/>
                  </a:cubicBezTo>
                  <a:cubicBezTo>
                    <a:pt x="28844" y="1505138"/>
                    <a:pt x="32384" y="1502925"/>
                    <a:pt x="33711" y="1499386"/>
                  </a:cubicBezTo>
                  <a:cubicBezTo>
                    <a:pt x="35038" y="1495404"/>
                    <a:pt x="38136" y="1494076"/>
                    <a:pt x="40790" y="1495404"/>
                  </a:cubicBezTo>
                  <a:cubicBezTo>
                    <a:pt x="43003" y="1496731"/>
                    <a:pt x="45215" y="1495846"/>
                    <a:pt x="45215" y="1493191"/>
                  </a:cubicBezTo>
                  <a:cubicBezTo>
                    <a:pt x="45215" y="1490537"/>
                    <a:pt x="46985" y="1489209"/>
                    <a:pt x="49197" y="1490979"/>
                  </a:cubicBezTo>
                  <a:cubicBezTo>
                    <a:pt x="51852" y="1492306"/>
                    <a:pt x="54949" y="1490537"/>
                    <a:pt x="57161" y="1487439"/>
                  </a:cubicBezTo>
                  <a:cubicBezTo>
                    <a:pt x="58931" y="1483900"/>
                    <a:pt x="65568" y="1481245"/>
                    <a:pt x="71762" y="1481688"/>
                  </a:cubicBezTo>
                  <a:cubicBezTo>
                    <a:pt x="79284" y="1482130"/>
                    <a:pt x="84151" y="1479033"/>
                    <a:pt x="87248" y="1471954"/>
                  </a:cubicBezTo>
                  <a:cubicBezTo>
                    <a:pt x="92115" y="1461335"/>
                    <a:pt x="100521" y="1459123"/>
                    <a:pt x="104061" y="1467972"/>
                  </a:cubicBezTo>
                  <a:cubicBezTo>
                    <a:pt x="105831" y="1471954"/>
                    <a:pt x="107600" y="1471511"/>
                    <a:pt x="111140" y="1466644"/>
                  </a:cubicBezTo>
                  <a:cubicBezTo>
                    <a:pt x="115122" y="1460892"/>
                    <a:pt x="116007" y="1460892"/>
                    <a:pt x="116007" y="1466644"/>
                  </a:cubicBezTo>
                  <a:cubicBezTo>
                    <a:pt x="116007" y="1471069"/>
                    <a:pt x="118219" y="1469741"/>
                    <a:pt x="123086" y="1463105"/>
                  </a:cubicBezTo>
                  <a:cubicBezTo>
                    <a:pt x="129281" y="1453813"/>
                    <a:pt x="130608" y="1453813"/>
                    <a:pt x="142554" y="1460007"/>
                  </a:cubicBezTo>
                  <a:cubicBezTo>
                    <a:pt x="157155" y="1467529"/>
                    <a:pt x="162022" y="1468414"/>
                    <a:pt x="158482" y="1462662"/>
                  </a:cubicBezTo>
                  <a:cubicBezTo>
                    <a:pt x="154943" y="1457353"/>
                    <a:pt x="166447" y="1453371"/>
                    <a:pt x="183702" y="1453371"/>
                  </a:cubicBezTo>
                  <a:cubicBezTo>
                    <a:pt x="194321" y="1453371"/>
                    <a:pt x="196091" y="1452043"/>
                    <a:pt x="191224" y="1448946"/>
                  </a:cubicBezTo>
                  <a:cubicBezTo>
                    <a:pt x="186357" y="1445849"/>
                    <a:pt x="189012" y="1444522"/>
                    <a:pt x="201400" y="1444522"/>
                  </a:cubicBezTo>
                  <a:cubicBezTo>
                    <a:pt x="210249" y="1444522"/>
                    <a:pt x="217771" y="1442752"/>
                    <a:pt x="217771" y="1440097"/>
                  </a:cubicBezTo>
                  <a:cubicBezTo>
                    <a:pt x="217771" y="1437885"/>
                    <a:pt x="222638" y="1435673"/>
                    <a:pt x="228390" y="1435673"/>
                  </a:cubicBezTo>
                  <a:cubicBezTo>
                    <a:pt x="234584" y="1435673"/>
                    <a:pt x="240778" y="1433460"/>
                    <a:pt x="242106" y="1431248"/>
                  </a:cubicBezTo>
                  <a:cubicBezTo>
                    <a:pt x="243876" y="1428593"/>
                    <a:pt x="246973" y="1427708"/>
                    <a:pt x="249185" y="1429478"/>
                  </a:cubicBezTo>
                  <a:cubicBezTo>
                    <a:pt x="251840" y="1430806"/>
                    <a:pt x="257149" y="1429036"/>
                    <a:pt x="261574" y="1425054"/>
                  </a:cubicBezTo>
                  <a:cubicBezTo>
                    <a:pt x="267768" y="1419302"/>
                    <a:pt x="270423" y="1419302"/>
                    <a:pt x="280599" y="1424169"/>
                  </a:cubicBezTo>
                  <a:cubicBezTo>
                    <a:pt x="293873" y="1431248"/>
                    <a:pt x="300952" y="1428151"/>
                    <a:pt x="289891" y="1420187"/>
                  </a:cubicBezTo>
                  <a:cubicBezTo>
                    <a:pt x="283696" y="1415320"/>
                    <a:pt x="284139" y="1414435"/>
                    <a:pt x="294757" y="1411780"/>
                  </a:cubicBezTo>
                  <a:cubicBezTo>
                    <a:pt x="302722" y="1410010"/>
                    <a:pt x="309801" y="1410895"/>
                    <a:pt x="314225" y="1414435"/>
                  </a:cubicBezTo>
                  <a:cubicBezTo>
                    <a:pt x="319977" y="1419302"/>
                    <a:pt x="320420" y="1419302"/>
                    <a:pt x="317765" y="1414435"/>
                  </a:cubicBezTo>
                  <a:cubicBezTo>
                    <a:pt x="315553" y="1410453"/>
                    <a:pt x="316438" y="1408683"/>
                    <a:pt x="319977" y="1409568"/>
                  </a:cubicBezTo>
                  <a:cubicBezTo>
                    <a:pt x="329269" y="1410895"/>
                    <a:pt x="373514" y="1392755"/>
                    <a:pt x="376169" y="1386118"/>
                  </a:cubicBezTo>
                  <a:cubicBezTo>
                    <a:pt x="377053" y="1383906"/>
                    <a:pt x="379708" y="1382578"/>
                    <a:pt x="381920" y="1382578"/>
                  </a:cubicBezTo>
                  <a:cubicBezTo>
                    <a:pt x="384575" y="1382578"/>
                    <a:pt x="385460" y="1383906"/>
                    <a:pt x="384575" y="1386118"/>
                  </a:cubicBezTo>
                  <a:cubicBezTo>
                    <a:pt x="383248" y="1387888"/>
                    <a:pt x="389000" y="1389215"/>
                    <a:pt x="396964" y="1389658"/>
                  </a:cubicBezTo>
                  <a:cubicBezTo>
                    <a:pt x="405370" y="1389658"/>
                    <a:pt x="411565" y="1388773"/>
                    <a:pt x="411122" y="1387445"/>
                  </a:cubicBezTo>
                  <a:cubicBezTo>
                    <a:pt x="410680" y="1386118"/>
                    <a:pt x="411122" y="1384791"/>
                    <a:pt x="412450" y="1384348"/>
                  </a:cubicBezTo>
                  <a:cubicBezTo>
                    <a:pt x="413777" y="1384348"/>
                    <a:pt x="418644" y="1381694"/>
                    <a:pt x="423953" y="1379039"/>
                  </a:cubicBezTo>
                  <a:cubicBezTo>
                    <a:pt x="428820" y="1376384"/>
                    <a:pt x="438997" y="1373287"/>
                    <a:pt x="445633" y="1371960"/>
                  </a:cubicBezTo>
                  <a:cubicBezTo>
                    <a:pt x="452713" y="1370632"/>
                    <a:pt x="459349" y="1367535"/>
                    <a:pt x="461119" y="1364880"/>
                  </a:cubicBezTo>
                  <a:cubicBezTo>
                    <a:pt x="462447" y="1362668"/>
                    <a:pt x="476163" y="1359128"/>
                    <a:pt x="491206" y="1357801"/>
                  </a:cubicBezTo>
                  <a:cubicBezTo>
                    <a:pt x="506249" y="1356031"/>
                    <a:pt x="518638" y="1352934"/>
                    <a:pt x="518638" y="1351164"/>
                  </a:cubicBezTo>
                  <a:cubicBezTo>
                    <a:pt x="518638" y="1348952"/>
                    <a:pt x="519965" y="1347625"/>
                    <a:pt x="522178" y="1348067"/>
                  </a:cubicBezTo>
                  <a:cubicBezTo>
                    <a:pt x="523947" y="1348067"/>
                    <a:pt x="528814" y="1347182"/>
                    <a:pt x="533239" y="1344970"/>
                  </a:cubicBezTo>
                  <a:cubicBezTo>
                    <a:pt x="537221" y="1343200"/>
                    <a:pt x="544743" y="1342758"/>
                    <a:pt x="549610" y="1344085"/>
                  </a:cubicBezTo>
                  <a:cubicBezTo>
                    <a:pt x="554034" y="1345412"/>
                    <a:pt x="558901" y="1344085"/>
                    <a:pt x="559786" y="1341430"/>
                  </a:cubicBezTo>
                  <a:cubicBezTo>
                    <a:pt x="560671" y="1338776"/>
                    <a:pt x="567308" y="1337006"/>
                    <a:pt x="575272" y="1337006"/>
                  </a:cubicBezTo>
                  <a:cubicBezTo>
                    <a:pt x="583236" y="1337006"/>
                    <a:pt x="589430" y="1334794"/>
                    <a:pt x="589430" y="1332139"/>
                  </a:cubicBezTo>
                  <a:cubicBezTo>
                    <a:pt x="589430" y="1329484"/>
                    <a:pt x="591643" y="1330369"/>
                    <a:pt x="593855" y="1333909"/>
                  </a:cubicBezTo>
                  <a:cubicBezTo>
                    <a:pt x="597394" y="1339218"/>
                    <a:pt x="598279" y="1338776"/>
                    <a:pt x="598279" y="1330812"/>
                  </a:cubicBezTo>
                  <a:cubicBezTo>
                    <a:pt x="598279" y="1325060"/>
                    <a:pt x="600492" y="1320635"/>
                    <a:pt x="603146" y="1320635"/>
                  </a:cubicBezTo>
                  <a:cubicBezTo>
                    <a:pt x="605359" y="1320635"/>
                    <a:pt x="606243" y="1322847"/>
                    <a:pt x="604916" y="1325060"/>
                  </a:cubicBezTo>
                  <a:cubicBezTo>
                    <a:pt x="603589" y="1327714"/>
                    <a:pt x="604031" y="1329484"/>
                    <a:pt x="606686" y="1329484"/>
                  </a:cubicBezTo>
                  <a:cubicBezTo>
                    <a:pt x="614208" y="1329484"/>
                    <a:pt x="633675" y="1319308"/>
                    <a:pt x="633675" y="1315326"/>
                  </a:cubicBezTo>
                  <a:cubicBezTo>
                    <a:pt x="633675" y="1313114"/>
                    <a:pt x="637658" y="1313556"/>
                    <a:pt x="642524" y="1316211"/>
                  </a:cubicBezTo>
                  <a:cubicBezTo>
                    <a:pt x="648719" y="1319308"/>
                    <a:pt x="651374" y="1319308"/>
                    <a:pt x="651374" y="1316211"/>
                  </a:cubicBezTo>
                  <a:cubicBezTo>
                    <a:pt x="651374" y="1313998"/>
                    <a:pt x="654471" y="1311786"/>
                    <a:pt x="658453" y="1311786"/>
                  </a:cubicBezTo>
                  <a:cubicBezTo>
                    <a:pt x="662435" y="1311786"/>
                    <a:pt x="669072" y="1307362"/>
                    <a:pt x="673939" y="1302052"/>
                  </a:cubicBezTo>
                  <a:cubicBezTo>
                    <a:pt x="680575" y="1293646"/>
                    <a:pt x="681903" y="1293646"/>
                    <a:pt x="679690" y="1300282"/>
                  </a:cubicBezTo>
                  <a:cubicBezTo>
                    <a:pt x="677036" y="1307362"/>
                    <a:pt x="677478" y="1307804"/>
                    <a:pt x="686327" y="1303380"/>
                  </a:cubicBezTo>
                  <a:cubicBezTo>
                    <a:pt x="691637" y="1300282"/>
                    <a:pt x="698273" y="1299398"/>
                    <a:pt x="700928" y="1301167"/>
                  </a:cubicBezTo>
                  <a:cubicBezTo>
                    <a:pt x="704025" y="1302937"/>
                    <a:pt x="704468" y="1302495"/>
                    <a:pt x="702698" y="1299398"/>
                  </a:cubicBezTo>
                  <a:cubicBezTo>
                    <a:pt x="700928" y="1295858"/>
                    <a:pt x="702698" y="1294088"/>
                    <a:pt x="708007" y="1294088"/>
                  </a:cubicBezTo>
                  <a:cubicBezTo>
                    <a:pt x="712432" y="1294088"/>
                    <a:pt x="717741" y="1292761"/>
                    <a:pt x="719511" y="1290991"/>
                  </a:cubicBezTo>
                  <a:cubicBezTo>
                    <a:pt x="721281" y="1289221"/>
                    <a:pt x="727918" y="1287451"/>
                    <a:pt x="734554" y="1287009"/>
                  </a:cubicBezTo>
                  <a:cubicBezTo>
                    <a:pt x="765084" y="1285682"/>
                    <a:pt x="766411" y="1285239"/>
                    <a:pt x="766411" y="1275948"/>
                  </a:cubicBezTo>
                  <a:cubicBezTo>
                    <a:pt x="766411" y="1268868"/>
                    <a:pt x="767738" y="1267541"/>
                    <a:pt x="772163" y="1271081"/>
                  </a:cubicBezTo>
                  <a:cubicBezTo>
                    <a:pt x="775702" y="1274178"/>
                    <a:pt x="780127" y="1274178"/>
                    <a:pt x="784109" y="1271966"/>
                  </a:cubicBezTo>
                  <a:cubicBezTo>
                    <a:pt x="787649" y="1269753"/>
                    <a:pt x="792073" y="1268868"/>
                    <a:pt x="793843" y="1270196"/>
                  </a:cubicBezTo>
                  <a:cubicBezTo>
                    <a:pt x="799152" y="1273293"/>
                    <a:pt x="832779" y="1262232"/>
                    <a:pt x="832779" y="1257365"/>
                  </a:cubicBezTo>
                  <a:cubicBezTo>
                    <a:pt x="832779" y="1255152"/>
                    <a:pt x="835876" y="1255595"/>
                    <a:pt x="839415" y="1258692"/>
                  </a:cubicBezTo>
                  <a:cubicBezTo>
                    <a:pt x="844725" y="1263116"/>
                    <a:pt x="846052" y="1263116"/>
                    <a:pt x="846052" y="1257365"/>
                  </a:cubicBezTo>
                  <a:cubicBezTo>
                    <a:pt x="846052" y="1252940"/>
                    <a:pt x="848707" y="1251170"/>
                    <a:pt x="852689" y="1252498"/>
                  </a:cubicBezTo>
                  <a:cubicBezTo>
                    <a:pt x="856229" y="1254267"/>
                    <a:pt x="859326" y="1252940"/>
                    <a:pt x="859326" y="1249843"/>
                  </a:cubicBezTo>
                  <a:cubicBezTo>
                    <a:pt x="859326" y="1246746"/>
                    <a:pt x="862423" y="1245418"/>
                    <a:pt x="865963" y="1247188"/>
                  </a:cubicBezTo>
                  <a:cubicBezTo>
                    <a:pt x="869945" y="1248516"/>
                    <a:pt x="872599" y="1247188"/>
                    <a:pt x="872599" y="1242764"/>
                  </a:cubicBezTo>
                  <a:cubicBezTo>
                    <a:pt x="872599" y="1239224"/>
                    <a:pt x="874369" y="1237012"/>
                    <a:pt x="876139" y="1238339"/>
                  </a:cubicBezTo>
                  <a:cubicBezTo>
                    <a:pt x="881448" y="1241436"/>
                    <a:pt x="912420" y="1231702"/>
                    <a:pt x="912420" y="1226835"/>
                  </a:cubicBezTo>
                  <a:cubicBezTo>
                    <a:pt x="912420" y="1225066"/>
                    <a:pt x="918172" y="1223296"/>
                    <a:pt x="924809" y="1223296"/>
                  </a:cubicBezTo>
                  <a:cubicBezTo>
                    <a:pt x="931445" y="1223296"/>
                    <a:pt x="939410" y="1221084"/>
                    <a:pt x="942064" y="1218429"/>
                  </a:cubicBezTo>
                  <a:cubicBezTo>
                    <a:pt x="944719" y="1215774"/>
                    <a:pt x="947816" y="1215332"/>
                    <a:pt x="949143" y="1217544"/>
                  </a:cubicBezTo>
                  <a:cubicBezTo>
                    <a:pt x="953126" y="1224181"/>
                    <a:pt x="978788" y="1218871"/>
                    <a:pt x="978788" y="1211792"/>
                  </a:cubicBezTo>
                  <a:cubicBezTo>
                    <a:pt x="978788" y="1208252"/>
                    <a:pt x="981000" y="1205598"/>
                    <a:pt x="983655" y="1205598"/>
                  </a:cubicBezTo>
                  <a:cubicBezTo>
                    <a:pt x="985867" y="1205598"/>
                    <a:pt x="986752" y="1208252"/>
                    <a:pt x="984982" y="1211350"/>
                  </a:cubicBezTo>
                  <a:cubicBezTo>
                    <a:pt x="982327" y="1215332"/>
                    <a:pt x="983212" y="1215332"/>
                    <a:pt x="988079" y="1210907"/>
                  </a:cubicBezTo>
                  <a:cubicBezTo>
                    <a:pt x="991176" y="1208252"/>
                    <a:pt x="999583" y="1205598"/>
                    <a:pt x="1006662" y="1205598"/>
                  </a:cubicBezTo>
                  <a:cubicBezTo>
                    <a:pt x="1013741" y="1205598"/>
                    <a:pt x="1018166" y="1203828"/>
                    <a:pt x="1016396" y="1201173"/>
                  </a:cubicBezTo>
                  <a:cubicBezTo>
                    <a:pt x="1014626" y="1198519"/>
                    <a:pt x="1018608" y="1197191"/>
                    <a:pt x="1025688" y="1197634"/>
                  </a:cubicBezTo>
                  <a:cubicBezTo>
                    <a:pt x="1032324" y="1198519"/>
                    <a:pt x="1038519" y="1196749"/>
                    <a:pt x="1039404" y="1193652"/>
                  </a:cubicBezTo>
                  <a:cubicBezTo>
                    <a:pt x="1040288" y="1190997"/>
                    <a:pt x="1045155" y="1189670"/>
                    <a:pt x="1050022" y="1190997"/>
                  </a:cubicBezTo>
                  <a:cubicBezTo>
                    <a:pt x="1060199" y="1193652"/>
                    <a:pt x="1098250" y="1183918"/>
                    <a:pt x="1098250" y="1178608"/>
                  </a:cubicBezTo>
                  <a:cubicBezTo>
                    <a:pt x="1098250" y="1176396"/>
                    <a:pt x="1101347" y="1175954"/>
                    <a:pt x="1104886" y="1177281"/>
                  </a:cubicBezTo>
                  <a:cubicBezTo>
                    <a:pt x="1108426" y="1179051"/>
                    <a:pt x="1116390" y="1176838"/>
                    <a:pt x="1122142" y="1173299"/>
                  </a:cubicBezTo>
                  <a:cubicBezTo>
                    <a:pt x="1133646" y="1165777"/>
                    <a:pt x="1164175" y="1162238"/>
                    <a:pt x="1172582" y="1167547"/>
                  </a:cubicBezTo>
                  <a:cubicBezTo>
                    <a:pt x="1175679" y="1169317"/>
                    <a:pt x="1177891" y="1168432"/>
                    <a:pt x="1177891" y="1166220"/>
                  </a:cubicBezTo>
                  <a:cubicBezTo>
                    <a:pt x="1177891" y="1156486"/>
                    <a:pt x="1196916" y="1142327"/>
                    <a:pt x="1209305" y="1142770"/>
                  </a:cubicBezTo>
                  <a:cubicBezTo>
                    <a:pt x="1218154" y="1142770"/>
                    <a:pt x="1222579" y="1140557"/>
                    <a:pt x="1224791" y="1133921"/>
                  </a:cubicBezTo>
                  <a:cubicBezTo>
                    <a:pt x="1227003" y="1126841"/>
                    <a:pt x="1228330" y="1125956"/>
                    <a:pt x="1231428" y="1130823"/>
                  </a:cubicBezTo>
                  <a:cubicBezTo>
                    <a:pt x="1234525" y="1135690"/>
                    <a:pt x="1236295" y="1135690"/>
                    <a:pt x="1238949" y="1131266"/>
                  </a:cubicBezTo>
                  <a:cubicBezTo>
                    <a:pt x="1241162" y="1127726"/>
                    <a:pt x="1248683" y="1126399"/>
                    <a:pt x="1257975" y="1127726"/>
                  </a:cubicBezTo>
                  <a:cubicBezTo>
                    <a:pt x="1268594" y="1129054"/>
                    <a:pt x="1280540" y="1125956"/>
                    <a:pt x="1295583" y="1118877"/>
                  </a:cubicBezTo>
                  <a:cubicBezTo>
                    <a:pt x="1307529" y="1113125"/>
                    <a:pt x="1320360" y="1108258"/>
                    <a:pt x="1324342" y="1108258"/>
                  </a:cubicBezTo>
                  <a:cubicBezTo>
                    <a:pt x="1328324" y="1108258"/>
                    <a:pt x="1333191" y="1105161"/>
                    <a:pt x="1334519" y="1101179"/>
                  </a:cubicBezTo>
                  <a:cubicBezTo>
                    <a:pt x="1336289" y="1096755"/>
                    <a:pt x="1339828" y="1094985"/>
                    <a:pt x="1344253" y="1096755"/>
                  </a:cubicBezTo>
                  <a:cubicBezTo>
                    <a:pt x="1348235" y="1098082"/>
                    <a:pt x="1357969" y="1096312"/>
                    <a:pt x="1366375" y="1092330"/>
                  </a:cubicBezTo>
                  <a:cubicBezTo>
                    <a:pt x="1374782" y="1088348"/>
                    <a:pt x="1384516" y="1086136"/>
                    <a:pt x="1388055" y="1087906"/>
                  </a:cubicBezTo>
                  <a:cubicBezTo>
                    <a:pt x="1391595" y="1089233"/>
                    <a:pt x="1394692" y="1088348"/>
                    <a:pt x="1394692" y="1086136"/>
                  </a:cubicBezTo>
                  <a:cubicBezTo>
                    <a:pt x="1394692" y="1083924"/>
                    <a:pt x="1397789" y="1083481"/>
                    <a:pt x="1402214" y="1084808"/>
                  </a:cubicBezTo>
                  <a:cubicBezTo>
                    <a:pt x="1406638" y="1086578"/>
                    <a:pt x="1408408" y="1085693"/>
                    <a:pt x="1406638" y="1083039"/>
                  </a:cubicBezTo>
                  <a:cubicBezTo>
                    <a:pt x="1404426" y="1079942"/>
                    <a:pt x="1409293" y="1078614"/>
                    <a:pt x="1419912" y="1078614"/>
                  </a:cubicBezTo>
                  <a:cubicBezTo>
                    <a:pt x="1431416" y="1079499"/>
                    <a:pt x="1439822" y="1076402"/>
                    <a:pt x="1447344" y="1069765"/>
                  </a:cubicBezTo>
                  <a:cubicBezTo>
                    <a:pt x="1453096" y="1064013"/>
                    <a:pt x="1461502" y="1059589"/>
                    <a:pt x="1465927" y="1059589"/>
                  </a:cubicBezTo>
                  <a:cubicBezTo>
                    <a:pt x="1470351" y="1059589"/>
                    <a:pt x="1475218" y="1057376"/>
                    <a:pt x="1476546" y="1055164"/>
                  </a:cubicBezTo>
                  <a:cubicBezTo>
                    <a:pt x="1477873" y="1052510"/>
                    <a:pt x="1484067" y="1052067"/>
                    <a:pt x="1490262" y="1053394"/>
                  </a:cubicBezTo>
                  <a:cubicBezTo>
                    <a:pt x="1497341" y="1055164"/>
                    <a:pt x="1501766" y="1053837"/>
                    <a:pt x="1503535" y="1049412"/>
                  </a:cubicBezTo>
                  <a:cubicBezTo>
                    <a:pt x="1504863" y="1045430"/>
                    <a:pt x="1511942" y="1042776"/>
                    <a:pt x="1523446" y="1042776"/>
                  </a:cubicBezTo>
                  <a:cubicBezTo>
                    <a:pt x="1542914" y="1042333"/>
                    <a:pt x="1550878" y="1038793"/>
                    <a:pt x="1546896" y="1032599"/>
                  </a:cubicBezTo>
                  <a:cubicBezTo>
                    <a:pt x="1545568" y="1029944"/>
                    <a:pt x="1548223" y="1030387"/>
                    <a:pt x="1553532" y="1033927"/>
                  </a:cubicBezTo>
                  <a:cubicBezTo>
                    <a:pt x="1560612" y="1038351"/>
                    <a:pt x="1564594" y="1038351"/>
                    <a:pt x="1570788" y="1034811"/>
                  </a:cubicBezTo>
                  <a:cubicBezTo>
                    <a:pt x="1575212" y="1032157"/>
                    <a:pt x="1584946" y="1028175"/>
                    <a:pt x="1592468" y="1026847"/>
                  </a:cubicBezTo>
                  <a:cubicBezTo>
                    <a:pt x="1599990" y="1025077"/>
                    <a:pt x="1608839" y="1021095"/>
                    <a:pt x="1611494" y="1017556"/>
                  </a:cubicBezTo>
                  <a:cubicBezTo>
                    <a:pt x="1615033" y="1013574"/>
                    <a:pt x="1619900" y="1012689"/>
                    <a:pt x="1626094" y="1014901"/>
                  </a:cubicBezTo>
                  <a:cubicBezTo>
                    <a:pt x="1634943" y="1018441"/>
                    <a:pt x="1660163" y="1008707"/>
                    <a:pt x="1663703" y="1001185"/>
                  </a:cubicBezTo>
                  <a:cubicBezTo>
                    <a:pt x="1666358" y="995433"/>
                    <a:pt x="1682286" y="997203"/>
                    <a:pt x="1682728" y="1003397"/>
                  </a:cubicBezTo>
                  <a:cubicBezTo>
                    <a:pt x="1682728" y="1006052"/>
                    <a:pt x="1684498" y="1004725"/>
                    <a:pt x="1686710" y="999858"/>
                  </a:cubicBezTo>
                  <a:cubicBezTo>
                    <a:pt x="1688923" y="994991"/>
                    <a:pt x="1690692" y="993663"/>
                    <a:pt x="1690692" y="996761"/>
                  </a:cubicBezTo>
                  <a:cubicBezTo>
                    <a:pt x="1691135" y="999858"/>
                    <a:pt x="1694674" y="998530"/>
                    <a:pt x="1700426" y="992779"/>
                  </a:cubicBezTo>
                  <a:cubicBezTo>
                    <a:pt x="1705736" y="987469"/>
                    <a:pt x="1713257" y="984372"/>
                    <a:pt x="1718124" y="985699"/>
                  </a:cubicBezTo>
                  <a:cubicBezTo>
                    <a:pt x="1729186" y="988796"/>
                    <a:pt x="1752636" y="966674"/>
                    <a:pt x="1753963" y="952515"/>
                  </a:cubicBezTo>
                  <a:cubicBezTo>
                    <a:pt x="1755733" y="920659"/>
                    <a:pt x="1755733" y="915349"/>
                    <a:pt x="1751308" y="909598"/>
                  </a:cubicBezTo>
                  <a:cubicBezTo>
                    <a:pt x="1747769" y="904731"/>
                    <a:pt x="1747769" y="903846"/>
                    <a:pt x="1751751" y="906058"/>
                  </a:cubicBezTo>
                  <a:cubicBezTo>
                    <a:pt x="1755290" y="908270"/>
                    <a:pt x="1761485" y="902961"/>
                    <a:pt x="1769006" y="891900"/>
                  </a:cubicBezTo>
                  <a:cubicBezTo>
                    <a:pt x="1775201" y="882166"/>
                    <a:pt x="1784492" y="872874"/>
                    <a:pt x="1788917" y="871547"/>
                  </a:cubicBezTo>
                  <a:cubicBezTo>
                    <a:pt x="1793784" y="869777"/>
                    <a:pt x="1797323" y="865795"/>
                    <a:pt x="1797323" y="862255"/>
                  </a:cubicBezTo>
                  <a:cubicBezTo>
                    <a:pt x="1797323" y="858716"/>
                    <a:pt x="1799978" y="856061"/>
                    <a:pt x="1803518" y="856061"/>
                  </a:cubicBezTo>
                  <a:cubicBezTo>
                    <a:pt x="1806615" y="856061"/>
                    <a:pt x="1816349" y="850309"/>
                    <a:pt x="1824313" y="842787"/>
                  </a:cubicBezTo>
                  <a:cubicBezTo>
                    <a:pt x="1832719" y="835708"/>
                    <a:pt x="1840683" y="829514"/>
                    <a:pt x="1842453" y="829514"/>
                  </a:cubicBezTo>
                  <a:cubicBezTo>
                    <a:pt x="1844223" y="829514"/>
                    <a:pt x="1848648" y="826417"/>
                    <a:pt x="1852630" y="822435"/>
                  </a:cubicBezTo>
                  <a:cubicBezTo>
                    <a:pt x="1857939" y="817125"/>
                    <a:pt x="1861036" y="816683"/>
                    <a:pt x="1865461" y="820222"/>
                  </a:cubicBezTo>
                  <a:cubicBezTo>
                    <a:pt x="1869885" y="824204"/>
                    <a:pt x="1872098" y="823762"/>
                    <a:pt x="1873867" y="819780"/>
                  </a:cubicBezTo>
                  <a:cubicBezTo>
                    <a:pt x="1875195" y="816683"/>
                    <a:pt x="1883601" y="810046"/>
                    <a:pt x="1892893" y="805179"/>
                  </a:cubicBezTo>
                  <a:cubicBezTo>
                    <a:pt x="1902627" y="800312"/>
                    <a:pt x="1912803" y="793675"/>
                    <a:pt x="1915900" y="790578"/>
                  </a:cubicBezTo>
                  <a:cubicBezTo>
                    <a:pt x="1919440" y="787481"/>
                    <a:pt x="1923864" y="786596"/>
                    <a:pt x="1926519" y="787923"/>
                  </a:cubicBezTo>
                  <a:cubicBezTo>
                    <a:pt x="1929174" y="789693"/>
                    <a:pt x="1932713" y="788366"/>
                    <a:pt x="1934483" y="784826"/>
                  </a:cubicBezTo>
                  <a:cubicBezTo>
                    <a:pt x="1936695" y="781729"/>
                    <a:pt x="1941562" y="778632"/>
                    <a:pt x="1945544" y="778189"/>
                  </a:cubicBezTo>
                  <a:cubicBezTo>
                    <a:pt x="1949527" y="777747"/>
                    <a:pt x="1957933" y="773765"/>
                    <a:pt x="1964127" y="769783"/>
                  </a:cubicBezTo>
                  <a:cubicBezTo>
                    <a:pt x="1975189" y="762261"/>
                    <a:pt x="1986692" y="760049"/>
                    <a:pt x="2024743" y="756952"/>
                  </a:cubicBezTo>
                  <a:cubicBezTo>
                    <a:pt x="2034035" y="756067"/>
                    <a:pt x="2043326" y="752527"/>
                    <a:pt x="2045539" y="749430"/>
                  </a:cubicBezTo>
                  <a:cubicBezTo>
                    <a:pt x="2047751" y="745891"/>
                    <a:pt x="2049521" y="745448"/>
                    <a:pt x="2049521" y="747660"/>
                  </a:cubicBezTo>
                  <a:cubicBezTo>
                    <a:pt x="2049521" y="750315"/>
                    <a:pt x="2051290" y="749430"/>
                    <a:pt x="2053060" y="746333"/>
                  </a:cubicBezTo>
                  <a:cubicBezTo>
                    <a:pt x="2055272" y="743236"/>
                    <a:pt x="2063679" y="740139"/>
                    <a:pt x="2072086" y="739254"/>
                  </a:cubicBezTo>
                  <a:cubicBezTo>
                    <a:pt x="2080492" y="738369"/>
                    <a:pt x="2092881" y="735272"/>
                    <a:pt x="2099960" y="732617"/>
                  </a:cubicBezTo>
                  <a:cubicBezTo>
                    <a:pt x="2107039" y="729962"/>
                    <a:pt x="2113676" y="728635"/>
                    <a:pt x="2115004" y="729962"/>
                  </a:cubicBezTo>
                  <a:cubicBezTo>
                    <a:pt x="2116331" y="730847"/>
                    <a:pt x="2119428" y="730405"/>
                    <a:pt x="2122083" y="728192"/>
                  </a:cubicBezTo>
                  <a:cubicBezTo>
                    <a:pt x="2130047" y="722441"/>
                    <a:pt x="2146860" y="719343"/>
                    <a:pt x="2149072" y="723768"/>
                  </a:cubicBezTo>
                  <a:cubicBezTo>
                    <a:pt x="2151727" y="727750"/>
                    <a:pt x="2173850" y="719786"/>
                    <a:pt x="2178274" y="713149"/>
                  </a:cubicBezTo>
                  <a:cubicBezTo>
                    <a:pt x="2180044" y="710937"/>
                    <a:pt x="2182699" y="711379"/>
                    <a:pt x="2184468" y="714476"/>
                  </a:cubicBezTo>
                  <a:cubicBezTo>
                    <a:pt x="2187123" y="718459"/>
                    <a:pt x="2188893" y="718459"/>
                    <a:pt x="2191548" y="714034"/>
                  </a:cubicBezTo>
                  <a:cubicBezTo>
                    <a:pt x="2195087" y="708725"/>
                    <a:pt x="2196415" y="709167"/>
                    <a:pt x="2199954" y="714476"/>
                  </a:cubicBezTo>
                  <a:cubicBezTo>
                    <a:pt x="2203051" y="719343"/>
                    <a:pt x="2205264" y="719786"/>
                    <a:pt x="2207918" y="715804"/>
                  </a:cubicBezTo>
                  <a:cubicBezTo>
                    <a:pt x="2213670" y="706955"/>
                    <a:pt x="2314992" y="706512"/>
                    <a:pt x="2314992" y="715804"/>
                  </a:cubicBezTo>
                  <a:cubicBezTo>
                    <a:pt x="2314992" y="719343"/>
                    <a:pt x="2322071" y="721113"/>
                    <a:pt x="2335344" y="721113"/>
                  </a:cubicBezTo>
                  <a:cubicBezTo>
                    <a:pt x="2349060" y="721113"/>
                    <a:pt x="2357467" y="723768"/>
                    <a:pt x="2361007" y="728635"/>
                  </a:cubicBezTo>
                  <a:cubicBezTo>
                    <a:pt x="2368086" y="737926"/>
                    <a:pt x="2405252" y="741466"/>
                    <a:pt x="2415871" y="733944"/>
                  </a:cubicBezTo>
                  <a:cubicBezTo>
                    <a:pt x="2419853" y="731290"/>
                    <a:pt x="2425605" y="729520"/>
                    <a:pt x="2428702" y="730847"/>
                  </a:cubicBezTo>
                  <a:cubicBezTo>
                    <a:pt x="2432684" y="732617"/>
                    <a:pt x="2433569" y="730847"/>
                    <a:pt x="2431799" y="725980"/>
                  </a:cubicBezTo>
                  <a:cubicBezTo>
                    <a:pt x="2428702" y="717574"/>
                    <a:pt x="2434896" y="716689"/>
                    <a:pt x="2442418" y="724210"/>
                  </a:cubicBezTo>
                  <a:cubicBezTo>
                    <a:pt x="2446400" y="728192"/>
                    <a:pt x="2447727" y="728192"/>
                    <a:pt x="2447727" y="724210"/>
                  </a:cubicBezTo>
                  <a:cubicBezTo>
                    <a:pt x="2447727" y="721556"/>
                    <a:pt x="2451267" y="719343"/>
                    <a:pt x="2455691" y="719786"/>
                  </a:cubicBezTo>
                  <a:cubicBezTo>
                    <a:pt x="2459673" y="720228"/>
                    <a:pt x="2468080" y="719786"/>
                    <a:pt x="2474274" y="719343"/>
                  </a:cubicBezTo>
                  <a:cubicBezTo>
                    <a:pt x="2482681" y="718901"/>
                    <a:pt x="2484008" y="718016"/>
                    <a:pt x="2478699" y="714919"/>
                  </a:cubicBezTo>
                  <a:cubicBezTo>
                    <a:pt x="2475159" y="712264"/>
                    <a:pt x="2470292" y="711822"/>
                    <a:pt x="2467637" y="713149"/>
                  </a:cubicBezTo>
                  <a:cubicBezTo>
                    <a:pt x="2465425" y="714919"/>
                    <a:pt x="2464983" y="714034"/>
                    <a:pt x="2466753" y="712264"/>
                  </a:cubicBezTo>
                  <a:cubicBezTo>
                    <a:pt x="2468522" y="710052"/>
                    <a:pt x="2476486" y="707840"/>
                    <a:pt x="2484451" y="707840"/>
                  </a:cubicBezTo>
                  <a:cubicBezTo>
                    <a:pt x="2506573" y="706512"/>
                    <a:pt x="2510113" y="706070"/>
                    <a:pt x="2508343" y="702530"/>
                  </a:cubicBezTo>
                  <a:cubicBezTo>
                    <a:pt x="2507016" y="700318"/>
                    <a:pt x="2510998" y="698991"/>
                    <a:pt x="2516750" y="698991"/>
                  </a:cubicBezTo>
                  <a:cubicBezTo>
                    <a:pt x="2522501" y="698991"/>
                    <a:pt x="2527368" y="701203"/>
                    <a:pt x="2527368" y="703415"/>
                  </a:cubicBezTo>
                  <a:cubicBezTo>
                    <a:pt x="2527368" y="706070"/>
                    <a:pt x="2529138" y="704743"/>
                    <a:pt x="2531350" y="701203"/>
                  </a:cubicBezTo>
                  <a:cubicBezTo>
                    <a:pt x="2534005" y="697663"/>
                    <a:pt x="2534448" y="693239"/>
                    <a:pt x="2533563" y="691469"/>
                  </a:cubicBezTo>
                  <a:cubicBezTo>
                    <a:pt x="2532235" y="689699"/>
                    <a:pt x="2534890" y="687487"/>
                    <a:pt x="2539315" y="687487"/>
                  </a:cubicBezTo>
                  <a:cubicBezTo>
                    <a:pt x="2560552" y="685717"/>
                    <a:pt x="2567632" y="684390"/>
                    <a:pt x="2572498" y="679965"/>
                  </a:cubicBezTo>
                  <a:cubicBezTo>
                    <a:pt x="2575596" y="677753"/>
                    <a:pt x="2587542" y="674213"/>
                    <a:pt x="2599488" y="672444"/>
                  </a:cubicBezTo>
                  <a:cubicBezTo>
                    <a:pt x="2611877" y="670674"/>
                    <a:pt x="2620283" y="667134"/>
                    <a:pt x="2620283" y="663595"/>
                  </a:cubicBezTo>
                  <a:cubicBezTo>
                    <a:pt x="2620283" y="660055"/>
                    <a:pt x="2623823" y="658728"/>
                    <a:pt x="2629132" y="660055"/>
                  </a:cubicBezTo>
                  <a:cubicBezTo>
                    <a:pt x="2634442" y="661382"/>
                    <a:pt x="2637981" y="660055"/>
                    <a:pt x="2637981" y="656958"/>
                  </a:cubicBezTo>
                  <a:cubicBezTo>
                    <a:pt x="2637981" y="653861"/>
                    <a:pt x="2641078" y="652533"/>
                    <a:pt x="2644618" y="654303"/>
                  </a:cubicBezTo>
                  <a:cubicBezTo>
                    <a:pt x="2648600" y="655630"/>
                    <a:pt x="2655237" y="652976"/>
                    <a:pt x="2660104" y="648109"/>
                  </a:cubicBezTo>
                  <a:cubicBezTo>
                    <a:pt x="2664971" y="643242"/>
                    <a:pt x="2670280" y="638817"/>
                    <a:pt x="2672493" y="638375"/>
                  </a:cubicBezTo>
                  <a:cubicBezTo>
                    <a:pt x="2674262" y="637490"/>
                    <a:pt x="2675147" y="635278"/>
                    <a:pt x="2674262" y="632623"/>
                  </a:cubicBezTo>
                  <a:cubicBezTo>
                    <a:pt x="2673377" y="630411"/>
                    <a:pt x="2673820" y="629526"/>
                    <a:pt x="2675590" y="630853"/>
                  </a:cubicBezTo>
                  <a:cubicBezTo>
                    <a:pt x="2679572" y="635278"/>
                    <a:pt x="2714525" y="626429"/>
                    <a:pt x="2718508" y="620234"/>
                  </a:cubicBezTo>
                  <a:cubicBezTo>
                    <a:pt x="2721162" y="616252"/>
                    <a:pt x="2722047" y="616252"/>
                    <a:pt x="2722047" y="620677"/>
                  </a:cubicBezTo>
                  <a:cubicBezTo>
                    <a:pt x="2722047" y="629083"/>
                    <a:pt x="2738860" y="626871"/>
                    <a:pt x="2747267" y="617137"/>
                  </a:cubicBezTo>
                  <a:cubicBezTo>
                    <a:pt x="2751691" y="612270"/>
                    <a:pt x="2758771" y="608288"/>
                    <a:pt x="2763195" y="608288"/>
                  </a:cubicBezTo>
                  <a:cubicBezTo>
                    <a:pt x="2767620" y="608288"/>
                    <a:pt x="2776026" y="603421"/>
                    <a:pt x="2782221" y="597227"/>
                  </a:cubicBezTo>
                  <a:cubicBezTo>
                    <a:pt x="2788415" y="591032"/>
                    <a:pt x="2799476" y="585281"/>
                    <a:pt x="2806555" y="584838"/>
                  </a:cubicBezTo>
                  <a:cubicBezTo>
                    <a:pt x="2813635" y="584396"/>
                    <a:pt x="2819386" y="582626"/>
                    <a:pt x="2819386" y="581299"/>
                  </a:cubicBezTo>
                  <a:cubicBezTo>
                    <a:pt x="2819386" y="579529"/>
                    <a:pt x="2823811" y="578201"/>
                    <a:pt x="2829563" y="578201"/>
                  </a:cubicBezTo>
                  <a:cubicBezTo>
                    <a:pt x="2848588" y="578644"/>
                    <a:pt x="2863189" y="575547"/>
                    <a:pt x="2862304" y="571122"/>
                  </a:cubicBezTo>
                  <a:cubicBezTo>
                    <a:pt x="2861862" y="568467"/>
                    <a:pt x="2864517" y="566255"/>
                    <a:pt x="2868056" y="565813"/>
                  </a:cubicBezTo>
                  <a:cubicBezTo>
                    <a:pt x="2871596" y="565813"/>
                    <a:pt x="2878233" y="564928"/>
                    <a:pt x="2882657" y="564928"/>
                  </a:cubicBezTo>
                  <a:cubicBezTo>
                    <a:pt x="2886639" y="564485"/>
                    <a:pt x="2890179" y="560946"/>
                    <a:pt x="2890179" y="556964"/>
                  </a:cubicBezTo>
                  <a:cubicBezTo>
                    <a:pt x="2890179" y="550769"/>
                    <a:pt x="2891064" y="550769"/>
                    <a:pt x="2897258" y="555636"/>
                  </a:cubicBezTo>
                  <a:cubicBezTo>
                    <a:pt x="2903452" y="560503"/>
                    <a:pt x="2905665" y="559618"/>
                    <a:pt x="2912744" y="550769"/>
                  </a:cubicBezTo>
                  <a:cubicBezTo>
                    <a:pt x="2918496" y="543248"/>
                    <a:pt x="2921150" y="541920"/>
                    <a:pt x="2921150" y="546345"/>
                  </a:cubicBezTo>
                  <a:cubicBezTo>
                    <a:pt x="2921593" y="551212"/>
                    <a:pt x="2922920" y="550327"/>
                    <a:pt x="2926902" y="544133"/>
                  </a:cubicBezTo>
                  <a:cubicBezTo>
                    <a:pt x="2929999" y="539266"/>
                    <a:pt x="2937079" y="534399"/>
                    <a:pt x="2943273" y="533956"/>
                  </a:cubicBezTo>
                  <a:cubicBezTo>
                    <a:pt x="2949467" y="533071"/>
                    <a:pt x="2956546" y="530417"/>
                    <a:pt x="2959201" y="528204"/>
                  </a:cubicBezTo>
                  <a:cubicBezTo>
                    <a:pt x="2961856" y="525992"/>
                    <a:pt x="2965838" y="526435"/>
                    <a:pt x="2968493" y="529089"/>
                  </a:cubicBezTo>
                  <a:cubicBezTo>
                    <a:pt x="2972032" y="532629"/>
                    <a:pt x="2974245" y="532629"/>
                    <a:pt x="2976014" y="529089"/>
                  </a:cubicBezTo>
                  <a:cubicBezTo>
                    <a:pt x="2977784" y="526435"/>
                    <a:pt x="2984421" y="524222"/>
                    <a:pt x="2990615" y="524222"/>
                  </a:cubicBezTo>
                  <a:cubicBezTo>
                    <a:pt x="2997252" y="524222"/>
                    <a:pt x="3001234" y="522895"/>
                    <a:pt x="2999464" y="521568"/>
                  </a:cubicBezTo>
                  <a:cubicBezTo>
                    <a:pt x="2993712" y="515373"/>
                    <a:pt x="3010083" y="506082"/>
                    <a:pt x="3022914" y="508294"/>
                  </a:cubicBezTo>
                  <a:cubicBezTo>
                    <a:pt x="3029993" y="509179"/>
                    <a:pt x="3037073" y="508294"/>
                    <a:pt x="3038842" y="506082"/>
                  </a:cubicBezTo>
                  <a:cubicBezTo>
                    <a:pt x="3040170" y="503869"/>
                    <a:pt x="3038842" y="502100"/>
                    <a:pt x="3036188" y="502100"/>
                  </a:cubicBezTo>
                  <a:cubicBezTo>
                    <a:pt x="3033533" y="502100"/>
                    <a:pt x="3032206" y="500330"/>
                    <a:pt x="3033533" y="498118"/>
                  </a:cubicBezTo>
                  <a:cubicBezTo>
                    <a:pt x="3034860" y="496348"/>
                    <a:pt x="3041055" y="495463"/>
                    <a:pt x="3046807" y="496348"/>
                  </a:cubicBezTo>
                  <a:cubicBezTo>
                    <a:pt x="3053443" y="497675"/>
                    <a:pt x="3065390" y="494578"/>
                    <a:pt x="3076893" y="487941"/>
                  </a:cubicBezTo>
                  <a:cubicBezTo>
                    <a:pt x="3087512" y="482189"/>
                    <a:pt x="3102113" y="477765"/>
                    <a:pt x="3110520" y="478207"/>
                  </a:cubicBezTo>
                  <a:cubicBezTo>
                    <a:pt x="3119369" y="478650"/>
                    <a:pt x="3124678" y="476880"/>
                    <a:pt x="3124678" y="473340"/>
                  </a:cubicBezTo>
                  <a:cubicBezTo>
                    <a:pt x="3124678" y="467146"/>
                    <a:pt x="3148128" y="453430"/>
                    <a:pt x="3158747" y="453430"/>
                  </a:cubicBezTo>
                  <a:cubicBezTo>
                    <a:pt x="3162286" y="453430"/>
                    <a:pt x="3163614" y="451660"/>
                    <a:pt x="3162286" y="449005"/>
                  </a:cubicBezTo>
                  <a:cubicBezTo>
                    <a:pt x="3160959" y="446793"/>
                    <a:pt x="3163614" y="444581"/>
                    <a:pt x="3168481" y="444581"/>
                  </a:cubicBezTo>
                  <a:cubicBezTo>
                    <a:pt x="3173790" y="444581"/>
                    <a:pt x="3177772" y="441926"/>
                    <a:pt x="3177772" y="439272"/>
                  </a:cubicBezTo>
                  <a:cubicBezTo>
                    <a:pt x="3177772" y="435289"/>
                    <a:pt x="3179542" y="435732"/>
                    <a:pt x="3182197" y="440156"/>
                  </a:cubicBezTo>
                  <a:cubicBezTo>
                    <a:pt x="3185736" y="445908"/>
                    <a:pt x="3188834" y="445466"/>
                    <a:pt x="3205204" y="436617"/>
                  </a:cubicBezTo>
                  <a:cubicBezTo>
                    <a:pt x="3215823" y="431307"/>
                    <a:pt x="3226442" y="426883"/>
                    <a:pt x="3229097" y="426883"/>
                  </a:cubicBezTo>
                  <a:cubicBezTo>
                    <a:pt x="3231309" y="426883"/>
                    <a:pt x="3237946" y="422901"/>
                    <a:pt x="3243255" y="418034"/>
                  </a:cubicBezTo>
                  <a:cubicBezTo>
                    <a:pt x="3248565" y="412724"/>
                    <a:pt x="3252989" y="410070"/>
                    <a:pt x="3252989" y="411397"/>
                  </a:cubicBezTo>
                  <a:cubicBezTo>
                    <a:pt x="3252989" y="412724"/>
                    <a:pt x="3260511" y="408742"/>
                    <a:pt x="3269360" y="402990"/>
                  </a:cubicBezTo>
                  <a:cubicBezTo>
                    <a:pt x="3279536" y="395911"/>
                    <a:pt x="3287058" y="393257"/>
                    <a:pt x="3288385" y="396354"/>
                  </a:cubicBezTo>
                  <a:cubicBezTo>
                    <a:pt x="3290155" y="399008"/>
                    <a:pt x="3293252" y="398566"/>
                    <a:pt x="3296349" y="394584"/>
                  </a:cubicBezTo>
                  <a:cubicBezTo>
                    <a:pt x="3299446" y="391044"/>
                    <a:pt x="3306968" y="389274"/>
                    <a:pt x="3314932" y="390602"/>
                  </a:cubicBezTo>
                  <a:cubicBezTo>
                    <a:pt x="3322896" y="391487"/>
                    <a:pt x="3332630" y="389717"/>
                    <a:pt x="3339267" y="385292"/>
                  </a:cubicBezTo>
                  <a:cubicBezTo>
                    <a:pt x="3345461" y="381310"/>
                    <a:pt x="3350328" y="379983"/>
                    <a:pt x="3350328" y="382638"/>
                  </a:cubicBezTo>
                  <a:cubicBezTo>
                    <a:pt x="3350328" y="384850"/>
                    <a:pt x="3352541" y="387062"/>
                    <a:pt x="3354753" y="387062"/>
                  </a:cubicBezTo>
                  <a:cubicBezTo>
                    <a:pt x="3357408" y="387062"/>
                    <a:pt x="3359177" y="383965"/>
                    <a:pt x="3359177" y="380425"/>
                  </a:cubicBezTo>
                  <a:cubicBezTo>
                    <a:pt x="3359177" y="376886"/>
                    <a:pt x="3362275" y="373789"/>
                    <a:pt x="3365814" y="373789"/>
                  </a:cubicBezTo>
                  <a:cubicBezTo>
                    <a:pt x="3369796" y="373789"/>
                    <a:pt x="3373778" y="370692"/>
                    <a:pt x="3375548" y="366709"/>
                  </a:cubicBezTo>
                  <a:cubicBezTo>
                    <a:pt x="3376876" y="363170"/>
                    <a:pt x="3380858" y="360958"/>
                    <a:pt x="3383955" y="362285"/>
                  </a:cubicBezTo>
                  <a:cubicBezTo>
                    <a:pt x="3387494" y="363612"/>
                    <a:pt x="3389707" y="362285"/>
                    <a:pt x="3388822" y="359188"/>
                  </a:cubicBezTo>
                  <a:cubicBezTo>
                    <a:pt x="3388379" y="356091"/>
                    <a:pt x="3391476" y="354321"/>
                    <a:pt x="3395458" y="355206"/>
                  </a:cubicBezTo>
                  <a:cubicBezTo>
                    <a:pt x="3399441" y="355648"/>
                    <a:pt x="3403865" y="354321"/>
                    <a:pt x="3405635" y="351666"/>
                  </a:cubicBezTo>
                  <a:cubicBezTo>
                    <a:pt x="3406962" y="349454"/>
                    <a:pt x="3411829" y="347242"/>
                    <a:pt x="3416254" y="347242"/>
                  </a:cubicBezTo>
                  <a:cubicBezTo>
                    <a:pt x="3420678" y="347242"/>
                    <a:pt x="3426430" y="344587"/>
                    <a:pt x="3429085" y="341490"/>
                  </a:cubicBezTo>
                  <a:cubicBezTo>
                    <a:pt x="3431740" y="338393"/>
                    <a:pt x="3440146" y="336180"/>
                    <a:pt x="3447225" y="336623"/>
                  </a:cubicBezTo>
                  <a:cubicBezTo>
                    <a:pt x="3454747" y="337065"/>
                    <a:pt x="3462711" y="334853"/>
                    <a:pt x="3465808" y="331313"/>
                  </a:cubicBezTo>
                  <a:cubicBezTo>
                    <a:pt x="3468463" y="327774"/>
                    <a:pt x="3474657" y="325119"/>
                    <a:pt x="3479082" y="325119"/>
                  </a:cubicBezTo>
                  <a:cubicBezTo>
                    <a:pt x="3486604" y="325119"/>
                    <a:pt x="3489701" y="320252"/>
                    <a:pt x="3487931" y="310961"/>
                  </a:cubicBezTo>
                  <a:cubicBezTo>
                    <a:pt x="3487931" y="309191"/>
                    <a:pt x="3490586" y="308748"/>
                    <a:pt x="3494125" y="310076"/>
                  </a:cubicBezTo>
                  <a:cubicBezTo>
                    <a:pt x="3501647" y="313173"/>
                    <a:pt x="3531734" y="303881"/>
                    <a:pt x="3531734" y="298572"/>
                  </a:cubicBezTo>
                  <a:cubicBezTo>
                    <a:pt x="3531734" y="296360"/>
                    <a:pt x="3534831" y="295475"/>
                    <a:pt x="3538370" y="296802"/>
                  </a:cubicBezTo>
                  <a:cubicBezTo>
                    <a:pt x="3546777" y="300342"/>
                    <a:pt x="3575979" y="290165"/>
                    <a:pt x="3575979" y="284413"/>
                  </a:cubicBezTo>
                  <a:cubicBezTo>
                    <a:pt x="3575979" y="281759"/>
                    <a:pt x="3577306" y="280874"/>
                    <a:pt x="3579076" y="282201"/>
                  </a:cubicBezTo>
                  <a:cubicBezTo>
                    <a:pt x="3580403" y="283971"/>
                    <a:pt x="3584385" y="283086"/>
                    <a:pt x="3587925" y="280431"/>
                  </a:cubicBezTo>
                  <a:cubicBezTo>
                    <a:pt x="3591022" y="277777"/>
                    <a:pt x="3593677" y="276449"/>
                    <a:pt x="3593677" y="277777"/>
                  </a:cubicBezTo>
                  <a:cubicBezTo>
                    <a:pt x="3593677" y="279546"/>
                    <a:pt x="3602968" y="276449"/>
                    <a:pt x="3614030" y="272025"/>
                  </a:cubicBezTo>
                  <a:cubicBezTo>
                    <a:pt x="3625091" y="267158"/>
                    <a:pt x="3636595" y="264503"/>
                    <a:pt x="3639249" y="266273"/>
                  </a:cubicBezTo>
                  <a:cubicBezTo>
                    <a:pt x="3642346" y="267600"/>
                    <a:pt x="3643231" y="267600"/>
                    <a:pt x="3641462" y="265388"/>
                  </a:cubicBezTo>
                  <a:cubicBezTo>
                    <a:pt x="3636595" y="260079"/>
                    <a:pt x="3660045" y="249017"/>
                    <a:pt x="3675530" y="249017"/>
                  </a:cubicBezTo>
                  <a:cubicBezTo>
                    <a:pt x="3684822" y="249460"/>
                    <a:pt x="3686592" y="248132"/>
                    <a:pt x="3682167" y="245478"/>
                  </a:cubicBezTo>
                  <a:cubicBezTo>
                    <a:pt x="3676415" y="241938"/>
                    <a:pt x="3676858" y="241053"/>
                    <a:pt x="3683494" y="241053"/>
                  </a:cubicBezTo>
                  <a:cubicBezTo>
                    <a:pt x="3687477" y="241053"/>
                    <a:pt x="3691016" y="239283"/>
                    <a:pt x="3691016" y="236629"/>
                  </a:cubicBezTo>
                  <a:cubicBezTo>
                    <a:pt x="3691016" y="229549"/>
                    <a:pt x="3702962" y="231319"/>
                    <a:pt x="3706060" y="238841"/>
                  </a:cubicBezTo>
                  <a:cubicBezTo>
                    <a:pt x="3708272" y="245478"/>
                    <a:pt x="3718006" y="248575"/>
                    <a:pt x="3717121" y="241938"/>
                  </a:cubicBezTo>
                  <a:cubicBezTo>
                    <a:pt x="3715351" y="231762"/>
                    <a:pt x="3719776" y="226895"/>
                    <a:pt x="3741013" y="216718"/>
                  </a:cubicBezTo>
                  <a:cubicBezTo>
                    <a:pt x="3754287" y="210524"/>
                    <a:pt x="3772427" y="205657"/>
                    <a:pt x="3781276" y="205657"/>
                  </a:cubicBezTo>
                  <a:cubicBezTo>
                    <a:pt x="3790125" y="205657"/>
                    <a:pt x="3796762" y="203887"/>
                    <a:pt x="3795435" y="201675"/>
                  </a:cubicBezTo>
                  <a:cubicBezTo>
                    <a:pt x="3794107" y="199463"/>
                    <a:pt x="3799417" y="195481"/>
                    <a:pt x="3807381" y="192384"/>
                  </a:cubicBezTo>
                  <a:cubicBezTo>
                    <a:pt x="3814903" y="189729"/>
                    <a:pt x="3825079" y="185304"/>
                    <a:pt x="3829504" y="183092"/>
                  </a:cubicBezTo>
                  <a:cubicBezTo>
                    <a:pt x="3834370" y="180437"/>
                    <a:pt x="3837025" y="180880"/>
                    <a:pt x="3837025" y="183977"/>
                  </a:cubicBezTo>
                  <a:cubicBezTo>
                    <a:pt x="3837025" y="187517"/>
                    <a:pt x="3838795" y="187517"/>
                    <a:pt x="3843220" y="183977"/>
                  </a:cubicBezTo>
                  <a:cubicBezTo>
                    <a:pt x="3848086" y="179995"/>
                    <a:pt x="3849856" y="179995"/>
                    <a:pt x="3851626" y="184419"/>
                  </a:cubicBezTo>
                  <a:cubicBezTo>
                    <a:pt x="3853396" y="187959"/>
                    <a:pt x="3854281" y="187517"/>
                    <a:pt x="3854281" y="182650"/>
                  </a:cubicBezTo>
                  <a:cubicBezTo>
                    <a:pt x="3854723" y="172473"/>
                    <a:pt x="3878616" y="160527"/>
                    <a:pt x="3893659" y="162297"/>
                  </a:cubicBezTo>
                  <a:cubicBezTo>
                    <a:pt x="3902066" y="163182"/>
                    <a:pt x="3906933" y="160969"/>
                    <a:pt x="3910472" y="154775"/>
                  </a:cubicBezTo>
                  <a:cubicBezTo>
                    <a:pt x="3912684" y="149908"/>
                    <a:pt x="3918436" y="146369"/>
                    <a:pt x="3922418" y="146369"/>
                  </a:cubicBezTo>
                  <a:cubicBezTo>
                    <a:pt x="3926400" y="146811"/>
                    <a:pt x="3929055" y="145041"/>
                    <a:pt x="3928613" y="142386"/>
                  </a:cubicBezTo>
                  <a:cubicBezTo>
                    <a:pt x="3928170" y="140174"/>
                    <a:pt x="3934365" y="136192"/>
                    <a:pt x="3942329" y="133980"/>
                  </a:cubicBezTo>
                  <a:cubicBezTo>
                    <a:pt x="3949850" y="131768"/>
                    <a:pt x="3956487" y="128228"/>
                    <a:pt x="3956487" y="126016"/>
                  </a:cubicBezTo>
                  <a:cubicBezTo>
                    <a:pt x="3956487" y="123804"/>
                    <a:pt x="3960027" y="122919"/>
                    <a:pt x="3964451" y="124688"/>
                  </a:cubicBezTo>
                  <a:cubicBezTo>
                    <a:pt x="3968433" y="126016"/>
                    <a:pt x="3970646" y="125573"/>
                    <a:pt x="3968433" y="123804"/>
                  </a:cubicBezTo>
                  <a:cubicBezTo>
                    <a:pt x="3966664" y="121591"/>
                    <a:pt x="3971530" y="117167"/>
                    <a:pt x="3979052" y="114070"/>
                  </a:cubicBezTo>
                  <a:cubicBezTo>
                    <a:pt x="3995423" y="106990"/>
                    <a:pt x="4002060" y="106548"/>
                    <a:pt x="3998520" y="112742"/>
                  </a:cubicBezTo>
                  <a:cubicBezTo>
                    <a:pt x="3997193" y="115397"/>
                    <a:pt x="3998078" y="117167"/>
                    <a:pt x="4000290" y="117167"/>
                  </a:cubicBezTo>
                  <a:cubicBezTo>
                    <a:pt x="4002945" y="117167"/>
                    <a:pt x="4005157" y="115397"/>
                    <a:pt x="4005157" y="113185"/>
                  </a:cubicBezTo>
                  <a:cubicBezTo>
                    <a:pt x="4005157" y="108760"/>
                    <a:pt x="4057809" y="81771"/>
                    <a:pt x="4065773" y="81771"/>
                  </a:cubicBezTo>
                  <a:cubicBezTo>
                    <a:pt x="4068427" y="81771"/>
                    <a:pt x="4071967" y="84425"/>
                    <a:pt x="4072852" y="87522"/>
                  </a:cubicBezTo>
                  <a:cubicBezTo>
                    <a:pt x="4074179" y="90177"/>
                    <a:pt x="4075507" y="87965"/>
                    <a:pt x="4075507" y="82213"/>
                  </a:cubicBezTo>
                  <a:cubicBezTo>
                    <a:pt x="4075949" y="74249"/>
                    <a:pt x="4077719" y="72479"/>
                    <a:pt x="4084356" y="74249"/>
                  </a:cubicBezTo>
                  <a:cubicBezTo>
                    <a:pt x="4090108" y="75576"/>
                    <a:pt x="4093647" y="73806"/>
                    <a:pt x="4094974" y="68055"/>
                  </a:cubicBezTo>
                  <a:cubicBezTo>
                    <a:pt x="4096744" y="61418"/>
                    <a:pt x="4099399" y="60533"/>
                    <a:pt x="4110903" y="64073"/>
                  </a:cubicBezTo>
                  <a:cubicBezTo>
                    <a:pt x="4121964" y="67170"/>
                    <a:pt x="4124619" y="66727"/>
                    <a:pt x="4124619" y="60975"/>
                  </a:cubicBezTo>
                  <a:cubicBezTo>
                    <a:pt x="4124619" y="56993"/>
                    <a:pt x="4127273" y="55224"/>
                    <a:pt x="4130813" y="56551"/>
                  </a:cubicBezTo>
                  <a:cubicBezTo>
                    <a:pt x="4134353" y="57878"/>
                    <a:pt x="4138335" y="56108"/>
                    <a:pt x="4139662" y="52569"/>
                  </a:cubicBezTo>
                  <a:cubicBezTo>
                    <a:pt x="4140989" y="49029"/>
                    <a:pt x="4143644" y="46374"/>
                    <a:pt x="4145414" y="46817"/>
                  </a:cubicBezTo>
                  <a:cubicBezTo>
                    <a:pt x="4154263" y="48144"/>
                    <a:pt x="4160457" y="45932"/>
                    <a:pt x="4157803" y="41950"/>
                  </a:cubicBezTo>
                  <a:cubicBezTo>
                    <a:pt x="4156033" y="39295"/>
                    <a:pt x="4160015" y="37525"/>
                    <a:pt x="4167094" y="37525"/>
                  </a:cubicBezTo>
                  <a:cubicBezTo>
                    <a:pt x="4173731" y="37525"/>
                    <a:pt x="4182580" y="34871"/>
                    <a:pt x="4186120" y="31331"/>
                  </a:cubicBezTo>
                  <a:cubicBezTo>
                    <a:pt x="4194084" y="24252"/>
                    <a:pt x="4227710" y="14076"/>
                    <a:pt x="4224170" y="19827"/>
                  </a:cubicBezTo>
                  <a:cubicBezTo>
                    <a:pt x="4222843" y="22040"/>
                    <a:pt x="4227710" y="21597"/>
                    <a:pt x="4235232" y="19385"/>
                  </a:cubicBezTo>
                  <a:cubicBezTo>
                    <a:pt x="4244523" y="15845"/>
                    <a:pt x="4248505" y="11421"/>
                    <a:pt x="4248505" y="5226"/>
                  </a:cubicBezTo>
                  <a:cubicBezTo>
                    <a:pt x="4248505" y="-1853"/>
                    <a:pt x="4249833" y="-2738"/>
                    <a:pt x="4252487" y="1687"/>
                  </a:cubicBezTo>
                  <a:cubicBezTo>
                    <a:pt x="4255142" y="6111"/>
                    <a:pt x="4256912" y="6111"/>
                    <a:pt x="4259567" y="2129"/>
                  </a:cubicBezTo>
                  <a:cubicBezTo>
                    <a:pt x="4261336" y="-525"/>
                    <a:pt x="4265318" y="-1853"/>
                    <a:pt x="4268858" y="-525"/>
                  </a:cubicBezTo>
                  <a:cubicBezTo>
                    <a:pt x="4271955" y="802"/>
                    <a:pt x="4275937" y="-83"/>
                    <a:pt x="4277265" y="-2295"/>
                  </a:cubicBezTo>
                  <a:cubicBezTo>
                    <a:pt x="4285229" y="-15569"/>
                    <a:pt x="4332571" y="3014"/>
                    <a:pt x="4332571" y="18942"/>
                  </a:cubicBezTo>
                  <a:cubicBezTo>
                    <a:pt x="4332571" y="21597"/>
                    <a:pt x="4338323" y="24694"/>
                    <a:pt x="4344960" y="26464"/>
                  </a:cubicBezTo>
                  <a:cubicBezTo>
                    <a:pt x="4352039" y="27792"/>
                    <a:pt x="4363985" y="36641"/>
                    <a:pt x="4371949" y="46374"/>
                  </a:cubicBezTo>
                  <a:cubicBezTo>
                    <a:pt x="4379913" y="56108"/>
                    <a:pt x="4389205" y="64073"/>
                    <a:pt x="4392745" y="64073"/>
                  </a:cubicBezTo>
                  <a:cubicBezTo>
                    <a:pt x="4395842" y="64073"/>
                    <a:pt x="4401594" y="70267"/>
                    <a:pt x="4405576" y="77346"/>
                  </a:cubicBezTo>
                  <a:cubicBezTo>
                    <a:pt x="4409558" y="84868"/>
                    <a:pt x="4414425" y="90620"/>
                    <a:pt x="4417079" y="90620"/>
                  </a:cubicBezTo>
                  <a:cubicBezTo>
                    <a:pt x="4419292" y="90620"/>
                    <a:pt x="4435662" y="104778"/>
                    <a:pt x="4453360" y="122476"/>
                  </a:cubicBezTo>
                  <a:cubicBezTo>
                    <a:pt x="4471058" y="139732"/>
                    <a:pt x="4482562" y="152563"/>
                    <a:pt x="4479907" y="150793"/>
                  </a:cubicBezTo>
                  <a:cubicBezTo>
                    <a:pt x="4476810" y="149023"/>
                    <a:pt x="4474156" y="149908"/>
                    <a:pt x="4474156" y="153005"/>
                  </a:cubicBezTo>
                  <a:cubicBezTo>
                    <a:pt x="4474156" y="156102"/>
                    <a:pt x="4478580" y="156987"/>
                    <a:pt x="4487429" y="155660"/>
                  </a:cubicBezTo>
                  <a:cubicBezTo>
                    <a:pt x="4498048" y="153448"/>
                    <a:pt x="4499818" y="153890"/>
                    <a:pt x="4497606" y="160085"/>
                  </a:cubicBezTo>
                  <a:cubicBezTo>
                    <a:pt x="4495836" y="164952"/>
                    <a:pt x="4496278" y="166279"/>
                    <a:pt x="4500260" y="164067"/>
                  </a:cubicBezTo>
                  <a:cubicBezTo>
                    <a:pt x="4503800" y="161854"/>
                    <a:pt x="4506455" y="163624"/>
                    <a:pt x="4508224" y="169818"/>
                  </a:cubicBezTo>
                  <a:cubicBezTo>
                    <a:pt x="4509552" y="175128"/>
                    <a:pt x="4513091" y="179110"/>
                    <a:pt x="4516189" y="179110"/>
                  </a:cubicBezTo>
                  <a:cubicBezTo>
                    <a:pt x="4519286" y="179110"/>
                    <a:pt x="4522825" y="182207"/>
                    <a:pt x="4524595" y="185747"/>
                  </a:cubicBezTo>
                  <a:cubicBezTo>
                    <a:pt x="4525922" y="189286"/>
                    <a:pt x="4530789" y="192384"/>
                    <a:pt x="4535656" y="192384"/>
                  </a:cubicBezTo>
                  <a:cubicBezTo>
                    <a:pt x="4546718" y="192384"/>
                    <a:pt x="4572380" y="214064"/>
                    <a:pt x="4568398" y="219816"/>
                  </a:cubicBezTo>
                  <a:cubicBezTo>
                    <a:pt x="4567070" y="222470"/>
                    <a:pt x="4567955" y="223355"/>
                    <a:pt x="4570610" y="221585"/>
                  </a:cubicBezTo>
                  <a:cubicBezTo>
                    <a:pt x="4573265" y="220258"/>
                    <a:pt x="4578132" y="222028"/>
                    <a:pt x="4581671" y="225567"/>
                  </a:cubicBezTo>
                  <a:cubicBezTo>
                    <a:pt x="4585653" y="229107"/>
                    <a:pt x="4589635" y="232204"/>
                    <a:pt x="4591405" y="232204"/>
                  </a:cubicBezTo>
                  <a:cubicBezTo>
                    <a:pt x="4592733" y="232204"/>
                    <a:pt x="4601139" y="237514"/>
                    <a:pt x="4609103" y="243708"/>
                  </a:cubicBezTo>
                  <a:cubicBezTo>
                    <a:pt x="4617510" y="249902"/>
                    <a:pt x="4626359" y="253884"/>
                    <a:pt x="4629014" y="252114"/>
                  </a:cubicBezTo>
                  <a:cubicBezTo>
                    <a:pt x="4631668" y="250345"/>
                    <a:pt x="4632996" y="250787"/>
                    <a:pt x="4632553" y="252999"/>
                  </a:cubicBezTo>
                  <a:cubicBezTo>
                    <a:pt x="4630341" y="260079"/>
                    <a:pt x="4645827" y="276892"/>
                    <a:pt x="4662640" y="285298"/>
                  </a:cubicBezTo>
                  <a:cubicBezTo>
                    <a:pt x="4671931" y="289723"/>
                    <a:pt x="4677241" y="293705"/>
                    <a:pt x="4674586" y="294147"/>
                  </a:cubicBezTo>
                  <a:cubicBezTo>
                    <a:pt x="4667949" y="294147"/>
                    <a:pt x="4684320" y="311845"/>
                    <a:pt x="4690957" y="311845"/>
                  </a:cubicBezTo>
                  <a:cubicBezTo>
                    <a:pt x="4693612" y="311845"/>
                    <a:pt x="4695381" y="314058"/>
                    <a:pt x="4695381" y="316270"/>
                  </a:cubicBezTo>
                  <a:cubicBezTo>
                    <a:pt x="4695381" y="318925"/>
                    <a:pt x="4697594" y="320694"/>
                    <a:pt x="4700248" y="320694"/>
                  </a:cubicBezTo>
                  <a:cubicBezTo>
                    <a:pt x="4702903" y="320694"/>
                    <a:pt x="4707770" y="323792"/>
                    <a:pt x="4711752" y="327331"/>
                  </a:cubicBezTo>
                  <a:cubicBezTo>
                    <a:pt x="4715292" y="330871"/>
                    <a:pt x="4719716" y="333083"/>
                    <a:pt x="4721486" y="332198"/>
                  </a:cubicBezTo>
                  <a:cubicBezTo>
                    <a:pt x="4723256" y="330871"/>
                    <a:pt x="4729450" y="337508"/>
                    <a:pt x="4735645" y="347242"/>
                  </a:cubicBezTo>
                  <a:cubicBezTo>
                    <a:pt x="4744051" y="360958"/>
                    <a:pt x="4747591" y="363170"/>
                    <a:pt x="4752458" y="359188"/>
                  </a:cubicBezTo>
                  <a:cubicBezTo>
                    <a:pt x="4757767" y="354763"/>
                    <a:pt x="4758210" y="355206"/>
                    <a:pt x="4755997" y="361842"/>
                  </a:cubicBezTo>
                  <a:cubicBezTo>
                    <a:pt x="4752458" y="371576"/>
                    <a:pt x="4765289" y="377771"/>
                    <a:pt x="4771041" y="368922"/>
                  </a:cubicBezTo>
                  <a:cubicBezTo>
                    <a:pt x="4774138" y="364055"/>
                    <a:pt x="4775023" y="364055"/>
                    <a:pt x="4775023" y="368479"/>
                  </a:cubicBezTo>
                  <a:cubicBezTo>
                    <a:pt x="4775023" y="374674"/>
                    <a:pt x="4826790" y="426883"/>
                    <a:pt x="4832541" y="426883"/>
                  </a:cubicBezTo>
                  <a:cubicBezTo>
                    <a:pt x="4834311" y="426883"/>
                    <a:pt x="4837408" y="429980"/>
                    <a:pt x="4838736" y="433962"/>
                  </a:cubicBezTo>
                  <a:cubicBezTo>
                    <a:pt x="4840506" y="437944"/>
                    <a:pt x="4842718" y="440156"/>
                    <a:pt x="4844045" y="438829"/>
                  </a:cubicBezTo>
                  <a:cubicBezTo>
                    <a:pt x="4847585" y="435289"/>
                    <a:pt x="4867495" y="454757"/>
                    <a:pt x="4864840" y="459182"/>
                  </a:cubicBezTo>
                  <a:cubicBezTo>
                    <a:pt x="4863955" y="460952"/>
                    <a:pt x="4866168" y="462279"/>
                    <a:pt x="4869707" y="462279"/>
                  </a:cubicBezTo>
                  <a:cubicBezTo>
                    <a:pt x="4873689" y="462279"/>
                    <a:pt x="4876787" y="464491"/>
                    <a:pt x="4876787" y="466704"/>
                  </a:cubicBezTo>
                  <a:cubicBezTo>
                    <a:pt x="4876787" y="469358"/>
                    <a:pt x="4879884" y="471128"/>
                    <a:pt x="4883866" y="471128"/>
                  </a:cubicBezTo>
                  <a:cubicBezTo>
                    <a:pt x="4887848" y="471128"/>
                    <a:pt x="4889175" y="473340"/>
                    <a:pt x="4887405" y="476437"/>
                  </a:cubicBezTo>
                  <a:cubicBezTo>
                    <a:pt x="4885193" y="479977"/>
                    <a:pt x="4886521" y="480420"/>
                    <a:pt x="4891387" y="478650"/>
                  </a:cubicBezTo>
                  <a:cubicBezTo>
                    <a:pt x="4896254" y="476880"/>
                    <a:pt x="4898909" y="478207"/>
                    <a:pt x="4898909" y="481304"/>
                  </a:cubicBezTo>
                  <a:cubicBezTo>
                    <a:pt x="4898909" y="484402"/>
                    <a:pt x="4905103" y="491481"/>
                    <a:pt x="4912183" y="496790"/>
                  </a:cubicBezTo>
                  <a:cubicBezTo>
                    <a:pt x="4919704" y="502542"/>
                    <a:pt x="4925456" y="504312"/>
                    <a:pt x="4925456" y="501657"/>
                  </a:cubicBezTo>
                  <a:cubicBezTo>
                    <a:pt x="4925456" y="498118"/>
                    <a:pt x="4927226" y="498118"/>
                    <a:pt x="4932093" y="502100"/>
                  </a:cubicBezTo>
                  <a:cubicBezTo>
                    <a:pt x="4935633" y="505197"/>
                    <a:pt x="4938730" y="510506"/>
                    <a:pt x="4938730" y="514046"/>
                  </a:cubicBezTo>
                  <a:cubicBezTo>
                    <a:pt x="4938730" y="517585"/>
                    <a:pt x="4940500" y="518913"/>
                    <a:pt x="4943154" y="517585"/>
                  </a:cubicBezTo>
                  <a:cubicBezTo>
                    <a:pt x="4945809" y="515816"/>
                    <a:pt x="4946251" y="518028"/>
                    <a:pt x="4944482" y="522452"/>
                  </a:cubicBezTo>
                  <a:cubicBezTo>
                    <a:pt x="4942269" y="528204"/>
                    <a:pt x="4943597" y="529089"/>
                    <a:pt x="4951561" y="526435"/>
                  </a:cubicBezTo>
                  <a:cubicBezTo>
                    <a:pt x="4956870" y="525107"/>
                    <a:pt x="4960852" y="525107"/>
                    <a:pt x="4960410" y="527319"/>
                  </a:cubicBezTo>
                  <a:cubicBezTo>
                    <a:pt x="4958640" y="536611"/>
                    <a:pt x="4961295" y="542363"/>
                    <a:pt x="4966162" y="541035"/>
                  </a:cubicBezTo>
                  <a:cubicBezTo>
                    <a:pt x="4971471" y="539266"/>
                    <a:pt x="4982975" y="546787"/>
                    <a:pt x="4995806" y="560946"/>
                  </a:cubicBezTo>
                  <a:cubicBezTo>
                    <a:pt x="4999346" y="564928"/>
                    <a:pt x="5005540" y="568467"/>
                    <a:pt x="5009080" y="568467"/>
                  </a:cubicBezTo>
                  <a:cubicBezTo>
                    <a:pt x="5012619" y="568467"/>
                    <a:pt x="5014389" y="569795"/>
                    <a:pt x="5012619" y="571122"/>
                  </a:cubicBezTo>
                  <a:cubicBezTo>
                    <a:pt x="5009080" y="574662"/>
                    <a:pt x="5020583" y="586165"/>
                    <a:pt x="5027663" y="586165"/>
                  </a:cubicBezTo>
                  <a:cubicBezTo>
                    <a:pt x="5030760" y="586165"/>
                    <a:pt x="5032087" y="587050"/>
                    <a:pt x="5030760" y="588378"/>
                  </a:cubicBezTo>
                  <a:cubicBezTo>
                    <a:pt x="5027663" y="591917"/>
                    <a:pt x="5062616" y="625986"/>
                    <a:pt x="5069253" y="625986"/>
                  </a:cubicBezTo>
                  <a:cubicBezTo>
                    <a:pt x="5072350" y="625986"/>
                    <a:pt x="5077217" y="629083"/>
                    <a:pt x="5080314" y="632623"/>
                  </a:cubicBezTo>
                  <a:cubicBezTo>
                    <a:pt x="5083411" y="636163"/>
                    <a:pt x="5088721" y="639260"/>
                    <a:pt x="5091818" y="639260"/>
                  </a:cubicBezTo>
                  <a:cubicBezTo>
                    <a:pt x="5095358" y="639260"/>
                    <a:pt x="5098012" y="641029"/>
                    <a:pt x="5098012" y="643242"/>
                  </a:cubicBezTo>
                  <a:cubicBezTo>
                    <a:pt x="5098012" y="645454"/>
                    <a:pt x="5102437" y="648994"/>
                    <a:pt x="5108189" y="650763"/>
                  </a:cubicBezTo>
                  <a:cubicBezTo>
                    <a:pt x="5117923" y="653861"/>
                    <a:pt x="5121020" y="656073"/>
                    <a:pt x="5143585" y="676426"/>
                  </a:cubicBezTo>
                  <a:cubicBezTo>
                    <a:pt x="5150222" y="682620"/>
                    <a:pt x="5157301" y="687487"/>
                    <a:pt x="5159071" y="686602"/>
                  </a:cubicBezTo>
                  <a:cubicBezTo>
                    <a:pt x="5160841" y="686160"/>
                    <a:pt x="5162610" y="690142"/>
                    <a:pt x="5163495" y="695451"/>
                  </a:cubicBezTo>
                  <a:cubicBezTo>
                    <a:pt x="5164380" y="702088"/>
                    <a:pt x="5167035" y="704300"/>
                    <a:pt x="5171902" y="702530"/>
                  </a:cubicBezTo>
                  <a:cubicBezTo>
                    <a:pt x="5175884" y="700760"/>
                    <a:pt x="5180308" y="702973"/>
                    <a:pt x="5182963" y="706955"/>
                  </a:cubicBezTo>
                  <a:cubicBezTo>
                    <a:pt x="5185175" y="711379"/>
                    <a:pt x="5190042" y="714476"/>
                    <a:pt x="5194024" y="714476"/>
                  </a:cubicBezTo>
                  <a:cubicBezTo>
                    <a:pt x="5198449" y="714476"/>
                    <a:pt x="5199776" y="717131"/>
                    <a:pt x="5198006" y="721556"/>
                  </a:cubicBezTo>
                  <a:cubicBezTo>
                    <a:pt x="5196679" y="725095"/>
                    <a:pt x="5197122" y="726865"/>
                    <a:pt x="5199776" y="725538"/>
                  </a:cubicBezTo>
                  <a:cubicBezTo>
                    <a:pt x="5202431" y="724210"/>
                    <a:pt x="5204201" y="725095"/>
                    <a:pt x="5204201" y="727308"/>
                  </a:cubicBezTo>
                  <a:cubicBezTo>
                    <a:pt x="5204201" y="729962"/>
                    <a:pt x="5207298" y="732175"/>
                    <a:pt x="5210838" y="732175"/>
                  </a:cubicBezTo>
                  <a:cubicBezTo>
                    <a:pt x="5214377" y="732175"/>
                    <a:pt x="5217474" y="735272"/>
                    <a:pt x="5217474" y="739254"/>
                  </a:cubicBezTo>
                  <a:cubicBezTo>
                    <a:pt x="5217474" y="744121"/>
                    <a:pt x="5220129" y="745891"/>
                    <a:pt x="5226323" y="744121"/>
                  </a:cubicBezTo>
                  <a:cubicBezTo>
                    <a:pt x="5230748" y="742793"/>
                    <a:pt x="5234287" y="744121"/>
                    <a:pt x="5233845" y="746333"/>
                  </a:cubicBezTo>
                  <a:cubicBezTo>
                    <a:pt x="5233403" y="748545"/>
                    <a:pt x="5236942" y="752970"/>
                    <a:pt x="5241809" y="755624"/>
                  </a:cubicBezTo>
                  <a:cubicBezTo>
                    <a:pt x="5246676" y="758722"/>
                    <a:pt x="5252428" y="763146"/>
                    <a:pt x="5255083" y="765801"/>
                  </a:cubicBezTo>
                  <a:cubicBezTo>
                    <a:pt x="5257295" y="768898"/>
                    <a:pt x="5264817" y="771995"/>
                    <a:pt x="5271453" y="773765"/>
                  </a:cubicBezTo>
                  <a:cubicBezTo>
                    <a:pt x="5278533" y="775092"/>
                    <a:pt x="5283400" y="778189"/>
                    <a:pt x="5283400" y="779959"/>
                  </a:cubicBezTo>
                  <a:cubicBezTo>
                    <a:pt x="5281187" y="792348"/>
                    <a:pt x="5286054" y="797215"/>
                    <a:pt x="5302867" y="802082"/>
                  </a:cubicBezTo>
                  <a:cubicBezTo>
                    <a:pt x="5318353" y="806949"/>
                    <a:pt x="5324105" y="811373"/>
                    <a:pt x="5329857" y="823762"/>
                  </a:cubicBezTo>
                  <a:cubicBezTo>
                    <a:pt x="5333839" y="832169"/>
                    <a:pt x="5338706" y="838363"/>
                    <a:pt x="5340033" y="837036"/>
                  </a:cubicBezTo>
                  <a:cubicBezTo>
                    <a:pt x="5344458" y="832611"/>
                    <a:pt x="5359501" y="842787"/>
                    <a:pt x="5356404" y="848097"/>
                  </a:cubicBezTo>
                  <a:cubicBezTo>
                    <a:pt x="5354634" y="851194"/>
                    <a:pt x="5355077" y="851636"/>
                    <a:pt x="5358616" y="849867"/>
                  </a:cubicBezTo>
                  <a:cubicBezTo>
                    <a:pt x="5361271" y="848097"/>
                    <a:pt x="5370563" y="853849"/>
                    <a:pt x="5380739" y="863583"/>
                  </a:cubicBezTo>
                  <a:cubicBezTo>
                    <a:pt x="5390030" y="873317"/>
                    <a:pt x="5399764" y="879953"/>
                    <a:pt x="5401977" y="879511"/>
                  </a:cubicBezTo>
                  <a:cubicBezTo>
                    <a:pt x="5404631" y="878626"/>
                    <a:pt x="5406401" y="881281"/>
                    <a:pt x="5405959" y="885263"/>
                  </a:cubicBezTo>
                  <a:cubicBezTo>
                    <a:pt x="5405074" y="895439"/>
                    <a:pt x="5415250" y="898094"/>
                    <a:pt x="5417905" y="888360"/>
                  </a:cubicBezTo>
                  <a:cubicBezTo>
                    <a:pt x="5419232" y="883493"/>
                    <a:pt x="5420117" y="884820"/>
                    <a:pt x="5420560" y="892784"/>
                  </a:cubicBezTo>
                  <a:cubicBezTo>
                    <a:pt x="5420560" y="899864"/>
                    <a:pt x="5422772" y="904288"/>
                    <a:pt x="5425427" y="902518"/>
                  </a:cubicBezTo>
                  <a:cubicBezTo>
                    <a:pt x="5428081" y="901191"/>
                    <a:pt x="5429851" y="902961"/>
                    <a:pt x="5429851" y="906943"/>
                  </a:cubicBezTo>
                  <a:cubicBezTo>
                    <a:pt x="5429851" y="910925"/>
                    <a:pt x="5431621" y="912695"/>
                    <a:pt x="5434276" y="911367"/>
                  </a:cubicBezTo>
                  <a:cubicBezTo>
                    <a:pt x="5439585" y="908270"/>
                    <a:pt x="5465690" y="922871"/>
                    <a:pt x="5462593" y="927296"/>
                  </a:cubicBezTo>
                  <a:cubicBezTo>
                    <a:pt x="5461708" y="929065"/>
                    <a:pt x="5466575" y="931720"/>
                    <a:pt x="5474096" y="933490"/>
                  </a:cubicBezTo>
                  <a:cubicBezTo>
                    <a:pt x="5481618" y="935260"/>
                    <a:pt x="5486485" y="937915"/>
                    <a:pt x="5485158" y="939684"/>
                  </a:cubicBezTo>
                  <a:cubicBezTo>
                    <a:pt x="5484273" y="941897"/>
                    <a:pt x="5488255" y="945879"/>
                    <a:pt x="5494007" y="948976"/>
                  </a:cubicBezTo>
                  <a:cubicBezTo>
                    <a:pt x="5499758" y="952073"/>
                    <a:pt x="5503741" y="956497"/>
                    <a:pt x="5502413" y="958267"/>
                  </a:cubicBezTo>
                  <a:cubicBezTo>
                    <a:pt x="5501086" y="960480"/>
                    <a:pt x="5505510" y="963134"/>
                    <a:pt x="5511705" y="964904"/>
                  </a:cubicBezTo>
                  <a:cubicBezTo>
                    <a:pt x="5517457" y="966231"/>
                    <a:pt x="5521881" y="969329"/>
                    <a:pt x="5520554" y="971541"/>
                  </a:cubicBezTo>
                  <a:cubicBezTo>
                    <a:pt x="5517899" y="975080"/>
                    <a:pt x="5533385" y="985257"/>
                    <a:pt x="5544004" y="987027"/>
                  </a:cubicBezTo>
                  <a:cubicBezTo>
                    <a:pt x="5547543" y="987469"/>
                    <a:pt x="5551525" y="989681"/>
                    <a:pt x="5552853" y="991451"/>
                  </a:cubicBezTo>
                  <a:cubicBezTo>
                    <a:pt x="5554622" y="993221"/>
                    <a:pt x="5551968" y="993221"/>
                    <a:pt x="5547543" y="991451"/>
                  </a:cubicBezTo>
                  <a:cubicBezTo>
                    <a:pt x="5540464" y="989239"/>
                    <a:pt x="5540022" y="989681"/>
                    <a:pt x="5544446" y="994991"/>
                  </a:cubicBezTo>
                  <a:cubicBezTo>
                    <a:pt x="5547543" y="998530"/>
                    <a:pt x="5555507" y="1002070"/>
                    <a:pt x="5561702" y="1002955"/>
                  </a:cubicBezTo>
                  <a:cubicBezTo>
                    <a:pt x="5570551" y="1003840"/>
                    <a:pt x="5573205" y="1006495"/>
                    <a:pt x="5572321" y="1012689"/>
                  </a:cubicBezTo>
                  <a:cubicBezTo>
                    <a:pt x="5571436" y="1017998"/>
                    <a:pt x="5572763" y="1020211"/>
                    <a:pt x="5576745" y="1018883"/>
                  </a:cubicBezTo>
                  <a:cubicBezTo>
                    <a:pt x="5583824" y="1015786"/>
                    <a:pt x="5599310" y="1027290"/>
                    <a:pt x="5603735" y="1038793"/>
                  </a:cubicBezTo>
                  <a:cubicBezTo>
                    <a:pt x="5605062" y="1042776"/>
                    <a:pt x="5608159" y="1045873"/>
                    <a:pt x="5609929" y="1045873"/>
                  </a:cubicBezTo>
                  <a:cubicBezTo>
                    <a:pt x="5616566" y="1044103"/>
                    <a:pt x="5631167" y="1052067"/>
                    <a:pt x="5640016" y="1061801"/>
                  </a:cubicBezTo>
                  <a:cubicBezTo>
                    <a:pt x="5644883" y="1067110"/>
                    <a:pt x="5652404" y="1072420"/>
                    <a:pt x="5656829" y="1074190"/>
                  </a:cubicBezTo>
                  <a:cubicBezTo>
                    <a:pt x="5661253" y="1075959"/>
                    <a:pt x="5667448" y="1083481"/>
                    <a:pt x="5670102" y="1090560"/>
                  </a:cubicBezTo>
                  <a:cubicBezTo>
                    <a:pt x="5673199" y="1098524"/>
                    <a:pt x="5677624" y="1102949"/>
                    <a:pt x="5680721" y="1102064"/>
                  </a:cubicBezTo>
                  <a:cubicBezTo>
                    <a:pt x="5683818" y="1100737"/>
                    <a:pt x="5686473" y="1101622"/>
                    <a:pt x="5686473" y="1103834"/>
                  </a:cubicBezTo>
                  <a:cubicBezTo>
                    <a:pt x="5686473" y="1106489"/>
                    <a:pt x="5689570" y="1108258"/>
                    <a:pt x="5693110" y="1108258"/>
                  </a:cubicBezTo>
                  <a:cubicBezTo>
                    <a:pt x="5696649" y="1108258"/>
                    <a:pt x="5699747" y="1110471"/>
                    <a:pt x="5699747" y="1112683"/>
                  </a:cubicBezTo>
                  <a:cubicBezTo>
                    <a:pt x="5699747" y="1115338"/>
                    <a:pt x="5703729" y="1117107"/>
                    <a:pt x="5708596" y="1117107"/>
                  </a:cubicBezTo>
                  <a:cubicBezTo>
                    <a:pt x="5713463" y="1117107"/>
                    <a:pt x="5717445" y="1120205"/>
                    <a:pt x="5717445" y="1123744"/>
                  </a:cubicBezTo>
                  <a:cubicBezTo>
                    <a:pt x="5717445" y="1129939"/>
                    <a:pt x="5722754" y="1132151"/>
                    <a:pt x="5732046" y="1130823"/>
                  </a:cubicBezTo>
                  <a:cubicBezTo>
                    <a:pt x="5735143" y="1130381"/>
                    <a:pt x="5736913" y="1137018"/>
                    <a:pt x="5735585" y="1146752"/>
                  </a:cubicBezTo>
                  <a:cubicBezTo>
                    <a:pt x="5735143" y="1149406"/>
                    <a:pt x="5738240" y="1150734"/>
                    <a:pt x="5742664" y="1149849"/>
                  </a:cubicBezTo>
                  <a:cubicBezTo>
                    <a:pt x="5747531" y="1148522"/>
                    <a:pt x="5755053" y="1152061"/>
                    <a:pt x="5761247" y="1158698"/>
                  </a:cubicBezTo>
                  <a:cubicBezTo>
                    <a:pt x="5767442" y="1164892"/>
                    <a:pt x="5774963" y="1170202"/>
                    <a:pt x="5778061" y="1170202"/>
                  </a:cubicBezTo>
                  <a:cubicBezTo>
                    <a:pt x="5783812" y="1170202"/>
                    <a:pt x="5797971" y="1181263"/>
                    <a:pt x="5797086" y="1184360"/>
                  </a:cubicBezTo>
                  <a:cubicBezTo>
                    <a:pt x="5795316" y="1188342"/>
                    <a:pt x="5803280" y="1201173"/>
                    <a:pt x="5807262" y="1201173"/>
                  </a:cubicBezTo>
                  <a:cubicBezTo>
                    <a:pt x="5809917" y="1201173"/>
                    <a:pt x="5815669" y="1204713"/>
                    <a:pt x="5820536" y="1209137"/>
                  </a:cubicBezTo>
                  <a:cubicBezTo>
                    <a:pt x="5825403" y="1213119"/>
                    <a:pt x="5828058" y="1214004"/>
                    <a:pt x="5826288" y="1211350"/>
                  </a:cubicBezTo>
                  <a:cubicBezTo>
                    <a:pt x="5824075" y="1207368"/>
                    <a:pt x="5825403" y="1206483"/>
                    <a:pt x="5829827" y="1208252"/>
                  </a:cubicBezTo>
                  <a:cubicBezTo>
                    <a:pt x="5833367" y="1209580"/>
                    <a:pt x="5837791" y="1214447"/>
                    <a:pt x="5839119" y="1218429"/>
                  </a:cubicBezTo>
                  <a:cubicBezTo>
                    <a:pt x="5840446" y="1222853"/>
                    <a:pt x="5851065" y="1231702"/>
                    <a:pt x="5862569" y="1237897"/>
                  </a:cubicBezTo>
                  <a:cubicBezTo>
                    <a:pt x="5875842" y="1244976"/>
                    <a:pt x="5885576" y="1254267"/>
                    <a:pt x="5889558" y="1263116"/>
                  </a:cubicBezTo>
                  <a:cubicBezTo>
                    <a:pt x="5894425" y="1274620"/>
                    <a:pt x="5896195" y="1275948"/>
                    <a:pt x="5902389" y="1271081"/>
                  </a:cubicBezTo>
                  <a:cubicBezTo>
                    <a:pt x="5907256" y="1267099"/>
                    <a:pt x="5908584" y="1266656"/>
                    <a:pt x="5906371" y="1270638"/>
                  </a:cubicBezTo>
                  <a:cubicBezTo>
                    <a:pt x="5904159" y="1274178"/>
                    <a:pt x="5908584" y="1279045"/>
                    <a:pt x="5919645" y="1284354"/>
                  </a:cubicBezTo>
                  <a:cubicBezTo>
                    <a:pt x="5928937" y="1288779"/>
                    <a:pt x="5936458" y="1295415"/>
                    <a:pt x="5936016" y="1298955"/>
                  </a:cubicBezTo>
                  <a:cubicBezTo>
                    <a:pt x="5935573" y="1303822"/>
                    <a:pt x="5938228" y="1305149"/>
                    <a:pt x="5945307" y="1303822"/>
                  </a:cubicBezTo>
                  <a:cubicBezTo>
                    <a:pt x="5952829" y="1302495"/>
                    <a:pt x="5956369" y="1304707"/>
                    <a:pt x="5958581" y="1311344"/>
                  </a:cubicBezTo>
                  <a:cubicBezTo>
                    <a:pt x="5959908" y="1316653"/>
                    <a:pt x="5963005" y="1319750"/>
                    <a:pt x="5965218" y="1318423"/>
                  </a:cubicBezTo>
                  <a:cubicBezTo>
                    <a:pt x="5966987" y="1317096"/>
                    <a:pt x="5969642" y="1320635"/>
                    <a:pt x="5970969" y="1325502"/>
                  </a:cubicBezTo>
                  <a:cubicBezTo>
                    <a:pt x="5972297" y="1330812"/>
                    <a:pt x="5975394" y="1333466"/>
                    <a:pt x="5978049" y="1332139"/>
                  </a:cubicBezTo>
                  <a:cubicBezTo>
                    <a:pt x="5980261" y="1330369"/>
                    <a:pt x="5983358" y="1331254"/>
                    <a:pt x="5985128" y="1333909"/>
                  </a:cubicBezTo>
                  <a:cubicBezTo>
                    <a:pt x="5986455" y="1336121"/>
                    <a:pt x="5991765" y="1338333"/>
                    <a:pt x="5996632" y="1338333"/>
                  </a:cubicBezTo>
                  <a:cubicBezTo>
                    <a:pt x="6001499" y="1338333"/>
                    <a:pt x="6004153" y="1340546"/>
                    <a:pt x="6002826" y="1342758"/>
                  </a:cubicBezTo>
                  <a:cubicBezTo>
                    <a:pt x="6001499" y="1345412"/>
                    <a:pt x="6003268" y="1347182"/>
                    <a:pt x="6006808" y="1347182"/>
                  </a:cubicBezTo>
                  <a:cubicBezTo>
                    <a:pt x="6010790" y="1347182"/>
                    <a:pt x="6013887" y="1349395"/>
                    <a:pt x="6013887" y="1351607"/>
                  </a:cubicBezTo>
                  <a:cubicBezTo>
                    <a:pt x="6013887" y="1354262"/>
                    <a:pt x="6016542" y="1356031"/>
                    <a:pt x="6020082" y="1356031"/>
                  </a:cubicBezTo>
                  <a:cubicBezTo>
                    <a:pt x="6023621" y="1356031"/>
                    <a:pt x="6028046" y="1358244"/>
                    <a:pt x="6029815" y="1361341"/>
                  </a:cubicBezTo>
                  <a:cubicBezTo>
                    <a:pt x="6032028" y="1364438"/>
                    <a:pt x="6031143" y="1364880"/>
                    <a:pt x="6027161" y="1362668"/>
                  </a:cubicBezTo>
                  <a:cubicBezTo>
                    <a:pt x="6023621" y="1360456"/>
                    <a:pt x="6022294" y="1361341"/>
                    <a:pt x="6023621" y="1365323"/>
                  </a:cubicBezTo>
                  <a:cubicBezTo>
                    <a:pt x="6024949" y="1368862"/>
                    <a:pt x="6028931" y="1371075"/>
                    <a:pt x="6032470" y="1370190"/>
                  </a:cubicBezTo>
                  <a:cubicBezTo>
                    <a:pt x="6036452" y="1369747"/>
                    <a:pt x="6040434" y="1372402"/>
                    <a:pt x="6042204" y="1375942"/>
                  </a:cubicBezTo>
                  <a:cubicBezTo>
                    <a:pt x="6043531" y="1379924"/>
                    <a:pt x="6046629" y="1381694"/>
                    <a:pt x="6049283" y="1380366"/>
                  </a:cubicBezTo>
                  <a:cubicBezTo>
                    <a:pt x="6057247" y="1375499"/>
                    <a:pt x="6063442" y="1382578"/>
                    <a:pt x="6057690" y="1390100"/>
                  </a:cubicBezTo>
                  <a:cubicBezTo>
                    <a:pt x="6052823" y="1395410"/>
                    <a:pt x="6053265" y="1396294"/>
                    <a:pt x="6059017" y="1394967"/>
                  </a:cubicBezTo>
                  <a:cubicBezTo>
                    <a:pt x="6062999" y="1394525"/>
                    <a:pt x="6066097" y="1395410"/>
                    <a:pt x="6065654" y="1397622"/>
                  </a:cubicBezTo>
                  <a:cubicBezTo>
                    <a:pt x="6064769" y="1401161"/>
                    <a:pt x="6077600" y="1407798"/>
                    <a:pt x="6086449" y="1408241"/>
                  </a:cubicBezTo>
                  <a:cubicBezTo>
                    <a:pt x="6088219" y="1408241"/>
                    <a:pt x="6093971" y="1414877"/>
                    <a:pt x="6098838" y="1422399"/>
                  </a:cubicBezTo>
                  <a:cubicBezTo>
                    <a:pt x="6103705" y="1430363"/>
                    <a:pt x="6109457" y="1435673"/>
                    <a:pt x="6112996" y="1434345"/>
                  </a:cubicBezTo>
                  <a:cubicBezTo>
                    <a:pt x="6118748" y="1432133"/>
                    <a:pt x="6137331" y="1444079"/>
                    <a:pt x="6150605" y="1459123"/>
                  </a:cubicBezTo>
                  <a:cubicBezTo>
                    <a:pt x="6154144" y="1463105"/>
                    <a:pt x="6159454" y="1466644"/>
                    <a:pt x="6162109" y="1466644"/>
                  </a:cubicBezTo>
                  <a:cubicBezTo>
                    <a:pt x="6164763" y="1466644"/>
                    <a:pt x="6174497" y="1473281"/>
                    <a:pt x="6183346" y="1481688"/>
                  </a:cubicBezTo>
                  <a:cubicBezTo>
                    <a:pt x="6192195" y="1489652"/>
                    <a:pt x="6200602" y="1494961"/>
                    <a:pt x="6201929" y="1493634"/>
                  </a:cubicBezTo>
                  <a:cubicBezTo>
                    <a:pt x="6203699" y="1492306"/>
                    <a:pt x="6206796" y="1494519"/>
                    <a:pt x="6209008" y="1498943"/>
                  </a:cubicBezTo>
                  <a:cubicBezTo>
                    <a:pt x="6211663" y="1502925"/>
                    <a:pt x="6215645" y="1505138"/>
                    <a:pt x="6218300" y="1503810"/>
                  </a:cubicBezTo>
                  <a:cubicBezTo>
                    <a:pt x="6220955" y="1502040"/>
                    <a:pt x="6228034" y="1506465"/>
                    <a:pt x="6234228" y="1513544"/>
                  </a:cubicBezTo>
                  <a:cubicBezTo>
                    <a:pt x="6239980" y="1520623"/>
                    <a:pt x="6243520" y="1523720"/>
                    <a:pt x="6242192" y="1521066"/>
                  </a:cubicBezTo>
                  <a:cubicBezTo>
                    <a:pt x="6239980" y="1517526"/>
                    <a:pt x="6241307" y="1516199"/>
                    <a:pt x="6245732" y="1517969"/>
                  </a:cubicBezTo>
                  <a:cubicBezTo>
                    <a:pt x="6249271" y="1519296"/>
                    <a:pt x="6251041" y="1523278"/>
                    <a:pt x="6249714" y="1526818"/>
                  </a:cubicBezTo>
                  <a:cubicBezTo>
                    <a:pt x="6248387" y="1530800"/>
                    <a:pt x="6250156" y="1533012"/>
                    <a:pt x="6255023" y="1533012"/>
                  </a:cubicBezTo>
                  <a:cubicBezTo>
                    <a:pt x="6259005" y="1533012"/>
                    <a:pt x="6265200" y="1536109"/>
                    <a:pt x="6268739" y="1539649"/>
                  </a:cubicBezTo>
                  <a:cubicBezTo>
                    <a:pt x="6272721" y="1543188"/>
                    <a:pt x="6274491" y="1546286"/>
                    <a:pt x="6272721" y="1546286"/>
                  </a:cubicBezTo>
                  <a:cubicBezTo>
                    <a:pt x="6270952" y="1546286"/>
                    <a:pt x="6272721" y="1549383"/>
                    <a:pt x="6276703" y="1552922"/>
                  </a:cubicBezTo>
                  <a:cubicBezTo>
                    <a:pt x="6280243" y="1556462"/>
                    <a:pt x="6286437" y="1559559"/>
                    <a:pt x="6289977" y="1559559"/>
                  </a:cubicBezTo>
                  <a:cubicBezTo>
                    <a:pt x="6293959" y="1559559"/>
                    <a:pt x="6296614" y="1562214"/>
                    <a:pt x="6296171" y="1565311"/>
                  </a:cubicBezTo>
                  <a:cubicBezTo>
                    <a:pt x="6295286" y="1568408"/>
                    <a:pt x="6298384" y="1570178"/>
                    <a:pt x="6303693" y="1569735"/>
                  </a:cubicBezTo>
                  <a:cubicBezTo>
                    <a:pt x="6308560" y="1569293"/>
                    <a:pt x="6309887" y="1569735"/>
                    <a:pt x="6307233" y="1571063"/>
                  </a:cubicBezTo>
                  <a:cubicBezTo>
                    <a:pt x="6298826" y="1574602"/>
                    <a:pt x="6300596" y="1581682"/>
                    <a:pt x="6309445" y="1581682"/>
                  </a:cubicBezTo>
                  <a:cubicBezTo>
                    <a:pt x="6319179" y="1581682"/>
                    <a:pt x="6333780" y="1596283"/>
                    <a:pt x="6329355" y="1601150"/>
                  </a:cubicBezTo>
                  <a:cubicBezTo>
                    <a:pt x="6327585" y="1602919"/>
                    <a:pt x="6328913" y="1602919"/>
                    <a:pt x="6332895" y="1601592"/>
                  </a:cubicBezTo>
                  <a:cubicBezTo>
                    <a:pt x="6336877" y="1600265"/>
                    <a:pt x="6345726" y="1605132"/>
                    <a:pt x="6355902" y="1615308"/>
                  </a:cubicBezTo>
                  <a:cubicBezTo>
                    <a:pt x="6366079" y="1625927"/>
                    <a:pt x="6374485" y="1630351"/>
                    <a:pt x="6378910" y="1628582"/>
                  </a:cubicBezTo>
                  <a:cubicBezTo>
                    <a:pt x="6382892" y="1627254"/>
                    <a:pt x="6384662" y="1627697"/>
                    <a:pt x="6383334" y="1630351"/>
                  </a:cubicBezTo>
                  <a:cubicBezTo>
                    <a:pt x="6382007" y="1633006"/>
                    <a:pt x="6382892" y="1634776"/>
                    <a:pt x="6385547" y="1634776"/>
                  </a:cubicBezTo>
                  <a:cubicBezTo>
                    <a:pt x="6392183" y="1634776"/>
                    <a:pt x="6414748" y="1651589"/>
                    <a:pt x="6434659" y="1671499"/>
                  </a:cubicBezTo>
                  <a:cubicBezTo>
                    <a:pt x="6443508" y="1680348"/>
                    <a:pt x="6453242" y="1687870"/>
                    <a:pt x="6455454" y="1687870"/>
                  </a:cubicBezTo>
                  <a:cubicBezTo>
                    <a:pt x="6458109" y="1687870"/>
                    <a:pt x="6461648" y="1694507"/>
                    <a:pt x="6463418" y="1702471"/>
                  </a:cubicBezTo>
                  <a:cubicBezTo>
                    <a:pt x="6465188" y="1709993"/>
                    <a:pt x="6467400" y="1714417"/>
                    <a:pt x="6468285" y="1711320"/>
                  </a:cubicBezTo>
                  <a:cubicBezTo>
                    <a:pt x="6469170" y="1708223"/>
                    <a:pt x="6473152" y="1707338"/>
                    <a:pt x="6476692" y="1708665"/>
                  </a:cubicBezTo>
                  <a:cubicBezTo>
                    <a:pt x="6479789" y="1709993"/>
                    <a:pt x="6481559" y="1713090"/>
                    <a:pt x="6479789" y="1715744"/>
                  </a:cubicBezTo>
                  <a:cubicBezTo>
                    <a:pt x="6478019" y="1718399"/>
                    <a:pt x="6481116" y="1719284"/>
                    <a:pt x="6489080" y="1717072"/>
                  </a:cubicBezTo>
                  <a:cubicBezTo>
                    <a:pt x="6497487" y="1714860"/>
                    <a:pt x="6500584" y="1715744"/>
                    <a:pt x="6499699" y="1719727"/>
                  </a:cubicBezTo>
                  <a:cubicBezTo>
                    <a:pt x="6498372" y="1725921"/>
                    <a:pt x="6529786" y="1758662"/>
                    <a:pt x="6533768" y="1755123"/>
                  </a:cubicBezTo>
                  <a:cubicBezTo>
                    <a:pt x="6535095" y="1753795"/>
                    <a:pt x="6535980" y="1756008"/>
                    <a:pt x="6535980" y="1759547"/>
                  </a:cubicBezTo>
                  <a:cubicBezTo>
                    <a:pt x="6535980" y="1767069"/>
                    <a:pt x="6547484" y="1773263"/>
                    <a:pt x="6554121" y="1769281"/>
                  </a:cubicBezTo>
                  <a:cubicBezTo>
                    <a:pt x="6556333" y="1767954"/>
                    <a:pt x="6558103" y="1769281"/>
                    <a:pt x="6558103" y="1771936"/>
                  </a:cubicBezTo>
                  <a:cubicBezTo>
                    <a:pt x="6558103" y="1778130"/>
                    <a:pt x="6575801" y="1793616"/>
                    <a:pt x="6582880" y="1794058"/>
                  </a:cubicBezTo>
                  <a:cubicBezTo>
                    <a:pt x="6585535" y="1794058"/>
                    <a:pt x="6590402" y="1798925"/>
                    <a:pt x="6593499" y="1805120"/>
                  </a:cubicBezTo>
                  <a:cubicBezTo>
                    <a:pt x="6596596" y="1810872"/>
                    <a:pt x="6600578" y="1815739"/>
                    <a:pt x="6601905" y="1815296"/>
                  </a:cubicBezTo>
                  <a:cubicBezTo>
                    <a:pt x="6608985" y="1813969"/>
                    <a:pt x="6628895" y="1825472"/>
                    <a:pt x="6626683" y="1829455"/>
                  </a:cubicBezTo>
                  <a:cubicBezTo>
                    <a:pt x="6625355" y="1831667"/>
                    <a:pt x="6628010" y="1833879"/>
                    <a:pt x="6632877" y="1833879"/>
                  </a:cubicBezTo>
                  <a:cubicBezTo>
                    <a:pt x="6641284" y="1833879"/>
                    <a:pt x="6650133" y="1849365"/>
                    <a:pt x="6644823" y="1854674"/>
                  </a:cubicBezTo>
                  <a:cubicBezTo>
                    <a:pt x="6643496" y="1856002"/>
                    <a:pt x="6645708" y="1859984"/>
                    <a:pt x="6650133" y="1863523"/>
                  </a:cubicBezTo>
                  <a:cubicBezTo>
                    <a:pt x="6657212" y="1869718"/>
                    <a:pt x="6657212" y="1869718"/>
                    <a:pt x="6650133" y="1867505"/>
                  </a:cubicBezTo>
                  <a:cubicBezTo>
                    <a:pt x="6645708" y="1866178"/>
                    <a:pt x="6639071" y="1863523"/>
                    <a:pt x="6635532" y="1862196"/>
                  </a:cubicBezTo>
                  <a:cubicBezTo>
                    <a:pt x="6631992" y="1860869"/>
                    <a:pt x="6628895" y="1861754"/>
                    <a:pt x="6628895" y="1864851"/>
                  </a:cubicBezTo>
                  <a:cubicBezTo>
                    <a:pt x="6628895" y="1867505"/>
                    <a:pt x="6630665" y="1868833"/>
                    <a:pt x="6632877" y="1867505"/>
                  </a:cubicBezTo>
                  <a:cubicBezTo>
                    <a:pt x="6638186" y="1863966"/>
                    <a:pt x="6647920" y="1876354"/>
                    <a:pt x="6645708" y="1883434"/>
                  </a:cubicBezTo>
                  <a:cubicBezTo>
                    <a:pt x="6644381" y="1886531"/>
                    <a:pt x="6646593" y="1895822"/>
                    <a:pt x="6649690" y="1904229"/>
                  </a:cubicBezTo>
                  <a:cubicBezTo>
                    <a:pt x="6655442" y="1917502"/>
                    <a:pt x="6655442" y="1918830"/>
                    <a:pt x="6649248" y="1916618"/>
                  </a:cubicBezTo>
                  <a:cubicBezTo>
                    <a:pt x="6645708" y="1915290"/>
                    <a:pt x="6639514" y="1916618"/>
                    <a:pt x="6635974" y="1920157"/>
                  </a:cubicBezTo>
                  <a:cubicBezTo>
                    <a:pt x="6632435" y="1923697"/>
                    <a:pt x="6626683" y="1926794"/>
                    <a:pt x="6623143" y="1926794"/>
                  </a:cubicBezTo>
                  <a:cubicBezTo>
                    <a:pt x="6619161" y="1926794"/>
                    <a:pt x="6615179" y="1929449"/>
                    <a:pt x="6614294" y="1932546"/>
                  </a:cubicBezTo>
                  <a:cubicBezTo>
                    <a:pt x="6612524" y="1935643"/>
                    <a:pt x="6611639" y="1936085"/>
                    <a:pt x="6611639" y="1932988"/>
                  </a:cubicBezTo>
                  <a:cubicBezTo>
                    <a:pt x="6611197" y="1929449"/>
                    <a:pt x="6605887" y="1929449"/>
                    <a:pt x="6593056" y="1933873"/>
                  </a:cubicBezTo>
                  <a:cubicBezTo>
                    <a:pt x="6583322" y="1937413"/>
                    <a:pt x="6573146" y="1939183"/>
                    <a:pt x="6570934" y="1937855"/>
                  </a:cubicBezTo>
                  <a:cubicBezTo>
                    <a:pt x="6568722" y="1936085"/>
                    <a:pt x="6566952" y="1937413"/>
                    <a:pt x="6566952" y="1940067"/>
                  </a:cubicBezTo>
                  <a:cubicBezTo>
                    <a:pt x="6566952" y="1942722"/>
                    <a:pt x="6562085" y="1946704"/>
                    <a:pt x="6555890" y="1949801"/>
                  </a:cubicBezTo>
                  <a:cubicBezTo>
                    <a:pt x="6550139" y="1952456"/>
                    <a:pt x="6546157" y="1956438"/>
                    <a:pt x="6547484" y="1958650"/>
                  </a:cubicBezTo>
                  <a:cubicBezTo>
                    <a:pt x="6548811" y="1960863"/>
                    <a:pt x="6548369" y="1961748"/>
                    <a:pt x="6546157" y="1961305"/>
                  </a:cubicBezTo>
                  <a:cubicBezTo>
                    <a:pt x="6537307" y="1959093"/>
                    <a:pt x="6522264" y="1967942"/>
                    <a:pt x="6524476" y="1973694"/>
                  </a:cubicBezTo>
                  <a:cubicBezTo>
                    <a:pt x="6525804" y="1977233"/>
                    <a:pt x="6525361" y="1979003"/>
                    <a:pt x="6523149" y="1977676"/>
                  </a:cubicBezTo>
                  <a:cubicBezTo>
                    <a:pt x="6520937" y="1976348"/>
                    <a:pt x="6517840" y="1977233"/>
                    <a:pt x="6516070" y="1979888"/>
                  </a:cubicBezTo>
                  <a:cubicBezTo>
                    <a:pt x="6514300" y="1982543"/>
                    <a:pt x="6511203" y="1982985"/>
                    <a:pt x="6508548" y="1981658"/>
                  </a:cubicBezTo>
                  <a:cubicBezTo>
                    <a:pt x="6505893" y="1979888"/>
                    <a:pt x="6505009" y="1982100"/>
                    <a:pt x="6506778" y="1987852"/>
                  </a:cubicBezTo>
                  <a:cubicBezTo>
                    <a:pt x="6510318" y="1998029"/>
                    <a:pt x="6489965" y="2021921"/>
                    <a:pt x="6482001" y="2017054"/>
                  </a:cubicBezTo>
                  <a:cubicBezTo>
                    <a:pt x="6479346" y="2015284"/>
                    <a:pt x="6478461" y="2017496"/>
                    <a:pt x="6480231" y="2023248"/>
                  </a:cubicBezTo>
                  <a:cubicBezTo>
                    <a:pt x="6482886" y="2031212"/>
                    <a:pt x="6476692" y="2048911"/>
                    <a:pt x="6469170" y="2055105"/>
                  </a:cubicBezTo>
                  <a:cubicBezTo>
                    <a:pt x="6467843" y="2056432"/>
                    <a:pt x="6463861" y="2064839"/>
                    <a:pt x="6461206" y="2074130"/>
                  </a:cubicBezTo>
                  <a:cubicBezTo>
                    <a:pt x="6457224" y="2085192"/>
                    <a:pt x="6453242" y="2090501"/>
                    <a:pt x="6447490" y="2090501"/>
                  </a:cubicBezTo>
                  <a:cubicBezTo>
                    <a:pt x="6443065" y="2090501"/>
                    <a:pt x="6437756" y="2092713"/>
                    <a:pt x="6435986" y="2095810"/>
                  </a:cubicBezTo>
                  <a:cubicBezTo>
                    <a:pt x="6434216" y="2098465"/>
                    <a:pt x="6434659" y="2099350"/>
                    <a:pt x="6437756" y="2097580"/>
                  </a:cubicBezTo>
                  <a:cubicBezTo>
                    <a:pt x="6440411" y="2096253"/>
                    <a:pt x="6443508" y="2096695"/>
                    <a:pt x="6445278" y="2099350"/>
                  </a:cubicBezTo>
                  <a:cubicBezTo>
                    <a:pt x="6446605" y="2101562"/>
                    <a:pt x="6444835" y="2103775"/>
                    <a:pt x="6441295" y="2103775"/>
                  </a:cubicBezTo>
                  <a:cubicBezTo>
                    <a:pt x="6437313" y="2103775"/>
                    <a:pt x="6434216" y="2107757"/>
                    <a:pt x="6434216" y="2112624"/>
                  </a:cubicBezTo>
                  <a:cubicBezTo>
                    <a:pt x="6434216" y="2117491"/>
                    <a:pt x="6431119" y="2121473"/>
                    <a:pt x="6427579" y="2121473"/>
                  </a:cubicBezTo>
                  <a:cubicBezTo>
                    <a:pt x="6422713" y="2121473"/>
                    <a:pt x="6421385" y="2124570"/>
                    <a:pt x="6423597" y="2132091"/>
                  </a:cubicBezTo>
                  <a:cubicBezTo>
                    <a:pt x="6424925" y="2137843"/>
                    <a:pt x="6424040" y="2144038"/>
                    <a:pt x="6421385" y="2145807"/>
                  </a:cubicBezTo>
                  <a:cubicBezTo>
                    <a:pt x="6418730" y="2147135"/>
                    <a:pt x="6417403" y="2150232"/>
                    <a:pt x="6418730" y="2152444"/>
                  </a:cubicBezTo>
                  <a:cubicBezTo>
                    <a:pt x="6420058" y="2154657"/>
                    <a:pt x="6419173" y="2157311"/>
                    <a:pt x="6416518" y="2159081"/>
                  </a:cubicBezTo>
                  <a:cubicBezTo>
                    <a:pt x="6414306" y="2160408"/>
                    <a:pt x="6412094" y="2167488"/>
                    <a:pt x="6412094" y="2174567"/>
                  </a:cubicBezTo>
                  <a:cubicBezTo>
                    <a:pt x="6412094" y="2184301"/>
                    <a:pt x="6410324" y="2186955"/>
                    <a:pt x="6405457" y="2185186"/>
                  </a:cubicBezTo>
                  <a:cubicBezTo>
                    <a:pt x="6401475" y="2183416"/>
                    <a:pt x="6398820" y="2185186"/>
                    <a:pt x="6398820" y="2189610"/>
                  </a:cubicBezTo>
                  <a:cubicBezTo>
                    <a:pt x="6398820" y="2193592"/>
                    <a:pt x="6394838" y="2198902"/>
                    <a:pt x="6389971" y="2201999"/>
                  </a:cubicBezTo>
                  <a:cubicBezTo>
                    <a:pt x="6385104" y="2205096"/>
                    <a:pt x="6381122" y="2209963"/>
                    <a:pt x="6381122" y="2213060"/>
                  </a:cubicBezTo>
                  <a:cubicBezTo>
                    <a:pt x="6381122" y="2216157"/>
                    <a:pt x="6379352" y="2218812"/>
                    <a:pt x="6376698" y="2218812"/>
                  </a:cubicBezTo>
                  <a:cubicBezTo>
                    <a:pt x="6374485" y="2218812"/>
                    <a:pt x="6372273" y="2222352"/>
                    <a:pt x="6372273" y="2226776"/>
                  </a:cubicBezTo>
                  <a:cubicBezTo>
                    <a:pt x="6372273" y="2231201"/>
                    <a:pt x="6370946" y="2236510"/>
                    <a:pt x="6369618" y="2237837"/>
                  </a:cubicBezTo>
                  <a:cubicBezTo>
                    <a:pt x="6367849" y="2239607"/>
                    <a:pt x="6366079" y="2246686"/>
                    <a:pt x="6365636" y="2253766"/>
                  </a:cubicBezTo>
                  <a:cubicBezTo>
                    <a:pt x="6364751" y="2260845"/>
                    <a:pt x="6360327" y="2272349"/>
                    <a:pt x="6355460" y="2279428"/>
                  </a:cubicBezTo>
                  <a:cubicBezTo>
                    <a:pt x="6350593" y="2286507"/>
                    <a:pt x="6344841" y="2297568"/>
                    <a:pt x="6343514" y="2304205"/>
                  </a:cubicBezTo>
                  <a:cubicBezTo>
                    <a:pt x="6340859" y="2314382"/>
                    <a:pt x="6338647" y="2315709"/>
                    <a:pt x="6328913" y="2313054"/>
                  </a:cubicBezTo>
                  <a:cubicBezTo>
                    <a:pt x="6320949" y="2311284"/>
                    <a:pt x="6318736" y="2311727"/>
                    <a:pt x="6320949" y="2315709"/>
                  </a:cubicBezTo>
                  <a:cubicBezTo>
                    <a:pt x="6326258" y="2324115"/>
                    <a:pt x="6319621" y="2351547"/>
                    <a:pt x="6312542" y="2351547"/>
                  </a:cubicBezTo>
                  <a:cubicBezTo>
                    <a:pt x="6309002" y="2351547"/>
                    <a:pt x="6305905" y="2353317"/>
                    <a:pt x="6305905" y="2355530"/>
                  </a:cubicBezTo>
                  <a:cubicBezTo>
                    <a:pt x="6305905" y="2360839"/>
                    <a:pt x="6284225" y="2364379"/>
                    <a:pt x="6281128" y="2359954"/>
                  </a:cubicBezTo>
                  <a:cubicBezTo>
                    <a:pt x="6277146" y="2352875"/>
                    <a:pt x="6266085" y="2355530"/>
                    <a:pt x="6268739" y="2362609"/>
                  </a:cubicBezTo>
                  <a:cubicBezTo>
                    <a:pt x="6270509" y="2367033"/>
                    <a:pt x="6268739" y="2369246"/>
                    <a:pt x="6262103" y="2369246"/>
                  </a:cubicBezTo>
                  <a:cubicBezTo>
                    <a:pt x="6256793" y="2369246"/>
                    <a:pt x="6252811" y="2367476"/>
                    <a:pt x="6252811" y="2365263"/>
                  </a:cubicBezTo>
                  <a:cubicBezTo>
                    <a:pt x="6252811" y="2360397"/>
                    <a:pt x="6229361" y="2364821"/>
                    <a:pt x="6225379" y="2371015"/>
                  </a:cubicBezTo>
                  <a:cubicBezTo>
                    <a:pt x="6223167" y="2374555"/>
                    <a:pt x="6221839" y="2374113"/>
                    <a:pt x="6221839" y="2370573"/>
                  </a:cubicBezTo>
                  <a:cubicBezTo>
                    <a:pt x="6221839" y="2367476"/>
                    <a:pt x="6219627" y="2364821"/>
                    <a:pt x="6217415" y="2364821"/>
                  </a:cubicBezTo>
                  <a:cubicBezTo>
                    <a:pt x="6214760" y="2364821"/>
                    <a:pt x="6213433" y="2367033"/>
                    <a:pt x="6213875" y="2369688"/>
                  </a:cubicBezTo>
                  <a:cubicBezTo>
                    <a:pt x="6214760" y="2372785"/>
                    <a:pt x="6209893" y="2376325"/>
                    <a:pt x="6203257" y="2378095"/>
                  </a:cubicBezTo>
                  <a:cubicBezTo>
                    <a:pt x="6196620" y="2380307"/>
                    <a:pt x="6185558" y="2386059"/>
                    <a:pt x="6178922" y="2391368"/>
                  </a:cubicBezTo>
                  <a:lnTo>
                    <a:pt x="6166533" y="2401102"/>
                  </a:lnTo>
                  <a:lnTo>
                    <a:pt x="6165206" y="2391811"/>
                  </a:lnTo>
                  <a:cubicBezTo>
                    <a:pt x="6163436" y="2381634"/>
                    <a:pt x="6155472" y="2378979"/>
                    <a:pt x="6155472" y="2388271"/>
                  </a:cubicBezTo>
                  <a:cubicBezTo>
                    <a:pt x="6155472" y="2391368"/>
                    <a:pt x="6153259" y="2396235"/>
                    <a:pt x="6150162" y="2399332"/>
                  </a:cubicBezTo>
                  <a:cubicBezTo>
                    <a:pt x="6146180" y="2403314"/>
                    <a:pt x="6143083" y="2402872"/>
                    <a:pt x="6136446" y="2396678"/>
                  </a:cubicBezTo>
                  <a:cubicBezTo>
                    <a:pt x="6128040" y="2389598"/>
                    <a:pt x="6127597" y="2389598"/>
                    <a:pt x="6132907" y="2399332"/>
                  </a:cubicBezTo>
                  <a:cubicBezTo>
                    <a:pt x="6137331" y="2407296"/>
                    <a:pt x="6136889" y="2409066"/>
                    <a:pt x="6131579" y="2409066"/>
                  </a:cubicBezTo>
                  <a:cubicBezTo>
                    <a:pt x="6127597" y="2409066"/>
                    <a:pt x="6118306" y="2413048"/>
                    <a:pt x="6110342" y="2417915"/>
                  </a:cubicBezTo>
                  <a:cubicBezTo>
                    <a:pt x="6102378" y="2422782"/>
                    <a:pt x="6091316" y="2426764"/>
                    <a:pt x="6086007" y="2426764"/>
                  </a:cubicBezTo>
                  <a:cubicBezTo>
                    <a:pt x="6080697" y="2426764"/>
                    <a:pt x="6067424" y="2431631"/>
                    <a:pt x="6056805" y="2437826"/>
                  </a:cubicBezTo>
                  <a:cubicBezTo>
                    <a:pt x="6045744" y="2443577"/>
                    <a:pt x="6036010" y="2447117"/>
                    <a:pt x="6034240" y="2445790"/>
                  </a:cubicBezTo>
                  <a:cubicBezTo>
                    <a:pt x="6032913" y="2444020"/>
                    <a:pt x="6031585" y="2445790"/>
                    <a:pt x="6031585" y="2448887"/>
                  </a:cubicBezTo>
                  <a:cubicBezTo>
                    <a:pt x="6031585" y="2457736"/>
                    <a:pt x="6013887" y="2471009"/>
                    <a:pt x="6001941" y="2471009"/>
                  </a:cubicBezTo>
                  <a:cubicBezTo>
                    <a:pt x="5996189" y="2471009"/>
                    <a:pt x="5990437" y="2474107"/>
                    <a:pt x="5988667" y="2478089"/>
                  </a:cubicBezTo>
                  <a:cubicBezTo>
                    <a:pt x="5986898" y="2483398"/>
                    <a:pt x="5982473" y="2484283"/>
                    <a:pt x="5973624" y="2482513"/>
                  </a:cubicBezTo>
                  <a:cubicBezTo>
                    <a:pt x="5966545" y="2481186"/>
                    <a:pt x="5960793" y="2482071"/>
                    <a:pt x="5960793" y="2484283"/>
                  </a:cubicBezTo>
                  <a:cubicBezTo>
                    <a:pt x="5960793" y="2486938"/>
                    <a:pt x="5958138" y="2488707"/>
                    <a:pt x="5954599" y="2488707"/>
                  </a:cubicBezTo>
                  <a:cubicBezTo>
                    <a:pt x="5951502" y="2488707"/>
                    <a:pt x="5946192" y="2491805"/>
                    <a:pt x="5942653" y="2495787"/>
                  </a:cubicBezTo>
                  <a:cubicBezTo>
                    <a:pt x="5939555" y="2499326"/>
                    <a:pt x="5933361" y="2501539"/>
                    <a:pt x="5929379" y="2500654"/>
                  </a:cubicBezTo>
                  <a:cubicBezTo>
                    <a:pt x="5924954" y="2499326"/>
                    <a:pt x="5919203" y="2501096"/>
                    <a:pt x="5916105" y="2504636"/>
                  </a:cubicBezTo>
                  <a:cubicBezTo>
                    <a:pt x="5913451" y="2508175"/>
                    <a:pt x="5907699" y="2510830"/>
                    <a:pt x="5903274" y="2510830"/>
                  </a:cubicBezTo>
                  <a:cubicBezTo>
                    <a:pt x="5898850" y="2510830"/>
                    <a:pt x="5894425" y="2513927"/>
                    <a:pt x="5893098" y="2517024"/>
                  </a:cubicBezTo>
                  <a:cubicBezTo>
                    <a:pt x="5891771" y="2520564"/>
                    <a:pt x="5880267" y="2526758"/>
                    <a:pt x="5867436" y="2530298"/>
                  </a:cubicBezTo>
                  <a:cubicBezTo>
                    <a:pt x="5855047" y="2534280"/>
                    <a:pt x="5841774" y="2539589"/>
                    <a:pt x="5838234" y="2542687"/>
                  </a:cubicBezTo>
                  <a:cubicBezTo>
                    <a:pt x="5833367" y="2546669"/>
                    <a:pt x="5831155" y="2546669"/>
                    <a:pt x="5828500" y="2542687"/>
                  </a:cubicBezTo>
                  <a:cubicBezTo>
                    <a:pt x="5826288" y="2538705"/>
                    <a:pt x="5821863" y="2541359"/>
                    <a:pt x="5814784" y="2550651"/>
                  </a:cubicBezTo>
                  <a:cubicBezTo>
                    <a:pt x="5809032" y="2557730"/>
                    <a:pt x="5802395" y="2563924"/>
                    <a:pt x="5799298" y="2563924"/>
                  </a:cubicBezTo>
                  <a:cubicBezTo>
                    <a:pt x="5796201" y="2563924"/>
                    <a:pt x="5789122" y="2567464"/>
                    <a:pt x="5783370" y="2571888"/>
                  </a:cubicBezTo>
                  <a:cubicBezTo>
                    <a:pt x="5777618" y="2575870"/>
                    <a:pt x="5765229" y="2579410"/>
                    <a:pt x="5756380" y="2579410"/>
                  </a:cubicBezTo>
                  <a:cubicBezTo>
                    <a:pt x="5743107" y="2578968"/>
                    <a:pt x="5740895" y="2580295"/>
                    <a:pt x="5744877" y="2584719"/>
                  </a:cubicBezTo>
                  <a:cubicBezTo>
                    <a:pt x="5747531" y="2588259"/>
                    <a:pt x="5748416" y="2591799"/>
                    <a:pt x="5746646" y="2593569"/>
                  </a:cubicBezTo>
                  <a:cubicBezTo>
                    <a:pt x="5745319" y="2594896"/>
                    <a:pt x="5743992" y="2594011"/>
                    <a:pt x="5743992" y="2591356"/>
                  </a:cubicBezTo>
                  <a:cubicBezTo>
                    <a:pt x="5743992" y="2583392"/>
                    <a:pt x="5734258" y="2585162"/>
                    <a:pt x="5721869" y="2594896"/>
                  </a:cubicBezTo>
                  <a:cubicBezTo>
                    <a:pt x="5715675" y="2599763"/>
                    <a:pt x="5707711" y="2603745"/>
                    <a:pt x="5704171" y="2603745"/>
                  </a:cubicBezTo>
                  <a:cubicBezTo>
                    <a:pt x="5694437" y="2603745"/>
                    <a:pt x="5655501" y="2624540"/>
                    <a:pt x="5658599" y="2627637"/>
                  </a:cubicBezTo>
                  <a:cubicBezTo>
                    <a:pt x="5660368" y="2628965"/>
                    <a:pt x="5655059" y="2630292"/>
                    <a:pt x="5647095" y="2630292"/>
                  </a:cubicBezTo>
                  <a:cubicBezTo>
                    <a:pt x="5632494" y="2630292"/>
                    <a:pt x="5596213" y="2644450"/>
                    <a:pt x="5591346" y="2652415"/>
                  </a:cubicBezTo>
                  <a:cubicBezTo>
                    <a:pt x="5590019" y="2654627"/>
                    <a:pt x="5583824" y="2656839"/>
                    <a:pt x="5577630" y="2656839"/>
                  </a:cubicBezTo>
                  <a:cubicBezTo>
                    <a:pt x="5571878" y="2656839"/>
                    <a:pt x="5567011" y="2658609"/>
                    <a:pt x="5567011" y="2660821"/>
                  </a:cubicBezTo>
                  <a:cubicBezTo>
                    <a:pt x="5567011" y="2663033"/>
                    <a:pt x="5560817" y="2666131"/>
                    <a:pt x="5553295" y="2667900"/>
                  </a:cubicBezTo>
                  <a:cubicBezTo>
                    <a:pt x="5532942" y="2672325"/>
                    <a:pt x="5486485" y="2694447"/>
                    <a:pt x="5490025" y="2697987"/>
                  </a:cubicBezTo>
                  <a:cubicBezTo>
                    <a:pt x="5491794" y="2699757"/>
                    <a:pt x="5489582" y="2701084"/>
                    <a:pt x="5484715" y="2701527"/>
                  </a:cubicBezTo>
                  <a:cubicBezTo>
                    <a:pt x="5469672" y="2701969"/>
                    <a:pt x="5455071" y="2705509"/>
                    <a:pt x="5449319" y="2710376"/>
                  </a:cubicBezTo>
                  <a:cubicBezTo>
                    <a:pt x="5446664" y="2712588"/>
                    <a:pt x="5440027" y="2715243"/>
                    <a:pt x="5435603" y="2716128"/>
                  </a:cubicBezTo>
                  <a:cubicBezTo>
                    <a:pt x="5411711" y="2720995"/>
                    <a:pt x="5390030" y="2729401"/>
                    <a:pt x="5390030" y="2734711"/>
                  </a:cubicBezTo>
                  <a:cubicBezTo>
                    <a:pt x="5390030" y="2740462"/>
                    <a:pt x="5380297" y="2745329"/>
                    <a:pt x="5367908" y="2745329"/>
                  </a:cubicBezTo>
                  <a:cubicBezTo>
                    <a:pt x="5363483" y="2745329"/>
                    <a:pt x="5356404" y="2749754"/>
                    <a:pt x="5352865" y="2755063"/>
                  </a:cubicBezTo>
                  <a:cubicBezTo>
                    <a:pt x="5347998" y="2761700"/>
                    <a:pt x="5345785" y="2763027"/>
                    <a:pt x="5345785" y="2758603"/>
                  </a:cubicBezTo>
                  <a:cubicBezTo>
                    <a:pt x="5345785" y="2754178"/>
                    <a:pt x="5344458" y="2753736"/>
                    <a:pt x="5342246" y="2756833"/>
                  </a:cubicBezTo>
                  <a:cubicBezTo>
                    <a:pt x="5338264" y="2763027"/>
                    <a:pt x="5318353" y="2774089"/>
                    <a:pt x="5313486" y="2772761"/>
                  </a:cubicBezTo>
                  <a:cubicBezTo>
                    <a:pt x="5311717" y="2772319"/>
                    <a:pt x="5304195" y="2774974"/>
                    <a:pt x="5296673" y="2778513"/>
                  </a:cubicBezTo>
                  <a:cubicBezTo>
                    <a:pt x="5289594" y="2782495"/>
                    <a:pt x="5281630" y="2784265"/>
                    <a:pt x="5278975" y="2782495"/>
                  </a:cubicBezTo>
                  <a:cubicBezTo>
                    <a:pt x="5276320" y="2781168"/>
                    <a:pt x="5273223" y="2783823"/>
                    <a:pt x="5272338" y="2788690"/>
                  </a:cubicBezTo>
                  <a:cubicBezTo>
                    <a:pt x="5270569" y="2794884"/>
                    <a:pt x="5263047" y="2798866"/>
                    <a:pt x="5244906" y="2803291"/>
                  </a:cubicBezTo>
                  <a:cubicBezTo>
                    <a:pt x="5231190" y="2806388"/>
                    <a:pt x="5217032" y="2811697"/>
                    <a:pt x="5213935" y="2814794"/>
                  </a:cubicBezTo>
                  <a:cubicBezTo>
                    <a:pt x="5210395" y="2818334"/>
                    <a:pt x="5203316" y="2819219"/>
                    <a:pt x="5197122" y="2817891"/>
                  </a:cubicBezTo>
                  <a:cubicBezTo>
                    <a:pt x="5188715" y="2815679"/>
                    <a:pt x="5183406" y="2817891"/>
                    <a:pt x="5175441" y="2826741"/>
                  </a:cubicBezTo>
                  <a:cubicBezTo>
                    <a:pt x="5167035" y="2835590"/>
                    <a:pt x="5162168" y="2837802"/>
                    <a:pt x="5153319" y="2835590"/>
                  </a:cubicBezTo>
                  <a:cubicBezTo>
                    <a:pt x="5145355" y="2833377"/>
                    <a:pt x="5142258" y="2834705"/>
                    <a:pt x="5142258" y="2839572"/>
                  </a:cubicBezTo>
                  <a:cubicBezTo>
                    <a:pt x="5142258" y="2843111"/>
                    <a:pt x="5136506" y="2848421"/>
                    <a:pt x="5128984" y="2851075"/>
                  </a:cubicBezTo>
                  <a:cubicBezTo>
                    <a:pt x="5121905" y="2853288"/>
                    <a:pt x="5115710" y="2854615"/>
                    <a:pt x="5115710" y="2853288"/>
                  </a:cubicBezTo>
                  <a:cubicBezTo>
                    <a:pt x="5115710" y="2851960"/>
                    <a:pt x="5109959" y="2855057"/>
                    <a:pt x="5102437" y="2860367"/>
                  </a:cubicBezTo>
                  <a:cubicBezTo>
                    <a:pt x="5090491" y="2868773"/>
                    <a:pt x="5089163" y="2869216"/>
                    <a:pt x="5089163" y="2862137"/>
                  </a:cubicBezTo>
                  <a:cubicBezTo>
                    <a:pt x="5089163" y="2855942"/>
                    <a:pt x="5087836" y="2855500"/>
                    <a:pt x="5083854" y="2859482"/>
                  </a:cubicBezTo>
                  <a:cubicBezTo>
                    <a:pt x="5080757" y="2862579"/>
                    <a:pt x="5073678" y="2864791"/>
                    <a:pt x="5068368" y="2864791"/>
                  </a:cubicBezTo>
                  <a:cubicBezTo>
                    <a:pt x="5062616" y="2864791"/>
                    <a:pt x="5053767" y="2868773"/>
                    <a:pt x="5048458" y="2873640"/>
                  </a:cubicBezTo>
                  <a:cubicBezTo>
                    <a:pt x="5039609" y="2881605"/>
                    <a:pt x="5029432" y="2884702"/>
                    <a:pt x="5015716" y="2882932"/>
                  </a:cubicBezTo>
                  <a:cubicBezTo>
                    <a:pt x="5012619" y="2882489"/>
                    <a:pt x="5009522" y="2885587"/>
                    <a:pt x="5007752" y="2889569"/>
                  </a:cubicBezTo>
                  <a:cubicBezTo>
                    <a:pt x="5005982" y="2893993"/>
                    <a:pt x="5002000" y="2895321"/>
                    <a:pt x="4996249" y="2893551"/>
                  </a:cubicBezTo>
                  <a:cubicBezTo>
                    <a:pt x="4990497" y="2891781"/>
                    <a:pt x="4987399" y="2892666"/>
                    <a:pt x="4988284" y="2895763"/>
                  </a:cubicBezTo>
                  <a:cubicBezTo>
                    <a:pt x="4989169" y="2898860"/>
                    <a:pt x="4986957" y="2902400"/>
                    <a:pt x="4984302" y="2903285"/>
                  </a:cubicBezTo>
                  <a:cubicBezTo>
                    <a:pt x="4981205" y="2904612"/>
                    <a:pt x="4978550" y="2902842"/>
                    <a:pt x="4978550" y="2899745"/>
                  </a:cubicBezTo>
                  <a:cubicBezTo>
                    <a:pt x="4978550" y="2896205"/>
                    <a:pt x="4975453" y="2898418"/>
                    <a:pt x="4971471" y="2903727"/>
                  </a:cubicBezTo>
                  <a:cubicBezTo>
                    <a:pt x="4965719" y="2911691"/>
                    <a:pt x="4963065" y="2913019"/>
                    <a:pt x="4958198" y="2908594"/>
                  </a:cubicBezTo>
                  <a:cubicBezTo>
                    <a:pt x="4953331" y="2904612"/>
                    <a:pt x="4952003" y="2904612"/>
                    <a:pt x="4952003" y="2908594"/>
                  </a:cubicBezTo>
                  <a:cubicBezTo>
                    <a:pt x="4952003" y="2911691"/>
                    <a:pt x="4950234" y="2913019"/>
                    <a:pt x="4948021" y="2911249"/>
                  </a:cubicBezTo>
                  <a:cubicBezTo>
                    <a:pt x="4945809" y="2909921"/>
                    <a:pt x="4935190" y="2911691"/>
                    <a:pt x="4924571" y="2915673"/>
                  </a:cubicBezTo>
                  <a:cubicBezTo>
                    <a:pt x="4913953" y="2919213"/>
                    <a:pt x="4901121" y="2922310"/>
                    <a:pt x="4895812" y="2922310"/>
                  </a:cubicBezTo>
                  <a:cubicBezTo>
                    <a:pt x="4890503" y="2922310"/>
                    <a:pt x="4884751" y="2924522"/>
                    <a:pt x="4883423" y="2926735"/>
                  </a:cubicBezTo>
                  <a:cubicBezTo>
                    <a:pt x="4881654" y="2929389"/>
                    <a:pt x="4876787" y="2930274"/>
                    <a:pt x="4872362" y="2928947"/>
                  </a:cubicBezTo>
                  <a:cubicBezTo>
                    <a:pt x="4868380" y="2927619"/>
                    <a:pt x="4859531" y="2928504"/>
                    <a:pt x="4853337" y="2930717"/>
                  </a:cubicBezTo>
                  <a:cubicBezTo>
                    <a:pt x="4845373" y="2933814"/>
                    <a:pt x="4840948" y="2933814"/>
                    <a:pt x="4838736" y="2930717"/>
                  </a:cubicBezTo>
                  <a:cubicBezTo>
                    <a:pt x="4836966" y="2928062"/>
                    <a:pt x="4834311" y="2927619"/>
                    <a:pt x="4831214" y="2930717"/>
                  </a:cubicBezTo>
                  <a:cubicBezTo>
                    <a:pt x="4828117" y="2932929"/>
                    <a:pt x="4813958" y="2938238"/>
                    <a:pt x="4799358" y="2942220"/>
                  </a:cubicBezTo>
                  <a:cubicBezTo>
                    <a:pt x="4784757" y="2946645"/>
                    <a:pt x="4771041" y="2951512"/>
                    <a:pt x="4768828" y="2953282"/>
                  </a:cubicBezTo>
                  <a:cubicBezTo>
                    <a:pt x="4767059" y="2955051"/>
                    <a:pt x="4759537" y="2955051"/>
                    <a:pt x="4752900" y="2953282"/>
                  </a:cubicBezTo>
                  <a:cubicBezTo>
                    <a:pt x="4745821" y="2951069"/>
                    <a:pt x="4738742" y="2951512"/>
                    <a:pt x="4736529" y="2953724"/>
                  </a:cubicBezTo>
                  <a:cubicBezTo>
                    <a:pt x="4730335" y="2959918"/>
                    <a:pt x="4681665" y="2963458"/>
                    <a:pt x="4668834" y="2958591"/>
                  </a:cubicBezTo>
                  <a:cubicBezTo>
                    <a:pt x="4662640" y="2956379"/>
                    <a:pt x="4652906" y="2955936"/>
                    <a:pt x="4646712" y="2957706"/>
                  </a:cubicBezTo>
                  <a:cubicBezTo>
                    <a:pt x="4640517" y="2959476"/>
                    <a:pt x="4630341" y="2959034"/>
                    <a:pt x="4623704" y="2957264"/>
                  </a:cubicBezTo>
                  <a:cubicBezTo>
                    <a:pt x="4616625" y="2955494"/>
                    <a:pt x="4611316" y="2955494"/>
                    <a:pt x="4611316" y="2957264"/>
                  </a:cubicBezTo>
                  <a:cubicBezTo>
                    <a:pt x="4611316" y="2959476"/>
                    <a:pt x="4606449" y="2959918"/>
                    <a:pt x="4600254" y="2958591"/>
                  </a:cubicBezTo>
                  <a:cubicBezTo>
                    <a:pt x="4594060" y="2957706"/>
                    <a:pt x="4577689" y="2959918"/>
                    <a:pt x="4563531" y="2963901"/>
                  </a:cubicBezTo>
                  <a:cubicBezTo>
                    <a:pt x="4533887" y="2971865"/>
                    <a:pt x="4475483" y="2976732"/>
                    <a:pt x="4471943" y="2970537"/>
                  </a:cubicBezTo>
                  <a:cubicBezTo>
                    <a:pt x="4467519" y="2963458"/>
                    <a:pt x="4330359" y="2975404"/>
                    <a:pt x="4330359" y="2982926"/>
                  </a:cubicBezTo>
                  <a:cubicBezTo>
                    <a:pt x="4330359" y="2990448"/>
                    <a:pt x="4267531" y="3063895"/>
                    <a:pt x="4260451" y="3063895"/>
                  </a:cubicBezTo>
                  <a:cubicBezTo>
                    <a:pt x="4258682" y="3063895"/>
                    <a:pt x="4251160" y="3069646"/>
                    <a:pt x="4244081" y="3077168"/>
                  </a:cubicBezTo>
                  <a:cubicBezTo>
                    <a:pt x="4237002" y="3084247"/>
                    <a:pt x="4229922" y="3090442"/>
                    <a:pt x="4228153" y="3090442"/>
                  </a:cubicBezTo>
                  <a:cubicBezTo>
                    <a:pt x="4226383" y="3090442"/>
                    <a:pt x="4220188" y="3095751"/>
                    <a:pt x="4214437" y="3102388"/>
                  </a:cubicBezTo>
                  <a:cubicBezTo>
                    <a:pt x="4207357" y="3109910"/>
                    <a:pt x="4198508" y="3113892"/>
                    <a:pt x="4190544" y="3113892"/>
                  </a:cubicBezTo>
                  <a:cubicBezTo>
                    <a:pt x="4181695" y="3113892"/>
                    <a:pt x="4177713" y="3116104"/>
                    <a:pt x="4177713" y="3121413"/>
                  </a:cubicBezTo>
                  <a:cubicBezTo>
                    <a:pt x="4177713" y="3129377"/>
                    <a:pt x="4160457" y="3139111"/>
                    <a:pt x="4146299" y="3139111"/>
                  </a:cubicBezTo>
                  <a:cubicBezTo>
                    <a:pt x="4141432" y="3139111"/>
                    <a:pt x="4136565" y="3142209"/>
                    <a:pt x="4135238" y="3145748"/>
                  </a:cubicBezTo>
                  <a:cubicBezTo>
                    <a:pt x="4133468" y="3149288"/>
                    <a:pt x="4127716" y="3152385"/>
                    <a:pt x="4122406" y="3152385"/>
                  </a:cubicBezTo>
                  <a:cubicBezTo>
                    <a:pt x="4116655" y="3152385"/>
                    <a:pt x="4111345" y="3153712"/>
                    <a:pt x="4110460" y="3155925"/>
                  </a:cubicBezTo>
                  <a:cubicBezTo>
                    <a:pt x="4110018" y="3157694"/>
                    <a:pt x="4097629" y="3164774"/>
                    <a:pt x="4083913" y="3171853"/>
                  </a:cubicBezTo>
                  <a:cubicBezTo>
                    <a:pt x="4070197" y="3178932"/>
                    <a:pt x="4057809" y="3187339"/>
                    <a:pt x="4056481" y="3190436"/>
                  </a:cubicBezTo>
                  <a:cubicBezTo>
                    <a:pt x="4055154" y="3193975"/>
                    <a:pt x="4047632" y="3196630"/>
                    <a:pt x="4039226" y="3196630"/>
                  </a:cubicBezTo>
                  <a:cubicBezTo>
                    <a:pt x="4024625" y="3196630"/>
                    <a:pt x="3984804" y="3208134"/>
                    <a:pt x="3976397" y="3214771"/>
                  </a:cubicBezTo>
                  <a:cubicBezTo>
                    <a:pt x="3974185" y="3216540"/>
                    <a:pt x="3964451" y="3219195"/>
                    <a:pt x="3955602" y="3220965"/>
                  </a:cubicBezTo>
                  <a:cubicBezTo>
                    <a:pt x="3946311" y="3222735"/>
                    <a:pt x="3938789" y="3226274"/>
                    <a:pt x="3938789" y="3229371"/>
                  </a:cubicBezTo>
                  <a:cubicBezTo>
                    <a:pt x="3938789" y="3232026"/>
                    <a:pt x="3929940" y="3234681"/>
                    <a:pt x="3917994" y="3235566"/>
                  </a:cubicBezTo>
                  <a:cubicBezTo>
                    <a:pt x="3906933" y="3236451"/>
                    <a:pt x="3894101" y="3238663"/>
                    <a:pt x="3889677" y="3241318"/>
                  </a:cubicBezTo>
                  <a:cubicBezTo>
                    <a:pt x="3885252" y="3243530"/>
                    <a:pt x="3876846" y="3245300"/>
                    <a:pt x="3870652" y="3245300"/>
                  </a:cubicBezTo>
                  <a:cubicBezTo>
                    <a:pt x="3864457" y="3245300"/>
                    <a:pt x="3859148" y="3247954"/>
                    <a:pt x="3859148" y="3251052"/>
                  </a:cubicBezTo>
                  <a:cubicBezTo>
                    <a:pt x="3859148" y="3254149"/>
                    <a:pt x="3857820" y="3254591"/>
                    <a:pt x="3855608" y="3251937"/>
                  </a:cubicBezTo>
                  <a:cubicBezTo>
                    <a:pt x="3850299" y="3244857"/>
                    <a:pt x="3834813" y="3247070"/>
                    <a:pt x="3835255" y="3255034"/>
                  </a:cubicBezTo>
                  <a:cubicBezTo>
                    <a:pt x="3835698" y="3260786"/>
                    <a:pt x="3833486" y="3261228"/>
                    <a:pt x="3823309" y="3258573"/>
                  </a:cubicBezTo>
                  <a:cubicBezTo>
                    <a:pt x="3815788" y="3256361"/>
                    <a:pt x="3809593" y="3256361"/>
                    <a:pt x="3807823" y="3259016"/>
                  </a:cubicBezTo>
                  <a:cubicBezTo>
                    <a:pt x="3806496" y="3261670"/>
                    <a:pt x="3802072" y="3262555"/>
                    <a:pt x="3798532" y="3261228"/>
                  </a:cubicBezTo>
                  <a:cubicBezTo>
                    <a:pt x="3794992" y="3259901"/>
                    <a:pt x="3787913" y="3260786"/>
                    <a:pt x="3782604" y="3263883"/>
                  </a:cubicBezTo>
                  <a:cubicBezTo>
                    <a:pt x="3770657" y="3270077"/>
                    <a:pt x="3759154" y="3271847"/>
                    <a:pt x="3721103" y="3272732"/>
                  </a:cubicBezTo>
                  <a:cubicBezTo>
                    <a:pt x="3695883" y="3273174"/>
                    <a:pt x="3691459" y="3274502"/>
                    <a:pt x="3689246" y="3282466"/>
                  </a:cubicBezTo>
                  <a:cubicBezTo>
                    <a:pt x="3687919" y="3287333"/>
                    <a:pt x="3687919" y="3292642"/>
                    <a:pt x="3689246" y="3294854"/>
                  </a:cubicBezTo>
                  <a:cubicBezTo>
                    <a:pt x="3693228" y="3301049"/>
                    <a:pt x="3739243" y="3321401"/>
                    <a:pt x="3744110" y="3318304"/>
                  </a:cubicBezTo>
                  <a:cubicBezTo>
                    <a:pt x="3746323" y="3316977"/>
                    <a:pt x="3760039" y="3318747"/>
                    <a:pt x="3774640" y="3322729"/>
                  </a:cubicBezTo>
                  <a:cubicBezTo>
                    <a:pt x="3788798" y="3326268"/>
                    <a:pt x="3806054" y="3329366"/>
                    <a:pt x="3812248" y="3329366"/>
                  </a:cubicBezTo>
                  <a:cubicBezTo>
                    <a:pt x="3818442" y="3329366"/>
                    <a:pt x="3823752" y="3331135"/>
                    <a:pt x="3823752" y="3333348"/>
                  </a:cubicBezTo>
                  <a:cubicBezTo>
                    <a:pt x="3823752" y="3335560"/>
                    <a:pt x="3834370" y="3338657"/>
                    <a:pt x="3847202" y="3339542"/>
                  </a:cubicBezTo>
                  <a:cubicBezTo>
                    <a:pt x="3871094" y="3342197"/>
                    <a:pt x="3892332" y="3345736"/>
                    <a:pt x="3892332" y="3347064"/>
                  </a:cubicBezTo>
                  <a:cubicBezTo>
                    <a:pt x="3892332" y="3347949"/>
                    <a:pt x="3912684" y="3348833"/>
                    <a:pt x="3937462" y="3349276"/>
                  </a:cubicBezTo>
                  <a:cubicBezTo>
                    <a:pt x="3986131" y="3350603"/>
                    <a:pt x="4005599" y="3353700"/>
                    <a:pt x="4010466" y="3361665"/>
                  </a:cubicBezTo>
                  <a:cubicBezTo>
                    <a:pt x="4012236" y="3364762"/>
                    <a:pt x="4023297" y="3366089"/>
                    <a:pt x="4038341" y="3365647"/>
                  </a:cubicBezTo>
                  <a:cubicBezTo>
                    <a:pt x="4054711" y="3364762"/>
                    <a:pt x="4063560" y="3366531"/>
                    <a:pt x="4064888" y="3370071"/>
                  </a:cubicBezTo>
                  <a:cubicBezTo>
                    <a:pt x="4066658" y="3374053"/>
                    <a:pt x="4073737" y="3375381"/>
                    <a:pt x="4087010" y="3374496"/>
                  </a:cubicBezTo>
                  <a:cubicBezTo>
                    <a:pt x="4098514" y="3373611"/>
                    <a:pt x="4106921" y="3374496"/>
                    <a:pt x="4106921" y="3377150"/>
                  </a:cubicBezTo>
                  <a:cubicBezTo>
                    <a:pt x="4106921" y="3379805"/>
                    <a:pt x="4114000" y="3380690"/>
                    <a:pt x="4124619" y="3379363"/>
                  </a:cubicBezTo>
                  <a:cubicBezTo>
                    <a:pt x="4136565" y="3377593"/>
                    <a:pt x="4142317" y="3378478"/>
                    <a:pt x="4142317" y="3382017"/>
                  </a:cubicBezTo>
                  <a:cubicBezTo>
                    <a:pt x="4142317" y="3385114"/>
                    <a:pt x="4144529" y="3385999"/>
                    <a:pt x="4147184" y="3384230"/>
                  </a:cubicBezTo>
                  <a:cubicBezTo>
                    <a:pt x="4149838" y="3382902"/>
                    <a:pt x="4153821" y="3383787"/>
                    <a:pt x="4155590" y="3386884"/>
                  </a:cubicBezTo>
                  <a:cubicBezTo>
                    <a:pt x="4157803" y="3390866"/>
                    <a:pt x="4174173" y="3392636"/>
                    <a:pt x="4207357" y="3393521"/>
                  </a:cubicBezTo>
                  <a:cubicBezTo>
                    <a:pt x="4233904" y="3393963"/>
                    <a:pt x="4260009" y="3396618"/>
                    <a:pt x="4265318" y="3399715"/>
                  </a:cubicBezTo>
                  <a:cubicBezTo>
                    <a:pt x="4270628" y="3402370"/>
                    <a:pt x="4275052" y="3403255"/>
                    <a:pt x="4275052" y="3401485"/>
                  </a:cubicBezTo>
                  <a:cubicBezTo>
                    <a:pt x="4275052" y="3399715"/>
                    <a:pt x="4277265" y="3400600"/>
                    <a:pt x="4280362" y="3403697"/>
                  </a:cubicBezTo>
                  <a:cubicBezTo>
                    <a:pt x="4283459" y="3406795"/>
                    <a:pt x="4287883" y="3407237"/>
                    <a:pt x="4293193" y="3404582"/>
                  </a:cubicBezTo>
                  <a:cubicBezTo>
                    <a:pt x="4298502" y="3401485"/>
                    <a:pt x="4302042" y="3401928"/>
                    <a:pt x="4303812" y="3404582"/>
                  </a:cubicBezTo>
                  <a:cubicBezTo>
                    <a:pt x="4305582" y="3407237"/>
                    <a:pt x="4308679" y="3408122"/>
                    <a:pt x="4310891" y="3406795"/>
                  </a:cubicBezTo>
                  <a:cubicBezTo>
                    <a:pt x="4313103" y="3405025"/>
                    <a:pt x="4314873" y="3406352"/>
                    <a:pt x="4314873" y="3409007"/>
                  </a:cubicBezTo>
                  <a:cubicBezTo>
                    <a:pt x="4314873" y="3412104"/>
                    <a:pt x="4317528" y="3412546"/>
                    <a:pt x="4323280" y="3409007"/>
                  </a:cubicBezTo>
                  <a:cubicBezTo>
                    <a:pt x="4329916" y="3405910"/>
                    <a:pt x="4333456" y="3406352"/>
                    <a:pt x="4338765" y="3411219"/>
                  </a:cubicBezTo>
                  <a:cubicBezTo>
                    <a:pt x="4342305" y="3414759"/>
                    <a:pt x="4348499" y="3416529"/>
                    <a:pt x="4352039" y="3415201"/>
                  </a:cubicBezTo>
                  <a:cubicBezTo>
                    <a:pt x="4356463" y="3413431"/>
                    <a:pt x="4360003" y="3415201"/>
                    <a:pt x="4361773" y="3419626"/>
                  </a:cubicBezTo>
                  <a:cubicBezTo>
                    <a:pt x="4363543" y="3424493"/>
                    <a:pt x="4366197" y="3425378"/>
                    <a:pt x="4369737" y="3422723"/>
                  </a:cubicBezTo>
                  <a:cubicBezTo>
                    <a:pt x="4375046" y="3418298"/>
                    <a:pt x="4380356" y="3418741"/>
                    <a:pt x="4434335" y="3426262"/>
                  </a:cubicBezTo>
                  <a:cubicBezTo>
                    <a:pt x="4452475" y="3428917"/>
                    <a:pt x="4478138" y="3431572"/>
                    <a:pt x="4490526" y="3432457"/>
                  </a:cubicBezTo>
                  <a:cubicBezTo>
                    <a:pt x="4503357" y="3433784"/>
                    <a:pt x="4516631" y="3436881"/>
                    <a:pt x="4520171" y="3439536"/>
                  </a:cubicBezTo>
                  <a:cubicBezTo>
                    <a:pt x="4525038" y="3443518"/>
                    <a:pt x="4526807" y="3443518"/>
                    <a:pt x="4528577" y="3439094"/>
                  </a:cubicBezTo>
                  <a:cubicBezTo>
                    <a:pt x="4530347" y="3435111"/>
                    <a:pt x="4532117" y="3434669"/>
                    <a:pt x="4534771" y="3438209"/>
                  </a:cubicBezTo>
                  <a:cubicBezTo>
                    <a:pt x="4536541" y="3441306"/>
                    <a:pt x="4550700" y="3444845"/>
                    <a:pt x="4566186" y="3446615"/>
                  </a:cubicBezTo>
                  <a:cubicBezTo>
                    <a:pt x="4581229" y="3448385"/>
                    <a:pt x="4593618" y="3451482"/>
                    <a:pt x="4593618" y="3454137"/>
                  </a:cubicBezTo>
                  <a:cubicBezTo>
                    <a:pt x="4593618" y="3456792"/>
                    <a:pt x="4603351" y="3457677"/>
                    <a:pt x="4617510" y="3456792"/>
                  </a:cubicBezTo>
                  <a:cubicBezTo>
                    <a:pt x="4630783" y="3455907"/>
                    <a:pt x="4640960" y="3456349"/>
                    <a:pt x="4639633" y="3458561"/>
                  </a:cubicBezTo>
                  <a:cubicBezTo>
                    <a:pt x="4637420" y="3461659"/>
                    <a:pt x="4652906" y="3464313"/>
                    <a:pt x="4668834" y="3462986"/>
                  </a:cubicBezTo>
                  <a:cubicBezTo>
                    <a:pt x="4672374" y="3462986"/>
                    <a:pt x="4686975" y="3465641"/>
                    <a:pt x="4700691" y="3469180"/>
                  </a:cubicBezTo>
                  <a:cubicBezTo>
                    <a:pt x="4714407" y="3472720"/>
                    <a:pt x="4727680" y="3475375"/>
                    <a:pt x="4729450" y="3474932"/>
                  </a:cubicBezTo>
                  <a:cubicBezTo>
                    <a:pt x="4731220" y="3474490"/>
                    <a:pt x="4736529" y="3475375"/>
                    <a:pt x="4740954" y="3477587"/>
                  </a:cubicBezTo>
                  <a:cubicBezTo>
                    <a:pt x="4745378" y="3479357"/>
                    <a:pt x="4750245" y="3479799"/>
                    <a:pt x="4751573" y="3478472"/>
                  </a:cubicBezTo>
                  <a:cubicBezTo>
                    <a:pt x="4752900" y="3476702"/>
                    <a:pt x="4758210" y="3478029"/>
                    <a:pt x="4763519" y="3480684"/>
                  </a:cubicBezTo>
                  <a:cubicBezTo>
                    <a:pt x="4776350" y="3487763"/>
                    <a:pt x="4780775" y="3488648"/>
                    <a:pt x="4820595" y="3489975"/>
                  </a:cubicBezTo>
                  <a:cubicBezTo>
                    <a:pt x="4839178" y="3490418"/>
                    <a:pt x="4855106" y="3489091"/>
                    <a:pt x="4855991" y="3486878"/>
                  </a:cubicBezTo>
                  <a:cubicBezTo>
                    <a:pt x="4856876" y="3484666"/>
                    <a:pt x="4863955" y="3486878"/>
                    <a:pt x="4872362" y="3491303"/>
                  </a:cubicBezTo>
                  <a:cubicBezTo>
                    <a:pt x="4891830" y="3501037"/>
                    <a:pt x="4895812" y="3502364"/>
                    <a:pt x="4923686" y="3503691"/>
                  </a:cubicBezTo>
                  <a:cubicBezTo>
                    <a:pt x="4936075" y="3504576"/>
                    <a:pt x="4948464" y="3506346"/>
                    <a:pt x="4951118" y="3508116"/>
                  </a:cubicBezTo>
                  <a:cubicBezTo>
                    <a:pt x="4954658" y="3510328"/>
                    <a:pt x="4955543" y="3508558"/>
                    <a:pt x="4953331" y="3503249"/>
                  </a:cubicBezTo>
                  <a:cubicBezTo>
                    <a:pt x="4950676" y="3496170"/>
                    <a:pt x="4951118" y="3495727"/>
                    <a:pt x="4959083" y="3501922"/>
                  </a:cubicBezTo>
                  <a:cubicBezTo>
                    <a:pt x="4963507" y="3505461"/>
                    <a:pt x="4968817" y="3509886"/>
                    <a:pt x="4970144" y="3512098"/>
                  </a:cubicBezTo>
                  <a:cubicBezTo>
                    <a:pt x="4971471" y="3513868"/>
                    <a:pt x="4986072" y="3516080"/>
                    <a:pt x="5002000" y="3517407"/>
                  </a:cubicBezTo>
                  <a:cubicBezTo>
                    <a:pt x="5018371" y="3518292"/>
                    <a:pt x="5033414" y="3520062"/>
                    <a:pt x="5035627" y="3521832"/>
                  </a:cubicBezTo>
                  <a:cubicBezTo>
                    <a:pt x="5037839" y="3523159"/>
                    <a:pt x="5040936" y="3521390"/>
                    <a:pt x="5041821" y="3518735"/>
                  </a:cubicBezTo>
                  <a:cubicBezTo>
                    <a:pt x="5043591" y="3514310"/>
                    <a:pt x="5044476" y="3514310"/>
                    <a:pt x="5044476" y="3518735"/>
                  </a:cubicBezTo>
                  <a:cubicBezTo>
                    <a:pt x="5044918" y="3521390"/>
                    <a:pt x="5048458" y="3524044"/>
                    <a:pt x="5052882" y="3524044"/>
                  </a:cubicBezTo>
                  <a:cubicBezTo>
                    <a:pt x="5057307" y="3524044"/>
                    <a:pt x="5062616" y="3525814"/>
                    <a:pt x="5065271" y="3528026"/>
                  </a:cubicBezTo>
                  <a:cubicBezTo>
                    <a:pt x="5071023" y="3533778"/>
                    <a:pt x="5124117" y="3535990"/>
                    <a:pt x="5126329" y="3530681"/>
                  </a:cubicBezTo>
                  <a:cubicBezTo>
                    <a:pt x="5127657" y="3528026"/>
                    <a:pt x="5128542" y="3528469"/>
                    <a:pt x="5128542" y="3531566"/>
                  </a:cubicBezTo>
                  <a:cubicBezTo>
                    <a:pt x="5128984" y="3534221"/>
                    <a:pt x="5132966" y="3535548"/>
                    <a:pt x="5137391" y="3534221"/>
                  </a:cubicBezTo>
                  <a:cubicBezTo>
                    <a:pt x="5148009" y="3531566"/>
                    <a:pt x="5177654" y="3540857"/>
                    <a:pt x="5177654" y="3547052"/>
                  </a:cubicBezTo>
                  <a:cubicBezTo>
                    <a:pt x="5177654" y="3549706"/>
                    <a:pt x="5182521" y="3550591"/>
                    <a:pt x="5189157" y="3549264"/>
                  </a:cubicBezTo>
                  <a:cubicBezTo>
                    <a:pt x="5195794" y="3548379"/>
                    <a:pt x="5202873" y="3550149"/>
                    <a:pt x="5206855" y="3554131"/>
                  </a:cubicBezTo>
                  <a:cubicBezTo>
                    <a:pt x="5211722" y="3558998"/>
                    <a:pt x="5214820" y="3559440"/>
                    <a:pt x="5218802" y="3555458"/>
                  </a:cubicBezTo>
                  <a:cubicBezTo>
                    <a:pt x="5224996" y="3549264"/>
                    <a:pt x="5247119" y="3549264"/>
                    <a:pt x="5251101" y="3555458"/>
                  </a:cubicBezTo>
                  <a:cubicBezTo>
                    <a:pt x="5252428" y="3558113"/>
                    <a:pt x="5261277" y="3559440"/>
                    <a:pt x="5270569" y="3558555"/>
                  </a:cubicBezTo>
                  <a:cubicBezTo>
                    <a:pt x="5280745" y="3557671"/>
                    <a:pt x="5289151" y="3559440"/>
                    <a:pt x="5292691" y="3562980"/>
                  </a:cubicBezTo>
                  <a:cubicBezTo>
                    <a:pt x="5297558" y="3568289"/>
                    <a:pt x="5298885" y="3568289"/>
                    <a:pt x="5301983" y="3562980"/>
                  </a:cubicBezTo>
                  <a:cubicBezTo>
                    <a:pt x="5304637" y="3558555"/>
                    <a:pt x="5305965" y="3558555"/>
                    <a:pt x="5305965" y="3562980"/>
                  </a:cubicBezTo>
                  <a:cubicBezTo>
                    <a:pt x="5305965" y="3566077"/>
                    <a:pt x="5311717" y="3568289"/>
                    <a:pt x="5320566" y="3568289"/>
                  </a:cubicBezTo>
                  <a:cubicBezTo>
                    <a:pt x="5328530" y="3568289"/>
                    <a:pt x="5339149" y="3570944"/>
                    <a:pt x="5343573" y="3574484"/>
                  </a:cubicBezTo>
                  <a:cubicBezTo>
                    <a:pt x="5349325" y="3578466"/>
                    <a:pt x="5355077" y="3579351"/>
                    <a:pt x="5359501" y="3577138"/>
                  </a:cubicBezTo>
                  <a:cubicBezTo>
                    <a:pt x="5363926" y="3574484"/>
                    <a:pt x="5371005" y="3575369"/>
                    <a:pt x="5378527" y="3579351"/>
                  </a:cubicBezTo>
                  <a:cubicBezTo>
                    <a:pt x="5384721" y="3582890"/>
                    <a:pt x="5389146" y="3583775"/>
                    <a:pt x="5387818" y="3581563"/>
                  </a:cubicBezTo>
                  <a:cubicBezTo>
                    <a:pt x="5386048" y="3578908"/>
                    <a:pt x="5388261" y="3577138"/>
                    <a:pt x="5392243" y="3577138"/>
                  </a:cubicBezTo>
                  <a:cubicBezTo>
                    <a:pt x="5396225" y="3577138"/>
                    <a:pt x="5397995" y="3579351"/>
                    <a:pt x="5396667" y="3581563"/>
                  </a:cubicBezTo>
                  <a:cubicBezTo>
                    <a:pt x="5395340" y="3584218"/>
                    <a:pt x="5397110" y="3585987"/>
                    <a:pt x="5401092" y="3585987"/>
                  </a:cubicBezTo>
                  <a:cubicBezTo>
                    <a:pt x="5405074" y="3585987"/>
                    <a:pt x="5406844" y="3584218"/>
                    <a:pt x="5405516" y="3581563"/>
                  </a:cubicBezTo>
                  <a:cubicBezTo>
                    <a:pt x="5404189" y="3579351"/>
                    <a:pt x="5405959" y="3577138"/>
                    <a:pt x="5409498" y="3577138"/>
                  </a:cubicBezTo>
                  <a:cubicBezTo>
                    <a:pt x="5413480" y="3577138"/>
                    <a:pt x="5416578" y="3579351"/>
                    <a:pt x="5416578" y="3581563"/>
                  </a:cubicBezTo>
                  <a:cubicBezTo>
                    <a:pt x="5416578" y="3584218"/>
                    <a:pt x="5419675" y="3585987"/>
                    <a:pt x="5423214" y="3585987"/>
                  </a:cubicBezTo>
                  <a:cubicBezTo>
                    <a:pt x="5426754" y="3585987"/>
                    <a:pt x="5429851" y="3584218"/>
                    <a:pt x="5429851" y="3582005"/>
                  </a:cubicBezTo>
                  <a:cubicBezTo>
                    <a:pt x="5429851" y="3580236"/>
                    <a:pt x="5437373" y="3578466"/>
                    <a:pt x="5446664" y="3578908"/>
                  </a:cubicBezTo>
                  <a:cubicBezTo>
                    <a:pt x="5459495" y="3579351"/>
                    <a:pt x="5462593" y="3581121"/>
                    <a:pt x="5461708" y="3586872"/>
                  </a:cubicBezTo>
                  <a:cubicBezTo>
                    <a:pt x="5460823" y="3592182"/>
                    <a:pt x="5462593" y="3593952"/>
                    <a:pt x="5467017" y="3592182"/>
                  </a:cubicBezTo>
                  <a:cubicBezTo>
                    <a:pt x="5477636" y="3588200"/>
                    <a:pt x="5505068" y="3620499"/>
                    <a:pt x="5505068" y="3636869"/>
                  </a:cubicBezTo>
                  <a:cubicBezTo>
                    <a:pt x="5505068" y="3642621"/>
                    <a:pt x="5509050" y="3650143"/>
                    <a:pt x="5514359" y="3654125"/>
                  </a:cubicBezTo>
                  <a:cubicBezTo>
                    <a:pt x="5520111" y="3658107"/>
                    <a:pt x="5522323" y="3662532"/>
                    <a:pt x="5520554" y="3666071"/>
                  </a:cubicBezTo>
                  <a:cubicBezTo>
                    <a:pt x="5518341" y="3669168"/>
                    <a:pt x="5518784" y="3670496"/>
                    <a:pt x="5521881" y="3668283"/>
                  </a:cubicBezTo>
                  <a:cubicBezTo>
                    <a:pt x="5524978" y="3666514"/>
                    <a:pt x="5526306" y="3671381"/>
                    <a:pt x="5525863" y="3683769"/>
                  </a:cubicBezTo>
                  <a:cubicBezTo>
                    <a:pt x="5525421" y="3697043"/>
                    <a:pt x="5527633" y="3703680"/>
                    <a:pt x="5533385" y="3707662"/>
                  </a:cubicBezTo>
                  <a:cubicBezTo>
                    <a:pt x="5537809" y="3711201"/>
                    <a:pt x="5540022" y="3715626"/>
                    <a:pt x="5538694" y="3717838"/>
                  </a:cubicBezTo>
                  <a:cubicBezTo>
                    <a:pt x="5537367" y="3720050"/>
                    <a:pt x="5539137" y="3724475"/>
                    <a:pt x="5542676" y="3727572"/>
                  </a:cubicBezTo>
                  <a:cubicBezTo>
                    <a:pt x="5546216" y="3730669"/>
                    <a:pt x="5547986" y="3735094"/>
                    <a:pt x="5546658" y="3737306"/>
                  </a:cubicBezTo>
                  <a:cubicBezTo>
                    <a:pt x="5545331" y="3739518"/>
                    <a:pt x="5547543" y="3743943"/>
                    <a:pt x="5551968" y="3747482"/>
                  </a:cubicBezTo>
                  <a:cubicBezTo>
                    <a:pt x="5559489" y="3752792"/>
                    <a:pt x="5559932" y="3755004"/>
                    <a:pt x="5555065" y="3767835"/>
                  </a:cubicBezTo>
                  <a:cubicBezTo>
                    <a:pt x="5551968" y="3775799"/>
                    <a:pt x="5551083" y="3783321"/>
                    <a:pt x="5553295" y="3784648"/>
                  </a:cubicBezTo>
                  <a:cubicBezTo>
                    <a:pt x="5555065" y="3786418"/>
                    <a:pt x="5556392" y="3790843"/>
                    <a:pt x="5555507" y="3795267"/>
                  </a:cubicBezTo>
                  <a:cubicBezTo>
                    <a:pt x="5555065" y="3799249"/>
                    <a:pt x="5556392" y="3802789"/>
                    <a:pt x="5558605" y="3802789"/>
                  </a:cubicBezTo>
                  <a:cubicBezTo>
                    <a:pt x="5561259" y="3802789"/>
                    <a:pt x="5561702" y="3805001"/>
                    <a:pt x="5560374" y="3807213"/>
                  </a:cubicBezTo>
                  <a:cubicBezTo>
                    <a:pt x="5559047" y="3809868"/>
                    <a:pt x="5561259" y="3811638"/>
                    <a:pt x="5565684" y="3812080"/>
                  </a:cubicBezTo>
                  <a:cubicBezTo>
                    <a:pt x="5570108" y="3812080"/>
                    <a:pt x="5571436" y="3813408"/>
                    <a:pt x="5568338" y="3814735"/>
                  </a:cubicBezTo>
                  <a:cubicBezTo>
                    <a:pt x="5563914" y="3816062"/>
                    <a:pt x="5563914" y="3820044"/>
                    <a:pt x="5568781" y="3831106"/>
                  </a:cubicBezTo>
                  <a:cubicBezTo>
                    <a:pt x="5572321" y="3839512"/>
                    <a:pt x="5573205" y="3848361"/>
                    <a:pt x="5571436" y="3851901"/>
                  </a:cubicBezTo>
                  <a:cubicBezTo>
                    <a:pt x="5569223" y="3854998"/>
                    <a:pt x="5569223" y="3860750"/>
                    <a:pt x="5571436" y="3864290"/>
                  </a:cubicBezTo>
                  <a:cubicBezTo>
                    <a:pt x="5573205" y="3868272"/>
                    <a:pt x="5573648" y="3878006"/>
                    <a:pt x="5572763" y="3885970"/>
                  </a:cubicBezTo>
                  <a:cubicBezTo>
                    <a:pt x="5571436" y="3894819"/>
                    <a:pt x="5572321" y="3900128"/>
                    <a:pt x="5575418" y="3900128"/>
                  </a:cubicBezTo>
                  <a:cubicBezTo>
                    <a:pt x="5578072" y="3900128"/>
                    <a:pt x="5580285" y="3904995"/>
                    <a:pt x="5580285" y="3911189"/>
                  </a:cubicBezTo>
                  <a:cubicBezTo>
                    <a:pt x="5580285" y="3917384"/>
                    <a:pt x="5578515" y="3922251"/>
                    <a:pt x="5575860" y="3922251"/>
                  </a:cubicBezTo>
                  <a:cubicBezTo>
                    <a:pt x="5570108" y="3922251"/>
                    <a:pt x="5570108" y="3936852"/>
                    <a:pt x="5576303" y="3943046"/>
                  </a:cubicBezTo>
                  <a:cubicBezTo>
                    <a:pt x="5581612" y="3948355"/>
                    <a:pt x="5582497" y="3970478"/>
                    <a:pt x="5578515" y="3995255"/>
                  </a:cubicBezTo>
                  <a:cubicBezTo>
                    <a:pt x="5576745" y="4007201"/>
                    <a:pt x="5577187" y="4010741"/>
                    <a:pt x="5579842" y="4006317"/>
                  </a:cubicBezTo>
                  <a:cubicBezTo>
                    <a:pt x="5587806" y="3994370"/>
                    <a:pt x="5590461" y="4013396"/>
                    <a:pt x="5583382" y="4028439"/>
                  </a:cubicBezTo>
                  <a:cubicBezTo>
                    <a:pt x="5579400" y="4035518"/>
                    <a:pt x="5578072" y="4041713"/>
                    <a:pt x="5580285" y="4041713"/>
                  </a:cubicBezTo>
                  <a:cubicBezTo>
                    <a:pt x="5586037" y="4041713"/>
                    <a:pt x="5582939" y="4104541"/>
                    <a:pt x="5576745" y="4115602"/>
                  </a:cubicBezTo>
                  <a:cubicBezTo>
                    <a:pt x="5573648" y="4120911"/>
                    <a:pt x="5571436" y="4134185"/>
                    <a:pt x="5571436" y="4144804"/>
                  </a:cubicBezTo>
                  <a:cubicBezTo>
                    <a:pt x="5571436" y="4156750"/>
                    <a:pt x="5568781" y="4166484"/>
                    <a:pt x="5564799" y="4170024"/>
                  </a:cubicBezTo>
                  <a:cubicBezTo>
                    <a:pt x="5561259" y="4173121"/>
                    <a:pt x="5559489" y="4177545"/>
                    <a:pt x="5560817" y="4179758"/>
                  </a:cubicBezTo>
                  <a:cubicBezTo>
                    <a:pt x="5562587" y="4182412"/>
                    <a:pt x="5561259" y="4185952"/>
                    <a:pt x="5558605" y="4187722"/>
                  </a:cubicBezTo>
                  <a:cubicBezTo>
                    <a:pt x="5555507" y="4189491"/>
                    <a:pt x="5551968" y="4199226"/>
                    <a:pt x="5550640" y="4209402"/>
                  </a:cubicBezTo>
                  <a:cubicBezTo>
                    <a:pt x="5548871" y="4221791"/>
                    <a:pt x="5545773" y="4227542"/>
                    <a:pt x="5540906" y="4227985"/>
                  </a:cubicBezTo>
                  <a:cubicBezTo>
                    <a:pt x="5536039" y="4227985"/>
                    <a:pt x="5536924" y="4229312"/>
                    <a:pt x="5544004" y="4231967"/>
                  </a:cubicBezTo>
                  <a:cubicBezTo>
                    <a:pt x="5554180" y="4236391"/>
                    <a:pt x="5558605" y="4258514"/>
                    <a:pt x="5548871" y="4258514"/>
                  </a:cubicBezTo>
                  <a:cubicBezTo>
                    <a:pt x="5546658" y="4258514"/>
                    <a:pt x="5545773" y="4260284"/>
                    <a:pt x="5547101" y="4262939"/>
                  </a:cubicBezTo>
                  <a:cubicBezTo>
                    <a:pt x="5548428" y="4265151"/>
                    <a:pt x="5546216" y="4272230"/>
                    <a:pt x="5542234" y="4278424"/>
                  </a:cubicBezTo>
                  <a:cubicBezTo>
                    <a:pt x="5538252" y="4284619"/>
                    <a:pt x="5536482" y="4289486"/>
                    <a:pt x="5537809" y="4289486"/>
                  </a:cubicBezTo>
                  <a:cubicBezTo>
                    <a:pt x="5539579" y="4289486"/>
                    <a:pt x="5536482" y="4297450"/>
                    <a:pt x="5531173" y="4307184"/>
                  </a:cubicBezTo>
                  <a:cubicBezTo>
                    <a:pt x="5525863" y="4316475"/>
                    <a:pt x="5519669" y="4323554"/>
                    <a:pt x="5517457" y="4322227"/>
                  </a:cubicBezTo>
                  <a:cubicBezTo>
                    <a:pt x="5515687" y="4320900"/>
                    <a:pt x="5513917" y="4325767"/>
                    <a:pt x="5513917" y="4333288"/>
                  </a:cubicBezTo>
                  <a:cubicBezTo>
                    <a:pt x="5513917" y="4340368"/>
                    <a:pt x="5511705" y="4347889"/>
                    <a:pt x="5509492" y="4349217"/>
                  </a:cubicBezTo>
                  <a:cubicBezTo>
                    <a:pt x="5506838" y="4350986"/>
                    <a:pt x="5505953" y="4353641"/>
                    <a:pt x="5507280" y="4355853"/>
                  </a:cubicBezTo>
                  <a:cubicBezTo>
                    <a:pt x="5512590" y="4364260"/>
                    <a:pt x="5499758" y="4364702"/>
                    <a:pt x="5482060" y="4355853"/>
                  </a:cubicBezTo>
                  <a:cubicBezTo>
                    <a:pt x="5459938" y="4345235"/>
                    <a:pt x="5458168" y="4344792"/>
                    <a:pt x="5465247" y="4353641"/>
                  </a:cubicBezTo>
                  <a:cubicBezTo>
                    <a:pt x="5470114" y="4359393"/>
                    <a:pt x="5469672" y="4359835"/>
                    <a:pt x="5462593" y="4357623"/>
                  </a:cubicBezTo>
                  <a:cubicBezTo>
                    <a:pt x="5458168" y="4355853"/>
                    <a:pt x="5452416" y="4353199"/>
                    <a:pt x="5449761" y="4350986"/>
                  </a:cubicBezTo>
                  <a:cubicBezTo>
                    <a:pt x="5447549" y="4349217"/>
                    <a:pt x="5436045" y="4348774"/>
                    <a:pt x="5424542" y="4350102"/>
                  </a:cubicBezTo>
                  <a:cubicBezTo>
                    <a:pt x="5404631" y="4352314"/>
                    <a:pt x="5404189" y="4352756"/>
                    <a:pt x="5401534" y="4370897"/>
                  </a:cubicBezTo>
                  <a:cubicBezTo>
                    <a:pt x="5400207" y="4380631"/>
                    <a:pt x="5398437" y="4391692"/>
                    <a:pt x="5397995" y="4394347"/>
                  </a:cubicBezTo>
                  <a:cubicBezTo>
                    <a:pt x="5397552" y="4397444"/>
                    <a:pt x="5391800" y="4402311"/>
                    <a:pt x="5384721" y="4405408"/>
                  </a:cubicBezTo>
                  <a:cubicBezTo>
                    <a:pt x="5378084" y="4408505"/>
                    <a:pt x="5372332" y="4413815"/>
                    <a:pt x="5372332" y="4416469"/>
                  </a:cubicBezTo>
                  <a:cubicBezTo>
                    <a:pt x="5372332" y="4419566"/>
                    <a:pt x="5370120" y="4422221"/>
                    <a:pt x="5367465" y="4422221"/>
                  </a:cubicBezTo>
                  <a:cubicBezTo>
                    <a:pt x="5364811" y="4422221"/>
                    <a:pt x="5357731" y="4425761"/>
                    <a:pt x="5351980" y="4430628"/>
                  </a:cubicBezTo>
                  <a:cubicBezTo>
                    <a:pt x="5346228" y="4435052"/>
                    <a:pt x="5332512" y="4441689"/>
                    <a:pt x="5321450" y="4444786"/>
                  </a:cubicBezTo>
                  <a:cubicBezTo>
                    <a:pt x="5310389" y="4447883"/>
                    <a:pt x="5301540" y="4452308"/>
                    <a:pt x="5301540" y="4454078"/>
                  </a:cubicBezTo>
                  <a:cubicBezTo>
                    <a:pt x="5301540" y="4456290"/>
                    <a:pt x="5296673" y="4459830"/>
                    <a:pt x="5290479" y="4462042"/>
                  </a:cubicBezTo>
                  <a:cubicBezTo>
                    <a:pt x="5284285" y="4464254"/>
                    <a:pt x="5279418" y="4468236"/>
                    <a:pt x="5279418" y="4470891"/>
                  </a:cubicBezTo>
                  <a:cubicBezTo>
                    <a:pt x="5279418" y="4473103"/>
                    <a:pt x="5272781" y="4478413"/>
                    <a:pt x="5265259" y="4481952"/>
                  </a:cubicBezTo>
                  <a:cubicBezTo>
                    <a:pt x="5257295" y="4485934"/>
                    <a:pt x="5246676" y="4491244"/>
                    <a:pt x="5241809" y="4494341"/>
                  </a:cubicBezTo>
                  <a:cubicBezTo>
                    <a:pt x="5236942" y="4497438"/>
                    <a:pt x="5228093" y="4502305"/>
                    <a:pt x="5222341" y="4505845"/>
                  </a:cubicBezTo>
                  <a:cubicBezTo>
                    <a:pt x="5213935" y="4510269"/>
                    <a:pt x="5213050" y="4512481"/>
                    <a:pt x="5217917" y="4515578"/>
                  </a:cubicBezTo>
                  <a:cubicBezTo>
                    <a:pt x="5222341" y="4518233"/>
                    <a:pt x="5221456" y="4519561"/>
                    <a:pt x="5213935" y="4519561"/>
                  </a:cubicBezTo>
                  <a:cubicBezTo>
                    <a:pt x="5208625" y="4519561"/>
                    <a:pt x="5202873" y="4522658"/>
                    <a:pt x="5201546" y="4526197"/>
                  </a:cubicBezTo>
                  <a:cubicBezTo>
                    <a:pt x="5199776" y="4529737"/>
                    <a:pt x="5197122" y="4531949"/>
                    <a:pt x="5195352" y="4530622"/>
                  </a:cubicBezTo>
                  <a:cubicBezTo>
                    <a:pt x="5193139" y="4529294"/>
                    <a:pt x="5185175" y="4534161"/>
                    <a:pt x="5177211" y="4541683"/>
                  </a:cubicBezTo>
                  <a:cubicBezTo>
                    <a:pt x="5168805" y="4548762"/>
                    <a:pt x="5160398" y="4554957"/>
                    <a:pt x="5158186" y="4554957"/>
                  </a:cubicBezTo>
                  <a:cubicBezTo>
                    <a:pt x="5155974" y="4554957"/>
                    <a:pt x="5149779" y="4559824"/>
                    <a:pt x="5144027" y="4566018"/>
                  </a:cubicBezTo>
                  <a:cubicBezTo>
                    <a:pt x="5138275" y="4572212"/>
                    <a:pt x="5132081" y="4576637"/>
                    <a:pt x="5130311" y="4576637"/>
                  </a:cubicBezTo>
                  <a:cubicBezTo>
                    <a:pt x="5119693" y="4573982"/>
                    <a:pt x="5084739" y="4598317"/>
                    <a:pt x="5084739" y="4608051"/>
                  </a:cubicBezTo>
                  <a:cubicBezTo>
                    <a:pt x="5084739" y="4610706"/>
                    <a:pt x="5079429" y="4612475"/>
                    <a:pt x="5072793" y="4612475"/>
                  </a:cubicBezTo>
                  <a:cubicBezTo>
                    <a:pt x="5066598" y="4612475"/>
                    <a:pt x="5062616" y="4613803"/>
                    <a:pt x="5063944" y="4615130"/>
                  </a:cubicBezTo>
                  <a:cubicBezTo>
                    <a:pt x="5065713" y="4616900"/>
                    <a:pt x="5057749" y="4623979"/>
                    <a:pt x="5047130" y="4630616"/>
                  </a:cubicBezTo>
                  <a:cubicBezTo>
                    <a:pt x="5036069" y="4637695"/>
                    <a:pt x="5027220" y="4645217"/>
                    <a:pt x="5027220" y="4647429"/>
                  </a:cubicBezTo>
                  <a:cubicBezTo>
                    <a:pt x="5027220" y="4649641"/>
                    <a:pt x="5020583" y="4654508"/>
                    <a:pt x="5013062" y="4658490"/>
                  </a:cubicBezTo>
                  <a:cubicBezTo>
                    <a:pt x="5005098" y="4662472"/>
                    <a:pt x="4994479" y="4668667"/>
                    <a:pt x="4990054" y="4672206"/>
                  </a:cubicBezTo>
                  <a:cubicBezTo>
                    <a:pt x="4981648" y="4678843"/>
                    <a:pt x="4981648" y="4678843"/>
                    <a:pt x="4990939" y="4687692"/>
                  </a:cubicBezTo>
                  <a:cubicBezTo>
                    <a:pt x="4996249" y="4693002"/>
                    <a:pt x="5000673" y="4698753"/>
                    <a:pt x="5000673" y="4700966"/>
                  </a:cubicBezTo>
                  <a:cubicBezTo>
                    <a:pt x="5000673" y="4703620"/>
                    <a:pt x="5004213" y="4705390"/>
                    <a:pt x="5008637" y="4705390"/>
                  </a:cubicBezTo>
                  <a:cubicBezTo>
                    <a:pt x="5013062" y="4705390"/>
                    <a:pt x="5022796" y="4711142"/>
                    <a:pt x="5030317" y="4718221"/>
                  </a:cubicBezTo>
                  <a:cubicBezTo>
                    <a:pt x="5041379" y="4728398"/>
                    <a:pt x="5047130" y="4730610"/>
                    <a:pt x="5060404" y="4728840"/>
                  </a:cubicBezTo>
                  <a:cubicBezTo>
                    <a:pt x="5071908" y="4727513"/>
                    <a:pt x="5075890" y="4728840"/>
                    <a:pt x="5073235" y="4732380"/>
                  </a:cubicBezTo>
                  <a:cubicBezTo>
                    <a:pt x="5071023" y="4735919"/>
                    <a:pt x="5073678" y="4736804"/>
                    <a:pt x="5082084" y="4735477"/>
                  </a:cubicBezTo>
                  <a:cubicBezTo>
                    <a:pt x="5088278" y="4734150"/>
                    <a:pt x="5093588" y="4734592"/>
                    <a:pt x="5093588" y="4736362"/>
                  </a:cubicBezTo>
                  <a:cubicBezTo>
                    <a:pt x="5093588" y="4738132"/>
                    <a:pt x="5102879" y="4742114"/>
                    <a:pt x="5114826" y="4745211"/>
                  </a:cubicBezTo>
                  <a:cubicBezTo>
                    <a:pt x="5126329" y="4748308"/>
                    <a:pt x="5139160" y="4754060"/>
                    <a:pt x="5143142" y="4757599"/>
                  </a:cubicBezTo>
                  <a:cubicBezTo>
                    <a:pt x="5147567" y="4761139"/>
                    <a:pt x="5157743" y="4764679"/>
                    <a:pt x="5165707" y="4765121"/>
                  </a:cubicBezTo>
                  <a:cubicBezTo>
                    <a:pt x="5182963" y="4766449"/>
                    <a:pt x="5213050" y="4778395"/>
                    <a:pt x="5213050" y="4783704"/>
                  </a:cubicBezTo>
                  <a:cubicBezTo>
                    <a:pt x="5213050" y="4785916"/>
                    <a:pt x="5219687" y="4788129"/>
                    <a:pt x="5227651" y="4788571"/>
                  </a:cubicBezTo>
                  <a:cubicBezTo>
                    <a:pt x="5235172" y="4789456"/>
                    <a:pt x="5242252" y="4791668"/>
                    <a:pt x="5243137" y="4793881"/>
                  </a:cubicBezTo>
                  <a:cubicBezTo>
                    <a:pt x="5244021" y="4796535"/>
                    <a:pt x="5248003" y="4798305"/>
                    <a:pt x="5251986" y="4798747"/>
                  </a:cubicBezTo>
                  <a:cubicBezTo>
                    <a:pt x="5256853" y="4798747"/>
                    <a:pt x="5257737" y="4799632"/>
                    <a:pt x="5253755" y="4801402"/>
                  </a:cubicBezTo>
                  <a:cubicBezTo>
                    <a:pt x="5249773" y="4802730"/>
                    <a:pt x="5250658" y="4805827"/>
                    <a:pt x="5257295" y="4811579"/>
                  </a:cubicBezTo>
                  <a:cubicBezTo>
                    <a:pt x="5262604" y="4816003"/>
                    <a:pt x="5270126" y="4818658"/>
                    <a:pt x="5273666" y="4817330"/>
                  </a:cubicBezTo>
                  <a:cubicBezTo>
                    <a:pt x="5278533" y="4815561"/>
                    <a:pt x="5279860" y="4816446"/>
                    <a:pt x="5277648" y="4819543"/>
                  </a:cubicBezTo>
                  <a:cubicBezTo>
                    <a:pt x="5275878" y="4822640"/>
                    <a:pt x="5276763" y="4824852"/>
                    <a:pt x="5280302" y="4824852"/>
                  </a:cubicBezTo>
                  <a:cubicBezTo>
                    <a:pt x="5285169" y="4824852"/>
                    <a:pt x="5284727" y="4825737"/>
                    <a:pt x="5280302" y="4828834"/>
                  </a:cubicBezTo>
                  <a:cubicBezTo>
                    <a:pt x="5275435" y="4831489"/>
                    <a:pt x="5275878" y="4833259"/>
                    <a:pt x="5281630" y="4835471"/>
                  </a:cubicBezTo>
                  <a:cubicBezTo>
                    <a:pt x="5286054" y="4836798"/>
                    <a:pt x="5292249" y="4835913"/>
                    <a:pt x="5295788" y="4832816"/>
                  </a:cubicBezTo>
                  <a:cubicBezTo>
                    <a:pt x="5303310" y="4826622"/>
                    <a:pt x="5324990" y="4823967"/>
                    <a:pt x="5321450" y="4829719"/>
                  </a:cubicBezTo>
                  <a:cubicBezTo>
                    <a:pt x="5319681" y="4831931"/>
                    <a:pt x="5324105" y="4833701"/>
                    <a:pt x="5330299" y="4833701"/>
                  </a:cubicBezTo>
                  <a:cubicBezTo>
                    <a:pt x="5338706" y="4833701"/>
                    <a:pt x="5341803" y="4835471"/>
                    <a:pt x="5340033" y="4839453"/>
                  </a:cubicBezTo>
                  <a:cubicBezTo>
                    <a:pt x="5338264" y="4843878"/>
                    <a:pt x="5340918" y="4845205"/>
                    <a:pt x="5348440" y="4843435"/>
                  </a:cubicBezTo>
                  <a:cubicBezTo>
                    <a:pt x="5354192" y="4842550"/>
                    <a:pt x="5361714" y="4844320"/>
                    <a:pt x="5365696" y="4848302"/>
                  </a:cubicBezTo>
                  <a:cubicBezTo>
                    <a:pt x="5371447" y="4854496"/>
                    <a:pt x="5371447" y="4855381"/>
                    <a:pt x="5364368" y="4857151"/>
                  </a:cubicBezTo>
                  <a:cubicBezTo>
                    <a:pt x="5358616" y="4858921"/>
                    <a:pt x="5359501" y="4859363"/>
                    <a:pt x="5367023" y="4859806"/>
                  </a:cubicBezTo>
                  <a:cubicBezTo>
                    <a:pt x="5372332" y="4859806"/>
                    <a:pt x="5376757" y="4862461"/>
                    <a:pt x="5376757" y="4865115"/>
                  </a:cubicBezTo>
                  <a:cubicBezTo>
                    <a:pt x="5376757" y="4867327"/>
                    <a:pt x="5378527" y="4868655"/>
                    <a:pt x="5380739" y="4867327"/>
                  </a:cubicBezTo>
                  <a:cubicBezTo>
                    <a:pt x="5382951" y="4866000"/>
                    <a:pt x="5390473" y="4867770"/>
                    <a:pt x="5397110" y="4871310"/>
                  </a:cubicBezTo>
                  <a:cubicBezTo>
                    <a:pt x="5404189" y="4874849"/>
                    <a:pt x="5412595" y="4877946"/>
                    <a:pt x="5415693" y="4877946"/>
                  </a:cubicBezTo>
                  <a:cubicBezTo>
                    <a:pt x="5418347" y="4877946"/>
                    <a:pt x="5421002" y="4880159"/>
                    <a:pt x="5421002" y="4882813"/>
                  </a:cubicBezTo>
                  <a:cubicBezTo>
                    <a:pt x="5421002" y="4885026"/>
                    <a:pt x="5422772" y="4885910"/>
                    <a:pt x="5425427" y="4884583"/>
                  </a:cubicBezTo>
                  <a:cubicBezTo>
                    <a:pt x="5427639" y="4883256"/>
                    <a:pt x="5428524" y="4884583"/>
                    <a:pt x="5427196" y="4888123"/>
                  </a:cubicBezTo>
                  <a:cubicBezTo>
                    <a:pt x="5425869" y="4891662"/>
                    <a:pt x="5428081" y="4896972"/>
                    <a:pt x="5431621" y="4900069"/>
                  </a:cubicBezTo>
                  <a:cubicBezTo>
                    <a:pt x="5438700" y="4905821"/>
                    <a:pt x="5436930" y="4915555"/>
                    <a:pt x="5429409" y="4911130"/>
                  </a:cubicBezTo>
                  <a:cubicBezTo>
                    <a:pt x="5427196" y="4909360"/>
                    <a:pt x="5425427" y="4910688"/>
                    <a:pt x="5425427" y="4913342"/>
                  </a:cubicBezTo>
                  <a:cubicBezTo>
                    <a:pt x="5425427" y="4916440"/>
                    <a:pt x="5429409" y="4919537"/>
                    <a:pt x="5434276" y="4920864"/>
                  </a:cubicBezTo>
                  <a:cubicBezTo>
                    <a:pt x="5439143" y="4922191"/>
                    <a:pt x="5443125" y="4925289"/>
                    <a:pt x="5443125" y="4927501"/>
                  </a:cubicBezTo>
                  <a:cubicBezTo>
                    <a:pt x="5443125" y="4929713"/>
                    <a:pt x="5441355" y="4930156"/>
                    <a:pt x="5438700" y="4928828"/>
                  </a:cubicBezTo>
                  <a:cubicBezTo>
                    <a:pt x="5436045" y="4927058"/>
                    <a:pt x="5436045" y="4930156"/>
                    <a:pt x="5438700" y="4938120"/>
                  </a:cubicBezTo>
                  <a:cubicBezTo>
                    <a:pt x="5441355" y="4944757"/>
                    <a:pt x="5443125" y="4953163"/>
                    <a:pt x="5442682" y="4957145"/>
                  </a:cubicBezTo>
                  <a:cubicBezTo>
                    <a:pt x="5441355" y="4970419"/>
                    <a:pt x="5443125" y="4975728"/>
                    <a:pt x="5447549" y="4973073"/>
                  </a:cubicBezTo>
                  <a:cubicBezTo>
                    <a:pt x="5452859" y="4969534"/>
                    <a:pt x="5453301" y="4973516"/>
                    <a:pt x="5447992" y="4983250"/>
                  </a:cubicBezTo>
                  <a:cubicBezTo>
                    <a:pt x="5446222" y="4987232"/>
                    <a:pt x="5443125" y="4996081"/>
                    <a:pt x="5441355" y="5002718"/>
                  </a:cubicBezTo>
                  <a:cubicBezTo>
                    <a:pt x="5439143" y="5012452"/>
                    <a:pt x="5440027" y="5014221"/>
                    <a:pt x="5445337" y="5012452"/>
                  </a:cubicBezTo>
                  <a:cubicBezTo>
                    <a:pt x="5450204" y="5010682"/>
                    <a:pt x="5451089" y="5011567"/>
                    <a:pt x="5449761" y="5016434"/>
                  </a:cubicBezTo>
                  <a:cubicBezTo>
                    <a:pt x="5447992" y="5019973"/>
                    <a:pt x="5450204" y="5023955"/>
                    <a:pt x="5454186" y="5025725"/>
                  </a:cubicBezTo>
                  <a:cubicBezTo>
                    <a:pt x="5458610" y="5027053"/>
                    <a:pt x="5459938" y="5030592"/>
                    <a:pt x="5457726" y="5033689"/>
                  </a:cubicBezTo>
                  <a:cubicBezTo>
                    <a:pt x="5455956" y="5036786"/>
                    <a:pt x="5455071" y="5054485"/>
                    <a:pt x="5455513" y="5073067"/>
                  </a:cubicBezTo>
                  <a:cubicBezTo>
                    <a:pt x="5455956" y="5101384"/>
                    <a:pt x="5454628" y="5108906"/>
                    <a:pt x="5447107" y="5118640"/>
                  </a:cubicBezTo>
                  <a:cubicBezTo>
                    <a:pt x="5441355" y="5125719"/>
                    <a:pt x="5440027" y="5130144"/>
                    <a:pt x="5443567" y="5130144"/>
                  </a:cubicBezTo>
                  <a:cubicBezTo>
                    <a:pt x="5446664" y="5130144"/>
                    <a:pt x="5447549" y="5131471"/>
                    <a:pt x="5446222" y="5133241"/>
                  </a:cubicBezTo>
                  <a:cubicBezTo>
                    <a:pt x="5444452" y="5134568"/>
                    <a:pt x="5445779" y="5138993"/>
                    <a:pt x="5448434" y="5142532"/>
                  </a:cubicBezTo>
                  <a:cubicBezTo>
                    <a:pt x="5455956" y="5151381"/>
                    <a:pt x="5455513" y="5175716"/>
                    <a:pt x="5447549" y="5182353"/>
                  </a:cubicBezTo>
                  <a:cubicBezTo>
                    <a:pt x="5441797" y="5186778"/>
                    <a:pt x="5441797" y="5187220"/>
                    <a:pt x="5448877" y="5185008"/>
                  </a:cubicBezTo>
                  <a:cubicBezTo>
                    <a:pt x="5452859" y="5183680"/>
                    <a:pt x="5456398" y="5184565"/>
                    <a:pt x="5456398" y="5187220"/>
                  </a:cubicBezTo>
                  <a:cubicBezTo>
                    <a:pt x="5456398" y="5189875"/>
                    <a:pt x="5453743" y="5192087"/>
                    <a:pt x="5451089" y="5192087"/>
                  </a:cubicBezTo>
                  <a:cubicBezTo>
                    <a:pt x="5447549" y="5192087"/>
                    <a:pt x="5447107" y="5193414"/>
                    <a:pt x="5449761" y="5195627"/>
                  </a:cubicBezTo>
                  <a:cubicBezTo>
                    <a:pt x="5454186" y="5198724"/>
                    <a:pt x="5455956" y="5219077"/>
                    <a:pt x="5451974" y="5223059"/>
                  </a:cubicBezTo>
                  <a:cubicBezTo>
                    <a:pt x="5437373" y="5237659"/>
                    <a:pt x="5432948" y="5246066"/>
                    <a:pt x="5437815" y="5249163"/>
                  </a:cubicBezTo>
                  <a:cubicBezTo>
                    <a:pt x="5441797" y="5251818"/>
                    <a:pt x="5440912" y="5254915"/>
                    <a:pt x="5434276" y="5262879"/>
                  </a:cubicBezTo>
                  <a:cubicBezTo>
                    <a:pt x="5425427" y="5273056"/>
                    <a:pt x="5426311" y="5283232"/>
                    <a:pt x="5435603" y="5277480"/>
                  </a:cubicBezTo>
                  <a:cubicBezTo>
                    <a:pt x="5438700" y="5276153"/>
                    <a:pt x="5437373" y="5278807"/>
                    <a:pt x="5432948" y="5283674"/>
                  </a:cubicBezTo>
                  <a:cubicBezTo>
                    <a:pt x="5426754" y="5290754"/>
                    <a:pt x="5425869" y="5297390"/>
                    <a:pt x="5428081" y="5319071"/>
                  </a:cubicBezTo>
                  <a:cubicBezTo>
                    <a:pt x="5430736" y="5342963"/>
                    <a:pt x="5429851" y="5346945"/>
                    <a:pt x="5421002" y="5355794"/>
                  </a:cubicBezTo>
                  <a:cubicBezTo>
                    <a:pt x="5414808" y="5361988"/>
                    <a:pt x="5412595" y="5366855"/>
                    <a:pt x="5415693" y="5369953"/>
                  </a:cubicBezTo>
                  <a:cubicBezTo>
                    <a:pt x="5421445" y="5375704"/>
                    <a:pt x="5417020" y="5395615"/>
                    <a:pt x="5409941" y="5395615"/>
                  </a:cubicBezTo>
                  <a:cubicBezTo>
                    <a:pt x="5406401" y="5395615"/>
                    <a:pt x="5405074" y="5399154"/>
                    <a:pt x="5406401" y="5404906"/>
                  </a:cubicBezTo>
                  <a:cubicBezTo>
                    <a:pt x="5408171" y="5410216"/>
                    <a:pt x="5406401" y="5415967"/>
                    <a:pt x="5402862" y="5418180"/>
                  </a:cubicBezTo>
                  <a:cubicBezTo>
                    <a:pt x="5397552" y="5421719"/>
                    <a:pt x="5397552" y="5423047"/>
                    <a:pt x="5403304" y="5426586"/>
                  </a:cubicBezTo>
                  <a:cubicBezTo>
                    <a:pt x="5409056" y="5430126"/>
                    <a:pt x="5408613" y="5431011"/>
                    <a:pt x="5401534" y="5431011"/>
                  </a:cubicBezTo>
                  <a:cubicBezTo>
                    <a:pt x="5395340" y="5431011"/>
                    <a:pt x="5394013" y="5433666"/>
                    <a:pt x="5395340" y="5442072"/>
                  </a:cubicBezTo>
                  <a:cubicBezTo>
                    <a:pt x="5396667" y="5448266"/>
                    <a:pt x="5395782" y="5454461"/>
                    <a:pt x="5394013" y="5455788"/>
                  </a:cubicBezTo>
                  <a:cubicBezTo>
                    <a:pt x="5391800" y="5457115"/>
                    <a:pt x="5391358" y="5462867"/>
                    <a:pt x="5392685" y="5469062"/>
                  </a:cubicBezTo>
                  <a:cubicBezTo>
                    <a:pt x="5394013" y="5474814"/>
                    <a:pt x="5393570" y="5479681"/>
                    <a:pt x="5391800" y="5479681"/>
                  </a:cubicBezTo>
                  <a:cubicBezTo>
                    <a:pt x="5386491" y="5479681"/>
                    <a:pt x="5376757" y="5502688"/>
                    <a:pt x="5374545" y="5519501"/>
                  </a:cubicBezTo>
                  <a:cubicBezTo>
                    <a:pt x="5373660" y="5526580"/>
                    <a:pt x="5371005" y="5535872"/>
                    <a:pt x="5368793" y="5539854"/>
                  </a:cubicBezTo>
                  <a:cubicBezTo>
                    <a:pt x="5366581" y="5543836"/>
                    <a:pt x="5365696" y="5550915"/>
                    <a:pt x="5367023" y="5555782"/>
                  </a:cubicBezTo>
                  <a:cubicBezTo>
                    <a:pt x="5368350" y="5561977"/>
                    <a:pt x="5367023" y="5563304"/>
                    <a:pt x="5361714" y="5561092"/>
                  </a:cubicBezTo>
                  <a:cubicBezTo>
                    <a:pt x="5353307" y="5557994"/>
                    <a:pt x="5351980" y="5565959"/>
                    <a:pt x="5360386" y="5569941"/>
                  </a:cubicBezTo>
                  <a:cubicBezTo>
                    <a:pt x="5363041" y="5571710"/>
                    <a:pt x="5361714" y="5572153"/>
                    <a:pt x="5356404" y="5570826"/>
                  </a:cubicBezTo>
                  <a:cubicBezTo>
                    <a:pt x="5351537" y="5569941"/>
                    <a:pt x="5343573" y="5572153"/>
                    <a:pt x="5339149" y="5575250"/>
                  </a:cubicBezTo>
                  <a:cubicBezTo>
                    <a:pt x="5328530" y="5583214"/>
                    <a:pt x="5323220" y="5583214"/>
                    <a:pt x="5326317" y="5575250"/>
                  </a:cubicBezTo>
                  <a:cubicBezTo>
                    <a:pt x="5328087" y="5570383"/>
                    <a:pt x="5324548" y="5569941"/>
                    <a:pt x="5302867" y="5574365"/>
                  </a:cubicBezTo>
                  <a:lnTo>
                    <a:pt x="5277648" y="5579675"/>
                  </a:lnTo>
                  <a:lnTo>
                    <a:pt x="5277648" y="5599142"/>
                  </a:lnTo>
                  <a:cubicBezTo>
                    <a:pt x="5277648" y="5610204"/>
                    <a:pt x="5275878" y="5620380"/>
                    <a:pt x="5273223" y="5622150"/>
                  </a:cubicBezTo>
                  <a:cubicBezTo>
                    <a:pt x="5269684" y="5624362"/>
                    <a:pt x="5270126" y="5625690"/>
                    <a:pt x="5274108" y="5625690"/>
                  </a:cubicBezTo>
                  <a:cubicBezTo>
                    <a:pt x="5276763" y="5625690"/>
                    <a:pt x="5279418" y="5627902"/>
                    <a:pt x="5279418" y="5630114"/>
                  </a:cubicBezTo>
                  <a:cubicBezTo>
                    <a:pt x="5279418" y="5632769"/>
                    <a:pt x="5276763" y="5634539"/>
                    <a:pt x="5273223" y="5634539"/>
                  </a:cubicBezTo>
                  <a:cubicBezTo>
                    <a:pt x="5269684" y="5634539"/>
                    <a:pt x="5267914" y="5638521"/>
                    <a:pt x="5268356" y="5645600"/>
                  </a:cubicBezTo>
                  <a:cubicBezTo>
                    <a:pt x="5269684" y="5655334"/>
                    <a:pt x="5268356" y="5656219"/>
                    <a:pt x="5258622" y="5654891"/>
                  </a:cubicBezTo>
                  <a:cubicBezTo>
                    <a:pt x="5249773" y="5653122"/>
                    <a:pt x="5248446" y="5654006"/>
                    <a:pt x="5252870" y="5658873"/>
                  </a:cubicBezTo>
                  <a:cubicBezTo>
                    <a:pt x="5257295" y="5664183"/>
                    <a:pt x="5253755" y="5665068"/>
                    <a:pt x="5228978" y="5663298"/>
                  </a:cubicBezTo>
                  <a:cubicBezTo>
                    <a:pt x="5209068" y="5661971"/>
                    <a:pt x="5199776" y="5662855"/>
                    <a:pt x="5199776" y="5666395"/>
                  </a:cubicBezTo>
                  <a:cubicBezTo>
                    <a:pt x="5199776" y="5669050"/>
                    <a:pt x="5198449" y="5669935"/>
                    <a:pt x="5196679" y="5668607"/>
                  </a:cubicBezTo>
                  <a:cubicBezTo>
                    <a:pt x="5195352" y="5666838"/>
                    <a:pt x="5189157" y="5669492"/>
                    <a:pt x="5183848" y="5674802"/>
                  </a:cubicBezTo>
                  <a:cubicBezTo>
                    <a:pt x="5177654" y="5680554"/>
                    <a:pt x="5171017" y="5683208"/>
                    <a:pt x="5166150" y="5681438"/>
                  </a:cubicBezTo>
                  <a:cubicBezTo>
                    <a:pt x="5161283" y="5679669"/>
                    <a:pt x="5159513" y="5680554"/>
                    <a:pt x="5161283" y="5684978"/>
                  </a:cubicBezTo>
                  <a:cubicBezTo>
                    <a:pt x="5163053" y="5689845"/>
                    <a:pt x="5161725" y="5690730"/>
                    <a:pt x="5156858" y="5688960"/>
                  </a:cubicBezTo>
                  <a:cubicBezTo>
                    <a:pt x="5151991" y="5687190"/>
                    <a:pt x="5150664" y="5688075"/>
                    <a:pt x="5152876" y="5691172"/>
                  </a:cubicBezTo>
                  <a:cubicBezTo>
                    <a:pt x="5155089" y="5695154"/>
                    <a:pt x="5149779" y="5696482"/>
                    <a:pt x="5133409" y="5696482"/>
                  </a:cubicBezTo>
                  <a:cubicBezTo>
                    <a:pt x="5117480" y="5696482"/>
                    <a:pt x="5111728" y="5697809"/>
                    <a:pt x="5113941" y="5701349"/>
                  </a:cubicBezTo>
                  <a:cubicBezTo>
                    <a:pt x="5116153" y="5704888"/>
                    <a:pt x="5112613" y="5705773"/>
                    <a:pt x="5103322" y="5704446"/>
                  </a:cubicBezTo>
                  <a:cubicBezTo>
                    <a:pt x="5094030" y="5703119"/>
                    <a:pt x="5088721" y="5704446"/>
                    <a:pt x="5086951" y="5708870"/>
                  </a:cubicBezTo>
                  <a:cubicBezTo>
                    <a:pt x="5085624" y="5712853"/>
                    <a:pt x="5080757" y="5714622"/>
                    <a:pt x="5073678" y="5713295"/>
                  </a:cubicBezTo>
                  <a:cubicBezTo>
                    <a:pt x="5067926" y="5711968"/>
                    <a:pt x="5063944" y="5712853"/>
                    <a:pt x="5065271" y="5715065"/>
                  </a:cubicBezTo>
                  <a:cubicBezTo>
                    <a:pt x="5066598" y="5717277"/>
                    <a:pt x="5060846" y="5718162"/>
                    <a:pt x="5051997" y="5717277"/>
                  </a:cubicBezTo>
                  <a:cubicBezTo>
                    <a:pt x="5043148" y="5715950"/>
                    <a:pt x="5036954" y="5717277"/>
                    <a:pt x="5037397" y="5719932"/>
                  </a:cubicBezTo>
                  <a:cubicBezTo>
                    <a:pt x="5038281" y="5724799"/>
                    <a:pt x="5009965" y="5732763"/>
                    <a:pt x="5004213" y="5729223"/>
                  </a:cubicBezTo>
                  <a:cubicBezTo>
                    <a:pt x="5002000" y="5727896"/>
                    <a:pt x="5000673" y="5729223"/>
                    <a:pt x="5000673" y="5731435"/>
                  </a:cubicBezTo>
                  <a:cubicBezTo>
                    <a:pt x="5000673" y="5734090"/>
                    <a:pt x="4995806" y="5736302"/>
                    <a:pt x="4989612" y="5736302"/>
                  </a:cubicBezTo>
                  <a:cubicBezTo>
                    <a:pt x="4983417" y="5736302"/>
                    <a:pt x="4978550" y="5738515"/>
                    <a:pt x="4978550" y="5741169"/>
                  </a:cubicBezTo>
                  <a:cubicBezTo>
                    <a:pt x="4978550" y="5743382"/>
                    <a:pt x="4976338" y="5744267"/>
                    <a:pt x="4974126" y="5742939"/>
                  </a:cubicBezTo>
                  <a:cubicBezTo>
                    <a:pt x="4971471" y="5741169"/>
                    <a:pt x="4966604" y="5742054"/>
                    <a:pt x="4963065" y="5745151"/>
                  </a:cubicBezTo>
                  <a:cubicBezTo>
                    <a:pt x="4959967" y="5747806"/>
                    <a:pt x="4952446" y="5749576"/>
                    <a:pt x="4946694" y="5748691"/>
                  </a:cubicBezTo>
                  <a:cubicBezTo>
                    <a:pt x="4932535" y="5747364"/>
                    <a:pt x="4903334" y="5754001"/>
                    <a:pt x="4903334" y="5758867"/>
                  </a:cubicBezTo>
                  <a:cubicBezTo>
                    <a:pt x="4903334" y="5761080"/>
                    <a:pt x="4898467" y="5762850"/>
                    <a:pt x="4892715" y="5762850"/>
                  </a:cubicBezTo>
                  <a:cubicBezTo>
                    <a:pt x="4886963" y="5762850"/>
                    <a:pt x="4879884" y="5765504"/>
                    <a:pt x="4876787" y="5769044"/>
                  </a:cubicBezTo>
                  <a:cubicBezTo>
                    <a:pt x="4874132" y="5772583"/>
                    <a:pt x="4869265" y="5774796"/>
                    <a:pt x="4865725" y="5773468"/>
                  </a:cubicBezTo>
                  <a:cubicBezTo>
                    <a:pt x="4862628" y="5772141"/>
                    <a:pt x="4858646" y="5774796"/>
                    <a:pt x="4856876" y="5780105"/>
                  </a:cubicBezTo>
                  <a:cubicBezTo>
                    <a:pt x="4854222" y="5789397"/>
                    <a:pt x="4847142" y="5790724"/>
                    <a:pt x="4811746" y="5791166"/>
                  </a:cubicBezTo>
                  <a:cubicBezTo>
                    <a:pt x="4805994" y="5791166"/>
                    <a:pt x="4801570" y="5792936"/>
                    <a:pt x="4801570" y="5795149"/>
                  </a:cubicBezTo>
                  <a:cubicBezTo>
                    <a:pt x="4801570" y="5796918"/>
                    <a:pt x="4799358" y="5797361"/>
                    <a:pt x="4797145" y="5796033"/>
                  </a:cubicBezTo>
                  <a:cubicBezTo>
                    <a:pt x="4794491" y="5794264"/>
                    <a:pt x="4786526" y="5796476"/>
                    <a:pt x="4778562" y="5800015"/>
                  </a:cubicBezTo>
                  <a:cubicBezTo>
                    <a:pt x="4771041" y="5803998"/>
                    <a:pt x="4762192" y="5807095"/>
                    <a:pt x="4758652" y="5807095"/>
                  </a:cubicBezTo>
                  <a:cubicBezTo>
                    <a:pt x="4755112" y="5807095"/>
                    <a:pt x="4753343" y="5808865"/>
                    <a:pt x="4755112" y="5811077"/>
                  </a:cubicBezTo>
                  <a:cubicBezTo>
                    <a:pt x="4756440" y="5813731"/>
                    <a:pt x="4750245" y="5816829"/>
                    <a:pt x="4740954" y="5818598"/>
                  </a:cubicBezTo>
                  <a:cubicBezTo>
                    <a:pt x="4731662" y="5820368"/>
                    <a:pt x="4720601" y="5823465"/>
                    <a:pt x="4716177" y="5825678"/>
                  </a:cubicBezTo>
                  <a:cubicBezTo>
                    <a:pt x="4708213" y="5829660"/>
                    <a:pt x="4690957" y="5832757"/>
                    <a:pt x="4661313" y="5835412"/>
                  </a:cubicBezTo>
                  <a:cubicBezTo>
                    <a:pt x="4653349" y="5836297"/>
                    <a:pt x="4646269" y="5834527"/>
                    <a:pt x="4644942" y="5831872"/>
                  </a:cubicBezTo>
                  <a:cubicBezTo>
                    <a:pt x="4643615" y="5828775"/>
                    <a:pt x="4640960" y="5830102"/>
                    <a:pt x="4637863" y="5834969"/>
                  </a:cubicBezTo>
                  <a:cubicBezTo>
                    <a:pt x="4635208" y="5838951"/>
                    <a:pt x="4631226" y="5841606"/>
                    <a:pt x="4628571" y="5840279"/>
                  </a:cubicBezTo>
                  <a:cubicBezTo>
                    <a:pt x="4625032" y="5838066"/>
                    <a:pt x="4622819" y="5843376"/>
                    <a:pt x="4623704" y="5851782"/>
                  </a:cubicBezTo>
                  <a:cubicBezTo>
                    <a:pt x="4624147" y="5853552"/>
                    <a:pt x="4619722" y="5854879"/>
                    <a:pt x="4614413" y="5854879"/>
                  </a:cubicBezTo>
                  <a:cubicBezTo>
                    <a:pt x="4596272" y="5855764"/>
                    <a:pt x="4583884" y="5858419"/>
                    <a:pt x="4581229" y="5863286"/>
                  </a:cubicBezTo>
                  <a:cubicBezTo>
                    <a:pt x="4579459" y="5865941"/>
                    <a:pt x="4574150" y="5869038"/>
                    <a:pt x="4569283" y="5869923"/>
                  </a:cubicBezTo>
                  <a:cubicBezTo>
                    <a:pt x="4564416" y="5870365"/>
                    <a:pt x="4559106" y="5873020"/>
                    <a:pt x="4557337" y="5875232"/>
                  </a:cubicBezTo>
                  <a:cubicBezTo>
                    <a:pt x="4555567" y="5877887"/>
                    <a:pt x="4551142" y="5877002"/>
                    <a:pt x="4546718" y="5873020"/>
                  </a:cubicBezTo>
                  <a:cubicBezTo>
                    <a:pt x="4540081" y="5867268"/>
                    <a:pt x="4539638" y="5867711"/>
                    <a:pt x="4542293" y="5877887"/>
                  </a:cubicBezTo>
                  <a:cubicBezTo>
                    <a:pt x="4544063" y="5884081"/>
                    <a:pt x="4544063" y="5886736"/>
                    <a:pt x="4541851" y="5883639"/>
                  </a:cubicBezTo>
                  <a:cubicBezTo>
                    <a:pt x="4538311" y="5878772"/>
                    <a:pt x="4513976" y="5877887"/>
                    <a:pt x="4513976" y="5882754"/>
                  </a:cubicBezTo>
                  <a:cubicBezTo>
                    <a:pt x="4513976" y="5884081"/>
                    <a:pt x="4506897" y="5887621"/>
                    <a:pt x="4498490" y="5891161"/>
                  </a:cubicBezTo>
                  <a:cubicBezTo>
                    <a:pt x="4490084" y="5894700"/>
                    <a:pt x="4483005" y="5899125"/>
                    <a:pt x="4483005" y="5900894"/>
                  </a:cubicBezTo>
                  <a:cubicBezTo>
                    <a:pt x="4483005" y="5903107"/>
                    <a:pt x="4480350" y="5904434"/>
                    <a:pt x="4477695" y="5903992"/>
                  </a:cubicBezTo>
                  <a:cubicBezTo>
                    <a:pt x="4474598" y="5903549"/>
                    <a:pt x="4468404" y="5904434"/>
                    <a:pt x="4463979" y="5906646"/>
                  </a:cubicBezTo>
                  <a:cubicBezTo>
                    <a:pt x="4459997" y="5908416"/>
                    <a:pt x="4450263" y="5908859"/>
                    <a:pt x="4443184" y="5907974"/>
                  </a:cubicBezTo>
                  <a:cubicBezTo>
                    <a:pt x="4430795" y="5906204"/>
                    <a:pt x="4427698" y="5908859"/>
                    <a:pt x="4429468" y="5919477"/>
                  </a:cubicBezTo>
                  <a:cubicBezTo>
                    <a:pt x="4429910" y="5921690"/>
                    <a:pt x="4427256" y="5920805"/>
                    <a:pt x="4423274" y="5917708"/>
                  </a:cubicBezTo>
                  <a:cubicBezTo>
                    <a:pt x="4417522" y="5912841"/>
                    <a:pt x="4415310" y="5913283"/>
                    <a:pt x="4410885" y="5918593"/>
                  </a:cubicBezTo>
                  <a:cubicBezTo>
                    <a:pt x="4403363" y="5927884"/>
                    <a:pt x="4391860" y="5930981"/>
                    <a:pt x="4386108" y="5925229"/>
                  </a:cubicBezTo>
                  <a:cubicBezTo>
                    <a:pt x="4382568" y="5921690"/>
                    <a:pt x="4381241" y="5922575"/>
                    <a:pt x="4381241" y="5928326"/>
                  </a:cubicBezTo>
                  <a:cubicBezTo>
                    <a:pt x="4381241" y="5932309"/>
                    <a:pt x="4379471" y="5934521"/>
                    <a:pt x="4376816" y="5933193"/>
                  </a:cubicBezTo>
                  <a:cubicBezTo>
                    <a:pt x="4374604" y="5931866"/>
                    <a:pt x="4372392" y="5932751"/>
                    <a:pt x="4372392" y="5935406"/>
                  </a:cubicBezTo>
                  <a:cubicBezTo>
                    <a:pt x="4372392" y="5938503"/>
                    <a:pt x="4369295" y="5939388"/>
                    <a:pt x="4365313" y="5938060"/>
                  </a:cubicBezTo>
                  <a:cubicBezTo>
                    <a:pt x="4361773" y="5936733"/>
                    <a:pt x="4354694" y="5937618"/>
                    <a:pt x="4349827" y="5939830"/>
                  </a:cubicBezTo>
                  <a:cubicBezTo>
                    <a:pt x="4343632" y="5943370"/>
                    <a:pt x="4341420" y="5942927"/>
                    <a:pt x="4341420" y="5939388"/>
                  </a:cubicBezTo>
                  <a:cubicBezTo>
                    <a:pt x="4341420" y="5936733"/>
                    <a:pt x="4334341" y="5940715"/>
                    <a:pt x="4325934" y="5948237"/>
                  </a:cubicBezTo>
                  <a:cubicBezTo>
                    <a:pt x="4310006" y="5961953"/>
                    <a:pt x="4306024" y="5963723"/>
                    <a:pt x="4291866" y="5962395"/>
                  </a:cubicBezTo>
                  <a:cubicBezTo>
                    <a:pt x="4287441" y="5961953"/>
                    <a:pt x="4283901" y="5963280"/>
                    <a:pt x="4283901" y="5965492"/>
                  </a:cubicBezTo>
                  <a:cubicBezTo>
                    <a:pt x="4283901" y="5967705"/>
                    <a:pt x="4277265" y="5971244"/>
                    <a:pt x="4269743" y="5972572"/>
                  </a:cubicBezTo>
                  <a:cubicBezTo>
                    <a:pt x="4261779" y="5973899"/>
                    <a:pt x="4249390" y="5976554"/>
                    <a:pt x="4241869" y="5977881"/>
                  </a:cubicBezTo>
                  <a:cubicBezTo>
                    <a:pt x="4234789" y="5979208"/>
                    <a:pt x="4225940" y="5980536"/>
                    <a:pt x="4223286" y="5980978"/>
                  </a:cubicBezTo>
                  <a:cubicBezTo>
                    <a:pt x="4220188" y="5980978"/>
                    <a:pt x="4217534" y="5982748"/>
                    <a:pt x="4217534" y="5984960"/>
                  </a:cubicBezTo>
                  <a:cubicBezTo>
                    <a:pt x="4217534" y="5987173"/>
                    <a:pt x="4213109" y="5987615"/>
                    <a:pt x="4208242" y="5986288"/>
                  </a:cubicBezTo>
                  <a:cubicBezTo>
                    <a:pt x="4201605" y="5984075"/>
                    <a:pt x="4199836" y="5984518"/>
                    <a:pt x="4201605" y="5988057"/>
                  </a:cubicBezTo>
                  <a:cubicBezTo>
                    <a:pt x="4203375" y="5990712"/>
                    <a:pt x="4201605" y="5992924"/>
                    <a:pt x="4197623" y="5992924"/>
                  </a:cubicBezTo>
                  <a:cubicBezTo>
                    <a:pt x="4193641" y="5992924"/>
                    <a:pt x="4191429" y="5991155"/>
                    <a:pt x="4192756" y="5989385"/>
                  </a:cubicBezTo>
                  <a:cubicBezTo>
                    <a:pt x="4194084" y="5987173"/>
                    <a:pt x="4192314" y="5985403"/>
                    <a:pt x="4189217" y="5985403"/>
                  </a:cubicBezTo>
                  <a:cubicBezTo>
                    <a:pt x="4185235" y="5985403"/>
                    <a:pt x="4183907" y="5988500"/>
                    <a:pt x="4185677" y="5992482"/>
                  </a:cubicBezTo>
                  <a:cubicBezTo>
                    <a:pt x="4187004" y="5996464"/>
                    <a:pt x="4186562" y="5998234"/>
                    <a:pt x="4184792" y="5996464"/>
                  </a:cubicBezTo>
                  <a:cubicBezTo>
                    <a:pt x="4183022" y="5995137"/>
                    <a:pt x="4173288" y="5996464"/>
                    <a:pt x="4163554" y="6000004"/>
                  </a:cubicBezTo>
                  <a:cubicBezTo>
                    <a:pt x="4153378" y="6003543"/>
                    <a:pt x="4143202" y="6005755"/>
                    <a:pt x="4140547" y="6005313"/>
                  </a:cubicBezTo>
                  <a:cubicBezTo>
                    <a:pt x="4133468" y="6003986"/>
                    <a:pt x="4103381" y="6017702"/>
                    <a:pt x="4095417" y="6026108"/>
                  </a:cubicBezTo>
                  <a:cubicBezTo>
                    <a:pt x="4089223" y="6031860"/>
                    <a:pt x="4074179" y="6034957"/>
                    <a:pt x="4059578" y="6033187"/>
                  </a:cubicBezTo>
                  <a:cubicBezTo>
                    <a:pt x="4056481" y="6032745"/>
                    <a:pt x="4053826" y="6034515"/>
                    <a:pt x="4053826" y="6037170"/>
                  </a:cubicBezTo>
                  <a:cubicBezTo>
                    <a:pt x="4053826" y="6039382"/>
                    <a:pt x="4050729" y="6041594"/>
                    <a:pt x="4047190" y="6041594"/>
                  </a:cubicBezTo>
                  <a:cubicBezTo>
                    <a:pt x="4043650" y="6041594"/>
                    <a:pt x="4040553" y="6043364"/>
                    <a:pt x="4040553" y="6045576"/>
                  </a:cubicBezTo>
                  <a:cubicBezTo>
                    <a:pt x="4040553" y="6047788"/>
                    <a:pt x="4031704" y="6050886"/>
                    <a:pt x="4021085" y="6052213"/>
                  </a:cubicBezTo>
                  <a:cubicBezTo>
                    <a:pt x="4010466" y="6053983"/>
                    <a:pt x="4000290" y="6057965"/>
                    <a:pt x="3998962" y="6061504"/>
                  </a:cubicBezTo>
                  <a:cubicBezTo>
                    <a:pt x="3997635" y="6065044"/>
                    <a:pt x="3991883" y="6068141"/>
                    <a:pt x="3986574" y="6067699"/>
                  </a:cubicBezTo>
                  <a:cubicBezTo>
                    <a:pt x="3964894" y="6067256"/>
                    <a:pt x="3933480" y="6073893"/>
                    <a:pt x="3931267" y="6079645"/>
                  </a:cubicBezTo>
                  <a:cubicBezTo>
                    <a:pt x="3930382" y="6082742"/>
                    <a:pt x="3926400" y="6084069"/>
                    <a:pt x="3922861" y="6082742"/>
                  </a:cubicBezTo>
                  <a:cubicBezTo>
                    <a:pt x="3919321" y="6081415"/>
                    <a:pt x="3913127" y="6081857"/>
                    <a:pt x="3909145" y="6083185"/>
                  </a:cubicBezTo>
                  <a:cubicBezTo>
                    <a:pt x="3902508" y="6085839"/>
                    <a:pt x="3902508" y="6086724"/>
                    <a:pt x="3907817" y="6090264"/>
                  </a:cubicBezTo>
                  <a:cubicBezTo>
                    <a:pt x="3913569" y="6093803"/>
                    <a:pt x="3913127" y="6094688"/>
                    <a:pt x="3906933" y="6094688"/>
                  </a:cubicBezTo>
                  <a:cubicBezTo>
                    <a:pt x="3902508" y="6094688"/>
                    <a:pt x="3898968" y="6092918"/>
                    <a:pt x="3898968" y="6090706"/>
                  </a:cubicBezTo>
                  <a:cubicBezTo>
                    <a:pt x="3898968" y="6085397"/>
                    <a:pt x="3880828" y="6089821"/>
                    <a:pt x="3871979" y="6097343"/>
                  </a:cubicBezTo>
                  <a:cubicBezTo>
                    <a:pt x="3865342" y="6103095"/>
                    <a:pt x="3852069" y="6107077"/>
                    <a:pt x="3835255" y="6107519"/>
                  </a:cubicBezTo>
                  <a:cubicBezTo>
                    <a:pt x="3829946" y="6107962"/>
                    <a:pt x="3828176" y="6110174"/>
                    <a:pt x="3829946" y="6115041"/>
                  </a:cubicBezTo>
                  <a:cubicBezTo>
                    <a:pt x="3832158" y="6120350"/>
                    <a:pt x="3830831" y="6121678"/>
                    <a:pt x="3825079" y="6119466"/>
                  </a:cubicBezTo>
                  <a:cubicBezTo>
                    <a:pt x="3810036" y="6113714"/>
                    <a:pt x="3761808" y="6121678"/>
                    <a:pt x="3751632" y="6131854"/>
                  </a:cubicBezTo>
                  <a:cubicBezTo>
                    <a:pt x="3741013" y="6142031"/>
                    <a:pt x="3726412" y="6145128"/>
                    <a:pt x="3726412" y="6137164"/>
                  </a:cubicBezTo>
                  <a:cubicBezTo>
                    <a:pt x="3725970" y="6134509"/>
                    <a:pt x="3722430" y="6136721"/>
                    <a:pt x="3717563" y="6142473"/>
                  </a:cubicBezTo>
                  <a:cubicBezTo>
                    <a:pt x="3712696" y="6148225"/>
                    <a:pt x="3704290" y="6153534"/>
                    <a:pt x="3698980" y="6153977"/>
                  </a:cubicBezTo>
                  <a:cubicBezTo>
                    <a:pt x="3679955" y="6156189"/>
                    <a:pt x="3649868" y="6166365"/>
                    <a:pt x="3638364" y="6173445"/>
                  </a:cubicBezTo>
                  <a:cubicBezTo>
                    <a:pt x="3632170" y="6177427"/>
                    <a:pt x="3626861" y="6180524"/>
                    <a:pt x="3625976" y="6180081"/>
                  </a:cubicBezTo>
                  <a:cubicBezTo>
                    <a:pt x="3625091" y="6179197"/>
                    <a:pt x="3623321" y="6178754"/>
                    <a:pt x="3621551" y="6179197"/>
                  </a:cubicBezTo>
                  <a:cubicBezTo>
                    <a:pt x="3619339" y="6179639"/>
                    <a:pt x="3613587" y="6179197"/>
                    <a:pt x="3608278" y="6178754"/>
                  </a:cubicBezTo>
                  <a:cubicBezTo>
                    <a:pt x="3602526" y="6178312"/>
                    <a:pt x="3598101" y="6180524"/>
                    <a:pt x="3598101" y="6183179"/>
                  </a:cubicBezTo>
                  <a:cubicBezTo>
                    <a:pt x="3598101" y="6185833"/>
                    <a:pt x="3596332" y="6187161"/>
                    <a:pt x="3594119" y="6185391"/>
                  </a:cubicBezTo>
                  <a:cubicBezTo>
                    <a:pt x="3591907" y="6184063"/>
                    <a:pt x="3588367" y="6185391"/>
                    <a:pt x="3587040" y="6188046"/>
                  </a:cubicBezTo>
                  <a:cubicBezTo>
                    <a:pt x="3585270" y="6190700"/>
                    <a:pt x="3579076" y="6191585"/>
                    <a:pt x="3573324" y="6190258"/>
                  </a:cubicBezTo>
                  <a:cubicBezTo>
                    <a:pt x="3565802" y="6188046"/>
                    <a:pt x="3562705" y="6189373"/>
                    <a:pt x="3562705" y="6194240"/>
                  </a:cubicBezTo>
                  <a:cubicBezTo>
                    <a:pt x="3562705" y="6197779"/>
                    <a:pt x="3558723" y="6200877"/>
                    <a:pt x="3554299" y="6200877"/>
                  </a:cubicBezTo>
                  <a:cubicBezTo>
                    <a:pt x="3549432" y="6200877"/>
                    <a:pt x="3542795" y="6203531"/>
                    <a:pt x="3539698" y="6206629"/>
                  </a:cubicBezTo>
                  <a:cubicBezTo>
                    <a:pt x="3534831" y="6211938"/>
                    <a:pt x="3516248" y="6215478"/>
                    <a:pt x="3464481" y="6220787"/>
                  </a:cubicBezTo>
                  <a:cubicBezTo>
                    <a:pt x="3458287" y="6221672"/>
                    <a:pt x="3450765" y="6223442"/>
                    <a:pt x="3448110" y="6225211"/>
                  </a:cubicBezTo>
                  <a:cubicBezTo>
                    <a:pt x="3445456" y="6226539"/>
                    <a:pt x="3443243" y="6225654"/>
                    <a:pt x="3443243" y="6223442"/>
                  </a:cubicBezTo>
                  <a:cubicBezTo>
                    <a:pt x="3443243" y="6220787"/>
                    <a:pt x="3441031" y="6218575"/>
                    <a:pt x="3438376" y="6218575"/>
                  </a:cubicBezTo>
                  <a:cubicBezTo>
                    <a:pt x="3435722" y="6218575"/>
                    <a:pt x="3434394" y="6222557"/>
                    <a:pt x="3435722" y="6227424"/>
                  </a:cubicBezTo>
                  <a:cubicBezTo>
                    <a:pt x="3437934" y="6236715"/>
                    <a:pt x="3432624" y="6239812"/>
                    <a:pt x="3427757" y="6231848"/>
                  </a:cubicBezTo>
                  <a:cubicBezTo>
                    <a:pt x="3423775" y="6225211"/>
                    <a:pt x="3412272" y="6226539"/>
                    <a:pt x="3414484" y="6233176"/>
                  </a:cubicBezTo>
                  <a:cubicBezTo>
                    <a:pt x="3418466" y="6244237"/>
                    <a:pt x="3408732" y="6249989"/>
                    <a:pt x="3378645" y="6254413"/>
                  </a:cubicBezTo>
                  <a:cubicBezTo>
                    <a:pt x="3319357" y="6263262"/>
                    <a:pt x="3304756" y="6263262"/>
                    <a:pt x="3307853" y="6256183"/>
                  </a:cubicBezTo>
                  <a:close/>
                  <a:moveTo>
                    <a:pt x="3275112" y="6196010"/>
                  </a:moveTo>
                  <a:cubicBezTo>
                    <a:pt x="3275112" y="6193797"/>
                    <a:pt x="3273342" y="6192028"/>
                    <a:pt x="3270687" y="6192028"/>
                  </a:cubicBezTo>
                  <a:cubicBezTo>
                    <a:pt x="3268475" y="6192028"/>
                    <a:pt x="3266263" y="6195125"/>
                    <a:pt x="3266263" y="6199107"/>
                  </a:cubicBezTo>
                  <a:cubicBezTo>
                    <a:pt x="3266263" y="6202646"/>
                    <a:pt x="3268475" y="6204416"/>
                    <a:pt x="3270687" y="6203089"/>
                  </a:cubicBezTo>
                  <a:cubicBezTo>
                    <a:pt x="3273342" y="6201762"/>
                    <a:pt x="3275112" y="6198664"/>
                    <a:pt x="3275112" y="6196010"/>
                  </a:cubicBezTo>
                  <a:close/>
                  <a:moveTo>
                    <a:pt x="3365814" y="6183179"/>
                  </a:moveTo>
                  <a:cubicBezTo>
                    <a:pt x="3374221" y="6179639"/>
                    <a:pt x="3374221" y="6179197"/>
                    <a:pt x="3364929" y="6179197"/>
                  </a:cubicBezTo>
                  <a:cubicBezTo>
                    <a:pt x="3359620" y="6178754"/>
                    <a:pt x="3353868" y="6180966"/>
                    <a:pt x="3352541" y="6183179"/>
                  </a:cubicBezTo>
                  <a:cubicBezTo>
                    <a:pt x="3349444" y="6188488"/>
                    <a:pt x="3353426" y="6188488"/>
                    <a:pt x="3365814" y="6183179"/>
                  </a:cubicBezTo>
                  <a:close/>
                  <a:moveTo>
                    <a:pt x="3569342" y="6161941"/>
                  </a:moveTo>
                  <a:cubicBezTo>
                    <a:pt x="3566687" y="6158844"/>
                    <a:pt x="3554299" y="6166808"/>
                    <a:pt x="3556511" y="6170347"/>
                  </a:cubicBezTo>
                  <a:cubicBezTo>
                    <a:pt x="3557838" y="6172560"/>
                    <a:pt x="3561378" y="6171675"/>
                    <a:pt x="3564917" y="6168578"/>
                  </a:cubicBezTo>
                  <a:cubicBezTo>
                    <a:pt x="3568015" y="6165923"/>
                    <a:pt x="3570227" y="6162826"/>
                    <a:pt x="3569342" y="6161941"/>
                  </a:cubicBezTo>
                  <a:close/>
                  <a:moveTo>
                    <a:pt x="3423333" y="6134509"/>
                  </a:moveTo>
                  <a:cubicBezTo>
                    <a:pt x="3422006" y="6132297"/>
                    <a:pt x="3417139" y="6130084"/>
                    <a:pt x="3413157" y="6130084"/>
                  </a:cubicBezTo>
                  <a:cubicBezTo>
                    <a:pt x="3406520" y="6130084"/>
                    <a:pt x="3406520" y="6130969"/>
                    <a:pt x="3412272" y="6134509"/>
                  </a:cubicBezTo>
                  <a:cubicBezTo>
                    <a:pt x="3421121" y="6140261"/>
                    <a:pt x="3426873" y="6140261"/>
                    <a:pt x="3423333" y="6134509"/>
                  </a:cubicBezTo>
                  <a:close/>
                  <a:moveTo>
                    <a:pt x="3360947" y="6126545"/>
                  </a:moveTo>
                  <a:cubicBezTo>
                    <a:pt x="3368469" y="6126102"/>
                    <a:pt x="3375548" y="6123890"/>
                    <a:pt x="3376876" y="6121235"/>
                  </a:cubicBezTo>
                  <a:cubicBezTo>
                    <a:pt x="3378203" y="6119023"/>
                    <a:pt x="3386167" y="6118138"/>
                    <a:pt x="3394131" y="6119466"/>
                  </a:cubicBezTo>
                  <a:cubicBezTo>
                    <a:pt x="3403865" y="6121235"/>
                    <a:pt x="3410502" y="6119908"/>
                    <a:pt x="3412714" y="6115926"/>
                  </a:cubicBezTo>
                  <a:cubicBezTo>
                    <a:pt x="3415811" y="6111501"/>
                    <a:pt x="3416696" y="6111501"/>
                    <a:pt x="3416696" y="6115926"/>
                  </a:cubicBezTo>
                  <a:cubicBezTo>
                    <a:pt x="3416696" y="6119908"/>
                    <a:pt x="3418908" y="6120350"/>
                    <a:pt x="3425103" y="6116811"/>
                  </a:cubicBezTo>
                  <a:cubicBezTo>
                    <a:pt x="3429970" y="6114599"/>
                    <a:pt x="3437049" y="6113714"/>
                    <a:pt x="3440589" y="6115041"/>
                  </a:cubicBezTo>
                  <a:cubicBezTo>
                    <a:pt x="3445898" y="6116811"/>
                    <a:pt x="3447668" y="6115041"/>
                    <a:pt x="3447668" y="6108404"/>
                  </a:cubicBezTo>
                  <a:cubicBezTo>
                    <a:pt x="3447668" y="6100883"/>
                    <a:pt x="3450322" y="6099113"/>
                    <a:pt x="3460941" y="6099113"/>
                  </a:cubicBezTo>
                  <a:cubicBezTo>
                    <a:pt x="3468463" y="6099113"/>
                    <a:pt x="3474215" y="6101325"/>
                    <a:pt x="3474215" y="6104422"/>
                  </a:cubicBezTo>
                  <a:cubicBezTo>
                    <a:pt x="3474215" y="6107077"/>
                    <a:pt x="3475542" y="6107962"/>
                    <a:pt x="3476870" y="6106634"/>
                  </a:cubicBezTo>
                  <a:cubicBezTo>
                    <a:pt x="3478639" y="6104865"/>
                    <a:pt x="3477312" y="6100883"/>
                    <a:pt x="3474215" y="6096901"/>
                  </a:cubicBezTo>
                  <a:cubicBezTo>
                    <a:pt x="3469790" y="6091591"/>
                    <a:pt x="3470675" y="6089821"/>
                    <a:pt x="3479082" y="6086724"/>
                  </a:cubicBezTo>
                  <a:cubicBezTo>
                    <a:pt x="3485276" y="6084512"/>
                    <a:pt x="3495895" y="6084512"/>
                    <a:pt x="3504302" y="6086724"/>
                  </a:cubicBezTo>
                  <a:cubicBezTo>
                    <a:pt x="3512708" y="6088936"/>
                    <a:pt x="3520230" y="6089821"/>
                    <a:pt x="3522000" y="6088494"/>
                  </a:cubicBezTo>
                  <a:cubicBezTo>
                    <a:pt x="3523327" y="6087167"/>
                    <a:pt x="3520672" y="6085839"/>
                    <a:pt x="3515805" y="6085839"/>
                  </a:cubicBezTo>
                  <a:cubicBezTo>
                    <a:pt x="3509611" y="6085839"/>
                    <a:pt x="3508726" y="6084512"/>
                    <a:pt x="3513151" y="6081857"/>
                  </a:cubicBezTo>
                  <a:cubicBezTo>
                    <a:pt x="3516248" y="6080087"/>
                    <a:pt x="3523769" y="6079202"/>
                    <a:pt x="3529964" y="6080530"/>
                  </a:cubicBezTo>
                  <a:cubicBezTo>
                    <a:pt x="3538370" y="6081857"/>
                    <a:pt x="3540583" y="6080530"/>
                    <a:pt x="3540583" y="6073008"/>
                  </a:cubicBezTo>
                  <a:cubicBezTo>
                    <a:pt x="3540583" y="6066814"/>
                    <a:pt x="3543237" y="6063717"/>
                    <a:pt x="3549432" y="6063717"/>
                  </a:cubicBezTo>
                  <a:cubicBezTo>
                    <a:pt x="3554299" y="6063717"/>
                    <a:pt x="3558281" y="6066371"/>
                    <a:pt x="3558281" y="6069026"/>
                  </a:cubicBezTo>
                  <a:cubicBezTo>
                    <a:pt x="3558281" y="6072123"/>
                    <a:pt x="3561378" y="6069911"/>
                    <a:pt x="3565360" y="6064602"/>
                  </a:cubicBezTo>
                  <a:cubicBezTo>
                    <a:pt x="3570227" y="6057965"/>
                    <a:pt x="3575094" y="6055310"/>
                    <a:pt x="3580403" y="6057080"/>
                  </a:cubicBezTo>
                  <a:cubicBezTo>
                    <a:pt x="3585270" y="6058407"/>
                    <a:pt x="3592792" y="6057522"/>
                    <a:pt x="3598101" y="6054868"/>
                  </a:cubicBezTo>
                  <a:cubicBezTo>
                    <a:pt x="3604738" y="6051328"/>
                    <a:pt x="3606950" y="6051328"/>
                    <a:pt x="3606950" y="6055753"/>
                  </a:cubicBezTo>
                  <a:cubicBezTo>
                    <a:pt x="3606950" y="6060177"/>
                    <a:pt x="3607835" y="6060177"/>
                    <a:pt x="3610932" y="6055310"/>
                  </a:cubicBezTo>
                  <a:cubicBezTo>
                    <a:pt x="3613145" y="6051770"/>
                    <a:pt x="3617127" y="6050886"/>
                    <a:pt x="3620224" y="6052655"/>
                  </a:cubicBezTo>
                  <a:cubicBezTo>
                    <a:pt x="3624206" y="6054868"/>
                    <a:pt x="3625091" y="6054425"/>
                    <a:pt x="3622879" y="6051328"/>
                  </a:cubicBezTo>
                  <a:cubicBezTo>
                    <a:pt x="3620666" y="6047788"/>
                    <a:pt x="3625533" y="6046019"/>
                    <a:pt x="3637922" y="6046019"/>
                  </a:cubicBezTo>
                  <a:cubicBezTo>
                    <a:pt x="3652080" y="6046019"/>
                    <a:pt x="3656062" y="6044691"/>
                    <a:pt x="3654293" y="6039824"/>
                  </a:cubicBezTo>
                  <a:cubicBezTo>
                    <a:pt x="3652965" y="6036285"/>
                    <a:pt x="3654293" y="6031418"/>
                    <a:pt x="3656947" y="6029205"/>
                  </a:cubicBezTo>
                  <a:cubicBezTo>
                    <a:pt x="3665796" y="6022569"/>
                    <a:pt x="3681725" y="6019914"/>
                    <a:pt x="3683494" y="6025223"/>
                  </a:cubicBezTo>
                  <a:cubicBezTo>
                    <a:pt x="3684379" y="6027878"/>
                    <a:pt x="3689246" y="6025666"/>
                    <a:pt x="3694556" y="6020356"/>
                  </a:cubicBezTo>
                  <a:cubicBezTo>
                    <a:pt x="3699865" y="6015047"/>
                    <a:pt x="3708714" y="6010180"/>
                    <a:pt x="3714466" y="6010180"/>
                  </a:cubicBezTo>
                  <a:cubicBezTo>
                    <a:pt x="3748092" y="6007968"/>
                    <a:pt x="3759154" y="6005755"/>
                    <a:pt x="3762251" y="6000889"/>
                  </a:cubicBezTo>
                  <a:cubicBezTo>
                    <a:pt x="3764906" y="5996906"/>
                    <a:pt x="3767118" y="5996906"/>
                    <a:pt x="3772427" y="6001773"/>
                  </a:cubicBezTo>
                  <a:cubicBezTo>
                    <a:pt x="3778622" y="6006640"/>
                    <a:pt x="3779506" y="6006198"/>
                    <a:pt x="3776852" y="6000004"/>
                  </a:cubicBezTo>
                  <a:cubicBezTo>
                    <a:pt x="3774640" y="5994694"/>
                    <a:pt x="3776852" y="5992924"/>
                    <a:pt x="3784373" y="5992924"/>
                  </a:cubicBezTo>
                  <a:cubicBezTo>
                    <a:pt x="3792780" y="5992924"/>
                    <a:pt x="3793665" y="5992039"/>
                    <a:pt x="3788356" y="5988500"/>
                  </a:cubicBezTo>
                  <a:cubicBezTo>
                    <a:pt x="3784816" y="5986288"/>
                    <a:pt x="3783931" y="5984075"/>
                    <a:pt x="3786143" y="5984075"/>
                  </a:cubicBezTo>
                  <a:cubicBezTo>
                    <a:pt x="3788798" y="5984075"/>
                    <a:pt x="3793222" y="5986288"/>
                    <a:pt x="3796320" y="5989385"/>
                  </a:cubicBezTo>
                  <a:cubicBezTo>
                    <a:pt x="3800302" y="5993367"/>
                    <a:pt x="3802956" y="5993367"/>
                    <a:pt x="3806938" y="5989385"/>
                  </a:cubicBezTo>
                  <a:cubicBezTo>
                    <a:pt x="3810036" y="5986288"/>
                    <a:pt x="3816230" y="5984075"/>
                    <a:pt x="3820654" y="5984075"/>
                  </a:cubicBezTo>
                  <a:cubicBezTo>
                    <a:pt x="3825079" y="5984075"/>
                    <a:pt x="3829946" y="5980093"/>
                    <a:pt x="3831273" y="5975226"/>
                  </a:cubicBezTo>
                  <a:cubicBezTo>
                    <a:pt x="3832601" y="5969474"/>
                    <a:pt x="3837468" y="5966377"/>
                    <a:pt x="3843662" y="5966377"/>
                  </a:cubicBezTo>
                  <a:cubicBezTo>
                    <a:pt x="3849414" y="5966377"/>
                    <a:pt x="3857378" y="5965050"/>
                    <a:pt x="3861802" y="5963280"/>
                  </a:cubicBezTo>
                  <a:cubicBezTo>
                    <a:pt x="3867554" y="5961068"/>
                    <a:pt x="3868439" y="5961953"/>
                    <a:pt x="3865785" y="5966820"/>
                  </a:cubicBezTo>
                  <a:cubicBezTo>
                    <a:pt x="3862687" y="5971687"/>
                    <a:pt x="3863130" y="5972129"/>
                    <a:pt x="3868439" y="5967705"/>
                  </a:cubicBezTo>
                  <a:cubicBezTo>
                    <a:pt x="3871979" y="5964607"/>
                    <a:pt x="3879501" y="5963280"/>
                    <a:pt x="3884810" y="5965050"/>
                  </a:cubicBezTo>
                  <a:cubicBezTo>
                    <a:pt x="3896756" y="5968147"/>
                    <a:pt x="3921091" y="5958413"/>
                    <a:pt x="3921091" y="5950891"/>
                  </a:cubicBezTo>
                  <a:cubicBezTo>
                    <a:pt x="3921091" y="5942927"/>
                    <a:pt x="3956930" y="5937618"/>
                    <a:pt x="3961354" y="5945140"/>
                  </a:cubicBezTo>
                  <a:cubicBezTo>
                    <a:pt x="3964009" y="5949122"/>
                    <a:pt x="3968433" y="5946909"/>
                    <a:pt x="3978167" y="5936733"/>
                  </a:cubicBezTo>
                  <a:cubicBezTo>
                    <a:pt x="3985246" y="5929211"/>
                    <a:pt x="3992326" y="5924344"/>
                    <a:pt x="3994096" y="5925672"/>
                  </a:cubicBezTo>
                  <a:cubicBezTo>
                    <a:pt x="3995423" y="5927442"/>
                    <a:pt x="3998520" y="5925672"/>
                    <a:pt x="4000732" y="5922132"/>
                  </a:cubicBezTo>
                  <a:cubicBezTo>
                    <a:pt x="4002945" y="5918593"/>
                    <a:pt x="4010024" y="5915053"/>
                    <a:pt x="4016661" y="5914610"/>
                  </a:cubicBezTo>
                  <a:cubicBezTo>
                    <a:pt x="4023297" y="5914168"/>
                    <a:pt x="4029934" y="5911513"/>
                    <a:pt x="4031704" y="5908416"/>
                  </a:cubicBezTo>
                  <a:cubicBezTo>
                    <a:pt x="4034359" y="5904877"/>
                    <a:pt x="4035686" y="5904877"/>
                    <a:pt x="4037898" y="5908416"/>
                  </a:cubicBezTo>
                  <a:cubicBezTo>
                    <a:pt x="4040110" y="5911956"/>
                    <a:pt x="4043650" y="5911956"/>
                    <a:pt x="4050729" y="5907974"/>
                  </a:cubicBezTo>
                  <a:cubicBezTo>
                    <a:pt x="4062676" y="5901337"/>
                    <a:pt x="4084798" y="5899567"/>
                    <a:pt x="4084798" y="5905319"/>
                  </a:cubicBezTo>
                  <a:cubicBezTo>
                    <a:pt x="4084798" y="5907531"/>
                    <a:pt x="4087895" y="5906646"/>
                    <a:pt x="4091435" y="5902664"/>
                  </a:cubicBezTo>
                  <a:cubicBezTo>
                    <a:pt x="4094974" y="5899125"/>
                    <a:pt x="4098072" y="5894258"/>
                    <a:pt x="4098072" y="5892045"/>
                  </a:cubicBezTo>
                  <a:cubicBezTo>
                    <a:pt x="4098072" y="5890276"/>
                    <a:pt x="4104266" y="5888948"/>
                    <a:pt x="4111345" y="5890276"/>
                  </a:cubicBezTo>
                  <a:cubicBezTo>
                    <a:pt x="4119752" y="5891603"/>
                    <a:pt x="4124619" y="5890276"/>
                    <a:pt x="4124619" y="5887178"/>
                  </a:cubicBezTo>
                  <a:cubicBezTo>
                    <a:pt x="4124619" y="5884081"/>
                    <a:pt x="4126831" y="5883196"/>
                    <a:pt x="4129043" y="5884524"/>
                  </a:cubicBezTo>
                  <a:cubicBezTo>
                    <a:pt x="4131698" y="5885851"/>
                    <a:pt x="4133468" y="5885409"/>
                    <a:pt x="4133468" y="5882754"/>
                  </a:cubicBezTo>
                  <a:cubicBezTo>
                    <a:pt x="4133468" y="5877887"/>
                    <a:pt x="4150281" y="5871250"/>
                    <a:pt x="4158245" y="5872578"/>
                  </a:cubicBezTo>
                  <a:cubicBezTo>
                    <a:pt x="4161342" y="5873020"/>
                    <a:pt x="4164439" y="5870365"/>
                    <a:pt x="4166209" y="5866826"/>
                  </a:cubicBezTo>
                  <a:cubicBezTo>
                    <a:pt x="4167979" y="5861959"/>
                    <a:pt x="4171961" y="5860631"/>
                    <a:pt x="4179483" y="5862844"/>
                  </a:cubicBezTo>
                  <a:cubicBezTo>
                    <a:pt x="4185235" y="5864171"/>
                    <a:pt x="4191429" y="5863286"/>
                    <a:pt x="4192756" y="5860631"/>
                  </a:cubicBezTo>
                  <a:cubicBezTo>
                    <a:pt x="4194526" y="5858419"/>
                    <a:pt x="4198951" y="5857534"/>
                    <a:pt x="4202933" y="5858862"/>
                  </a:cubicBezTo>
                  <a:cubicBezTo>
                    <a:pt x="4208242" y="5861074"/>
                    <a:pt x="4209127" y="5860189"/>
                    <a:pt x="4206472" y="5855764"/>
                  </a:cubicBezTo>
                  <a:cubicBezTo>
                    <a:pt x="4204260" y="5851782"/>
                    <a:pt x="4204703" y="5850897"/>
                    <a:pt x="4208242" y="5853110"/>
                  </a:cubicBezTo>
                  <a:cubicBezTo>
                    <a:pt x="4210897" y="5854879"/>
                    <a:pt x="4216206" y="5853995"/>
                    <a:pt x="4219746" y="5851340"/>
                  </a:cubicBezTo>
                  <a:cubicBezTo>
                    <a:pt x="4224613" y="5847358"/>
                    <a:pt x="4226383" y="5847358"/>
                    <a:pt x="4226383" y="5850897"/>
                  </a:cubicBezTo>
                  <a:cubicBezTo>
                    <a:pt x="4226383" y="5853552"/>
                    <a:pt x="4228595" y="5855764"/>
                    <a:pt x="4231250" y="5855764"/>
                  </a:cubicBezTo>
                  <a:cubicBezTo>
                    <a:pt x="4233462" y="5855764"/>
                    <a:pt x="4234789" y="5853995"/>
                    <a:pt x="4233462" y="5851782"/>
                  </a:cubicBezTo>
                  <a:cubicBezTo>
                    <a:pt x="4232135" y="5849570"/>
                    <a:pt x="4233904" y="5845588"/>
                    <a:pt x="4237444" y="5842491"/>
                  </a:cubicBezTo>
                  <a:cubicBezTo>
                    <a:pt x="4240984" y="5839394"/>
                    <a:pt x="4244081" y="5838509"/>
                    <a:pt x="4244081" y="5840279"/>
                  </a:cubicBezTo>
                  <a:cubicBezTo>
                    <a:pt x="4244081" y="5842048"/>
                    <a:pt x="4247178" y="5841163"/>
                    <a:pt x="4250718" y="5838066"/>
                  </a:cubicBezTo>
                  <a:cubicBezTo>
                    <a:pt x="4254257" y="5834969"/>
                    <a:pt x="4261336" y="5833642"/>
                    <a:pt x="4266203" y="5834969"/>
                  </a:cubicBezTo>
                  <a:cubicBezTo>
                    <a:pt x="4271070" y="5836297"/>
                    <a:pt x="4275052" y="5834969"/>
                    <a:pt x="4275495" y="5832314"/>
                  </a:cubicBezTo>
                  <a:cubicBezTo>
                    <a:pt x="4275495" y="5828775"/>
                    <a:pt x="4276380" y="5828775"/>
                    <a:pt x="4278150" y="5832314"/>
                  </a:cubicBezTo>
                  <a:cubicBezTo>
                    <a:pt x="4279477" y="5836739"/>
                    <a:pt x="4281689" y="5836297"/>
                    <a:pt x="4286999" y="5831430"/>
                  </a:cubicBezTo>
                  <a:cubicBezTo>
                    <a:pt x="4290538" y="5827890"/>
                    <a:pt x="4297175" y="5824793"/>
                    <a:pt x="4301157" y="5824793"/>
                  </a:cubicBezTo>
                  <a:cubicBezTo>
                    <a:pt x="4314431" y="5824793"/>
                    <a:pt x="4341420" y="5811962"/>
                    <a:pt x="4344517" y="5804440"/>
                  </a:cubicBezTo>
                  <a:cubicBezTo>
                    <a:pt x="4346730" y="5798688"/>
                    <a:pt x="4347614" y="5798688"/>
                    <a:pt x="4350712" y="5803555"/>
                  </a:cubicBezTo>
                  <a:cubicBezTo>
                    <a:pt x="4353809" y="5807980"/>
                    <a:pt x="4354694" y="5807980"/>
                    <a:pt x="4354694" y="5803998"/>
                  </a:cubicBezTo>
                  <a:cubicBezTo>
                    <a:pt x="4354694" y="5800900"/>
                    <a:pt x="4356906" y="5798246"/>
                    <a:pt x="4359561" y="5798246"/>
                  </a:cubicBezTo>
                  <a:cubicBezTo>
                    <a:pt x="4362215" y="5798246"/>
                    <a:pt x="4363543" y="5801343"/>
                    <a:pt x="4362215" y="5804882"/>
                  </a:cubicBezTo>
                  <a:cubicBezTo>
                    <a:pt x="4360446" y="5808422"/>
                    <a:pt x="4361330" y="5812404"/>
                    <a:pt x="4363543" y="5813731"/>
                  </a:cubicBezTo>
                  <a:cubicBezTo>
                    <a:pt x="4366197" y="5815501"/>
                    <a:pt x="4367967" y="5814174"/>
                    <a:pt x="4367967" y="5811519"/>
                  </a:cubicBezTo>
                  <a:cubicBezTo>
                    <a:pt x="4367967" y="5808865"/>
                    <a:pt x="4369737" y="5807537"/>
                    <a:pt x="4371949" y="5808865"/>
                  </a:cubicBezTo>
                  <a:cubicBezTo>
                    <a:pt x="4374162" y="5810192"/>
                    <a:pt x="4377259" y="5807980"/>
                    <a:pt x="4378586" y="5803998"/>
                  </a:cubicBezTo>
                  <a:cubicBezTo>
                    <a:pt x="4380798" y="5798246"/>
                    <a:pt x="4382568" y="5797803"/>
                    <a:pt x="4385223" y="5801785"/>
                  </a:cubicBezTo>
                  <a:cubicBezTo>
                    <a:pt x="4387878" y="5805767"/>
                    <a:pt x="4390532" y="5805325"/>
                    <a:pt x="4396284" y="5798688"/>
                  </a:cubicBezTo>
                  <a:cubicBezTo>
                    <a:pt x="4400709" y="5793821"/>
                    <a:pt x="4406903" y="5791166"/>
                    <a:pt x="4410443" y="5792494"/>
                  </a:cubicBezTo>
                  <a:cubicBezTo>
                    <a:pt x="4413982" y="5793821"/>
                    <a:pt x="4417964" y="5791609"/>
                    <a:pt x="4419292" y="5787184"/>
                  </a:cubicBezTo>
                  <a:cubicBezTo>
                    <a:pt x="4421061" y="5783202"/>
                    <a:pt x="4424601" y="5780990"/>
                    <a:pt x="4427698" y="5782317"/>
                  </a:cubicBezTo>
                  <a:cubicBezTo>
                    <a:pt x="4430353" y="5783202"/>
                    <a:pt x="4435662" y="5782317"/>
                    <a:pt x="4438759" y="5780548"/>
                  </a:cubicBezTo>
                  <a:cubicBezTo>
                    <a:pt x="4442299" y="5778335"/>
                    <a:pt x="4448051" y="5778335"/>
                    <a:pt x="4452033" y="5780548"/>
                  </a:cubicBezTo>
                  <a:cubicBezTo>
                    <a:pt x="4456900" y="5783202"/>
                    <a:pt x="4463094" y="5782317"/>
                    <a:pt x="4470174" y="5777008"/>
                  </a:cubicBezTo>
                  <a:cubicBezTo>
                    <a:pt x="4475925" y="5773026"/>
                    <a:pt x="4485659" y="5770371"/>
                    <a:pt x="4492296" y="5770814"/>
                  </a:cubicBezTo>
                  <a:cubicBezTo>
                    <a:pt x="4498490" y="5771699"/>
                    <a:pt x="4506897" y="5769044"/>
                    <a:pt x="4510879" y="5765504"/>
                  </a:cubicBezTo>
                  <a:cubicBezTo>
                    <a:pt x="4514861" y="5761522"/>
                    <a:pt x="4519286" y="5758425"/>
                    <a:pt x="4521498" y="5758425"/>
                  </a:cubicBezTo>
                  <a:cubicBezTo>
                    <a:pt x="4523710" y="5758425"/>
                    <a:pt x="4527692" y="5756213"/>
                    <a:pt x="4530789" y="5753116"/>
                  </a:cubicBezTo>
                  <a:cubicBezTo>
                    <a:pt x="4537426" y="5746479"/>
                    <a:pt x="4554682" y="5745594"/>
                    <a:pt x="4559106" y="5751788"/>
                  </a:cubicBezTo>
                  <a:cubicBezTo>
                    <a:pt x="4561319" y="5754443"/>
                    <a:pt x="4562646" y="5754001"/>
                    <a:pt x="4562646" y="5750903"/>
                  </a:cubicBezTo>
                  <a:cubicBezTo>
                    <a:pt x="4562646" y="5747806"/>
                    <a:pt x="4566186" y="5745151"/>
                    <a:pt x="4570610" y="5745151"/>
                  </a:cubicBezTo>
                  <a:cubicBezTo>
                    <a:pt x="4576804" y="5745151"/>
                    <a:pt x="4577247" y="5744267"/>
                    <a:pt x="4571495" y="5740727"/>
                  </a:cubicBezTo>
                  <a:cubicBezTo>
                    <a:pt x="4567955" y="5738515"/>
                    <a:pt x="4566186" y="5736302"/>
                    <a:pt x="4568398" y="5735860"/>
                  </a:cubicBezTo>
                  <a:cubicBezTo>
                    <a:pt x="4582114" y="5733205"/>
                    <a:pt x="4601582" y="5731435"/>
                    <a:pt x="4621934" y="5730551"/>
                  </a:cubicBezTo>
                  <a:cubicBezTo>
                    <a:pt x="4635208" y="5730108"/>
                    <a:pt x="4644942" y="5728338"/>
                    <a:pt x="4643615" y="5726569"/>
                  </a:cubicBezTo>
                  <a:cubicBezTo>
                    <a:pt x="4642730" y="5724356"/>
                    <a:pt x="4644057" y="5722586"/>
                    <a:pt x="4646269" y="5722586"/>
                  </a:cubicBezTo>
                  <a:cubicBezTo>
                    <a:pt x="4659100" y="5720817"/>
                    <a:pt x="4682108" y="5709313"/>
                    <a:pt x="4682108" y="5704446"/>
                  </a:cubicBezTo>
                  <a:cubicBezTo>
                    <a:pt x="4682108" y="5702676"/>
                    <a:pt x="4685205" y="5700906"/>
                    <a:pt x="4688745" y="5700906"/>
                  </a:cubicBezTo>
                  <a:cubicBezTo>
                    <a:pt x="4692284" y="5700906"/>
                    <a:pt x="4694054" y="5703561"/>
                    <a:pt x="4692727" y="5706658"/>
                  </a:cubicBezTo>
                  <a:cubicBezTo>
                    <a:pt x="4691399" y="5710198"/>
                    <a:pt x="4695381" y="5712410"/>
                    <a:pt x="4704230" y="5713295"/>
                  </a:cubicBezTo>
                  <a:cubicBezTo>
                    <a:pt x="4717504" y="5714180"/>
                    <a:pt x="4723256" y="5704888"/>
                    <a:pt x="4713079" y="5698694"/>
                  </a:cubicBezTo>
                  <a:cubicBezTo>
                    <a:pt x="4710425" y="5697367"/>
                    <a:pt x="4709982" y="5699137"/>
                    <a:pt x="4711310" y="5702676"/>
                  </a:cubicBezTo>
                  <a:cubicBezTo>
                    <a:pt x="4713079" y="5707543"/>
                    <a:pt x="4711310" y="5709755"/>
                    <a:pt x="4706885" y="5709755"/>
                  </a:cubicBezTo>
                  <a:cubicBezTo>
                    <a:pt x="4702903" y="5709755"/>
                    <a:pt x="4699806" y="5707101"/>
                    <a:pt x="4699806" y="5703561"/>
                  </a:cubicBezTo>
                  <a:cubicBezTo>
                    <a:pt x="4699806" y="5695154"/>
                    <a:pt x="4713079" y="5690730"/>
                    <a:pt x="4720159" y="5696924"/>
                  </a:cubicBezTo>
                  <a:cubicBezTo>
                    <a:pt x="4724583" y="5700464"/>
                    <a:pt x="4726353" y="5700464"/>
                    <a:pt x="4726353" y="5697367"/>
                  </a:cubicBezTo>
                  <a:cubicBezTo>
                    <a:pt x="4726353" y="5694712"/>
                    <a:pt x="4729450" y="5693385"/>
                    <a:pt x="4732990" y="5694712"/>
                  </a:cubicBezTo>
                  <a:cubicBezTo>
                    <a:pt x="4740954" y="5697809"/>
                    <a:pt x="4741839" y="5689403"/>
                    <a:pt x="4734317" y="5685863"/>
                  </a:cubicBezTo>
                  <a:cubicBezTo>
                    <a:pt x="4731220" y="5684536"/>
                    <a:pt x="4733432" y="5684093"/>
                    <a:pt x="4739627" y="5685421"/>
                  </a:cubicBezTo>
                  <a:cubicBezTo>
                    <a:pt x="4747591" y="5686748"/>
                    <a:pt x="4752458" y="5684536"/>
                    <a:pt x="4755997" y="5679226"/>
                  </a:cubicBezTo>
                  <a:cubicBezTo>
                    <a:pt x="4763077" y="5667722"/>
                    <a:pt x="4758210" y="5652237"/>
                    <a:pt x="4747591" y="5652237"/>
                  </a:cubicBezTo>
                  <a:cubicBezTo>
                    <a:pt x="4736529" y="5652237"/>
                    <a:pt x="4714407" y="5640733"/>
                    <a:pt x="4709540" y="5631884"/>
                  </a:cubicBezTo>
                  <a:cubicBezTo>
                    <a:pt x="4707328" y="5628344"/>
                    <a:pt x="4702903" y="5624362"/>
                    <a:pt x="4699363" y="5623920"/>
                  </a:cubicBezTo>
                  <a:cubicBezTo>
                    <a:pt x="4695824" y="5623035"/>
                    <a:pt x="4689187" y="5620823"/>
                    <a:pt x="4684320" y="5619053"/>
                  </a:cubicBezTo>
                  <a:cubicBezTo>
                    <a:pt x="4679453" y="5617283"/>
                    <a:pt x="4668834" y="5612858"/>
                    <a:pt x="4660428" y="5609319"/>
                  </a:cubicBezTo>
                  <a:cubicBezTo>
                    <a:pt x="4652021" y="5606222"/>
                    <a:pt x="4644499" y="5604452"/>
                    <a:pt x="4643172" y="5605337"/>
                  </a:cubicBezTo>
                  <a:cubicBezTo>
                    <a:pt x="4640960" y="5607549"/>
                    <a:pt x="4615298" y="5595603"/>
                    <a:pt x="4611316" y="5590736"/>
                  </a:cubicBezTo>
                  <a:cubicBezTo>
                    <a:pt x="4604236" y="5581887"/>
                    <a:pt x="4525480" y="5547376"/>
                    <a:pt x="4517073" y="5549588"/>
                  </a:cubicBezTo>
                  <a:cubicBezTo>
                    <a:pt x="4515304" y="5550030"/>
                    <a:pt x="4506455" y="5546491"/>
                    <a:pt x="4497163" y="5541624"/>
                  </a:cubicBezTo>
                  <a:cubicBezTo>
                    <a:pt x="4439202" y="5509325"/>
                    <a:pt x="4430353" y="5505343"/>
                    <a:pt x="4425043" y="5508882"/>
                  </a:cubicBezTo>
                  <a:cubicBezTo>
                    <a:pt x="4422389" y="5510210"/>
                    <a:pt x="4418849" y="5509767"/>
                    <a:pt x="4417079" y="5507555"/>
                  </a:cubicBezTo>
                  <a:cubicBezTo>
                    <a:pt x="4415752" y="5505343"/>
                    <a:pt x="4398496" y="5496051"/>
                    <a:pt x="4379029" y="5486760"/>
                  </a:cubicBezTo>
                  <a:cubicBezTo>
                    <a:pt x="4359561" y="5477468"/>
                    <a:pt x="4340535" y="5468177"/>
                    <a:pt x="4336996" y="5466407"/>
                  </a:cubicBezTo>
                  <a:cubicBezTo>
                    <a:pt x="4333014" y="5464637"/>
                    <a:pt x="4323280" y="5461540"/>
                    <a:pt x="4314873" y="5460213"/>
                  </a:cubicBezTo>
                  <a:cubicBezTo>
                    <a:pt x="4288326" y="5454461"/>
                    <a:pt x="4283901" y="5452691"/>
                    <a:pt x="4283901" y="5446054"/>
                  </a:cubicBezTo>
                  <a:cubicBezTo>
                    <a:pt x="4283901" y="5442515"/>
                    <a:pt x="4282132" y="5439860"/>
                    <a:pt x="4279477" y="5439860"/>
                  </a:cubicBezTo>
                  <a:cubicBezTo>
                    <a:pt x="4277265" y="5439860"/>
                    <a:pt x="4275052" y="5442072"/>
                    <a:pt x="4275052" y="5445169"/>
                  </a:cubicBezTo>
                  <a:cubicBezTo>
                    <a:pt x="4275052" y="5447824"/>
                    <a:pt x="4271955" y="5447382"/>
                    <a:pt x="4267088" y="5442957"/>
                  </a:cubicBezTo>
                  <a:cubicBezTo>
                    <a:pt x="4262664" y="5438975"/>
                    <a:pt x="4252487" y="5434108"/>
                    <a:pt x="4244081" y="5432781"/>
                  </a:cubicBezTo>
                  <a:cubicBezTo>
                    <a:pt x="4236117" y="5431011"/>
                    <a:pt x="4214437" y="5422162"/>
                    <a:pt x="4195854" y="5412428"/>
                  </a:cubicBezTo>
                  <a:cubicBezTo>
                    <a:pt x="4177270" y="5403136"/>
                    <a:pt x="4159572" y="5395615"/>
                    <a:pt x="4156918" y="5395615"/>
                  </a:cubicBezTo>
                  <a:cubicBezTo>
                    <a:pt x="4153821" y="5395615"/>
                    <a:pt x="4148954" y="5391633"/>
                    <a:pt x="4145856" y="5386766"/>
                  </a:cubicBezTo>
                  <a:cubicBezTo>
                    <a:pt x="4142759" y="5381899"/>
                    <a:pt x="4137007" y="5377917"/>
                    <a:pt x="4133468" y="5377917"/>
                  </a:cubicBezTo>
                  <a:cubicBezTo>
                    <a:pt x="4129486" y="5377917"/>
                    <a:pt x="4124176" y="5375704"/>
                    <a:pt x="4121522" y="5373050"/>
                  </a:cubicBezTo>
                  <a:cubicBezTo>
                    <a:pt x="4119309" y="5370837"/>
                    <a:pt x="4110460" y="5367740"/>
                    <a:pt x="4102496" y="5366855"/>
                  </a:cubicBezTo>
                  <a:cubicBezTo>
                    <a:pt x="4094532" y="5365528"/>
                    <a:pt x="4084798" y="5361988"/>
                    <a:pt x="4080816" y="5358449"/>
                  </a:cubicBezTo>
                  <a:cubicBezTo>
                    <a:pt x="4072409" y="5350927"/>
                    <a:pt x="4022412" y="5327477"/>
                    <a:pt x="4016661" y="5328805"/>
                  </a:cubicBezTo>
                  <a:cubicBezTo>
                    <a:pt x="4014891" y="5329247"/>
                    <a:pt x="4004272" y="5324380"/>
                    <a:pt x="3993653" y="5318186"/>
                  </a:cubicBezTo>
                  <a:cubicBezTo>
                    <a:pt x="3983034" y="5311991"/>
                    <a:pt x="3974185" y="5308009"/>
                    <a:pt x="3974185" y="5309337"/>
                  </a:cubicBezTo>
                  <a:cubicBezTo>
                    <a:pt x="3974185" y="5310664"/>
                    <a:pt x="3969761" y="5308894"/>
                    <a:pt x="3964451" y="5305355"/>
                  </a:cubicBezTo>
                  <a:cubicBezTo>
                    <a:pt x="3959142" y="5301373"/>
                    <a:pt x="3951178" y="5298275"/>
                    <a:pt x="3946753" y="5298275"/>
                  </a:cubicBezTo>
                  <a:cubicBezTo>
                    <a:pt x="3942329" y="5298275"/>
                    <a:pt x="3938789" y="5296506"/>
                    <a:pt x="3938789" y="5293851"/>
                  </a:cubicBezTo>
                  <a:cubicBezTo>
                    <a:pt x="3938789" y="5291639"/>
                    <a:pt x="3933922" y="5289426"/>
                    <a:pt x="3928170" y="5289426"/>
                  </a:cubicBezTo>
                  <a:cubicBezTo>
                    <a:pt x="3922418" y="5289426"/>
                    <a:pt x="3916666" y="5286329"/>
                    <a:pt x="3914897" y="5282790"/>
                  </a:cubicBezTo>
                  <a:cubicBezTo>
                    <a:pt x="3913569" y="5279250"/>
                    <a:pt x="3909587" y="5277480"/>
                    <a:pt x="3905605" y="5278807"/>
                  </a:cubicBezTo>
                  <a:cubicBezTo>
                    <a:pt x="3901623" y="5280577"/>
                    <a:pt x="3898968" y="5279250"/>
                    <a:pt x="3898968" y="5275710"/>
                  </a:cubicBezTo>
                  <a:cubicBezTo>
                    <a:pt x="3898968" y="5272171"/>
                    <a:pt x="3893659" y="5269074"/>
                    <a:pt x="3887465" y="5268631"/>
                  </a:cubicBezTo>
                  <a:cubicBezTo>
                    <a:pt x="3875961" y="5268189"/>
                    <a:pt x="3867112" y="5264649"/>
                    <a:pt x="3840122" y="5251375"/>
                  </a:cubicBezTo>
                  <a:cubicBezTo>
                    <a:pt x="3833043" y="5247836"/>
                    <a:pt x="3824637" y="5245181"/>
                    <a:pt x="3821539" y="5245181"/>
                  </a:cubicBezTo>
                  <a:cubicBezTo>
                    <a:pt x="3818442" y="5245181"/>
                    <a:pt x="3814903" y="5243411"/>
                    <a:pt x="3814018" y="5240757"/>
                  </a:cubicBezTo>
                  <a:cubicBezTo>
                    <a:pt x="3813575" y="5238544"/>
                    <a:pt x="3802072" y="5232350"/>
                    <a:pt x="3789240" y="5227926"/>
                  </a:cubicBezTo>
                  <a:cubicBezTo>
                    <a:pt x="3775967" y="5223059"/>
                    <a:pt x="3760481" y="5215979"/>
                    <a:pt x="3754729" y="5211997"/>
                  </a:cubicBezTo>
                  <a:cubicBezTo>
                    <a:pt x="3748977" y="5208458"/>
                    <a:pt x="3741456" y="5205361"/>
                    <a:pt x="3737916" y="5205361"/>
                  </a:cubicBezTo>
                  <a:cubicBezTo>
                    <a:pt x="3734376" y="5205361"/>
                    <a:pt x="3730837" y="5203591"/>
                    <a:pt x="3729952" y="5200936"/>
                  </a:cubicBezTo>
                  <a:cubicBezTo>
                    <a:pt x="3729509" y="5198724"/>
                    <a:pt x="3716678" y="5192529"/>
                    <a:pt x="3702077" y="5187220"/>
                  </a:cubicBezTo>
                  <a:cubicBezTo>
                    <a:pt x="3671106" y="5176601"/>
                    <a:pt x="3636152" y="5160230"/>
                    <a:pt x="3634382" y="5155806"/>
                  </a:cubicBezTo>
                  <a:cubicBezTo>
                    <a:pt x="3633497" y="5153594"/>
                    <a:pt x="3628630" y="5152266"/>
                    <a:pt x="3622879" y="5152266"/>
                  </a:cubicBezTo>
                  <a:cubicBezTo>
                    <a:pt x="3617569" y="5152266"/>
                    <a:pt x="3605623" y="5146957"/>
                    <a:pt x="3596332" y="5140763"/>
                  </a:cubicBezTo>
                  <a:cubicBezTo>
                    <a:pt x="3587040" y="5134568"/>
                    <a:pt x="3576421" y="5128374"/>
                    <a:pt x="3572439" y="5127931"/>
                  </a:cubicBezTo>
                  <a:cubicBezTo>
                    <a:pt x="3568015" y="5127047"/>
                    <a:pt x="3564033" y="5126162"/>
                    <a:pt x="3562705" y="5125719"/>
                  </a:cubicBezTo>
                  <a:cubicBezTo>
                    <a:pt x="3561378" y="5125277"/>
                    <a:pt x="3558723" y="5124392"/>
                    <a:pt x="3556068" y="5123949"/>
                  </a:cubicBezTo>
                  <a:cubicBezTo>
                    <a:pt x="3544565" y="5121737"/>
                    <a:pt x="3515805" y="5106251"/>
                    <a:pt x="3512708" y="5100942"/>
                  </a:cubicBezTo>
                  <a:cubicBezTo>
                    <a:pt x="3510496" y="5097402"/>
                    <a:pt x="3507399" y="5095633"/>
                    <a:pt x="3505186" y="5096960"/>
                  </a:cubicBezTo>
                  <a:cubicBezTo>
                    <a:pt x="3502974" y="5098287"/>
                    <a:pt x="3492798" y="5095190"/>
                    <a:pt x="3483064" y="5090323"/>
                  </a:cubicBezTo>
                  <a:cubicBezTo>
                    <a:pt x="3473330" y="5085456"/>
                    <a:pt x="3463596" y="5082359"/>
                    <a:pt x="3461384" y="5083244"/>
                  </a:cubicBezTo>
                  <a:cubicBezTo>
                    <a:pt x="3457402" y="5085899"/>
                    <a:pt x="3433509" y="5074395"/>
                    <a:pt x="3413599" y="5060236"/>
                  </a:cubicBezTo>
                  <a:cubicBezTo>
                    <a:pt x="3406077" y="5054927"/>
                    <a:pt x="3395901" y="5050502"/>
                    <a:pt x="3391034" y="5050502"/>
                  </a:cubicBezTo>
                  <a:cubicBezTo>
                    <a:pt x="3385725" y="5050502"/>
                    <a:pt x="3380415" y="5048733"/>
                    <a:pt x="3379088" y="5046078"/>
                  </a:cubicBezTo>
                  <a:cubicBezTo>
                    <a:pt x="3377760" y="5043866"/>
                    <a:pt x="3372451" y="5041653"/>
                    <a:pt x="3367584" y="5041653"/>
                  </a:cubicBezTo>
                  <a:cubicBezTo>
                    <a:pt x="3363160" y="5041653"/>
                    <a:pt x="3359177" y="5039441"/>
                    <a:pt x="3359177" y="5036786"/>
                  </a:cubicBezTo>
                  <a:cubicBezTo>
                    <a:pt x="3359177" y="5034574"/>
                    <a:pt x="3357408" y="5033689"/>
                    <a:pt x="3354753" y="5035017"/>
                  </a:cubicBezTo>
                  <a:cubicBezTo>
                    <a:pt x="3352541" y="5036344"/>
                    <a:pt x="3345904" y="5034574"/>
                    <a:pt x="3340594" y="5031035"/>
                  </a:cubicBezTo>
                  <a:cubicBezTo>
                    <a:pt x="3335285" y="5027053"/>
                    <a:pt x="3327321" y="5023955"/>
                    <a:pt x="3323339" y="5023955"/>
                  </a:cubicBezTo>
                  <a:cubicBezTo>
                    <a:pt x="3319357" y="5023955"/>
                    <a:pt x="3308738" y="5019088"/>
                    <a:pt x="3299889" y="5012894"/>
                  </a:cubicBezTo>
                  <a:cubicBezTo>
                    <a:pt x="3291040" y="5006700"/>
                    <a:pt x="3280864" y="5001833"/>
                    <a:pt x="3277324" y="5001833"/>
                  </a:cubicBezTo>
                  <a:cubicBezTo>
                    <a:pt x="3273784" y="5001833"/>
                    <a:pt x="3270687" y="5000063"/>
                    <a:pt x="3270687" y="4997408"/>
                  </a:cubicBezTo>
                  <a:cubicBezTo>
                    <a:pt x="3270687" y="4995196"/>
                    <a:pt x="3267590" y="4992984"/>
                    <a:pt x="3263608" y="4992984"/>
                  </a:cubicBezTo>
                  <a:cubicBezTo>
                    <a:pt x="3255644" y="4992984"/>
                    <a:pt x="3214938" y="4980595"/>
                    <a:pt x="3201222" y="4973958"/>
                  </a:cubicBezTo>
                  <a:cubicBezTo>
                    <a:pt x="3195470" y="4971304"/>
                    <a:pt x="3191046" y="4965552"/>
                    <a:pt x="3191046" y="4961127"/>
                  </a:cubicBezTo>
                  <a:cubicBezTo>
                    <a:pt x="3191046" y="4954490"/>
                    <a:pt x="3188834" y="4953163"/>
                    <a:pt x="3182197" y="4955375"/>
                  </a:cubicBezTo>
                  <a:cubicBezTo>
                    <a:pt x="3173348" y="4958030"/>
                    <a:pt x="3149013" y="4943872"/>
                    <a:pt x="3153880" y="4939005"/>
                  </a:cubicBezTo>
                  <a:cubicBezTo>
                    <a:pt x="3154765" y="4937677"/>
                    <a:pt x="3151225" y="4937677"/>
                    <a:pt x="3145916" y="4938562"/>
                  </a:cubicBezTo>
                  <a:cubicBezTo>
                    <a:pt x="3139721" y="4939890"/>
                    <a:pt x="3125121" y="4935023"/>
                    <a:pt x="3109635" y="4927058"/>
                  </a:cubicBezTo>
                  <a:cubicBezTo>
                    <a:pt x="3095476" y="4919537"/>
                    <a:pt x="3081760" y="4913342"/>
                    <a:pt x="3078663" y="4913342"/>
                  </a:cubicBezTo>
                  <a:cubicBezTo>
                    <a:pt x="3076008" y="4912900"/>
                    <a:pt x="3065832" y="4909360"/>
                    <a:pt x="3056098" y="4904493"/>
                  </a:cubicBezTo>
                  <a:cubicBezTo>
                    <a:pt x="3046364" y="4899626"/>
                    <a:pt x="3035303" y="4896087"/>
                    <a:pt x="3031321" y="4895644"/>
                  </a:cubicBezTo>
                  <a:cubicBezTo>
                    <a:pt x="3027339" y="4895644"/>
                    <a:pt x="3021587" y="4892547"/>
                    <a:pt x="3018490" y="4889008"/>
                  </a:cubicBezTo>
                  <a:cubicBezTo>
                    <a:pt x="3015393" y="4885468"/>
                    <a:pt x="3011410" y="4883698"/>
                    <a:pt x="3009198" y="4884583"/>
                  </a:cubicBezTo>
                  <a:cubicBezTo>
                    <a:pt x="3007428" y="4885910"/>
                    <a:pt x="2998137" y="4882813"/>
                    <a:pt x="2988845" y="4877946"/>
                  </a:cubicBezTo>
                  <a:cubicBezTo>
                    <a:pt x="2979554" y="4873079"/>
                    <a:pt x="2969820" y="4869097"/>
                    <a:pt x="2967165" y="4869097"/>
                  </a:cubicBezTo>
                  <a:cubicBezTo>
                    <a:pt x="2964511" y="4869097"/>
                    <a:pt x="2950352" y="4861576"/>
                    <a:pt x="2935751" y="4851842"/>
                  </a:cubicBezTo>
                  <a:cubicBezTo>
                    <a:pt x="2916283" y="4839011"/>
                    <a:pt x="2907434" y="4835913"/>
                    <a:pt x="2902125" y="4839011"/>
                  </a:cubicBezTo>
                  <a:cubicBezTo>
                    <a:pt x="2897258" y="4841665"/>
                    <a:pt x="2894603" y="4841223"/>
                    <a:pt x="2894603" y="4838126"/>
                  </a:cubicBezTo>
                  <a:cubicBezTo>
                    <a:pt x="2894603" y="4835471"/>
                    <a:pt x="2891949" y="4833701"/>
                    <a:pt x="2889294" y="4834144"/>
                  </a:cubicBezTo>
                  <a:cubicBezTo>
                    <a:pt x="2882657" y="4835471"/>
                    <a:pt x="2859207" y="4824852"/>
                    <a:pt x="2859207" y="4820428"/>
                  </a:cubicBezTo>
                  <a:cubicBezTo>
                    <a:pt x="2859207" y="4818658"/>
                    <a:pt x="2856552" y="4817330"/>
                    <a:pt x="2853898" y="4817330"/>
                  </a:cubicBezTo>
                  <a:cubicBezTo>
                    <a:pt x="2850801" y="4817330"/>
                    <a:pt x="2836642" y="4812021"/>
                    <a:pt x="2822484" y="4805827"/>
                  </a:cubicBezTo>
                  <a:cubicBezTo>
                    <a:pt x="2808325" y="4799190"/>
                    <a:pt x="2794609" y="4793881"/>
                    <a:pt x="2791512" y="4793881"/>
                  </a:cubicBezTo>
                  <a:cubicBezTo>
                    <a:pt x="2788415" y="4793881"/>
                    <a:pt x="2783548" y="4791668"/>
                    <a:pt x="2780451" y="4788571"/>
                  </a:cubicBezTo>
                  <a:cubicBezTo>
                    <a:pt x="2775584" y="4783704"/>
                    <a:pt x="2766735" y="4780165"/>
                    <a:pt x="2721162" y="4763351"/>
                  </a:cubicBezTo>
                  <a:cubicBezTo>
                    <a:pt x="2709658" y="4758927"/>
                    <a:pt x="2697712" y="4753617"/>
                    <a:pt x="2694615" y="4750963"/>
                  </a:cubicBezTo>
                  <a:cubicBezTo>
                    <a:pt x="2683554" y="4741671"/>
                    <a:pt x="2635327" y="4721761"/>
                    <a:pt x="2616301" y="4718221"/>
                  </a:cubicBezTo>
                  <a:cubicBezTo>
                    <a:pt x="2595948" y="4714239"/>
                    <a:pt x="2549491" y="4692559"/>
                    <a:pt x="2549491" y="4687250"/>
                  </a:cubicBezTo>
                  <a:cubicBezTo>
                    <a:pt x="2549491" y="4685480"/>
                    <a:pt x="2545509" y="4685037"/>
                    <a:pt x="2540642" y="4686365"/>
                  </a:cubicBezTo>
                  <a:cubicBezTo>
                    <a:pt x="2535775" y="4687692"/>
                    <a:pt x="2531793" y="4686807"/>
                    <a:pt x="2531793" y="4684153"/>
                  </a:cubicBezTo>
                  <a:cubicBezTo>
                    <a:pt x="2531793" y="4677958"/>
                    <a:pt x="2489318" y="4658048"/>
                    <a:pt x="2468965" y="4654066"/>
                  </a:cubicBezTo>
                  <a:cubicBezTo>
                    <a:pt x="2459673" y="4652738"/>
                    <a:pt x="2452152" y="4649641"/>
                    <a:pt x="2452152" y="4647871"/>
                  </a:cubicBezTo>
                  <a:cubicBezTo>
                    <a:pt x="2452152" y="4646102"/>
                    <a:pt x="2445515" y="4642120"/>
                    <a:pt x="2437993" y="4639022"/>
                  </a:cubicBezTo>
                  <a:cubicBezTo>
                    <a:pt x="2430029" y="4635483"/>
                    <a:pt x="2420738" y="4631058"/>
                    <a:pt x="2417198" y="4628404"/>
                  </a:cubicBezTo>
                  <a:cubicBezTo>
                    <a:pt x="2409676" y="4622652"/>
                    <a:pt x="2381359" y="4612475"/>
                    <a:pt x="2372510" y="4612475"/>
                  </a:cubicBezTo>
                  <a:cubicBezTo>
                    <a:pt x="2363661" y="4612475"/>
                    <a:pt x="2305258" y="4582831"/>
                    <a:pt x="2301276" y="4576194"/>
                  </a:cubicBezTo>
                  <a:cubicBezTo>
                    <a:pt x="2299506" y="4573540"/>
                    <a:pt x="2295081" y="4572655"/>
                    <a:pt x="2291099" y="4573982"/>
                  </a:cubicBezTo>
                  <a:cubicBezTo>
                    <a:pt x="2287117" y="4575752"/>
                    <a:pt x="2284020" y="4574867"/>
                    <a:pt x="2284020" y="4572655"/>
                  </a:cubicBezTo>
                  <a:cubicBezTo>
                    <a:pt x="2284020" y="4570000"/>
                    <a:pt x="2280923" y="4568230"/>
                    <a:pt x="2276941" y="4568230"/>
                  </a:cubicBezTo>
                  <a:cubicBezTo>
                    <a:pt x="2273401" y="4568230"/>
                    <a:pt x="2259685" y="4563363"/>
                    <a:pt x="2247297" y="4557611"/>
                  </a:cubicBezTo>
                  <a:cubicBezTo>
                    <a:pt x="2234465" y="4551859"/>
                    <a:pt x="2220749" y="4546108"/>
                    <a:pt x="2216325" y="4544338"/>
                  </a:cubicBezTo>
                  <a:cubicBezTo>
                    <a:pt x="2211458" y="4543010"/>
                    <a:pt x="2209688" y="4539471"/>
                    <a:pt x="2211458" y="4536374"/>
                  </a:cubicBezTo>
                  <a:cubicBezTo>
                    <a:pt x="2213670" y="4532834"/>
                    <a:pt x="2212343" y="4532392"/>
                    <a:pt x="2207476" y="4534161"/>
                  </a:cubicBezTo>
                  <a:cubicBezTo>
                    <a:pt x="2202609" y="4535931"/>
                    <a:pt x="2198184" y="4534161"/>
                    <a:pt x="2195087" y="4528852"/>
                  </a:cubicBezTo>
                  <a:cubicBezTo>
                    <a:pt x="2191548" y="4523543"/>
                    <a:pt x="2186238" y="4521773"/>
                    <a:pt x="2179601" y="4523100"/>
                  </a:cubicBezTo>
                  <a:cubicBezTo>
                    <a:pt x="2173850" y="4523985"/>
                    <a:pt x="2168983" y="4522658"/>
                    <a:pt x="2168983" y="4520003"/>
                  </a:cubicBezTo>
                  <a:cubicBezTo>
                    <a:pt x="2168983" y="4517791"/>
                    <a:pt x="2165885" y="4516463"/>
                    <a:pt x="2162346" y="4517791"/>
                  </a:cubicBezTo>
                  <a:cubicBezTo>
                    <a:pt x="2158806" y="4519118"/>
                    <a:pt x="2150842" y="4516021"/>
                    <a:pt x="2144205" y="4511154"/>
                  </a:cubicBezTo>
                  <a:cubicBezTo>
                    <a:pt x="2137569" y="4505845"/>
                    <a:pt x="2130047" y="4501862"/>
                    <a:pt x="2126950" y="4501862"/>
                  </a:cubicBezTo>
                  <a:cubicBezTo>
                    <a:pt x="2123853" y="4501862"/>
                    <a:pt x="2118986" y="4498765"/>
                    <a:pt x="2115888" y="4495226"/>
                  </a:cubicBezTo>
                  <a:cubicBezTo>
                    <a:pt x="2112791" y="4491686"/>
                    <a:pt x="2106154" y="4488589"/>
                    <a:pt x="2100845" y="4488589"/>
                  </a:cubicBezTo>
                  <a:cubicBezTo>
                    <a:pt x="2095978" y="4488589"/>
                    <a:pt x="2086687" y="4485492"/>
                    <a:pt x="2080492" y="4481952"/>
                  </a:cubicBezTo>
                  <a:cubicBezTo>
                    <a:pt x="2074298" y="4478413"/>
                    <a:pt x="2066334" y="4473988"/>
                    <a:pt x="2062794" y="4472218"/>
                  </a:cubicBezTo>
                  <a:cubicBezTo>
                    <a:pt x="2053503" y="4467794"/>
                    <a:pt x="2045096" y="4458945"/>
                    <a:pt x="2045096" y="4453635"/>
                  </a:cubicBezTo>
                  <a:cubicBezTo>
                    <a:pt x="2045096" y="4450981"/>
                    <a:pt x="2042441" y="4448768"/>
                    <a:pt x="2038902" y="4448768"/>
                  </a:cubicBezTo>
                  <a:cubicBezTo>
                    <a:pt x="2035805" y="4448768"/>
                    <a:pt x="2030938" y="4446114"/>
                    <a:pt x="2028283" y="4443016"/>
                  </a:cubicBezTo>
                  <a:cubicBezTo>
                    <a:pt x="2024743" y="4438592"/>
                    <a:pt x="1998639" y="4435937"/>
                    <a:pt x="1998639" y="4439919"/>
                  </a:cubicBezTo>
                  <a:cubicBezTo>
                    <a:pt x="1998639" y="4440362"/>
                    <a:pt x="1991559" y="4441689"/>
                    <a:pt x="1983595" y="4443016"/>
                  </a:cubicBezTo>
                  <a:cubicBezTo>
                    <a:pt x="1975189" y="4443901"/>
                    <a:pt x="1965897" y="4447883"/>
                    <a:pt x="1963685" y="4450981"/>
                  </a:cubicBezTo>
                  <a:cubicBezTo>
                    <a:pt x="1955721" y="4461157"/>
                    <a:pt x="1926077" y="4475315"/>
                    <a:pt x="1918997" y="4472661"/>
                  </a:cubicBezTo>
                  <a:cubicBezTo>
                    <a:pt x="1915015" y="4470891"/>
                    <a:pt x="1912361" y="4472218"/>
                    <a:pt x="1912361" y="4475758"/>
                  </a:cubicBezTo>
                  <a:cubicBezTo>
                    <a:pt x="1912361" y="4480625"/>
                    <a:pt x="1911476" y="4480625"/>
                    <a:pt x="1908379" y="4476200"/>
                  </a:cubicBezTo>
                  <a:cubicBezTo>
                    <a:pt x="1905724" y="4471776"/>
                    <a:pt x="1903954" y="4471776"/>
                    <a:pt x="1899087" y="4477528"/>
                  </a:cubicBezTo>
                  <a:cubicBezTo>
                    <a:pt x="1895990" y="4481067"/>
                    <a:pt x="1889796" y="4484164"/>
                    <a:pt x="1884929" y="4484164"/>
                  </a:cubicBezTo>
                  <a:cubicBezTo>
                    <a:pt x="1880504" y="4484164"/>
                    <a:pt x="1877849" y="4485934"/>
                    <a:pt x="1879177" y="4488589"/>
                  </a:cubicBezTo>
                  <a:cubicBezTo>
                    <a:pt x="1880504" y="4490801"/>
                    <a:pt x="1876964" y="4493898"/>
                    <a:pt x="1870770" y="4495668"/>
                  </a:cubicBezTo>
                  <a:cubicBezTo>
                    <a:pt x="1865018" y="4496995"/>
                    <a:pt x="1858824" y="4500978"/>
                    <a:pt x="1857497" y="4504517"/>
                  </a:cubicBezTo>
                  <a:cubicBezTo>
                    <a:pt x="1856169" y="4508057"/>
                    <a:pt x="1852187" y="4509384"/>
                    <a:pt x="1848205" y="4508057"/>
                  </a:cubicBezTo>
                  <a:cubicBezTo>
                    <a:pt x="1844223" y="4506287"/>
                    <a:pt x="1836701" y="4509384"/>
                    <a:pt x="1830507" y="4515136"/>
                  </a:cubicBezTo>
                  <a:cubicBezTo>
                    <a:pt x="1824755" y="4520888"/>
                    <a:pt x="1816791" y="4523985"/>
                    <a:pt x="1813251" y="4522658"/>
                  </a:cubicBezTo>
                  <a:cubicBezTo>
                    <a:pt x="1809269" y="4520888"/>
                    <a:pt x="1805287" y="4521773"/>
                    <a:pt x="1803960" y="4524427"/>
                  </a:cubicBezTo>
                  <a:cubicBezTo>
                    <a:pt x="1802190" y="4526640"/>
                    <a:pt x="1799093" y="4527525"/>
                    <a:pt x="1796881" y="4526197"/>
                  </a:cubicBezTo>
                  <a:cubicBezTo>
                    <a:pt x="1794668" y="4524427"/>
                    <a:pt x="1792899" y="4525755"/>
                    <a:pt x="1792899" y="4528410"/>
                  </a:cubicBezTo>
                  <a:cubicBezTo>
                    <a:pt x="1792899" y="4531064"/>
                    <a:pt x="1791129" y="4532392"/>
                    <a:pt x="1788917" y="4531064"/>
                  </a:cubicBezTo>
                  <a:cubicBezTo>
                    <a:pt x="1782280" y="4526640"/>
                    <a:pt x="1771661" y="4532834"/>
                    <a:pt x="1769449" y="4542126"/>
                  </a:cubicBezTo>
                  <a:cubicBezTo>
                    <a:pt x="1768121" y="4546993"/>
                    <a:pt x="1763254" y="4550532"/>
                    <a:pt x="1757503" y="4550532"/>
                  </a:cubicBezTo>
                  <a:cubicBezTo>
                    <a:pt x="1752636" y="4550532"/>
                    <a:pt x="1742459" y="4553629"/>
                    <a:pt x="1735380" y="4557169"/>
                  </a:cubicBezTo>
                  <a:cubicBezTo>
                    <a:pt x="1723434" y="4563363"/>
                    <a:pt x="1706178" y="4567788"/>
                    <a:pt x="1685825" y="4569558"/>
                  </a:cubicBezTo>
                  <a:cubicBezTo>
                    <a:pt x="1681401" y="4570000"/>
                    <a:pt x="1677861" y="4572655"/>
                    <a:pt x="1677861" y="4575752"/>
                  </a:cubicBezTo>
                  <a:cubicBezTo>
                    <a:pt x="1677861" y="4580619"/>
                    <a:pt x="1669455" y="4583716"/>
                    <a:pt x="1659278" y="4581946"/>
                  </a:cubicBezTo>
                  <a:cubicBezTo>
                    <a:pt x="1657066" y="4581946"/>
                    <a:pt x="1655739" y="4583274"/>
                    <a:pt x="1655739" y="4585486"/>
                  </a:cubicBezTo>
                  <a:cubicBezTo>
                    <a:pt x="1655739" y="4587698"/>
                    <a:pt x="1650429" y="4590795"/>
                    <a:pt x="1643792" y="4592565"/>
                  </a:cubicBezTo>
                  <a:cubicBezTo>
                    <a:pt x="1635386" y="4594335"/>
                    <a:pt x="1633616" y="4596547"/>
                    <a:pt x="1637598" y="4598759"/>
                  </a:cubicBezTo>
                  <a:cubicBezTo>
                    <a:pt x="1641580" y="4601414"/>
                    <a:pt x="1640695" y="4603184"/>
                    <a:pt x="1634059" y="4604954"/>
                  </a:cubicBezTo>
                  <a:cubicBezTo>
                    <a:pt x="1628749" y="4606281"/>
                    <a:pt x="1623882" y="4605396"/>
                    <a:pt x="1622555" y="4603184"/>
                  </a:cubicBezTo>
                  <a:cubicBezTo>
                    <a:pt x="1619015" y="4597874"/>
                    <a:pt x="1606627" y="4603626"/>
                    <a:pt x="1610166" y="4609821"/>
                  </a:cubicBezTo>
                  <a:cubicBezTo>
                    <a:pt x="1611494" y="4612475"/>
                    <a:pt x="1611051" y="4613360"/>
                    <a:pt x="1609281" y="4611148"/>
                  </a:cubicBezTo>
                  <a:cubicBezTo>
                    <a:pt x="1607069" y="4609378"/>
                    <a:pt x="1601317" y="4610706"/>
                    <a:pt x="1596008" y="4614245"/>
                  </a:cubicBezTo>
                  <a:cubicBezTo>
                    <a:pt x="1590698" y="4617785"/>
                    <a:pt x="1578310" y="4622209"/>
                    <a:pt x="1569018" y="4623979"/>
                  </a:cubicBezTo>
                  <a:cubicBezTo>
                    <a:pt x="1559727" y="4625749"/>
                    <a:pt x="1547338" y="4631943"/>
                    <a:pt x="1541586" y="4638138"/>
                  </a:cubicBezTo>
                  <a:cubicBezTo>
                    <a:pt x="1532295" y="4647871"/>
                    <a:pt x="1511942" y="4655393"/>
                    <a:pt x="1484510" y="4658933"/>
                  </a:cubicBezTo>
                  <a:cubicBezTo>
                    <a:pt x="1479200" y="4659818"/>
                    <a:pt x="1472121" y="4662030"/>
                    <a:pt x="1469024" y="4663800"/>
                  </a:cubicBezTo>
                  <a:cubicBezTo>
                    <a:pt x="1465927" y="4666012"/>
                    <a:pt x="1461502" y="4667782"/>
                    <a:pt x="1458848" y="4668224"/>
                  </a:cubicBezTo>
                  <a:cubicBezTo>
                    <a:pt x="1456635" y="4668224"/>
                    <a:pt x="1451768" y="4669109"/>
                    <a:pt x="1448229" y="4669109"/>
                  </a:cubicBezTo>
                  <a:cubicBezTo>
                    <a:pt x="1444689" y="4669552"/>
                    <a:pt x="1443362" y="4671321"/>
                    <a:pt x="1444689" y="4672649"/>
                  </a:cubicBezTo>
                  <a:cubicBezTo>
                    <a:pt x="1449556" y="4677516"/>
                    <a:pt x="1438495" y="4693002"/>
                    <a:pt x="1431858" y="4690347"/>
                  </a:cubicBezTo>
                  <a:cubicBezTo>
                    <a:pt x="1428319" y="4689019"/>
                    <a:pt x="1425664" y="4689904"/>
                    <a:pt x="1425664" y="4692559"/>
                  </a:cubicBezTo>
                  <a:cubicBezTo>
                    <a:pt x="1425664" y="4694771"/>
                    <a:pt x="1420797" y="4695656"/>
                    <a:pt x="1414603" y="4694771"/>
                  </a:cubicBezTo>
                  <a:cubicBezTo>
                    <a:pt x="1408408" y="4693444"/>
                    <a:pt x="1404426" y="4694329"/>
                    <a:pt x="1405311" y="4696099"/>
                  </a:cubicBezTo>
                  <a:cubicBezTo>
                    <a:pt x="1408408" y="4700523"/>
                    <a:pt x="1373897" y="4711142"/>
                    <a:pt x="1368145" y="4707602"/>
                  </a:cubicBezTo>
                  <a:cubicBezTo>
                    <a:pt x="1365933" y="4706275"/>
                    <a:pt x="1363278" y="4707160"/>
                    <a:pt x="1361508" y="4709815"/>
                  </a:cubicBezTo>
                  <a:cubicBezTo>
                    <a:pt x="1359739" y="4712469"/>
                    <a:pt x="1356641" y="4712912"/>
                    <a:pt x="1353987" y="4711585"/>
                  </a:cubicBezTo>
                  <a:cubicBezTo>
                    <a:pt x="1351332" y="4709815"/>
                    <a:pt x="1350447" y="4710700"/>
                    <a:pt x="1351774" y="4712912"/>
                  </a:cubicBezTo>
                  <a:cubicBezTo>
                    <a:pt x="1355756" y="4719106"/>
                    <a:pt x="1334076" y="4733265"/>
                    <a:pt x="1325670" y="4730167"/>
                  </a:cubicBezTo>
                  <a:cubicBezTo>
                    <a:pt x="1322130" y="4728840"/>
                    <a:pt x="1319475" y="4729725"/>
                    <a:pt x="1319475" y="4731937"/>
                  </a:cubicBezTo>
                  <a:cubicBezTo>
                    <a:pt x="1319475" y="4734592"/>
                    <a:pt x="1316821" y="4736362"/>
                    <a:pt x="1313281" y="4736362"/>
                  </a:cubicBezTo>
                  <a:cubicBezTo>
                    <a:pt x="1309742" y="4736362"/>
                    <a:pt x="1306202" y="4739459"/>
                    <a:pt x="1304875" y="4742556"/>
                  </a:cubicBezTo>
                  <a:cubicBezTo>
                    <a:pt x="1303105" y="4747423"/>
                    <a:pt x="1297353" y="4748750"/>
                    <a:pt x="1285407" y="4746981"/>
                  </a:cubicBezTo>
                  <a:cubicBezTo>
                    <a:pt x="1272576" y="4745653"/>
                    <a:pt x="1270806" y="4746096"/>
                    <a:pt x="1277443" y="4749193"/>
                  </a:cubicBezTo>
                  <a:cubicBezTo>
                    <a:pt x="1285849" y="4753175"/>
                    <a:pt x="1285849" y="4753617"/>
                    <a:pt x="1276558" y="4753617"/>
                  </a:cubicBezTo>
                  <a:cubicBezTo>
                    <a:pt x="1271248" y="4754060"/>
                    <a:pt x="1263727" y="4757157"/>
                    <a:pt x="1260187" y="4761139"/>
                  </a:cubicBezTo>
                  <a:cubicBezTo>
                    <a:pt x="1255762" y="4765121"/>
                    <a:pt x="1249568" y="4766891"/>
                    <a:pt x="1244259" y="4765121"/>
                  </a:cubicBezTo>
                  <a:cubicBezTo>
                    <a:pt x="1238507" y="4763351"/>
                    <a:pt x="1235410" y="4764236"/>
                    <a:pt x="1235410" y="4767776"/>
                  </a:cubicBezTo>
                  <a:cubicBezTo>
                    <a:pt x="1235410" y="4770873"/>
                    <a:pt x="1234082" y="4771758"/>
                    <a:pt x="1232312" y="4770431"/>
                  </a:cubicBezTo>
                  <a:cubicBezTo>
                    <a:pt x="1230985" y="4768661"/>
                    <a:pt x="1227446" y="4771758"/>
                    <a:pt x="1224348" y="4777510"/>
                  </a:cubicBezTo>
                  <a:cubicBezTo>
                    <a:pt x="1221694" y="4782819"/>
                    <a:pt x="1216827" y="4786801"/>
                    <a:pt x="1214172" y="4786359"/>
                  </a:cubicBezTo>
                  <a:cubicBezTo>
                    <a:pt x="1211075" y="4785474"/>
                    <a:pt x="1208863" y="4786801"/>
                    <a:pt x="1208863" y="4789014"/>
                  </a:cubicBezTo>
                  <a:cubicBezTo>
                    <a:pt x="1208863" y="4791226"/>
                    <a:pt x="1199571" y="4792111"/>
                    <a:pt x="1188510" y="4791668"/>
                  </a:cubicBezTo>
                  <a:cubicBezTo>
                    <a:pt x="1172582" y="4790341"/>
                    <a:pt x="1169042" y="4791226"/>
                    <a:pt x="1170812" y="4796535"/>
                  </a:cubicBezTo>
                  <a:cubicBezTo>
                    <a:pt x="1172139" y="4800075"/>
                    <a:pt x="1170369" y="4802730"/>
                    <a:pt x="1166830" y="4802730"/>
                  </a:cubicBezTo>
                  <a:cubicBezTo>
                    <a:pt x="1163290" y="4802730"/>
                    <a:pt x="1160193" y="4805384"/>
                    <a:pt x="1159750" y="4808481"/>
                  </a:cubicBezTo>
                  <a:cubicBezTo>
                    <a:pt x="1159750" y="4812906"/>
                    <a:pt x="1158866" y="4812906"/>
                    <a:pt x="1157096" y="4808481"/>
                  </a:cubicBezTo>
                  <a:cubicBezTo>
                    <a:pt x="1153999" y="4800075"/>
                    <a:pt x="1148247" y="4801402"/>
                    <a:pt x="1145592" y="4811579"/>
                  </a:cubicBezTo>
                  <a:cubicBezTo>
                    <a:pt x="1144265" y="4817330"/>
                    <a:pt x="1141167" y="4819543"/>
                    <a:pt x="1136300" y="4817773"/>
                  </a:cubicBezTo>
                  <a:cubicBezTo>
                    <a:pt x="1132761" y="4816446"/>
                    <a:pt x="1126124" y="4818215"/>
                    <a:pt x="1122142" y="4822197"/>
                  </a:cubicBezTo>
                  <a:cubicBezTo>
                    <a:pt x="1118602" y="4826179"/>
                    <a:pt x="1113293" y="4828392"/>
                    <a:pt x="1111081" y="4826622"/>
                  </a:cubicBezTo>
                  <a:cubicBezTo>
                    <a:pt x="1108868" y="4825295"/>
                    <a:pt x="1105771" y="4827507"/>
                    <a:pt x="1104444" y="4831046"/>
                  </a:cubicBezTo>
                  <a:cubicBezTo>
                    <a:pt x="1102674" y="4835029"/>
                    <a:pt x="1096480" y="4838126"/>
                    <a:pt x="1089843" y="4838126"/>
                  </a:cubicBezTo>
                  <a:cubicBezTo>
                    <a:pt x="1082321" y="4838126"/>
                    <a:pt x="1072587" y="4842993"/>
                    <a:pt x="1064623" y="4850957"/>
                  </a:cubicBezTo>
                  <a:cubicBezTo>
                    <a:pt x="1057987" y="4858036"/>
                    <a:pt x="1050022" y="4862903"/>
                    <a:pt x="1046925" y="4861576"/>
                  </a:cubicBezTo>
                  <a:cubicBezTo>
                    <a:pt x="1044271" y="4860691"/>
                    <a:pt x="1034537" y="4864230"/>
                    <a:pt x="1025688" y="4869097"/>
                  </a:cubicBezTo>
                  <a:cubicBezTo>
                    <a:pt x="1016839" y="4874407"/>
                    <a:pt x="1009759" y="4877061"/>
                    <a:pt x="1009759" y="4874849"/>
                  </a:cubicBezTo>
                  <a:cubicBezTo>
                    <a:pt x="1009759" y="4873079"/>
                    <a:pt x="1007989" y="4873522"/>
                    <a:pt x="1006220" y="4875734"/>
                  </a:cubicBezTo>
                  <a:cubicBezTo>
                    <a:pt x="1004450" y="4878389"/>
                    <a:pt x="997813" y="4882813"/>
                    <a:pt x="991176" y="4885468"/>
                  </a:cubicBezTo>
                  <a:cubicBezTo>
                    <a:pt x="981885" y="4889450"/>
                    <a:pt x="978788" y="4889450"/>
                    <a:pt x="977460" y="4885468"/>
                  </a:cubicBezTo>
                  <a:cubicBezTo>
                    <a:pt x="976133" y="4881928"/>
                    <a:pt x="972593" y="4883698"/>
                    <a:pt x="966841" y="4889893"/>
                  </a:cubicBezTo>
                  <a:cubicBezTo>
                    <a:pt x="961975" y="4895644"/>
                    <a:pt x="956665" y="4898742"/>
                    <a:pt x="955338" y="4897414"/>
                  </a:cubicBezTo>
                  <a:cubicBezTo>
                    <a:pt x="954010" y="4895644"/>
                    <a:pt x="949586" y="4897857"/>
                    <a:pt x="945161" y="4901839"/>
                  </a:cubicBezTo>
                  <a:cubicBezTo>
                    <a:pt x="941179" y="4906263"/>
                    <a:pt x="934543" y="4908033"/>
                    <a:pt x="929676" y="4906706"/>
                  </a:cubicBezTo>
                  <a:cubicBezTo>
                    <a:pt x="923924" y="4904936"/>
                    <a:pt x="921269" y="4905821"/>
                    <a:pt x="921269" y="4910245"/>
                  </a:cubicBezTo>
                  <a:cubicBezTo>
                    <a:pt x="921269" y="4919537"/>
                    <a:pt x="913305" y="4921307"/>
                    <a:pt x="885873" y="4919537"/>
                  </a:cubicBezTo>
                  <a:cubicBezTo>
                    <a:pt x="864193" y="4918209"/>
                    <a:pt x="862865" y="4918652"/>
                    <a:pt x="873042" y="4923519"/>
                  </a:cubicBezTo>
                  <a:cubicBezTo>
                    <a:pt x="884546" y="4928828"/>
                    <a:pt x="884546" y="4928828"/>
                    <a:pt x="876581" y="4937235"/>
                  </a:cubicBezTo>
                  <a:cubicBezTo>
                    <a:pt x="871714" y="4942102"/>
                    <a:pt x="868175" y="4943429"/>
                    <a:pt x="868175" y="4940774"/>
                  </a:cubicBezTo>
                  <a:cubicBezTo>
                    <a:pt x="868175" y="4937677"/>
                    <a:pt x="865078" y="4935465"/>
                    <a:pt x="861096" y="4935465"/>
                  </a:cubicBezTo>
                  <a:cubicBezTo>
                    <a:pt x="857556" y="4935465"/>
                    <a:pt x="855786" y="4937235"/>
                    <a:pt x="857114" y="4939890"/>
                  </a:cubicBezTo>
                  <a:cubicBezTo>
                    <a:pt x="858441" y="4942102"/>
                    <a:pt x="857114" y="4942987"/>
                    <a:pt x="853131" y="4941659"/>
                  </a:cubicBezTo>
                  <a:cubicBezTo>
                    <a:pt x="849592" y="4940332"/>
                    <a:pt x="840300" y="4942544"/>
                    <a:pt x="832779" y="4946969"/>
                  </a:cubicBezTo>
                  <a:cubicBezTo>
                    <a:pt x="820832" y="4954048"/>
                    <a:pt x="818178" y="4954490"/>
                    <a:pt x="809329" y="4949181"/>
                  </a:cubicBezTo>
                  <a:cubicBezTo>
                    <a:pt x="800480" y="4943429"/>
                    <a:pt x="800037" y="4943429"/>
                    <a:pt x="805789" y="4950066"/>
                  </a:cubicBezTo>
                  <a:cubicBezTo>
                    <a:pt x="810656" y="4956260"/>
                    <a:pt x="810656" y="4957588"/>
                    <a:pt x="805789" y="4958030"/>
                  </a:cubicBezTo>
                  <a:cubicBezTo>
                    <a:pt x="802250" y="4958473"/>
                    <a:pt x="805347" y="4959800"/>
                    <a:pt x="812426" y="4961570"/>
                  </a:cubicBezTo>
                  <a:cubicBezTo>
                    <a:pt x="825257" y="4964224"/>
                    <a:pt x="825257" y="4964224"/>
                    <a:pt x="807116" y="4969091"/>
                  </a:cubicBezTo>
                  <a:cubicBezTo>
                    <a:pt x="796940" y="4971746"/>
                    <a:pt x="789861" y="4972189"/>
                    <a:pt x="791188" y="4970419"/>
                  </a:cubicBezTo>
                  <a:cubicBezTo>
                    <a:pt x="792516" y="4968206"/>
                    <a:pt x="791188" y="4966437"/>
                    <a:pt x="788976" y="4966437"/>
                  </a:cubicBezTo>
                  <a:cubicBezTo>
                    <a:pt x="786321" y="4966437"/>
                    <a:pt x="784109" y="4968206"/>
                    <a:pt x="784109" y="4970419"/>
                  </a:cubicBezTo>
                  <a:cubicBezTo>
                    <a:pt x="784109" y="4972631"/>
                    <a:pt x="777915" y="4975728"/>
                    <a:pt x="770393" y="4977498"/>
                  </a:cubicBezTo>
                  <a:cubicBezTo>
                    <a:pt x="762871" y="4979268"/>
                    <a:pt x="752695" y="4984577"/>
                    <a:pt x="748270" y="4989002"/>
                  </a:cubicBezTo>
                  <a:cubicBezTo>
                    <a:pt x="743846" y="4993426"/>
                    <a:pt x="737209" y="4997408"/>
                    <a:pt x="734112" y="4997408"/>
                  </a:cubicBezTo>
                  <a:cubicBezTo>
                    <a:pt x="730572" y="4997408"/>
                    <a:pt x="728360" y="5001390"/>
                    <a:pt x="729245" y="5007585"/>
                  </a:cubicBezTo>
                  <a:cubicBezTo>
                    <a:pt x="729687" y="5012894"/>
                    <a:pt x="730572" y="5019973"/>
                    <a:pt x="730572" y="5023070"/>
                  </a:cubicBezTo>
                  <a:cubicBezTo>
                    <a:pt x="731015" y="5026168"/>
                    <a:pt x="732785" y="5027937"/>
                    <a:pt x="734997" y="5026610"/>
                  </a:cubicBezTo>
                  <a:cubicBezTo>
                    <a:pt x="740749" y="5022628"/>
                    <a:pt x="753137" y="5028380"/>
                    <a:pt x="753137" y="5035017"/>
                  </a:cubicBezTo>
                  <a:cubicBezTo>
                    <a:pt x="753137" y="5037671"/>
                    <a:pt x="757119" y="5043866"/>
                    <a:pt x="762429" y="5048733"/>
                  </a:cubicBezTo>
                  <a:cubicBezTo>
                    <a:pt x="769508" y="5055369"/>
                    <a:pt x="772163" y="5055812"/>
                    <a:pt x="775260" y="5050945"/>
                  </a:cubicBezTo>
                  <a:cubicBezTo>
                    <a:pt x="777915" y="5046520"/>
                    <a:pt x="780569" y="5048733"/>
                    <a:pt x="786321" y="5059794"/>
                  </a:cubicBezTo>
                  <a:cubicBezTo>
                    <a:pt x="796498" y="5079704"/>
                    <a:pt x="796055" y="5079704"/>
                    <a:pt x="806232" y="5070413"/>
                  </a:cubicBezTo>
                  <a:cubicBezTo>
                    <a:pt x="813753" y="5063334"/>
                    <a:pt x="815081" y="5063334"/>
                    <a:pt x="812868" y="5069085"/>
                  </a:cubicBezTo>
                  <a:cubicBezTo>
                    <a:pt x="810656" y="5074837"/>
                    <a:pt x="813311" y="5076607"/>
                    <a:pt x="824815" y="5077934"/>
                  </a:cubicBezTo>
                  <a:cubicBezTo>
                    <a:pt x="836318" y="5078819"/>
                    <a:pt x="838973" y="5081032"/>
                    <a:pt x="838088" y="5087226"/>
                  </a:cubicBezTo>
                  <a:cubicBezTo>
                    <a:pt x="836761" y="5093863"/>
                    <a:pt x="838531" y="5094748"/>
                    <a:pt x="846937" y="5092093"/>
                  </a:cubicBezTo>
                  <a:cubicBezTo>
                    <a:pt x="862423" y="5087226"/>
                    <a:pt x="878794" y="5089438"/>
                    <a:pt x="884988" y="5097845"/>
                  </a:cubicBezTo>
                  <a:cubicBezTo>
                    <a:pt x="887643" y="5101827"/>
                    <a:pt x="890297" y="5103154"/>
                    <a:pt x="890297" y="5100057"/>
                  </a:cubicBezTo>
                  <a:cubicBezTo>
                    <a:pt x="890297" y="5093863"/>
                    <a:pt x="902686" y="5097845"/>
                    <a:pt x="913747" y="5107136"/>
                  </a:cubicBezTo>
                  <a:cubicBezTo>
                    <a:pt x="919942" y="5112888"/>
                    <a:pt x="921269" y="5112888"/>
                    <a:pt x="921269" y="5107579"/>
                  </a:cubicBezTo>
                  <a:cubicBezTo>
                    <a:pt x="921711" y="5103154"/>
                    <a:pt x="923039" y="5103597"/>
                    <a:pt x="926136" y="5109349"/>
                  </a:cubicBezTo>
                  <a:cubicBezTo>
                    <a:pt x="928348" y="5113331"/>
                    <a:pt x="933658" y="5116870"/>
                    <a:pt x="937197" y="5116870"/>
                  </a:cubicBezTo>
                  <a:cubicBezTo>
                    <a:pt x="940737" y="5116870"/>
                    <a:pt x="944719" y="5119967"/>
                    <a:pt x="946046" y="5123507"/>
                  </a:cubicBezTo>
                  <a:cubicBezTo>
                    <a:pt x="947816" y="5128374"/>
                    <a:pt x="950913" y="5128816"/>
                    <a:pt x="956223" y="5125719"/>
                  </a:cubicBezTo>
                  <a:cubicBezTo>
                    <a:pt x="966399" y="5120410"/>
                    <a:pt x="987637" y="5133683"/>
                    <a:pt x="978345" y="5139435"/>
                  </a:cubicBezTo>
                  <a:cubicBezTo>
                    <a:pt x="973921" y="5142090"/>
                    <a:pt x="975691" y="5143417"/>
                    <a:pt x="984540" y="5143417"/>
                  </a:cubicBezTo>
                  <a:cubicBezTo>
                    <a:pt x="991176" y="5143417"/>
                    <a:pt x="996486" y="5140763"/>
                    <a:pt x="996928" y="5138108"/>
                  </a:cubicBezTo>
                  <a:cubicBezTo>
                    <a:pt x="996928" y="5133683"/>
                    <a:pt x="997813" y="5133683"/>
                    <a:pt x="999583" y="5138108"/>
                  </a:cubicBezTo>
                  <a:cubicBezTo>
                    <a:pt x="1000468" y="5140763"/>
                    <a:pt x="1005335" y="5143417"/>
                    <a:pt x="1010202" y="5143417"/>
                  </a:cubicBezTo>
                  <a:cubicBezTo>
                    <a:pt x="1014626" y="5143417"/>
                    <a:pt x="1018608" y="5145187"/>
                    <a:pt x="1018608" y="5147399"/>
                  </a:cubicBezTo>
                  <a:cubicBezTo>
                    <a:pt x="1018608" y="5157576"/>
                    <a:pt x="1043828" y="5167752"/>
                    <a:pt x="1073030" y="5169522"/>
                  </a:cubicBezTo>
                  <a:cubicBezTo>
                    <a:pt x="1077454" y="5169522"/>
                    <a:pt x="1080109" y="5171734"/>
                    <a:pt x="1078339" y="5173946"/>
                  </a:cubicBezTo>
                  <a:cubicBezTo>
                    <a:pt x="1077012" y="5176159"/>
                    <a:pt x="1080109" y="5179256"/>
                    <a:pt x="1084976" y="5181026"/>
                  </a:cubicBezTo>
                  <a:cubicBezTo>
                    <a:pt x="1089843" y="5182353"/>
                    <a:pt x="1093825" y="5185893"/>
                    <a:pt x="1093825" y="5188105"/>
                  </a:cubicBezTo>
                  <a:cubicBezTo>
                    <a:pt x="1093825" y="5190760"/>
                    <a:pt x="1095595" y="5191202"/>
                    <a:pt x="1098250" y="5189875"/>
                  </a:cubicBezTo>
                  <a:cubicBezTo>
                    <a:pt x="1100904" y="5188547"/>
                    <a:pt x="1102674" y="5190317"/>
                    <a:pt x="1102674" y="5193857"/>
                  </a:cubicBezTo>
                  <a:cubicBezTo>
                    <a:pt x="1102674" y="5200936"/>
                    <a:pt x="1111966" y="5203591"/>
                    <a:pt x="1117718" y="5197839"/>
                  </a:cubicBezTo>
                  <a:cubicBezTo>
                    <a:pt x="1122584" y="5192972"/>
                    <a:pt x="1137628" y="5193414"/>
                    <a:pt x="1136743" y="5198281"/>
                  </a:cubicBezTo>
                  <a:cubicBezTo>
                    <a:pt x="1136300" y="5200936"/>
                    <a:pt x="1140283" y="5203148"/>
                    <a:pt x="1145150" y="5202706"/>
                  </a:cubicBezTo>
                  <a:cubicBezTo>
                    <a:pt x="1151786" y="5202706"/>
                    <a:pt x="1153999" y="5204476"/>
                    <a:pt x="1152229" y="5208900"/>
                  </a:cubicBezTo>
                  <a:cubicBezTo>
                    <a:pt x="1150459" y="5213767"/>
                    <a:pt x="1151786" y="5214210"/>
                    <a:pt x="1158423" y="5210670"/>
                  </a:cubicBezTo>
                  <a:cubicBezTo>
                    <a:pt x="1167715" y="5205803"/>
                    <a:pt x="1192049" y="5215094"/>
                    <a:pt x="1183200" y="5220404"/>
                  </a:cubicBezTo>
                  <a:cubicBezTo>
                    <a:pt x="1180546" y="5221731"/>
                    <a:pt x="1177448" y="5220404"/>
                    <a:pt x="1176564" y="5217749"/>
                  </a:cubicBezTo>
                  <a:cubicBezTo>
                    <a:pt x="1174794" y="5213767"/>
                    <a:pt x="1173909" y="5213767"/>
                    <a:pt x="1173909" y="5217307"/>
                  </a:cubicBezTo>
                  <a:cubicBezTo>
                    <a:pt x="1173466" y="5219961"/>
                    <a:pt x="1176564" y="5225271"/>
                    <a:pt x="1180103" y="5229253"/>
                  </a:cubicBezTo>
                  <a:cubicBezTo>
                    <a:pt x="1183643" y="5232793"/>
                    <a:pt x="1186740" y="5237659"/>
                    <a:pt x="1186740" y="5240314"/>
                  </a:cubicBezTo>
                  <a:cubicBezTo>
                    <a:pt x="1186740" y="5242969"/>
                    <a:pt x="1188952" y="5245181"/>
                    <a:pt x="1191164" y="5245181"/>
                  </a:cubicBezTo>
                  <a:cubicBezTo>
                    <a:pt x="1193819" y="5245181"/>
                    <a:pt x="1195589" y="5242969"/>
                    <a:pt x="1195589" y="5240757"/>
                  </a:cubicBezTo>
                  <a:cubicBezTo>
                    <a:pt x="1195589" y="5234120"/>
                    <a:pt x="1219039" y="5240757"/>
                    <a:pt x="1223463" y="5248278"/>
                  </a:cubicBezTo>
                  <a:cubicBezTo>
                    <a:pt x="1226118" y="5252703"/>
                    <a:pt x="1230985" y="5254030"/>
                    <a:pt x="1238064" y="5252260"/>
                  </a:cubicBezTo>
                  <a:cubicBezTo>
                    <a:pt x="1243816" y="5250491"/>
                    <a:pt x="1248683" y="5250933"/>
                    <a:pt x="1248683" y="5253145"/>
                  </a:cubicBezTo>
                  <a:cubicBezTo>
                    <a:pt x="1248683" y="5254915"/>
                    <a:pt x="1258860" y="5259340"/>
                    <a:pt x="1271248" y="5262437"/>
                  </a:cubicBezTo>
                  <a:cubicBezTo>
                    <a:pt x="1284079" y="5265976"/>
                    <a:pt x="1294698" y="5271286"/>
                    <a:pt x="1296468" y="5275710"/>
                  </a:cubicBezTo>
                  <a:cubicBezTo>
                    <a:pt x="1299123" y="5282790"/>
                    <a:pt x="1314166" y="5298275"/>
                    <a:pt x="1318591" y="5298275"/>
                  </a:cubicBezTo>
                  <a:cubicBezTo>
                    <a:pt x="1319918" y="5298275"/>
                    <a:pt x="1317263" y="5294293"/>
                    <a:pt x="1312839" y="5289426"/>
                  </a:cubicBezTo>
                  <a:cubicBezTo>
                    <a:pt x="1303105" y="5278807"/>
                    <a:pt x="1307087" y="5272171"/>
                    <a:pt x="1317263" y="5282347"/>
                  </a:cubicBezTo>
                  <a:cubicBezTo>
                    <a:pt x="1326555" y="5291639"/>
                    <a:pt x="1330094" y="5291196"/>
                    <a:pt x="1326555" y="5281905"/>
                  </a:cubicBezTo>
                  <a:cubicBezTo>
                    <a:pt x="1323900" y="5274825"/>
                    <a:pt x="1323900" y="5274825"/>
                    <a:pt x="1331864" y="5281905"/>
                  </a:cubicBezTo>
                  <a:cubicBezTo>
                    <a:pt x="1336289" y="5285887"/>
                    <a:pt x="1341598" y="5288099"/>
                    <a:pt x="1342925" y="5286329"/>
                  </a:cubicBezTo>
                  <a:cubicBezTo>
                    <a:pt x="1344695" y="5285002"/>
                    <a:pt x="1350005" y="5287214"/>
                    <a:pt x="1354429" y="5291196"/>
                  </a:cubicBezTo>
                  <a:cubicBezTo>
                    <a:pt x="1359296" y="5295621"/>
                    <a:pt x="1365490" y="5297833"/>
                    <a:pt x="1368588" y="5295621"/>
                  </a:cubicBezTo>
                  <a:cubicBezTo>
                    <a:pt x="1372570" y="5293408"/>
                    <a:pt x="1373012" y="5294736"/>
                    <a:pt x="1370800" y="5300930"/>
                  </a:cubicBezTo>
                  <a:cubicBezTo>
                    <a:pt x="1369030" y="5305355"/>
                    <a:pt x="1369030" y="5307567"/>
                    <a:pt x="1370800" y="5305797"/>
                  </a:cubicBezTo>
                  <a:cubicBezTo>
                    <a:pt x="1372570" y="5304027"/>
                    <a:pt x="1376552" y="5304912"/>
                    <a:pt x="1379649" y="5307124"/>
                  </a:cubicBezTo>
                  <a:cubicBezTo>
                    <a:pt x="1382304" y="5309779"/>
                    <a:pt x="1387171" y="5311106"/>
                    <a:pt x="1390268" y="5310664"/>
                  </a:cubicBezTo>
                  <a:cubicBezTo>
                    <a:pt x="1393365" y="5309779"/>
                    <a:pt x="1396904" y="5311991"/>
                    <a:pt x="1398232" y="5315531"/>
                  </a:cubicBezTo>
                  <a:cubicBezTo>
                    <a:pt x="1399559" y="5319071"/>
                    <a:pt x="1398232" y="5320398"/>
                    <a:pt x="1395135" y="5318628"/>
                  </a:cubicBezTo>
                  <a:cubicBezTo>
                    <a:pt x="1392480" y="5316858"/>
                    <a:pt x="1390268" y="5316858"/>
                    <a:pt x="1390268" y="5319071"/>
                  </a:cubicBezTo>
                  <a:cubicBezTo>
                    <a:pt x="1390268" y="5320840"/>
                    <a:pt x="1396020" y="5325265"/>
                    <a:pt x="1403541" y="5328362"/>
                  </a:cubicBezTo>
                  <a:cubicBezTo>
                    <a:pt x="1410620" y="5331902"/>
                    <a:pt x="1416815" y="5337654"/>
                    <a:pt x="1417257" y="5341636"/>
                  </a:cubicBezTo>
                  <a:cubicBezTo>
                    <a:pt x="1417700" y="5346060"/>
                    <a:pt x="1419027" y="5344733"/>
                    <a:pt x="1421239" y="5338096"/>
                  </a:cubicBezTo>
                  <a:cubicBezTo>
                    <a:pt x="1423009" y="5331902"/>
                    <a:pt x="1424779" y="5329689"/>
                    <a:pt x="1425221" y="5333229"/>
                  </a:cubicBezTo>
                  <a:cubicBezTo>
                    <a:pt x="1425664" y="5336769"/>
                    <a:pt x="1428319" y="5338096"/>
                    <a:pt x="1433186" y="5336326"/>
                  </a:cubicBezTo>
                  <a:cubicBezTo>
                    <a:pt x="1437610" y="5334556"/>
                    <a:pt x="1444247" y="5337211"/>
                    <a:pt x="1450884" y="5343405"/>
                  </a:cubicBezTo>
                  <a:cubicBezTo>
                    <a:pt x="1457520" y="5349600"/>
                    <a:pt x="1466812" y="5353139"/>
                    <a:pt x="1477431" y="5353139"/>
                  </a:cubicBezTo>
                  <a:cubicBezTo>
                    <a:pt x="1486280" y="5353139"/>
                    <a:pt x="1491147" y="5354024"/>
                    <a:pt x="1488492" y="5354909"/>
                  </a:cubicBezTo>
                  <a:cubicBezTo>
                    <a:pt x="1482298" y="5356679"/>
                    <a:pt x="1481413" y="5373492"/>
                    <a:pt x="1487607" y="5373492"/>
                  </a:cubicBezTo>
                  <a:cubicBezTo>
                    <a:pt x="1489819" y="5373492"/>
                    <a:pt x="1490262" y="5369953"/>
                    <a:pt x="1488934" y="5365970"/>
                  </a:cubicBezTo>
                  <a:cubicBezTo>
                    <a:pt x="1486722" y="5360219"/>
                    <a:pt x="1488050" y="5359334"/>
                    <a:pt x="1493801" y="5361546"/>
                  </a:cubicBezTo>
                  <a:cubicBezTo>
                    <a:pt x="1498226" y="5363316"/>
                    <a:pt x="1500438" y="5362873"/>
                    <a:pt x="1498668" y="5360219"/>
                  </a:cubicBezTo>
                  <a:cubicBezTo>
                    <a:pt x="1490704" y="5347387"/>
                    <a:pt x="1528313" y="5365528"/>
                    <a:pt x="1539816" y="5380129"/>
                  </a:cubicBezTo>
                  <a:cubicBezTo>
                    <a:pt x="1546453" y="5388535"/>
                    <a:pt x="1549550" y="5389420"/>
                    <a:pt x="1553975" y="5385438"/>
                  </a:cubicBezTo>
                  <a:cubicBezTo>
                    <a:pt x="1557514" y="5382341"/>
                    <a:pt x="1560169" y="5381899"/>
                    <a:pt x="1561054" y="5384553"/>
                  </a:cubicBezTo>
                  <a:cubicBezTo>
                    <a:pt x="1565921" y="5396500"/>
                    <a:pt x="1571673" y="5401367"/>
                    <a:pt x="1582292" y="5401367"/>
                  </a:cubicBezTo>
                  <a:cubicBezTo>
                    <a:pt x="1588486" y="5401367"/>
                    <a:pt x="1593795" y="5402694"/>
                    <a:pt x="1593795" y="5404464"/>
                  </a:cubicBezTo>
                  <a:cubicBezTo>
                    <a:pt x="1593795" y="5406234"/>
                    <a:pt x="1598220" y="5407118"/>
                    <a:pt x="1603972" y="5406676"/>
                  </a:cubicBezTo>
                  <a:cubicBezTo>
                    <a:pt x="1609281" y="5406234"/>
                    <a:pt x="1617688" y="5408446"/>
                    <a:pt x="1622555" y="5411101"/>
                  </a:cubicBezTo>
                  <a:cubicBezTo>
                    <a:pt x="1627422" y="5414198"/>
                    <a:pt x="1638041" y="5418180"/>
                    <a:pt x="1646005" y="5419507"/>
                  </a:cubicBezTo>
                  <a:cubicBezTo>
                    <a:pt x="1653526" y="5421277"/>
                    <a:pt x="1660163" y="5425259"/>
                    <a:pt x="1660163" y="5428356"/>
                  </a:cubicBezTo>
                  <a:cubicBezTo>
                    <a:pt x="1660163" y="5431453"/>
                    <a:pt x="1667685" y="5434108"/>
                    <a:pt x="1679189" y="5434550"/>
                  </a:cubicBezTo>
                  <a:cubicBezTo>
                    <a:pt x="1706621" y="5436320"/>
                    <a:pt x="1711488" y="5438533"/>
                    <a:pt x="1719452" y="5454461"/>
                  </a:cubicBezTo>
                  <a:cubicBezTo>
                    <a:pt x="1723876" y="5463310"/>
                    <a:pt x="1726531" y="5465080"/>
                    <a:pt x="1725646" y="5459770"/>
                  </a:cubicBezTo>
                  <a:cubicBezTo>
                    <a:pt x="1725204" y="5454903"/>
                    <a:pt x="1726088" y="5450479"/>
                    <a:pt x="1727858" y="5450036"/>
                  </a:cubicBezTo>
                  <a:cubicBezTo>
                    <a:pt x="1735822" y="5446939"/>
                    <a:pt x="1739804" y="5449151"/>
                    <a:pt x="1739804" y="5456673"/>
                  </a:cubicBezTo>
                  <a:cubicBezTo>
                    <a:pt x="1739804" y="5462867"/>
                    <a:pt x="1738920" y="5463310"/>
                    <a:pt x="1735380" y="5457558"/>
                  </a:cubicBezTo>
                  <a:cubicBezTo>
                    <a:pt x="1733168" y="5454018"/>
                    <a:pt x="1730955" y="5453133"/>
                    <a:pt x="1730955" y="5455346"/>
                  </a:cubicBezTo>
                  <a:cubicBezTo>
                    <a:pt x="1731398" y="5464637"/>
                    <a:pt x="1743787" y="5475256"/>
                    <a:pt x="1757503" y="5478353"/>
                  </a:cubicBezTo>
                  <a:cubicBezTo>
                    <a:pt x="1765467" y="5479681"/>
                    <a:pt x="1775643" y="5484547"/>
                    <a:pt x="1780068" y="5488972"/>
                  </a:cubicBezTo>
                  <a:cubicBezTo>
                    <a:pt x="1789802" y="5498706"/>
                    <a:pt x="1802190" y="5495609"/>
                    <a:pt x="1798651" y="5484990"/>
                  </a:cubicBezTo>
                  <a:cubicBezTo>
                    <a:pt x="1796438" y="5478796"/>
                    <a:pt x="1796881" y="5478353"/>
                    <a:pt x="1802190" y="5483220"/>
                  </a:cubicBezTo>
                  <a:cubicBezTo>
                    <a:pt x="1805730" y="5486317"/>
                    <a:pt x="1808827" y="5490742"/>
                    <a:pt x="1808827" y="5492954"/>
                  </a:cubicBezTo>
                  <a:cubicBezTo>
                    <a:pt x="1809269" y="5495609"/>
                    <a:pt x="1809712" y="5499591"/>
                    <a:pt x="1810154" y="5501803"/>
                  </a:cubicBezTo>
                  <a:cubicBezTo>
                    <a:pt x="1811039" y="5509325"/>
                    <a:pt x="1818118" y="5506670"/>
                    <a:pt x="1818118" y="5498706"/>
                  </a:cubicBezTo>
                  <a:cubicBezTo>
                    <a:pt x="1818118" y="5480123"/>
                    <a:pt x="1820331" y="5478353"/>
                    <a:pt x="1826083" y="5492954"/>
                  </a:cubicBezTo>
                  <a:lnTo>
                    <a:pt x="1831834" y="5508440"/>
                  </a:lnTo>
                  <a:lnTo>
                    <a:pt x="1832719" y="5495166"/>
                  </a:lnTo>
                  <a:cubicBezTo>
                    <a:pt x="1833162" y="5488087"/>
                    <a:pt x="1834489" y="5484990"/>
                    <a:pt x="1835816" y="5488972"/>
                  </a:cubicBezTo>
                  <a:cubicBezTo>
                    <a:pt x="1836701" y="5492512"/>
                    <a:pt x="1844223" y="5498706"/>
                    <a:pt x="1852630" y="5501803"/>
                  </a:cubicBezTo>
                  <a:cubicBezTo>
                    <a:pt x="1861036" y="5505343"/>
                    <a:pt x="1868115" y="5509767"/>
                    <a:pt x="1868115" y="5511537"/>
                  </a:cubicBezTo>
                  <a:cubicBezTo>
                    <a:pt x="1868115" y="5515519"/>
                    <a:pt x="1890238" y="5525695"/>
                    <a:pt x="1896432" y="5524368"/>
                  </a:cubicBezTo>
                  <a:cubicBezTo>
                    <a:pt x="1898202" y="5523926"/>
                    <a:pt x="1902627" y="5526138"/>
                    <a:pt x="1906166" y="5528793"/>
                  </a:cubicBezTo>
                  <a:cubicBezTo>
                    <a:pt x="1909706" y="5531447"/>
                    <a:pt x="1912361" y="5532332"/>
                    <a:pt x="1912361" y="5530562"/>
                  </a:cubicBezTo>
                  <a:cubicBezTo>
                    <a:pt x="1912361" y="5528793"/>
                    <a:pt x="1917228" y="5530562"/>
                    <a:pt x="1923422" y="5534545"/>
                  </a:cubicBezTo>
                  <a:cubicBezTo>
                    <a:pt x="1929174" y="5538527"/>
                    <a:pt x="1937138" y="5541624"/>
                    <a:pt x="1941120" y="5541624"/>
                  </a:cubicBezTo>
                  <a:cubicBezTo>
                    <a:pt x="1945102" y="5541624"/>
                    <a:pt x="1946872" y="5543836"/>
                    <a:pt x="1945544" y="5546048"/>
                  </a:cubicBezTo>
                  <a:cubicBezTo>
                    <a:pt x="1944217" y="5548703"/>
                    <a:pt x="1945544" y="5550473"/>
                    <a:pt x="1949527" y="5550473"/>
                  </a:cubicBezTo>
                  <a:cubicBezTo>
                    <a:pt x="1953066" y="5550473"/>
                    <a:pt x="1956606" y="5552685"/>
                    <a:pt x="1957491" y="5555340"/>
                  </a:cubicBezTo>
                  <a:cubicBezTo>
                    <a:pt x="1958376" y="5558437"/>
                    <a:pt x="1965897" y="5561092"/>
                    <a:pt x="1974304" y="5561977"/>
                  </a:cubicBezTo>
                  <a:cubicBezTo>
                    <a:pt x="1982268" y="5563304"/>
                    <a:pt x="1991559" y="5565959"/>
                    <a:pt x="1994657" y="5568613"/>
                  </a:cubicBezTo>
                  <a:cubicBezTo>
                    <a:pt x="1998196" y="5571268"/>
                    <a:pt x="2003948" y="5572595"/>
                    <a:pt x="2007488" y="5570826"/>
                  </a:cubicBezTo>
                  <a:cubicBezTo>
                    <a:pt x="2011027" y="5569498"/>
                    <a:pt x="2014124" y="5570383"/>
                    <a:pt x="2014124" y="5572595"/>
                  </a:cubicBezTo>
                  <a:cubicBezTo>
                    <a:pt x="2014124" y="5575250"/>
                    <a:pt x="2017222" y="5577020"/>
                    <a:pt x="2020761" y="5577020"/>
                  </a:cubicBezTo>
                  <a:cubicBezTo>
                    <a:pt x="2024743" y="5577020"/>
                    <a:pt x="2034035" y="5580117"/>
                    <a:pt x="2041556" y="5584099"/>
                  </a:cubicBezTo>
                  <a:cubicBezTo>
                    <a:pt x="2048636" y="5588081"/>
                    <a:pt x="2053503" y="5588966"/>
                    <a:pt x="2052175" y="5586311"/>
                  </a:cubicBezTo>
                  <a:cubicBezTo>
                    <a:pt x="2050406" y="5583214"/>
                    <a:pt x="2051733" y="5582772"/>
                    <a:pt x="2055715" y="5584099"/>
                  </a:cubicBezTo>
                  <a:cubicBezTo>
                    <a:pt x="2059697" y="5585426"/>
                    <a:pt x="2062794" y="5588524"/>
                    <a:pt x="2062794" y="5590736"/>
                  </a:cubicBezTo>
                  <a:cubicBezTo>
                    <a:pt x="2062794" y="5592948"/>
                    <a:pt x="2065891" y="5594718"/>
                    <a:pt x="2069873" y="5594718"/>
                  </a:cubicBezTo>
                  <a:cubicBezTo>
                    <a:pt x="2073413" y="5594718"/>
                    <a:pt x="2075625" y="5596045"/>
                    <a:pt x="2074298" y="5598258"/>
                  </a:cubicBezTo>
                  <a:cubicBezTo>
                    <a:pt x="2073413" y="5600027"/>
                    <a:pt x="2075183" y="5605337"/>
                    <a:pt x="2078722" y="5610204"/>
                  </a:cubicBezTo>
                  <a:cubicBezTo>
                    <a:pt x="2082262" y="5614628"/>
                    <a:pt x="2084917" y="5615956"/>
                    <a:pt x="2084917" y="5613301"/>
                  </a:cubicBezTo>
                  <a:cubicBezTo>
                    <a:pt x="2084917" y="5605337"/>
                    <a:pt x="2092881" y="5607107"/>
                    <a:pt x="2102615" y="5616841"/>
                  </a:cubicBezTo>
                  <a:cubicBezTo>
                    <a:pt x="2112349" y="5626574"/>
                    <a:pt x="2122968" y="5628787"/>
                    <a:pt x="2117216" y="5620380"/>
                  </a:cubicBezTo>
                  <a:cubicBezTo>
                    <a:pt x="2115446" y="5617283"/>
                    <a:pt x="2119428" y="5618168"/>
                    <a:pt x="2126065" y="5622592"/>
                  </a:cubicBezTo>
                  <a:cubicBezTo>
                    <a:pt x="2133586" y="5627459"/>
                    <a:pt x="2141993" y="5629229"/>
                    <a:pt x="2149072" y="5627459"/>
                  </a:cubicBezTo>
                  <a:cubicBezTo>
                    <a:pt x="2155709" y="5625690"/>
                    <a:pt x="2160134" y="5626574"/>
                    <a:pt x="2160134" y="5629229"/>
                  </a:cubicBezTo>
                  <a:cubicBezTo>
                    <a:pt x="2160134" y="5631884"/>
                    <a:pt x="2156594" y="5634981"/>
                    <a:pt x="2152612" y="5635866"/>
                  </a:cubicBezTo>
                  <a:cubicBezTo>
                    <a:pt x="2145975" y="5637636"/>
                    <a:pt x="2146418" y="5638078"/>
                    <a:pt x="2153939" y="5638521"/>
                  </a:cubicBezTo>
                  <a:cubicBezTo>
                    <a:pt x="2158806" y="5638521"/>
                    <a:pt x="2165001" y="5636751"/>
                    <a:pt x="2168098" y="5633654"/>
                  </a:cubicBezTo>
                  <a:cubicBezTo>
                    <a:pt x="2174734" y="5627017"/>
                    <a:pt x="2175177" y="5632326"/>
                    <a:pt x="2168983" y="5643388"/>
                  </a:cubicBezTo>
                  <a:cubicBezTo>
                    <a:pt x="2166328" y="5648255"/>
                    <a:pt x="2165443" y="5656661"/>
                    <a:pt x="2167213" y="5662413"/>
                  </a:cubicBezTo>
                  <a:cubicBezTo>
                    <a:pt x="2169425" y="5672147"/>
                    <a:pt x="2170752" y="5672589"/>
                    <a:pt x="2180044" y="5668165"/>
                  </a:cubicBezTo>
                  <a:cubicBezTo>
                    <a:pt x="2185796" y="5665510"/>
                    <a:pt x="2189335" y="5661528"/>
                    <a:pt x="2187566" y="5658873"/>
                  </a:cubicBezTo>
                  <a:cubicBezTo>
                    <a:pt x="2186238" y="5656661"/>
                    <a:pt x="2188450" y="5657104"/>
                    <a:pt x="2192433" y="5660201"/>
                  </a:cubicBezTo>
                  <a:cubicBezTo>
                    <a:pt x="2200397" y="5667280"/>
                    <a:pt x="2226501" y="5670377"/>
                    <a:pt x="2226501" y="5664625"/>
                  </a:cubicBezTo>
                  <a:cubicBezTo>
                    <a:pt x="2226501" y="5662413"/>
                    <a:pt x="2232253" y="5665068"/>
                    <a:pt x="2238890" y="5669935"/>
                  </a:cubicBezTo>
                  <a:cubicBezTo>
                    <a:pt x="2245969" y="5675244"/>
                    <a:pt x="2254376" y="5679669"/>
                    <a:pt x="2257915" y="5680554"/>
                  </a:cubicBezTo>
                  <a:cubicBezTo>
                    <a:pt x="2261455" y="5680996"/>
                    <a:pt x="2268534" y="5683651"/>
                    <a:pt x="2273401" y="5686748"/>
                  </a:cubicBezTo>
                  <a:cubicBezTo>
                    <a:pt x="2278711" y="5689403"/>
                    <a:pt x="2284020" y="5690287"/>
                    <a:pt x="2285790" y="5688960"/>
                  </a:cubicBezTo>
                  <a:cubicBezTo>
                    <a:pt x="2287117" y="5687633"/>
                    <a:pt x="2288445" y="5688518"/>
                    <a:pt x="2288445" y="5692057"/>
                  </a:cubicBezTo>
                  <a:cubicBezTo>
                    <a:pt x="2288445" y="5696039"/>
                    <a:pt x="2289772" y="5696482"/>
                    <a:pt x="2294196" y="5692942"/>
                  </a:cubicBezTo>
                  <a:cubicBezTo>
                    <a:pt x="2302161" y="5686305"/>
                    <a:pt x="2337999" y="5707543"/>
                    <a:pt x="2336229" y="5717719"/>
                  </a:cubicBezTo>
                  <a:cubicBezTo>
                    <a:pt x="2335344" y="5723029"/>
                    <a:pt x="2338442" y="5725684"/>
                    <a:pt x="2345963" y="5726126"/>
                  </a:cubicBezTo>
                  <a:cubicBezTo>
                    <a:pt x="2355255" y="5727011"/>
                    <a:pt x="2355697" y="5726569"/>
                    <a:pt x="2348618" y="5723914"/>
                  </a:cubicBezTo>
                  <a:cubicBezTo>
                    <a:pt x="2336672" y="5718604"/>
                    <a:pt x="2345521" y="5714622"/>
                    <a:pt x="2359237" y="5719047"/>
                  </a:cubicBezTo>
                  <a:cubicBezTo>
                    <a:pt x="2365431" y="5720817"/>
                    <a:pt x="2368528" y="5722144"/>
                    <a:pt x="2366758" y="5722586"/>
                  </a:cubicBezTo>
                  <a:cubicBezTo>
                    <a:pt x="2364546" y="5723029"/>
                    <a:pt x="2366316" y="5726126"/>
                    <a:pt x="2370298" y="5730108"/>
                  </a:cubicBezTo>
                  <a:cubicBezTo>
                    <a:pt x="2373838" y="5734090"/>
                    <a:pt x="2380032" y="5735860"/>
                    <a:pt x="2383572" y="5734533"/>
                  </a:cubicBezTo>
                  <a:cubicBezTo>
                    <a:pt x="2387111" y="5733205"/>
                    <a:pt x="2391093" y="5734090"/>
                    <a:pt x="2392421" y="5736302"/>
                  </a:cubicBezTo>
                  <a:cubicBezTo>
                    <a:pt x="2394190" y="5738957"/>
                    <a:pt x="2398173" y="5739400"/>
                    <a:pt x="2403040" y="5736745"/>
                  </a:cubicBezTo>
                  <a:cubicBezTo>
                    <a:pt x="2407906" y="5734090"/>
                    <a:pt x="2412773" y="5734090"/>
                    <a:pt x="2417198" y="5737187"/>
                  </a:cubicBezTo>
                  <a:cubicBezTo>
                    <a:pt x="2422065" y="5740727"/>
                    <a:pt x="2422065" y="5741169"/>
                    <a:pt x="2415871" y="5738957"/>
                  </a:cubicBezTo>
                  <a:cubicBezTo>
                    <a:pt x="2411446" y="5737630"/>
                    <a:pt x="2407022" y="5738515"/>
                    <a:pt x="2405694" y="5740285"/>
                  </a:cubicBezTo>
                  <a:cubicBezTo>
                    <a:pt x="2402597" y="5746036"/>
                    <a:pt x="2413658" y="5753558"/>
                    <a:pt x="2423392" y="5752231"/>
                  </a:cubicBezTo>
                  <a:cubicBezTo>
                    <a:pt x="2428259" y="5751346"/>
                    <a:pt x="2434896" y="5754443"/>
                    <a:pt x="2437993" y="5758867"/>
                  </a:cubicBezTo>
                  <a:cubicBezTo>
                    <a:pt x="2441090" y="5763292"/>
                    <a:pt x="2446400" y="5765947"/>
                    <a:pt x="2449939" y="5764619"/>
                  </a:cubicBezTo>
                  <a:cubicBezTo>
                    <a:pt x="2453479" y="5762850"/>
                    <a:pt x="2464098" y="5764619"/>
                    <a:pt x="2473389" y="5768601"/>
                  </a:cubicBezTo>
                  <a:cubicBezTo>
                    <a:pt x="2482238" y="5772141"/>
                    <a:pt x="2491972" y="5773911"/>
                    <a:pt x="2495069" y="5773026"/>
                  </a:cubicBezTo>
                  <a:cubicBezTo>
                    <a:pt x="2497724" y="5772141"/>
                    <a:pt x="2504361" y="5775238"/>
                    <a:pt x="2509228" y="5780105"/>
                  </a:cubicBezTo>
                  <a:cubicBezTo>
                    <a:pt x="2514537" y="5785415"/>
                    <a:pt x="2521174" y="5789397"/>
                    <a:pt x="2524271" y="5789397"/>
                  </a:cubicBezTo>
                  <a:cubicBezTo>
                    <a:pt x="2527811" y="5789397"/>
                    <a:pt x="2532678" y="5794706"/>
                    <a:pt x="2535775" y="5801343"/>
                  </a:cubicBezTo>
                  <a:cubicBezTo>
                    <a:pt x="2539757" y="5810192"/>
                    <a:pt x="2541969" y="5811962"/>
                    <a:pt x="2545066" y="5807537"/>
                  </a:cubicBezTo>
                  <a:cubicBezTo>
                    <a:pt x="2547279" y="5803555"/>
                    <a:pt x="2551261" y="5802670"/>
                    <a:pt x="2556570" y="5804882"/>
                  </a:cubicBezTo>
                  <a:cubicBezTo>
                    <a:pt x="2561437" y="5807095"/>
                    <a:pt x="2566747" y="5807980"/>
                    <a:pt x="2568959" y="5807537"/>
                  </a:cubicBezTo>
                  <a:cubicBezTo>
                    <a:pt x="2570729" y="5807095"/>
                    <a:pt x="2575153" y="5808865"/>
                    <a:pt x="2577808" y="5811519"/>
                  </a:cubicBezTo>
                  <a:cubicBezTo>
                    <a:pt x="2580905" y="5813731"/>
                    <a:pt x="2584887" y="5814174"/>
                    <a:pt x="2586657" y="5812404"/>
                  </a:cubicBezTo>
                  <a:cubicBezTo>
                    <a:pt x="2588427" y="5810634"/>
                    <a:pt x="2592851" y="5813289"/>
                    <a:pt x="2596391" y="5817714"/>
                  </a:cubicBezTo>
                  <a:cubicBezTo>
                    <a:pt x="2599930" y="5823023"/>
                    <a:pt x="2607452" y="5826120"/>
                    <a:pt x="2615859" y="5825678"/>
                  </a:cubicBezTo>
                  <a:cubicBezTo>
                    <a:pt x="2623823" y="5825678"/>
                    <a:pt x="2630460" y="5827890"/>
                    <a:pt x="2632229" y="5831872"/>
                  </a:cubicBezTo>
                  <a:cubicBezTo>
                    <a:pt x="2633557" y="5834969"/>
                    <a:pt x="2636212" y="5836739"/>
                    <a:pt x="2638424" y="5835412"/>
                  </a:cubicBezTo>
                  <a:cubicBezTo>
                    <a:pt x="2640636" y="5834084"/>
                    <a:pt x="2642406" y="5834969"/>
                    <a:pt x="2642406" y="5837181"/>
                  </a:cubicBezTo>
                  <a:cubicBezTo>
                    <a:pt x="2642406" y="5839394"/>
                    <a:pt x="2646830" y="5840721"/>
                    <a:pt x="2652582" y="5840721"/>
                  </a:cubicBezTo>
                  <a:cubicBezTo>
                    <a:pt x="2657892" y="5840279"/>
                    <a:pt x="2661874" y="5842491"/>
                    <a:pt x="2661431" y="5846030"/>
                  </a:cubicBezTo>
                  <a:cubicBezTo>
                    <a:pt x="2660546" y="5848685"/>
                    <a:pt x="2663201" y="5851340"/>
                    <a:pt x="2666741" y="5851340"/>
                  </a:cubicBezTo>
                  <a:cubicBezTo>
                    <a:pt x="2670280" y="5851340"/>
                    <a:pt x="2673377" y="5853995"/>
                    <a:pt x="2673377" y="5857092"/>
                  </a:cubicBezTo>
                  <a:cubicBezTo>
                    <a:pt x="2673377" y="5864171"/>
                    <a:pt x="2717623" y="5865056"/>
                    <a:pt x="2717623" y="5857977"/>
                  </a:cubicBezTo>
                  <a:cubicBezTo>
                    <a:pt x="2717623" y="5855764"/>
                    <a:pt x="2720720" y="5857534"/>
                    <a:pt x="2724259" y="5861959"/>
                  </a:cubicBezTo>
                  <a:cubicBezTo>
                    <a:pt x="2727799" y="5866383"/>
                    <a:pt x="2729569" y="5872135"/>
                    <a:pt x="2727799" y="5874790"/>
                  </a:cubicBezTo>
                  <a:cubicBezTo>
                    <a:pt x="2726472" y="5877445"/>
                    <a:pt x="2727357" y="5877887"/>
                    <a:pt x="2730454" y="5876117"/>
                  </a:cubicBezTo>
                  <a:cubicBezTo>
                    <a:pt x="2733108" y="5874347"/>
                    <a:pt x="2734436" y="5870808"/>
                    <a:pt x="2733108" y="5868595"/>
                  </a:cubicBezTo>
                  <a:cubicBezTo>
                    <a:pt x="2731781" y="5866383"/>
                    <a:pt x="2733551" y="5865941"/>
                    <a:pt x="2737090" y="5867268"/>
                  </a:cubicBezTo>
                  <a:cubicBezTo>
                    <a:pt x="2740630" y="5868595"/>
                    <a:pt x="2745055" y="5873462"/>
                    <a:pt x="2746382" y="5878329"/>
                  </a:cubicBezTo>
                  <a:cubicBezTo>
                    <a:pt x="2748152" y="5882754"/>
                    <a:pt x="2752134" y="5886736"/>
                    <a:pt x="2755673" y="5886736"/>
                  </a:cubicBezTo>
                  <a:cubicBezTo>
                    <a:pt x="2759213" y="5886736"/>
                    <a:pt x="2761868" y="5888506"/>
                    <a:pt x="2761868" y="5890718"/>
                  </a:cubicBezTo>
                  <a:cubicBezTo>
                    <a:pt x="2761868" y="5892488"/>
                    <a:pt x="2766292" y="5893815"/>
                    <a:pt x="2772044" y="5893815"/>
                  </a:cubicBezTo>
                  <a:cubicBezTo>
                    <a:pt x="2777354" y="5893373"/>
                    <a:pt x="2785318" y="5894700"/>
                    <a:pt x="2790185" y="5896912"/>
                  </a:cubicBezTo>
                  <a:cubicBezTo>
                    <a:pt x="2795937" y="5899567"/>
                    <a:pt x="2797264" y="5899567"/>
                    <a:pt x="2795494" y="5896027"/>
                  </a:cubicBezTo>
                  <a:cubicBezTo>
                    <a:pt x="2793724" y="5893373"/>
                    <a:pt x="2794609" y="5891161"/>
                    <a:pt x="2796821" y="5891161"/>
                  </a:cubicBezTo>
                  <a:cubicBezTo>
                    <a:pt x="2799476" y="5891161"/>
                    <a:pt x="2801688" y="5893373"/>
                    <a:pt x="2801688" y="5895585"/>
                  </a:cubicBezTo>
                  <a:cubicBezTo>
                    <a:pt x="2801688" y="5898240"/>
                    <a:pt x="2806555" y="5900010"/>
                    <a:pt x="2811865" y="5900010"/>
                  </a:cubicBezTo>
                  <a:cubicBezTo>
                    <a:pt x="2817617" y="5900010"/>
                    <a:pt x="2823811" y="5901337"/>
                    <a:pt x="2825581" y="5903107"/>
                  </a:cubicBezTo>
                  <a:cubicBezTo>
                    <a:pt x="2827351" y="5904877"/>
                    <a:pt x="2833102" y="5906646"/>
                    <a:pt x="2838412" y="5906646"/>
                  </a:cubicBezTo>
                  <a:cubicBezTo>
                    <a:pt x="2843721" y="5906646"/>
                    <a:pt x="2847703" y="5908859"/>
                    <a:pt x="2847261" y="5911513"/>
                  </a:cubicBezTo>
                  <a:cubicBezTo>
                    <a:pt x="2846818" y="5915053"/>
                    <a:pt x="2849916" y="5915938"/>
                    <a:pt x="2856110" y="5914610"/>
                  </a:cubicBezTo>
                  <a:cubicBezTo>
                    <a:pt x="2865844" y="5912398"/>
                    <a:pt x="2865844" y="5912398"/>
                    <a:pt x="2856995" y="5919035"/>
                  </a:cubicBezTo>
                  <a:cubicBezTo>
                    <a:pt x="2848146" y="5926114"/>
                    <a:pt x="2848588" y="5926114"/>
                    <a:pt x="2858765" y="5923459"/>
                  </a:cubicBezTo>
                  <a:cubicBezTo>
                    <a:pt x="2866729" y="5921247"/>
                    <a:pt x="2868499" y="5922132"/>
                    <a:pt x="2865844" y="5926557"/>
                  </a:cubicBezTo>
                  <a:cubicBezTo>
                    <a:pt x="2863632" y="5930539"/>
                    <a:pt x="2864074" y="5931424"/>
                    <a:pt x="2867171" y="5929211"/>
                  </a:cubicBezTo>
                  <a:cubicBezTo>
                    <a:pt x="2872923" y="5925672"/>
                    <a:pt x="2891506" y="5936733"/>
                    <a:pt x="2887524" y="5941158"/>
                  </a:cubicBezTo>
                  <a:cubicBezTo>
                    <a:pt x="2886197" y="5942485"/>
                    <a:pt x="2890179" y="5943370"/>
                    <a:pt x="2897258" y="5942485"/>
                  </a:cubicBezTo>
                  <a:cubicBezTo>
                    <a:pt x="2911416" y="5940715"/>
                    <a:pt x="2923363" y="5948679"/>
                    <a:pt x="2914956" y="5953989"/>
                  </a:cubicBezTo>
                  <a:cubicBezTo>
                    <a:pt x="2912301" y="5955758"/>
                    <a:pt x="2915398" y="5957528"/>
                    <a:pt x="2922478" y="5957528"/>
                  </a:cubicBezTo>
                  <a:cubicBezTo>
                    <a:pt x="2930884" y="5957528"/>
                    <a:pt x="2933981" y="5955758"/>
                    <a:pt x="2931769" y="5952219"/>
                  </a:cubicBezTo>
                  <a:cubicBezTo>
                    <a:pt x="2929999" y="5949122"/>
                    <a:pt x="2930442" y="5948679"/>
                    <a:pt x="2933981" y="5950449"/>
                  </a:cubicBezTo>
                  <a:cubicBezTo>
                    <a:pt x="2936636" y="5952219"/>
                    <a:pt x="2937964" y="5955758"/>
                    <a:pt x="2936636" y="5957971"/>
                  </a:cubicBezTo>
                  <a:cubicBezTo>
                    <a:pt x="2934866" y="5960183"/>
                    <a:pt x="2938406" y="5961953"/>
                    <a:pt x="2944158" y="5961953"/>
                  </a:cubicBezTo>
                  <a:cubicBezTo>
                    <a:pt x="2961413" y="5961953"/>
                    <a:pt x="2974245" y="5967262"/>
                    <a:pt x="2974245" y="5973457"/>
                  </a:cubicBezTo>
                  <a:cubicBezTo>
                    <a:pt x="2974245" y="5977439"/>
                    <a:pt x="2979112" y="5979651"/>
                    <a:pt x="2986633" y="5979651"/>
                  </a:cubicBezTo>
                  <a:cubicBezTo>
                    <a:pt x="2993270" y="5979651"/>
                    <a:pt x="3001677" y="5981863"/>
                    <a:pt x="3005216" y="5984075"/>
                  </a:cubicBezTo>
                  <a:cubicBezTo>
                    <a:pt x="3010083" y="5987615"/>
                    <a:pt x="3008756" y="5988057"/>
                    <a:pt x="2999907" y="5985845"/>
                  </a:cubicBezTo>
                  <a:cubicBezTo>
                    <a:pt x="2991943" y="5984075"/>
                    <a:pt x="2987518" y="5984960"/>
                    <a:pt x="2987518" y="5988057"/>
                  </a:cubicBezTo>
                  <a:cubicBezTo>
                    <a:pt x="2987518" y="5990712"/>
                    <a:pt x="2988845" y="5992482"/>
                    <a:pt x="2991058" y="5992482"/>
                  </a:cubicBezTo>
                  <a:cubicBezTo>
                    <a:pt x="3002561" y="5990712"/>
                    <a:pt x="3018490" y="5993809"/>
                    <a:pt x="3016277" y="5997349"/>
                  </a:cubicBezTo>
                  <a:cubicBezTo>
                    <a:pt x="3014508" y="6000004"/>
                    <a:pt x="3020260" y="6001773"/>
                    <a:pt x="3030436" y="6001773"/>
                  </a:cubicBezTo>
                  <a:cubicBezTo>
                    <a:pt x="3042825" y="6001773"/>
                    <a:pt x="3045479" y="6003101"/>
                    <a:pt x="3040612" y="6006198"/>
                  </a:cubicBezTo>
                  <a:cubicBezTo>
                    <a:pt x="3035303" y="6009738"/>
                    <a:pt x="3036630" y="6010622"/>
                    <a:pt x="3045922" y="6010622"/>
                  </a:cubicBezTo>
                  <a:cubicBezTo>
                    <a:pt x="3052558" y="6010622"/>
                    <a:pt x="3059195" y="6008853"/>
                    <a:pt x="3060523" y="6006198"/>
                  </a:cubicBezTo>
                  <a:cubicBezTo>
                    <a:pt x="3061850" y="6003986"/>
                    <a:pt x="3065390" y="6001773"/>
                    <a:pt x="3067602" y="6001773"/>
                  </a:cubicBezTo>
                  <a:cubicBezTo>
                    <a:pt x="3070257" y="6001773"/>
                    <a:pt x="3070699" y="6003986"/>
                    <a:pt x="3068929" y="6007083"/>
                  </a:cubicBezTo>
                  <a:cubicBezTo>
                    <a:pt x="3066717" y="6010622"/>
                    <a:pt x="3068929" y="6011065"/>
                    <a:pt x="3075566" y="6009295"/>
                  </a:cubicBezTo>
                  <a:cubicBezTo>
                    <a:pt x="3081760" y="6007968"/>
                    <a:pt x="3084857" y="6008853"/>
                    <a:pt x="3083530" y="6011950"/>
                  </a:cubicBezTo>
                  <a:cubicBezTo>
                    <a:pt x="3081318" y="6019471"/>
                    <a:pt x="3091494" y="6028321"/>
                    <a:pt x="3102556" y="6028321"/>
                  </a:cubicBezTo>
                  <a:cubicBezTo>
                    <a:pt x="3108307" y="6028321"/>
                    <a:pt x="3113174" y="6031860"/>
                    <a:pt x="3114502" y="6037170"/>
                  </a:cubicBezTo>
                  <a:cubicBezTo>
                    <a:pt x="3115829" y="6042037"/>
                    <a:pt x="3118484" y="6046019"/>
                    <a:pt x="3120254" y="6046019"/>
                  </a:cubicBezTo>
                  <a:cubicBezTo>
                    <a:pt x="3122466" y="6046019"/>
                    <a:pt x="3126890" y="6047346"/>
                    <a:pt x="3130872" y="6048673"/>
                  </a:cubicBezTo>
                  <a:cubicBezTo>
                    <a:pt x="3135739" y="6050443"/>
                    <a:pt x="3137952" y="6048673"/>
                    <a:pt x="3138394" y="6043364"/>
                  </a:cubicBezTo>
                  <a:cubicBezTo>
                    <a:pt x="3138394" y="6038497"/>
                    <a:pt x="3139721" y="6037170"/>
                    <a:pt x="3141049" y="6040709"/>
                  </a:cubicBezTo>
                  <a:cubicBezTo>
                    <a:pt x="3141934" y="6043364"/>
                    <a:pt x="3146358" y="6046019"/>
                    <a:pt x="3150340" y="6046019"/>
                  </a:cubicBezTo>
                  <a:cubicBezTo>
                    <a:pt x="3153880" y="6046019"/>
                    <a:pt x="3155650" y="6047346"/>
                    <a:pt x="3154322" y="6048673"/>
                  </a:cubicBezTo>
                  <a:cubicBezTo>
                    <a:pt x="3149455" y="6053983"/>
                    <a:pt x="3170251" y="6068584"/>
                    <a:pt x="3179100" y="6066371"/>
                  </a:cubicBezTo>
                  <a:cubicBezTo>
                    <a:pt x="3183967" y="6065486"/>
                    <a:pt x="3186179" y="6065486"/>
                    <a:pt x="3184852" y="6066814"/>
                  </a:cubicBezTo>
                  <a:cubicBezTo>
                    <a:pt x="3182197" y="6069469"/>
                    <a:pt x="3203434" y="6085839"/>
                    <a:pt x="3210071" y="6085839"/>
                  </a:cubicBezTo>
                  <a:cubicBezTo>
                    <a:pt x="3211841" y="6085839"/>
                    <a:pt x="3213168" y="6083627"/>
                    <a:pt x="3213168" y="6080972"/>
                  </a:cubicBezTo>
                  <a:cubicBezTo>
                    <a:pt x="3213168" y="6078760"/>
                    <a:pt x="3211399" y="6077875"/>
                    <a:pt x="3208744" y="6079202"/>
                  </a:cubicBezTo>
                  <a:cubicBezTo>
                    <a:pt x="3206532" y="6080530"/>
                    <a:pt x="3204319" y="6079645"/>
                    <a:pt x="3204319" y="6077433"/>
                  </a:cubicBezTo>
                  <a:cubicBezTo>
                    <a:pt x="3204319" y="6074778"/>
                    <a:pt x="3208301" y="6072566"/>
                    <a:pt x="3213168" y="6072566"/>
                  </a:cubicBezTo>
                  <a:cubicBezTo>
                    <a:pt x="3218035" y="6072566"/>
                    <a:pt x="3221575" y="6073893"/>
                    <a:pt x="3221575" y="6076105"/>
                  </a:cubicBezTo>
                  <a:cubicBezTo>
                    <a:pt x="3220248" y="6084512"/>
                    <a:pt x="3222460" y="6086282"/>
                    <a:pt x="3228654" y="6081415"/>
                  </a:cubicBezTo>
                  <a:cubicBezTo>
                    <a:pt x="3233079" y="6077433"/>
                    <a:pt x="3235291" y="6077433"/>
                    <a:pt x="3235733" y="6080972"/>
                  </a:cubicBezTo>
                  <a:cubicBezTo>
                    <a:pt x="3237946" y="6097785"/>
                    <a:pt x="3242813" y="6103537"/>
                    <a:pt x="3255201" y="6102652"/>
                  </a:cubicBezTo>
                  <a:cubicBezTo>
                    <a:pt x="3270245" y="6101325"/>
                    <a:pt x="3269360" y="6094688"/>
                    <a:pt x="3254316" y="6094688"/>
                  </a:cubicBezTo>
                  <a:cubicBezTo>
                    <a:pt x="3242370" y="6094246"/>
                    <a:pt x="3242370" y="6094246"/>
                    <a:pt x="3250777" y="6088051"/>
                  </a:cubicBezTo>
                  <a:cubicBezTo>
                    <a:pt x="3258298" y="6082300"/>
                    <a:pt x="3259626" y="6082300"/>
                    <a:pt x="3263165" y="6088051"/>
                  </a:cubicBezTo>
                  <a:cubicBezTo>
                    <a:pt x="3264935" y="6092034"/>
                    <a:pt x="3268917" y="6093361"/>
                    <a:pt x="3271572" y="6092034"/>
                  </a:cubicBezTo>
                  <a:cubicBezTo>
                    <a:pt x="3274669" y="6090264"/>
                    <a:pt x="3275112" y="6091149"/>
                    <a:pt x="3273342" y="6093803"/>
                  </a:cubicBezTo>
                  <a:cubicBezTo>
                    <a:pt x="3271572" y="6096901"/>
                    <a:pt x="3272899" y="6099113"/>
                    <a:pt x="3276881" y="6099113"/>
                  </a:cubicBezTo>
                  <a:cubicBezTo>
                    <a:pt x="3280421" y="6099113"/>
                    <a:pt x="3285288" y="6102652"/>
                    <a:pt x="3287943" y="6106634"/>
                  </a:cubicBezTo>
                  <a:cubicBezTo>
                    <a:pt x="3291040" y="6112829"/>
                    <a:pt x="3293252" y="6113271"/>
                    <a:pt x="3298562" y="6108847"/>
                  </a:cubicBezTo>
                  <a:cubicBezTo>
                    <a:pt x="3303429" y="6104422"/>
                    <a:pt x="3306083" y="6104865"/>
                    <a:pt x="3310508" y="6110174"/>
                  </a:cubicBezTo>
                  <a:cubicBezTo>
                    <a:pt x="3314490" y="6115041"/>
                    <a:pt x="3314490" y="6116811"/>
                    <a:pt x="3310950" y="6116811"/>
                  </a:cubicBezTo>
                  <a:cubicBezTo>
                    <a:pt x="3307853" y="6116811"/>
                    <a:pt x="3306968" y="6119023"/>
                    <a:pt x="3308296" y="6121235"/>
                  </a:cubicBezTo>
                  <a:cubicBezTo>
                    <a:pt x="3309623" y="6123890"/>
                    <a:pt x="3318029" y="6125660"/>
                    <a:pt x="3326436" y="6125660"/>
                  </a:cubicBezTo>
                  <a:cubicBezTo>
                    <a:pt x="3337940" y="6125660"/>
                    <a:pt x="3341037" y="6126987"/>
                    <a:pt x="3338825" y="6131412"/>
                  </a:cubicBezTo>
                  <a:cubicBezTo>
                    <a:pt x="3336170" y="6135394"/>
                    <a:pt x="3337055" y="6135394"/>
                    <a:pt x="3341922" y="6131854"/>
                  </a:cubicBezTo>
                  <a:cubicBezTo>
                    <a:pt x="3345461" y="6129199"/>
                    <a:pt x="3353868" y="6126987"/>
                    <a:pt x="3360947" y="6126545"/>
                  </a:cubicBezTo>
                  <a:close/>
                  <a:moveTo>
                    <a:pt x="3255201" y="6112386"/>
                  </a:moveTo>
                  <a:cubicBezTo>
                    <a:pt x="3256529" y="6110174"/>
                    <a:pt x="3255644" y="6107962"/>
                    <a:pt x="3253432" y="6107962"/>
                  </a:cubicBezTo>
                  <a:cubicBezTo>
                    <a:pt x="3250777" y="6107962"/>
                    <a:pt x="3248565" y="6110174"/>
                    <a:pt x="3248565" y="6112386"/>
                  </a:cubicBezTo>
                  <a:cubicBezTo>
                    <a:pt x="3248565" y="6115041"/>
                    <a:pt x="3249449" y="6116811"/>
                    <a:pt x="3250334" y="6116811"/>
                  </a:cubicBezTo>
                  <a:cubicBezTo>
                    <a:pt x="3251662" y="6116811"/>
                    <a:pt x="3253874" y="6115041"/>
                    <a:pt x="3255201" y="6112386"/>
                  </a:cubicBezTo>
                  <a:close/>
                  <a:moveTo>
                    <a:pt x="3742783" y="6105750"/>
                  </a:moveTo>
                  <a:cubicBezTo>
                    <a:pt x="3742783" y="6102210"/>
                    <a:pt x="3741013" y="6099113"/>
                    <a:pt x="3738801" y="6099113"/>
                  </a:cubicBezTo>
                  <a:cubicBezTo>
                    <a:pt x="3734376" y="6099113"/>
                    <a:pt x="3733934" y="6105307"/>
                    <a:pt x="3738358" y="6109289"/>
                  </a:cubicBezTo>
                  <a:cubicBezTo>
                    <a:pt x="3742341" y="6113714"/>
                    <a:pt x="3742783" y="6113271"/>
                    <a:pt x="3742783" y="6105750"/>
                  </a:cubicBezTo>
                  <a:close/>
                  <a:moveTo>
                    <a:pt x="3029109" y="6079202"/>
                  </a:moveTo>
                  <a:cubicBezTo>
                    <a:pt x="3027339" y="6075663"/>
                    <a:pt x="3024684" y="6073893"/>
                    <a:pt x="3022472" y="6075220"/>
                  </a:cubicBezTo>
                  <a:cubicBezTo>
                    <a:pt x="3016277" y="6078760"/>
                    <a:pt x="3018047" y="6085839"/>
                    <a:pt x="3025126" y="6085839"/>
                  </a:cubicBezTo>
                  <a:cubicBezTo>
                    <a:pt x="3029109" y="6085839"/>
                    <a:pt x="3030436" y="6083185"/>
                    <a:pt x="3029109" y="6079202"/>
                  </a:cubicBezTo>
                  <a:close/>
                  <a:moveTo>
                    <a:pt x="3579076" y="6078760"/>
                  </a:moveTo>
                  <a:cubicBezTo>
                    <a:pt x="3577749" y="6077433"/>
                    <a:pt x="3573766" y="6076990"/>
                    <a:pt x="3570669" y="6078318"/>
                  </a:cubicBezTo>
                  <a:cubicBezTo>
                    <a:pt x="3567130" y="6079645"/>
                    <a:pt x="3568457" y="6080972"/>
                    <a:pt x="3573324" y="6080972"/>
                  </a:cubicBezTo>
                  <a:cubicBezTo>
                    <a:pt x="3578191" y="6081415"/>
                    <a:pt x="3580846" y="6080087"/>
                    <a:pt x="3579076" y="6078760"/>
                  </a:cubicBezTo>
                  <a:close/>
                  <a:moveTo>
                    <a:pt x="3580403" y="6063717"/>
                  </a:moveTo>
                  <a:cubicBezTo>
                    <a:pt x="3580403" y="6061504"/>
                    <a:pt x="3578191" y="6059292"/>
                    <a:pt x="3575536" y="6059292"/>
                  </a:cubicBezTo>
                  <a:cubicBezTo>
                    <a:pt x="3573324" y="6059292"/>
                    <a:pt x="3572439" y="6061504"/>
                    <a:pt x="3573766" y="6063717"/>
                  </a:cubicBezTo>
                  <a:cubicBezTo>
                    <a:pt x="3575094" y="6066371"/>
                    <a:pt x="3577306" y="6068141"/>
                    <a:pt x="3578633" y="6068141"/>
                  </a:cubicBezTo>
                  <a:cubicBezTo>
                    <a:pt x="3579518" y="6068141"/>
                    <a:pt x="3580403" y="6066371"/>
                    <a:pt x="3580403" y="6063717"/>
                  </a:cubicBezTo>
                  <a:close/>
                  <a:moveTo>
                    <a:pt x="4111345" y="5899567"/>
                  </a:moveTo>
                  <a:cubicBezTo>
                    <a:pt x="4111345" y="5897355"/>
                    <a:pt x="4109575" y="5895585"/>
                    <a:pt x="4107806" y="5895585"/>
                  </a:cubicBezTo>
                  <a:cubicBezTo>
                    <a:pt x="4105593" y="5895585"/>
                    <a:pt x="4103824" y="5898682"/>
                    <a:pt x="4103824" y="5902222"/>
                  </a:cubicBezTo>
                  <a:cubicBezTo>
                    <a:pt x="4103824" y="5905761"/>
                    <a:pt x="4105593" y="5907531"/>
                    <a:pt x="4107806" y="5906204"/>
                  </a:cubicBezTo>
                  <a:cubicBezTo>
                    <a:pt x="4109575" y="5904877"/>
                    <a:pt x="4111345" y="5902222"/>
                    <a:pt x="4111345" y="5899567"/>
                  </a:cubicBezTo>
                  <a:close/>
                  <a:moveTo>
                    <a:pt x="4575919" y="5860189"/>
                  </a:moveTo>
                  <a:cubicBezTo>
                    <a:pt x="4575919" y="5857977"/>
                    <a:pt x="4572822" y="5857092"/>
                    <a:pt x="4569283" y="5858419"/>
                  </a:cubicBezTo>
                  <a:cubicBezTo>
                    <a:pt x="4565743" y="5860189"/>
                    <a:pt x="4562646" y="5861959"/>
                    <a:pt x="4562646" y="5862844"/>
                  </a:cubicBezTo>
                  <a:cubicBezTo>
                    <a:pt x="4562646" y="5863729"/>
                    <a:pt x="4565743" y="5864613"/>
                    <a:pt x="4569283" y="5864613"/>
                  </a:cubicBezTo>
                  <a:cubicBezTo>
                    <a:pt x="4572822" y="5864613"/>
                    <a:pt x="4575919" y="5862844"/>
                    <a:pt x="4575919" y="5860189"/>
                  </a:cubicBezTo>
                  <a:close/>
                  <a:moveTo>
                    <a:pt x="2401712" y="5842933"/>
                  </a:moveTo>
                  <a:cubicBezTo>
                    <a:pt x="2399942" y="5840721"/>
                    <a:pt x="2401712" y="5837624"/>
                    <a:pt x="2404367" y="5836739"/>
                  </a:cubicBezTo>
                  <a:cubicBezTo>
                    <a:pt x="2407464" y="5835412"/>
                    <a:pt x="2405694" y="5834084"/>
                    <a:pt x="2400385" y="5834084"/>
                  </a:cubicBezTo>
                  <a:cubicBezTo>
                    <a:pt x="2389324" y="5833642"/>
                    <a:pt x="2383129" y="5840721"/>
                    <a:pt x="2391093" y="5843818"/>
                  </a:cubicBezTo>
                  <a:cubicBezTo>
                    <a:pt x="2400385" y="5847800"/>
                    <a:pt x="2404367" y="5847358"/>
                    <a:pt x="2401712" y="5842933"/>
                  </a:cubicBezTo>
                  <a:close/>
                  <a:moveTo>
                    <a:pt x="2486220" y="5835412"/>
                  </a:moveTo>
                  <a:cubicBezTo>
                    <a:pt x="2484893" y="5834084"/>
                    <a:pt x="2480911" y="5833642"/>
                    <a:pt x="2477814" y="5834969"/>
                  </a:cubicBezTo>
                  <a:cubicBezTo>
                    <a:pt x="2474274" y="5836297"/>
                    <a:pt x="2475602" y="5837624"/>
                    <a:pt x="2480469" y="5837624"/>
                  </a:cubicBezTo>
                  <a:cubicBezTo>
                    <a:pt x="2485336" y="5838066"/>
                    <a:pt x="2487990" y="5836739"/>
                    <a:pt x="2486220" y="5835412"/>
                  </a:cubicBezTo>
                  <a:close/>
                  <a:moveTo>
                    <a:pt x="2308355" y="5829660"/>
                  </a:moveTo>
                  <a:cubicBezTo>
                    <a:pt x="2309682" y="5827447"/>
                    <a:pt x="2308797" y="5824350"/>
                    <a:pt x="2306143" y="5822581"/>
                  </a:cubicBezTo>
                  <a:cubicBezTo>
                    <a:pt x="2303930" y="5821253"/>
                    <a:pt x="2301718" y="5823023"/>
                    <a:pt x="2301718" y="5826563"/>
                  </a:cubicBezTo>
                  <a:cubicBezTo>
                    <a:pt x="2301718" y="5834527"/>
                    <a:pt x="2304373" y="5835854"/>
                    <a:pt x="2308355" y="5829660"/>
                  </a:cubicBezTo>
                  <a:close/>
                  <a:moveTo>
                    <a:pt x="4637863" y="5827005"/>
                  </a:moveTo>
                  <a:cubicBezTo>
                    <a:pt x="4642287" y="5821696"/>
                    <a:pt x="4642287" y="5820368"/>
                    <a:pt x="4636978" y="5820368"/>
                  </a:cubicBezTo>
                  <a:cubicBezTo>
                    <a:pt x="4633438" y="5820368"/>
                    <a:pt x="4630341" y="5823465"/>
                    <a:pt x="4630341" y="5827005"/>
                  </a:cubicBezTo>
                  <a:cubicBezTo>
                    <a:pt x="4630341" y="5830545"/>
                    <a:pt x="4630783" y="5833642"/>
                    <a:pt x="4631226" y="5833642"/>
                  </a:cubicBezTo>
                  <a:cubicBezTo>
                    <a:pt x="4632111" y="5833642"/>
                    <a:pt x="4634766" y="5830545"/>
                    <a:pt x="4637863" y="5827005"/>
                  </a:cubicBezTo>
                  <a:close/>
                  <a:moveTo>
                    <a:pt x="2419853" y="5826563"/>
                  </a:moveTo>
                  <a:cubicBezTo>
                    <a:pt x="2418525" y="5825235"/>
                    <a:pt x="2414543" y="5824793"/>
                    <a:pt x="2411446" y="5826120"/>
                  </a:cubicBezTo>
                  <a:cubicBezTo>
                    <a:pt x="2407906" y="5827447"/>
                    <a:pt x="2409234" y="5828775"/>
                    <a:pt x="2414101" y="5828775"/>
                  </a:cubicBezTo>
                  <a:cubicBezTo>
                    <a:pt x="2418968" y="5829217"/>
                    <a:pt x="2421622" y="5827890"/>
                    <a:pt x="2419853" y="5826563"/>
                  </a:cubicBezTo>
                  <a:close/>
                  <a:moveTo>
                    <a:pt x="4354694" y="5815944"/>
                  </a:moveTo>
                  <a:cubicBezTo>
                    <a:pt x="4354694" y="5813731"/>
                    <a:pt x="4352481" y="5811519"/>
                    <a:pt x="4349827" y="5811519"/>
                  </a:cubicBezTo>
                  <a:cubicBezTo>
                    <a:pt x="4347614" y="5811519"/>
                    <a:pt x="4346730" y="5813731"/>
                    <a:pt x="4348057" y="5815944"/>
                  </a:cubicBezTo>
                  <a:cubicBezTo>
                    <a:pt x="4349384" y="5818598"/>
                    <a:pt x="4351597" y="5820368"/>
                    <a:pt x="4352924" y="5820368"/>
                  </a:cubicBezTo>
                  <a:cubicBezTo>
                    <a:pt x="4353809" y="5820368"/>
                    <a:pt x="4354694" y="5818598"/>
                    <a:pt x="4354694" y="5815944"/>
                  </a:cubicBezTo>
                  <a:close/>
                  <a:moveTo>
                    <a:pt x="2272959" y="5785415"/>
                  </a:moveTo>
                  <a:cubicBezTo>
                    <a:pt x="2269419" y="5779220"/>
                    <a:pt x="2261897" y="5779220"/>
                    <a:pt x="2261897" y="5785415"/>
                  </a:cubicBezTo>
                  <a:cubicBezTo>
                    <a:pt x="2261897" y="5787627"/>
                    <a:pt x="2264110" y="5788512"/>
                    <a:pt x="2266322" y="5787184"/>
                  </a:cubicBezTo>
                  <a:cubicBezTo>
                    <a:pt x="2268977" y="5785857"/>
                    <a:pt x="2270746" y="5786742"/>
                    <a:pt x="2270746" y="5789839"/>
                  </a:cubicBezTo>
                  <a:cubicBezTo>
                    <a:pt x="2270746" y="5792936"/>
                    <a:pt x="2272074" y="5794264"/>
                    <a:pt x="2273401" y="5792494"/>
                  </a:cubicBezTo>
                  <a:cubicBezTo>
                    <a:pt x="2274729" y="5791166"/>
                    <a:pt x="2274729" y="5788069"/>
                    <a:pt x="2272959" y="5785415"/>
                  </a:cubicBezTo>
                  <a:close/>
                  <a:moveTo>
                    <a:pt x="2301718" y="5782760"/>
                  </a:moveTo>
                  <a:cubicBezTo>
                    <a:pt x="2301718" y="5777893"/>
                    <a:pt x="2288887" y="5777893"/>
                    <a:pt x="2287117" y="5782317"/>
                  </a:cubicBezTo>
                  <a:cubicBezTo>
                    <a:pt x="2285347" y="5786742"/>
                    <a:pt x="2287560" y="5787627"/>
                    <a:pt x="2293312" y="5786299"/>
                  </a:cubicBezTo>
                  <a:cubicBezTo>
                    <a:pt x="2297736" y="5784972"/>
                    <a:pt x="2301718" y="5783202"/>
                    <a:pt x="2301718" y="5782760"/>
                  </a:cubicBezTo>
                  <a:close/>
                  <a:moveTo>
                    <a:pt x="2438878" y="5767274"/>
                  </a:moveTo>
                  <a:cubicBezTo>
                    <a:pt x="2438878" y="5765062"/>
                    <a:pt x="2434454" y="5760637"/>
                    <a:pt x="2429144" y="5757983"/>
                  </a:cubicBezTo>
                  <a:cubicBezTo>
                    <a:pt x="2418968" y="5752673"/>
                    <a:pt x="2418968" y="5752673"/>
                    <a:pt x="2427374" y="5762407"/>
                  </a:cubicBezTo>
                  <a:cubicBezTo>
                    <a:pt x="2436666" y="5772583"/>
                    <a:pt x="2438878" y="5773911"/>
                    <a:pt x="2438878" y="5767274"/>
                  </a:cubicBezTo>
                  <a:close/>
                  <a:moveTo>
                    <a:pt x="2266322" y="5747364"/>
                  </a:moveTo>
                  <a:cubicBezTo>
                    <a:pt x="2266322" y="5743824"/>
                    <a:pt x="2265437" y="5740727"/>
                    <a:pt x="2264552" y="5740727"/>
                  </a:cubicBezTo>
                  <a:cubicBezTo>
                    <a:pt x="2263667" y="5740727"/>
                    <a:pt x="2261897" y="5743824"/>
                    <a:pt x="2260128" y="5747364"/>
                  </a:cubicBezTo>
                  <a:cubicBezTo>
                    <a:pt x="2258800" y="5750903"/>
                    <a:pt x="2259685" y="5754001"/>
                    <a:pt x="2261897" y="5754001"/>
                  </a:cubicBezTo>
                  <a:cubicBezTo>
                    <a:pt x="2264552" y="5754001"/>
                    <a:pt x="2266322" y="5750903"/>
                    <a:pt x="2266322" y="5747364"/>
                  </a:cubicBezTo>
                  <a:close/>
                  <a:moveTo>
                    <a:pt x="2054830" y="5686748"/>
                  </a:moveTo>
                  <a:cubicBezTo>
                    <a:pt x="2051733" y="5683651"/>
                    <a:pt x="2049521" y="5683208"/>
                    <a:pt x="2049521" y="5685863"/>
                  </a:cubicBezTo>
                  <a:cubicBezTo>
                    <a:pt x="2049521" y="5692057"/>
                    <a:pt x="2054830" y="5697367"/>
                    <a:pt x="2057927" y="5694270"/>
                  </a:cubicBezTo>
                  <a:cubicBezTo>
                    <a:pt x="2058812" y="5692942"/>
                    <a:pt x="2057485" y="5689403"/>
                    <a:pt x="2054830" y="5686748"/>
                  </a:cubicBezTo>
                  <a:close/>
                  <a:moveTo>
                    <a:pt x="2253048" y="5687633"/>
                  </a:moveTo>
                  <a:cubicBezTo>
                    <a:pt x="2253048" y="5681881"/>
                    <a:pt x="2240660" y="5676571"/>
                    <a:pt x="2236235" y="5680554"/>
                  </a:cubicBezTo>
                  <a:cubicBezTo>
                    <a:pt x="2234908" y="5682323"/>
                    <a:pt x="2236235" y="5685421"/>
                    <a:pt x="2239775" y="5687633"/>
                  </a:cubicBezTo>
                  <a:cubicBezTo>
                    <a:pt x="2248624" y="5693385"/>
                    <a:pt x="2253048" y="5692942"/>
                    <a:pt x="2253048" y="5687633"/>
                  </a:cubicBezTo>
                  <a:close/>
                  <a:moveTo>
                    <a:pt x="2157921" y="5678784"/>
                  </a:moveTo>
                  <a:cubicBezTo>
                    <a:pt x="2156594" y="5676571"/>
                    <a:pt x="2153054" y="5674359"/>
                    <a:pt x="2150842" y="5674359"/>
                  </a:cubicBezTo>
                  <a:cubicBezTo>
                    <a:pt x="2148187" y="5674359"/>
                    <a:pt x="2147745" y="5676571"/>
                    <a:pt x="2149072" y="5678784"/>
                  </a:cubicBezTo>
                  <a:cubicBezTo>
                    <a:pt x="2150400" y="5681438"/>
                    <a:pt x="2153939" y="5683208"/>
                    <a:pt x="2156152" y="5683208"/>
                  </a:cubicBezTo>
                  <a:cubicBezTo>
                    <a:pt x="2158806" y="5683208"/>
                    <a:pt x="2159249" y="5681438"/>
                    <a:pt x="2157921" y="5678784"/>
                  </a:cubicBezTo>
                  <a:close/>
                  <a:moveTo>
                    <a:pt x="1949527" y="5561534"/>
                  </a:moveTo>
                  <a:cubicBezTo>
                    <a:pt x="1946872" y="5554455"/>
                    <a:pt x="1938908" y="5552243"/>
                    <a:pt x="1938908" y="5558437"/>
                  </a:cubicBezTo>
                  <a:cubicBezTo>
                    <a:pt x="1938908" y="5563304"/>
                    <a:pt x="1943775" y="5568171"/>
                    <a:pt x="1948199" y="5568171"/>
                  </a:cubicBezTo>
                  <a:cubicBezTo>
                    <a:pt x="1950411" y="5568171"/>
                    <a:pt x="1950854" y="5565074"/>
                    <a:pt x="1949527" y="5561534"/>
                  </a:cubicBezTo>
                  <a:close/>
                  <a:moveTo>
                    <a:pt x="1635386" y="5543836"/>
                  </a:moveTo>
                  <a:cubicBezTo>
                    <a:pt x="1633616" y="5540296"/>
                    <a:pt x="1631846" y="5537199"/>
                    <a:pt x="1630961" y="5537199"/>
                  </a:cubicBezTo>
                  <a:cubicBezTo>
                    <a:pt x="1630076" y="5537199"/>
                    <a:pt x="1629192" y="5540296"/>
                    <a:pt x="1629192" y="5543836"/>
                  </a:cubicBezTo>
                  <a:cubicBezTo>
                    <a:pt x="1629192" y="5547376"/>
                    <a:pt x="1630961" y="5550473"/>
                    <a:pt x="1633616" y="5550473"/>
                  </a:cubicBezTo>
                  <a:cubicBezTo>
                    <a:pt x="1635828" y="5550473"/>
                    <a:pt x="1636713" y="5547376"/>
                    <a:pt x="1635386" y="5543836"/>
                  </a:cubicBezTo>
                  <a:close/>
                  <a:moveTo>
                    <a:pt x="5177654" y="5523483"/>
                  </a:moveTo>
                  <a:cubicBezTo>
                    <a:pt x="5177654" y="5519944"/>
                    <a:pt x="5179866" y="5520386"/>
                    <a:pt x="5184290" y="5523926"/>
                  </a:cubicBezTo>
                  <a:cubicBezTo>
                    <a:pt x="5190042" y="5528350"/>
                    <a:pt x="5192697" y="5528350"/>
                    <a:pt x="5199776" y="5521713"/>
                  </a:cubicBezTo>
                  <a:cubicBezTo>
                    <a:pt x="5206855" y="5515519"/>
                    <a:pt x="5208625" y="5515077"/>
                    <a:pt x="5209068" y="5519944"/>
                  </a:cubicBezTo>
                  <a:cubicBezTo>
                    <a:pt x="5209068" y="5524811"/>
                    <a:pt x="5209953" y="5524811"/>
                    <a:pt x="5211722" y="5520386"/>
                  </a:cubicBezTo>
                  <a:cubicBezTo>
                    <a:pt x="5213050" y="5517289"/>
                    <a:pt x="5218802" y="5512864"/>
                    <a:pt x="5224554" y="5510652"/>
                  </a:cubicBezTo>
                  <a:cubicBezTo>
                    <a:pt x="5232075" y="5507555"/>
                    <a:pt x="5234287" y="5504458"/>
                    <a:pt x="5232075" y="5498706"/>
                  </a:cubicBezTo>
                  <a:cubicBezTo>
                    <a:pt x="5228536" y="5489857"/>
                    <a:pt x="5217474" y="5477026"/>
                    <a:pt x="5217474" y="5482335"/>
                  </a:cubicBezTo>
                  <a:cubicBezTo>
                    <a:pt x="5217474" y="5484105"/>
                    <a:pt x="5213492" y="5481893"/>
                    <a:pt x="5208625" y="5477468"/>
                  </a:cubicBezTo>
                  <a:cubicBezTo>
                    <a:pt x="5201989" y="5471274"/>
                    <a:pt x="5199776" y="5470831"/>
                    <a:pt x="5199776" y="5475698"/>
                  </a:cubicBezTo>
                  <a:cubicBezTo>
                    <a:pt x="5199776" y="5479681"/>
                    <a:pt x="5198449" y="5480123"/>
                    <a:pt x="5196237" y="5477026"/>
                  </a:cubicBezTo>
                  <a:cubicBezTo>
                    <a:pt x="5194467" y="5474371"/>
                    <a:pt x="5185175" y="5469504"/>
                    <a:pt x="5175441" y="5465965"/>
                  </a:cubicBezTo>
                  <a:cubicBezTo>
                    <a:pt x="5155531" y="5458885"/>
                    <a:pt x="5141815" y="5448709"/>
                    <a:pt x="5144912" y="5443399"/>
                  </a:cubicBezTo>
                  <a:cubicBezTo>
                    <a:pt x="5146240" y="5441630"/>
                    <a:pt x="5144470" y="5441187"/>
                    <a:pt x="5140930" y="5442515"/>
                  </a:cubicBezTo>
                  <a:cubicBezTo>
                    <a:pt x="5137391" y="5443842"/>
                    <a:pt x="5132081" y="5441630"/>
                    <a:pt x="5128984" y="5437648"/>
                  </a:cubicBezTo>
                  <a:cubicBezTo>
                    <a:pt x="5125887" y="5434108"/>
                    <a:pt x="5117923" y="5431011"/>
                    <a:pt x="5110843" y="5431011"/>
                  </a:cubicBezTo>
                  <a:cubicBezTo>
                    <a:pt x="5103764" y="5431011"/>
                    <a:pt x="5098012" y="5428799"/>
                    <a:pt x="5098012" y="5425701"/>
                  </a:cubicBezTo>
                  <a:cubicBezTo>
                    <a:pt x="5098012" y="5423047"/>
                    <a:pt x="5096685" y="5421719"/>
                    <a:pt x="5095358" y="5423489"/>
                  </a:cubicBezTo>
                  <a:cubicBezTo>
                    <a:pt x="5094030" y="5424817"/>
                    <a:pt x="5085181" y="5423047"/>
                    <a:pt x="5075890" y="5419950"/>
                  </a:cubicBezTo>
                  <a:cubicBezTo>
                    <a:pt x="5066598" y="5416852"/>
                    <a:pt x="5057307" y="5415525"/>
                    <a:pt x="5055537" y="5416852"/>
                  </a:cubicBezTo>
                  <a:cubicBezTo>
                    <a:pt x="5053767" y="5418622"/>
                    <a:pt x="5053767" y="5416410"/>
                    <a:pt x="5055095" y="5411985"/>
                  </a:cubicBezTo>
                  <a:cubicBezTo>
                    <a:pt x="5056864" y="5407561"/>
                    <a:pt x="5056422" y="5404906"/>
                    <a:pt x="5054210" y="5406234"/>
                  </a:cubicBezTo>
                  <a:cubicBezTo>
                    <a:pt x="5050228" y="5408888"/>
                    <a:pt x="5002443" y="5385438"/>
                    <a:pt x="4990939" y="5374819"/>
                  </a:cubicBezTo>
                  <a:cubicBezTo>
                    <a:pt x="4986072" y="5370395"/>
                    <a:pt x="4982975" y="5369953"/>
                    <a:pt x="4980763" y="5373492"/>
                  </a:cubicBezTo>
                  <a:cubicBezTo>
                    <a:pt x="4978550" y="5377032"/>
                    <a:pt x="4975896" y="5377032"/>
                    <a:pt x="4972356" y="5373935"/>
                  </a:cubicBezTo>
                  <a:cubicBezTo>
                    <a:pt x="4969259" y="5371280"/>
                    <a:pt x="4958198" y="5365970"/>
                    <a:pt x="4947579" y="5362431"/>
                  </a:cubicBezTo>
                  <a:cubicBezTo>
                    <a:pt x="4936960" y="5358891"/>
                    <a:pt x="4921917" y="5350485"/>
                    <a:pt x="4913953" y="5344733"/>
                  </a:cubicBezTo>
                  <a:cubicBezTo>
                    <a:pt x="4905988" y="5338538"/>
                    <a:pt x="4893600" y="5333671"/>
                    <a:pt x="4886078" y="5333671"/>
                  </a:cubicBezTo>
                  <a:cubicBezTo>
                    <a:pt x="4878999" y="5333671"/>
                    <a:pt x="4871477" y="5331902"/>
                    <a:pt x="4870150" y="5329247"/>
                  </a:cubicBezTo>
                  <a:cubicBezTo>
                    <a:pt x="4868822" y="5327035"/>
                    <a:pt x="4863513" y="5324822"/>
                    <a:pt x="4859089" y="5324822"/>
                  </a:cubicBezTo>
                  <a:cubicBezTo>
                    <a:pt x="4854664" y="5324822"/>
                    <a:pt x="4850239" y="5323053"/>
                    <a:pt x="4849355" y="5320840"/>
                  </a:cubicBezTo>
                  <a:cubicBezTo>
                    <a:pt x="4848912" y="5318628"/>
                    <a:pt x="4844045" y="5315973"/>
                    <a:pt x="4839178" y="5315089"/>
                  </a:cubicBezTo>
                  <a:cubicBezTo>
                    <a:pt x="4834311" y="5314646"/>
                    <a:pt x="4827674" y="5311106"/>
                    <a:pt x="4824577" y="5308009"/>
                  </a:cubicBezTo>
                  <a:cubicBezTo>
                    <a:pt x="4821038" y="5304912"/>
                    <a:pt x="4816613" y="5304027"/>
                    <a:pt x="4813958" y="5305355"/>
                  </a:cubicBezTo>
                  <a:cubicBezTo>
                    <a:pt x="4811304" y="5307124"/>
                    <a:pt x="4810419" y="5306682"/>
                    <a:pt x="4811746" y="5304027"/>
                  </a:cubicBezTo>
                  <a:cubicBezTo>
                    <a:pt x="4814401" y="5300045"/>
                    <a:pt x="4787854" y="5284117"/>
                    <a:pt x="4777235" y="5283232"/>
                  </a:cubicBezTo>
                  <a:cubicBezTo>
                    <a:pt x="4775023" y="5282790"/>
                    <a:pt x="4763077" y="5278365"/>
                    <a:pt x="4751130" y="5272613"/>
                  </a:cubicBezTo>
                  <a:cubicBezTo>
                    <a:pt x="4739184" y="5267304"/>
                    <a:pt x="4728123" y="5262879"/>
                    <a:pt x="4725911" y="5262879"/>
                  </a:cubicBezTo>
                  <a:cubicBezTo>
                    <a:pt x="4723698" y="5262879"/>
                    <a:pt x="4721929" y="5261109"/>
                    <a:pt x="4721929" y="5258897"/>
                  </a:cubicBezTo>
                  <a:cubicBezTo>
                    <a:pt x="4721929" y="5256685"/>
                    <a:pt x="4716177" y="5253588"/>
                    <a:pt x="4708655" y="5251818"/>
                  </a:cubicBezTo>
                  <a:cubicBezTo>
                    <a:pt x="4701576" y="5250048"/>
                    <a:pt x="4695381" y="5247393"/>
                    <a:pt x="4695381" y="5245181"/>
                  </a:cubicBezTo>
                  <a:cubicBezTo>
                    <a:pt x="4695381" y="5240314"/>
                    <a:pt x="4668834" y="5228368"/>
                    <a:pt x="4653349" y="5226598"/>
                  </a:cubicBezTo>
                  <a:cubicBezTo>
                    <a:pt x="4646269" y="5226156"/>
                    <a:pt x="4636535" y="5221289"/>
                    <a:pt x="4632553" y="5216422"/>
                  </a:cubicBezTo>
                  <a:cubicBezTo>
                    <a:pt x="4628129" y="5211555"/>
                    <a:pt x="4625032" y="5208900"/>
                    <a:pt x="4624589" y="5211112"/>
                  </a:cubicBezTo>
                  <a:cubicBezTo>
                    <a:pt x="4624589" y="5212882"/>
                    <a:pt x="4618837" y="5211555"/>
                    <a:pt x="4611758" y="5208015"/>
                  </a:cubicBezTo>
                  <a:cubicBezTo>
                    <a:pt x="4604679" y="5204033"/>
                    <a:pt x="4597600" y="5202706"/>
                    <a:pt x="4595830" y="5204476"/>
                  </a:cubicBezTo>
                  <a:cubicBezTo>
                    <a:pt x="4593618" y="5206245"/>
                    <a:pt x="4593618" y="5205361"/>
                    <a:pt x="4594945" y="5202263"/>
                  </a:cubicBezTo>
                  <a:cubicBezTo>
                    <a:pt x="4597600" y="5197839"/>
                    <a:pt x="4577689" y="5186778"/>
                    <a:pt x="4564416" y="5185893"/>
                  </a:cubicBezTo>
                  <a:cubicBezTo>
                    <a:pt x="4555567" y="5185008"/>
                    <a:pt x="4522825" y="5168637"/>
                    <a:pt x="4522825" y="5164655"/>
                  </a:cubicBezTo>
                  <a:cubicBezTo>
                    <a:pt x="4522825" y="5162885"/>
                    <a:pt x="4517958" y="5161115"/>
                    <a:pt x="4511764" y="5161115"/>
                  </a:cubicBezTo>
                  <a:cubicBezTo>
                    <a:pt x="4505570" y="5161115"/>
                    <a:pt x="4500703" y="5159346"/>
                    <a:pt x="4500703" y="5156691"/>
                  </a:cubicBezTo>
                  <a:cubicBezTo>
                    <a:pt x="4500703" y="5154479"/>
                    <a:pt x="4498048" y="5152266"/>
                    <a:pt x="4494508" y="5152266"/>
                  </a:cubicBezTo>
                  <a:cubicBezTo>
                    <a:pt x="4490969" y="5152266"/>
                    <a:pt x="4487429" y="5150054"/>
                    <a:pt x="4486544" y="5147399"/>
                  </a:cubicBezTo>
                  <a:cubicBezTo>
                    <a:pt x="4485659" y="5145187"/>
                    <a:pt x="4482120" y="5142532"/>
                    <a:pt x="4478580" y="5141647"/>
                  </a:cubicBezTo>
                  <a:cubicBezTo>
                    <a:pt x="4475041" y="5140763"/>
                    <a:pt x="4466191" y="5138108"/>
                    <a:pt x="4459555" y="5135453"/>
                  </a:cubicBezTo>
                  <a:cubicBezTo>
                    <a:pt x="4452475" y="5132356"/>
                    <a:pt x="4444954" y="5130144"/>
                    <a:pt x="4442742" y="5130144"/>
                  </a:cubicBezTo>
                  <a:cubicBezTo>
                    <a:pt x="4434335" y="5130144"/>
                    <a:pt x="4402921" y="5112003"/>
                    <a:pt x="4400709" y="5106251"/>
                  </a:cubicBezTo>
                  <a:cubicBezTo>
                    <a:pt x="4399381" y="5102712"/>
                    <a:pt x="4394072" y="5098730"/>
                    <a:pt x="4388762" y="5096960"/>
                  </a:cubicBezTo>
                  <a:cubicBezTo>
                    <a:pt x="4383453" y="5095190"/>
                    <a:pt x="4378144" y="5093420"/>
                    <a:pt x="4376816" y="5092535"/>
                  </a:cubicBezTo>
                  <a:cubicBezTo>
                    <a:pt x="4375489" y="5092093"/>
                    <a:pt x="4367967" y="5089881"/>
                    <a:pt x="4360003" y="5088111"/>
                  </a:cubicBezTo>
                  <a:cubicBezTo>
                    <a:pt x="4352039" y="5086341"/>
                    <a:pt x="4344517" y="5082801"/>
                    <a:pt x="4343190" y="5081032"/>
                  </a:cubicBezTo>
                  <a:cubicBezTo>
                    <a:pt x="4341863" y="5078819"/>
                    <a:pt x="4334783" y="5077050"/>
                    <a:pt x="4327262" y="5077050"/>
                  </a:cubicBezTo>
                  <a:cubicBezTo>
                    <a:pt x="4317528" y="5077050"/>
                    <a:pt x="4314431" y="5075280"/>
                    <a:pt x="4316200" y="5070855"/>
                  </a:cubicBezTo>
                  <a:cubicBezTo>
                    <a:pt x="4317970" y="5066873"/>
                    <a:pt x="4315758" y="5064218"/>
                    <a:pt x="4311333" y="5064218"/>
                  </a:cubicBezTo>
                  <a:cubicBezTo>
                    <a:pt x="4291423" y="5063334"/>
                    <a:pt x="4283901" y="5061564"/>
                    <a:pt x="4283901" y="5058467"/>
                  </a:cubicBezTo>
                  <a:cubicBezTo>
                    <a:pt x="4283901" y="5056697"/>
                    <a:pt x="4280804" y="5054927"/>
                    <a:pt x="4277265" y="5054927"/>
                  </a:cubicBezTo>
                  <a:cubicBezTo>
                    <a:pt x="4273283" y="5054927"/>
                    <a:pt x="4263991" y="5051387"/>
                    <a:pt x="4256027" y="5047405"/>
                  </a:cubicBezTo>
                  <a:cubicBezTo>
                    <a:pt x="4248063" y="5043423"/>
                    <a:pt x="4240099" y="5039441"/>
                    <a:pt x="4237444" y="5038999"/>
                  </a:cubicBezTo>
                  <a:cubicBezTo>
                    <a:pt x="4225498" y="5036786"/>
                    <a:pt x="4192314" y="5019973"/>
                    <a:pt x="4187447" y="5013779"/>
                  </a:cubicBezTo>
                  <a:cubicBezTo>
                    <a:pt x="4183907" y="5009797"/>
                    <a:pt x="4178598" y="5008027"/>
                    <a:pt x="4175058" y="5009354"/>
                  </a:cubicBezTo>
                  <a:cubicBezTo>
                    <a:pt x="4171519" y="5010682"/>
                    <a:pt x="4168864" y="5009797"/>
                    <a:pt x="4168864" y="5007585"/>
                  </a:cubicBezTo>
                  <a:cubicBezTo>
                    <a:pt x="4168864" y="5004930"/>
                    <a:pt x="4160900" y="5000505"/>
                    <a:pt x="4151166" y="4997408"/>
                  </a:cubicBezTo>
                  <a:cubicBezTo>
                    <a:pt x="4141432" y="4994311"/>
                    <a:pt x="4133468" y="4989887"/>
                    <a:pt x="4133468" y="4987674"/>
                  </a:cubicBezTo>
                  <a:cubicBezTo>
                    <a:pt x="4133468" y="4985905"/>
                    <a:pt x="4130813" y="4984135"/>
                    <a:pt x="4127716" y="4984135"/>
                  </a:cubicBezTo>
                  <a:cubicBezTo>
                    <a:pt x="4124619" y="4984135"/>
                    <a:pt x="4105151" y="4975728"/>
                    <a:pt x="4084356" y="4965552"/>
                  </a:cubicBezTo>
                  <a:cubicBezTo>
                    <a:pt x="4064003" y="4955375"/>
                    <a:pt x="4046305" y="4946969"/>
                    <a:pt x="4044977" y="4946526"/>
                  </a:cubicBezTo>
                  <a:cubicBezTo>
                    <a:pt x="4018873" y="4939447"/>
                    <a:pt x="4000732" y="4932368"/>
                    <a:pt x="3990998" y="4925731"/>
                  </a:cubicBezTo>
                  <a:cubicBezTo>
                    <a:pt x="3984804" y="4921307"/>
                    <a:pt x="3976397" y="4917767"/>
                    <a:pt x="3972415" y="4917767"/>
                  </a:cubicBezTo>
                  <a:cubicBezTo>
                    <a:pt x="3968433" y="4917767"/>
                    <a:pt x="3965336" y="4915555"/>
                    <a:pt x="3965336" y="4913342"/>
                  </a:cubicBezTo>
                  <a:cubicBezTo>
                    <a:pt x="3965336" y="4910688"/>
                    <a:pt x="3964009" y="4909360"/>
                    <a:pt x="3962239" y="4909803"/>
                  </a:cubicBezTo>
                  <a:cubicBezTo>
                    <a:pt x="3956487" y="4911130"/>
                    <a:pt x="3919321" y="4898742"/>
                    <a:pt x="3910030" y="4892547"/>
                  </a:cubicBezTo>
                  <a:cubicBezTo>
                    <a:pt x="3905163" y="4889450"/>
                    <a:pt x="3898084" y="4886795"/>
                    <a:pt x="3894544" y="4886795"/>
                  </a:cubicBezTo>
                  <a:cubicBezTo>
                    <a:pt x="3890562" y="4886795"/>
                    <a:pt x="3878173" y="4881043"/>
                    <a:pt x="3867112" y="4873964"/>
                  </a:cubicBezTo>
                  <a:cubicBezTo>
                    <a:pt x="3856051" y="4866885"/>
                    <a:pt x="3831716" y="4855824"/>
                    <a:pt x="3813575" y="4849629"/>
                  </a:cubicBezTo>
                  <a:cubicBezTo>
                    <a:pt x="3783046" y="4839011"/>
                    <a:pt x="3749862" y="4823082"/>
                    <a:pt x="3744110" y="4816003"/>
                  </a:cubicBezTo>
                  <a:cubicBezTo>
                    <a:pt x="3742783" y="4814676"/>
                    <a:pt x="3735261" y="4810694"/>
                    <a:pt x="3727740" y="4807597"/>
                  </a:cubicBezTo>
                  <a:cubicBezTo>
                    <a:pt x="3719776" y="4804057"/>
                    <a:pt x="3713139" y="4800075"/>
                    <a:pt x="3713139" y="4798305"/>
                  </a:cubicBezTo>
                  <a:cubicBezTo>
                    <a:pt x="3713139" y="4796535"/>
                    <a:pt x="3707829" y="4795208"/>
                    <a:pt x="3701193" y="4795208"/>
                  </a:cubicBezTo>
                  <a:cubicBezTo>
                    <a:pt x="3694556" y="4795208"/>
                    <a:pt x="3688361" y="4792553"/>
                    <a:pt x="3687477" y="4789898"/>
                  </a:cubicBezTo>
                  <a:cubicBezTo>
                    <a:pt x="3686592" y="4787244"/>
                    <a:pt x="3683937" y="4785916"/>
                    <a:pt x="3681725" y="4787686"/>
                  </a:cubicBezTo>
                  <a:cubicBezTo>
                    <a:pt x="3679512" y="4789014"/>
                    <a:pt x="3677743" y="4787686"/>
                    <a:pt x="3677743" y="4785474"/>
                  </a:cubicBezTo>
                  <a:cubicBezTo>
                    <a:pt x="3677743" y="4782819"/>
                    <a:pt x="3674645" y="4780607"/>
                    <a:pt x="3671106" y="4780607"/>
                  </a:cubicBezTo>
                  <a:cubicBezTo>
                    <a:pt x="3667124" y="4780607"/>
                    <a:pt x="3660045" y="4776625"/>
                    <a:pt x="3655178" y="4772200"/>
                  </a:cubicBezTo>
                  <a:cubicBezTo>
                    <a:pt x="3649868" y="4767333"/>
                    <a:pt x="3640577" y="4764236"/>
                    <a:pt x="3633055" y="4764679"/>
                  </a:cubicBezTo>
                  <a:cubicBezTo>
                    <a:pt x="3625976" y="4765121"/>
                    <a:pt x="3619781" y="4764679"/>
                    <a:pt x="3619339" y="4763351"/>
                  </a:cubicBezTo>
                  <a:cubicBezTo>
                    <a:pt x="3616684" y="4758042"/>
                    <a:pt x="3554741" y="4727513"/>
                    <a:pt x="3527309" y="4718221"/>
                  </a:cubicBezTo>
                  <a:cubicBezTo>
                    <a:pt x="3511381" y="4712912"/>
                    <a:pt x="3495453" y="4705833"/>
                    <a:pt x="3491470" y="4702735"/>
                  </a:cubicBezTo>
                  <a:cubicBezTo>
                    <a:pt x="3487931" y="4699196"/>
                    <a:pt x="3481294" y="4696541"/>
                    <a:pt x="3477312" y="4696541"/>
                  </a:cubicBezTo>
                  <a:cubicBezTo>
                    <a:pt x="3473330" y="4696541"/>
                    <a:pt x="3469790" y="4694771"/>
                    <a:pt x="3469790" y="4692559"/>
                  </a:cubicBezTo>
                  <a:cubicBezTo>
                    <a:pt x="3469790" y="4690347"/>
                    <a:pt x="3464923" y="4687250"/>
                    <a:pt x="3458729" y="4685922"/>
                  </a:cubicBezTo>
                  <a:cubicBezTo>
                    <a:pt x="3446783" y="4682825"/>
                    <a:pt x="3403865" y="4664685"/>
                    <a:pt x="3385725" y="4654508"/>
                  </a:cubicBezTo>
                  <a:cubicBezTo>
                    <a:pt x="3349886" y="4635040"/>
                    <a:pt x="3305641" y="4615130"/>
                    <a:pt x="3300774" y="4616015"/>
                  </a:cubicBezTo>
                  <a:cubicBezTo>
                    <a:pt x="3298562" y="4616457"/>
                    <a:pt x="3297234" y="4615130"/>
                    <a:pt x="3297234" y="4612475"/>
                  </a:cubicBezTo>
                  <a:cubicBezTo>
                    <a:pt x="3297234" y="4610263"/>
                    <a:pt x="3294580" y="4609378"/>
                    <a:pt x="3291482" y="4610706"/>
                  </a:cubicBezTo>
                  <a:cubicBezTo>
                    <a:pt x="3287943" y="4612033"/>
                    <a:pt x="3282633" y="4609821"/>
                    <a:pt x="3279536" y="4605839"/>
                  </a:cubicBezTo>
                  <a:cubicBezTo>
                    <a:pt x="3276439" y="4602299"/>
                    <a:pt x="3270687" y="4599202"/>
                    <a:pt x="3266263" y="4599202"/>
                  </a:cubicBezTo>
                  <a:cubicBezTo>
                    <a:pt x="3261838" y="4599202"/>
                    <a:pt x="3257414" y="4596105"/>
                    <a:pt x="3255644" y="4592565"/>
                  </a:cubicBezTo>
                  <a:cubicBezTo>
                    <a:pt x="3254316" y="4589025"/>
                    <a:pt x="3250334" y="4585928"/>
                    <a:pt x="3246352" y="4585928"/>
                  </a:cubicBezTo>
                  <a:cubicBezTo>
                    <a:pt x="3242813" y="4585928"/>
                    <a:pt x="3239716" y="4584158"/>
                    <a:pt x="3239716" y="4582389"/>
                  </a:cubicBezTo>
                  <a:cubicBezTo>
                    <a:pt x="3239716" y="4580176"/>
                    <a:pt x="3233521" y="4579291"/>
                    <a:pt x="3226442" y="4580619"/>
                  </a:cubicBezTo>
                  <a:cubicBezTo>
                    <a:pt x="3217150" y="4581946"/>
                    <a:pt x="3210071" y="4579734"/>
                    <a:pt x="3203877" y="4574425"/>
                  </a:cubicBezTo>
                  <a:cubicBezTo>
                    <a:pt x="3199010" y="4570000"/>
                    <a:pt x="3191931" y="4566018"/>
                    <a:pt x="3188391" y="4565575"/>
                  </a:cubicBezTo>
                  <a:cubicBezTo>
                    <a:pt x="3184409" y="4565133"/>
                    <a:pt x="3163614" y="4555399"/>
                    <a:pt x="3141491" y="4544338"/>
                  </a:cubicBezTo>
                  <a:cubicBezTo>
                    <a:pt x="3119811" y="4533277"/>
                    <a:pt x="3098131" y="4523985"/>
                    <a:pt x="3094149" y="4523985"/>
                  </a:cubicBezTo>
                  <a:cubicBezTo>
                    <a:pt x="3089724" y="4523985"/>
                    <a:pt x="3084857" y="4522658"/>
                    <a:pt x="3083088" y="4520888"/>
                  </a:cubicBezTo>
                  <a:cubicBezTo>
                    <a:pt x="3081318" y="4518676"/>
                    <a:pt x="3078221" y="4516906"/>
                    <a:pt x="3076893" y="4516906"/>
                  </a:cubicBezTo>
                  <a:cubicBezTo>
                    <a:pt x="3064062" y="4514251"/>
                    <a:pt x="3054328" y="4508942"/>
                    <a:pt x="3052116" y="4503632"/>
                  </a:cubicBezTo>
                  <a:cubicBezTo>
                    <a:pt x="3050789" y="4500093"/>
                    <a:pt x="3045922" y="4497438"/>
                    <a:pt x="3041055" y="4497438"/>
                  </a:cubicBezTo>
                  <a:cubicBezTo>
                    <a:pt x="3036188" y="4497438"/>
                    <a:pt x="3031321" y="4495668"/>
                    <a:pt x="3029551" y="4493456"/>
                  </a:cubicBezTo>
                  <a:cubicBezTo>
                    <a:pt x="3028224" y="4491244"/>
                    <a:pt x="3017162" y="4485934"/>
                    <a:pt x="3005216" y="4481952"/>
                  </a:cubicBezTo>
                  <a:cubicBezTo>
                    <a:pt x="2992828" y="4477970"/>
                    <a:pt x="2983094" y="4472661"/>
                    <a:pt x="2983094" y="4470448"/>
                  </a:cubicBezTo>
                  <a:cubicBezTo>
                    <a:pt x="2983094" y="4468236"/>
                    <a:pt x="2981766" y="4466909"/>
                    <a:pt x="2979996" y="4467351"/>
                  </a:cubicBezTo>
                  <a:cubicBezTo>
                    <a:pt x="2977784" y="4467794"/>
                    <a:pt x="2962741" y="4461599"/>
                    <a:pt x="2945485" y="4453635"/>
                  </a:cubicBezTo>
                  <a:cubicBezTo>
                    <a:pt x="2928672" y="4445671"/>
                    <a:pt x="2906549" y="4435495"/>
                    <a:pt x="2896816" y="4431070"/>
                  </a:cubicBezTo>
                  <a:cubicBezTo>
                    <a:pt x="2887082" y="4426646"/>
                    <a:pt x="2859207" y="4413815"/>
                    <a:pt x="2835315" y="4402753"/>
                  </a:cubicBezTo>
                  <a:cubicBezTo>
                    <a:pt x="2811422" y="4391692"/>
                    <a:pt x="2788415" y="4382401"/>
                    <a:pt x="2784875" y="4382401"/>
                  </a:cubicBezTo>
                  <a:cubicBezTo>
                    <a:pt x="2780893" y="4382401"/>
                    <a:pt x="2774699" y="4379746"/>
                    <a:pt x="2771159" y="4376649"/>
                  </a:cubicBezTo>
                  <a:cubicBezTo>
                    <a:pt x="2767177" y="4373109"/>
                    <a:pt x="2757001" y="4367800"/>
                    <a:pt x="2748594" y="4364702"/>
                  </a:cubicBezTo>
                  <a:cubicBezTo>
                    <a:pt x="2740188" y="4361163"/>
                    <a:pt x="2721162" y="4353199"/>
                    <a:pt x="2707004" y="4346119"/>
                  </a:cubicBezTo>
                  <a:cubicBezTo>
                    <a:pt x="2692403" y="4339483"/>
                    <a:pt x="2678244" y="4333731"/>
                    <a:pt x="2675590" y="4333731"/>
                  </a:cubicBezTo>
                  <a:cubicBezTo>
                    <a:pt x="2672493" y="4333731"/>
                    <a:pt x="2665413" y="4330191"/>
                    <a:pt x="2659661" y="4325767"/>
                  </a:cubicBezTo>
                  <a:cubicBezTo>
                    <a:pt x="2653910" y="4321342"/>
                    <a:pt x="2640194" y="4314263"/>
                    <a:pt x="2629132" y="4309838"/>
                  </a:cubicBezTo>
                  <a:cubicBezTo>
                    <a:pt x="2618071" y="4305414"/>
                    <a:pt x="2602143" y="4298335"/>
                    <a:pt x="2593736" y="4293910"/>
                  </a:cubicBezTo>
                  <a:cubicBezTo>
                    <a:pt x="2585330" y="4289486"/>
                    <a:pt x="2570286" y="4283734"/>
                    <a:pt x="2560552" y="4280637"/>
                  </a:cubicBezTo>
                  <a:cubicBezTo>
                    <a:pt x="2550818" y="4277539"/>
                    <a:pt x="2534890" y="4269575"/>
                    <a:pt x="2525156" y="4262939"/>
                  </a:cubicBezTo>
                  <a:cubicBezTo>
                    <a:pt x="2515422" y="4256302"/>
                    <a:pt x="2500379" y="4249665"/>
                    <a:pt x="2491972" y="4247895"/>
                  </a:cubicBezTo>
                  <a:cubicBezTo>
                    <a:pt x="2457461" y="4241258"/>
                    <a:pt x="2452152" y="4239489"/>
                    <a:pt x="2452152" y="4235949"/>
                  </a:cubicBezTo>
                  <a:cubicBezTo>
                    <a:pt x="2452152" y="4229312"/>
                    <a:pt x="2434454" y="4231525"/>
                    <a:pt x="2431799" y="4238604"/>
                  </a:cubicBezTo>
                  <a:cubicBezTo>
                    <a:pt x="2430029" y="4242143"/>
                    <a:pt x="2426489" y="4245241"/>
                    <a:pt x="2422950" y="4245241"/>
                  </a:cubicBezTo>
                  <a:cubicBezTo>
                    <a:pt x="2419410" y="4245241"/>
                    <a:pt x="2416756" y="4247895"/>
                    <a:pt x="2416756" y="4250992"/>
                  </a:cubicBezTo>
                  <a:cubicBezTo>
                    <a:pt x="2416756" y="4254532"/>
                    <a:pt x="2414986" y="4254090"/>
                    <a:pt x="2412331" y="4249665"/>
                  </a:cubicBezTo>
                  <a:cubicBezTo>
                    <a:pt x="2409234" y="4244798"/>
                    <a:pt x="2407906" y="4246568"/>
                    <a:pt x="2407906" y="4258072"/>
                  </a:cubicBezTo>
                  <a:cubicBezTo>
                    <a:pt x="2407906" y="4269575"/>
                    <a:pt x="2411446" y="4276212"/>
                    <a:pt x="2421622" y="4285504"/>
                  </a:cubicBezTo>
                  <a:cubicBezTo>
                    <a:pt x="2429587" y="4292583"/>
                    <a:pt x="2437108" y="4297007"/>
                    <a:pt x="2438878" y="4296122"/>
                  </a:cubicBezTo>
                  <a:cubicBezTo>
                    <a:pt x="2440648" y="4294795"/>
                    <a:pt x="2444630" y="4297007"/>
                    <a:pt x="2447727" y="4300547"/>
                  </a:cubicBezTo>
                  <a:cubicBezTo>
                    <a:pt x="2450824" y="4304087"/>
                    <a:pt x="2456134" y="4307184"/>
                    <a:pt x="2459231" y="4307184"/>
                  </a:cubicBezTo>
                  <a:cubicBezTo>
                    <a:pt x="2462770" y="4307184"/>
                    <a:pt x="2465425" y="4309396"/>
                    <a:pt x="2465425" y="4311608"/>
                  </a:cubicBezTo>
                  <a:cubicBezTo>
                    <a:pt x="2465425" y="4314263"/>
                    <a:pt x="2469407" y="4316033"/>
                    <a:pt x="2473832" y="4316033"/>
                  </a:cubicBezTo>
                  <a:cubicBezTo>
                    <a:pt x="2478256" y="4316033"/>
                    <a:pt x="2483123" y="4319130"/>
                    <a:pt x="2484893" y="4322670"/>
                  </a:cubicBezTo>
                  <a:cubicBezTo>
                    <a:pt x="2486220" y="4326652"/>
                    <a:pt x="2492857" y="4328864"/>
                    <a:pt x="2503918" y="4328421"/>
                  </a:cubicBezTo>
                  <a:cubicBezTo>
                    <a:pt x="2512768" y="4327979"/>
                    <a:pt x="2521174" y="4330191"/>
                    <a:pt x="2522059" y="4332846"/>
                  </a:cubicBezTo>
                  <a:cubicBezTo>
                    <a:pt x="2522944" y="4335943"/>
                    <a:pt x="2525599" y="4336828"/>
                    <a:pt x="2527811" y="4335501"/>
                  </a:cubicBezTo>
                  <a:cubicBezTo>
                    <a:pt x="2530466" y="4334173"/>
                    <a:pt x="2534890" y="4335501"/>
                    <a:pt x="2538430" y="4338155"/>
                  </a:cubicBezTo>
                  <a:cubicBezTo>
                    <a:pt x="2541969" y="4341253"/>
                    <a:pt x="2545066" y="4342137"/>
                    <a:pt x="2545066" y="4340810"/>
                  </a:cubicBezTo>
                  <a:cubicBezTo>
                    <a:pt x="2545066" y="4339040"/>
                    <a:pt x="2549491" y="4341695"/>
                    <a:pt x="2554800" y="4347004"/>
                  </a:cubicBezTo>
                  <a:cubicBezTo>
                    <a:pt x="2560110" y="4351871"/>
                    <a:pt x="2567189" y="4355853"/>
                    <a:pt x="2570286" y="4355853"/>
                  </a:cubicBezTo>
                  <a:cubicBezTo>
                    <a:pt x="2573383" y="4355853"/>
                    <a:pt x="2576038" y="4358508"/>
                    <a:pt x="2576038" y="4361605"/>
                  </a:cubicBezTo>
                  <a:cubicBezTo>
                    <a:pt x="2576038" y="4365145"/>
                    <a:pt x="2577808" y="4364702"/>
                    <a:pt x="2580463" y="4360278"/>
                  </a:cubicBezTo>
                  <a:cubicBezTo>
                    <a:pt x="2583117" y="4355853"/>
                    <a:pt x="2584887" y="4355411"/>
                    <a:pt x="2584887" y="4359393"/>
                  </a:cubicBezTo>
                  <a:cubicBezTo>
                    <a:pt x="2584887" y="4362048"/>
                    <a:pt x="2588869" y="4364702"/>
                    <a:pt x="2593736" y="4364702"/>
                  </a:cubicBezTo>
                  <a:cubicBezTo>
                    <a:pt x="2598603" y="4364702"/>
                    <a:pt x="2602585" y="4366915"/>
                    <a:pt x="2602585" y="4369569"/>
                  </a:cubicBezTo>
                  <a:cubicBezTo>
                    <a:pt x="2602585" y="4371782"/>
                    <a:pt x="2604355" y="4372667"/>
                    <a:pt x="2607010" y="4371339"/>
                  </a:cubicBezTo>
                  <a:cubicBezTo>
                    <a:pt x="2609222" y="4370012"/>
                    <a:pt x="2615859" y="4371339"/>
                    <a:pt x="2621168" y="4374436"/>
                  </a:cubicBezTo>
                  <a:cubicBezTo>
                    <a:pt x="2626920" y="4377534"/>
                    <a:pt x="2632672" y="4379303"/>
                    <a:pt x="2634884" y="4378861"/>
                  </a:cubicBezTo>
                  <a:cubicBezTo>
                    <a:pt x="2636654" y="4378418"/>
                    <a:pt x="2637981" y="4381073"/>
                    <a:pt x="2637981" y="4384613"/>
                  </a:cubicBezTo>
                  <a:cubicBezTo>
                    <a:pt x="2637981" y="4388595"/>
                    <a:pt x="2641963" y="4391250"/>
                    <a:pt x="2648600" y="4391250"/>
                  </a:cubicBezTo>
                  <a:cubicBezTo>
                    <a:pt x="2663644" y="4391250"/>
                    <a:pt x="2685766" y="4399656"/>
                    <a:pt x="2688421" y="4407178"/>
                  </a:cubicBezTo>
                  <a:cubicBezTo>
                    <a:pt x="2689748" y="4410717"/>
                    <a:pt x="2694615" y="4413372"/>
                    <a:pt x="2699040" y="4413372"/>
                  </a:cubicBezTo>
                  <a:cubicBezTo>
                    <a:pt x="2706561" y="4413372"/>
                    <a:pt x="2718950" y="4421336"/>
                    <a:pt x="2735321" y="4435937"/>
                  </a:cubicBezTo>
                  <a:cubicBezTo>
                    <a:pt x="2739745" y="4440362"/>
                    <a:pt x="2755231" y="4444344"/>
                    <a:pt x="2772487" y="4446114"/>
                  </a:cubicBezTo>
                  <a:cubicBezTo>
                    <a:pt x="2788415" y="4447883"/>
                    <a:pt x="2801688" y="4451423"/>
                    <a:pt x="2801688" y="4453635"/>
                  </a:cubicBezTo>
                  <a:cubicBezTo>
                    <a:pt x="2801688" y="4456290"/>
                    <a:pt x="2799476" y="4456732"/>
                    <a:pt x="2796379" y="4454963"/>
                  </a:cubicBezTo>
                  <a:cubicBezTo>
                    <a:pt x="2793724" y="4453193"/>
                    <a:pt x="2792839" y="4453635"/>
                    <a:pt x="2794167" y="4456732"/>
                  </a:cubicBezTo>
                  <a:cubicBezTo>
                    <a:pt x="2795937" y="4458945"/>
                    <a:pt x="2800804" y="4460272"/>
                    <a:pt x="2805228" y="4458945"/>
                  </a:cubicBezTo>
                  <a:cubicBezTo>
                    <a:pt x="2809653" y="4458060"/>
                    <a:pt x="2817174" y="4461599"/>
                    <a:pt x="2823369" y="4468236"/>
                  </a:cubicBezTo>
                  <a:cubicBezTo>
                    <a:pt x="2829563" y="4474430"/>
                    <a:pt x="2836642" y="4479740"/>
                    <a:pt x="2840182" y="4479740"/>
                  </a:cubicBezTo>
                  <a:cubicBezTo>
                    <a:pt x="2843279" y="4479740"/>
                    <a:pt x="2845934" y="4481952"/>
                    <a:pt x="2845934" y="4484164"/>
                  </a:cubicBezTo>
                  <a:cubicBezTo>
                    <a:pt x="2845934" y="4486819"/>
                    <a:pt x="2849031" y="4488589"/>
                    <a:pt x="2852570" y="4488589"/>
                  </a:cubicBezTo>
                  <a:cubicBezTo>
                    <a:pt x="2856110" y="4488589"/>
                    <a:pt x="2859207" y="4490359"/>
                    <a:pt x="2859207" y="4492129"/>
                  </a:cubicBezTo>
                  <a:cubicBezTo>
                    <a:pt x="2859207" y="4495668"/>
                    <a:pt x="2869826" y="4497438"/>
                    <a:pt x="2891506" y="4497880"/>
                  </a:cubicBezTo>
                  <a:cubicBezTo>
                    <a:pt x="2898143" y="4497880"/>
                    <a:pt x="2903452" y="4499650"/>
                    <a:pt x="2903452" y="4501862"/>
                  </a:cubicBezTo>
                  <a:cubicBezTo>
                    <a:pt x="2903452" y="4504517"/>
                    <a:pt x="2906549" y="4506287"/>
                    <a:pt x="2910089" y="4506287"/>
                  </a:cubicBezTo>
                  <a:cubicBezTo>
                    <a:pt x="2913629" y="4506287"/>
                    <a:pt x="2916283" y="4507614"/>
                    <a:pt x="2915398" y="4509827"/>
                  </a:cubicBezTo>
                  <a:cubicBezTo>
                    <a:pt x="2914956" y="4511596"/>
                    <a:pt x="2916726" y="4513366"/>
                    <a:pt x="2918938" y="4514251"/>
                  </a:cubicBezTo>
                  <a:cubicBezTo>
                    <a:pt x="2921593" y="4515136"/>
                    <a:pt x="2926460" y="4518233"/>
                    <a:pt x="2929999" y="4521773"/>
                  </a:cubicBezTo>
                  <a:cubicBezTo>
                    <a:pt x="2941946" y="4531949"/>
                    <a:pt x="2965838" y="4542568"/>
                    <a:pt x="2972475" y="4539913"/>
                  </a:cubicBezTo>
                  <a:cubicBezTo>
                    <a:pt x="2975572" y="4538586"/>
                    <a:pt x="2984421" y="4542568"/>
                    <a:pt x="2991500" y="4548320"/>
                  </a:cubicBezTo>
                  <a:cubicBezTo>
                    <a:pt x="2998579" y="4554514"/>
                    <a:pt x="3008756" y="4559381"/>
                    <a:pt x="3014508" y="4559381"/>
                  </a:cubicBezTo>
                  <a:cubicBezTo>
                    <a:pt x="3020260" y="4559381"/>
                    <a:pt x="3029993" y="4563363"/>
                    <a:pt x="3036188" y="4568230"/>
                  </a:cubicBezTo>
                  <a:cubicBezTo>
                    <a:pt x="3042382" y="4573097"/>
                    <a:pt x="3050789" y="4577079"/>
                    <a:pt x="3055213" y="4577079"/>
                  </a:cubicBezTo>
                  <a:cubicBezTo>
                    <a:pt x="3059195" y="4577079"/>
                    <a:pt x="3062735" y="4579291"/>
                    <a:pt x="3062735" y="4581504"/>
                  </a:cubicBezTo>
                  <a:cubicBezTo>
                    <a:pt x="3062735" y="4584158"/>
                    <a:pt x="3066274" y="4585928"/>
                    <a:pt x="3070699" y="4585928"/>
                  </a:cubicBezTo>
                  <a:cubicBezTo>
                    <a:pt x="3074681" y="4586371"/>
                    <a:pt x="3086185" y="4589910"/>
                    <a:pt x="3095919" y="4594777"/>
                  </a:cubicBezTo>
                  <a:cubicBezTo>
                    <a:pt x="3105653" y="4599644"/>
                    <a:pt x="3117156" y="4603184"/>
                    <a:pt x="3121138" y="4603626"/>
                  </a:cubicBezTo>
                  <a:cubicBezTo>
                    <a:pt x="3125563" y="4603626"/>
                    <a:pt x="3127775" y="4606281"/>
                    <a:pt x="3126448" y="4609378"/>
                  </a:cubicBezTo>
                  <a:cubicBezTo>
                    <a:pt x="3125121" y="4612918"/>
                    <a:pt x="3128218" y="4615130"/>
                    <a:pt x="3134412" y="4615573"/>
                  </a:cubicBezTo>
                  <a:cubicBezTo>
                    <a:pt x="3140164" y="4616015"/>
                    <a:pt x="3145031" y="4618670"/>
                    <a:pt x="3145916" y="4620882"/>
                  </a:cubicBezTo>
                  <a:cubicBezTo>
                    <a:pt x="3146801" y="4623094"/>
                    <a:pt x="3150340" y="4623979"/>
                    <a:pt x="3153880" y="4622652"/>
                  </a:cubicBezTo>
                  <a:cubicBezTo>
                    <a:pt x="3157420" y="4621324"/>
                    <a:pt x="3160074" y="4622652"/>
                    <a:pt x="3160074" y="4625306"/>
                  </a:cubicBezTo>
                  <a:cubicBezTo>
                    <a:pt x="3160074" y="4627961"/>
                    <a:pt x="3164056" y="4630173"/>
                    <a:pt x="3168923" y="4630173"/>
                  </a:cubicBezTo>
                  <a:cubicBezTo>
                    <a:pt x="3173790" y="4630173"/>
                    <a:pt x="3181312" y="4631943"/>
                    <a:pt x="3185736" y="4634155"/>
                  </a:cubicBezTo>
                  <a:cubicBezTo>
                    <a:pt x="3199010" y="4641677"/>
                    <a:pt x="3233521" y="4656721"/>
                    <a:pt x="3236618" y="4656721"/>
                  </a:cubicBezTo>
                  <a:cubicBezTo>
                    <a:pt x="3237946" y="4656721"/>
                    <a:pt x="3244582" y="4658933"/>
                    <a:pt x="3251662" y="4661587"/>
                  </a:cubicBezTo>
                  <a:cubicBezTo>
                    <a:pt x="3261396" y="4665127"/>
                    <a:pt x="3262723" y="4666897"/>
                    <a:pt x="3257414" y="4670437"/>
                  </a:cubicBezTo>
                  <a:cubicBezTo>
                    <a:pt x="3251662" y="4674419"/>
                    <a:pt x="3251662" y="4674861"/>
                    <a:pt x="3257414" y="4673534"/>
                  </a:cubicBezTo>
                  <a:cubicBezTo>
                    <a:pt x="3265378" y="4672206"/>
                    <a:pt x="3297234" y="4683710"/>
                    <a:pt x="3297234" y="4688135"/>
                  </a:cubicBezTo>
                  <a:cubicBezTo>
                    <a:pt x="3297234" y="4689462"/>
                    <a:pt x="3303429" y="4690347"/>
                    <a:pt x="3310950" y="4689462"/>
                  </a:cubicBezTo>
                  <a:cubicBezTo>
                    <a:pt x="3320242" y="4688135"/>
                    <a:pt x="3323339" y="4689462"/>
                    <a:pt x="3321127" y="4693002"/>
                  </a:cubicBezTo>
                  <a:cubicBezTo>
                    <a:pt x="3318914" y="4696099"/>
                    <a:pt x="3320242" y="4696984"/>
                    <a:pt x="3325109" y="4695214"/>
                  </a:cubicBezTo>
                  <a:cubicBezTo>
                    <a:pt x="3329533" y="4693444"/>
                    <a:pt x="3333073" y="4695656"/>
                    <a:pt x="3334843" y="4700966"/>
                  </a:cubicBezTo>
                  <a:cubicBezTo>
                    <a:pt x="3336170" y="4705833"/>
                    <a:pt x="3338825" y="4709372"/>
                    <a:pt x="3340594" y="4709372"/>
                  </a:cubicBezTo>
                  <a:cubicBezTo>
                    <a:pt x="3348559" y="4708045"/>
                    <a:pt x="3355195" y="4710257"/>
                    <a:pt x="3353426" y="4713354"/>
                  </a:cubicBezTo>
                  <a:cubicBezTo>
                    <a:pt x="3352098" y="4715124"/>
                    <a:pt x="3356523" y="4716894"/>
                    <a:pt x="3362717" y="4717336"/>
                  </a:cubicBezTo>
                  <a:cubicBezTo>
                    <a:pt x="3369354" y="4717336"/>
                    <a:pt x="3375106" y="4719991"/>
                    <a:pt x="3375991" y="4722646"/>
                  </a:cubicBezTo>
                  <a:cubicBezTo>
                    <a:pt x="3376876" y="4725301"/>
                    <a:pt x="3382185" y="4727513"/>
                    <a:pt x="3387494" y="4727513"/>
                  </a:cubicBezTo>
                  <a:cubicBezTo>
                    <a:pt x="3392804" y="4727513"/>
                    <a:pt x="3398998" y="4729283"/>
                    <a:pt x="3401210" y="4731052"/>
                  </a:cubicBezTo>
                  <a:cubicBezTo>
                    <a:pt x="3403865" y="4733265"/>
                    <a:pt x="3414041" y="4737689"/>
                    <a:pt x="3424660" y="4740786"/>
                  </a:cubicBezTo>
                  <a:cubicBezTo>
                    <a:pt x="3434837" y="4743883"/>
                    <a:pt x="3442358" y="4747423"/>
                    <a:pt x="3441031" y="4748750"/>
                  </a:cubicBezTo>
                  <a:cubicBezTo>
                    <a:pt x="3438376" y="4751848"/>
                    <a:pt x="3454305" y="4762909"/>
                    <a:pt x="3464481" y="4765121"/>
                  </a:cubicBezTo>
                  <a:cubicBezTo>
                    <a:pt x="3468463" y="4766006"/>
                    <a:pt x="3482179" y="4770873"/>
                    <a:pt x="3494568" y="4775740"/>
                  </a:cubicBezTo>
                  <a:cubicBezTo>
                    <a:pt x="3507399" y="4780607"/>
                    <a:pt x="3518460" y="4783262"/>
                    <a:pt x="3520230" y="4781934"/>
                  </a:cubicBezTo>
                  <a:cubicBezTo>
                    <a:pt x="3521557" y="4780165"/>
                    <a:pt x="3522885" y="4782377"/>
                    <a:pt x="3522885" y="4785916"/>
                  </a:cubicBezTo>
                  <a:cubicBezTo>
                    <a:pt x="3522885" y="4789898"/>
                    <a:pt x="3525982" y="4795208"/>
                    <a:pt x="3529521" y="4798305"/>
                  </a:cubicBezTo>
                  <a:cubicBezTo>
                    <a:pt x="3533946" y="4802287"/>
                    <a:pt x="3536158" y="4802287"/>
                    <a:pt x="3536158" y="4798747"/>
                  </a:cubicBezTo>
                  <a:cubicBezTo>
                    <a:pt x="3536158" y="4796093"/>
                    <a:pt x="3540140" y="4793881"/>
                    <a:pt x="3545007" y="4793881"/>
                  </a:cubicBezTo>
                  <a:cubicBezTo>
                    <a:pt x="3549874" y="4793881"/>
                    <a:pt x="3553856" y="4796535"/>
                    <a:pt x="3553856" y="4799632"/>
                  </a:cubicBezTo>
                  <a:cubicBezTo>
                    <a:pt x="3553856" y="4802730"/>
                    <a:pt x="3564475" y="4810251"/>
                    <a:pt x="3577306" y="4816003"/>
                  </a:cubicBezTo>
                  <a:cubicBezTo>
                    <a:pt x="3589695" y="4821755"/>
                    <a:pt x="3601641" y="4828392"/>
                    <a:pt x="3603411" y="4831046"/>
                  </a:cubicBezTo>
                  <a:cubicBezTo>
                    <a:pt x="3606065" y="4834586"/>
                    <a:pt x="3606950" y="4834586"/>
                    <a:pt x="3606950" y="4831046"/>
                  </a:cubicBezTo>
                  <a:cubicBezTo>
                    <a:pt x="3606950" y="4828392"/>
                    <a:pt x="3611375" y="4826622"/>
                    <a:pt x="3617127" y="4827507"/>
                  </a:cubicBezTo>
                  <a:cubicBezTo>
                    <a:pt x="3622436" y="4827949"/>
                    <a:pt x="3629073" y="4828834"/>
                    <a:pt x="3631285" y="4828834"/>
                  </a:cubicBezTo>
                  <a:cubicBezTo>
                    <a:pt x="3633940" y="4829277"/>
                    <a:pt x="3633055" y="4831046"/>
                    <a:pt x="3629515" y="4833259"/>
                  </a:cubicBezTo>
                  <a:cubicBezTo>
                    <a:pt x="3621109" y="4839011"/>
                    <a:pt x="3631285" y="4843878"/>
                    <a:pt x="3644559" y="4840780"/>
                  </a:cubicBezTo>
                  <a:cubicBezTo>
                    <a:pt x="3652965" y="4838568"/>
                    <a:pt x="3654735" y="4839453"/>
                    <a:pt x="3652965" y="4844762"/>
                  </a:cubicBezTo>
                  <a:cubicBezTo>
                    <a:pt x="3650311" y="4851399"/>
                    <a:pt x="3654735" y="4853169"/>
                    <a:pt x="3670221" y="4851399"/>
                  </a:cubicBezTo>
                  <a:cubicBezTo>
                    <a:pt x="3674645" y="4850957"/>
                    <a:pt x="3677300" y="4853169"/>
                    <a:pt x="3676858" y="4856709"/>
                  </a:cubicBezTo>
                  <a:cubicBezTo>
                    <a:pt x="3675973" y="4859806"/>
                    <a:pt x="3679070" y="4862461"/>
                    <a:pt x="3683052" y="4862461"/>
                  </a:cubicBezTo>
                  <a:cubicBezTo>
                    <a:pt x="3687034" y="4862461"/>
                    <a:pt x="3691901" y="4864230"/>
                    <a:pt x="3693671" y="4866000"/>
                  </a:cubicBezTo>
                  <a:cubicBezTo>
                    <a:pt x="3695441" y="4867770"/>
                    <a:pt x="3700750" y="4869097"/>
                    <a:pt x="3705617" y="4869097"/>
                  </a:cubicBezTo>
                  <a:cubicBezTo>
                    <a:pt x="3710042" y="4869097"/>
                    <a:pt x="3720218" y="4873522"/>
                    <a:pt x="3727740" y="4878831"/>
                  </a:cubicBezTo>
                  <a:cubicBezTo>
                    <a:pt x="3735261" y="4884141"/>
                    <a:pt x="3739686" y="4886353"/>
                    <a:pt x="3737916" y="4883256"/>
                  </a:cubicBezTo>
                  <a:cubicBezTo>
                    <a:pt x="3733934" y="4876177"/>
                    <a:pt x="3736146" y="4876619"/>
                    <a:pt x="3751190" y="4884583"/>
                  </a:cubicBezTo>
                  <a:cubicBezTo>
                    <a:pt x="3758269" y="4888123"/>
                    <a:pt x="3762251" y="4891220"/>
                    <a:pt x="3759596" y="4891220"/>
                  </a:cubicBezTo>
                  <a:cubicBezTo>
                    <a:pt x="3757384" y="4891220"/>
                    <a:pt x="3761808" y="4895202"/>
                    <a:pt x="3769773" y="4900069"/>
                  </a:cubicBezTo>
                  <a:cubicBezTo>
                    <a:pt x="3777737" y="4904936"/>
                    <a:pt x="3786586" y="4908918"/>
                    <a:pt x="3789240" y="4908918"/>
                  </a:cubicBezTo>
                  <a:cubicBezTo>
                    <a:pt x="3791895" y="4908918"/>
                    <a:pt x="3797647" y="4911573"/>
                    <a:pt x="3801187" y="4914670"/>
                  </a:cubicBezTo>
                  <a:cubicBezTo>
                    <a:pt x="3808708" y="4920864"/>
                    <a:pt x="3847644" y="4935465"/>
                    <a:pt x="3859148" y="4936350"/>
                  </a:cubicBezTo>
                  <a:cubicBezTo>
                    <a:pt x="3862687" y="4936792"/>
                    <a:pt x="3868439" y="4940774"/>
                    <a:pt x="3872421" y="4945199"/>
                  </a:cubicBezTo>
                  <a:cubicBezTo>
                    <a:pt x="3875961" y="4949623"/>
                    <a:pt x="3883925" y="4954048"/>
                    <a:pt x="3889677" y="4955375"/>
                  </a:cubicBezTo>
                  <a:cubicBezTo>
                    <a:pt x="3894986" y="4956260"/>
                    <a:pt x="3902508" y="4959357"/>
                    <a:pt x="3906048" y="4962455"/>
                  </a:cubicBezTo>
                  <a:cubicBezTo>
                    <a:pt x="3909145" y="4965109"/>
                    <a:pt x="3920206" y="4967764"/>
                    <a:pt x="3929940" y="4967764"/>
                  </a:cubicBezTo>
                  <a:cubicBezTo>
                    <a:pt x="3948081" y="4968649"/>
                    <a:pt x="3953390" y="4973073"/>
                    <a:pt x="3940116" y="4976613"/>
                  </a:cubicBezTo>
                  <a:cubicBezTo>
                    <a:pt x="3935249" y="4977940"/>
                    <a:pt x="3937019" y="4978825"/>
                    <a:pt x="3944541" y="4979268"/>
                  </a:cubicBezTo>
                  <a:cubicBezTo>
                    <a:pt x="3951620" y="4979268"/>
                    <a:pt x="3956045" y="4981480"/>
                    <a:pt x="3954717" y="4983692"/>
                  </a:cubicBezTo>
                  <a:cubicBezTo>
                    <a:pt x="3952948" y="4985905"/>
                    <a:pt x="3955602" y="4987232"/>
                    <a:pt x="3959584" y="4986347"/>
                  </a:cubicBezTo>
                  <a:cubicBezTo>
                    <a:pt x="3964009" y="4985905"/>
                    <a:pt x="3970203" y="4987232"/>
                    <a:pt x="3973300" y="4989887"/>
                  </a:cubicBezTo>
                  <a:cubicBezTo>
                    <a:pt x="3976840" y="4992541"/>
                    <a:pt x="3978610" y="4992099"/>
                    <a:pt x="3978610" y="4988117"/>
                  </a:cubicBezTo>
                  <a:cubicBezTo>
                    <a:pt x="3978610" y="4983250"/>
                    <a:pt x="3979495" y="4983250"/>
                    <a:pt x="3982592" y="4988559"/>
                  </a:cubicBezTo>
                  <a:cubicBezTo>
                    <a:pt x="3985246" y="4992099"/>
                    <a:pt x="3985689" y="4996523"/>
                    <a:pt x="3984362" y="4999178"/>
                  </a:cubicBezTo>
                  <a:cubicBezTo>
                    <a:pt x="3983034" y="5001390"/>
                    <a:pt x="3983919" y="5001833"/>
                    <a:pt x="3986574" y="5000063"/>
                  </a:cubicBezTo>
                  <a:cubicBezTo>
                    <a:pt x="3989671" y="4998293"/>
                    <a:pt x="3991883" y="4999178"/>
                    <a:pt x="3991883" y="5001390"/>
                  </a:cubicBezTo>
                  <a:cubicBezTo>
                    <a:pt x="3991883" y="5004045"/>
                    <a:pt x="3996308" y="5006257"/>
                    <a:pt x="4002060" y="5006257"/>
                  </a:cubicBezTo>
                  <a:cubicBezTo>
                    <a:pt x="4007369" y="5006257"/>
                    <a:pt x="4015776" y="5009354"/>
                    <a:pt x="4020200" y="5012894"/>
                  </a:cubicBezTo>
                  <a:cubicBezTo>
                    <a:pt x="4024625" y="5016434"/>
                    <a:pt x="4030377" y="5018203"/>
                    <a:pt x="4032146" y="5016876"/>
                  </a:cubicBezTo>
                  <a:cubicBezTo>
                    <a:pt x="4037898" y="5013337"/>
                    <a:pt x="4067100" y="5028822"/>
                    <a:pt x="4067100" y="5035017"/>
                  </a:cubicBezTo>
                  <a:cubicBezTo>
                    <a:pt x="4067100" y="5038556"/>
                    <a:pt x="4070640" y="5039884"/>
                    <a:pt x="4077276" y="5038556"/>
                  </a:cubicBezTo>
                  <a:cubicBezTo>
                    <a:pt x="4084356" y="5037229"/>
                    <a:pt x="4085241" y="5037671"/>
                    <a:pt x="4080816" y="5040769"/>
                  </a:cubicBezTo>
                  <a:cubicBezTo>
                    <a:pt x="4075949" y="5044308"/>
                    <a:pt x="4075949" y="5045635"/>
                    <a:pt x="4080816" y="5048733"/>
                  </a:cubicBezTo>
                  <a:cubicBezTo>
                    <a:pt x="4083913" y="5050502"/>
                    <a:pt x="4087010" y="5050060"/>
                    <a:pt x="4088338" y="5046963"/>
                  </a:cubicBezTo>
                  <a:cubicBezTo>
                    <a:pt x="4090550" y="5040326"/>
                    <a:pt x="4101169" y="5039884"/>
                    <a:pt x="4103381" y="5046963"/>
                  </a:cubicBezTo>
                  <a:cubicBezTo>
                    <a:pt x="4105151" y="5052272"/>
                    <a:pt x="4116212" y="5055812"/>
                    <a:pt x="4132583" y="5055812"/>
                  </a:cubicBezTo>
                  <a:cubicBezTo>
                    <a:pt x="4137892" y="5055812"/>
                    <a:pt x="4142317" y="5057139"/>
                    <a:pt x="4142317" y="5058909"/>
                  </a:cubicBezTo>
                  <a:cubicBezTo>
                    <a:pt x="4142317" y="5060679"/>
                    <a:pt x="4146741" y="5062006"/>
                    <a:pt x="4152051" y="5062449"/>
                  </a:cubicBezTo>
                  <a:cubicBezTo>
                    <a:pt x="4157360" y="5062891"/>
                    <a:pt x="4163554" y="5066431"/>
                    <a:pt x="4165324" y="5070413"/>
                  </a:cubicBezTo>
                  <a:cubicBezTo>
                    <a:pt x="4167537" y="5073952"/>
                    <a:pt x="4171076" y="5076165"/>
                    <a:pt x="4173731" y="5074837"/>
                  </a:cubicBezTo>
                  <a:cubicBezTo>
                    <a:pt x="4175943" y="5073067"/>
                    <a:pt x="4177713" y="5074837"/>
                    <a:pt x="4177713" y="5078377"/>
                  </a:cubicBezTo>
                  <a:cubicBezTo>
                    <a:pt x="4177713" y="5085456"/>
                    <a:pt x="4189659" y="5091650"/>
                    <a:pt x="4195411" y="5088111"/>
                  </a:cubicBezTo>
                  <a:cubicBezTo>
                    <a:pt x="4197623" y="5086783"/>
                    <a:pt x="4198508" y="5090766"/>
                    <a:pt x="4198066" y="5096517"/>
                  </a:cubicBezTo>
                  <a:cubicBezTo>
                    <a:pt x="4197181" y="5104039"/>
                    <a:pt x="4198508" y="5106694"/>
                    <a:pt x="4203818" y="5105809"/>
                  </a:cubicBezTo>
                  <a:cubicBezTo>
                    <a:pt x="4207800" y="5104924"/>
                    <a:pt x="4212667" y="5104039"/>
                    <a:pt x="4214437" y="5104039"/>
                  </a:cubicBezTo>
                  <a:cubicBezTo>
                    <a:pt x="4216649" y="5103597"/>
                    <a:pt x="4216649" y="5101384"/>
                    <a:pt x="4214879" y="5098730"/>
                  </a:cubicBezTo>
                  <a:cubicBezTo>
                    <a:pt x="4213109" y="5095190"/>
                    <a:pt x="4214879" y="5095633"/>
                    <a:pt x="4221516" y="5099172"/>
                  </a:cubicBezTo>
                  <a:cubicBezTo>
                    <a:pt x="4226825" y="5101827"/>
                    <a:pt x="4229922" y="5105809"/>
                    <a:pt x="4228595" y="5108464"/>
                  </a:cubicBezTo>
                  <a:cubicBezTo>
                    <a:pt x="4225055" y="5114215"/>
                    <a:pt x="4232135" y="5113773"/>
                    <a:pt x="4238329" y="5107579"/>
                  </a:cubicBezTo>
                  <a:cubicBezTo>
                    <a:pt x="4241869" y="5104039"/>
                    <a:pt x="4244081" y="5104039"/>
                    <a:pt x="4245851" y="5107579"/>
                  </a:cubicBezTo>
                  <a:cubicBezTo>
                    <a:pt x="4247620" y="5110233"/>
                    <a:pt x="4246735" y="5112446"/>
                    <a:pt x="4244523" y="5112446"/>
                  </a:cubicBezTo>
                  <a:cubicBezTo>
                    <a:pt x="4241869" y="5112446"/>
                    <a:pt x="4239656" y="5114215"/>
                    <a:pt x="4239656" y="5116870"/>
                  </a:cubicBezTo>
                  <a:cubicBezTo>
                    <a:pt x="4239656" y="5122622"/>
                    <a:pt x="4279034" y="5133683"/>
                    <a:pt x="4293635" y="5132356"/>
                  </a:cubicBezTo>
                  <a:cubicBezTo>
                    <a:pt x="4302927" y="5131471"/>
                    <a:pt x="4304697" y="5132356"/>
                    <a:pt x="4302927" y="5138108"/>
                  </a:cubicBezTo>
                  <a:cubicBezTo>
                    <a:pt x="4300715" y="5144302"/>
                    <a:pt x="4301599" y="5144745"/>
                    <a:pt x="4306466" y="5140320"/>
                  </a:cubicBezTo>
                  <a:cubicBezTo>
                    <a:pt x="4313988" y="5132798"/>
                    <a:pt x="4320625" y="5132798"/>
                    <a:pt x="4317970" y="5140320"/>
                  </a:cubicBezTo>
                  <a:cubicBezTo>
                    <a:pt x="4316643" y="5143860"/>
                    <a:pt x="4319298" y="5146514"/>
                    <a:pt x="4324607" y="5146514"/>
                  </a:cubicBezTo>
                  <a:cubicBezTo>
                    <a:pt x="4329474" y="5146957"/>
                    <a:pt x="4337438" y="5150497"/>
                    <a:pt x="4341863" y="5154921"/>
                  </a:cubicBezTo>
                  <a:cubicBezTo>
                    <a:pt x="4346287" y="5158903"/>
                    <a:pt x="4352924" y="5161115"/>
                    <a:pt x="4356463" y="5159788"/>
                  </a:cubicBezTo>
                  <a:cubicBezTo>
                    <a:pt x="4360003" y="5158461"/>
                    <a:pt x="4365313" y="5160230"/>
                    <a:pt x="4367967" y="5163770"/>
                  </a:cubicBezTo>
                  <a:cubicBezTo>
                    <a:pt x="4371064" y="5167310"/>
                    <a:pt x="4378144" y="5169964"/>
                    <a:pt x="4383895" y="5169964"/>
                  </a:cubicBezTo>
                  <a:cubicBezTo>
                    <a:pt x="4389647" y="5169964"/>
                    <a:pt x="4394514" y="5172177"/>
                    <a:pt x="4394514" y="5174389"/>
                  </a:cubicBezTo>
                  <a:cubicBezTo>
                    <a:pt x="4394514" y="5177044"/>
                    <a:pt x="4397611" y="5178813"/>
                    <a:pt x="4401151" y="5178813"/>
                  </a:cubicBezTo>
                  <a:cubicBezTo>
                    <a:pt x="4405133" y="5178813"/>
                    <a:pt x="4409558" y="5183238"/>
                    <a:pt x="4411770" y="5188547"/>
                  </a:cubicBezTo>
                  <a:cubicBezTo>
                    <a:pt x="4413540" y="5193857"/>
                    <a:pt x="4416194" y="5196069"/>
                    <a:pt x="4417964" y="5193414"/>
                  </a:cubicBezTo>
                  <a:cubicBezTo>
                    <a:pt x="4420177" y="5190317"/>
                    <a:pt x="4426371" y="5191202"/>
                    <a:pt x="4437432" y="5196954"/>
                  </a:cubicBezTo>
                  <a:cubicBezTo>
                    <a:pt x="4446724" y="5201378"/>
                    <a:pt x="4457342" y="5205361"/>
                    <a:pt x="4461767" y="5205361"/>
                  </a:cubicBezTo>
                  <a:cubicBezTo>
                    <a:pt x="4466191" y="5205361"/>
                    <a:pt x="4469731" y="5207573"/>
                    <a:pt x="4469731" y="5209785"/>
                  </a:cubicBezTo>
                  <a:cubicBezTo>
                    <a:pt x="4469731" y="5212440"/>
                    <a:pt x="4467519" y="5214210"/>
                    <a:pt x="4464422" y="5214210"/>
                  </a:cubicBezTo>
                  <a:cubicBezTo>
                    <a:pt x="4461767" y="5214210"/>
                    <a:pt x="4460882" y="5215537"/>
                    <a:pt x="4462209" y="5216864"/>
                  </a:cubicBezTo>
                  <a:cubicBezTo>
                    <a:pt x="4463979" y="5218634"/>
                    <a:pt x="4467961" y="5217307"/>
                    <a:pt x="4471943" y="5214210"/>
                  </a:cubicBezTo>
                  <a:cubicBezTo>
                    <a:pt x="4476368" y="5210670"/>
                    <a:pt x="4478580" y="5210227"/>
                    <a:pt x="4478580" y="5213767"/>
                  </a:cubicBezTo>
                  <a:cubicBezTo>
                    <a:pt x="4478580" y="5216422"/>
                    <a:pt x="4480792" y="5218634"/>
                    <a:pt x="4483447" y="5218634"/>
                  </a:cubicBezTo>
                  <a:cubicBezTo>
                    <a:pt x="4486102" y="5218634"/>
                    <a:pt x="4490969" y="5221731"/>
                    <a:pt x="4494951" y="5225271"/>
                  </a:cubicBezTo>
                  <a:cubicBezTo>
                    <a:pt x="4498490" y="5228810"/>
                    <a:pt x="4503357" y="5231023"/>
                    <a:pt x="4505127" y="5229695"/>
                  </a:cubicBezTo>
                  <a:cubicBezTo>
                    <a:pt x="4507339" y="5228368"/>
                    <a:pt x="4511322" y="5231465"/>
                    <a:pt x="4513976" y="5236332"/>
                  </a:cubicBezTo>
                  <a:cubicBezTo>
                    <a:pt x="4516631" y="5241199"/>
                    <a:pt x="4521940" y="5245181"/>
                    <a:pt x="4526365" y="5245181"/>
                  </a:cubicBezTo>
                  <a:cubicBezTo>
                    <a:pt x="4530789" y="5245181"/>
                    <a:pt x="4540966" y="5248721"/>
                    <a:pt x="4549372" y="5253145"/>
                  </a:cubicBezTo>
                  <a:cubicBezTo>
                    <a:pt x="4557779" y="5257570"/>
                    <a:pt x="4572822" y="5261552"/>
                    <a:pt x="4582556" y="5262437"/>
                  </a:cubicBezTo>
                  <a:cubicBezTo>
                    <a:pt x="4592290" y="5262879"/>
                    <a:pt x="4603794" y="5266861"/>
                    <a:pt x="4608218" y="5270843"/>
                  </a:cubicBezTo>
                  <a:cubicBezTo>
                    <a:pt x="4612643" y="5274825"/>
                    <a:pt x="4618837" y="5278365"/>
                    <a:pt x="4622377" y="5278807"/>
                  </a:cubicBezTo>
                  <a:cubicBezTo>
                    <a:pt x="4625917" y="5279250"/>
                    <a:pt x="4634766" y="5284117"/>
                    <a:pt x="4641845" y="5288984"/>
                  </a:cubicBezTo>
                  <a:cubicBezTo>
                    <a:pt x="4648924" y="5294293"/>
                    <a:pt x="4657331" y="5298275"/>
                    <a:pt x="4660870" y="5298275"/>
                  </a:cubicBezTo>
                  <a:cubicBezTo>
                    <a:pt x="4664410" y="5298275"/>
                    <a:pt x="4671047" y="5301373"/>
                    <a:pt x="4675914" y="5304912"/>
                  </a:cubicBezTo>
                  <a:cubicBezTo>
                    <a:pt x="4680338" y="5308452"/>
                    <a:pt x="4687860" y="5311549"/>
                    <a:pt x="4691842" y="5311549"/>
                  </a:cubicBezTo>
                  <a:cubicBezTo>
                    <a:pt x="4696266" y="5311549"/>
                    <a:pt x="4703346" y="5315973"/>
                    <a:pt x="4708655" y="5321283"/>
                  </a:cubicBezTo>
                  <a:cubicBezTo>
                    <a:pt x="4713522" y="5326592"/>
                    <a:pt x="4717504" y="5329247"/>
                    <a:pt x="4717504" y="5327477"/>
                  </a:cubicBezTo>
                  <a:cubicBezTo>
                    <a:pt x="4717504" y="5325707"/>
                    <a:pt x="4721929" y="5327477"/>
                    <a:pt x="4727238" y="5331017"/>
                  </a:cubicBezTo>
                  <a:cubicBezTo>
                    <a:pt x="4732547" y="5334999"/>
                    <a:pt x="4742724" y="5338096"/>
                    <a:pt x="4749803" y="5338096"/>
                  </a:cubicBezTo>
                  <a:cubicBezTo>
                    <a:pt x="4759537" y="5338096"/>
                    <a:pt x="4762192" y="5339866"/>
                    <a:pt x="4759979" y="5344733"/>
                  </a:cubicBezTo>
                  <a:cubicBezTo>
                    <a:pt x="4756882" y="5352697"/>
                    <a:pt x="4762192" y="5353582"/>
                    <a:pt x="4769713" y="5346060"/>
                  </a:cubicBezTo>
                  <a:cubicBezTo>
                    <a:pt x="4773695" y="5342078"/>
                    <a:pt x="4775023" y="5342078"/>
                    <a:pt x="4775023" y="5347387"/>
                  </a:cubicBezTo>
                  <a:cubicBezTo>
                    <a:pt x="4775023" y="5350927"/>
                    <a:pt x="4779005" y="5354024"/>
                    <a:pt x="4783872" y="5354467"/>
                  </a:cubicBezTo>
                  <a:cubicBezTo>
                    <a:pt x="4794933" y="5355352"/>
                    <a:pt x="4823692" y="5372607"/>
                    <a:pt x="4823692" y="5378359"/>
                  </a:cubicBezTo>
                  <a:cubicBezTo>
                    <a:pt x="4823692" y="5380571"/>
                    <a:pt x="4825020" y="5381899"/>
                    <a:pt x="4827232" y="5381899"/>
                  </a:cubicBezTo>
                  <a:cubicBezTo>
                    <a:pt x="4834754" y="5380129"/>
                    <a:pt x="4858646" y="5388093"/>
                    <a:pt x="4856876" y="5391633"/>
                  </a:cubicBezTo>
                  <a:cubicBezTo>
                    <a:pt x="4855549" y="5393402"/>
                    <a:pt x="4860416" y="5394287"/>
                    <a:pt x="4867495" y="5393402"/>
                  </a:cubicBezTo>
                  <a:cubicBezTo>
                    <a:pt x="4875902" y="5392518"/>
                    <a:pt x="4881211" y="5394287"/>
                    <a:pt x="4882981" y="5398269"/>
                  </a:cubicBezTo>
                  <a:cubicBezTo>
                    <a:pt x="4884751" y="5402694"/>
                    <a:pt x="4889175" y="5404021"/>
                    <a:pt x="4897582" y="5401809"/>
                  </a:cubicBezTo>
                  <a:cubicBezTo>
                    <a:pt x="4904661" y="5400039"/>
                    <a:pt x="4908643" y="5400482"/>
                    <a:pt x="4906873" y="5402251"/>
                  </a:cubicBezTo>
                  <a:cubicBezTo>
                    <a:pt x="4902449" y="5406676"/>
                    <a:pt x="4921032" y="5422604"/>
                    <a:pt x="4926341" y="5419507"/>
                  </a:cubicBezTo>
                  <a:cubicBezTo>
                    <a:pt x="4928553" y="5417737"/>
                    <a:pt x="4933420" y="5420834"/>
                    <a:pt x="4936960" y="5426144"/>
                  </a:cubicBezTo>
                  <a:cubicBezTo>
                    <a:pt x="4940500" y="5431453"/>
                    <a:pt x="4946694" y="5435435"/>
                    <a:pt x="4950234" y="5435435"/>
                  </a:cubicBezTo>
                  <a:cubicBezTo>
                    <a:pt x="4953773" y="5435435"/>
                    <a:pt x="4955985" y="5438090"/>
                    <a:pt x="4955543" y="5441187"/>
                  </a:cubicBezTo>
                  <a:cubicBezTo>
                    <a:pt x="4954658" y="5443842"/>
                    <a:pt x="4956870" y="5446054"/>
                    <a:pt x="4960410" y="5445169"/>
                  </a:cubicBezTo>
                  <a:cubicBezTo>
                    <a:pt x="4963507" y="5444727"/>
                    <a:pt x="4968817" y="5446054"/>
                    <a:pt x="4971914" y="5448709"/>
                  </a:cubicBezTo>
                  <a:cubicBezTo>
                    <a:pt x="4975896" y="5452249"/>
                    <a:pt x="4978550" y="5452249"/>
                    <a:pt x="4980763" y="5448709"/>
                  </a:cubicBezTo>
                  <a:cubicBezTo>
                    <a:pt x="4982533" y="5445612"/>
                    <a:pt x="4986072" y="5445612"/>
                    <a:pt x="4991824" y="5448709"/>
                  </a:cubicBezTo>
                  <a:cubicBezTo>
                    <a:pt x="4996249" y="5450921"/>
                    <a:pt x="5005098" y="5453133"/>
                    <a:pt x="5010849" y="5453133"/>
                  </a:cubicBezTo>
                  <a:cubicBezTo>
                    <a:pt x="5017044" y="5453133"/>
                    <a:pt x="5024123" y="5456231"/>
                    <a:pt x="5027220" y="5459770"/>
                  </a:cubicBezTo>
                  <a:cubicBezTo>
                    <a:pt x="5030760" y="5464195"/>
                    <a:pt x="5036512" y="5465522"/>
                    <a:pt x="5042263" y="5463752"/>
                  </a:cubicBezTo>
                  <a:cubicBezTo>
                    <a:pt x="5047573" y="5461982"/>
                    <a:pt x="5050228" y="5462425"/>
                    <a:pt x="5048458" y="5464195"/>
                  </a:cubicBezTo>
                  <a:cubicBezTo>
                    <a:pt x="5044918" y="5468177"/>
                    <a:pt x="5061289" y="5484105"/>
                    <a:pt x="5068368" y="5484105"/>
                  </a:cubicBezTo>
                  <a:cubicBezTo>
                    <a:pt x="5070580" y="5484105"/>
                    <a:pt x="5070138" y="5487202"/>
                    <a:pt x="5067041" y="5490742"/>
                  </a:cubicBezTo>
                  <a:cubicBezTo>
                    <a:pt x="5062616" y="5496051"/>
                    <a:pt x="5062616" y="5497379"/>
                    <a:pt x="5068368" y="5497379"/>
                  </a:cubicBezTo>
                  <a:cubicBezTo>
                    <a:pt x="5071908" y="5497379"/>
                    <a:pt x="5075890" y="5495166"/>
                    <a:pt x="5076775" y="5492512"/>
                  </a:cubicBezTo>
                  <a:cubicBezTo>
                    <a:pt x="5077660" y="5489857"/>
                    <a:pt x="5086066" y="5491184"/>
                    <a:pt x="5099782" y="5496936"/>
                  </a:cubicBezTo>
                  <a:cubicBezTo>
                    <a:pt x="5111286" y="5502246"/>
                    <a:pt x="5123232" y="5504900"/>
                    <a:pt x="5125887" y="5503130"/>
                  </a:cubicBezTo>
                  <a:cubicBezTo>
                    <a:pt x="5128542" y="5501361"/>
                    <a:pt x="5129426" y="5503130"/>
                    <a:pt x="5127657" y="5507997"/>
                  </a:cubicBezTo>
                  <a:cubicBezTo>
                    <a:pt x="5125444" y="5513749"/>
                    <a:pt x="5126329" y="5514634"/>
                    <a:pt x="5132524" y="5511095"/>
                  </a:cubicBezTo>
                  <a:cubicBezTo>
                    <a:pt x="5138718" y="5507997"/>
                    <a:pt x="5143585" y="5509325"/>
                    <a:pt x="5153761" y="5517289"/>
                  </a:cubicBezTo>
                  <a:cubicBezTo>
                    <a:pt x="5167477" y="5528793"/>
                    <a:pt x="5177654" y="5531447"/>
                    <a:pt x="5177654" y="5523483"/>
                  </a:cubicBezTo>
                  <a:close/>
                  <a:moveTo>
                    <a:pt x="1750866" y="5511095"/>
                  </a:moveTo>
                  <a:cubicBezTo>
                    <a:pt x="1752193" y="5508882"/>
                    <a:pt x="1751751" y="5505785"/>
                    <a:pt x="1749538" y="5504458"/>
                  </a:cubicBezTo>
                  <a:cubicBezTo>
                    <a:pt x="1747326" y="5503130"/>
                    <a:pt x="1745556" y="5504900"/>
                    <a:pt x="1745556" y="5508440"/>
                  </a:cubicBezTo>
                  <a:cubicBezTo>
                    <a:pt x="1745556" y="5515962"/>
                    <a:pt x="1746884" y="5516846"/>
                    <a:pt x="1750866" y="5511095"/>
                  </a:cubicBezTo>
                  <a:close/>
                  <a:moveTo>
                    <a:pt x="1726531" y="5481893"/>
                  </a:moveTo>
                  <a:cubicBezTo>
                    <a:pt x="1726531" y="5478353"/>
                    <a:pt x="1724761" y="5475256"/>
                    <a:pt x="1722106" y="5475256"/>
                  </a:cubicBezTo>
                  <a:cubicBezTo>
                    <a:pt x="1719894" y="5475256"/>
                    <a:pt x="1719009" y="5478353"/>
                    <a:pt x="1720337" y="5481893"/>
                  </a:cubicBezTo>
                  <a:cubicBezTo>
                    <a:pt x="1722106" y="5485432"/>
                    <a:pt x="1723876" y="5488530"/>
                    <a:pt x="1724761" y="5488530"/>
                  </a:cubicBezTo>
                  <a:cubicBezTo>
                    <a:pt x="1725646" y="5488530"/>
                    <a:pt x="1726531" y="5485432"/>
                    <a:pt x="1726531" y="5481893"/>
                  </a:cubicBezTo>
                  <a:close/>
                  <a:moveTo>
                    <a:pt x="5235172" y="5450921"/>
                  </a:moveTo>
                  <a:cubicBezTo>
                    <a:pt x="5229863" y="5445169"/>
                    <a:pt x="5223226" y="5441187"/>
                    <a:pt x="5221456" y="5442515"/>
                  </a:cubicBezTo>
                  <a:cubicBezTo>
                    <a:pt x="5216589" y="5445169"/>
                    <a:pt x="5231190" y="5461098"/>
                    <a:pt x="5239154" y="5461540"/>
                  </a:cubicBezTo>
                  <a:cubicBezTo>
                    <a:pt x="5243579" y="5461982"/>
                    <a:pt x="5242252" y="5458443"/>
                    <a:pt x="5235172" y="5450921"/>
                  </a:cubicBezTo>
                  <a:close/>
                  <a:moveTo>
                    <a:pt x="1430088" y="5400039"/>
                  </a:moveTo>
                  <a:cubicBezTo>
                    <a:pt x="1430088" y="5397827"/>
                    <a:pt x="1426991" y="5395615"/>
                    <a:pt x="1423009" y="5395615"/>
                  </a:cubicBezTo>
                  <a:cubicBezTo>
                    <a:pt x="1419470" y="5395615"/>
                    <a:pt x="1417700" y="5397827"/>
                    <a:pt x="1419027" y="5400039"/>
                  </a:cubicBezTo>
                  <a:cubicBezTo>
                    <a:pt x="1420354" y="5402694"/>
                    <a:pt x="1423452" y="5404464"/>
                    <a:pt x="1426106" y="5404464"/>
                  </a:cubicBezTo>
                  <a:cubicBezTo>
                    <a:pt x="1428319" y="5404464"/>
                    <a:pt x="1430088" y="5402694"/>
                    <a:pt x="1430088" y="5400039"/>
                  </a:cubicBezTo>
                  <a:close/>
                  <a:moveTo>
                    <a:pt x="5333397" y="5394287"/>
                  </a:moveTo>
                  <a:cubicBezTo>
                    <a:pt x="5336494" y="5390748"/>
                    <a:pt x="5341803" y="5388978"/>
                    <a:pt x="5345343" y="5390305"/>
                  </a:cubicBezTo>
                  <a:cubicBezTo>
                    <a:pt x="5349767" y="5391633"/>
                    <a:pt x="5350652" y="5390305"/>
                    <a:pt x="5348882" y="5384996"/>
                  </a:cubicBezTo>
                  <a:cubicBezTo>
                    <a:pt x="5347113" y="5380129"/>
                    <a:pt x="5348440" y="5377917"/>
                    <a:pt x="5353749" y="5377474"/>
                  </a:cubicBezTo>
                  <a:cubicBezTo>
                    <a:pt x="5360386" y="5377032"/>
                    <a:pt x="5359944" y="5376589"/>
                    <a:pt x="5352865" y="5374819"/>
                  </a:cubicBezTo>
                  <a:cubicBezTo>
                    <a:pt x="5346228" y="5373050"/>
                    <a:pt x="5345343" y="5369953"/>
                    <a:pt x="5347555" y="5354467"/>
                  </a:cubicBezTo>
                  <a:cubicBezTo>
                    <a:pt x="5349325" y="5344290"/>
                    <a:pt x="5351980" y="5334114"/>
                    <a:pt x="5354192" y="5331459"/>
                  </a:cubicBezTo>
                  <a:cubicBezTo>
                    <a:pt x="5355962" y="5329247"/>
                    <a:pt x="5357289" y="5313761"/>
                    <a:pt x="5356404" y="5297390"/>
                  </a:cubicBezTo>
                  <a:cubicBezTo>
                    <a:pt x="5355962" y="5280577"/>
                    <a:pt x="5356847" y="5267304"/>
                    <a:pt x="5358616" y="5267304"/>
                  </a:cubicBezTo>
                  <a:cubicBezTo>
                    <a:pt x="5360829" y="5267304"/>
                    <a:pt x="5362156" y="5261552"/>
                    <a:pt x="5361714" y="5254030"/>
                  </a:cubicBezTo>
                  <a:cubicBezTo>
                    <a:pt x="5361271" y="5246951"/>
                    <a:pt x="5359944" y="5240757"/>
                    <a:pt x="5358616" y="5240757"/>
                  </a:cubicBezTo>
                  <a:cubicBezTo>
                    <a:pt x="5356847" y="5240757"/>
                    <a:pt x="5355962" y="5235890"/>
                    <a:pt x="5356404" y="5229695"/>
                  </a:cubicBezTo>
                  <a:cubicBezTo>
                    <a:pt x="5356404" y="5223501"/>
                    <a:pt x="5358174" y="5218634"/>
                    <a:pt x="5359944" y="5218634"/>
                  </a:cubicBezTo>
                  <a:cubicBezTo>
                    <a:pt x="5361271" y="5218634"/>
                    <a:pt x="5362598" y="5207130"/>
                    <a:pt x="5362598" y="5193414"/>
                  </a:cubicBezTo>
                  <a:cubicBezTo>
                    <a:pt x="5362598" y="5179256"/>
                    <a:pt x="5363926" y="5163328"/>
                    <a:pt x="5365696" y="5158018"/>
                  </a:cubicBezTo>
                  <a:cubicBezTo>
                    <a:pt x="5367908" y="5150939"/>
                    <a:pt x="5367023" y="5147842"/>
                    <a:pt x="5363041" y="5147842"/>
                  </a:cubicBezTo>
                  <a:cubicBezTo>
                    <a:pt x="5358174" y="5147842"/>
                    <a:pt x="5357731" y="5146957"/>
                    <a:pt x="5362598" y="5143860"/>
                  </a:cubicBezTo>
                  <a:cubicBezTo>
                    <a:pt x="5367908" y="5140763"/>
                    <a:pt x="5369678" y="5118640"/>
                    <a:pt x="5371890" y="5033689"/>
                  </a:cubicBezTo>
                  <a:cubicBezTo>
                    <a:pt x="5372332" y="5027937"/>
                    <a:pt x="5374102" y="5024398"/>
                    <a:pt x="5375872" y="5025725"/>
                  </a:cubicBezTo>
                  <a:cubicBezTo>
                    <a:pt x="5377642" y="5026610"/>
                    <a:pt x="5379412" y="5023955"/>
                    <a:pt x="5379854" y="5019531"/>
                  </a:cubicBezTo>
                  <a:cubicBezTo>
                    <a:pt x="5380297" y="5013779"/>
                    <a:pt x="5378084" y="5012009"/>
                    <a:pt x="5371005" y="5013779"/>
                  </a:cubicBezTo>
                  <a:cubicBezTo>
                    <a:pt x="5361714" y="5015549"/>
                    <a:pt x="5361714" y="5015549"/>
                    <a:pt x="5369678" y="5008912"/>
                  </a:cubicBezTo>
                  <a:cubicBezTo>
                    <a:pt x="5375872" y="5004045"/>
                    <a:pt x="5376757" y="5000505"/>
                    <a:pt x="5373660" y="4996523"/>
                  </a:cubicBezTo>
                  <a:cubicBezTo>
                    <a:pt x="5371005" y="4993426"/>
                    <a:pt x="5369678" y="4986347"/>
                    <a:pt x="5370120" y="4980595"/>
                  </a:cubicBezTo>
                  <a:cubicBezTo>
                    <a:pt x="5370563" y="4974843"/>
                    <a:pt x="5368793" y="4969534"/>
                    <a:pt x="5366581" y="4967764"/>
                  </a:cubicBezTo>
                  <a:cubicBezTo>
                    <a:pt x="5363926" y="4966437"/>
                    <a:pt x="5363926" y="4964224"/>
                    <a:pt x="5366581" y="4962455"/>
                  </a:cubicBezTo>
                  <a:cubicBezTo>
                    <a:pt x="5372775" y="4958473"/>
                    <a:pt x="5360386" y="4931041"/>
                    <a:pt x="5352422" y="4931041"/>
                  </a:cubicBezTo>
                  <a:cubicBezTo>
                    <a:pt x="5348882" y="4931041"/>
                    <a:pt x="5345785" y="4928828"/>
                    <a:pt x="5345785" y="4926174"/>
                  </a:cubicBezTo>
                  <a:cubicBezTo>
                    <a:pt x="5345785" y="4923961"/>
                    <a:pt x="5340033" y="4919537"/>
                    <a:pt x="5332512" y="4917325"/>
                  </a:cubicBezTo>
                  <a:cubicBezTo>
                    <a:pt x="5325433" y="4914670"/>
                    <a:pt x="5319238" y="4910688"/>
                    <a:pt x="5319238" y="4908475"/>
                  </a:cubicBezTo>
                  <a:cubicBezTo>
                    <a:pt x="5319238" y="4906263"/>
                    <a:pt x="5315256" y="4904493"/>
                    <a:pt x="5309947" y="4904493"/>
                  </a:cubicBezTo>
                  <a:cubicBezTo>
                    <a:pt x="5304195" y="4904493"/>
                    <a:pt x="5301983" y="4902724"/>
                    <a:pt x="5304195" y="4899184"/>
                  </a:cubicBezTo>
                  <a:cubicBezTo>
                    <a:pt x="5306407" y="4895644"/>
                    <a:pt x="5305080" y="4895202"/>
                    <a:pt x="5299770" y="4896972"/>
                  </a:cubicBezTo>
                  <a:cubicBezTo>
                    <a:pt x="5295346" y="4898742"/>
                    <a:pt x="5285612" y="4900069"/>
                    <a:pt x="5278090" y="4900069"/>
                  </a:cubicBezTo>
                  <a:cubicBezTo>
                    <a:pt x="5266586" y="4900069"/>
                    <a:pt x="5263932" y="4901839"/>
                    <a:pt x="5263489" y="4910245"/>
                  </a:cubicBezTo>
                  <a:cubicBezTo>
                    <a:pt x="5263047" y="4915555"/>
                    <a:pt x="5261719" y="4931925"/>
                    <a:pt x="5259950" y="4946526"/>
                  </a:cubicBezTo>
                  <a:cubicBezTo>
                    <a:pt x="5258622" y="4961127"/>
                    <a:pt x="5256853" y="4988117"/>
                    <a:pt x="5255968" y="5006257"/>
                  </a:cubicBezTo>
                  <a:cubicBezTo>
                    <a:pt x="5255083" y="5024398"/>
                    <a:pt x="5253313" y="5041653"/>
                    <a:pt x="5251543" y="5044751"/>
                  </a:cubicBezTo>
                  <a:cubicBezTo>
                    <a:pt x="5249773" y="5047405"/>
                    <a:pt x="5251543" y="5052715"/>
                    <a:pt x="5255083" y="5056254"/>
                  </a:cubicBezTo>
                  <a:cubicBezTo>
                    <a:pt x="5263489" y="5064661"/>
                    <a:pt x="5263489" y="5068201"/>
                    <a:pt x="5255968" y="5068201"/>
                  </a:cubicBezTo>
                  <a:cubicBezTo>
                    <a:pt x="5252428" y="5068201"/>
                    <a:pt x="5249773" y="5071298"/>
                    <a:pt x="5249773" y="5074395"/>
                  </a:cubicBezTo>
                  <a:cubicBezTo>
                    <a:pt x="5249773" y="5079262"/>
                    <a:pt x="5251986" y="5080147"/>
                    <a:pt x="5258180" y="5076607"/>
                  </a:cubicBezTo>
                  <a:cubicBezTo>
                    <a:pt x="5265259" y="5072625"/>
                    <a:pt x="5265702" y="5073510"/>
                    <a:pt x="5261277" y="5084571"/>
                  </a:cubicBezTo>
                  <a:cubicBezTo>
                    <a:pt x="5254640" y="5101827"/>
                    <a:pt x="5255083" y="5183680"/>
                    <a:pt x="5262162" y="5187662"/>
                  </a:cubicBezTo>
                  <a:cubicBezTo>
                    <a:pt x="5264817" y="5189432"/>
                    <a:pt x="5265702" y="5193414"/>
                    <a:pt x="5264374" y="5196069"/>
                  </a:cubicBezTo>
                  <a:cubicBezTo>
                    <a:pt x="5262604" y="5198724"/>
                    <a:pt x="5263932" y="5200936"/>
                    <a:pt x="5267029" y="5200936"/>
                  </a:cubicBezTo>
                  <a:cubicBezTo>
                    <a:pt x="5271453" y="5201378"/>
                    <a:pt x="5271011" y="5202706"/>
                    <a:pt x="5266144" y="5206688"/>
                  </a:cubicBezTo>
                  <a:cubicBezTo>
                    <a:pt x="5258180" y="5212882"/>
                    <a:pt x="5258180" y="5215979"/>
                    <a:pt x="5265702" y="5234120"/>
                  </a:cubicBezTo>
                  <a:cubicBezTo>
                    <a:pt x="5270126" y="5244296"/>
                    <a:pt x="5270126" y="5249163"/>
                    <a:pt x="5266144" y="5255800"/>
                  </a:cubicBezTo>
                  <a:cubicBezTo>
                    <a:pt x="5262162" y="5261994"/>
                    <a:pt x="5262162" y="5262879"/>
                    <a:pt x="5266144" y="5260667"/>
                  </a:cubicBezTo>
                  <a:cubicBezTo>
                    <a:pt x="5270126" y="5258455"/>
                    <a:pt x="5270569" y="5260225"/>
                    <a:pt x="5268356" y="5267746"/>
                  </a:cubicBezTo>
                  <a:cubicBezTo>
                    <a:pt x="5266586" y="5273498"/>
                    <a:pt x="5263489" y="5278807"/>
                    <a:pt x="5261719" y="5279692"/>
                  </a:cubicBezTo>
                  <a:cubicBezTo>
                    <a:pt x="5256853" y="5281462"/>
                    <a:pt x="5263489" y="5303142"/>
                    <a:pt x="5273223" y="5320398"/>
                  </a:cubicBezTo>
                  <a:cubicBezTo>
                    <a:pt x="5279860" y="5331459"/>
                    <a:pt x="5280302" y="5335884"/>
                    <a:pt x="5276320" y="5346945"/>
                  </a:cubicBezTo>
                  <a:cubicBezTo>
                    <a:pt x="5273223" y="5355352"/>
                    <a:pt x="5272781" y="5361103"/>
                    <a:pt x="5275878" y="5362873"/>
                  </a:cubicBezTo>
                  <a:cubicBezTo>
                    <a:pt x="5278090" y="5364201"/>
                    <a:pt x="5278975" y="5367740"/>
                    <a:pt x="5278090" y="5370837"/>
                  </a:cubicBezTo>
                  <a:cubicBezTo>
                    <a:pt x="5276763" y="5373492"/>
                    <a:pt x="5278975" y="5378359"/>
                    <a:pt x="5282072" y="5381456"/>
                  </a:cubicBezTo>
                  <a:cubicBezTo>
                    <a:pt x="5285612" y="5384553"/>
                    <a:pt x="5288267" y="5385881"/>
                    <a:pt x="5288267" y="5384111"/>
                  </a:cubicBezTo>
                  <a:cubicBezTo>
                    <a:pt x="5288267" y="5382341"/>
                    <a:pt x="5291806" y="5384111"/>
                    <a:pt x="5296231" y="5387651"/>
                  </a:cubicBezTo>
                  <a:cubicBezTo>
                    <a:pt x="5310832" y="5400482"/>
                    <a:pt x="5324548" y="5402694"/>
                    <a:pt x="5333397" y="5394287"/>
                  </a:cubicBezTo>
                  <a:close/>
                  <a:moveTo>
                    <a:pt x="5355519" y="5354909"/>
                  </a:moveTo>
                  <a:cubicBezTo>
                    <a:pt x="5352422" y="5351812"/>
                    <a:pt x="5350210" y="5351370"/>
                    <a:pt x="5350210" y="5354024"/>
                  </a:cubicBezTo>
                  <a:cubicBezTo>
                    <a:pt x="5350210" y="5360219"/>
                    <a:pt x="5355519" y="5365528"/>
                    <a:pt x="5358616" y="5362431"/>
                  </a:cubicBezTo>
                  <a:cubicBezTo>
                    <a:pt x="5359501" y="5361103"/>
                    <a:pt x="5358174" y="5357564"/>
                    <a:pt x="5355519" y="5354909"/>
                  </a:cubicBezTo>
                  <a:close/>
                  <a:moveTo>
                    <a:pt x="5177654" y="5313761"/>
                  </a:moveTo>
                  <a:cubicBezTo>
                    <a:pt x="5180751" y="5309779"/>
                    <a:pt x="5182078" y="5305797"/>
                    <a:pt x="5180751" y="5304470"/>
                  </a:cubicBezTo>
                  <a:cubicBezTo>
                    <a:pt x="5179423" y="5302700"/>
                    <a:pt x="5180751" y="5298718"/>
                    <a:pt x="5184290" y="5295621"/>
                  </a:cubicBezTo>
                  <a:cubicBezTo>
                    <a:pt x="5188273" y="5291196"/>
                    <a:pt x="5190042" y="5281462"/>
                    <a:pt x="5189157" y="5265091"/>
                  </a:cubicBezTo>
                  <a:cubicBezTo>
                    <a:pt x="5188273" y="5248278"/>
                    <a:pt x="5189600" y="5240757"/>
                    <a:pt x="5193139" y="5240757"/>
                  </a:cubicBezTo>
                  <a:cubicBezTo>
                    <a:pt x="5198891" y="5240757"/>
                    <a:pt x="5205528" y="5211555"/>
                    <a:pt x="5206413" y="5181026"/>
                  </a:cubicBezTo>
                  <a:cubicBezTo>
                    <a:pt x="5206855" y="5156691"/>
                    <a:pt x="5212607" y="5134568"/>
                    <a:pt x="5218359" y="5134568"/>
                  </a:cubicBezTo>
                  <a:cubicBezTo>
                    <a:pt x="5221014" y="5134568"/>
                    <a:pt x="5220129" y="5131029"/>
                    <a:pt x="5216147" y="5126604"/>
                  </a:cubicBezTo>
                  <a:cubicBezTo>
                    <a:pt x="5209068" y="5119082"/>
                    <a:pt x="5207298" y="5099172"/>
                    <a:pt x="5213935" y="5099172"/>
                  </a:cubicBezTo>
                  <a:cubicBezTo>
                    <a:pt x="5215705" y="5099172"/>
                    <a:pt x="5216589" y="5087226"/>
                    <a:pt x="5216147" y="5072625"/>
                  </a:cubicBezTo>
                  <a:cubicBezTo>
                    <a:pt x="5215705" y="5058024"/>
                    <a:pt x="5216589" y="5046078"/>
                    <a:pt x="5218359" y="5046078"/>
                  </a:cubicBezTo>
                  <a:cubicBezTo>
                    <a:pt x="5220129" y="5046078"/>
                    <a:pt x="5220571" y="5042981"/>
                    <a:pt x="5219244" y="5039441"/>
                  </a:cubicBezTo>
                  <a:cubicBezTo>
                    <a:pt x="5217474" y="5035902"/>
                    <a:pt x="5218359" y="5032804"/>
                    <a:pt x="5221014" y="5032804"/>
                  </a:cubicBezTo>
                  <a:cubicBezTo>
                    <a:pt x="5227208" y="5032804"/>
                    <a:pt x="5230748" y="5015549"/>
                    <a:pt x="5225438" y="5012452"/>
                  </a:cubicBezTo>
                  <a:cubicBezTo>
                    <a:pt x="5222784" y="5010682"/>
                    <a:pt x="5222784" y="5008470"/>
                    <a:pt x="5224554" y="5006700"/>
                  </a:cubicBezTo>
                  <a:cubicBezTo>
                    <a:pt x="5230305" y="5002718"/>
                    <a:pt x="5240924" y="4982807"/>
                    <a:pt x="5235615" y="4985905"/>
                  </a:cubicBezTo>
                  <a:cubicBezTo>
                    <a:pt x="5232960" y="4987674"/>
                    <a:pt x="5231190" y="4980595"/>
                    <a:pt x="5231633" y="4966879"/>
                  </a:cubicBezTo>
                  <a:cubicBezTo>
                    <a:pt x="5231633" y="4953606"/>
                    <a:pt x="5233845" y="4944314"/>
                    <a:pt x="5237385" y="4942987"/>
                  </a:cubicBezTo>
                  <a:cubicBezTo>
                    <a:pt x="5241809" y="4940774"/>
                    <a:pt x="5243137" y="4925731"/>
                    <a:pt x="5240039" y="4901396"/>
                  </a:cubicBezTo>
                  <a:cubicBezTo>
                    <a:pt x="5239154" y="4890777"/>
                    <a:pt x="5216589" y="4869540"/>
                    <a:pt x="5204201" y="4866885"/>
                  </a:cubicBezTo>
                  <a:cubicBezTo>
                    <a:pt x="5196679" y="4865115"/>
                    <a:pt x="5187388" y="4860691"/>
                    <a:pt x="5183406" y="4856709"/>
                  </a:cubicBezTo>
                  <a:cubicBezTo>
                    <a:pt x="5177211" y="4850514"/>
                    <a:pt x="5150222" y="4842108"/>
                    <a:pt x="5119693" y="4836798"/>
                  </a:cubicBezTo>
                  <a:cubicBezTo>
                    <a:pt x="5116153" y="4835913"/>
                    <a:pt x="5103764" y="4830162"/>
                    <a:pt x="5092261" y="4823525"/>
                  </a:cubicBezTo>
                  <a:cubicBezTo>
                    <a:pt x="5081199" y="4816888"/>
                    <a:pt x="5068368" y="4811579"/>
                    <a:pt x="5063501" y="4811579"/>
                  </a:cubicBezTo>
                  <a:cubicBezTo>
                    <a:pt x="5059077" y="4811579"/>
                    <a:pt x="5051555" y="4807597"/>
                    <a:pt x="5047130" y="4802730"/>
                  </a:cubicBezTo>
                  <a:cubicBezTo>
                    <a:pt x="5042706" y="4797863"/>
                    <a:pt x="5035627" y="4793881"/>
                    <a:pt x="5031202" y="4793881"/>
                  </a:cubicBezTo>
                  <a:cubicBezTo>
                    <a:pt x="5020141" y="4793881"/>
                    <a:pt x="5009080" y="4789014"/>
                    <a:pt x="5011734" y="4785474"/>
                  </a:cubicBezTo>
                  <a:cubicBezTo>
                    <a:pt x="5012619" y="4783262"/>
                    <a:pt x="5005098" y="4780165"/>
                    <a:pt x="4994479" y="4777510"/>
                  </a:cubicBezTo>
                  <a:cubicBezTo>
                    <a:pt x="4977666" y="4773970"/>
                    <a:pt x="4975453" y="4773970"/>
                    <a:pt x="4977666" y="4779722"/>
                  </a:cubicBezTo>
                  <a:cubicBezTo>
                    <a:pt x="4978993" y="4784147"/>
                    <a:pt x="4978108" y="4785474"/>
                    <a:pt x="4975011" y="4783262"/>
                  </a:cubicBezTo>
                  <a:cubicBezTo>
                    <a:pt x="4967489" y="4778837"/>
                    <a:pt x="4966162" y="4804942"/>
                    <a:pt x="4972799" y="4820428"/>
                  </a:cubicBezTo>
                  <a:cubicBezTo>
                    <a:pt x="4977223" y="4830604"/>
                    <a:pt x="4978108" y="4878389"/>
                    <a:pt x="4974126" y="4893875"/>
                  </a:cubicBezTo>
                  <a:cubicBezTo>
                    <a:pt x="4971914" y="4902724"/>
                    <a:pt x="4972799" y="4909803"/>
                    <a:pt x="4976781" y="4915112"/>
                  </a:cubicBezTo>
                  <a:cubicBezTo>
                    <a:pt x="4979878" y="4919537"/>
                    <a:pt x="4981648" y="4925289"/>
                    <a:pt x="4980320" y="4927943"/>
                  </a:cubicBezTo>
                  <a:cubicBezTo>
                    <a:pt x="4976781" y="4938120"/>
                    <a:pt x="4976338" y="5019531"/>
                    <a:pt x="4980320" y="5019531"/>
                  </a:cubicBezTo>
                  <a:cubicBezTo>
                    <a:pt x="4982090" y="5019531"/>
                    <a:pt x="4982533" y="5022628"/>
                    <a:pt x="4981205" y="5026610"/>
                  </a:cubicBezTo>
                  <a:cubicBezTo>
                    <a:pt x="4979435" y="5031477"/>
                    <a:pt x="4980320" y="5033247"/>
                    <a:pt x="4983860" y="5031477"/>
                  </a:cubicBezTo>
                  <a:cubicBezTo>
                    <a:pt x="4990497" y="5029265"/>
                    <a:pt x="4992266" y="5064218"/>
                    <a:pt x="4985630" y="5069085"/>
                  </a:cubicBezTo>
                  <a:cubicBezTo>
                    <a:pt x="4980763" y="5072183"/>
                    <a:pt x="4978550" y="5090323"/>
                    <a:pt x="4982533" y="5090323"/>
                  </a:cubicBezTo>
                  <a:cubicBezTo>
                    <a:pt x="4983860" y="5090323"/>
                    <a:pt x="4985187" y="5100942"/>
                    <a:pt x="4985187" y="5113773"/>
                  </a:cubicBezTo>
                  <a:cubicBezTo>
                    <a:pt x="4984745" y="5126162"/>
                    <a:pt x="4986515" y="5142975"/>
                    <a:pt x="4988284" y="5150497"/>
                  </a:cubicBezTo>
                  <a:cubicBezTo>
                    <a:pt x="4990497" y="5158461"/>
                    <a:pt x="4990054" y="5169522"/>
                    <a:pt x="4987842" y="5175716"/>
                  </a:cubicBezTo>
                  <a:cubicBezTo>
                    <a:pt x="4984302" y="5184565"/>
                    <a:pt x="4985187" y="5188990"/>
                    <a:pt x="4992266" y="5197396"/>
                  </a:cubicBezTo>
                  <a:cubicBezTo>
                    <a:pt x="4997576" y="5202706"/>
                    <a:pt x="5002885" y="5210227"/>
                    <a:pt x="5004655" y="5213767"/>
                  </a:cubicBezTo>
                  <a:cubicBezTo>
                    <a:pt x="5010407" y="5223501"/>
                    <a:pt x="5033414" y="5213767"/>
                    <a:pt x="5035184" y="5200494"/>
                  </a:cubicBezTo>
                  <a:cubicBezTo>
                    <a:pt x="5036069" y="5192087"/>
                    <a:pt x="5035627" y="5191202"/>
                    <a:pt x="5032087" y="5196511"/>
                  </a:cubicBezTo>
                  <a:cubicBezTo>
                    <a:pt x="5028547" y="5201378"/>
                    <a:pt x="5027220" y="5201378"/>
                    <a:pt x="5027220" y="5197396"/>
                  </a:cubicBezTo>
                  <a:cubicBezTo>
                    <a:pt x="5027220" y="5194299"/>
                    <a:pt x="5029875" y="5190760"/>
                    <a:pt x="5033414" y="5189432"/>
                  </a:cubicBezTo>
                  <a:cubicBezTo>
                    <a:pt x="5036954" y="5188105"/>
                    <a:pt x="5038724" y="5184123"/>
                    <a:pt x="5037397" y="5180583"/>
                  </a:cubicBezTo>
                  <a:cubicBezTo>
                    <a:pt x="5036069" y="5177044"/>
                    <a:pt x="5037397" y="5171734"/>
                    <a:pt x="5040051" y="5168637"/>
                  </a:cubicBezTo>
                  <a:cubicBezTo>
                    <a:pt x="5042706" y="5165097"/>
                    <a:pt x="5045803" y="5158018"/>
                    <a:pt x="5046688" y="5151824"/>
                  </a:cubicBezTo>
                  <a:cubicBezTo>
                    <a:pt x="5048015" y="5146072"/>
                    <a:pt x="5048900" y="5141205"/>
                    <a:pt x="5049343" y="5141205"/>
                  </a:cubicBezTo>
                  <a:cubicBezTo>
                    <a:pt x="5049785" y="5141205"/>
                    <a:pt x="5050670" y="5134126"/>
                    <a:pt x="5051113" y="5125719"/>
                  </a:cubicBezTo>
                  <a:cubicBezTo>
                    <a:pt x="5051555" y="5117313"/>
                    <a:pt x="5055537" y="5104924"/>
                    <a:pt x="5059962" y="5098287"/>
                  </a:cubicBezTo>
                  <a:cubicBezTo>
                    <a:pt x="5064829" y="5090766"/>
                    <a:pt x="5067041" y="5081474"/>
                    <a:pt x="5065271" y="5072183"/>
                  </a:cubicBezTo>
                  <a:cubicBezTo>
                    <a:pt x="5063944" y="5064218"/>
                    <a:pt x="5064829" y="5054042"/>
                    <a:pt x="5067483" y="5050060"/>
                  </a:cubicBezTo>
                  <a:cubicBezTo>
                    <a:pt x="5069695" y="5045635"/>
                    <a:pt x="5072793" y="5031477"/>
                    <a:pt x="5073678" y="5018646"/>
                  </a:cubicBezTo>
                  <a:cubicBezTo>
                    <a:pt x="5077217" y="4986789"/>
                    <a:pt x="5078987" y="4975728"/>
                    <a:pt x="5084296" y="4957588"/>
                  </a:cubicBezTo>
                  <a:cubicBezTo>
                    <a:pt x="5086951" y="4949181"/>
                    <a:pt x="5089163" y="4934580"/>
                    <a:pt x="5089163" y="4925731"/>
                  </a:cubicBezTo>
                  <a:cubicBezTo>
                    <a:pt x="5089163" y="4912900"/>
                    <a:pt x="5090933" y="4908918"/>
                    <a:pt x="5097127" y="4908475"/>
                  </a:cubicBezTo>
                  <a:cubicBezTo>
                    <a:pt x="5101552" y="4908475"/>
                    <a:pt x="5102437" y="4907148"/>
                    <a:pt x="5099340" y="4905821"/>
                  </a:cubicBezTo>
                  <a:cubicBezTo>
                    <a:pt x="5096243" y="4904936"/>
                    <a:pt x="5093588" y="4901839"/>
                    <a:pt x="5093588" y="4899184"/>
                  </a:cubicBezTo>
                  <a:cubicBezTo>
                    <a:pt x="5093588" y="4896529"/>
                    <a:pt x="5096243" y="4896972"/>
                    <a:pt x="5100225" y="4900069"/>
                  </a:cubicBezTo>
                  <a:cubicBezTo>
                    <a:pt x="5104207" y="4903166"/>
                    <a:pt x="5105977" y="4908918"/>
                    <a:pt x="5104649" y="4912458"/>
                  </a:cubicBezTo>
                  <a:cubicBezTo>
                    <a:pt x="5103322" y="4915997"/>
                    <a:pt x="5104649" y="4921749"/>
                    <a:pt x="5107304" y="4924846"/>
                  </a:cubicBezTo>
                  <a:cubicBezTo>
                    <a:pt x="5111286" y="4929713"/>
                    <a:pt x="5110843" y="4932810"/>
                    <a:pt x="5106861" y="4937677"/>
                  </a:cubicBezTo>
                  <a:cubicBezTo>
                    <a:pt x="5102437" y="4942987"/>
                    <a:pt x="5102437" y="4944757"/>
                    <a:pt x="5107304" y="4946526"/>
                  </a:cubicBezTo>
                  <a:cubicBezTo>
                    <a:pt x="5112171" y="4948296"/>
                    <a:pt x="5113056" y="4957145"/>
                    <a:pt x="5112171" y="4981038"/>
                  </a:cubicBezTo>
                  <a:cubicBezTo>
                    <a:pt x="5111286" y="4998293"/>
                    <a:pt x="5110401" y="5024840"/>
                    <a:pt x="5109959" y="5039441"/>
                  </a:cubicBezTo>
                  <a:cubicBezTo>
                    <a:pt x="5109074" y="5055812"/>
                    <a:pt x="5111728" y="5073510"/>
                    <a:pt x="5116153" y="5085899"/>
                  </a:cubicBezTo>
                  <a:cubicBezTo>
                    <a:pt x="5122790" y="5103597"/>
                    <a:pt x="5122790" y="5106694"/>
                    <a:pt x="5117038" y="5115543"/>
                  </a:cubicBezTo>
                  <a:cubicBezTo>
                    <a:pt x="5111728" y="5123949"/>
                    <a:pt x="5111286" y="5127047"/>
                    <a:pt x="5115710" y="5132356"/>
                  </a:cubicBezTo>
                  <a:cubicBezTo>
                    <a:pt x="5118808" y="5135896"/>
                    <a:pt x="5119693" y="5138993"/>
                    <a:pt x="5117480" y="5138993"/>
                  </a:cubicBezTo>
                  <a:cubicBezTo>
                    <a:pt x="5110843" y="5138993"/>
                    <a:pt x="5112171" y="5191645"/>
                    <a:pt x="5118365" y="5193857"/>
                  </a:cubicBezTo>
                  <a:cubicBezTo>
                    <a:pt x="5122347" y="5195627"/>
                    <a:pt x="5123675" y="5205803"/>
                    <a:pt x="5122790" y="5229253"/>
                  </a:cubicBezTo>
                  <a:cubicBezTo>
                    <a:pt x="5122347" y="5247836"/>
                    <a:pt x="5123675" y="5262879"/>
                    <a:pt x="5125444" y="5262879"/>
                  </a:cubicBezTo>
                  <a:cubicBezTo>
                    <a:pt x="5127657" y="5262879"/>
                    <a:pt x="5128099" y="5265091"/>
                    <a:pt x="5126772" y="5267304"/>
                  </a:cubicBezTo>
                  <a:cubicBezTo>
                    <a:pt x="5125002" y="5269958"/>
                    <a:pt x="5125002" y="5275268"/>
                    <a:pt x="5126772" y="5279692"/>
                  </a:cubicBezTo>
                  <a:cubicBezTo>
                    <a:pt x="5128984" y="5285887"/>
                    <a:pt x="5129869" y="5285887"/>
                    <a:pt x="5133851" y="5280577"/>
                  </a:cubicBezTo>
                  <a:cubicBezTo>
                    <a:pt x="5137391" y="5275268"/>
                    <a:pt x="5137833" y="5275710"/>
                    <a:pt x="5136063" y="5282790"/>
                  </a:cubicBezTo>
                  <a:cubicBezTo>
                    <a:pt x="5132966" y="5293851"/>
                    <a:pt x="5153319" y="5317743"/>
                    <a:pt x="5163053" y="5314204"/>
                  </a:cubicBezTo>
                  <a:cubicBezTo>
                    <a:pt x="5166592" y="5312876"/>
                    <a:pt x="5167920" y="5313761"/>
                    <a:pt x="5166592" y="5315973"/>
                  </a:cubicBezTo>
                  <a:cubicBezTo>
                    <a:pt x="5162168" y="5323053"/>
                    <a:pt x="5171459" y="5320840"/>
                    <a:pt x="5177654" y="5313761"/>
                  </a:cubicBezTo>
                  <a:close/>
                  <a:moveTo>
                    <a:pt x="1070375" y="5279692"/>
                  </a:moveTo>
                  <a:cubicBezTo>
                    <a:pt x="1069048" y="5276153"/>
                    <a:pt x="1067720" y="5277480"/>
                    <a:pt x="1067720" y="5282347"/>
                  </a:cubicBezTo>
                  <a:cubicBezTo>
                    <a:pt x="1067278" y="5287214"/>
                    <a:pt x="1068605" y="5289869"/>
                    <a:pt x="1069933" y="5288099"/>
                  </a:cubicBezTo>
                  <a:cubicBezTo>
                    <a:pt x="1071260" y="5286772"/>
                    <a:pt x="1071703" y="5282790"/>
                    <a:pt x="1070375" y="5279692"/>
                  </a:cubicBezTo>
                  <a:close/>
                  <a:moveTo>
                    <a:pt x="981885" y="5253145"/>
                  </a:moveTo>
                  <a:cubicBezTo>
                    <a:pt x="980557" y="5249606"/>
                    <a:pt x="979230" y="5250933"/>
                    <a:pt x="979230" y="5255800"/>
                  </a:cubicBezTo>
                  <a:cubicBezTo>
                    <a:pt x="978788" y="5260667"/>
                    <a:pt x="980115" y="5263322"/>
                    <a:pt x="981442" y="5261552"/>
                  </a:cubicBezTo>
                  <a:cubicBezTo>
                    <a:pt x="982770" y="5260225"/>
                    <a:pt x="983212" y="5256242"/>
                    <a:pt x="981885" y="5253145"/>
                  </a:cubicBezTo>
                  <a:close/>
                  <a:moveTo>
                    <a:pt x="897819" y="5211555"/>
                  </a:moveTo>
                  <a:cubicBezTo>
                    <a:pt x="896492" y="5210227"/>
                    <a:pt x="892510" y="5209785"/>
                    <a:pt x="889412" y="5211112"/>
                  </a:cubicBezTo>
                  <a:cubicBezTo>
                    <a:pt x="885873" y="5212440"/>
                    <a:pt x="887200" y="5213767"/>
                    <a:pt x="892067" y="5213767"/>
                  </a:cubicBezTo>
                  <a:cubicBezTo>
                    <a:pt x="896934" y="5214210"/>
                    <a:pt x="899589" y="5212882"/>
                    <a:pt x="897819" y="5211555"/>
                  </a:cubicBezTo>
                  <a:close/>
                  <a:moveTo>
                    <a:pt x="713317" y="5183238"/>
                  </a:moveTo>
                  <a:cubicBezTo>
                    <a:pt x="713317" y="5181026"/>
                    <a:pt x="712432" y="5178813"/>
                    <a:pt x="711547" y="5178813"/>
                  </a:cubicBezTo>
                  <a:cubicBezTo>
                    <a:pt x="710220" y="5178813"/>
                    <a:pt x="708007" y="5181026"/>
                    <a:pt x="706680" y="5183238"/>
                  </a:cubicBezTo>
                  <a:cubicBezTo>
                    <a:pt x="705353" y="5185893"/>
                    <a:pt x="706238" y="5187662"/>
                    <a:pt x="708450" y="5187662"/>
                  </a:cubicBezTo>
                  <a:cubicBezTo>
                    <a:pt x="711104" y="5187662"/>
                    <a:pt x="713317" y="5185893"/>
                    <a:pt x="713317" y="5183238"/>
                  </a:cubicBezTo>
                  <a:close/>
                  <a:moveTo>
                    <a:pt x="4891387" y="5174831"/>
                  </a:moveTo>
                  <a:cubicBezTo>
                    <a:pt x="4893157" y="5174389"/>
                    <a:pt x="4894485" y="5164655"/>
                    <a:pt x="4894485" y="5152266"/>
                  </a:cubicBezTo>
                  <a:cubicBezTo>
                    <a:pt x="4894485" y="5135453"/>
                    <a:pt x="4896697" y="5127931"/>
                    <a:pt x="4904219" y="5120410"/>
                  </a:cubicBezTo>
                  <a:cubicBezTo>
                    <a:pt x="4912625" y="5112003"/>
                    <a:pt x="4913068" y="5108906"/>
                    <a:pt x="4909086" y="5094305"/>
                  </a:cubicBezTo>
                  <a:cubicBezTo>
                    <a:pt x="4905546" y="5081032"/>
                    <a:pt x="4906431" y="5074395"/>
                    <a:pt x="4912625" y="5060679"/>
                  </a:cubicBezTo>
                  <a:cubicBezTo>
                    <a:pt x="4917050" y="5051387"/>
                    <a:pt x="4920589" y="5039441"/>
                    <a:pt x="4921032" y="5033689"/>
                  </a:cubicBezTo>
                  <a:cubicBezTo>
                    <a:pt x="4921032" y="5027937"/>
                    <a:pt x="4924129" y="5020416"/>
                    <a:pt x="4927669" y="5016876"/>
                  </a:cubicBezTo>
                  <a:cubicBezTo>
                    <a:pt x="4932535" y="5012009"/>
                    <a:pt x="4932978" y="5008027"/>
                    <a:pt x="4929881" y="5001833"/>
                  </a:cubicBezTo>
                  <a:cubicBezTo>
                    <a:pt x="4926784" y="4996081"/>
                    <a:pt x="4926784" y="4992541"/>
                    <a:pt x="4929881" y="4990771"/>
                  </a:cubicBezTo>
                  <a:cubicBezTo>
                    <a:pt x="4932535" y="4989444"/>
                    <a:pt x="4932978" y="4982807"/>
                    <a:pt x="4931208" y="4976171"/>
                  </a:cubicBezTo>
                  <a:cubicBezTo>
                    <a:pt x="4929881" y="4969534"/>
                    <a:pt x="4928553" y="4961570"/>
                    <a:pt x="4928996" y="4957588"/>
                  </a:cubicBezTo>
                  <a:cubicBezTo>
                    <a:pt x="4929438" y="4954048"/>
                    <a:pt x="4929881" y="4944757"/>
                    <a:pt x="4929881" y="4936792"/>
                  </a:cubicBezTo>
                  <a:cubicBezTo>
                    <a:pt x="4929881" y="4929271"/>
                    <a:pt x="4931651" y="4921749"/>
                    <a:pt x="4933863" y="4919979"/>
                  </a:cubicBezTo>
                  <a:cubicBezTo>
                    <a:pt x="4936518" y="4918652"/>
                    <a:pt x="4937402" y="4915112"/>
                    <a:pt x="4936075" y="4911573"/>
                  </a:cubicBezTo>
                  <a:cubicBezTo>
                    <a:pt x="4934748" y="4908475"/>
                    <a:pt x="4936075" y="4900511"/>
                    <a:pt x="4938287" y="4894317"/>
                  </a:cubicBezTo>
                  <a:cubicBezTo>
                    <a:pt x="4941385" y="4886795"/>
                    <a:pt x="4941385" y="4882371"/>
                    <a:pt x="4938730" y="4882371"/>
                  </a:cubicBezTo>
                  <a:cubicBezTo>
                    <a:pt x="4932093" y="4882371"/>
                    <a:pt x="4933420" y="4869097"/>
                    <a:pt x="4940057" y="4868655"/>
                  </a:cubicBezTo>
                  <a:cubicBezTo>
                    <a:pt x="4943597" y="4868655"/>
                    <a:pt x="4943597" y="4867770"/>
                    <a:pt x="4940500" y="4866443"/>
                  </a:cubicBezTo>
                  <a:cubicBezTo>
                    <a:pt x="4936960" y="4864673"/>
                    <a:pt x="4936518" y="4859363"/>
                    <a:pt x="4939615" y="4847860"/>
                  </a:cubicBezTo>
                  <a:cubicBezTo>
                    <a:pt x="4941827" y="4839011"/>
                    <a:pt x="4944039" y="4822640"/>
                    <a:pt x="4944482" y="4811579"/>
                  </a:cubicBezTo>
                  <a:cubicBezTo>
                    <a:pt x="4944924" y="4800517"/>
                    <a:pt x="4947136" y="4790341"/>
                    <a:pt x="4949349" y="4789014"/>
                  </a:cubicBezTo>
                  <a:cubicBezTo>
                    <a:pt x="4955543" y="4784147"/>
                    <a:pt x="4937402" y="4758484"/>
                    <a:pt x="4925456" y="4755387"/>
                  </a:cubicBezTo>
                  <a:cubicBezTo>
                    <a:pt x="4919262" y="4753617"/>
                    <a:pt x="4911740" y="4750078"/>
                    <a:pt x="4908643" y="4746538"/>
                  </a:cubicBezTo>
                  <a:cubicBezTo>
                    <a:pt x="4905546" y="4743441"/>
                    <a:pt x="4898909" y="4740786"/>
                    <a:pt x="4894485" y="4740786"/>
                  </a:cubicBezTo>
                  <a:cubicBezTo>
                    <a:pt x="4890060" y="4740786"/>
                    <a:pt x="4885636" y="4739459"/>
                    <a:pt x="4884751" y="4737689"/>
                  </a:cubicBezTo>
                  <a:cubicBezTo>
                    <a:pt x="4884308" y="4735477"/>
                    <a:pt x="4875902" y="4730610"/>
                    <a:pt x="4867053" y="4725743"/>
                  </a:cubicBezTo>
                  <a:cubicBezTo>
                    <a:pt x="4847585" y="4716009"/>
                    <a:pt x="4828117" y="4718664"/>
                    <a:pt x="4828117" y="4731937"/>
                  </a:cubicBezTo>
                  <a:cubicBezTo>
                    <a:pt x="4828117" y="4736362"/>
                    <a:pt x="4826347" y="4741671"/>
                    <a:pt x="4823692" y="4742999"/>
                  </a:cubicBezTo>
                  <a:cubicBezTo>
                    <a:pt x="4821480" y="4744326"/>
                    <a:pt x="4819268" y="4748750"/>
                    <a:pt x="4819268" y="4752290"/>
                  </a:cubicBezTo>
                  <a:cubicBezTo>
                    <a:pt x="4819268" y="4755830"/>
                    <a:pt x="4821480" y="4757599"/>
                    <a:pt x="4823692" y="4756272"/>
                  </a:cubicBezTo>
                  <a:cubicBezTo>
                    <a:pt x="4828559" y="4753175"/>
                    <a:pt x="4827232" y="4764236"/>
                    <a:pt x="4821480" y="4777510"/>
                  </a:cubicBezTo>
                  <a:cubicBezTo>
                    <a:pt x="4819710" y="4781934"/>
                    <a:pt x="4820153" y="4790341"/>
                    <a:pt x="4823250" y="4796535"/>
                  </a:cubicBezTo>
                  <a:cubicBezTo>
                    <a:pt x="4825905" y="4802730"/>
                    <a:pt x="4827232" y="4809809"/>
                    <a:pt x="4825905" y="4812021"/>
                  </a:cubicBezTo>
                  <a:cubicBezTo>
                    <a:pt x="4824135" y="4814233"/>
                    <a:pt x="4825462" y="4816003"/>
                    <a:pt x="4828559" y="4816003"/>
                  </a:cubicBezTo>
                  <a:cubicBezTo>
                    <a:pt x="4832099" y="4816003"/>
                    <a:pt x="4831214" y="4818658"/>
                    <a:pt x="4826790" y="4823967"/>
                  </a:cubicBezTo>
                  <a:cubicBezTo>
                    <a:pt x="4821038" y="4830162"/>
                    <a:pt x="4820595" y="4833259"/>
                    <a:pt x="4824577" y="4837241"/>
                  </a:cubicBezTo>
                  <a:cubicBezTo>
                    <a:pt x="4827232" y="4839895"/>
                    <a:pt x="4830329" y="4861133"/>
                    <a:pt x="4831214" y="4887238"/>
                  </a:cubicBezTo>
                  <a:cubicBezTo>
                    <a:pt x="4831657" y="4911573"/>
                    <a:pt x="4833869" y="4934138"/>
                    <a:pt x="4835639" y="4936792"/>
                  </a:cubicBezTo>
                  <a:cubicBezTo>
                    <a:pt x="4837851" y="4939890"/>
                    <a:pt x="4839178" y="4968206"/>
                    <a:pt x="4839621" y="5000063"/>
                  </a:cubicBezTo>
                  <a:cubicBezTo>
                    <a:pt x="4840063" y="5031919"/>
                    <a:pt x="4841390" y="5060236"/>
                    <a:pt x="4843160" y="5062891"/>
                  </a:cubicBezTo>
                  <a:cubicBezTo>
                    <a:pt x="4844930" y="5066431"/>
                    <a:pt x="4843160" y="5068201"/>
                    <a:pt x="4838293" y="5068201"/>
                  </a:cubicBezTo>
                  <a:cubicBezTo>
                    <a:pt x="4830772" y="5068643"/>
                    <a:pt x="4830772" y="5068643"/>
                    <a:pt x="4838736" y="5074837"/>
                  </a:cubicBezTo>
                  <a:cubicBezTo>
                    <a:pt x="4846257" y="5080589"/>
                    <a:pt x="4846257" y="5081474"/>
                    <a:pt x="4840063" y="5084129"/>
                  </a:cubicBezTo>
                  <a:cubicBezTo>
                    <a:pt x="4829887" y="5087668"/>
                    <a:pt x="4830772" y="5103154"/>
                    <a:pt x="4841390" y="5116870"/>
                  </a:cubicBezTo>
                  <a:cubicBezTo>
                    <a:pt x="4846257" y="5123065"/>
                    <a:pt x="4850239" y="5134126"/>
                    <a:pt x="4850239" y="5141647"/>
                  </a:cubicBezTo>
                  <a:cubicBezTo>
                    <a:pt x="4850239" y="5157576"/>
                    <a:pt x="4868380" y="5178813"/>
                    <a:pt x="4880326" y="5176601"/>
                  </a:cubicBezTo>
                  <a:cubicBezTo>
                    <a:pt x="4884308" y="5175716"/>
                    <a:pt x="4889175" y="5174831"/>
                    <a:pt x="4891387" y="5174831"/>
                  </a:cubicBezTo>
                  <a:close/>
                  <a:moveTo>
                    <a:pt x="5447549" y="5162885"/>
                  </a:moveTo>
                  <a:cubicBezTo>
                    <a:pt x="5447549" y="5155363"/>
                    <a:pt x="5437815" y="5156691"/>
                    <a:pt x="5435161" y="5164655"/>
                  </a:cubicBezTo>
                  <a:cubicBezTo>
                    <a:pt x="5434276" y="5167752"/>
                    <a:pt x="5436488" y="5169964"/>
                    <a:pt x="5440470" y="5169964"/>
                  </a:cubicBezTo>
                  <a:cubicBezTo>
                    <a:pt x="5444452" y="5169964"/>
                    <a:pt x="5447549" y="5166867"/>
                    <a:pt x="5447549" y="5162885"/>
                  </a:cubicBezTo>
                  <a:close/>
                  <a:moveTo>
                    <a:pt x="700043" y="5161115"/>
                  </a:moveTo>
                  <a:cubicBezTo>
                    <a:pt x="700043" y="5158903"/>
                    <a:pt x="699158" y="5156691"/>
                    <a:pt x="698273" y="5156691"/>
                  </a:cubicBezTo>
                  <a:cubicBezTo>
                    <a:pt x="696946" y="5156691"/>
                    <a:pt x="694734" y="5158903"/>
                    <a:pt x="693406" y="5161115"/>
                  </a:cubicBezTo>
                  <a:cubicBezTo>
                    <a:pt x="692079" y="5163770"/>
                    <a:pt x="692964" y="5165540"/>
                    <a:pt x="695176" y="5165540"/>
                  </a:cubicBezTo>
                  <a:cubicBezTo>
                    <a:pt x="697831" y="5165540"/>
                    <a:pt x="700043" y="5163770"/>
                    <a:pt x="700043" y="5161115"/>
                  </a:cubicBezTo>
                  <a:close/>
                  <a:moveTo>
                    <a:pt x="609783" y="5108906"/>
                  </a:moveTo>
                  <a:cubicBezTo>
                    <a:pt x="602261" y="5101827"/>
                    <a:pt x="601819" y="5101827"/>
                    <a:pt x="607571" y="5111118"/>
                  </a:cubicBezTo>
                  <a:cubicBezTo>
                    <a:pt x="610668" y="5116428"/>
                    <a:pt x="614208" y="5119967"/>
                    <a:pt x="615535" y="5118640"/>
                  </a:cubicBezTo>
                  <a:cubicBezTo>
                    <a:pt x="616862" y="5117755"/>
                    <a:pt x="614208" y="5113331"/>
                    <a:pt x="609783" y="5108906"/>
                  </a:cubicBezTo>
                  <a:close/>
                  <a:moveTo>
                    <a:pt x="874812" y="5099172"/>
                  </a:moveTo>
                  <a:cubicBezTo>
                    <a:pt x="876139" y="5096517"/>
                    <a:pt x="874369" y="5096075"/>
                    <a:pt x="870830" y="5097402"/>
                  </a:cubicBezTo>
                  <a:cubicBezTo>
                    <a:pt x="862865" y="5100499"/>
                    <a:pt x="861538" y="5103597"/>
                    <a:pt x="867732" y="5103597"/>
                  </a:cubicBezTo>
                  <a:cubicBezTo>
                    <a:pt x="870387" y="5103597"/>
                    <a:pt x="873484" y="5101827"/>
                    <a:pt x="874812" y="5099172"/>
                  </a:cubicBezTo>
                  <a:close/>
                  <a:moveTo>
                    <a:pt x="4749361" y="5090766"/>
                  </a:moveTo>
                  <a:cubicBezTo>
                    <a:pt x="4751130" y="5089438"/>
                    <a:pt x="4753785" y="5069970"/>
                    <a:pt x="4755555" y="5048290"/>
                  </a:cubicBezTo>
                  <a:cubicBezTo>
                    <a:pt x="4756882" y="5026168"/>
                    <a:pt x="4760422" y="5005815"/>
                    <a:pt x="4762634" y="5002718"/>
                  </a:cubicBezTo>
                  <a:cubicBezTo>
                    <a:pt x="4765289" y="4999621"/>
                    <a:pt x="4766174" y="4996081"/>
                    <a:pt x="4764404" y="4994311"/>
                  </a:cubicBezTo>
                  <a:cubicBezTo>
                    <a:pt x="4763077" y="4992984"/>
                    <a:pt x="4764846" y="4986789"/>
                    <a:pt x="4768828" y="4981038"/>
                  </a:cubicBezTo>
                  <a:cubicBezTo>
                    <a:pt x="4772368" y="4975286"/>
                    <a:pt x="4776350" y="4958030"/>
                    <a:pt x="4777235" y="4942987"/>
                  </a:cubicBezTo>
                  <a:cubicBezTo>
                    <a:pt x="4778120" y="4927943"/>
                    <a:pt x="4780332" y="4903609"/>
                    <a:pt x="4781659" y="4889008"/>
                  </a:cubicBezTo>
                  <a:cubicBezTo>
                    <a:pt x="4783429" y="4874407"/>
                    <a:pt x="4784757" y="4859363"/>
                    <a:pt x="4785199" y="4855824"/>
                  </a:cubicBezTo>
                  <a:cubicBezTo>
                    <a:pt x="4785199" y="4852284"/>
                    <a:pt x="4784314" y="4843435"/>
                    <a:pt x="4782544" y="4836798"/>
                  </a:cubicBezTo>
                  <a:cubicBezTo>
                    <a:pt x="4780332" y="4828834"/>
                    <a:pt x="4780775" y="4825295"/>
                    <a:pt x="4783429" y="4826622"/>
                  </a:cubicBezTo>
                  <a:cubicBezTo>
                    <a:pt x="4786084" y="4828392"/>
                    <a:pt x="4786969" y="4823525"/>
                    <a:pt x="4785199" y="4813348"/>
                  </a:cubicBezTo>
                  <a:cubicBezTo>
                    <a:pt x="4783429" y="4803172"/>
                    <a:pt x="4784314" y="4796093"/>
                    <a:pt x="4787854" y="4794323"/>
                  </a:cubicBezTo>
                  <a:cubicBezTo>
                    <a:pt x="4790951" y="4792111"/>
                    <a:pt x="4793163" y="4780607"/>
                    <a:pt x="4793606" y="4767333"/>
                  </a:cubicBezTo>
                  <a:cubicBezTo>
                    <a:pt x="4793606" y="4754060"/>
                    <a:pt x="4795375" y="4739017"/>
                    <a:pt x="4797588" y="4733265"/>
                  </a:cubicBezTo>
                  <a:cubicBezTo>
                    <a:pt x="4799800" y="4727513"/>
                    <a:pt x="4799358" y="4722203"/>
                    <a:pt x="4796703" y="4720876"/>
                  </a:cubicBezTo>
                  <a:cubicBezTo>
                    <a:pt x="4794491" y="4719106"/>
                    <a:pt x="4793606" y="4716009"/>
                    <a:pt x="4794933" y="4713797"/>
                  </a:cubicBezTo>
                  <a:cubicBezTo>
                    <a:pt x="4796703" y="4711585"/>
                    <a:pt x="4795375" y="4709815"/>
                    <a:pt x="4793163" y="4709815"/>
                  </a:cubicBezTo>
                  <a:cubicBezTo>
                    <a:pt x="4790509" y="4709815"/>
                    <a:pt x="4788296" y="4708487"/>
                    <a:pt x="4788739" y="4706718"/>
                  </a:cubicBezTo>
                  <a:cubicBezTo>
                    <a:pt x="4789624" y="4699638"/>
                    <a:pt x="4782544" y="4683268"/>
                    <a:pt x="4779005" y="4683268"/>
                  </a:cubicBezTo>
                  <a:cubicBezTo>
                    <a:pt x="4776793" y="4683268"/>
                    <a:pt x="4775023" y="4685037"/>
                    <a:pt x="4775023" y="4687250"/>
                  </a:cubicBezTo>
                  <a:cubicBezTo>
                    <a:pt x="4775023" y="4689462"/>
                    <a:pt x="4771041" y="4690347"/>
                    <a:pt x="4766174" y="4689019"/>
                  </a:cubicBezTo>
                  <a:cubicBezTo>
                    <a:pt x="4761307" y="4687692"/>
                    <a:pt x="4757325" y="4683710"/>
                    <a:pt x="4757325" y="4680170"/>
                  </a:cubicBezTo>
                  <a:cubicBezTo>
                    <a:pt x="4757325" y="4676631"/>
                    <a:pt x="4755112" y="4675303"/>
                    <a:pt x="4752900" y="4676631"/>
                  </a:cubicBezTo>
                  <a:cubicBezTo>
                    <a:pt x="4750245" y="4678401"/>
                    <a:pt x="4745821" y="4677516"/>
                    <a:pt x="4742724" y="4675303"/>
                  </a:cubicBezTo>
                  <a:cubicBezTo>
                    <a:pt x="4735645" y="4669109"/>
                    <a:pt x="4702018" y="4658490"/>
                    <a:pt x="4682108" y="4655393"/>
                  </a:cubicBezTo>
                  <a:cubicBezTo>
                    <a:pt x="4667065" y="4653181"/>
                    <a:pt x="4666180" y="4654066"/>
                    <a:pt x="4661755" y="4668224"/>
                  </a:cubicBezTo>
                  <a:cubicBezTo>
                    <a:pt x="4658658" y="4677958"/>
                    <a:pt x="4658215" y="4684595"/>
                    <a:pt x="4660870" y="4685922"/>
                  </a:cubicBezTo>
                  <a:cubicBezTo>
                    <a:pt x="4663525" y="4687692"/>
                    <a:pt x="4663967" y="4696099"/>
                    <a:pt x="4662640" y="4704948"/>
                  </a:cubicBezTo>
                  <a:cubicBezTo>
                    <a:pt x="4660870" y="4713797"/>
                    <a:pt x="4659985" y="4725743"/>
                    <a:pt x="4660428" y="4731937"/>
                  </a:cubicBezTo>
                  <a:cubicBezTo>
                    <a:pt x="4660870" y="4738132"/>
                    <a:pt x="4661313" y="4750520"/>
                    <a:pt x="4661313" y="4759812"/>
                  </a:cubicBezTo>
                  <a:cubicBezTo>
                    <a:pt x="4660870" y="4768661"/>
                    <a:pt x="4663082" y="4776182"/>
                    <a:pt x="4665737" y="4776182"/>
                  </a:cubicBezTo>
                  <a:cubicBezTo>
                    <a:pt x="4668834" y="4776182"/>
                    <a:pt x="4668834" y="4777952"/>
                    <a:pt x="4665295" y="4781492"/>
                  </a:cubicBezTo>
                  <a:cubicBezTo>
                    <a:pt x="4657773" y="4789014"/>
                    <a:pt x="4658658" y="4795208"/>
                    <a:pt x="4667065" y="4792111"/>
                  </a:cubicBezTo>
                  <a:cubicBezTo>
                    <a:pt x="4673259" y="4789456"/>
                    <a:pt x="4673701" y="4790341"/>
                    <a:pt x="4668834" y="4796535"/>
                  </a:cubicBezTo>
                  <a:cubicBezTo>
                    <a:pt x="4665295" y="4800517"/>
                    <a:pt x="4664410" y="4804499"/>
                    <a:pt x="4667065" y="4806269"/>
                  </a:cubicBezTo>
                  <a:cubicBezTo>
                    <a:pt x="4675029" y="4812021"/>
                    <a:pt x="4680781" y="4831489"/>
                    <a:pt x="4677683" y="4840780"/>
                  </a:cubicBezTo>
                  <a:cubicBezTo>
                    <a:pt x="4674144" y="4849629"/>
                    <a:pt x="4678568" y="4884583"/>
                    <a:pt x="4683435" y="4889893"/>
                  </a:cubicBezTo>
                  <a:cubicBezTo>
                    <a:pt x="4685205" y="4891220"/>
                    <a:pt x="4683435" y="4899184"/>
                    <a:pt x="4679896" y="4907148"/>
                  </a:cubicBezTo>
                  <a:cubicBezTo>
                    <a:pt x="4675471" y="4917767"/>
                    <a:pt x="4675029" y="4925731"/>
                    <a:pt x="4678126" y="4936350"/>
                  </a:cubicBezTo>
                  <a:cubicBezTo>
                    <a:pt x="4680338" y="4944314"/>
                    <a:pt x="4682108" y="4957145"/>
                    <a:pt x="4681665" y="4964224"/>
                  </a:cubicBezTo>
                  <a:cubicBezTo>
                    <a:pt x="4680781" y="4998736"/>
                    <a:pt x="4686975" y="5074837"/>
                    <a:pt x="4690957" y="5076165"/>
                  </a:cubicBezTo>
                  <a:cubicBezTo>
                    <a:pt x="4693612" y="5077050"/>
                    <a:pt x="4695381" y="5080147"/>
                    <a:pt x="4695381" y="5083244"/>
                  </a:cubicBezTo>
                  <a:cubicBezTo>
                    <a:pt x="4695381" y="5085899"/>
                    <a:pt x="4700691" y="5091650"/>
                    <a:pt x="4707328" y="5095633"/>
                  </a:cubicBezTo>
                  <a:cubicBezTo>
                    <a:pt x="4716619" y="5100942"/>
                    <a:pt x="4721929" y="5101827"/>
                    <a:pt x="4732547" y="5098287"/>
                  </a:cubicBezTo>
                  <a:cubicBezTo>
                    <a:pt x="4740069" y="5095633"/>
                    <a:pt x="4747591" y="5092093"/>
                    <a:pt x="4749361" y="5090766"/>
                  </a:cubicBezTo>
                  <a:close/>
                  <a:moveTo>
                    <a:pt x="567308" y="5088111"/>
                  </a:moveTo>
                  <a:cubicBezTo>
                    <a:pt x="576157" y="5083244"/>
                    <a:pt x="576599" y="5081917"/>
                    <a:pt x="570405" y="5081474"/>
                  </a:cubicBezTo>
                  <a:cubicBezTo>
                    <a:pt x="565980" y="5081474"/>
                    <a:pt x="559344" y="5084571"/>
                    <a:pt x="555804" y="5088111"/>
                  </a:cubicBezTo>
                  <a:cubicBezTo>
                    <a:pt x="547397" y="5096517"/>
                    <a:pt x="552707" y="5096517"/>
                    <a:pt x="567308" y="5088111"/>
                  </a:cubicBezTo>
                  <a:close/>
                  <a:moveTo>
                    <a:pt x="4606891" y="5032804"/>
                  </a:moveTo>
                  <a:cubicBezTo>
                    <a:pt x="4606891" y="5030592"/>
                    <a:pt x="4609546" y="5028380"/>
                    <a:pt x="4613085" y="5028380"/>
                  </a:cubicBezTo>
                  <a:cubicBezTo>
                    <a:pt x="4620165" y="5028380"/>
                    <a:pt x="4623704" y="5014664"/>
                    <a:pt x="4624589" y="4979710"/>
                  </a:cubicBezTo>
                  <a:cubicBezTo>
                    <a:pt x="4625032" y="4966437"/>
                    <a:pt x="4625917" y="4946526"/>
                    <a:pt x="4625917" y="4935465"/>
                  </a:cubicBezTo>
                  <a:cubicBezTo>
                    <a:pt x="4626359" y="4924404"/>
                    <a:pt x="4628571" y="4914227"/>
                    <a:pt x="4630341" y="4912900"/>
                  </a:cubicBezTo>
                  <a:cubicBezTo>
                    <a:pt x="4632553" y="4911573"/>
                    <a:pt x="4632111" y="4902724"/>
                    <a:pt x="4629899" y="4893875"/>
                  </a:cubicBezTo>
                  <a:cubicBezTo>
                    <a:pt x="4627244" y="4885026"/>
                    <a:pt x="4626801" y="4877946"/>
                    <a:pt x="4628129" y="4877946"/>
                  </a:cubicBezTo>
                  <a:cubicBezTo>
                    <a:pt x="4629899" y="4877946"/>
                    <a:pt x="4631668" y="4858478"/>
                    <a:pt x="4632111" y="4835029"/>
                  </a:cubicBezTo>
                  <a:cubicBezTo>
                    <a:pt x="4632553" y="4811136"/>
                    <a:pt x="4634766" y="4791226"/>
                    <a:pt x="4637420" y="4790341"/>
                  </a:cubicBezTo>
                  <a:cubicBezTo>
                    <a:pt x="4639633" y="4789456"/>
                    <a:pt x="4640075" y="4783262"/>
                    <a:pt x="4637863" y="4774855"/>
                  </a:cubicBezTo>
                  <a:cubicBezTo>
                    <a:pt x="4630341" y="4744326"/>
                    <a:pt x="4629456" y="4727513"/>
                    <a:pt x="4635650" y="4721318"/>
                  </a:cubicBezTo>
                  <a:cubicBezTo>
                    <a:pt x="4640517" y="4716894"/>
                    <a:pt x="4640960" y="4711585"/>
                    <a:pt x="4637863" y="4701408"/>
                  </a:cubicBezTo>
                  <a:cubicBezTo>
                    <a:pt x="4635650" y="4693886"/>
                    <a:pt x="4634766" y="4682825"/>
                    <a:pt x="4636093" y="4676631"/>
                  </a:cubicBezTo>
                  <a:cubicBezTo>
                    <a:pt x="4636978" y="4670437"/>
                    <a:pt x="4636093" y="4665570"/>
                    <a:pt x="4633438" y="4665570"/>
                  </a:cubicBezTo>
                  <a:cubicBezTo>
                    <a:pt x="4631226" y="4665570"/>
                    <a:pt x="4629014" y="4658490"/>
                    <a:pt x="4629014" y="4650084"/>
                  </a:cubicBezTo>
                  <a:cubicBezTo>
                    <a:pt x="4629014" y="4640350"/>
                    <a:pt x="4626801" y="4634598"/>
                    <a:pt x="4623262" y="4634598"/>
                  </a:cubicBezTo>
                  <a:cubicBezTo>
                    <a:pt x="4620165" y="4634598"/>
                    <a:pt x="4614855" y="4630616"/>
                    <a:pt x="4611316" y="4625749"/>
                  </a:cubicBezTo>
                  <a:cubicBezTo>
                    <a:pt x="4607776" y="4620882"/>
                    <a:pt x="4601582" y="4616900"/>
                    <a:pt x="4597600" y="4616900"/>
                  </a:cubicBezTo>
                  <a:cubicBezTo>
                    <a:pt x="4593175" y="4616900"/>
                    <a:pt x="4586981" y="4613803"/>
                    <a:pt x="4582999" y="4610263"/>
                  </a:cubicBezTo>
                  <a:cubicBezTo>
                    <a:pt x="4579459" y="4606281"/>
                    <a:pt x="4569283" y="4600529"/>
                    <a:pt x="4560876" y="4596990"/>
                  </a:cubicBezTo>
                  <a:cubicBezTo>
                    <a:pt x="4552470" y="4593450"/>
                    <a:pt x="4544505" y="4588583"/>
                    <a:pt x="4543178" y="4586813"/>
                  </a:cubicBezTo>
                  <a:cubicBezTo>
                    <a:pt x="4540523" y="4582389"/>
                    <a:pt x="4523268" y="4582389"/>
                    <a:pt x="4516189" y="4586813"/>
                  </a:cubicBezTo>
                  <a:cubicBezTo>
                    <a:pt x="4513976" y="4588141"/>
                    <a:pt x="4507782" y="4587698"/>
                    <a:pt x="4502915" y="4585486"/>
                  </a:cubicBezTo>
                  <a:cubicBezTo>
                    <a:pt x="4498048" y="4583716"/>
                    <a:pt x="4496721" y="4581946"/>
                    <a:pt x="4499818" y="4581946"/>
                  </a:cubicBezTo>
                  <a:cubicBezTo>
                    <a:pt x="4504242" y="4581504"/>
                    <a:pt x="4504242" y="4580176"/>
                    <a:pt x="4499818" y="4575309"/>
                  </a:cubicBezTo>
                  <a:cubicBezTo>
                    <a:pt x="4496721" y="4571770"/>
                    <a:pt x="4492739" y="4570000"/>
                    <a:pt x="4490526" y="4571327"/>
                  </a:cubicBezTo>
                  <a:cubicBezTo>
                    <a:pt x="4488757" y="4572212"/>
                    <a:pt x="4482120" y="4569115"/>
                    <a:pt x="4475925" y="4564248"/>
                  </a:cubicBezTo>
                  <a:cubicBezTo>
                    <a:pt x="4469731" y="4559381"/>
                    <a:pt x="4459112" y="4554072"/>
                    <a:pt x="4452033" y="4552744"/>
                  </a:cubicBezTo>
                  <a:cubicBezTo>
                    <a:pt x="4444511" y="4550975"/>
                    <a:pt x="4437875" y="4548320"/>
                    <a:pt x="4436547" y="4546108"/>
                  </a:cubicBezTo>
                  <a:cubicBezTo>
                    <a:pt x="4432565" y="4539471"/>
                    <a:pt x="4386108" y="4520003"/>
                    <a:pt x="4367967" y="4517348"/>
                  </a:cubicBezTo>
                  <a:cubicBezTo>
                    <a:pt x="4358233" y="4516021"/>
                    <a:pt x="4345402" y="4510269"/>
                    <a:pt x="4339650" y="4504960"/>
                  </a:cubicBezTo>
                  <a:cubicBezTo>
                    <a:pt x="4323280" y="4489916"/>
                    <a:pt x="4317970" y="4486377"/>
                    <a:pt x="4308236" y="4485049"/>
                  </a:cubicBezTo>
                  <a:cubicBezTo>
                    <a:pt x="4303369" y="4484607"/>
                    <a:pt x="4291866" y="4480625"/>
                    <a:pt x="4283017" y="4476643"/>
                  </a:cubicBezTo>
                  <a:cubicBezTo>
                    <a:pt x="4267531" y="4470006"/>
                    <a:pt x="4265761" y="4470448"/>
                    <a:pt x="4255142" y="4477085"/>
                  </a:cubicBezTo>
                  <a:cubicBezTo>
                    <a:pt x="4244966" y="4483722"/>
                    <a:pt x="4244523" y="4485934"/>
                    <a:pt x="4249390" y="4492129"/>
                  </a:cubicBezTo>
                  <a:cubicBezTo>
                    <a:pt x="4252487" y="4496111"/>
                    <a:pt x="4252930" y="4497880"/>
                    <a:pt x="4250275" y="4496111"/>
                  </a:cubicBezTo>
                  <a:cubicBezTo>
                    <a:pt x="4243638" y="4492571"/>
                    <a:pt x="4246293" y="4552744"/>
                    <a:pt x="4252930" y="4570885"/>
                  </a:cubicBezTo>
                  <a:cubicBezTo>
                    <a:pt x="4255585" y="4577079"/>
                    <a:pt x="4256469" y="4584158"/>
                    <a:pt x="4254700" y="4586371"/>
                  </a:cubicBezTo>
                  <a:cubicBezTo>
                    <a:pt x="4253372" y="4588583"/>
                    <a:pt x="4253815" y="4592565"/>
                    <a:pt x="4255585" y="4595662"/>
                  </a:cubicBezTo>
                  <a:cubicBezTo>
                    <a:pt x="4257354" y="4598317"/>
                    <a:pt x="4259567" y="4605839"/>
                    <a:pt x="4260009" y="4612033"/>
                  </a:cubicBezTo>
                  <a:cubicBezTo>
                    <a:pt x="4260894" y="4618227"/>
                    <a:pt x="4263549" y="4637695"/>
                    <a:pt x="4266203" y="4654508"/>
                  </a:cubicBezTo>
                  <a:cubicBezTo>
                    <a:pt x="4275052" y="4710700"/>
                    <a:pt x="4276380" y="4720876"/>
                    <a:pt x="4276380" y="4744326"/>
                  </a:cubicBezTo>
                  <a:cubicBezTo>
                    <a:pt x="4276380" y="4756715"/>
                    <a:pt x="4278150" y="4767333"/>
                    <a:pt x="4279919" y="4767333"/>
                  </a:cubicBezTo>
                  <a:cubicBezTo>
                    <a:pt x="4282132" y="4767333"/>
                    <a:pt x="4283459" y="4772643"/>
                    <a:pt x="4283459" y="4779722"/>
                  </a:cubicBezTo>
                  <a:cubicBezTo>
                    <a:pt x="4283459" y="4817330"/>
                    <a:pt x="4285229" y="4838126"/>
                    <a:pt x="4288326" y="4838126"/>
                  </a:cubicBezTo>
                  <a:cubicBezTo>
                    <a:pt x="4290538" y="4838126"/>
                    <a:pt x="4291866" y="4843435"/>
                    <a:pt x="4290981" y="4850514"/>
                  </a:cubicBezTo>
                  <a:cubicBezTo>
                    <a:pt x="4289653" y="4866443"/>
                    <a:pt x="4296733" y="4881486"/>
                    <a:pt x="4306909" y="4884583"/>
                  </a:cubicBezTo>
                  <a:cubicBezTo>
                    <a:pt x="4325934" y="4890777"/>
                    <a:pt x="4340535" y="4875734"/>
                    <a:pt x="4339650" y="4849187"/>
                  </a:cubicBezTo>
                  <a:cubicBezTo>
                    <a:pt x="4339208" y="4842108"/>
                    <a:pt x="4342747" y="4831931"/>
                    <a:pt x="4346730" y="4827507"/>
                  </a:cubicBezTo>
                  <a:cubicBezTo>
                    <a:pt x="4351154" y="4822640"/>
                    <a:pt x="4352924" y="4817773"/>
                    <a:pt x="4350269" y="4816003"/>
                  </a:cubicBezTo>
                  <a:cubicBezTo>
                    <a:pt x="4347172" y="4814233"/>
                    <a:pt x="4347172" y="4787244"/>
                    <a:pt x="4350269" y="4787244"/>
                  </a:cubicBezTo>
                  <a:cubicBezTo>
                    <a:pt x="4351597" y="4787244"/>
                    <a:pt x="4356021" y="4732380"/>
                    <a:pt x="4356463" y="4713354"/>
                  </a:cubicBezTo>
                  <a:cubicBezTo>
                    <a:pt x="4356906" y="4704063"/>
                    <a:pt x="4358233" y="4696541"/>
                    <a:pt x="4360446" y="4696541"/>
                  </a:cubicBezTo>
                  <a:cubicBezTo>
                    <a:pt x="4362215" y="4696541"/>
                    <a:pt x="4363543" y="4692559"/>
                    <a:pt x="4363543" y="4687692"/>
                  </a:cubicBezTo>
                  <a:cubicBezTo>
                    <a:pt x="4363543" y="4682825"/>
                    <a:pt x="4364870" y="4678843"/>
                    <a:pt x="4367082" y="4678843"/>
                  </a:cubicBezTo>
                  <a:cubicBezTo>
                    <a:pt x="4376816" y="4679286"/>
                    <a:pt x="4382126" y="4689019"/>
                    <a:pt x="4383895" y="4710257"/>
                  </a:cubicBezTo>
                  <a:cubicBezTo>
                    <a:pt x="4385223" y="4723531"/>
                    <a:pt x="4387435" y="4737247"/>
                    <a:pt x="4388762" y="4740786"/>
                  </a:cubicBezTo>
                  <a:cubicBezTo>
                    <a:pt x="4390090" y="4744326"/>
                    <a:pt x="4391860" y="4759812"/>
                    <a:pt x="4392302" y="4774413"/>
                  </a:cubicBezTo>
                  <a:cubicBezTo>
                    <a:pt x="4392745" y="4789456"/>
                    <a:pt x="4394957" y="4804057"/>
                    <a:pt x="4396284" y="4806712"/>
                  </a:cubicBezTo>
                  <a:cubicBezTo>
                    <a:pt x="4398054" y="4809366"/>
                    <a:pt x="4400709" y="4818215"/>
                    <a:pt x="4401594" y="4826179"/>
                  </a:cubicBezTo>
                  <a:cubicBezTo>
                    <a:pt x="4404691" y="4845647"/>
                    <a:pt x="4408230" y="4878389"/>
                    <a:pt x="4409115" y="4888123"/>
                  </a:cubicBezTo>
                  <a:cubicBezTo>
                    <a:pt x="4409558" y="4892105"/>
                    <a:pt x="4411327" y="4895644"/>
                    <a:pt x="4413540" y="4895644"/>
                  </a:cubicBezTo>
                  <a:cubicBezTo>
                    <a:pt x="4415752" y="4895644"/>
                    <a:pt x="4416194" y="4901839"/>
                    <a:pt x="4414425" y="4908918"/>
                  </a:cubicBezTo>
                  <a:cubicBezTo>
                    <a:pt x="4412212" y="4918652"/>
                    <a:pt x="4414425" y="4927058"/>
                    <a:pt x="4421946" y="4941217"/>
                  </a:cubicBezTo>
                  <a:cubicBezTo>
                    <a:pt x="4428141" y="4951393"/>
                    <a:pt x="4432123" y="4963339"/>
                    <a:pt x="4430795" y="4967764"/>
                  </a:cubicBezTo>
                  <a:cubicBezTo>
                    <a:pt x="4429910" y="4972189"/>
                    <a:pt x="4432123" y="4975728"/>
                    <a:pt x="4436105" y="4976171"/>
                  </a:cubicBezTo>
                  <a:cubicBezTo>
                    <a:pt x="4440087" y="4976171"/>
                    <a:pt x="4445839" y="4976613"/>
                    <a:pt x="4448936" y="4977055"/>
                  </a:cubicBezTo>
                  <a:cubicBezTo>
                    <a:pt x="4451591" y="4977498"/>
                    <a:pt x="4456458" y="4980595"/>
                    <a:pt x="4459555" y="4984135"/>
                  </a:cubicBezTo>
                  <a:cubicBezTo>
                    <a:pt x="4464422" y="4989887"/>
                    <a:pt x="4464864" y="4989887"/>
                    <a:pt x="4465307" y="4982807"/>
                  </a:cubicBezTo>
                  <a:cubicBezTo>
                    <a:pt x="4465307" y="4978825"/>
                    <a:pt x="4467076" y="4971746"/>
                    <a:pt x="4469289" y="4967322"/>
                  </a:cubicBezTo>
                  <a:cubicBezTo>
                    <a:pt x="4481235" y="4943872"/>
                    <a:pt x="4483447" y="4935465"/>
                    <a:pt x="4481235" y="4927501"/>
                  </a:cubicBezTo>
                  <a:cubicBezTo>
                    <a:pt x="4479465" y="4922634"/>
                    <a:pt x="4480350" y="4917325"/>
                    <a:pt x="4482562" y="4915555"/>
                  </a:cubicBezTo>
                  <a:cubicBezTo>
                    <a:pt x="4485217" y="4914227"/>
                    <a:pt x="4486102" y="4903609"/>
                    <a:pt x="4484774" y="4891220"/>
                  </a:cubicBezTo>
                  <a:cubicBezTo>
                    <a:pt x="4483447" y="4878389"/>
                    <a:pt x="4484332" y="4869097"/>
                    <a:pt x="4486544" y="4869097"/>
                  </a:cubicBezTo>
                  <a:cubicBezTo>
                    <a:pt x="4488757" y="4869097"/>
                    <a:pt x="4491854" y="4865115"/>
                    <a:pt x="4493181" y="4860248"/>
                  </a:cubicBezTo>
                  <a:cubicBezTo>
                    <a:pt x="4494508" y="4855381"/>
                    <a:pt x="4494066" y="4852284"/>
                    <a:pt x="4491854" y="4853611"/>
                  </a:cubicBezTo>
                  <a:cubicBezTo>
                    <a:pt x="4490084" y="4854939"/>
                    <a:pt x="4487429" y="4848745"/>
                    <a:pt x="4486544" y="4840338"/>
                  </a:cubicBezTo>
                  <a:cubicBezTo>
                    <a:pt x="4485659" y="4831931"/>
                    <a:pt x="4486102" y="4824852"/>
                    <a:pt x="4487872" y="4824852"/>
                  </a:cubicBezTo>
                  <a:cubicBezTo>
                    <a:pt x="4489199" y="4824852"/>
                    <a:pt x="4489641" y="4809809"/>
                    <a:pt x="4488314" y="4791226"/>
                  </a:cubicBezTo>
                  <a:cubicBezTo>
                    <a:pt x="4486987" y="4767333"/>
                    <a:pt x="4487872" y="4756715"/>
                    <a:pt x="4491854" y="4754060"/>
                  </a:cubicBezTo>
                  <a:cubicBezTo>
                    <a:pt x="4495836" y="4751848"/>
                    <a:pt x="4495836" y="4748308"/>
                    <a:pt x="4492739" y="4742114"/>
                  </a:cubicBezTo>
                  <a:cubicBezTo>
                    <a:pt x="4486102" y="4730167"/>
                    <a:pt x="4486544" y="4662472"/>
                    <a:pt x="4493181" y="4651854"/>
                  </a:cubicBezTo>
                  <a:cubicBezTo>
                    <a:pt x="4497163" y="4645659"/>
                    <a:pt x="4497163" y="4641677"/>
                    <a:pt x="4493181" y="4635040"/>
                  </a:cubicBezTo>
                  <a:cubicBezTo>
                    <a:pt x="4489199" y="4628846"/>
                    <a:pt x="4489641" y="4624422"/>
                    <a:pt x="4494066" y="4615573"/>
                  </a:cubicBezTo>
                  <a:cubicBezTo>
                    <a:pt x="4497163" y="4609378"/>
                    <a:pt x="4498933" y="4603184"/>
                    <a:pt x="4497606" y="4602299"/>
                  </a:cubicBezTo>
                  <a:cubicBezTo>
                    <a:pt x="4496721" y="4600972"/>
                    <a:pt x="4497606" y="4598759"/>
                    <a:pt x="4500260" y="4596990"/>
                  </a:cubicBezTo>
                  <a:cubicBezTo>
                    <a:pt x="4502915" y="4595662"/>
                    <a:pt x="4505127" y="4595662"/>
                    <a:pt x="4505570" y="4597874"/>
                  </a:cubicBezTo>
                  <a:cubicBezTo>
                    <a:pt x="4506897" y="4611590"/>
                    <a:pt x="4510879" y="4630616"/>
                    <a:pt x="4515304" y="4645659"/>
                  </a:cubicBezTo>
                  <a:cubicBezTo>
                    <a:pt x="4517958" y="4655393"/>
                    <a:pt x="4520613" y="4674419"/>
                    <a:pt x="4520613" y="4687692"/>
                  </a:cubicBezTo>
                  <a:cubicBezTo>
                    <a:pt x="4521055" y="4700966"/>
                    <a:pt x="4522825" y="4716894"/>
                    <a:pt x="4524595" y="4722646"/>
                  </a:cubicBezTo>
                  <a:cubicBezTo>
                    <a:pt x="4527250" y="4730167"/>
                    <a:pt x="4526807" y="4732380"/>
                    <a:pt x="4522825" y="4729725"/>
                  </a:cubicBezTo>
                  <a:cubicBezTo>
                    <a:pt x="4519286" y="4727513"/>
                    <a:pt x="4518843" y="4728840"/>
                    <a:pt x="4521940" y="4734592"/>
                  </a:cubicBezTo>
                  <a:cubicBezTo>
                    <a:pt x="4532117" y="4754502"/>
                    <a:pt x="4536099" y="4765564"/>
                    <a:pt x="4535214" y="4773970"/>
                  </a:cubicBezTo>
                  <a:cubicBezTo>
                    <a:pt x="4534771" y="4782377"/>
                    <a:pt x="4548045" y="4860248"/>
                    <a:pt x="4552470" y="4873522"/>
                  </a:cubicBezTo>
                  <a:cubicBezTo>
                    <a:pt x="4555567" y="4882813"/>
                    <a:pt x="4559549" y="4917767"/>
                    <a:pt x="4558664" y="4932810"/>
                  </a:cubicBezTo>
                  <a:cubicBezTo>
                    <a:pt x="4558664" y="4939890"/>
                    <a:pt x="4559991" y="4947854"/>
                    <a:pt x="4562203" y="4950508"/>
                  </a:cubicBezTo>
                  <a:cubicBezTo>
                    <a:pt x="4567955" y="4957145"/>
                    <a:pt x="4568840" y="4975728"/>
                    <a:pt x="4564858" y="4985905"/>
                  </a:cubicBezTo>
                  <a:cubicBezTo>
                    <a:pt x="4562203" y="4991656"/>
                    <a:pt x="4563088" y="4995196"/>
                    <a:pt x="4566186" y="4996523"/>
                  </a:cubicBezTo>
                  <a:cubicBezTo>
                    <a:pt x="4569283" y="4997408"/>
                    <a:pt x="4571495" y="5002275"/>
                    <a:pt x="4571495" y="5007585"/>
                  </a:cubicBezTo>
                  <a:cubicBezTo>
                    <a:pt x="4571937" y="5023955"/>
                    <a:pt x="4582556" y="5033247"/>
                    <a:pt x="4603794" y="5036786"/>
                  </a:cubicBezTo>
                  <a:cubicBezTo>
                    <a:pt x="4605564" y="5036786"/>
                    <a:pt x="4606891" y="5035459"/>
                    <a:pt x="4606891" y="5032804"/>
                  </a:cubicBezTo>
                  <a:close/>
                  <a:moveTo>
                    <a:pt x="531912" y="4983250"/>
                  </a:moveTo>
                  <a:cubicBezTo>
                    <a:pt x="531912" y="4981480"/>
                    <a:pt x="530142" y="4979710"/>
                    <a:pt x="527930" y="4979710"/>
                  </a:cubicBezTo>
                  <a:cubicBezTo>
                    <a:pt x="525275" y="4979710"/>
                    <a:pt x="522620" y="4981480"/>
                    <a:pt x="521293" y="4983250"/>
                  </a:cubicBezTo>
                  <a:cubicBezTo>
                    <a:pt x="519965" y="4985462"/>
                    <a:pt x="521735" y="4987232"/>
                    <a:pt x="525275" y="4987232"/>
                  </a:cubicBezTo>
                  <a:cubicBezTo>
                    <a:pt x="528814" y="4987232"/>
                    <a:pt x="531912" y="4985462"/>
                    <a:pt x="531912" y="4983250"/>
                  </a:cubicBezTo>
                  <a:close/>
                  <a:moveTo>
                    <a:pt x="5443125" y="4984135"/>
                  </a:moveTo>
                  <a:cubicBezTo>
                    <a:pt x="5443125" y="4981922"/>
                    <a:pt x="5440912" y="4979710"/>
                    <a:pt x="5438258" y="4979710"/>
                  </a:cubicBezTo>
                  <a:cubicBezTo>
                    <a:pt x="5436045" y="4979710"/>
                    <a:pt x="5435161" y="4981922"/>
                    <a:pt x="5436488" y="4984135"/>
                  </a:cubicBezTo>
                  <a:cubicBezTo>
                    <a:pt x="5437815" y="4986789"/>
                    <a:pt x="5440027" y="4988559"/>
                    <a:pt x="5441355" y="4988559"/>
                  </a:cubicBezTo>
                  <a:cubicBezTo>
                    <a:pt x="5442240" y="4988559"/>
                    <a:pt x="5443125" y="4986789"/>
                    <a:pt x="5443125" y="4984135"/>
                  </a:cubicBezTo>
                  <a:close/>
                  <a:moveTo>
                    <a:pt x="770835" y="4877946"/>
                  </a:moveTo>
                  <a:cubicBezTo>
                    <a:pt x="770835" y="4876177"/>
                    <a:pt x="777030" y="4875292"/>
                    <a:pt x="784109" y="4875734"/>
                  </a:cubicBezTo>
                  <a:cubicBezTo>
                    <a:pt x="793843" y="4876177"/>
                    <a:pt x="797383" y="4874407"/>
                    <a:pt x="797383" y="4869097"/>
                  </a:cubicBezTo>
                  <a:cubicBezTo>
                    <a:pt x="797383" y="4864230"/>
                    <a:pt x="801365" y="4861133"/>
                    <a:pt x="807559" y="4860691"/>
                  </a:cubicBezTo>
                  <a:cubicBezTo>
                    <a:pt x="812868" y="4860248"/>
                    <a:pt x="823487" y="4859363"/>
                    <a:pt x="831451" y="4858921"/>
                  </a:cubicBezTo>
                  <a:cubicBezTo>
                    <a:pt x="838973" y="4858478"/>
                    <a:pt x="844282" y="4857151"/>
                    <a:pt x="843398" y="4856266"/>
                  </a:cubicBezTo>
                  <a:cubicBezTo>
                    <a:pt x="839858" y="4852284"/>
                    <a:pt x="876139" y="4833701"/>
                    <a:pt x="889855" y="4832816"/>
                  </a:cubicBezTo>
                  <a:cubicBezTo>
                    <a:pt x="897377" y="4832374"/>
                    <a:pt x="903571" y="4830162"/>
                    <a:pt x="903571" y="4828392"/>
                  </a:cubicBezTo>
                  <a:cubicBezTo>
                    <a:pt x="903571" y="4826622"/>
                    <a:pt x="905783" y="4824852"/>
                    <a:pt x="907995" y="4824852"/>
                  </a:cubicBezTo>
                  <a:cubicBezTo>
                    <a:pt x="910650" y="4824852"/>
                    <a:pt x="916844" y="4820870"/>
                    <a:pt x="922154" y="4816446"/>
                  </a:cubicBezTo>
                  <a:cubicBezTo>
                    <a:pt x="927021" y="4811579"/>
                    <a:pt x="933658" y="4808924"/>
                    <a:pt x="936755" y="4809809"/>
                  </a:cubicBezTo>
                  <a:cubicBezTo>
                    <a:pt x="939852" y="4811136"/>
                    <a:pt x="947816" y="4807154"/>
                    <a:pt x="954895" y="4801402"/>
                  </a:cubicBezTo>
                  <a:cubicBezTo>
                    <a:pt x="968169" y="4789898"/>
                    <a:pt x="999583" y="4779280"/>
                    <a:pt x="1006220" y="4783262"/>
                  </a:cubicBezTo>
                  <a:cubicBezTo>
                    <a:pt x="1008432" y="4784589"/>
                    <a:pt x="1009317" y="4783262"/>
                    <a:pt x="1008874" y="4780165"/>
                  </a:cubicBezTo>
                  <a:cubicBezTo>
                    <a:pt x="1007989" y="4776625"/>
                    <a:pt x="1015069" y="4773528"/>
                    <a:pt x="1028342" y="4771315"/>
                  </a:cubicBezTo>
                  <a:cubicBezTo>
                    <a:pt x="1048253" y="4768218"/>
                    <a:pt x="1062854" y="4759369"/>
                    <a:pt x="1062854" y="4750963"/>
                  </a:cubicBezTo>
                  <a:cubicBezTo>
                    <a:pt x="1062854" y="4746096"/>
                    <a:pt x="1080552" y="4746096"/>
                    <a:pt x="1087631" y="4750520"/>
                  </a:cubicBezTo>
                  <a:cubicBezTo>
                    <a:pt x="1090728" y="4752733"/>
                    <a:pt x="1092498" y="4750963"/>
                    <a:pt x="1092055" y="4746538"/>
                  </a:cubicBezTo>
                  <a:cubicBezTo>
                    <a:pt x="1091613" y="4741671"/>
                    <a:pt x="1096922" y="4737689"/>
                    <a:pt x="1107099" y="4734592"/>
                  </a:cubicBezTo>
                  <a:cubicBezTo>
                    <a:pt x="1115505" y="4732380"/>
                    <a:pt x="1123912" y="4728398"/>
                    <a:pt x="1125239" y="4726185"/>
                  </a:cubicBezTo>
                  <a:cubicBezTo>
                    <a:pt x="1127009" y="4723973"/>
                    <a:pt x="1129664" y="4726185"/>
                    <a:pt x="1131434" y="4731495"/>
                  </a:cubicBezTo>
                  <a:cubicBezTo>
                    <a:pt x="1132761" y="4736362"/>
                    <a:pt x="1136300" y="4740786"/>
                    <a:pt x="1138513" y="4740786"/>
                  </a:cubicBezTo>
                  <a:cubicBezTo>
                    <a:pt x="1141167" y="4740786"/>
                    <a:pt x="1141167" y="4737247"/>
                    <a:pt x="1138070" y="4731937"/>
                  </a:cubicBezTo>
                  <a:cubicBezTo>
                    <a:pt x="1134088" y="4724858"/>
                    <a:pt x="1134531" y="4723973"/>
                    <a:pt x="1140283" y="4725743"/>
                  </a:cubicBezTo>
                  <a:cubicBezTo>
                    <a:pt x="1143822" y="4727513"/>
                    <a:pt x="1146919" y="4726185"/>
                    <a:pt x="1146919" y="4723531"/>
                  </a:cubicBezTo>
                  <a:cubicBezTo>
                    <a:pt x="1146919" y="4720876"/>
                    <a:pt x="1150901" y="4718664"/>
                    <a:pt x="1155768" y="4718664"/>
                  </a:cubicBezTo>
                  <a:cubicBezTo>
                    <a:pt x="1160635" y="4718664"/>
                    <a:pt x="1164617" y="4716894"/>
                    <a:pt x="1164617" y="4714239"/>
                  </a:cubicBezTo>
                  <a:cubicBezTo>
                    <a:pt x="1164617" y="4708045"/>
                    <a:pt x="1199571" y="4692117"/>
                    <a:pt x="1202668" y="4696984"/>
                  </a:cubicBezTo>
                  <a:cubicBezTo>
                    <a:pt x="1203996" y="4699196"/>
                    <a:pt x="1208420" y="4699196"/>
                    <a:pt x="1213730" y="4696541"/>
                  </a:cubicBezTo>
                  <a:cubicBezTo>
                    <a:pt x="1219481" y="4693444"/>
                    <a:pt x="1222136" y="4693444"/>
                    <a:pt x="1222136" y="4696541"/>
                  </a:cubicBezTo>
                  <a:cubicBezTo>
                    <a:pt x="1222136" y="4698753"/>
                    <a:pt x="1225233" y="4700966"/>
                    <a:pt x="1228773" y="4700966"/>
                  </a:cubicBezTo>
                  <a:cubicBezTo>
                    <a:pt x="1232312" y="4700966"/>
                    <a:pt x="1235410" y="4697869"/>
                    <a:pt x="1235410" y="4694329"/>
                  </a:cubicBezTo>
                  <a:cubicBezTo>
                    <a:pt x="1235410" y="4690789"/>
                    <a:pt x="1233197" y="4687692"/>
                    <a:pt x="1230543" y="4687692"/>
                  </a:cubicBezTo>
                  <a:cubicBezTo>
                    <a:pt x="1228330" y="4687692"/>
                    <a:pt x="1227446" y="4685480"/>
                    <a:pt x="1228773" y="4683268"/>
                  </a:cubicBezTo>
                  <a:cubicBezTo>
                    <a:pt x="1230985" y="4679728"/>
                    <a:pt x="1233640" y="4680170"/>
                    <a:pt x="1238064" y="4683710"/>
                  </a:cubicBezTo>
                  <a:cubicBezTo>
                    <a:pt x="1244259" y="4688577"/>
                    <a:pt x="1244701" y="4688135"/>
                    <a:pt x="1246028" y="4678843"/>
                  </a:cubicBezTo>
                  <a:cubicBezTo>
                    <a:pt x="1246028" y="4676631"/>
                    <a:pt x="1248241" y="4674419"/>
                    <a:pt x="1250453" y="4674861"/>
                  </a:cubicBezTo>
                  <a:cubicBezTo>
                    <a:pt x="1252665" y="4674861"/>
                    <a:pt x="1255762" y="4672649"/>
                    <a:pt x="1257532" y="4669994"/>
                  </a:cubicBezTo>
                  <a:cubicBezTo>
                    <a:pt x="1259302" y="4667339"/>
                    <a:pt x="1269036" y="4663800"/>
                    <a:pt x="1279212" y="4662472"/>
                  </a:cubicBezTo>
                  <a:cubicBezTo>
                    <a:pt x="1288946" y="4661145"/>
                    <a:pt x="1297353" y="4658048"/>
                    <a:pt x="1297353" y="4655836"/>
                  </a:cubicBezTo>
                  <a:cubicBezTo>
                    <a:pt x="1297353" y="4653623"/>
                    <a:pt x="1299123" y="4652738"/>
                    <a:pt x="1301335" y="4654508"/>
                  </a:cubicBezTo>
                  <a:cubicBezTo>
                    <a:pt x="1303547" y="4655836"/>
                    <a:pt x="1306644" y="4654951"/>
                    <a:pt x="1308414" y="4652296"/>
                  </a:cubicBezTo>
                  <a:cubicBezTo>
                    <a:pt x="1309742" y="4650084"/>
                    <a:pt x="1315936" y="4647871"/>
                    <a:pt x="1321688" y="4647871"/>
                  </a:cubicBezTo>
                  <a:cubicBezTo>
                    <a:pt x="1329652" y="4647871"/>
                    <a:pt x="1331864" y="4646102"/>
                    <a:pt x="1330094" y="4641235"/>
                  </a:cubicBezTo>
                  <a:cubicBezTo>
                    <a:pt x="1327882" y="4636368"/>
                    <a:pt x="1329209" y="4635483"/>
                    <a:pt x="1334519" y="4637253"/>
                  </a:cubicBezTo>
                  <a:cubicBezTo>
                    <a:pt x="1338501" y="4638580"/>
                    <a:pt x="1341598" y="4637695"/>
                    <a:pt x="1341598" y="4635483"/>
                  </a:cubicBezTo>
                  <a:cubicBezTo>
                    <a:pt x="1341598" y="4632828"/>
                    <a:pt x="1346465" y="4631501"/>
                    <a:pt x="1352217" y="4632828"/>
                  </a:cubicBezTo>
                  <a:cubicBezTo>
                    <a:pt x="1359296" y="4634155"/>
                    <a:pt x="1365048" y="4631943"/>
                    <a:pt x="1369030" y="4626634"/>
                  </a:cubicBezTo>
                  <a:cubicBezTo>
                    <a:pt x="1374782" y="4618670"/>
                    <a:pt x="1396020" y="4610263"/>
                    <a:pt x="1406196" y="4612033"/>
                  </a:cubicBezTo>
                  <a:cubicBezTo>
                    <a:pt x="1409293" y="4612475"/>
                    <a:pt x="1412390" y="4608936"/>
                    <a:pt x="1413275" y="4604511"/>
                  </a:cubicBezTo>
                  <a:cubicBezTo>
                    <a:pt x="1415487" y="4596105"/>
                    <a:pt x="1432743" y="4590353"/>
                    <a:pt x="1454423" y="4590353"/>
                  </a:cubicBezTo>
                  <a:cubicBezTo>
                    <a:pt x="1460175" y="4590353"/>
                    <a:pt x="1465484" y="4587256"/>
                    <a:pt x="1467254" y="4583716"/>
                  </a:cubicBezTo>
                  <a:cubicBezTo>
                    <a:pt x="1468582" y="4580176"/>
                    <a:pt x="1472564" y="4577079"/>
                    <a:pt x="1475661" y="4577079"/>
                  </a:cubicBezTo>
                  <a:cubicBezTo>
                    <a:pt x="1483625" y="4577079"/>
                    <a:pt x="1510172" y="4563806"/>
                    <a:pt x="1517694" y="4556284"/>
                  </a:cubicBezTo>
                  <a:cubicBezTo>
                    <a:pt x="1524773" y="4549647"/>
                    <a:pt x="1533622" y="4548320"/>
                    <a:pt x="1529640" y="4554957"/>
                  </a:cubicBezTo>
                  <a:cubicBezTo>
                    <a:pt x="1525215" y="4562036"/>
                    <a:pt x="1535834" y="4559824"/>
                    <a:pt x="1544683" y="4551859"/>
                  </a:cubicBezTo>
                  <a:cubicBezTo>
                    <a:pt x="1561054" y="4537259"/>
                    <a:pt x="1566806" y="4532834"/>
                    <a:pt x="1571673" y="4532834"/>
                  </a:cubicBezTo>
                  <a:cubicBezTo>
                    <a:pt x="1576097" y="4532834"/>
                    <a:pt x="1593795" y="4523985"/>
                    <a:pt x="1598220" y="4519561"/>
                  </a:cubicBezTo>
                  <a:cubicBezTo>
                    <a:pt x="1599547" y="4518233"/>
                    <a:pt x="1606627" y="4516906"/>
                    <a:pt x="1613706" y="4516021"/>
                  </a:cubicBezTo>
                  <a:cubicBezTo>
                    <a:pt x="1621227" y="4515136"/>
                    <a:pt x="1630076" y="4511596"/>
                    <a:pt x="1634059" y="4508057"/>
                  </a:cubicBezTo>
                  <a:cubicBezTo>
                    <a:pt x="1638041" y="4504517"/>
                    <a:pt x="1642465" y="4503190"/>
                    <a:pt x="1643792" y="4504960"/>
                  </a:cubicBezTo>
                  <a:cubicBezTo>
                    <a:pt x="1645562" y="4506287"/>
                    <a:pt x="1649544" y="4504517"/>
                    <a:pt x="1652642" y="4500093"/>
                  </a:cubicBezTo>
                  <a:cubicBezTo>
                    <a:pt x="1655739" y="4495668"/>
                    <a:pt x="1660163" y="4493013"/>
                    <a:pt x="1662375" y="4493456"/>
                  </a:cubicBezTo>
                  <a:cubicBezTo>
                    <a:pt x="1671667" y="4496111"/>
                    <a:pt x="1708833" y="4474873"/>
                    <a:pt x="1708833" y="4467351"/>
                  </a:cubicBezTo>
                  <a:cubicBezTo>
                    <a:pt x="1708833" y="4462927"/>
                    <a:pt x="1710160" y="4461599"/>
                    <a:pt x="1712372" y="4464254"/>
                  </a:cubicBezTo>
                  <a:cubicBezTo>
                    <a:pt x="1716355" y="4470006"/>
                    <a:pt x="1726531" y="4471776"/>
                    <a:pt x="1726531" y="4466909"/>
                  </a:cubicBezTo>
                  <a:cubicBezTo>
                    <a:pt x="1726531" y="4464697"/>
                    <a:pt x="1734053" y="4460272"/>
                    <a:pt x="1743344" y="4457175"/>
                  </a:cubicBezTo>
                  <a:cubicBezTo>
                    <a:pt x="1752193" y="4454078"/>
                    <a:pt x="1766352" y="4448326"/>
                    <a:pt x="1774316" y="4443901"/>
                  </a:cubicBezTo>
                  <a:cubicBezTo>
                    <a:pt x="1782280" y="4439034"/>
                    <a:pt x="1796438" y="4434167"/>
                    <a:pt x="1806172" y="4432840"/>
                  </a:cubicBezTo>
                  <a:cubicBezTo>
                    <a:pt x="1815906" y="4431070"/>
                    <a:pt x="1826083" y="4427088"/>
                    <a:pt x="1828737" y="4423991"/>
                  </a:cubicBezTo>
                  <a:cubicBezTo>
                    <a:pt x="1831392" y="4420451"/>
                    <a:pt x="1836701" y="4417797"/>
                    <a:pt x="1840241" y="4417797"/>
                  </a:cubicBezTo>
                  <a:cubicBezTo>
                    <a:pt x="1843781" y="4417797"/>
                    <a:pt x="1845550" y="4416027"/>
                    <a:pt x="1844223" y="4413815"/>
                  </a:cubicBezTo>
                  <a:cubicBezTo>
                    <a:pt x="1840683" y="4408505"/>
                    <a:pt x="1849532" y="4405850"/>
                    <a:pt x="1865461" y="4406293"/>
                  </a:cubicBezTo>
                  <a:cubicBezTo>
                    <a:pt x="1873425" y="4406735"/>
                    <a:pt x="1882716" y="4403196"/>
                    <a:pt x="1889353" y="4397001"/>
                  </a:cubicBezTo>
                  <a:cubicBezTo>
                    <a:pt x="1895547" y="4391250"/>
                    <a:pt x="1902627" y="4387267"/>
                    <a:pt x="1905281" y="4387267"/>
                  </a:cubicBezTo>
                  <a:cubicBezTo>
                    <a:pt x="1907936" y="4387710"/>
                    <a:pt x="1917228" y="4385055"/>
                    <a:pt x="1925634" y="4381073"/>
                  </a:cubicBezTo>
                  <a:cubicBezTo>
                    <a:pt x="1934041" y="4377534"/>
                    <a:pt x="1942447" y="4375321"/>
                    <a:pt x="1944217" y="4376206"/>
                  </a:cubicBezTo>
                  <a:cubicBezTo>
                    <a:pt x="1946429" y="4377534"/>
                    <a:pt x="1947757" y="4376649"/>
                    <a:pt x="1947757" y="4374879"/>
                  </a:cubicBezTo>
                  <a:cubicBezTo>
                    <a:pt x="1947757" y="4369127"/>
                    <a:pt x="1975189" y="4355853"/>
                    <a:pt x="1988905" y="4354969"/>
                  </a:cubicBezTo>
                  <a:cubicBezTo>
                    <a:pt x="1995542" y="4354526"/>
                    <a:pt x="2000851" y="4352314"/>
                    <a:pt x="2000851" y="4350102"/>
                  </a:cubicBezTo>
                  <a:cubicBezTo>
                    <a:pt x="2000851" y="4347889"/>
                    <a:pt x="2003948" y="4347004"/>
                    <a:pt x="2007488" y="4348774"/>
                  </a:cubicBezTo>
                  <a:cubicBezTo>
                    <a:pt x="2011027" y="4350102"/>
                    <a:pt x="2013682" y="4348774"/>
                    <a:pt x="2012797" y="4346562"/>
                  </a:cubicBezTo>
                  <a:cubicBezTo>
                    <a:pt x="2012355" y="4343907"/>
                    <a:pt x="2016337" y="4340810"/>
                    <a:pt x="2022089" y="4339925"/>
                  </a:cubicBezTo>
                  <a:cubicBezTo>
                    <a:pt x="2033592" y="4337713"/>
                    <a:pt x="2045981" y="4327537"/>
                    <a:pt x="2041999" y="4323112"/>
                  </a:cubicBezTo>
                  <a:cubicBezTo>
                    <a:pt x="2039344" y="4320457"/>
                    <a:pt x="2050848" y="4318687"/>
                    <a:pt x="2061909" y="4320015"/>
                  </a:cubicBezTo>
                  <a:cubicBezTo>
                    <a:pt x="2064564" y="4320457"/>
                    <a:pt x="2067219" y="4318687"/>
                    <a:pt x="2067219" y="4315590"/>
                  </a:cubicBezTo>
                  <a:cubicBezTo>
                    <a:pt x="2067219" y="4312493"/>
                    <a:pt x="2072086" y="4311166"/>
                    <a:pt x="2080492" y="4312493"/>
                  </a:cubicBezTo>
                  <a:cubicBezTo>
                    <a:pt x="2088014" y="4313821"/>
                    <a:pt x="2093766" y="4312936"/>
                    <a:pt x="2093766" y="4310723"/>
                  </a:cubicBezTo>
                  <a:cubicBezTo>
                    <a:pt x="2093766" y="4308511"/>
                    <a:pt x="2095536" y="4307626"/>
                    <a:pt x="2097305" y="4308954"/>
                  </a:cubicBezTo>
                  <a:cubicBezTo>
                    <a:pt x="2099518" y="4310281"/>
                    <a:pt x="2105712" y="4307184"/>
                    <a:pt x="2110579" y="4302317"/>
                  </a:cubicBezTo>
                  <a:cubicBezTo>
                    <a:pt x="2115888" y="4297450"/>
                    <a:pt x="2120313" y="4295238"/>
                    <a:pt x="2120313" y="4297007"/>
                  </a:cubicBezTo>
                  <a:cubicBezTo>
                    <a:pt x="2120313" y="4298777"/>
                    <a:pt x="2122083" y="4297892"/>
                    <a:pt x="2124295" y="4294795"/>
                  </a:cubicBezTo>
                  <a:cubicBezTo>
                    <a:pt x="2126065" y="4291698"/>
                    <a:pt x="2131374" y="4288601"/>
                    <a:pt x="2135356" y="4287716"/>
                  </a:cubicBezTo>
                  <a:cubicBezTo>
                    <a:pt x="2139781" y="4287273"/>
                    <a:pt x="2144648" y="4284619"/>
                    <a:pt x="2145975" y="4282406"/>
                  </a:cubicBezTo>
                  <a:cubicBezTo>
                    <a:pt x="2149515" y="4277539"/>
                    <a:pt x="2170752" y="4268248"/>
                    <a:pt x="2184468" y="4266036"/>
                  </a:cubicBezTo>
                  <a:cubicBezTo>
                    <a:pt x="2195530" y="4263823"/>
                    <a:pt x="2210131" y="4258072"/>
                    <a:pt x="2213228" y="4254090"/>
                  </a:cubicBezTo>
                  <a:cubicBezTo>
                    <a:pt x="2221634" y="4243913"/>
                    <a:pt x="2289772" y="4221348"/>
                    <a:pt x="2302603" y="4224445"/>
                  </a:cubicBezTo>
                  <a:cubicBezTo>
                    <a:pt x="2318531" y="4228870"/>
                    <a:pt x="2337114" y="4223118"/>
                    <a:pt x="2337114" y="4213826"/>
                  </a:cubicBezTo>
                  <a:cubicBezTo>
                    <a:pt x="2337114" y="4208959"/>
                    <a:pt x="2340211" y="4205420"/>
                    <a:pt x="2345078" y="4205420"/>
                  </a:cubicBezTo>
                  <a:cubicBezTo>
                    <a:pt x="2351273" y="4205420"/>
                    <a:pt x="2351715" y="4204535"/>
                    <a:pt x="2345963" y="4200995"/>
                  </a:cubicBezTo>
                  <a:cubicBezTo>
                    <a:pt x="2340211" y="4197456"/>
                    <a:pt x="2340654" y="4196571"/>
                    <a:pt x="2347291" y="4196571"/>
                  </a:cubicBezTo>
                  <a:cubicBezTo>
                    <a:pt x="2351715" y="4196571"/>
                    <a:pt x="2354370" y="4194801"/>
                    <a:pt x="2352600" y="4192589"/>
                  </a:cubicBezTo>
                  <a:cubicBezTo>
                    <a:pt x="2351273" y="4190376"/>
                    <a:pt x="2354370" y="4187279"/>
                    <a:pt x="2358794" y="4185509"/>
                  </a:cubicBezTo>
                  <a:cubicBezTo>
                    <a:pt x="2364546" y="4183740"/>
                    <a:pt x="2366758" y="4180642"/>
                    <a:pt x="2364989" y="4175775"/>
                  </a:cubicBezTo>
                  <a:cubicBezTo>
                    <a:pt x="2363219" y="4171351"/>
                    <a:pt x="2364104" y="4169581"/>
                    <a:pt x="2366758" y="4171351"/>
                  </a:cubicBezTo>
                  <a:cubicBezTo>
                    <a:pt x="2369413" y="4173121"/>
                    <a:pt x="2371625" y="4170024"/>
                    <a:pt x="2371625" y="4163829"/>
                  </a:cubicBezTo>
                  <a:cubicBezTo>
                    <a:pt x="2371625" y="4157635"/>
                    <a:pt x="2375165" y="4147459"/>
                    <a:pt x="2380032" y="4140379"/>
                  </a:cubicBezTo>
                  <a:cubicBezTo>
                    <a:pt x="2392421" y="4121796"/>
                    <a:pt x="2399057" y="4104983"/>
                    <a:pt x="2399057" y="4090382"/>
                  </a:cubicBezTo>
                  <a:cubicBezTo>
                    <a:pt x="2399057" y="4082861"/>
                    <a:pt x="2401270" y="4077109"/>
                    <a:pt x="2403924" y="4077109"/>
                  </a:cubicBezTo>
                  <a:cubicBezTo>
                    <a:pt x="2406579" y="4077109"/>
                    <a:pt x="2407906" y="4074454"/>
                    <a:pt x="2406579" y="4071799"/>
                  </a:cubicBezTo>
                  <a:cubicBezTo>
                    <a:pt x="2405694" y="4068702"/>
                    <a:pt x="2407464" y="4059411"/>
                    <a:pt x="2410561" y="4051004"/>
                  </a:cubicBezTo>
                  <a:cubicBezTo>
                    <a:pt x="2414101" y="4043040"/>
                    <a:pt x="2416756" y="4032421"/>
                    <a:pt x="2416756" y="4027554"/>
                  </a:cubicBezTo>
                  <a:cubicBezTo>
                    <a:pt x="2416756" y="4022687"/>
                    <a:pt x="2418525" y="4020475"/>
                    <a:pt x="2421622" y="4022245"/>
                  </a:cubicBezTo>
                  <a:cubicBezTo>
                    <a:pt x="2425162" y="4024015"/>
                    <a:pt x="2425162" y="4022687"/>
                    <a:pt x="2422507" y="4016935"/>
                  </a:cubicBezTo>
                  <a:cubicBezTo>
                    <a:pt x="2415871" y="4003662"/>
                    <a:pt x="2415871" y="3974460"/>
                    <a:pt x="2422065" y="3970035"/>
                  </a:cubicBezTo>
                  <a:cubicBezTo>
                    <a:pt x="2426489" y="3967381"/>
                    <a:pt x="2426489" y="3965611"/>
                    <a:pt x="2421180" y="3962071"/>
                  </a:cubicBezTo>
                  <a:cubicBezTo>
                    <a:pt x="2415428" y="3958089"/>
                    <a:pt x="2415428" y="3957204"/>
                    <a:pt x="2421180" y="3953222"/>
                  </a:cubicBezTo>
                  <a:cubicBezTo>
                    <a:pt x="2424720" y="3951010"/>
                    <a:pt x="2425605" y="3948798"/>
                    <a:pt x="2422950" y="3948798"/>
                  </a:cubicBezTo>
                  <a:cubicBezTo>
                    <a:pt x="2419853" y="3948798"/>
                    <a:pt x="2418968" y="3934639"/>
                    <a:pt x="2420295" y="3906765"/>
                  </a:cubicBezTo>
                  <a:cubicBezTo>
                    <a:pt x="2422065" y="3863847"/>
                    <a:pt x="2414986" y="3803674"/>
                    <a:pt x="2407906" y="3796594"/>
                  </a:cubicBezTo>
                  <a:cubicBezTo>
                    <a:pt x="2405252" y="3793940"/>
                    <a:pt x="2405694" y="3789958"/>
                    <a:pt x="2408349" y="3786418"/>
                  </a:cubicBezTo>
                  <a:cubicBezTo>
                    <a:pt x="2411889" y="3782436"/>
                    <a:pt x="2411889" y="3778896"/>
                    <a:pt x="2408349" y="3774914"/>
                  </a:cubicBezTo>
                  <a:cubicBezTo>
                    <a:pt x="2405694" y="3771375"/>
                    <a:pt x="2404809" y="3767393"/>
                    <a:pt x="2407022" y="3765623"/>
                  </a:cubicBezTo>
                  <a:cubicBezTo>
                    <a:pt x="2408791" y="3763853"/>
                    <a:pt x="2406579" y="3760313"/>
                    <a:pt x="2402597" y="3758101"/>
                  </a:cubicBezTo>
                  <a:cubicBezTo>
                    <a:pt x="2398173" y="3755889"/>
                    <a:pt x="2395960" y="3751022"/>
                    <a:pt x="2397288" y="3747925"/>
                  </a:cubicBezTo>
                  <a:cubicBezTo>
                    <a:pt x="2398615" y="3744828"/>
                    <a:pt x="2396403" y="3740846"/>
                    <a:pt x="2392863" y="3739518"/>
                  </a:cubicBezTo>
                  <a:cubicBezTo>
                    <a:pt x="2388881" y="3737748"/>
                    <a:pt x="2385784" y="3731554"/>
                    <a:pt x="2385784" y="3725360"/>
                  </a:cubicBezTo>
                  <a:cubicBezTo>
                    <a:pt x="2385784" y="3719165"/>
                    <a:pt x="2384014" y="3714298"/>
                    <a:pt x="2381802" y="3714298"/>
                  </a:cubicBezTo>
                  <a:cubicBezTo>
                    <a:pt x="2380032" y="3714298"/>
                    <a:pt x="2378705" y="3709431"/>
                    <a:pt x="2379147" y="3703680"/>
                  </a:cubicBezTo>
                  <a:cubicBezTo>
                    <a:pt x="2380032" y="3696158"/>
                    <a:pt x="2375165" y="3687309"/>
                    <a:pt x="2364104" y="3675363"/>
                  </a:cubicBezTo>
                  <a:cubicBezTo>
                    <a:pt x="2349060" y="3659877"/>
                    <a:pt x="2332690" y="3652798"/>
                    <a:pt x="2332690" y="3662089"/>
                  </a:cubicBezTo>
                  <a:cubicBezTo>
                    <a:pt x="2332690" y="3663859"/>
                    <a:pt x="2329150" y="3665629"/>
                    <a:pt x="2324283" y="3665629"/>
                  </a:cubicBezTo>
                  <a:cubicBezTo>
                    <a:pt x="2316761" y="3665629"/>
                    <a:pt x="2297294" y="3687751"/>
                    <a:pt x="2304815" y="3687751"/>
                  </a:cubicBezTo>
                  <a:cubicBezTo>
                    <a:pt x="2307028" y="3687751"/>
                    <a:pt x="2304373" y="3690406"/>
                    <a:pt x="2299506" y="3693061"/>
                  </a:cubicBezTo>
                  <a:cubicBezTo>
                    <a:pt x="2294639" y="3696158"/>
                    <a:pt x="2289772" y="3697928"/>
                    <a:pt x="2288887" y="3697043"/>
                  </a:cubicBezTo>
                  <a:cubicBezTo>
                    <a:pt x="2286232" y="3694831"/>
                    <a:pt x="2270746" y="3720935"/>
                    <a:pt x="2270746" y="3728014"/>
                  </a:cubicBezTo>
                  <a:cubicBezTo>
                    <a:pt x="2270746" y="3736421"/>
                    <a:pt x="2253933" y="3756774"/>
                    <a:pt x="2250394" y="3752792"/>
                  </a:cubicBezTo>
                  <a:cubicBezTo>
                    <a:pt x="2248624" y="3751464"/>
                    <a:pt x="2243757" y="3754562"/>
                    <a:pt x="2239332" y="3759871"/>
                  </a:cubicBezTo>
                  <a:cubicBezTo>
                    <a:pt x="2234908" y="3765180"/>
                    <a:pt x="2231368" y="3767835"/>
                    <a:pt x="2230926" y="3765623"/>
                  </a:cubicBezTo>
                  <a:cubicBezTo>
                    <a:pt x="2230926" y="3763853"/>
                    <a:pt x="2226059" y="3765180"/>
                    <a:pt x="2219865" y="3769162"/>
                  </a:cubicBezTo>
                  <a:cubicBezTo>
                    <a:pt x="2213670" y="3773145"/>
                    <a:pt x="2201282" y="3777127"/>
                    <a:pt x="2192433" y="3778011"/>
                  </a:cubicBezTo>
                  <a:cubicBezTo>
                    <a:pt x="2171637" y="3779781"/>
                    <a:pt x="2146860" y="3789073"/>
                    <a:pt x="2146860" y="3794825"/>
                  </a:cubicBezTo>
                  <a:cubicBezTo>
                    <a:pt x="2146860" y="3797037"/>
                    <a:pt x="2144648" y="3797479"/>
                    <a:pt x="2142436" y="3796152"/>
                  </a:cubicBezTo>
                  <a:cubicBezTo>
                    <a:pt x="2139781" y="3794382"/>
                    <a:pt x="2135356" y="3795267"/>
                    <a:pt x="2132259" y="3797479"/>
                  </a:cubicBezTo>
                  <a:cubicBezTo>
                    <a:pt x="2129162" y="3799692"/>
                    <a:pt x="2121640" y="3802789"/>
                    <a:pt x="2115004" y="3804559"/>
                  </a:cubicBezTo>
                  <a:cubicBezTo>
                    <a:pt x="2107924" y="3805886"/>
                    <a:pt x="2102615" y="3809426"/>
                    <a:pt x="2102615" y="3811638"/>
                  </a:cubicBezTo>
                  <a:cubicBezTo>
                    <a:pt x="2102615" y="3814293"/>
                    <a:pt x="2098633" y="3816062"/>
                    <a:pt x="2093766" y="3816062"/>
                  </a:cubicBezTo>
                  <a:cubicBezTo>
                    <a:pt x="2088899" y="3816062"/>
                    <a:pt x="2084917" y="3818275"/>
                    <a:pt x="2084917" y="3820487"/>
                  </a:cubicBezTo>
                  <a:cubicBezTo>
                    <a:pt x="2084917" y="3823142"/>
                    <a:pt x="2080050" y="3824911"/>
                    <a:pt x="2073855" y="3824911"/>
                  </a:cubicBezTo>
                  <a:cubicBezTo>
                    <a:pt x="2067661" y="3824911"/>
                    <a:pt x="2062794" y="3827124"/>
                    <a:pt x="2062794" y="3829336"/>
                  </a:cubicBezTo>
                  <a:cubicBezTo>
                    <a:pt x="2062794" y="3831991"/>
                    <a:pt x="2059697" y="3833760"/>
                    <a:pt x="2055715" y="3833760"/>
                  </a:cubicBezTo>
                  <a:cubicBezTo>
                    <a:pt x="2051733" y="3833760"/>
                    <a:pt x="2050406" y="3831548"/>
                    <a:pt x="2052175" y="3828893"/>
                  </a:cubicBezTo>
                  <a:cubicBezTo>
                    <a:pt x="2053945" y="3825796"/>
                    <a:pt x="2049078" y="3828451"/>
                    <a:pt x="2041556" y="3833760"/>
                  </a:cubicBezTo>
                  <a:cubicBezTo>
                    <a:pt x="2034035" y="3839512"/>
                    <a:pt x="2024301" y="3844379"/>
                    <a:pt x="2019876" y="3844822"/>
                  </a:cubicBezTo>
                  <a:cubicBezTo>
                    <a:pt x="2007930" y="3846149"/>
                    <a:pt x="1988905" y="3854556"/>
                    <a:pt x="1985365" y="3860307"/>
                  </a:cubicBezTo>
                  <a:cubicBezTo>
                    <a:pt x="1984038" y="3862520"/>
                    <a:pt x="1980498" y="3863847"/>
                    <a:pt x="1978286" y="3862520"/>
                  </a:cubicBezTo>
                  <a:cubicBezTo>
                    <a:pt x="1976074" y="3860750"/>
                    <a:pt x="1974304" y="3861635"/>
                    <a:pt x="1974304" y="3863847"/>
                  </a:cubicBezTo>
                  <a:cubicBezTo>
                    <a:pt x="1974304" y="3866059"/>
                    <a:pt x="1968110" y="3870484"/>
                    <a:pt x="1961030" y="3873581"/>
                  </a:cubicBezTo>
                  <a:cubicBezTo>
                    <a:pt x="1949969" y="3878006"/>
                    <a:pt x="1946429" y="3878006"/>
                    <a:pt x="1940235" y="3873139"/>
                  </a:cubicBezTo>
                  <a:cubicBezTo>
                    <a:pt x="1935811" y="3869157"/>
                    <a:pt x="1934041" y="3869157"/>
                    <a:pt x="1935811" y="3872254"/>
                  </a:cubicBezTo>
                  <a:cubicBezTo>
                    <a:pt x="1938023" y="3875793"/>
                    <a:pt x="1933156" y="3879333"/>
                    <a:pt x="1921210" y="3882430"/>
                  </a:cubicBezTo>
                  <a:cubicBezTo>
                    <a:pt x="1911476" y="3885085"/>
                    <a:pt x="1898645" y="3892164"/>
                    <a:pt x="1892450" y="3898358"/>
                  </a:cubicBezTo>
                  <a:cubicBezTo>
                    <a:pt x="1886256" y="3904553"/>
                    <a:pt x="1879619" y="3908535"/>
                    <a:pt x="1877407" y="3907207"/>
                  </a:cubicBezTo>
                  <a:cubicBezTo>
                    <a:pt x="1875195" y="3905880"/>
                    <a:pt x="1871213" y="3907650"/>
                    <a:pt x="1868115" y="3911189"/>
                  </a:cubicBezTo>
                  <a:cubicBezTo>
                    <a:pt x="1865018" y="3914729"/>
                    <a:pt x="1861036" y="3916941"/>
                    <a:pt x="1859266" y="3915614"/>
                  </a:cubicBezTo>
                  <a:cubicBezTo>
                    <a:pt x="1857054" y="3914287"/>
                    <a:pt x="1849975" y="3915614"/>
                    <a:pt x="1842896" y="3918269"/>
                  </a:cubicBezTo>
                  <a:cubicBezTo>
                    <a:pt x="1836259" y="3920923"/>
                    <a:pt x="1824755" y="3924021"/>
                    <a:pt x="1818118" y="3924463"/>
                  </a:cubicBezTo>
                  <a:cubicBezTo>
                    <a:pt x="1811039" y="3925348"/>
                    <a:pt x="1802633" y="3930215"/>
                    <a:pt x="1798651" y="3935524"/>
                  </a:cubicBezTo>
                  <a:cubicBezTo>
                    <a:pt x="1795111" y="3940834"/>
                    <a:pt x="1789359" y="3943931"/>
                    <a:pt x="1785819" y="3942603"/>
                  </a:cubicBezTo>
                  <a:cubicBezTo>
                    <a:pt x="1782280" y="3941276"/>
                    <a:pt x="1778298" y="3943046"/>
                    <a:pt x="1776970" y="3946586"/>
                  </a:cubicBezTo>
                  <a:cubicBezTo>
                    <a:pt x="1775201" y="3950125"/>
                    <a:pt x="1769006" y="3953222"/>
                    <a:pt x="1762370" y="3953222"/>
                  </a:cubicBezTo>
                  <a:cubicBezTo>
                    <a:pt x="1756175" y="3953222"/>
                    <a:pt x="1745114" y="3957204"/>
                    <a:pt x="1737592" y="3962071"/>
                  </a:cubicBezTo>
                  <a:cubicBezTo>
                    <a:pt x="1730513" y="3966938"/>
                    <a:pt x="1719009" y="3970920"/>
                    <a:pt x="1712372" y="3970920"/>
                  </a:cubicBezTo>
                  <a:cubicBezTo>
                    <a:pt x="1705293" y="3970920"/>
                    <a:pt x="1699984" y="3973133"/>
                    <a:pt x="1699984" y="3975345"/>
                  </a:cubicBezTo>
                  <a:cubicBezTo>
                    <a:pt x="1699984" y="3978000"/>
                    <a:pt x="1695117" y="3979769"/>
                    <a:pt x="1688923" y="3979769"/>
                  </a:cubicBezTo>
                  <a:cubicBezTo>
                    <a:pt x="1682728" y="3979769"/>
                    <a:pt x="1673879" y="3983751"/>
                    <a:pt x="1669455" y="3988176"/>
                  </a:cubicBezTo>
                  <a:cubicBezTo>
                    <a:pt x="1664588" y="3993043"/>
                    <a:pt x="1653526" y="3998352"/>
                    <a:pt x="1645120" y="4000122"/>
                  </a:cubicBezTo>
                  <a:cubicBezTo>
                    <a:pt x="1636271" y="4001450"/>
                    <a:pt x="1630076" y="4004547"/>
                    <a:pt x="1631404" y="4006317"/>
                  </a:cubicBezTo>
                  <a:cubicBezTo>
                    <a:pt x="1632731" y="4008086"/>
                    <a:pt x="1628307" y="4009856"/>
                    <a:pt x="1622112" y="4009856"/>
                  </a:cubicBezTo>
                  <a:cubicBezTo>
                    <a:pt x="1616360" y="4009856"/>
                    <a:pt x="1607954" y="4012511"/>
                    <a:pt x="1603529" y="4016050"/>
                  </a:cubicBezTo>
                  <a:cubicBezTo>
                    <a:pt x="1599547" y="4020033"/>
                    <a:pt x="1590698" y="4022687"/>
                    <a:pt x="1584062" y="4022245"/>
                  </a:cubicBezTo>
                  <a:cubicBezTo>
                    <a:pt x="1577425" y="4021802"/>
                    <a:pt x="1570788" y="4024015"/>
                    <a:pt x="1569903" y="4027112"/>
                  </a:cubicBezTo>
                  <a:cubicBezTo>
                    <a:pt x="1568576" y="4030209"/>
                    <a:pt x="1562381" y="4032864"/>
                    <a:pt x="1556630" y="4032864"/>
                  </a:cubicBezTo>
                  <a:cubicBezTo>
                    <a:pt x="1549993" y="4032864"/>
                    <a:pt x="1543356" y="4036403"/>
                    <a:pt x="1540701" y="4041713"/>
                  </a:cubicBezTo>
                  <a:cubicBezTo>
                    <a:pt x="1537162" y="4048792"/>
                    <a:pt x="1532295" y="4050562"/>
                    <a:pt x="1520791" y="4049234"/>
                  </a:cubicBezTo>
                  <a:cubicBezTo>
                    <a:pt x="1511942" y="4047907"/>
                    <a:pt x="1506190" y="4049234"/>
                    <a:pt x="1506632" y="4051889"/>
                  </a:cubicBezTo>
                  <a:cubicBezTo>
                    <a:pt x="1507075" y="4054544"/>
                    <a:pt x="1505748" y="4056756"/>
                    <a:pt x="1503093" y="4057198"/>
                  </a:cubicBezTo>
                  <a:cubicBezTo>
                    <a:pt x="1500881" y="4057198"/>
                    <a:pt x="1494244" y="4059853"/>
                    <a:pt x="1488934" y="4062950"/>
                  </a:cubicBezTo>
                  <a:cubicBezTo>
                    <a:pt x="1482740" y="4066490"/>
                    <a:pt x="1478758" y="4066932"/>
                    <a:pt x="1478758" y="4064278"/>
                  </a:cubicBezTo>
                  <a:cubicBezTo>
                    <a:pt x="1478758" y="4061181"/>
                    <a:pt x="1474776" y="4061181"/>
                    <a:pt x="1467697" y="4064720"/>
                  </a:cubicBezTo>
                  <a:cubicBezTo>
                    <a:pt x="1461502" y="4067375"/>
                    <a:pt x="1456635" y="4071357"/>
                    <a:pt x="1456635" y="4073569"/>
                  </a:cubicBezTo>
                  <a:cubicBezTo>
                    <a:pt x="1456635" y="4075781"/>
                    <a:pt x="1454866" y="4076224"/>
                    <a:pt x="1452211" y="4074897"/>
                  </a:cubicBezTo>
                  <a:cubicBezTo>
                    <a:pt x="1449999" y="4073569"/>
                    <a:pt x="1449114" y="4074897"/>
                    <a:pt x="1450441" y="4078879"/>
                  </a:cubicBezTo>
                  <a:cubicBezTo>
                    <a:pt x="1452211" y="4083746"/>
                    <a:pt x="1449114" y="4086400"/>
                    <a:pt x="1440265" y="4088613"/>
                  </a:cubicBezTo>
                  <a:cubicBezTo>
                    <a:pt x="1433628" y="4090382"/>
                    <a:pt x="1425664" y="4093479"/>
                    <a:pt x="1422567" y="4095692"/>
                  </a:cubicBezTo>
                  <a:cubicBezTo>
                    <a:pt x="1419470" y="4097904"/>
                    <a:pt x="1408851" y="4101001"/>
                    <a:pt x="1398232" y="4101886"/>
                  </a:cubicBezTo>
                  <a:cubicBezTo>
                    <a:pt x="1387613" y="4103213"/>
                    <a:pt x="1378764" y="4106311"/>
                    <a:pt x="1377879" y="4108523"/>
                  </a:cubicBezTo>
                  <a:cubicBezTo>
                    <a:pt x="1376994" y="4110735"/>
                    <a:pt x="1373455" y="4112505"/>
                    <a:pt x="1369915" y="4112505"/>
                  </a:cubicBezTo>
                  <a:cubicBezTo>
                    <a:pt x="1366375" y="4112505"/>
                    <a:pt x="1363721" y="4114717"/>
                    <a:pt x="1363721" y="4117372"/>
                  </a:cubicBezTo>
                  <a:cubicBezTo>
                    <a:pt x="1363721" y="4119584"/>
                    <a:pt x="1361951" y="4120469"/>
                    <a:pt x="1359296" y="4119142"/>
                  </a:cubicBezTo>
                  <a:cubicBezTo>
                    <a:pt x="1354872" y="4116487"/>
                    <a:pt x="1338501" y="4123566"/>
                    <a:pt x="1329209" y="4133300"/>
                  </a:cubicBezTo>
                  <a:cubicBezTo>
                    <a:pt x="1326112" y="4136397"/>
                    <a:pt x="1320360" y="4139052"/>
                    <a:pt x="1316821" y="4139052"/>
                  </a:cubicBezTo>
                  <a:cubicBezTo>
                    <a:pt x="1313281" y="4139052"/>
                    <a:pt x="1310626" y="4141264"/>
                    <a:pt x="1310626" y="4143919"/>
                  </a:cubicBezTo>
                  <a:cubicBezTo>
                    <a:pt x="1310626" y="4146131"/>
                    <a:pt x="1308857" y="4147459"/>
                    <a:pt x="1306644" y="4146131"/>
                  </a:cubicBezTo>
                  <a:cubicBezTo>
                    <a:pt x="1304432" y="4144361"/>
                    <a:pt x="1301777" y="4145689"/>
                    <a:pt x="1300892" y="4148786"/>
                  </a:cubicBezTo>
                  <a:cubicBezTo>
                    <a:pt x="1299565" y="4151883"/>
                    <a:pt x="1292486" y="4153653"/>
                    <a:pt x="1282310" y="4153210"/>
                  </a:cubicBezTo>
                  <a:cubicBezTo>
                    <a:pt x="1272133" y="4152326"/>
                    <a:pt x="1261514" y="4154980"/>
                    <a:pt x="1253993" y="4160290"/>
                  </a:cubicBezTo>
                  <a:cubicBezTo>
                    <a:pt x="1247356" y="4164714"/>
                    <a:pt x="1235852" y="4170909"/>
                    <a:pt x="1227888" y="4174006"/>
                  </a:cubicBezTo>
                  <a:cubicBezTo>
                    <a:pt x="1219924" y="4177103"/>
                    <a:pt x="1211075" y="4182412"/>
                    <a:pt x="1208420" y="4185952"/>
                  </a:cubicBezTo>
                  <a:cubicBezTo>
                    <a:pt x="1205765" y="4189491"/>
                    <a:pt x="1199129" y="4192146"/>
                    <a:pt x="1193819" y="4192146"/>
                  </a:cubicBezTo>
                  <a:cubicBezTo>
                    <a:pt x="1186298" y="4192146"/>
                    <a:pt x="1185855" y="4191261"/>
                    <a:pt x="1191164" y="4187722"/>
                  </a:cubicBezTo>
                  <a:cubicBezTo>
                    <a:pt x="1195147" y="4185067"/>
                    <a:pt x="1195589" y="4183297"/>
                    <a:pt x="1192492" y="4183297"/>
                  </a:cubicBezTo>
                  <a:cubicBezTo>
                    <a:pt x="1189395" y="4183297"/>
                    <a:pt x="1185413" y="4185952"/>
                    <a:pt x="1183643" y="4189049"/>
                  </a:cubicBezTo>
                  <a:cubicBezTo>
                    <a:pt x="1181873" y="4192146"/>
                    <a:pt x="1171697" y="4197456"/>
                    <a:pt x="1161520" y="4200995"/>
                  </a:cubicBezTo>
                  <a:cubicBezTo>
                    <a:pt x="1150901" y="4204093"/>
                    <a:pt x="1142495" y="4208517"/>
                    <a:pt x="1142495" y="4210729"/>
                  </a:cubicBezTo>
                  <a:cubicBezTo>
                    <a:pt x="1142495" y="4212499"/>
                    <a:pt x="1139840" y="4214269"/>
                    <a:pt x="1137185" y="4214269"/>
                  </a:cubicBezTo>
                  <a:cubicBezTo>
                    <a:pt x="1134088" y="4214269"/>
                    <a:pt x="1125682" y="4217366"/>
                    <a:pt x="1118602" y="4220906"/>
                  </a:cubicBezTo>
                  <a:cubicBezTo>
                    <a:pt x="1111966" y="4224445"/>
                    <a:pt x="1104444" y="4226215"/>
                    <a:pt x="1102232" y="4224888"/>
                  </a:cubicBezTo>
                  <a:cubicBezTo>
                    <a:pt x="1100019" y="4223560"/>
                    <a:pt x="1098250" y="4224888"/>
                    <a:pt x="1098250" y="4227542"/>
                  </a:cubicBezTo>
                  <a:cubicBezTo>
                    <a:pt x="1098250" y="4230197"/>
                    <a:pt x="1096480" y="4231082"/>
                    <a:pt x="1093825" y="4229755"/>
                  </a:cubicBezTo>
                  <a:cubicBezTo>
                    <a:pt x="1091613" y="4228427"/>
                    <a:pt x="1089401" y="4229312"/>
                    <a:pt x="1089401" y="4231525"/>
                  </a:cubicBezTo>
                  <a:cubicBezTo>
                    <a:pt x="1089401" y="4234179"/>
                    <a:pt x="1083649" y="4236391"/>
                    <a:pt x="1076570" y="4236391"/>
                  </a:cubicBezTo>
                  <a:cubicBezTo>
                    <a:pt x="1069048" y="4236391"/>
                    <a:pt x="1061969" y="4238161"/>
                    <a:pt x="1060641" y="4240816"/>
                  </a:cubicBezTo>
                  <a:cubicBezTo>
                    <a:pt x="1059314" y="4243028"/>
                    <a:pt x="1054004" y="4247453"/>
                    <a:pt x="1048695" y="4250107"/>
                  </a:cubicBezTo>
                  <a:cubicBezTo>
                    <a:pt x="1042501" y="4253647"/>
                    <a:pt x="1040731" y="4253647"/>
                    <a:pt x="1042501" y="4250107"/>
                  </a:cubicBezTo>
                  <a:cubicBezTo>
                    <a:pt x="1044271" y="4247010"/>
                    <a:pt x="1042943" y="4246125"/>
                    <a:pt x="1038961" y="4247895"/>
                  </a:cubicBezTo>
                  <a:cubicBezTo>
                    <a:pt x="1035421" y="4249223"/>
                    <a:pt x="1031439" y="4253205"/>
                    <a:pt x="1030112" y="4256302"/>
                  </a:cubicBezTo>
                  <a:cubicBezTo>
                    <a:pt x="1028785" y="4259841"/>
                    <a:pt x="1020821" y="4263823"/>
                    <a:pt x="1012414" y="4265593"/>
                  </a:cubicBezTo>
                  <a:cubicBezTo>
                    <a:pt x="1003565" y="4266921"/>
                    <a:pt x="996486" y="4270018"/>
                    <a:pt x="996486" y="4271788"/>
                  </a:cubicBezTo>
                  <a:cubicBezTo>
                    <a:pt x="996486" y="4273557"/>
                    <a:pt x="991619" y="4276655"/>
                    <a:pt x="985424" y="4277982"/>
                  </a:cubicBezTo>
                  <a:cubicBezTo>
                    <a:pt x="979230" y="4279752"/>
                    <a:pt x="974363" y="4282849"/>
                    <a:pt x="974363" y="4285504"/>
                  </a:cubicBezTo>
                  <a:cubicBezTo>
                    <a:pt x="974363" y="4288601"/>
                    <a:pt x="969054" y="4289043"/>
                    <a:pt x="960647" y="4287273"/>
                  </a:cubicBezTo>
                  <a:cubicBezTo>
                    <a:pt x="950913" y="4285061"/>
                    <a:pt x="947816" y="4285504"/>
                    <a:pt x="949586" y="4289043"/>
                  </a:cubicBezTo>
                  <a:cubicBezTo>
                    <a:pt x="951356" y="4291698"/>
                    <a:pt x="949586" y="4293910"/>
                    <a:pt x="946046" y="4293910"/>
                  </a:cubicBezTo>
                  <a:cubicBezTo>
                    <a:pt x="942064" y="4293910"/>
                    <a:pt x="938967" y="4291698"/>
                    <a:pt x="938967" y="4289043"/>
                  </a:cubicBezTo>
                  <a:cubicBezTo>
                    <a:pt x="938967" y="4286389"/>
                    <a:pt x="935870" y="4287716"/>
                    <a:pt x="931888" y="4291255"/>
                  </a:cubicBezTo>
                  <a:cubicBezTo>
                    <a:pt x="928348" y="4295238"/>
                    <a:pt x="920384" y="4298335"/>
                    <a:pt x="914190" y="4298335"/>
                  </a:cubicBezTo>
                  <a:cubicBezTo>
                    <a:pt x="908438" y="4298335"/>
                    <a:pt x="900031" y="4302317"/>
                    <a:pt x="896049" y="4307184"/>
                  </a:cubicBezTo>
                  <a:cubicBezTo>
                    <a:pt x="891625" y="4312051"/>
                    <a:pt x="884988" y="4316033"/>
                    <a:pt x="880563" y="4316033"/>
                  </a:cubicBezTo>
                  <a:cubicBezTo>
                    <a:pt x="876139" y="4316033"/>
                    <a:pt x="872599" y="4319130"/>
                    <a:pt x="872599" y="4322670"/>
                  </a:cubicBezTo>
                  <a:cubicBezTo>
                    <a:pt x="872599" y="4326652"/>
                    <a:pt x="868617" y="4329306"/>
                    <a:pt x="862865" y="4329306"/>
                  </a:cubicBezTo>
                  <a:cubicBezTo>
                    <a:pt x="857114" y="4329306"/>
                    <a:pt x="846937" y="4332403"/>
                    <a:pt x="839415" y="4336386"/>
                  </a:cubicBezTo>
                  <a:cubicBezTo>
                    <a:pt x="831451" y="4340368"/>
                    <a:pt x="820832" y="4342137"/>
                    <a:pt x="813311" y="4340810"/>
                  </a:cubicBezTo>
                  <a:cubicBezTo>
                    <a:pt x="803577" y="4338598"/>
                    <a:pt x="801365" y="4339483"/>
                    <a:pt x="803577" y="4344792"/>
                  </a:cubicBezTo>
                  <a:cubicBezTo>
                    <a:pt x="805347" y="4349659"/>
                    <a:pt x="802692" y="4351429"/>
                    <a:pt x="795170" y="4351429"/>
                  </a:cubicBezTo>
                  <a:cubicBezTo>
                    <a:pt x="788534" y="4351429"/>
                    <a:pt x="784109" y="4354084"/>
                    <a:pt x="784109" y="4358066"/>
                  </a:cubicBezTo>
                  <a:cubicBezTo>
                    <a:pt x="784109" y="4361605"/>
                    <a:pt x="777915" y="4365587"/>
                    <a:pt x="768623" y="4367357"/>
                  </a:cubicBezTo>
                  <a:cubicBezTo>
                    <a:pt x="760217" y="4368685"/>
                    <a:pt x="753137" y="4372224"/>
                    <a:pt x="753137" y="4374436"/>
                  </a:cubicBezTo>
                  <a:cubicBezTo>
                    <a:pt x="753137" y="4376649"/>
                    <a:pt x="749155" y="4377091"/>
                    <a:pt x="744288" y="4375764"/>
                  </a:cubicBezTo>
                  <a:cubicBezTo>
                    <a:pt x="739421" y="4374436"/>
                    <a:pt x="735439" y="4374879"/>
                    <a:pt x="735439" y="4377091"/>
                  </a:cubicBezTo>
                  <a:cubicBezTo>
                    <a:pt x="735439" y="4379303"/>
                    <a:pt x="728360" y="4382843"/>
                    <a:pt x="719954" y="4384170"/>
                  </a:cubicBezTo>
                  <a:cubicBezTo>
                    <a:pt x="711547" y="4385940"/>
                    <a:pt x="704468" y="4389037"/>
                    <a:pt x="704468" y="4390807"/>
                  </a:cubicBezTo>
                  <a:cubicBezTo>
                    <a:pt x="704468" y="4393019"/>
                    <a:pt x="696946" y="4395674"/>
                    <a:pt x="688097" y="4397444"/>
                  </a:cubicBezTo>
                  <a:cubicBezTo>
                    <a:pt x="677478" y="4399214"/>
                    <a:pt x="668187" y="4404523"/>
                    <a:pt x="663320" y="4411160"/>
                  </a:cubicBezTo>
                  <a:cubicBezTo>
                    <a:pt x="658895" y="4417354"/>
                    <a:pt x="657568" y="4422221"/>
                    <a:pt x="660223" y="4422221"/>
                  </a:cubicBezTo>
                  <a:cubicBezTo>
                    <a:pt x="662435" y="4422221"/>
                    <a:pt x="664647" y="4426203"/>
                    <a:pt x="664647" y="4431513"/>
                  </a:cubicBezTo>
                  <a:cubicBezTo>
                    <a:pt x="664647" y="4436380"/>
                    <a:pt x="666859" y="4439034"/>
                    <a:pt x="669072" y="4437707"/>
                  </a:cubicBezTo>
                  <a:cubicBezTo>
                    <a:pt x="675266" y="4434167"/>
                    <a:pt x="682788" y="4455847"/>
                    <a:pt x="680575" y="4469563"/>
                  </a:cubicBezTo>
                  <a:cubicBezTo>
                    <a:pt x="679248" y="4475758"/>
                    <a:pt x="681018" y="4483722"/>
                    <a:pt x="684557" y="4486819"/>
                  </a:cubicBezTo>
                  <a:cubicBezTo>
                    <a:pt x="689867" y="4492129"/>
                    <a:pt x="691194" y="4492129"/>
                    <a:pt x="695619" y="4485492"/>
                  </a:cubicBezTo>
                  <a:cubicBezTo>
                    <a:pt x="699158" y="4479297"/>
                    <a:pt x="699601" y="4480182"/>
                    <a:pt x="697388" y="4490359"/>
                  </a:cubicBezTo>
                  <a:cubicBezTo>
                    <a:pt x="694734" y="4500978"/>
                    <a:pt x="695619" y="4502747"/>
                    <a:pt x="701371" y="4500535"/>
                  </a:cubicBezTo>
                  <a:cubicBezTo>
                    <a:pt x="710662" y="4496995"/>
                    <a:pt x="726590" y="4514251"/>
                    <a:pt x="718184" y="4519561"/>
                  </a:cubicBezTo>
                  <a:cubicBezTo>
                    <a:pt x="714202" y="4521773"/>
                    <a:pt x="713317" y="4527082"/>
                    <a:pt x="715087" y="4534161"/>
                  </a:cubicBezTo>
                  <a:cubicBezTo>
                    <a:pt x="716856" y="4541241"/>
                    <a:pt x="715529" y="4546108"/>
                    <a:pt x="711989" y="4547435"/>
                  </a:cubicBezTo>
                  <a:cubicBezTo>
                    <a:pt x="708450" y="4549205"/>
                    <a:pt x="709335" y="4550090"/>
                    <a:pt x="713759" y="4550090"/>
                  </a:cubicBezTo>
                  <a:cubicBezTo>
                    <a:pt x="720838" y="4550532"/>
                    <a:pt x="721281" y="4551417"/>
                    <a:pt x="723493" y="4578407"/>
                  </a:cubicBezTo>
                  <a:cubicBezTo>
                    <a:pt x="724820" y="4598317"/>
                    <a:pt x="744288" y="4618670"/>
                    <a:pt x="763314" y="4619555"/>
                  </a:cubicBezTo>
                  <a:cubicBezTo>
                    <a:pt x="776587" y="4620439"/>
                    <a:pt x="782782" y="4623979"/>
                    <a:pt x="778800" y="4628404"/>
                  </a:cubicBezTo>
                  <a:cubicBezTo>
                    <a:pt x="777030" y="4629731"/>
                    <a:pt x="771720" y="4628404"/>
                    <a:pt x="765968" y="4625749"/>
                  </a:cubicBezTo>
                  <a:cubicBezTo>
                    <a:pt x="757562" y="4620882"/>
                    <a:pt x="756677" y="4621324"/>
                    <a:pt x="759332" y="4627961"/>
                  </a:cubicBezTo>
                  <a:cubicBezTo>
                    <a:pt x="761102" y="4633713"/>
                    <a:pt x="760217" y="4635040"/>
                    <a:pt x="755350" y="4632828"/>
                  </a:cubicBezTo>
                  <a:cubicBezTo>
                    <a:pt x="750925" y="4631058"/>
                    <a:pt x="748713" y="4633271"/>
                    <a:pt x="748713" y="4639465"/>
                  </a:cubicBezTo>
                  <a:cubicBezTo>
                    <a:pt x="748713" y="4644332"/>
                    <a:pt x="746943" y="4646987"/>
                    <a:pt x="744288" y="4645659"/>
                  </a:cubicBezTo>
                  <a:cubicBezTo>
                    <a:pt x="740306" y="4643005"/>
                    <a:pt x="738094" y="4649199"/>
                    <a:pt x="739421" y="4658048"/>
                  </a:cubicBezTo>
                  <a:cubicBezTo>
                    <a:pt x="739864" y="4660260"/>
                    <a:pt x="735882" y="4662915"/>
                    <a:pt x="731015" y="4664242"/>
                  </a:cubicBezTo>
                  <a:cubicBezTo>
                    <a:pt x="724820" y="4666012"/>
                    <a:pt x="723493" y="4668224"/>
                    <a:pt x="726148" y="4671764"/>
                  </a:cubicBezTo>
                  <a:cubicBezTo>
                    <a:pt x="730130" y="4676631"/>
                    <a:pt x="731900" y="4694329"/>
                    <a:pt x="731015" y="4720434"/>
                  </a:cubicBezTo>
                  <a:cubicBezTo>
                    <a:pt x="730572" y="4724858"/>
                    <a:pt x="734554" y="4731495"/>
                    <a:pt x="739864" y="4735034"/>
                  </a:cubicBezTo>
                  <a:cubicBezTo>
                    <a:pt x="744731" y="4738574"/>
                    <a:pt x="747828" y="4743441"/>
                    <a:pt x="746501" y="4745653"/>
                  </a:cubicBezTo>
                  <a:cubicBezTo>
                    <a:pt x="744731" y="4747866"/>
                    <a:pt x="745616" y="4749635"/>
                    <a:pt x="747828" y="4749635"/>
                  </a:cubicBezTo>
                  <a:cubicBezTo>
                    <a:pt x="752252" y="4749635"/>
                    <a:pt x="763314" y="4771758"/>
                    <a:pt x="760659" y="4774855"/>
                  </a:cubicBezTo>
                  <a:cubicBezTo>
                    <a:pt x="759774" y="4775740"/>
                    <a:pt x="753580" y="4774413"/>
                    <a:pt x="747386" y="4772200"/>
                  </a:cubicBezTo>
                  <a:cubicBezTo>
                    <a:pt x="739864" y="4769103"/>
                    <a:pt x="734997" y="4769103"/>
                    <a:pt x="733227" y="4771758"/>
                  </a:cubicBezTo>
                  <a:cubicBezTo>
                    <a:pt x="731457" y="4774413"/>
                    <a:pt x="732785" y="4776182"/>
                    <a:pt x="735439" y="4776182"/>
                  </a:cubicBezTo>
                  <a:cubicBezTo>
                    <a:pt x="738094" y="4776182"/>
                    <a:pt x="737209" y="4780607"/>
                    <a:pt x="732785" y="4787244"/>
                  </a:cubicBezTo>
                  <a:cubicBezTo>
                    <a:pt x="728803" y="4793438"/>
                    <a:pt x="723493" y="4798305"/>
                    <a:pt x="720396" y="4798305"/>
                  </a:cubicBezTo>
                  <a:cubicBezTo>
                    <a:pt x="717741" y="4798305"/>
                    <a:pt x="713317" y="4803614"/>
                    <a:pt x="710220" y="4809809"/>
                  </a:cubicBezTo>
                  <a:cubicBezTo>
                    <a:pt x="705795" y="4819100"/>
                    <a:pt x="705795" y="4820428"/>
                    <a:pt x="711104" y="4816003"/>
                  </a:cubicBezTo>
                  <a:cubicBezTo>
                    <a:pt x="715971" y="4812021"/>
                    <a:pt x="717299" y="4812463"/>
                    <a:pt x="716414" y="4819543"/>
                  </a:cubicBezTo>
                  <a:cubicBezTo>
                    <a:pt x="715971" y="4825295"/>
                    <a:pt x="713317" y="4827507"/>
                    <a:pt x="708007" y="4825737"/>
                  </a:cubicBezTo>
                  <a:cubicBezTo>
                    <a:pt x="702698" y="4824410"/>
                    <a:pt x="700043" y="4826179"/>
                    <a:pt x="700043" y="4831046"/>
                  </a:cubicBezTo>
                  <a:cubicBezTo>
                    <a:pt x="700043" y="4835029"/>
                    <a:pt x="702698" y="4837683"/>
                    <a:pt x="705795" y="4837241"/>
                  </a:cubicBezTo>
                  <a:cubicBezTo>
                    <a:pt x="708892" y="4836356"/>
                    <a:pt x="710662" y="4839895"/>
                    <a:pt x="710220" y="4845647"/>
                  </a:cubicBezTo>
                  <a:cubicBezTo>
                    <a:pt x="709335" y="4851842"/>
                    <a:pt x="714202" y="4859363"/>
                    <a:pt x="722608" y="4866443"/>
                  </a:cubicBezTo>
                  <a:cubicBezTo>
                    <a:pt x="730130" y="4872637"/>
                    <a:pt x="734112" y="4877946"/>
                    <a:pt x="731457" y="4877946"/>
                  </a:cubicBezTo>
                  <a:cubicBezTo>
                    <a:pt x="728803" y="4877946"/>
                    <a:pt x="726590" y="4880159"/>
                    <a:pt x="726590" y="4882371"/>
                  </a:cubicBezTo>
                  <a:cubicBezTo>
                    <a:pt x="726590" y="4885468"/>
                    <a:pt x="729245" y="4885468"/>
                    <a:pt x="735439" y="4882371"/>
                  </a:cubicBezTo>
                  <a:cubicBezTo>
                    <a:pt x="741634" y="4879274"/>
                    <a:pt x="744288" y="4879274"/>
                    <a:pt x="744288" y="4882371"/>
                  </a:cubicBezTo>
                  <a:cubicBezTo>
                    <a:pt x="744288" y="4884583"/>
                    <a:pt x="748270" y="4886795"/>
                    <a:pt x="753580" y="4886795"/>
                  </a:cubicBezTo>
                  <a:cubicBezTo>
                    <a:pt x="759332" y="4886795"/>
                    <a:pt x="761544" y="4888565"/>
                    <a:pt x="759774" y="4892547"/>
                  </a:cubicBezTo>
                  <a:cubicBezTo>
                    <a:pt x="758004" y="4895202"/>
                    <a:pt x="760217" y="4893875"/>
                    <a:pt x="763756" y="4889450"/>
                  </a:cubicBezTo>
                  <a:cubicBezTo>
                    <a:pt x="767738" y="4884583"/>
                    <a:pt x="770835" y="4879274"/>
                    <a:pt x="770835" y="4877946"/>
                  </a:cubicBezTo>
                  <a:close/>
                  <a:moveTo>
                    <a:pt x="4203375" y="4842108"/>
                  </a:moveTo>
                  <a:cubicBezTo>
                    <a:pt x="4210454" y="4831046"/>
                    <a:pt x="4214879" y="4805384"/>
                    <a:pt x="4214437" y="4778395"/>
                  </a:cubicBezTo>
                  <a:cubicBezTo>
                    <a:pt x="4213994" y="4766449"/>
                    <a:pt x="4215764" y="4754502"/>
                    <a:pt x="4217534" y="4751848"/>
                  </a:cubicBezTo>
                  <a:cubicBezTo>
                    <a:pt x="4219746" y="4749635"/>
                    <a:pt x="4220631" y="4735034"/>
                    <a:pt x="4220188" y="4719991"/>
                  </a:cubicBezTo>
                  <a:cubicBezTo>
                    <a:pt x="4219746" y="4703178"/>
                    <a:pt x="4221073" y="4692117"/>
                    <a:pt x="4224170" y="4691674"/>
                  </a:cubicBezTo>
                  <a:cubicBezTo>
                    <a:pt x="4226825" y="4691674"/>
                    <a:pt x="4226825" y="4690789"/>
                    <a:pt x="4223728" y="4689462"/>
                  </a:cubicBezTo>
                  <a:cubicBezTo>
                    <a:pt x="4220631" y="4688135"/>
                    <a:pt x="4219746" y="4681055"/>
                    <a:pt x="4221958" y="4669109"/>
                  </a:cubicBezTo>
                  <a:cubicBezTo>
                    <a:pt x="4223728" y="4659375"/>
                    <a:pt x="4225055" y="4647871"/>
                    <a:pt x="4224170" y="4643889"/>
                  </a:cubicBezTo>
                  <a:cubicBezTo>
                    <a:pt x="4223728" y="4639907"/>
                    <a:pt x="4225055" y="4634155"/>
                    <a:pt x="4227710" y="4631501"/>
                  </a:cubicBezTo>
                  <a:cubicBezTo>
                    <a:pt x="4230365" y="4627519"/>
                    <a:pt x="4230365" y="4625749"/>
                    <a:pt x="4226383" y="4625749"/>
                  </a:cubicBezTo>
                  <a:cubicBezTo>
                    <a:pt x="4222843" y="4625749"/>
                    <a:pt x="4221958" y="4624422"/>
                    <a:pt x="4223286" y="4622652"/>
                  </a:cubicBezTo>
                  <a:cubicBezTo>
                    <a:pt x="4225055" y="4621324"/>
                    <a:pt x="4223728" y="4616900"/>
                    <a:pt x="4220631" y="4613360"/>
                  </a:cubicBezTo>
                  <a:cubicBezTo>
                    <a:pt x="4217091" y="4608936"/>
                    <a:pt x="4217091" y="4606281"/>
                    <a:pt x="4219746" y="4604954"/>
                  </a:cubicBezTo>
                  <a:cubicBezTo>
                    <a:pt x="4222401" y="4604069"/>
                    <a:pt x="4224170" y="4591680"/>
                    <a:pt x="4223286" y="4573982"/>
                  </a:cubicBezTo>
                  <a:cubicBezTo>
                    <a:pt x="4222401" y="4558054"/>
                    <a:pt x="4224170" y="4542126"/>
                    <a:pt x="4226825" y="4539028"/>
                  </a:cubicBezTo>
                  <a:cubicBezTo>
                    <a:pt x="4229037" y="4535931"/>
                    <a:pt x="4229480" y="4532392"/>
                    <a:pt x="4227710" y="4531507"/>
                  </a:cubicBezTo>
                  <a:cubicBezTo>
                    <a:pt x="4221958" y="4527967"/>
                    <a:pt x="4221073" y="4500093"/>
                    <a:pt x="4226383" y="4486819"/>
                  </a:cubicBezTo>
                  <a:cubicBezTo>
                    <a:pt x="4229922" y="4477528"/>
                    <a:pt x="4229480" y="4475315"/>
                    <a:pt x="4223728" y="4475315"/>
                  </a:cubicBezTo>
                  <a:cubicBezTo>
                    <a:pt x="4220188" y="4475315"/>
                    <a:pt x="4218419" y="4473103"/>
                    <a:pt x="4219746" y="4470891"/>
                  </a:cubicBezTo>
                  <a:cubicBezTo>
                    <a:pt x="4221516" y="4468236"/>
                    <a:pt x="4220188" y="4463369"/>
                    <a:pt x="4217534" y="4459830"/>
                  </a:cubicBezTo>
                  <a:cubicBezTo>
                    <a:pt x="4214879" y="4456290"/>
                    <a:pt x="4213552" y="4451423"/>
                    <a:pt x="4215321" y="4448768"/>
                  </a:cubicBezTo>
                  <a:cubicBezTo>
                    <a:pt x="4216649" y="4446556"/>
                    <a:pt x="4215321" y="4444344"/>
                    <a:pt x="4212224" y="4444344"/>
                  </a:cubicBezTo>
                  <a:cubicBezTo>
                    <a:pt x="4208685" y="4444344"/>
                    <a:pt x="4203818" y="4442131"/>
                    <a:pt x="4200721" y="4439034"/>
                  </a:cubicBezTo>
                  <a:cubicBezTo>
                    <a:pt x="4198066" y="4436380"/>
                    <a:pt x="4193199" y="4433282"/>
                    <a:pt x="4190102" y="4432840"/>
                  </a:cubicBezTo>
                  <a:cubicBezTo>
                    <a:pt x="4175501" y="4430628"/>
                    <a:pt x="4135238" y="4415584"/>
                    <a:pt x="4132583" y="4411602"/>
                  </a:cubicBezTo>
                  <a:cubicBezTo>
                    <a:pt x="4130813" y="4409390"/>
                    <a:pt x="4120637" y="4406735"/>
                    <a:pt x="4109133" y="4406293"/>
                  </a:cubicBezTo>
                  <a:cubicBezTo>
                    <a:pt x="4093205" y="4405408"/>
                    <a:pt x="4089223" y="4406735"/>
                    <a:pt x="4090992" y="4411602"/>
                  </a:cubicBezTo>
                  <a:cubicBezTo>
                    <a:pt x="4092320" y="4415142"/>
                    <a:pt x="4091435" y="4417797"/>
                    <a:pt x="4089223" y="4417797"/>
                  </a:cubicBezTo>
                  <a:cubicBezTo>
                    <a:pt x="4086568" y="4417797"/>
                    <a:pt x="4084798" y="4414699"/>
                    <a:pt x="4084798" y="4411160"/>
                  </a:cubicBezTo>
                  <a:cubicBezTo>
                    <a:pt x="4084798" y="4407620"/>
                    <a:pt x="4083028" y="4404523"/>
                    <a:pt x="4080374" y="4404523"/>
                  </a:cubicBezTo>
                  <a:cubicBezTo>
                    <a:pt x="4078161" y="4404523"/>
                    <a:pt x="4075949" y="4401426"/>
                    <a:pt x="4075949" y="4397886"/>
                  </a:cubicBezTo>
                  <a:cubicBezTo>
                    <a:pt x="4075949" y="4393904"/>
                    <a:pt x="4071082" y="4389037"/>
                    <a:pt x="4065330" y="4386825"/>
                  </a:cubicBezTo>
                  <a:cubicBezTo>
                    <a:pt x="4059578" y="4384613"/>
                    <a:pt x="4054269" y="4381073"/>
                    <a:pt x="4053384" y="4378418"/>
                  </a:cubicBezTo>
                  <a:cubicBezTo>
                    <a:pt x="4052499" y="4376206"/>
                    <a:pt x="4046747" y="4373551"/>
                    <a:pt x="4040553" y="4372667"/>
                  </a:cubicBezTo>
                  <a:cubicBezTo>
                    <a:pt x="4034359" y="4371782"/>
                    <a:pt x="4024625" y="4367800"/>
                    <a:pt x="4018430" y="4363818"/>
                  </a:cubicBezTo>
                  <a:cubicBezTo>
                    <a:pt x="4012236" y="4359835"/>
                    <a:pt x="4001175" y="4355411"/>
                    <a:pt x="3993211" y="4354526"/>
                  </a:cubicBezTo>
                  <a:cubicBezTo>
                    <a:pt x="3985689" y="4353199"/>
                    <a:pt x="3977282" y="4350986"/>
                    <a:pt x="3974628" y="4349659"/>
                  </a:cubicBezTo>
                  <a:cubicBezTo>
                    <a:pt x="3968433" y="4345677"/>
                    <a:pt x="3966664" y="4355411"/>
                    <a:pt x="3969318" y="4373551"/>
                  </a:cubicBezTo>
                  <a:cubicBezTo>
                    <a:pt x="3973300" y="4397444"/>
                    <a:pt x="3970203" y="4413372"/>
                    <a:pt x="3961797" y="4413372"/>
                  </a:cubicBezTo>
                  <a:cubicBezTo>
                    <a:pt x="3954717" y="4413815"/>
                    <a:pt x="3954717" y="4413815"/>
                    <a:pt x="3961797" y="4417797"/>
                  </a:cubicBezTo>
                  <a:cubicBezTo>
                    <a:pt x="3966221" y="4420451"/>
                    <a:pt x="3970203" y="4431070"/>
                    <a:pt x="3972415" y="4445229"/>
                  </a:cubicBezTo>
                  <a:cubicBezTo>
                    <a:pt x="3974185" y="4458060"/>
                    <a:pt x="3976397" y="4473546"/>
                    <a:pt x="3977725" y="4479740"/>
                  </a:cubicBezTo>
                  <a:cubicBezTo>
                    <a:pt x="3978610" y="4485934"/>
                    <a:pt x="3980822" y="4502747"/>
                    <a:pt x="3981707" y="4517348"/>
                  </a:cubicBezTo>
                  <a:cubicBezTo>
                    <a:pt x="3983034" y="4531949"/>
                    <a:pt x="3986131" y="4546550"/>
                    <a:pt x="3988344" y="4549647"/>
                  </a:cubicBezTo>
                  <a:cubicBezTo>
                    <a:pt x="3990998" y="4552302"/>
                    <a:pt x="3992768" y="4563806"/>
                    <a:pt x="3992768" y="4574867"/>
                  </a:cubicBezTo>
                  <a:cubicBezTo>
                    <a:pt x="3992326" y="4585486"/>
                    <a:pt x="3994096" y="4595662"/>
                    <a:pt x="3996750" y="4596990"/>
                  </a:cubicBezTo>
                  <a:cubicBezTo>
                    <a:pt x="3998962" y="4598759"/>
                    <a:pt x="3999847" y="4603626"/>
                    <a:pt x="3998520" y="4608493"/>
                  </a:cubicBezTo>
                  <a:cubicBezTo>
                    <a:pt x="3996750" y="4613360"/>
                    <a:pt x="3997635" y="4616900"/>
                    <a:pt x="4000290" y="4616900"/>
                  </a:cubicBezTo>
                  <a:cubicBezTo>
                    <a:pt x="4002945" y="4616900"/>
                    <a:pt x="4005157" y="4622209"/>
                    <a:pt x="4005157" y="4629289"/>
                  </a:cubicBezTo>
                  <a:lnTo>
                    <a:pt x="4005157" y="4665570"/>
                  </a:lnTo>
                  <a:cubicBezTo>
                    <a:pt x="4005599" y="4678843"/>
                    <a:pt x="4004714" y="4696099"/>
                    <a:pt x="4003829" y="4703178"/>
                  </a:cubicBezTo>
                  <a:cubicBezTo>
                    <a:pt x="4002945" y="4710700"/>
                    <a:pt x="4003829" y="4719106"/>
                    <a:pt x="4006484" y="4722203"/>
                  </a:cubicBezTo>
                  <a:cubicBezTo>
                    <a:pt x="4009139" y="4725301"/>
                    <a:pt x="4010466" y="4738132"/>
                    <a:pt x="4010024" y="4750078"/>
                  </a:cubicBezTo>
                  <a:cubicBezTo>
                    <a:pt x="4009139" y="4769546"/>
                    <a:pt x="4010466" y="4772643"/>
                    <a:pt x="4017988" y="4774855"/>
                  </a:cubicBezTo>
                  <a:cubicBezTo>
                    <a:pt x="4023297" y="4776182"/>
                    <a:pt x="4027279" y="4780165"/>
                    <a:pt x="4027279" y="4783704"/>
                  </a:cubicBezTo>
                  <a:cubicBezTo>
                    <a:pt x="4027279" y="4787686"/>
                    <a:pt x="4029492" y="4788571"/>
                    <a:pt x="4033031" y="4786359"/>
                  </a:cubicBezTo>
                  <a:cubicBezTo>
                    <a:pt x="4035686" y="4784589"/>
                    <a:pt x="4045420" y="4783262"/>
                    <a:pt x="4054269" y="4783704"/>
                  </a:cubicBezTo>
                  <a:cubicBezTo>
                    <a:pt x="4067100" y="4784589"/>
                    <a:pt x="4071082" y="4782819"/>
                    <a:pt x="4072852" y="4776182"/>
                  </a:cubicBezTo>
                  <a:cubicBezTo>
                    <a:pt x="4074179" y="4771315"/>
                    <a:pt x="4072852" y="4767333"/>
                    <a:pt x="4070197" y="4767333"/>
                  </a:cubicBezTo>
                  <a:cubicBezTo>
                    <a:pt x="4067100" y="4767333"/>
                    <a:pt x="4067542" y="4765564"/>
                    <a:pt x="4071525" y="4762909"/>
                  </a:cubicBezTo>
                  <a:cubicBezTo>
                    <a:pt x="4075064" y="4760697"/>
                    <a:pt x="4076834" y="4757599"/>
                    <a:pt x="4075064" y="4756272"/>
                  </a:cubicBezTo>
                  <a:cubicBezTo>
                    <a:pt x="4073294" y="4754502"/>
                    <a:pt x="4074622" y="4744326"/>
                    <a:pt x="4078161" y="4733707"/>
                  </a:cubicBezTo>
                  <a:cubicBezTo>
                    <a:pt x="4081258" y="4723088"/>
                    <a:pt x="4083028" y="4714239"/>
                    <a:pt x="4081701" y="4714239"/>
                  </a:cubicBezTo>
                  <a:cubicBezTo>
                    <a:pt x="4080374" y="4714239"/>
                    <a:pt x="4081701" y="4711585"/>
                    <a:pt x="4084356" y="4708045"/>
                  </a:cubicBezTo>
                  <a:cubicBezTo>
                    <a:pt x="4088338" y="4703178"/>
                    <a:pt x="4088780" y="4697426"/>
                    <a:pt x="4084798" y="4684595"/>
                  </a:cubicBezTo>
                  <a:cubicBezTo>
                    <a:pt x="4080816" y="4671764"/>
                    <a:pt x="4080816" y="4662472"/>
                    <a:pt x="4084356" y="4650084"/>
                  </a:cubicBezTo>
                  <a:cubicBezTo>
                    <a:pt x="4087453" y="4639022"/>
                    <a:pt x="4087453" y="4631943"/>
                    <a:pt x="4084798" y="4630173"/>
                  </a:cubicBezTo>
                  <a:cubicBezTo>
                    <a:pt x="4082143" y="4628404"/>
                    <a:pt x="4082143" y="4622209"/>
                    <a:pt x="4084356" y="4613360"/>
                  </a:cubicBezTo>
                  <a:cubicBezTo>
                    <a:pt x="4087895" y="4601414"/>
                    <a:pt x="4087453" y="4599202"/>
                    <a:pt x="4081258" y="4599202"/>
                  </a:cubicBezTo>
                  <a:cubicBezTo>
                    <a:pt x="4075064" y="4599202"/>
                    <a:pt x="4075064" y="4598317"/>
                    <a:pt x="4079931" y="4595220"/>
                  </a:cubicBezTo>
                  <a:cubicBezTo>
                    <a:pt x="4084798" y="4592123"/>
                    <a:pt x="4085241" y="4585043"/>
                    <a:pt x="4082143" y="4561151"/>
                  </a:cubicBezTo>
                  <a:cubicBezTo>
                    <a:pt x="4080374" y="4544338"/>
                    <a:pt x="4079046" y="4527525"/>
                    <a:pt x="4079489" y="4523985"/>
                  </a:cubicBezTo>
                  <a:cubicBezTo>
                    <a:pt x="4079931" y="4520445"/>
                    <a:pt x="4082586" y="4501420"/>
                    <a:pt x="4085241" y="4481952"/>
                  </a:cubicBezTo>
                  <a:cubicBezTo>
                    <a:pt x="4087453" y="4462484"/>
                    <a:pt x="4091435" y="4444786"/>
                    <a:pt x="4093205" y="4443016"/>
                  </a:cubicBezTo>
                  <a:cubicBezTo>
                    <a:pt x="4098072" y="4438149"/>
                    <a:pt x="4103381" y="4472661"/>
                    <a:pt x="4099841" y="4487704"/>
                  </a:cubicBezTo>
                  <a:cubicBezTo>
                    <a:pt x="4098072" y="4496995"/>
                    <a:pt x="4098514" y="4498323"/>
                    <a:pt x="4102054" y="4493013"/>
                  </a:cubicBezTo>
                  <a:cubicBezTo>
                    <a:pt x="4104708" y="4489474"/>
                    <a:pt x="4106921" y="4487262"/>
                    <a:pt x="4107363" y="4488589"/>
                  </a:cubicBezTo>
                  <a:cubicBezTo>
                    <a:pt x="4107806" y="4492129"/>
                    <a:pt x="4110460" y="4515578"/>
                    <a:pt x="4114000" y="4546108"/>
                  </a:cubicBezTo>
                  <a:cubicBezTo>
                    <a:pt x="4115770" y="4562036"/>
                    <a:pt x="4116655" y="4577522"/>
                    <a:pt x="4116212" y="4580619"/>
                  </a:cubicBezTo>
                  <a:cubicBezTo>
                    <a:pt x="4115770" y="4583274"/>
                    <a:pt x="4117982" y="4585928"/>
                    <a:pt x="4121079" y="4585928"/>
                  </a:cubicBezTo>
                  <a:cubicBezTo>
                    <a:pt x="4125061" y="4585928"/>
                    <a:pt x="4125061" y="4587256"/>
                    <a:pt x="4120194" y="4590353"/>
                  </a:cubicBezTo>
                  <a:cubicBezTo>
                    <a:pt x="4114885" y="4593450"/>
                    <a:pt x="4114885" y="4594777"/>
                    <a:pt x="4119752" y="4594777"/>
                  </a:cubicBezTo>
                  <a:cubicBezTo>
                    <a:pt x="4122849" y="4594777"/>
                    <a:pt x="4124619" y="4597432"/>
                    <a:pt x="4122849" y="4601414"/>
                  </a:cubicBezTo>
                  <a:cubicBezTo>
                    <a:pt x="4121522" y="4604954"/>
                    <a:pt x="4121964" y="4608051"/>
                    <a:pt x="4124176" y="4608051"/>
                  </a:cubicBezTo>
                  <a:cubicBezTo>
                    <a:pt x="4129486" y="4608051"/>
                    <a:pt x="4128158" y="4622652"/>
                    <a:pt x="4122406" y="4627076"/>
                  </a:cubicBezTo>
                  <a:cubicBezTo>
                    <a:pt x="4119752" y="4628846"/>
                    <a:pt x="4120194" y="4631501"/>
                    <a:pt x="4124176" y="4634155"/>
                  </a:cubicBezTo>
                  <a:cubicBezTo>
                    <a:pt x="4128158" y="4636810"/>
                    <a:pt x="4128601" y="4638580"/>
                    <a:pt x="4125061" y="4641235"/>
                  </a:cubicBezTo>
                  <a:cubicBezTo>
                    <a:pt x="4118867" y="4644774"/>
                    <a:pt x="4122849" y="4659818"/>
                    <a:pt x="4132583" y="4670879"/>
                  </a:cubicBezTo>
                  <a:cubicBezTo>
                    <a:pt x="4137892" y="4677073"/>
                    <a:pt x="4138335" y="4681055"/>
                    <a:pt x="4133910" y="4691232"/>
                  </a:cubicBezTo>
                  <a:cubicBezTo>
                    <a:pt x="4129043" y="4702293"/>
                    <a:pt x="4129928" y="4706718"/>
                    <a:pt x="4137450" y="4720876"/>
                  </a:cubicBezTo>
                  <a:cubicBezTo>
                    <a:pt x="4142317" y="4729725"/>
                    <a:pt x="4145414" y="4739459"/>
                    <a:pt x="4144087" y="4742556"/>
                  </a:cubicBezTo>
                  <a:cubicBezTo>
                    <a:pt x="4139662" y="4754502"/>
                    <a:pt x="4139220" y="4778837"/>
                    <a:pt x="4143202" y="4783704"/>
                  </a:cubicBezTo>
                  <a:cubicBezTo>
                    <a:pt x="4145856" y="4786801"/>
                    <a:pt x="4146741" y="4792553"/>
                    <a:pt x="4144972" y="4796093"/>
                  </a:cubicBezTo>
                  <a:cubicBezTo>
                    <a:pt x="4143644" y="4799632"/>
                    <a:pt x="4144529" y="4802730"/>
                    <a:pt x="4147184" y="4802730"/>
                  </a:cubicBezTo>
                  <a:cubicBezTo>
                    <a:pt x="4149396" y="4802730"/>
                    <a:pt x="4150281" y="4807597"/>
                    <a:pt x="4148511" y="4813348"/>
                  </a:cubicBezTo>
                  <a:cubicBezTo>
                    <a:pt x="4147184" y="4819543"/>
                    <a:pt x="4148511" y="4826179"/>
                    <a:pt x="4152493" y="4829719"/>
                  </a:cubicBezTo>
                  <a:cubicBezTo>
                    <a:pt x="4155590" y="4833259"/>
                    <a:pt x="4157803" y="4838568"/>
                    <a:pt x="4156475" y="4841665"/>
                  </a:cubicBezTo>
                  <a:cubicBezTo>
                    <a:pt x="4155590" y="4844320"/>
                    <a:pt x="4157803" y="4846975"/>
                    <a:pt x="4161342" y="4846975"/>
                  </a:cubicBezTo>
                  <a:cubicBezTo>
                    <a:pt x="4165324" y="4846975"/>
                    <a:pt x="4169749" y="4850957"/>
                    <a:pt x="4171076" y="4855824"/>
                  </a:cubicBezTo>
                  <a:cubicBezTo>
                    <a:pt x="4173731" y="4864230"/>
                    <a:pt x="4174616" y="4864230"/>
                    <a:pt x="4186120" y="4857594"/>
                  </a:cubicBezTo>
                  <a:cubicBezTo>
                    <a:pt x="4192756" y="4853611"/>
                    <a:pt x="4200721" y="4846532"/>
                    <a:pt x="4203375" y="4842108"/>
                  </a:cubicBezTo>
                  <a:close/>
                  <a:moveTo>
                    <a:pt x="3934365" y="4723531"/>
                  </a:moveTo>
                  <a:cubicBezTo>
                    <a:pt x="3937904" y="4719549"/>
                    <a:pt x="3941001" y="4709372"/>
                    <a:pt x="3941444" y="4700966"/>
                  </a:cubicBezTo>
                  <a:cubicBezTo>
                    <a:pt x="3941444" y="4692559"/>
                    <a:pt x="3942771" y="4677073"/>
                    <a:pt x="3944098" y="4666897"/>
                  </a:cubicBezTo>
                  <a:cubicBezTo>
                    <a:pt x="3945426" y="4656278"/>
                    <a:pt x="3945426" y="4646987"/>
                    <a:pt x="3944098" y="4645659"/>
                  </a:cubicBezTo>
                  <a:cubicBezTo>
                    <a:pt x="3938347" y="4639907"/>
                    <a:pt x="3939674" y="4616900"/>
                    <a:pt x="3945868" y="4610706"/>
                  </a:cubicBezTo>
                  <a:cubicBezTo>
                    <a:pt x="3949408" y="4606723"/>
                    <a:pt x="3950735" y="4603626"/>
                    <a:pt x="3948081" y="4603626"/>
                  </a:cubicBezTo>
                  <a:cubicBezTo>
                    <a:pt x="3944983" y="4603626"/>
                    <a:pt x="3944098" y="4595662"/>
                    <a:pt x="3945868" y="4581061"/>
                  </a:cubicBezTo>
                  <a:cubicBezTo>
                    <a:pt x="3947196" y="4568673"/>
                    <a:pt x="3948965" y="4537259"/>
                    <a:pt x="3949408" y="4511596"/>
                  </a:cubicBezTo>
                  <a:cubicBezTo>
                    <a:pt x="3950293" y="4485492"/>
                    <a:pt x="3952063" y="4458945"/>
                    <a:pt x="3954275" y="4452308"/>
                  </a:cubicBezTo>
                  <a:cubicBezTo>
                    <a:pt x="3956045" y="4445229"/>
                    <a:pt x="3956045" y="4436380"/>
                    <a:pt x="3954275" y="4432398"/>
                  </a:cubicBezTo>
                  <a:cubicBezTo>
                    <a:pt x="3949408" y="4420451"/>
                    <a:pt x="3948523" y="4408948"/>
                    <a:pt x="3952948" y="4406293"/>
                  </a:cubicBezTo>
                  <a:cubicBezTo>
                    <a:pt x="3954717" y="4404966"/>
                    <a:pt x="3955602" y="4390807"/>
                    <a:pt x="3954275" y="4374879"/>
                  </a:cubicBezTo>
                  <a:cubicBezTo>
                    <a:pt x="3952505" y="4350986"/>
                    <a:pt x="3950293" y="4343907"/>
                    <a:pt x="3941001" y="4335501"/>
                  </a:cubicBezTo>
                  <a:cubicBezTo>
                    <a:pt x="3934807" y="4329749"/>
                    <a:pt x="3928170" y="4324882"/>
                    <a:pt x="3925958" y="4324882"/>
                  </a:cubicBezTo>
                  <a:cubicBezTo>
                    <a:pt x="3924188" y="4324882"/>
                    <a:pt x="3918436" y="4320900"/>
                    <a:pt x="3913127" y="4315590"/>
                  </a:cubicBezTo>
                  <a:cubicBezTo>
                    <a:pt x="3907375" y="4310723"/>
                    <a:pt x="3893217" y="4304971"/>
                    <a:pt x="3881270" y="4303202"/>
                  </a:cubicBezTo>
                  <a:cubicBezTo>
                    <a:pt x="3868882" y="4300989"/>
                    <a:pt x="3857820" y="4298335"/>
                    <a:pt x="3856051" y="4297007"/>
                  </a:cubicBezTo>
                  <a:cubicBezTo>
                    <a:pt x="3854723" y="4295238"/>
                    <a:pt x="3850741" y="4296122"/>
                    <a:pt x="3847202" y="4298777"/>
                  </a:cubicBezTo>
                  <a:cubicBezTo>
                    <a:pt x="3843220" y="4302759"/>
                    <a:pt x="3841450" y="4302317"/>
                    <a:pt x="3841450" y="4298777"/>
                  </a:cubicBezTo>
                  <a:cubicBezTo>
                    <a:pt x="3841450" y="4296122"/>
                    <a:pt x="3837468" y="4293910"/>
                    <a:pt x="3832601" y="4293910"/>
                  </a:cubicBezTo>
                  <a:cubicBezTo>
                    <a:pt x="3827734" y="4293910"/>
                    <a:pt x="3823752" y="4290813"/>
                    <a:pt x="3823752" y="4287273"/>
                  </a:cubicBezTo>
                  <a:cubicBezTo>
                    <a:pt x="3823752" y="4283734"/>
                    <a:pt x="3820654" y="4280637"/>
                    <a:pt x="3816230" y="4280637"/>
                  </a:cubicBezTo>
                  <a:cubicBezTo>
                    <a:pt x="3812248" y="4280637"/>
                    <a:pt x="3802514" y="4275770"/>
                    <a:pt x="3794550" y="4269575"/>
                  </a:cubicBezTo>
                  <a:cubicBezTo>
                    <a:pt x="3786586" y="4263381"/>
                    <a:pt x="3778179" y="4258514"/>
                    <a:pt x="3776409" y="4258957"/>
                  </a:cubicBezTo>
                  <a:cubicBezTo>
                    <a:pt x="3774640" y="4259399"/>
                    <a:pt x="3764021" y="4255859"/>
                    <a:pt x="3752959" y="4250550"/>
                  </a:cubicBezTo>
                  <a:cubicBezTo>
                    <a:pt x="3736146" y="4243028"/>
                    <a:pt x="3722873" y="4239046"/>
                    <a:pt x="3703405" y="4236834"/>
                  </a:cubicBezTo>
                  <a:cubicBezTo>
                    <a:pt x="3701635" y="4236391"/>
                    <a:pt x="3697653" y="4233737"/>
                    <a:pt x="3694556" y="4230640"/>
                  </a:cubicBezTo>
                  <a:cubicBezTo>
                    <a:pt x="3681282" y="4217809"/>
                    <a:pt x="3659602" y="4204977"/>
                    <a:pt x="3655620" y="4207632"/>
                  </a:cubicBezTo>
                  <a:cubicBezTo>
                    <a:pt x="3653408" y="4208959"/>
                    <a:pt x="3648541" y="4208959"/>
                    <a:pt x="3645886" y="4206747"/>
                  </a:cubicBezTo>
                  <a:cubicBezTo>
                    <a:pt x="3642789" y="4204977"/>
                    <a:pt x="3637037" y="4203208"/>
                    <a:pt x="3633497" y="4202323"/>
                  </a:cubicBezTo>
                  <a:cubicBezTo>
                    <a:pt x="3625091" y="4200995"/>
                    <a:pt x="3606065" y="4191261"/>
                    <a:pt x="3598986" y="4184182"/>
                  </a:cubicBezTo>
                  <a:cubicBezTo>
                    <a:pt x="3588367" y="4174448"/>
                    <a:pt x="3568900" y="4166042"/>
                    <a:pt x="3549432" y="4162944"/>
                  </a:cubicBezTo>
                  <a:cubicBezTo>
                    <a:pt x="3539255" y="4161175"/>
                    <a:pt x="3524212" y="4155423"/>
                    <a:pt x="3515805" y="4149671"/>
                  </a:cubicBezTo>
                  <a:cubicBezTo>
                    <a:pt x="3507399" y="4143919"/>
                    <a:pt x="3497665" y="4139052"/>
                    <a:pt x="3495010" y="4139052"/>
                  </a:cubicBezTo>
                  <a:cubicBezTo>
                    <a:pt x="3491913" y="4139052"/>
                    <a:pt x="3487046" y="4136840"/>
                    <a:pt x="3484391" y="4134185"/>
                  </a:cubicBezTo>
                  <a:cubicBezTo>
                    <a:pt x="3481294" y="4131088"/>
                    <a:pt x="3469348" y="4127548"/>
                    <a:pt x="3457402" y="4125336"/>
                  </a:cubicBezTo>
                  <a:cubicBezTo>
                    <a:pt x="3444128" y="4123566"/>
                    <a:pt x="3427757" y="4116487"/>
                    <a:pt x="3416254" y="4108523"/>
                  </a:cubicBezTo>
                  <a:cubicBezTo>
                    <a:pt x="3406077" y="4101001"/>
                    <a:pt x="3395901" y="4094807"/>
                    <a:pt x="3393689" y="4094807"/>
                  </a:cubicBezTo>
                  <a:cubicBezTo>
                    <a:pt x="3391476" y="4094807"/>
                    <a:pt x="3383070" y="4089940"/>
                    <a:pt x="3375548" y="4084188"/>
                  </a:cubicBezTo>
                  <a:cubicBezTo>
                    <a:pt x="3361390" y="4073569"/>
                    <a:pt x="3347231" y="4068260"/>
                    <a:pt x="3309180" y="4059853"/>
                  </a:cubicBezTo>
                  <a:cubicBezTo>
                    <a:pt x="3297677" y="4057198"/>
                    <a:pt x="3283518" y="4050562"/>
                    <a:pt x="3278209" y="4045695"/>
                  </a:cubicBezTo>
                  <a:cubicBezTo>
                    <a:pt x="3266263" y="4034633"/>
                    <a:pt x="3240158" y="4022245"/>
                    <a:pt x="3213168" y="4015608"/>
                  </a:cubicBezTo>
                  <a:cubicBezTo>
                    <a:pt x="3178215" y="4006759"/>
                    <a:pt x="3162286" y="4000122"/>
                    <a:pt x="3157862" y="3993043"/>
                  </a:cubicBezTo>
                  <a:cubicBezTo>
                    <a:pt x="3156535" y="3990831"/>
                    <a:pt x="3152995" y="3989503"/>
                    <a:pt x="3150783" y="3990831"/>
                  </a:cubicBezTo>
                  <a:cubicBezTo>
                    <a:pt x="3148570" y="3992601"/>
                    <a:pt x="3141049" y="3989503"/>
                    <a:pt x="3133970" y="3984636"/>
                  </a:cubicBezTo>
                  <a:cubicBezTo>
                    <a:pt x="3127333" y="3979769"/>
                    <a:pt x="3114944" y="3974460"/>
                    <a:pt x="3106538" y="3973133"/>
                  </a:cubicBezTo>
                  <a:cubicBezTo>
                    <a:pt x="3098131" y="3971805"/>
                    <a:pt x="3087512" y="3966496"/>
                    <a:pt x="3082645" y="3962071"/>
                  </a:cubicBezTo>
                  <a:cubicBezTo>
                    <a:pt x="3077778" y="3957647"/>
                    <a:pt x="3068044" y="3952337"/>
                    <a:pt x="3060523" y="3950568"/>
                  </a:cubicBezTo>
                  <a:cubicBezTo>
                    <a:pt x="3053443" y="3948798"/>
                    <a:pt x="3040612" y="3943488"/>
                    <a:pt x="3032648" y="3939064"/>
                  </a:cubicBezTo>
                  <a:cubicBezTo>
                    <a:pt x="3024684" y="3934639"/>
                    <a:pt x="3013623" y="3931100"/>
                    <a:pt x="3008313" y="3931100"/>
                  </a:cubicBezTo>
                  <a:cubicBezTo>
                    <a:pt x="3003004" y="3931100"/>
                    <a:pt x="2993712" y="3928003"/>
                    <a:pt x="2987518" y="3924463"/>
                  </a:cubicBezTo>
                  <a:cubicBezTo>
                    <a:pt x="2975572" y="3917384"/>
                    <a:pt x="2933981" y="3897031"/>
                    <a:pt x="2916726" y="3889509"/>
                  </a:cubicBezTo>
                  <a:cubicBezTo>
                    <a:pt x="2910532" y="3886855"/>
                    <a:pt x="2904337" y="3882873"/>
                    <a:pt x="2902567" y="3880218"/>
                  </a:cubicBezTo>
                  <a:cubicBezTo>
                    <a:pt x="2900798" y="3878006"/>
                    <a:pt x="2893276" y="3876678"/>
                    <a:pt x="2885312" y="3877121"/>
                  </a:cubicBezTo>
                  <a:cubicBezTo>
                    <a:pt x="2877790" y="3878006"/>
                    <a:pt x="2870268" y="3877121"/>
                    <a:pt x="2868499" y="3874908"/>
                  </a:cubicBezTo>
                  <a:cubicBezTo>
                    <a:pt x="2867171" y="3872696"/>
                    <a:pt x="2858322" y="3866502"/>
                    <a:pt x="2849473" y="3860750"/>
                  </a:cubicBezTo>
                  <a:cubicBezTo>
                    <a:pt x="2840182" y="3855441"/>
                    <a:pt x="2832660" y="3848804"/>
                    <a:pt x="2832660" y="3846591"/>
                  </a:cubicBezTo>
                  <a:cubicBezTo>
                    <a:pt x="2832660" y="3844379"/>
                    <a:pt x="2827793" y="3842609"/>
                    <a:pt x="2821599" y="3842609"/>
                  </a:cubicBezTo>
                  <a:cubicBezTo>
                    <a:pt x="2815404" y="3842609"/>
                    <a:pt x="2810537" y="3840840"/>
                    <a:pt x="2810537" y="3838185"/>
                  </a:cubicBezTo>
                  <a:cubicBezTo>
                    <a:pt x="2810537" y="3835973"/>
                    <a:pt x="2805670" y="3833760"/>
                    <a:pt x="2799919" y="3833760"/>
                  </a:cubicBezTo>
                  <a:cubicBezTo>
                    <a:pt x="2794167" y="3833760"/>
                    <a:pt x="2788415" y="3831548"/>
                    <a:pt x="2787530" y="3829336"/>
                  </a:cubicBezTo>
                  <a:cubicBezTo>
                    <a:pt x="2786645" y="3826681"/>
                    <a:pt x="2776911" y="3824026"/>
                    <a:pt x="2766292" y="3823584"/>
                  </a:cubicBezTo>
                  <a:cubicBezTo>
                    <a:pt x="2750364" y="3822699"/>
                    <a:pt x="2741957" y="3819159"/>
                    <a:pt x="2726472" y="3806771"/>
                  </a:cubicBezTo>
                  <a:cubicBezTo>
                    <a:pt x="2715410" y="3797922"/>
                    <a:pt x="2699482" y="3789073"/>
                    <a:pt x="2691076" y="3787303"/>
                  </a:cubicBezTo>
                  <a:cubicBezTo>
                    <a:pt x="2682669" y="3785533"/>
                    <a:pt x="2674262" y="3781994"/>
                    <a:pt x="2672935" y="3779781"/>
                  </a:cubicBezTo>
                  <a:cubicBezTo>
                    <a:pt x="2668068" y="3772260"/>
                    <a:pt x="2628690" y="3766508"/>
                    <a:pt x="2622053" y="3772260"/>
                  </a:cubicBezTo>
                  <a:cubicBezTo>
                    <a:pt x="2618513" y="3774914"/>
                    <a:pt x="2617186" y="3779339"/>
                    <a:pt x="2618956" y="3782436"/>
                  </a:cubicBezTo>
                  <a:cubicBezTo>
                    <a:pt x="2620283" y="3785091"/>
                    <a:pt x="2619841" y="3785533"/>
                    <a:pt x="2617629" y="3783763"/>
                  </a:cubicBezTo>
                  <a:cubicBezTo>
                    <a:pt x="2615416" y="3781551"/>
                    <a:pt x="2613646" y="3778454"/>
                    <a:pt x="2613646" y="3777127"/>
                  </a:cubicBezTo>
                  <a:cubicBezTo>
                    <a:pt x="2613646" y="3766065"/>
                    <a:pt x="2593736" y="3750137"/>
                    <a:pt x="2566304" y="3738191"/>
                  </a:cubicBezTo>
                  <a:cubicBezTo>
                    <a:pt x="2557013" y="3734209"/>
                    <a:pt x="2549491" y="3729342"/>
                    <a:pt x="2549491" y="3727572"/>
                  </a:cubicBezTo>
                  <a:cubicBezTo>
                    <a:pt x="2549491" y="3724032"/>
                    <a:pt x="2521617" y="3709431"/>
                    <a:pt x="2512325" y="3708104"/>
                  </a:cubicBezTo>
                  <a:cubicBezTo>
                    <a:pt x="2509670" y="3707662"/>
                    <a:pt x="2504803" y="3705892"/>
                    <a:pt x="2502149" y="3704122"/>
                  </a:cubicBezTo>
                  <a:cubicBezTo>
                    <a:pt x="2498609" y="3701910"/>
                    <a:pt x="2496397" y="3702795"/>
                    <a:pt x="2496397" y="3705449"/>
                  </a:cubicBezTo>
                  <a:cubicBezTo>
                    <a:pt x="2496397" y="3708104"/>
                    <a:pt x="2494627" y="3709431"/>
                    <a:pt x="2491972" y="3707662"/>
                  </a:cubicBezTo>
                  <a:cubicBezTo>
                    <a:pt x="2487548" y="3705007"/>
                    <a:pt x="2489318" y="3728457"/>
                    <a:pt x="2494627" y="3736863"/>
                  </a:cubicBezTo>
                  <a:cubicBezTo>
                    <a:pt x="2496397" y="3740403"/>
                    <a:pt x="2495954" y="3740846"/>
                    <a:pt x="2492857" y="3739076"/>
                  </a:cubicBezTo>
                  <a:cubicBezTo>
                    <a:pt x="2489760" y="3737306"/>
                    <a:pt x="2487548" y="3737748"/>
                    <a:pt x="2487548" y="3740403"/>
                  </a:cubicBezTo>
                  <a:cubicBezTo>
                    <a:pt x="2487548" y="3743058"/>
                    <a:pt x="2491972" y="3747040"/>
                    <a:pt x="2496839" y="3750137"/>
                  </a:cubicBezTo>
                  <a:cubicBezTo>
                    <a:pt x="2503034" y="3753234"/>
                    <a:pt x="2504803" y="3756331"/>
                    <a:pt x="2501706" y="3758101"/>
                  </a:cubicBezTo>
                  <a:cubicBezTo>
                    <a:pt x="2498167" y="3760313"/>
                    <a:pt x="2499936" y="3767835"/>
                    <a:pt x="2507016" y="3782436"/>
                  </a:cubicBezTo>
                  <a:cubicBezTo>
                    <a:pt x="2515422" y="3799692"/>
                    <a:pt x="2516750" y="3807213"/>
                    <a:pt x="2513652" y="3817832"/>
                  </a:cubicBezTo>
                  <a:cubicBezTo>
                    <a:pt x="2508785" y="3834645"/>
                    <a:pt x="2508785" y="3835088"/>
                    <a:pt x="2514095" y="3831548"/>
                  </a:cubicBezTo>
                  <a:cubicBezTo>
                    <a:pt x="2516750" y="3830221"/>
                    <a:pt x="2518519" y="3830663"/>
                    <a:pt x="2518519" y="3833318"/>
                  </a:cubicBezTo>
                  <a:cubicBezTo>
                    <a:pt x="2518519" y="3835530"/>
                    <a:pt x="2517192" y="3838627"/>
                    <a:pt x="2514980" y="3839955"/>
                  </a:cubicBezTo>
                  <a:cubicBezTo>
                    <a:pt x="2513210" y="3840840"/>
                    <a:pt x="2511883" y="3856325"/>
                    <a:pt x="2511883" y="3874466"/>
                  </a:cubicBezTo>
                  <a:cubicBezTo>
                    <a:pt x="2512325" y="3895704"/>
                    <a:pt x="2510113" y="3908977"/>
                    <a:pt x="2506131" y="3912959"/>
                  </a:cubicBezTo>
                  <a:cubicBezTo>
                    <a:pt x="2503034" y="3916056"/>
                    <a:pt x="2501706" y="3920038"/>
                    <a:pt x="2503034" y="3921366"/>
                  </a:cubicBezTo>
                  <a:cubicBezTo>
                    <a:pt x="2504361" y="3923136"/>
                    <a:pt x="2507458" y="3921366"/>
                    <a:pt x="2509670" y="3917826"/>
                  </a:cubicBezTo>
                  <a:cubicBezTo>
                    <a:pt x="2516307" y="3907207"/>
                    <a:pt x="2512768" y="3931542"/>
                    <a:pt x="2506131" y="3943488"/>
                  </a:cubicBezTo>
                  <a:cubicBezTo>
                    <a:pt x="2503034" y="3949240"/>
                    <a:pt x="2499494" y="3964284"/>
                    <a:pt x="2499052" y="3977115"/>
                  </a:cubicBezTo>
                  <a:cubicBezTo>
                    <a:pt x="2498167" y="3989946"/>
                    <a:pt x="2495512" y="4004104"/>
                    <a:pt x="2493300" y="4008971"/>
                  </a:cubicBezTo>
                  <a:cubicBezTo>
                    <a:pt x="2490645" y="4013396"/>
                    <a:pt x="2489760" y="4020033"/>
                    <a:pt x="2491087" y="4023572"/>
                  </a:cubicBezTo>
                  <a:cubicBezTo>
                    <a:pt x="2492415" y="4027112"/>
                    <a:pt x="2491087" y="4028439"/>
                    <a:pt x="2487990" y="4026669"/>
                  </a:cubicBezTo>
                  <a:cubicBezTo>
                    <a:pt x="2484451" y="4024457"/>
                    <a:pt x="2483123" y="4030651"/>
                    <a:pt x="2482681" y="4047022"/>
                  </a:cubicBezTo>
                  <a:cubicBezTo>
                    <a:pt x="2482681" y="4059853"/>
                    <a:pt x="2481353" y="4075781"/>
                    <a:pt x="2480469" y="4082418"/>
                  </a:cubicBezTo>
                  <a:cubicBezTo>
                    <a:pt x="2478699" y="4092152"/>
                    <a:pt x="2481353" y="4096134"/>
                    <a:pt x="2494627" y="4104983"/>
                  </a:cubicBezTo>
                  <a:cubicBezTo>
                    <a:pt x="2509670" y="4115602"/>
                    <a:pt x="2510998" y="4115602"/>
                    <a:pt x="2523829" y="4108965"/>
                  </a:cubicBezTo>
                  <a:cubicBezTo>
                    <a:pt x="2539757" y="4100116"/>
                    <a:pt x="2553916" y="4087728"/>
                    <a:pt x="2553916" y="4081976"/>
                  </a:cubicBezTo>
                  <a:cubicBezTo>
                    <a:pt x="2553916" y="4079763"/>
                    <a:pt x="2557013" y="4075781"/>
                    <a:pt x="2560552" y="4072684"/>
                  </a:cubicBezTo>
                  <a:cubicBezTo>
                    <a:pt x="2564092" y="4069587"/>
                    <a:pt x="2566304" y="4061623"/>
                    <a:pt x="2565419" y="4052774"/>
                  </a:cubicBezTo>
                  <a:cubicBezTo>
                    <a:pt x="2564977" y="4043482"/>
                    <a:pt x="2566747" y="4036846"/>
                    <a:pt x="2570286" y="4035518"/>
                  </a:cubicBezTo>
                  <a:cubicBezTo>
                    <a:pt x="2573383" y="4034191"/>
                    <a:pt x="2576038" y="4029766"/>
                    <a:pt x="2576038" y="4025342"/>
                  </a:cubicBezTo>
                  <a:cubicBezTo>
                    <a:pt x="2576038" y="4020917"/>
                    <a:pt x="2579135" y="4013396"/>
                    <a:pt x="2582675" y="4008971"/>
                  </a:cubicBezTo>
                  <a:cubicBezTo>
                    <a:pt x="2591524" y="3997467"/>
                    <a:pt x="2591081" y="3993043"/>
                    <a:pt x="2581790" y="3992601"/>
                  </a:cubicBezTo>
                  <a:cubicBezTo>
                    <a:pt x="2575596" y="3992601"/>
                    <a:pt x="2576038" y="3991273"/>
                    <a:pt x="2584002" y="3987734"/>
                  </a:cubicBezTo>
                  <a:cubicBezTo>
                    <a:pt x="2589754" y="3984636"/>
                    <a:pt x="2595506" y="3977115"/>
                    <a:pt x="2596833" y="3970035"/>
                  </a:cubicBezTo>
                  <a:cubicBezTo>
                    <a:pt x="2598161" y="3962956"/>
                    <a:pt x="2600815" y="3956762"/>
                    <a:pt x="2602143" y="3955435"/>
                  </a:cubicBezTo>
                  <a:cubicBezTo>
                    <a:pt x="2603913" y="3954550"/>
                    <a:pt x="2604797" y="3939064"/>
                    <a:pt x="2604355" y="3921366"/>
                  </a:cubicBezTo>
                  <a:cubicBezTo>
                    <a:pt x="2603470" y="3899243"/>
                    <a:pt x="2605240" y="3884642"/>
                    <a:pt x="2609664" y="3874466"/>
                  </a:cubicBezTo>
                  <a:cubicBezTo>
                    <a:pt x="2616744" y="3859423"/>
                    <a:pt x="2614531" y="3842609"/>
                    <a:pt x="2605682" y="3842609"/>
                  </a:cubicBezTo>
                  <a:cubicBezTo>
                    <a:pt x="2603028" y="3842609"/>
                    <a:pt x="2604797" y="3839512"/>
                    <a:pt x="2609664" y="3835973"/>
                  </a:cubicBezTo>
                  <a:cubicBezTo>
                    <a:pt x="2614089" y="3832433"/>
                    <a:pt x="2615416" y="3829336"/>
                    <a:pt x="2612762" y="3829336"/>
                  </a:cubicBezTo>
                  <a:cubicBezTo>
                    <a:pt x="2609222" y="3829336"/>
                    <a:pt x="2607452" y="3823142"/>
                    <a:pt x="2608337" y="3811638"/>
                  </a:cubicBezTo>
                  <a:cubicBezTo>
                    <a:pt x="2608780" y="3798364"/>
                    <a:pt x="2610992" y="3793940"/>
                    <a:pt x="2616744" y="3793940"/>
                  </a:cubicBezTo>
                  <a:cubicBezTo>
                    <a:pt x="2621168" y="3793940"/>
                    <a:pt x="2624265" y="3795267"/>
                    <a:pt x="2624265" y="3797479"/>
                  </a:cubicBezTo>
                  <a:cubicBezTo>
                    <a:pt x="2623823" y="3799249"/>
                    <a:pt x="2623823" y="3801461"/>
                    <a:pt x="2624265" y="3802789"/>
                  </a:cubicBezTo>
                  <a:cubicBezTo>
                    <a:pt x="2624708" y="3804116"/>
                    <a:pt x="2626035" y="3816505"/>
                    <a:pt x="2626920" y="3830663"/>
                  </a:cubicBezTo>
                  <a:cubicBezTo>
                    <a:pt x="2627805" y="3847476"/>
                    <a:pt x="2626478" y="3855883"/>
                    <a:pt x="2623380" y="3855883"/>
                  </a:cubicBezTo>
                  <a:cubicBezTo>
                    <a:pt x="2620283" y="3855883"/>
                    <a:pt x="2621168" y="3858095"/>
                    <a:pt x="2624708" y="3860307"/>
                  </a:cubicBezTo>
                  <a:cubicBezTo>
                    <a:pt x="2628690" y="3862520"/>
                    <a:pt x="2631787" y="3871811"/>
                    <a:pt x="2632229" y="3883315"/>
                  </a:cubicBezTo>
                  <a:cubicBezTo>
                    <a:pt x="2632672" y="3893934"/>
                    <a:pt x="2634884" y="3907207"/>
                    <a:pt x="2637096" y="3913402"/>
                  </a:cubicBezTo>
                  <a:cubicBezTo>
                    <a:pt x="2639309" y="3919596"/>
                    <a:pt x="2640636" y="3932870"/>
                    <a:pt x="2639309" y="3943488"/>
                  </a:cubicBezTo>
                  <a:cubicBezTo>
                    <a:pt x="2637981" y="3956762"/>
                    <a:pt x="2639309" y="3962071"/>
                    <a:pt x="2643291" y="3962071"/>
                  </a:cubicBezTo>
                  <a:cubicBezTo>
                    <a:pt x="2646388" y="3962071"/>
                    <a:pt x="2649485" y="3966496"/>
                    <a:pt x="2649928" y="3972248"/>
                  </a:cubicBezTo>
                  <a:cubicBezTo>
                    <a:pt x="2653467" y="4031094"/>
                    <a:pt x="2654794" y="4043925"/>
                    <a:pt x="2655679" y="4043925"/>
                  </a:cubicBezTo>
                  <a:cubicBezTo>
                    <a:pt x="2658334" y="4043925"/>
                    <a:pt x="2660989" y="4066047"/>
                    <a:pt x="2662316" y="4101444"/>
                  </a:cubicBezTo>
                  <a:cubicBezTo>
                    <a:pt x="2663201" y="4123566"/>
                    <a:pt x="2664971" y="4145246"/>
                    <a:pt x="2666741" y="4150113"/>
                  </a:cubicBezTo>
                  <a:cubicBezTo>
                    <a:pt x="2672493" y="4169581"/>
                    <a:pt x="2704349" y="4171793"/>
                    <a:pt x="2704349" y="4152768"/>
                  </a:cubicBezTo>
                  <a:cubicBezTo>
                    <a:pt x="2704349" y="4148343"/>
                    <a:pt x="2707446" y="4142149"/>
                    <a:pt x="2710986" y="4139052"/>
                  </a:cubicBezTo>
                  <a:cubicBezTo>
                    <a:pt x="2714525" y="4135955"/>
                    <a:pt x="2717623" y="4129761"/>
                    <a:pt x="2717623" y="4125778"/>
                  </a:cubicBezTo>
                  <a:cubicBezTo>
                    <a:pt x="2717623" y="4121354"/>
                    <a:pt x="2719392" y="4116929"/>
                    <a:pt x="2722047" y="4116045"/>
                  </a:cubicBezTo>
                  <a:cubicBezTo>
                    <a:pt x="2724259" y="4115602"/>
                    <a:pt x="2727357" y="4102329"/>
                    <a:pt x="2728684" y="4086843"/>
                  </a:cubicBezTo>
                  <a:cubicBezTo>
                    <a:pt x="2729569" y="4071357"/>
                    <a:pt x="2731781" y="4056756"/>
                    <a:pt x="2733551" y="4054544"/>
                  </a:cubicBezTo>
                  <a:cubicBezTo>
                    <a:pt x="2734878" y="4052331"/>
                    <a:pt x="2736648" y="4042155"/>
                    <a:pt x="2737533" y="4031979"/>
                  </a:cubicBezTo>
                  <a:cubicBezTo>
                    <a:pt x="2738418" y="4021360"/>
                    <a:pt x="2741515" y="4012511"/>
                    <a:pt x="2744170" y="4011626"/>
                  </a:cubicBezTo>
                  <a:cubicBezTo>
                    <a:pt x="2746382" y="4010741"/>
                    <a:pt x="2747709" y="4008086"/>
                    <a:pt x="2746382" y="4006317"/>
                  </a:cubicBezTo>
                  <a:cubicBezTo>
                    <a:pt x="2742400" y="3999680"/>
                    <a:pt x="2740188" y="3913402"/>
                    <a:pt x="2743727" y="3913402"/>
                  </a:cubicBezTo>
                  <a:cubicBezTo>
                    <a:pt x="2750806" y="3913402"/>
                    <a:pt x="2752576" y="3901455"/>
                    <a:pt x="2746824" y="3890837"/>
                  </a:cubicBezTo>
                  <a:cubicBezTo>
                    <a:pt x="2742842" y="3882873"/>
                    <a:pt x="2742842" y="3878006"/>
                    <a:pt x="2746382" y="3871369"/>
                  </a:cubicBezTo>
                  <a:cubicBezTo>
                    <a:pt x="2753019" y="3858538"/>
                    <a:pt x="2760983" y="3858538"/>
                    <a:pt x="2758328" y="3871369"/>
                  </a:cubicBezTo>
                  <a:cubicBezTo>
                    <a:pt x="2757443" y="3878006"/>
                    <a:pt x="2758328" y="3882430"/>
                    <a:pt x="2761425" y="3882430"/>
                  </a:cubicBezTo>
                  <a:cubicBezTo>
                    <a:pt x="2764522" y="3882430"/>
                    <a:pt x="2765407" y="3884642"/>
                    <a:pt x="2763638" y="3887297"/>
                  </a:cubicBezTo>
                  <a:cubicBezTo>
                    <a:pt x="2762310" y="3889952"/>
                    <a:pt x="2761425" y="3906322"/>
                    <a:pt x="2761868" y="3923578"/>
                  </a:cubicBezTo>
                  <a:cubicBezTo>
                    <a:pt x="2762753" y="3941276"/>
                    <a:pt x="2763195" y="3963841"/>
                    <a:pt x="2763195" y="3974460"/>
                  </a:cubicBezTo>
                  <a:cubicBezTo>
                    <a:pt x="2763195" y="3984636"/>
                    <a:pt x="2764080" y="3993043"/>
                    <a:pt x="2765850" y="3993043"/>
                  </a:cubicBezTo>
                  <a:cubicBezTo>
                    <a:pt x="2767620" y="3993043"/>
                    <a:pt x="2768947" y="4010299"/>
                    <a:pt x="2768947" y="4031979"/>
                  </a:cubicBezTo>
                  <a:cubicBezTo>
                    <a:pt x="2769389" y="4053216"/>
                    <a:pt x="2770717" y="4082418"/>
                    <a:pt x="2772044" y="4097019"/>
                  </a:cubicBezTo>
                  <a:cubicBezTo>
                    <a:pt x="2773814" y="4111620"/>
                    <a:pt x="2776026" y="4140379"/>
                    <a:pt x="2776911" y="4160290"/>
                  </a:cubicBezTo>
                  <a:cubicBezTo>
                    <a:pt x="2778681" y="4203208"/>
                    <a:pt x="2785760" y="4214269"/>
                    <a:pt x="2811865" y="4216039"/>
                  </a:cubicBezTo>
                  <a:cubicBezTo>
                    <a:pt x="2827351" y="4217366"/>
                    <a:pt x="2828236" y="4216481"/>
                    <a:pt x="2833545" y="4199226"/>
                  </a:cubicBezTo>
                  <a:cubicBezTo>
                    <a:pt x="2839739" y="4177103"/>
                    <a:pt x="2841509" y="4143477"/>
                    <a:pt x="2836200" y="4143477"/>
                  </a:cubicBezTo>
                  <a:cubicBezTo>
                    <a:pt x="2833987" y="4143477"/>
                    <a:pt x="2835315" y="4139052"/>
                    <a:pt x="2838854" y="4133743"/>
                  </a:cubicBezTo>
                  <a:cubicBezTo>
                    <a:pt x="2843721" y="4126221"/>
                    <a:pt x="2844164" y="4118699"/>
                    <a:pt x="2841952" y="4104983"/>
                  </a:cubicBezTo>
                  <a:cubicBezTo>
                    <a:pt x="2839297" y="4090825"/>
                    <a:pt x="2839739" y="4085073"/>
                    <a:pt x="2845491" y="4079763"/>
                  </a:cubicBezTo>
                  <a:cubicBezTo>
                    <a:pt x="2850358" y="4074454"/>
                    <a:pt x="2850801" y="4072684"/>
                    <a:pt x="2846376" y="4072684"/>
                  </a:cubicBezTo>
                  <a:cubicBezTo>
                    <a:pt x="2842394" y="4072684"/>
                    <a:pt x="2841067" y="4065163"/>
                    <a:pt x="2842394" y="4042598"/>
                  </a:cubicBezTo>
                  <a:cubicBezTo>
                    <a:pt x="2843279" y="4026227"/>
                    <a:pt x="2845491" y="4010299"/>
                    <a:pt x="2847703" y="4007201"/>
                  </a:cubicBezTo>
                  <a:cubicBezTo>
                    <a:pt x="2849473" y="4004547"/>
                    <a:pt x="2849473" y="4000122"/>
                    <a:pt x="2848146" y="3997467"/>
                  </a:cubicBezTo>
                  <a:cubicBezTo>
                    <a:pt x="2846818" y="3995255"/>
                    <a:pt x="2846818" y="3993043"/>
                    <a:pt x="2849031" y="3993043"/>
                  </a:cubicBezTo>
                  <a:cubicBezTo>
                    <a:pt x="2850801" y="3993043"/>
                    <a:pt x="2852128" y="3984194"/>
                    <a:pt x="2851243" y="3973575"/>
                  </a:cubicBezTo>
                  <a:cubicBezTo>
                    <a:pt x="2849473" y="3953222"/>
                    <a:pt x="2856552" y="3933312"/>
                    <a:pt x="2864074" y="3937737"/>
                  </a:cubicBezTo>
                  <a:cubicBezTo>
                    <a:pt x="2866286" y="3939506"/>
                    <a:pt x="2868056" y="3946143"/>
                    <a:pt x="2868056" y="3953665"/>
                  </a:cubicBezTo>
                  <a:cubicBezTo>
                    <a:pt x="2868056" y="3960744"/>
                    <a:pt x="2869826" y="3966496"/>
                    <a:pt x="2872481" y="3966496"/>
                  </a:cubicBezTo>
                  <a:cubicBezTo>
                    <a:pt x="2874693" y="3966496"/>
                    <a:pt x="2875578" y="3969593"/>
                    <a:pt x="2874250" y="3973133"/>
                  </a:cubicBezTo>
                  <a:cubicBezTo>
                    <a:pt x="2872481" y="3976672"/>
                    <a:pt x="2869384" y="3978442"/>
                    <a:pt x="2866286" y="3976672"/>
                  </a:cubicBezTo>
                  <a:cubicBezTo>
                    <a:pt x="2863632" y="3975345"/>
                    <a:pt x="2864517" y="3977557"/>
                    <a:pt x="2868499" y="3982424"/>
                  </a:cubicBezTo>
                  <a:cubicBezTo>
                    <a:pt x="2872481" y="3987291"/>
                    <a:pt x="2876020" y="3999680"/>
                    <a:pt x="2876463" y="4012068"/>
                  </a:cubicBezTo>
                  <a:cubicBezTo>
                    <a:pt x="2876905" y="4024015"/>
                    <a:pt x="2879117" y="4037731"/>
                    <a:pt x="2881772" y="4042598"/>
                  </a:cubicBezTo>
                  <a:cubicBezTo>
                    <a:pt x="2884427" y="4047465"/>
                    <a:pt x="2885754" y="4055429"/>
                    <a:pt x="2884427" y="4059853"/>
                  </a:cubicBezTo>
                  <a:cubicBezTo>
                    <a:pt x="2883100" y="4064278"/>
                    <a:pt x="2883542" y="4068260"/>
                    <a:pt x="2885754" y="4068260"/>
                  </a:cubicBezTo>
                  <a:cubicBezTo>
                    <a:pt x="2889294" y="4068260"/>
                    <a:pt x="2893718" y="4097019"/>
                    <a:pt x="2896373" y="4139052"/>
                  </a:cubicBezTo>
                  <a:cubicBezTo>
                    <a:pt x="2897258" y="4152326"/>
                    <a:pt x="2899028" y="4167811"/>
                    <a:pt x="2900355" y="4173121"/>
                  </a:cubicBezTo>
                  <a:cubicBezTo>
                    <a:pt x="2901682" y="4178873"/>
                    <a:pt x="2901240" y="4184182"/>
                    <a:pt x="2899028" y="4185509"/>
                  </a:cubicBezTo>
                  <a:cubicBezTo>
                    <a:pt x="2896816" y="4186837"/>
                    <a:pt x="2897258" y="4194359"/>
                    <a:pt x="2899470" y="4202323"/>
                  </a:cubicBezTo>
                  <a:cubicBezTo>
                    <a:pt x="2901682" y="4209844"/>
                    <a:pt x="2903452" y="4223118"/>
                    <a:pt x="2903452" y="4230640"/>
                  </a:cubicBezTo>
                  <a:cubicBezTo>
                    <a:pt x="2903452" y="4238604"/>
                    <a:pt x="2904780" y="4245241"/>
                    <a:pt x="2906992" y="4245241"/>
                  </a:cubicBezTo>
                  <a:cubicBezTo>
                    <a:pt x="2908762" y="4245241"/>
                    <a:pt x="2913629" y="4252762"/>
                    <a:pt x="2918053" y="4262054"/>
                  </a:cubicBezTo>
                  <a:cubicBezTo>
                    <a:pt x="2924690" y="4276212"/>
                    <a:pt x="2928230" y="4278424"/>
                    <a:pt x="2941061" y="4278867"/>
                  </a:cubicBezTo>
                  <a:cubicBezTo>
                    <a:pt x="2953007" y="4278867"/>
                    <a:pt x="2956546" y="4277097"/>
                    <a:pt x="2956546" y="4270903"/>
                  </a:cubicBezTo>
                  <a:cubicBezTo>
                    <a:pt x="2956546" y="4266478"/>
                    <a:pt x="2958759" y="4262939"/>
                    <a:pt x="2961413" y="4262939"/>
                  </a:cubicBezTo>
                  <a:cubicBezTo>
                    <a:pt x="2964068" y="4262939"/>
                    <a:pt x="2965396" y="4258072"/>
                    <a:pt x="2964511" y="4252320"/>
                  </a:cubicBezTo>
                  <a:cubicBezTo>
                    <a:pt x="2964068" y="4246568"/>
                    <a:pt x="2966280" y="4238604"/>
                    <a:pt x="2969820" y="4234179"/>
                  </a:cubicBezTo>
                  <a:cubicBezTo>
                    <a:pt x="2974245" y="4228427"/>
                    <a:pt x="2976457" y="4214711"/>
                    <a:pt x="2976457" y="4185509"/>
                  </a:cubicBezTo>
                  <a:cubicBezTo>
                    <a:pt x="2976457" y="4162502"/>
                    <a:pt x="2977784" y="4145246"/>
                    <a:pt x="2979554" y="4146131"/>
                  </a:cubicBezTo>
                  <a:cubicBezTo>
                    <a:pt x="2981324" y="4147459"/>
                    <a:pt x="2980881" y="4143034"/>
                    <a:pt x="2978669" y="4136397"/>
                  </a:cubicBezTo>
                  <a:cubicBezTo>
                    <a:pt x="2975572" y="4127991"/>
                    <a:pt x="2975572" y="4123124"/>
                    <a:pt x="2979112" y="4118699"/>
                  </a:cubicBezTo>
                  <a:cubicBezTo>
                    <a:pt x="2981766" y="4115160"/>
                    <a:pt x="2983094" y="4109408"/>
                    <a:pt x="2981324" y="4105868"/>
                  </a:cubicBezTo>
                  <a:cubicBezTo>
                    <a:pt x="2979996" y="4101886"/>
                    <a:pt x="2981324" y="4097904"/>
                    <a:pt x="2984421" y="4096577"/>
                  </a:cubicBezTo>
                  <a:cubicBezTo>
                    <a:pt x="2987961" y="4095249"/>
                    <a:pt x="2990615" y="4083303"/>
                    <a:pt x="2991058" y="4062950"/>
                  </a:cubicBezTo>
                  <a:cubicBezTo>
                    <a:pt x="2992385" y="4034191"/>
                    <a:pt x="2995925" y="4024457"/>
                    <a:pt x="3005659" y="4024015"/>
                  </a:cubicBezTo>
                  <a:cubicBezTo>
                    <a:pt x="3007428" y="4024015"/>
                    <a:pt x="3010083" y="4028882"/>
                    <a:pt x="3011410" y="4035076"/>
                  </a:cubicBezTo>
                  <a:cubicBezTo>
                    <a:pt x="3013180" y="4041270"/>
                    <a:pt x="3016720" y="4046137"/>
                    <a:pt x="3019817" y="4046137"/>
                  </a:cubicBezTo>
                  <a:cubicBezTo>
                    <a:pt x="3023799" y="4046137"/>
                    <a:pt x="3023799" y="4047022"/>
                    <a:pt x="3019817" y="4049677"/>
                  </a:cubicBezTo>
                  <a:cubicBezTo>
                    <a:pt x="3011853" y="4054544"/>
                    <a:pt x="3011853" y="4075781"/>
                    <a:pt x="3020702" y="4107195"/>
                  </a:cubicBezTo>
                  <a:cubicBezTo>
                    <a:pt x="3024684" y="4122681"/>
                    <a:pt x="3026896" y="4142149"/>
                    <a:pt x="3026011" y="4150556"/>
                  </a:cubicBezTo>
                  <a:cubicBezTo>
                    <a:pt x="3024684" y="4159405"/>
                    <a:pt x="3025126" y="4165157"/>
                    <a:pt x="3026454" y="4163387"/>
                  </a:cubicBezTo>
                  <a:cubicBezTo>
                    <a:pt x="3031321" y="4158962"/>
                    <a:pt x="3039285" y="4198341"/>
                    <a:pt x="3035745" y="4208075"/>
                  </a:cubicBezTo>
                  <a:cubicBezTo>
                    <a:pt x="3033976" y="4213384"/>
                    <a:pt x="3033533" y="4219136"/>
                    <a:pt x="3035303" y="4220463"/>
                  </a:cubicBezTo>
                  <a:cubicBezTo>
                    <a:pt x="3036630" y="4222233"/>
                    <a:pt x="3038400" y="4232852"/>
                    <a:pt x="3038842" y="4244356"/>
                  </a:cubicBezTo>
                  <a:cubicBezTo>
                    <a:pt x="3039727" y="4255859"/>
                    <a:pt x="3041055" y="4269575"/>
                    <a:pt x="3042382" y="4275327"/>
                  </a:cubicBezTo>
                  <a:cubicBezTo>
                    <a:pt x="3043709" y="4281522"/>
                    <a:pt x="3042825" y="4284176"/>
                    <a:pt x="3039727" y="4282406"/>
                  </a:cubicBezTo>
                  <a:cubicBezTo>
                    <a:pt x="3036630" y="4280637"/>
                    <a:pt x="3036188" y="4284176"/>
                    <a:pt x="3038842" y="4294353"/>
                  </a:cubicBezTo>
                  <a:cubicBezTo>
                    <a:pt x="3040612" y="4302759"/>
                    <a:pt x="3041940" y="4313821"/>
                    <a:pt x="3041497" y="4319130"/>
                  </a:cubicBezTo>
                  <a:cubicBezTo>
                    <a:pt x="3041055" y="4325767"/>
                    <a:pt x="3044152" y="4329749"/>
                    <a:pt x="3053001" y="4332846"/>
                  </a:cubicBezTo>
                  <a:cubicBezTo>
                    <a:pt x="3059638" y="4335501"/>
                    <a:pt x="3062292" y="4337713"/>
                    <a:pt x="3059195" y="4337713"/>
                  </a:cubicBezTo>
                  <a:cubicBezTo>
                    <a:pt x="3056098" y="4338155"/>
                    <a:pt x="3054771" y="4340368"/>
                    <a:pt x="3056098" y="4342580"/>
                  </a:cubicBezTo>
                  <a:cubicBezTo>
                    <a:pt x="3057868" y="4345235"/>
                    <a:pt x="3060965" y="4346119"/>
                    <a:pt x="3063177" y="4344792"/>
                  </a:cubicBezTo>
                  <a:cubicBezTo>
                    <a:pt x="3065390" y="4343022"/>
                    <a:pt x="3067159" y="4343907"/>
                    <a:pt x="3067159" y="4346119"/>
                  </a:cubicBezTo>
                  <a:cubicBezTo>
                    <a:pt x="3067159" y="4353199"/>
                    <a:pt x="3086627" y="4349659"/>
                    <a:pt x="3095034" y="4340810"/>
                  </a:cubicBezTo>
                  <a:cubicBezTo>
                    <a:pt x="3099016" y="4336386"/>
                    <a:pt x="3102556" y="4326209"/>
                    <a:pt x="3102556" y="4318687"/>
                  </a:cubicBezTo>
                  <a:cubicBezTo>
                    <a:pt x="3102556" y="4300105"/>
                    <a:pt x="3106980" y="4284619"/>
                    <a:pt x="3111405" y="4287273"/>
                  </a:cubicBezTo>
                  <a:cubicBezTo>
                    <a:pt x="3113617" y="4288601"/>
                    <a:pt x="3114944" y="4283291"/>
                    <a:pt x="3114502" y="4275327"/>
                  </a:cubicBezTo>
                  <a:cubicBezTo>
                    <a:pt x="3114059" y="4267363"/>
                    <a:pt x="3115829" y="4261169"/>
                    <a:pt x="3118041" y="4261611"/>
                  </a:cubicBezTo>
                  <a:cubicBezTo>
                    <a:pt x="3123351" y="4262496"/>
                    <a:pt x="3124678" y="4244356"/>
                    <a:pt x="3119811" y="4240816"/>
                  </a:cubicBezTo>
                  <a:cubicBezTo>
                    <a:pt x="3114944" y="4237276"/>
                    <a:pt x="3123793" y="4169139"/>
                    <a:pt x="3129545" y="4165599"/>
                  </a:cubicBezTo>
                  <a:cubicBezTo>
                    <a:pt x="3132642" y="4163387"/>
                    <a:pt x="3132642" y="4161175"/>
                    <a:pt x="3129988" y="4159405"/>
                  </a:cubicBezTo>
                  <a:cubicBezTo>
                    <a:pt x="3125121" y="4156750"/>
                    <a:pt x="3127333" y="4122681"/>
                    <a:pt x="3133970" y="4098346"/>
                  </a:cubicBezTo>
                  <a:cubicBezTo>
                    <a:pt x="3136182" y="4089497"/>
                    <a:pt x="3137509" y="4080648"/>
                    <a:pt x="3137067" y="4078436"/>
                  </a:cubicBezTo>
                  <a:cubicBezTo>
                    <a:pt x="3136182" y="4076666"/>
                    <a:pt x="3139279" y="4070030"/>
                    <a:pt x="3143704" y="4063835"/>
                  </a:cubicBezTo>
                  <a:cubicBezTo>
                    <a:pt x="3148570" y="4057198"/>
                    <a:pt x="3151225" y="4055429"/>
                    <a:pt x="3151225" y="4059411"/>
                  </a:cubicBezTo>
                  <a:cubicBezTo>
                    <a:pt x="3151225" y="4063393"/>
                    <a:pt x="3154765" y="4073127"/>
                    <a:pt x="3159632" y="4081533"/>
                  </a:cubicBezTo>
                  <a:cubicBezTo>
                    <a:pt x="3164056" y="4089940"/>
                    <a:pt x="3167596" y="4103656"/>
                    <a:pt x="3168038" y="4111620"/>
                  </a:cubicBezTo>
                  <a:cubicBezTo>
                    <a:pt x="3168038" y="4119584"/>
                    <a:pt x="3170693" y="4129318"/>
                    <a:pt x="3173348" y="4132415"/>
                  </a:cubicBezTo>
                  <a:cubicBezTo>
                    <a:pt x="3176002" y="4135955"/>
                    <a:pt x="3178215" y="4148343"/>
                    <a:pt x="3177772" y="4159847"/>
                  </a:cubicBezTo>
                  <a:cubicBezTo>
                    <a:pt x="3176887" y="4188607"/>
                    <a:pt x="3177330" y="4190819"/>
                    <a:pt x="3182197" y="4183297"/>
                  </a:cubicBezTo>
                  <a:cubicBezTo>
                    <a:pt x="3185736" y="4177988"/>
                    <a:pt x="3186621" y="4178873"/>
                    <a:pt x="3186621" y="4186837"/>
                  </a:cubicBezTo>
                  <a:cubicBezTo>
                    <a:pt x="3186621" y="4192589"/>
                    <a:pt x="3184852" y="4195686"/>
                    <a:pt x="3182197" y="4194359"/>
                  </a:cubicBezTo>
                  <a:cubicBezTo>
                    <a:pt x="3179985" y="4193031"/>
                    <a:pt x="3177772" y="4194801"/>
                    <a:pt x="3177772" y="4198341"/>
                  </a:cubicBezTo>
                  <a:cubicBezTo>
                    <a:pt x="3177772" y="4202323"/>
                    <a:pt x="3179985" y="4205420"/>
                    <a:pt x="3182639" y="4205420"/>
                  </a:cubicBezTo>
                  <a:cubicBezTo>
                    <a:pt x="3184852" y="4205420"/>
                    <a:pt x="3186179" y="4207190"/>
                    <a:pt x="3184409" y="4209402"/>
                  </a:cubicBezTo>
                  <a:cubicBezTo>
                    <a:pt x="3183082" y="4211614"/>
                    <a:pt x="3183967" y="4215154"/>
                    <a:pt x="3186621" y="4216481"/>
                  </a:cubicBezTo>
                  <a:cubicBezTo>
                    <a:pt x="3190161" y="4218693"/>
                    <a:pt x="3190161" y="4221348"/>
                    <a:pt x="3186621" y="4225330"/>
                  </a:cubicBezTo>
                  <a:cubicBezTo>
                    <a:pt x="3183082" y="4229312"/>
                    <a:pt x="3183082" y="4234179"/>
                    <a:pt x="3185736" y="4239489"/>
                  </a:cubicBezTo>
                  <a:cubicBezTo>
                    <a:pt x="3192373" y="4251435"/>
                    <a:pt x="3192373" y="4254974"/>
                    <a:pt x="3185736" y="4258957"/>
                  </a:cubicBezTo>
                  <a:cubicBezTo>
                    <a:pt x="3182197" y="4261611"/>
                    <a:pt x="3181754" y="4262939"/>
                    <a:pt x="3185294" y="4262939"/>
                  </a:cubicBezTo>
                  <a:cubicBezTo>
                    <a:pt x="3190161" y="4262939"/>
                    <a:pt x="3190161" y="4292140"/>
                    <a:pt x="3185294" y="4313821"/>
                  </a:cubicBezTo>
                  <a:cubicBezTo>
                    <a:pt x="3184409" y="4318687"/>
                    <a:pt x="3186621" y="4324882"/>
                    <a:pt x="3190603" y="4327979"/>
                  </a:cubicBezTo>
                  <a:cubicBezTo>
                    <a:pt x="3194585" y="4331076"/>
                    <a:pt x="3195913" y="4333731"/>
                    <a:pt x="3193258" y="4333731"/>
                  </a:cubicBezTo>
                  <a:cubicBezTo>
                    <a:pt x="3191046" y="4333731"/>
                    <a:pt x="3188834" y="4341695"/>
                    <a:pt x="3189276" y="4351429"/>
                  </a:cubicBezTo>
                  <a:cubicBezTo>
                    <a:pt x="3189276" y="4361163"/>
                    <a:pt x="3187949" y="4371339"/>
                    <a:pt x="3186179" y="4373994"/>
                  </a:cubicBezTo>
                  <a:cubicBezTo>
                    <a:pt x="3182639" y="4379746"/>
                    <a:pt x="3199452" y="4414257"/>
                    <a:pt x="3204319" y="4411160"/>
                  </a:cubicBezTo>
                  <a:cubicBezTo>
                    <a:pt x="3206089" y="4409833"/>
                    <a:pt x="3210956" y="4412930"/>
                    <a:pt x="3215381" y="4417797"/>
                  </a:cubicBezTo>
                  <a:cubicBezTo>
                    <a:pt x="3222460" y="4425761"/>
                    <a:pt x="3222902" y="4425761"/>
                    <a:pt x="3235733" y="4414699"/>
                  </a:cubicBezTo>
                  <a:cubicBezTo>
                    <a:pt x="3242813" y="4408063"/>
                    <a:pt x="3248565" y="4400541"/>
                    <a:pt x="3248565" y="4397001"/>
                  </a:cubicBezTo>
                  <a:cubicBezTo>
                    <a:pt x="3248565" y="4393904"/>
                    <a:pt x="3250777" y="4391250"/>
                    <a:pt x="3252989" y="4391250"/>
                  </a:cubicBezTo>
                  <a:cubicBezTo>
                    <a:pt x="3255644" y="4391250"/>
                    <a:pt x="3257414" y="4388595"/>
                    <a:pt x="3256971" y="4385940"/>
                  </a:cubicBezTo>
                  <a:cubicBezTo>
                    <a:pt x="3255201" y="4377976"/>
                    <a:pt x="3261838" y="4350102"/>
                    <a:pt x="3266705" y="4344792"/>
                  </a:cubicBezTo>
                  <a:cubicBezTo>
                    <a:pt x="3268475" y="4342137"/>
                    <a:pt x="3270245" y="4335943"/>
                    <a:pt x="3270245" y="4331519"/>
                  </a:cubicBezTo>
                  <a:cubicBezTo>
                    <a:pt x="3270245" y="4318687"/>
                    <a:pt x="3273784" y="4299662"/>
                    <a:pt x="3277324" y="4294353"/>
                  </a:cubicBezTo>
                  <a:cubicBezTo>
                    <a:pt x="3278651" y="4291698"/>
                    <a:pt x="3277766" y="4289486"/>
                    <a:pt x="3275112" y="4289486"/>
                  </a:cubicBezTo>
                  <a:cubicBezTo>
                    <a:pt x="3272014" y="4289486"/>
                    <a:pt x="3272899" y="4286389"/>
                    <a:pt x="3276881" y="4282406"/>
                  </a:cubicBezTo>
                  <a:cubicBezTo>
                    <a:pt x="3280864" y="4278867"/>
                    <a:pt x="3283961" y="4271345"/>
                    <a:pt x="3283961" y="4265593"/>
                  </a:cubicBezTo>
                  <a:cubicBezTo>
                    <a:pt x="3283961" y="4260284"/>
                    <a:pt x="3285730" y="4254090"/>
                    <a:pt x="3287943" y="4251877"/>
                  </a:cubicBezTo>
                  <a:cubicBezTo>
                    <a:pt x="3290597" y="4249223"/>
                    <a:pt x="3293252" y="4240374"/>
                    <a:pt x="3294137" y="4231525"/>
                  </a:cubicBezTo>
                  <a:cubicBezTo>
                    <a:pt x="3295022" y="4223118"/>
                    <a:pt x="3297677" y="4212499"/>
                    <a:pt x="3300331" y="4208075"/>
                  </a:cubicBezTo>
                  <a:cubicBezTo>
                    <a:pt x="3302986" y="4203208"/>
                    <a:pt x="3303429" y="4192589"/>
                    <a:pt x="3301216" y="4180200"/>
                  </a:cubicBezTo>
                  <a:cubicBezTo>
                    <a:pt x="3299004" y="4168254"/>
                    <a:pt x="3299004" y="4157193"/>
                    <a:pt x="3301659" y="4152326"/>
                  </a:cubicBezTo>
                  <a:cubicBezTo>
                    <a:pt x="3304313" y="4147901"/>
                    <a:pt x="3306083" y="4139937"/>
                    <a:pt x="3306083" y="4135070"/>
                  </a:cubicBezTo>
                  <a:cubicBezTo>
                    <a:pt x="3306083" y="4129761"/>
                    <a:pt x="3308296" y="4125778"/>
                    <a:pt x="3310508" y="4125778"/>
                  </a:cubicBezTo>
                  <a:cubicBezTo>
                    <a:pt x="3313162" y="4125778"/>
                    <a:pt x="3314932" y="4129761"/>
                    <a:pt x="3314932" y="4134627"/>
                  </a:cubicBezTo>
                  <a:cubicBezTo>
                    <a:pt x="3314932" y="4139494"/>
                    <a:pt x="3317145" y="4143477"/>
                    <a:pt x="3319799" y="4143477"/>
                  </a:cubicBezTo>
                  <a:cubicBezTo>
                    <a:pt x="3323339" y="4143477"/>
                    <a:pt x="3323339" y="4145689"/>
                    <a:pt x="3319357" y="4150113"/>
                  </a:cubicBezTo>
                  <a:cubicBezTo>
                    <a:pt x="3314932" y="4155423"/>
                    <a:pt x="3314932" y="4156750"/>
                    <a:pt x="3319799" y="4156750"/>
                  </a:cubicBezTo>
                  <a:cubicBezTo>
                    <a:pt x="3325109" y="4156750"/>
                    <a:pt x="3325109" y="4157635"/>
                    <a:pt x="3319799" y="4160732"/>
                  </a:cubicBezTo>
                  <a:cubicBezTo>
                    <a:pt x="3316702" y="4162944"/>
                    <a:pt x="3314932" y="4166484"/>
                    <a:pt x="3316702" y="4169139"/>
                  </a:cubicBezTo>
                  <a:cubicBezTo>
                    <a:pt x="3319799" y="4174448"/>
                    <a:pt x="3322896" y="4194801"/>
                    <a:pt x="3325551" y="4227542"/>
                  </a:cubicBezTo>
                  <a:cubicBezTo>
                    <a:pt x="3326878" y="4240816"/>
                    <a:pt x="3329533" y="4260284"/>
                    <a:pt x="3331745" y="4270903"/>
                  </a:cubicBezTo>
                  <a:cubicBezTo>
                    <a:pt x="3337497" y="4296122"/>
                    <a:pt x="3336612" y="4391250"/>
                    <a:pt x="3330418" y="4391250"/>
                  </a:cubicBezTo>
                  <a:cubicBezTo>
                    <a:pt x="3328206" y="4391250"/>
                    <a:pt x="3329533" y="4393462"/>
                    <a:pt x="3333958" y="4396117"/>
                  </a:cubicBezTo>
                  <a:cubicBezTo>
                    <a:pt x="3337940" y="4398771"/>
                    <a:pt x="3340594" y="4402311"/>
                    <a:pt x="3339267" y="4404523"/>
                  </a:cubicBezTo>
                  <a:cubicBezTo>
                    <a:pt x="3337940" y="4406293"/>
                    <a:pt x="3338825" y="4413372"/>
                    <a:pt x="3341479" y="4419566"/>
                  </a:cubicBezTo>
                  <a:cubicBezTo>
                    <a:pt x="3344134" y="4427088"/>
                    <a:pt x="3344134" y="4431513"/>
                    <a:pt x="3341037" y="4433725"/>
                  </a:cubicBezTo>
                  <a:cubicBezTo>
                    <a:pt x="3337940" y="4435495"/>
                    <a:pt x="3337497" y="4437707"/>
                    <a:pt x="3341037" y="4441247"/>
                  </a:cubicBezTo>
                  <a:cubicBezTo>
                    <a:pt x="3343249" y="4443459"/>
                    <a:pt x="3344134" y="4451423"/>
                    <a:pt x="3342807" y="4458060"/>
                  </a:cubicBezTo>
                  <a:cubicBezTo>
                    <a:pt x="3341037" y="4467794"/>
                    <a:pt x="3341922" y="4470891"/>
                    <a:pt x="3347674" y="4470891"/>
                  </a:cubicBezTo>
                  <a:cubicBezTo>
                    <a:pt x="3351656" y="4470891"/>
                    <a:pt x="3354753" y="4472661"/>
                    <a:pt x="3354753" y="4474873"/>
                  </a:cubicBezTo>
                  <a:cubicBezTo>
                    <a:pt x="3354753" y="4481067"/>
                    <a:pt x="3371566" y="4483722"/>
                    <a:pt x="3378203" y="4477970"/>
                  </a:cubicBezTo>
                  <a:cubicBezTo>
                    <a:pt x="3385725" y="4472218"/>
                    <a:pt x="3395016" y="4437265"/>
                    <a:pt x="3391476" y="4428415"/>
                  </a:cubicBezTo>
                  <a:cubicBezTo>
                    <a:pt x="3390149" y="4424876"/>
                    <a:pt x="3391476" y="4422221"/>
                    <a:pt x="3394131" y="4422221"/>
                  </a:cubicBezTo>
                  <a:cubicBezTo>
                    <a:pt x="3396786" y="4422221"/>
                    <a:pt x="3398998" y="4418239"/>
                    <a:pt x="3398998" y="4413372"/>
                  </a:cubicBezTo>
                  <a:cubicBezTo>
                    <a:pt x="3398998" y="4408063"/>
                    <a:pt x="3402095" y="4399656"/>
                    <a:pt x="3405635" y="4394347"/>
                  </a:cubicBezTo>
                  <a:cubicBezTo>
                    <a:pt x="3409174" y="4388595"/>
                    <a:pt x="3411387" y="4379746"/>
                    <a:pt x="3410502" y="4374879"/>
                  </a:cubicBezTo>
                  <a:cubicBezTo>
                    <a:pt x="3409174" y="4369569"/>
                    <a:pt x="3411387" y="4362933"/>
                    <a:pt x="3414926" y="4359835"/>
                  </a:cubicBezTo>
                  <a:cubicBezTo>
                    <a:pt x="3419351" y="4356296"/>
                    <a:pt x="3419793" y="4353199"/>
                    <a:pt x="3416696" y="4348774"/>
                  </a:cubicBezTo>
                  <a:cubicBezTo>
                    <a:pt x="3413157" y="4344792"/>
                    <a:pt x="3414041" y="4342137"/>
                    <a:pt x="3419793" y="4338598"/>
                  </a:cubicBezTo>
                  <a:cubicBezTo>
                    <a:pt x="3424218" y="4335943"/>
                    <a:pt x="3425545" y="4333731"/>
                    <a:pt x="3422448" y="4333731"/>
                  </a:cubicBezTo>
                  <a:cubicBezTo>
                    <a:pt x="3416696" y="4333731"/>
                    <a:pt x="3418466" y="4297892"/>
                    <a:pt x="3425545" y="4275770"/>
                  </a:cubicBezTo>
                  <a:cubicBezTo>
                    <a:pt x="3427315" y="4269133"/>
                    <a:pt x="3426873" y="4261169"/>
                    <a:pt x="3424218" y="4256302"/>
                  </a:cubicBezTo>
                  <a:cubicBezTo>
                    <a:pt x="3420678" y="4250107"/>
                    <a:pt x="3421121" y="4248780"/>
                    <a:pt x="3425988" y="4250550"/>
                  </a:cubicBezTo>
                  <a:cubicBezTo>
                    <a:pt x="3429970" y="4252320"/>
                    <a:pt x="3432182" y="4249665"/>
                    <a:pt x="3432182" y="4243028"/>
                  </a:cubicBezTo>
                  <a:cubicBezTo>
                    <a:pt x="3432182" y="4237276"/>
                    <a:pt x="3430855" y="4233737"/>
                    <a:pt x="3429085" y="4235064"/>
                  </a:cubicBezTo>
                  <a:cubicBezTo>
                    <a:pt x="3426873" y="4235949"/>
                    <a:pt x="3425545" y="4234622"/>
                    <a:pt x="3425545" y="4232409"/>
                  </a:cubicBezTo>
                  <a:cubicBezTo>
                    <a:pt x="3425545" y="4229755"/>
                    <a:pt x="3427757" y="4227542"/>
                    <a:pt x="3429970" y="4227542"/>
                  </a:cubicBezTo>
                  <a:cubicBezTo>
                    <a:pt x="3432624" y="4227542"/>
                    <a:pt x="3434394" y="4224445"/>
                    <a:pt x="3434394" y="4220463"/>
                  </a:cubicBezTo>
                  <a:cubicBezTo>
                    <a:pt x="3434394" y="4216924"/>
                    <a:pt x="3432624" y="4214711"/>
                    <a:pt x="3430412" y="4216039"/>
                  </a:cubicBezTo>
                  <a:cubicBezTo>
                    <a:pt x="3428200" y="4217809"/>
                    <a:pt x="3427315" y="4214711"/>
                    <a:pt x="3428642" y="4209844"/>
                  </a:cubicBezTo>
                  <a:cubicBezTo>
                    <a:pt x="3429970" y="4204977"/>
                    <a:pt x="3432624" y="4202323"/>
                    <a:pt x="3434837" y="4203650"/>
                  </a:cubicBezTo>
                  <a:cubicBezTo>
                    <a:pt x="3437049" y="4204977"/>
                    <a:pt x="3438819" y="4200995"/>
                    <a:pt x="3438819" y="4194801"/>
                  </a:cubicBezTo>
                  <a:cubicBezTo>
                    <a:pt x="3438819" y="4188607"/>
                    <a:pt x="3441031" y="4183297"/>
                    <a:pt x="3443686" y="4183297"/>
                  </a:cubicBezTo>
                  <a:cubicBezTo>
                    <a:pt x="3445898" y="4183297"/>
                    <a:pt x="3447225" y="4185067"/>
                    <a:pt x="3445898" y="4187279"/>
                  </a:cubicBezTo>
                  <a:cubicBezTo>
                    <a:pt x="3444128" y="4189491"/>
                    <a:pt x="3445456" y="4197013"/>
                    <a:pt x="3448553" y="4204093"/>
                  </a:cubicBezTo>
                  <a:cubicBezTo>
                    <a:pt x="3451207" y="4210729"/>
                    <a:pt x="3453420" y="4217809"/>
                    <a:pt x="3452977" y="4220021"/>
                  </a:cubicBezTo>
                  <a:cubicBezTo>
                    <a:pt x="3452535" y="4221791"/>
                    <a:pt x="3453862" y="4223118"/>
                    <a:pt x="3456074" y="4223118"/>
                  </a:cubicBezTo>
                  <a:cubicBezTo>
                    <a:pt x="3458729" y="4223118"/>
                    <a:pt x="3459614" y="4247895"/>
                    <a:pt x="3458729" y="4282849"/>
                  </a:cubicBezTo>
                  <a:cubicBezTo>
                    <a:pt x="3458287" y="4320015"/>
                    <a:pt x="3459172" y="4342580"/>
                    <a:pt x="3461826" y="4342580"/>
                  </a:cubicBezTo>
                  <a:cubicBezTo>
                    <a:pt x="3464481" y="4342580"/>
                    <a:pt x="3464923" y="4347447"/>
                    <a:pt x="3463596" y="4353641"/>
                  </a:cubicBezTo>
                  <a:cubicBezTo>
                    <a:pt x="3461826" y="4360720"/>
                    <a:pt x="3462711" y="4365587"/>
                    <a:pt x="3466251" y="4366915"/>
                  </a:cubicBezTo>
                  <a:cubicBezTo>
                    <a:pt x="3473330" y="4369569"/>
                    <a:pt x="3472888" y="4439034"/>
                    <a:pt x="3465808" y="4461157"/>
                  </a:cubicBezTo>
                  <a:cubicBezTo>
                    <a:pt x="3462269" y="4473103"/>
                    <a:pt x="3462711" y="4478413"/>
                    <a:pt x="3468021" y="4486377"/>
                  </a:cubicBezTo>
                  <a:cubicBezTo>
                    <a:pt x="3472003" y="4492571"/>
                    <a:pt x="3472888" y="4497880"/>
                    <a:pt x="3470233" y="4499208"/>
                  </a:cubicBezTo>
                  <a:cubicBezTo>
                    <a:pt x="3464481" y="4503190"/>
                    <a:pt x="3469790" y="4519561"/>
                    <a:pt x="3476870" y="4519561"/>
                  </a:cubicBezTo>
                  <a:cubicBezTo>
                    <a:pt x="3480409" y="4519561"/>
                    <a:pt x="3483064" y="4522658"/>
                    <a:pt x="3483064" y="4526197"/>
                  </a:cubicBezTo>
                  <a:cubicBezTo>
                    <a:pt x="3483064" y="4532834"/>
                    <a:pt x="3495895" y="4541683"/>
                    <a:pt x="3506071" y="4541683"/>
                  </a:cubicBezTo>
                  <a:cubicBezTo>
                    <a:pt x="3509611" y="4541683"/>
                    <a:pt x="3514920" y="4534604"/>
                    <a:pt x="3518460" y="4526197"/>
                  </a:cubicBezTo>
                  <a:cubicBezTo>
                    <a:pt x="3522000" y="4517791"/>
                    <a:pt x="3525982" y="4510711"/>
                    <a:pt x="3527309" y="4510711"/>
                  </a:cubicBezTo>
                  <a:cubicBezTo>
                    <a:pt x="3529079" y="4510711"/>
                    <a:pt x="3530406" y="4498323"/>
                    <a:pt x="3530406" y="4483279"/>
                  </a:cubicBezTo>
                  <a:cubicBezTo>
                    <a:pt x="3530849" y="4467351"/>
                    <a:pt x="3533061" y="4454963"/>
                    <a:pt x="3535716" y="4454078"/>
                  </a:cubicBezTo>
                  <a:cubicBezTo>
                    <a:pt x="3538370" y="4453193"/>
                    <a:pt x="3540583" y="4448768"/>
                    <a:pt x="3540583" y="4444344"/>
                  </a:cubicBezTo>
                  <a:cubicBezTo>
                    <a:pt x="3540583" y="4439919"/>
                    <a:pt x="3542795" y="4434610"/>
                    <a:pt x="3545450" y="4433282"/>
                  </a:cubicBezTo>
                  <a:cubicBezTo>
                    <a:pt x="3548104" y="4431513"/>
                    <a:pt x="3549432" y="4423106"/>
                    <a:pt x="3548547" y="4414699"/>
                  </a:cubicBezTo>
                  <a:cubicBezTo>
                    <a:pt x="3547662" y="4405408"/>
                    <a:pt x="3549874" y="4398329"/>
                    <a:pt x="3553856" y="4395674"/>
                  </a:cubicBezTo>
                  <a:cubicBezTo>
                    <a:pt x="3558723" y="4392577"/>
                    <a:pt x="3560050" y="4378418"/>
                    <a:pt x="3560493" y="4327537"/>
                  </a:cubicBezTo>
                  <a:cubicBezTo>
                    <a:pt x="3560493" y="4292140"/>
                    <a:pt x="3561820" y="4262939"/>
                    <a:pt x="3564033" y="4262939"/>
                  </a:cubicBezTo>
                  <a:cubicBezTo>
                    <a:pt x="3565802" y="4262939"/>
                    <a:pt x="3567130" y="4258957"/>
                    <a:pt x="3567130" y="4254532"/>
                  </a:cubicBezTo>
                  <a:cubicBezTo>
                    <a:pt x="3567130" y="4241258"/>
                    <a:pt x="3574209" y="4239931"/>
                    <a:pt x="3579518" y="4251877"/>
                  </a:cubicBezTo>
                  <a:cubicBezTo>
                    <a:pt x="3583058" y="4259399"/>
                    <a:pt x="3583058" y="4262939"/>
                    <a:pt x="3579961" y="4262939"/>
                  </a:cubicBezTo>
                  <a:cubicBezTo>
                    <a:pt x="3577306" y="4262939"/>
                    <a:pt x="3576421" y="4264708"/>
                    <a:pt x="3577749" y="4266478"/>
                  </a:cubicBezTo>
                  <a:cubicBezTo>
                    <a:pt x="3579076" y="4268690"/>
                    <a:pt x="3581288" y="4279309"/>
                    <a:pt x="3582173" y="4289928"/>
                  </a:cubicBezTo>
                  <a:cubicBezTo>
                    <a:pt x="3584385" y="4309838"/>
                    <a:pt x="3587925" y="4327094"/>
                    <a:pt x="3589695" y="4327094"/>
                  </a:cubicBezTo>
                  <a:cubicBezTo>
                    <a:pt x="3591907" y="4327094"/>
                    <a:pt x="3594562" y="4352314"/>
                    <a:pt x="3593234" y="4366915"/>
                  </a:cubicBezTo>
                  <a:cubicBezTo>
                    <a:pt x="3592792" y="4371782"/>
                    <a:pt x="3592792" y="4380631"/>
                    <a:pt x="3593234" y="4386825"/>
                  </a:cubicBezTo>
                  <a:cubicBezTo>
                    <a:pt x="3593677" y="4395674"/>
                    <a:pt x="3594562" y="4396559"/>
                    <a:pt x="3598101" y="4391250"/>
                  </a:cubicBezTo>
                  <a:cubicBezTo>
                    <a:pt x="3601641" y="4385498"/>
                    <a:pt x="3602526" y="4385498"/>
                    <a:pt x="3602526" y="4392134"/>
                  </a:cubicBezTo>
                  <a:cubicBezTo>
                    <a:pt x="3602526" y="4396117"/>
                    <a:pt x="3600314" y="4400983"/>
                    <a:pt x="3597659" y="4402311"/>
                  </a:cubicBezTo>
                  <a:cubicBezTo>
                    <a:pt x="3594562" y="4404523"/>
                    <a:pt x="3595447" y="4408063"/>
                    <a:pt x="3600314" y="4413372"/>
                  </a:cubicBezTo>
                  <a:cubicBezTo>
                    <a:pt x="3604296" y="4417797"/>
                    <a:pt x="3606508" y="4423991"/>
                    <a:pt x="3604738" y="4426203"/>
                  </a:cubicBezTo>
                  <a:cubicBezTo>
                    <a:pt x="3603411" y="4428858"/>
                    <a:pt x="3604296" y="4431070"/>
                    <a:pt x="3606508" y="4431070"/>
                  </a:cubicBezTo>
                  <a:cubicBezTo>
                    <a:pt x="3613145" y="4431070"/>
                    <a:pt x="3612702" y="4443016"/>
                    <a:pt x="3606065" y="4445229"/>
                  </a:cubicBezTo>
                  <a:cubicBezTo>
                    <a:pt x="3601641" y="4446998"/>
                    <a:pt x="3601641" y="4449653"/>
                    <a:pt x="3605623" y="4458945"/>
                  </a:cubicBezTo>
                  <a:cubicBezTo>
                    <a:pt x="3608720" y="4466024"/>
                    <a:pt x="3609605" y="4471776"/>
                    <a:pt x="3606950" y="4473103"/>
                  </a:cubicBezTo>
                  <a:cubicBezTo>
                    <a:pt x="3602083" y="4476200"/>
                    <a:pt x="3603853" y="4496995"/>
                    <a:pt x="3610048" y="4508057"/>
                  </a:cubicBezTo>
                  <a:cubicBezTo>
                    <a:pt x="3612702" y="4512924"/>
                    <a:pt x="3613145" y="4522658"/>
                    <a:pt x="3611375" y="4531064"/>
                  </a:cubicBezTo>
                  <a:cubicBezTo>
                    <a:pt x="3609605" y="4539471"/>
                    <a:pt x="3609605" y="4546993"/>
                    <a:pt x="3611375" y="4548320"/>
                  </a:cubicBezTo>
                  <a:cubicBezTo>
                    <a:pt x="3613145" y="4549205"/>
                    <a:pt x="3613587" y="4555399"/>
                    <a:pt x="3612260" y="4561593"/>
                  </a:cubicBezTo>
                  <a:cubicBezTo>
                    <a:pt x="3611375" y="4568230"/>
                    <a:pt x="3613145" y="4576194"/>
                    <a:pt x="3616684" y="4580619"/>
                  </a:cubicBezTo>
                  <a:cubicBezTo>
                    <a:pt x="3620666" y="4584601"/>
                    <a:pt x="3624206" y="4591238"/>
                    <a:pt x="3625533" y="4594777"/>
                  </a:cubicBezTo>
                  <a:cubicBezTo>
                    <a:pt x="3627746" y="4602299"/>
                    <a:pt x="3656062" y="4604069"/>
                    <a:pt x="3660929" y="4596990"/>
                  </a:cubicBezTo>
                  <a:cubicBezTo>
                    <a:pt x="3662699" y="4594777"/>
                    <a:pt x="3664469" y="4587698"/>
                    <a:pt x="3664469" y="4581946"/>
                  </a:cubicBezTo>
                  <a:cubicBezTo>
                    <a:pt x="3664469" y="4572655"/>
                    <a:pt x="3668451" y="4557611"/>
                    <a:pt x="3676858" y="4532834"/>
                  </a:cubicBezTo>
                  <a:cubicBezTo>
                    <a:pt x="3678185" y="4529294"/>
                    <a:pt x="3679512" y="4525312"/>
                    <a:pt x="3679512" y="4523985"/>
                  </a:cubicBezTo>
                  <a:cubicBezTo>
                    <a:pt x="3679955" y="4522658"/>
                    <a:pt x="3682610" y="4517791"/>
                    <a:pt x="3685264" y="4512924"/>
                  </a:cubicBezTo>
                  <a:cubicBezTo>
                    <a:pt x="3687919" y="4508057"/>
                    <a:pt x="3690131" y="4495668"/>
                    <a:pt x="3690574" y="4485492"/>
                  </a:cubicBezTo>
                  <a:cubicBezTo>
                    <a:pt x="3691901" y="4452750"/>
                    <a:pt x="3692786" y="4448768"/>
                    <a:pt x="3698538" y="4448768"/>
                  </a:cubicBezTo>
                  <a:cubicBezTo>
                    <a:pt x="3702520" y="4448768"/>
                    <a:pt x="3703405" y="4441247"/>
                    <a:pt x="3702077" y="4421336"/>
                  </a:cubicBezTo>
                  <a:cubicBezTo>
                    <a:pt x="3701193" y="4406293"/>
                    <a:pt x="3701635" y="4392134"/>
                    <a:pt x="3702962" y="4389922"/>
                  </a:cubicBezTo>
                  <a:cubicBezTo>
                    <a:pt x="3706944" y="4383285"/>
                    <a:pt x="3707829" y="4347004"/>
                    <a:pt x="3703847" y="4347004"/>
                  </a:cubicBezTo>
                  <a:cubicBezTo>
                    <a:pt x="3701635" y="4347004"/>
                    <a:pt x="3703405" y="4343022"/>
                    <a:pt x="3707387" y="4338155"/>
                  </a:cubicBezTo>
                  <a:cubicBezTo>
                    <a:pt x="3716236" y="4327979"/>
                    <a:pt x="3720218" y="4327094"/>
                    <a:pt x="3721103" y="4335058"/>
                  </a:cubicBezTo>
                  <a:cubicBezTo>
                    <a:pt x="3721103" y="4337713"/>
                    <a:pt x="3723315" y="4351429"/>
                    <a:pt x="3725527" y="4364702"/>
                  </a:cubicBezTo>
                  <a:cubicBezTo>
                    <a:pt x="3727740" y="4377976"/>
                    <a:pt x="3728625" y="4391692"/>
                    <a:pt x="3727297" y="4395232"/>
                  </a:cubicBezTo>
                  <a:cubicBezTo>
                    <a:pt x="3725970" y="4398771"/>
                    <a:pt x="3726855" y="4400541"/>
                    <a:pt x="3729067" y="4398771"/>
                  </a:cubicBezTo>
                  <a:cubicBezTo>
                    <a:pt x="3731722" y="4397444"/>
                    <a:pt x="3733492" y="4412045"/>
                    <a:pt x="3733934" y="4434610"/>
                  </a:cubicBezTo>
                  <a:cubicBezTo>
                    <a:pt x="3734376" y="4455847"/>
                    <a:pt x="3735704" y="4477970"/>
                    <a:pt x="3737474" y="4484164"/>
                  </a:cubicBezTo>
                  <a:cubicBezTo>
                    <a:pt x="3738801" y="4490359"/>
                    <a:pt x="3741456" y="4502305"/>
                    <a:pt x="3742783" y="4510711"/>
                  </a:cubicBezTo>
                  <a:cubicBezTo>
                    <a:pt x="3744110" y="4519118"/>
                    <a:pt x="3745880" y="4527082"/>
                    <a:pt x="3746765" y="4527967"/>
                  </a:cubicBezTo>
                  <a:cubicBezTo>
                    <a:pt x="3747650" y="4528852"/>
                    <a:pt x="3746323" y="4533277"/>
                    <a:pt x="3743668" y="4538143"/>
                  </a:cubicBezTo>
                  <a:cubicBezTo>
                    <a:pt x="3740571" y="4543895"/>
                    <a:pt x="3740571" y="4548320"/>
                    <a:pt x="3743225" y="4551859"/>
                  </a:cubicBezTo>
                  <a:cubicBezTo>
                    <a:pt x="3745880" y="4554957"/>
                    <a:pt x="3747650" y="4562036"/>
                    <a:pt x="3747650" y="4568230"/>
                  </a:cubicBezTo>
                  <a:cubicBezTo>
                    <a:pt x="3747650" y="4574425"/>
                    <a:pt x="3748977" y="4590353"/>
                    <a:pt x="3750747" y="4603626"/>
                  </a:cubicBezTo>
                  <a:cubicBezTo>
                    <a:pt x="3752074" y="4616900"/>
                    <a:pt x="3753844" y="4633271"/>
                    <a:pt x="3754729" y="4639907"/>
                  </a:cubicBezTo>
                  <a:cubicBezTo>
                    <a:pt x="3755172" y="4646544"/>
                    <a:pt x="3761366" y="4658933"/>
                    <a:pt x="3768003" y="4667339"/>
                  </a:cubicBezTo>
                  <a:cubicBezTo>
                    <a:pt x="3779506" y="4682383"/>
                    <a:pt x="3780391" y="4682825"/>
                    <a:pt x="3793665" y="4677516"/>
                  </a:cubicBezTo>
                  <a:cubicBezTo>
                    <a:pt x="3809151" y="4671321"/>
                    <a:pt x="3816230" y="4654951"/>
                    <a:pt x="3811805" y="4634155"/>
                  </a:cubicBezTo>
                  <a:cubicBezTo>
                    <a:pt x="3810478" y="4625749"/>
                    <a:pt x="3811363" y="4621324"/>
                    <a:pt x="3814460" y="4621324"/>
                  </a:cubicBezTo>
                  <a:cubicBezTo>
                    <a:pt x="3817557" y="4621324"/>
                    <a:pt x="3818442" y="4619112"/>
                    <a:pt x="3816672" y="4616015"/>
                  </a:cubicBezTo>
                  <a:cubicBezTo>
                    <a:pt x="3811363" y="4607608"/>
                    <a:pt x="3814460" y="4579734"/>
                    <a:pt x="3821097" y="4574867"/>
                  </a:cubicBezTo>
                  <a:cubicBezTo>
                    <a:pt x="3826849" y="4570442"/>
                    <a:pt x="3825521" y="4559381"/>
                    <a:pt x="3818442" y="4554514"/>
                  </a:cubicBezTo>
                  <a:cubicBezTo>
                    <a:pt x="3816672" y="4553187"/>
                    <a:pt x="3817115" y="4545665"/>
                    <a:pt x="3819770" y="4537701"/>
                  </a:cubicBezTo>
                  <a:cubicBezTo>
                    <a:pt x="3823309" y="4527525"/>
                    <a:pt x="3823309" y="4521773"/>
                    <a:pt x="3820212" y="4518676"/>
                  </a:cubicBezTo>
                  <a:cubicBezTo>
                    <a:pt x="3814018" y="4512481"/>
                    <a:pt x="3825964" y="4500093"/>
                    <a:pt x="3833486" y="4504517"/>
                  </a:cubicBezTo>
                  <a:cubicBezTo>
                    <a:pt x="3836583" y="4506287"/>
                    <a:pt x="3834370" y="4502305"/>
                    <a:pt x="3828619" y="4496111"/>
                  </a:cubicBezTo>
                  <a:cubicBezTo>
                    <a:pt x="3821539" y="4488589"/>
                    <a:pt x="3819770" y="4484164"/>
                    <a:pt x="3823752" y="4484164"/>
                  </a:cubicBezTo>
                  <a:cubicBezTo>
                    <a:pt x="3826849" y="4484164"/>
                    <a:pt x="3828176" y="4482837"/>
                    <a:pt x="3826849" y="4481510"/>
                  </a:cubicBezTo>
                  <a:cubicBezTo>
                    <a:pt x="3825521" y="4479740"/>
                    <a:pt x="3825964" y="4474430"/>
                    <a:pt x="3828619" y="4469563"/>
                  </a:cubicBezTo>
                  <a:cubicBezTo>
                    <a:pt x="3831716" y="4464697"/>
                    <a:pt x="3831716" y="4462042"/>
                    <a:pt x="3829061" y="4463812"/>
                  </a:cubicBezTo>
                  <a:cubicBezTo>
                    <a:pt x="3821539" y="4468236"/>
                    <a:pt x="3820212" y="4445229"/>
                    <a:pt x="3827291" y="4438149"/>
                  </a:cubicBezTo>
                  <a:cubicBezTo>
                    <a:pt x="3833043" y="4432398"/>
                    <a:pt x="3833043" y="4429300"/>
                    <a:pt x="3828619" y="4419566"/>
                  </a:cubicBezTo>
                  <a:cubicBezTo>
                    <a:pt x="3825079" y="4411160"/>
                    <a:pt x="3824637" y="4406293"/>
                    <a:pt x="3828176" y="4402753"/>
                  </a:cubicBezTo>
                  <a:cubicBezTo>
                    <a:pt x="3833928" y="4397001"/>
                    <a:pt x="3833928" y="4389922"/>
                    <a:pt x="3828176" y="4393462"/>
                  </a:cubicBezTo>
                  <a:cubicBezTo>
                    <a:pt x="3825964" y="4394789"/>
                    <a:pt x="3823752" y="4393904"/>
                    <a:pt x="3823752" y="4391692"/>
                  </a:cubicBezTo>
                  <a:cubicBezTo>
                    <a:pt x="3823752" y="4389037"/>
                    <a:pt x="3825964" y="4386825"/>
                    <a:pt x="3828619" y="4386825"/>
                  </a:cubicBezTo>
                  <a:cubicBezTo>
                    <a:pt x="3831273" y="4386825"/>
                    <a:pt x="3832601" y="4383728"/>
                    <a:pt x="3830831" y="4380188"/>
                  </a:cubicBezTo>
                  <a:cubicBezTo>
                    <a:pt x="3829504" y="4376649"/>
                    <a:pt x="3830388" y="4373551"/>
                    <a:pt x="3833043" y="4373551"/>
                  </a:cubicBezTo>
                  <a:cubicBezTo>
                    <a:pt x="3836140" y="4373551"/>
                    <a:pt x="3837025" y="4368242"/>
                    <a:pt x="3836140" y="4360278"/>
                  </a:cubicBezTo>
                  <a:cubicBezTo>
                    <a:pt x="3834813" y="4350986"/>
                    <a:pt x="3836140" y="4347004"/>
                    <a:pt x="3840565" y="4347004"/>
                  </a:cubicBezTo>
                  <a:cubicBezTo>
                    <a:pt x="3843662" y="4347004"/>
                    <a:pt x="3845874" y="4349659"/>
                    <a:pt x="3844547" y="4352756"/>
                  </a:cubicBezTo>
                  <a:cubicBezTo>
                    <a:pt x="3843662" y="4355411"/>
                    <a:pt x="3845432" y="4366915"/>
                    <a:pt x="3848971" y="4377976"/>
                  </a:cubicBezTo>
                  <a:cubicBezTo>
                    <a:pt x="3852511" y="4389037"/>
                    <a:pt x="3856051" y="4404966"/>
                    <a:pt x="3856936" y="4413372"/>
                  </a:cubicBezTo>
                  <a:cubicBezTo>
                    <a:pt x="3860033" y="4449653"/>
                    <a:pt x="3864900" y="4475315"/>
                    <a:pt x="3868882" y="4475315"/>
                  </a:cubicBezTo>
                  <a:cubicBezTo>
                    <a:pt x="3871094" y="4475315"/>
                    <a:pt x="3871536" y="4477528"/>
                    <a:pt x="3869767" y="4480182"/>
                  </a:cubicBezTo>
                  <a:cubicBezTo>
                    <a:pt x="3866669" y="4485492"/>
                    <a:pt x="3867112" y="4546108"/>
                    <a:pt x="3871094" y="4579291"/>
                  </a:cubicBezTo>
                  <a:cubicBezTo>
                    <a:pt x="3872421" y="4591680"/>
                    <a:pt x="3873306" y="4614688"/>
                    <a:pt x="3873306" y="4631501"/>
                  </a:cubicBezTo>
                  <a:cubicBezTo>
                    <a:pt x="3873306" y="4647871"/>
                    <a:pt x="3875518" y="4661145"/>
                    <a:pt x="3877731" y="4661145"/>
                  </a:cubicBezTo>
                  <a:cubicBezTo>
                    <a:pt x="3879943" y="4661145"/>
                    <a:pt x="3879943" y="4664242"/>
                    <a:pt x="3877288" y="4668667"/>
                  </a:cubicBezTo>
                  <a:cubicBezTo>
                    <a:pt x="3875076" y="4673091"/>
                    <a:pt x="3875076" y="4680170"/>
                    <a:pt x="3877288" y="4686807"/>
                  </a:cubicBezTo>
                  <a:cubicBezTo>
                    <a:pt x="3879501" y="4692559"/>
                    <a:pt x="3880385" y="4699196"/>
                    <a:pt x="3878616" y="4701408"/>
                  </a:cubicBezTo>
                  <a:cubicBezTo>
                    <a:pt x="3875518" y="4706718"/>
                    <a:pt x="3880828" y="4723973"/>
                    <a:pt x="3885252" y="4720876"/>
                  </a:cubicBezTo>
                  <a:cubicBezTo>
                    <a:pt x="3887465" y="4719991"/>
                    <a:pt x="3892332" y="4722646"/>
                    <a:pt x="3896314" y="4727070"/>
                  </a:cubicBezTo>
                  <a:cubicBezTo>
                    <a:pt x="3904720" y="4736362"/>
                    <a:pt x="3924188" y="4734592"/>
                    <a:pt x="3934365" y="4723531"/>
                  </a:cubicBezTo>
                  <a:close/>
                  <a:moveTo>
                    <a:pt x="4823692" y="4623537"/>
                  </a:moveTo>
                  <a:cubicBezTo>
                    <a:pt x="4823692" y="4619997"/>
                    <a:pt x="4828559" y="4616015"/>
                    <a:pt x="4834754" y="4614245"/>
                  </a:cubicBezTo>
                  <a:cubicBezTo>
                    <a:pt x="4840948" y="4612918"/>
                    <a:pt x="4845815" y="4610263"/>
                    <a:pt x="4845815" y="4608493"/>
                  </a:cubicBezTo>
                  <a:cubicBezTo>
                    <a:pt x="4845815" y="4606723"/>
                    <a:pt x="4855991" y="4602299"/>
                    <a:pt x="4867938" y="4599202"/>
                  </a:cubicBezTo>
                  <a:cubicBezTo>
                    <a:pt x="4880326" y="4596105"/>
                    <a:pt x="4890060" y="4591680"/>
                    <a:pt x="4890060" y="4589468"/>
                  </a:cubicBezTo>
                  <a:cubicBezTo>
                    <a:pt x="4890060" y="4587698"/>
                    <a:pt x="4893157" y="4585928"/>
                    <a:pt x="4896697" y="4585928"/>
                  </a:cubicBezTo>
                  <a:cubicBezTo>
                    <a:pt x="4900237" y="4585928"/>
                    <a:pt x="4903334" y="4584158"/>
                    <a:pt x="4903334" y="4581946"/>
                  </a:cubicBezTo>
                  <a:cubicBezTo>
                    <a:pt x="4903334" y="4579734"/>
                    <a:pt x="4912183" y="4573982"/>
                    <a:pt x="4923244" y="4568673"/>
                  </a:cubicBezTo>
                  <a:cubicBezTo>
                    <a:pt x="4934305" y="4563363"/>
                    <a:pt x="4943154" y="4557169"/>
                    <a:pt x="4943154" y="4554514"/>
                  </a:cubicBezTo>
                  <a:cubicBezTo>
                    <a:pt x="4943154" y="4550975"/>
                    <a:pt x="4944924" y="4550975"/>
                    <a:pt x="4948906" y="4554072"/>
                  </a:cubicBezTo>
                  <a:cubicBezTo>
                    <a:pt x="4955101" y="4559381"/>
                    <a:pt x="4963950" y="4553629"/>
                    <a:pt x="4974568" y="4537259"/>
                  </a:cubicBezTo>
                  <a:cubicBezTo>
                    <a:pt x="4978550" y="4531064"/>
                    <a:pt x="4986072" y="4525755"/>
                    <a:pt x="4991382" y="4525312"/>
                  </a:cubicBezTo>
                  <a:cubicBezTo>
                    <a:pt x="4996691" y="4524870"/>
                    <a:pt x="5003770" y="4521330"/>
                    <a:pt x="5007310" y="4517791"/>
                  </a:cubicBezTo>
                  <a:cubicBezTo>
                    <a:pt x="5011292" y="4514251"/>
                    <a:pt x="5017044" y="4512039"/>
                    <a:pt x="5020583" y="4513366"/>
                  </a:cubicBezTo>
                  <a:cubicBezTo>
                    <a:pt x="5024565" y="4515136"/>
                    <a:pt x="5027220" y="4513366"/>
                    <a:pt x="5027220" y="4509384"/>
                  </a:cubicBezTo>
                  <a:cubicBezTo>
                    <a:pt x="5027220" y="4505402"/>
                    <a:pt x="5036512" y="4497880"/>
                    <a:pt x="5049343" y="4492129"/>
                  </a:cubicBezTo>
                  <a:cubicBezTo>
                    <a:pt x="5061731" y="4486377"/>
                    <a:pt x="5071465" y="4479297"/>
                    <a:pt x="5071465" y="4476643"/>
                  </a:cubicBezTo>
                  <a:cubicBezTo>
                    <a:pt x="5071465" y="4473546"/>
                    <a:pt x="5072793" y="4471333"/>
                    <a:pt x="5075005" y="4471333"/>
                  </a:cubicBezTo>
                  <a:cubicBezTo>
                    <a:pt x="5086509" y="4473103"/>
                    <a:pt x="5098012" y="4470006"/>
                    <a:pt x="5098012" y="4464697"/>
                  </a:cubicBezTo>
                  <a:cubicBezTo>
                    <a:pt x="5098012" y="4461157"/>
                    <a:pt x="5101994" y="4456732"/>
                    <a:pt x="5106861" y="4455405"/>
                  </a:cubicBezTo>
                  <a:cubicBezTo>
                    <a:pt x="5111728" y="4454078"/>
                    <a:pt x="5115710" y="4450981"/>
                    <a:pt x="5115710" y="4448768"/>
                  </a:cubicBezTo>
                  <a:cubicBezTo>
                    <a:pt x="5115710" y="4446998"/>
                    <a:pt x="5119250" y="4444344"/>
                    <a:pt x="5123675" y="4442574"/>
                  </a:cubicBezTo>
                  <a:cubicBezTo>
                    <a:pt x="5127657" y="4441247"/>
                    <a:pt x="5137833" y="4435937"/>
                    <a:pt x="5145797" y="4431070"/>
                  </a:cubicBezTo>
                  <a:cubicBezTo>
                    <a:pt x="5153319" y="4426203"/>
                    <a:pt x="5159956" y="4423549"/>
                    <a:pt x="5159956" y="4424876"/>
                  </a:cubicBezTo>
                  <a:cubicBezTo>
                    <a:pt x="5159956" y="4426203"/>
                    <a:pt x="5163053" y="4423991"/>
                    <a:pt x="5167035" y="4420451"/>
                  </a:cubicBezTo>
                  <a:cubicBezTo>
                    <a:pt x="5170574" y="4416469"/>
                    <a:pt x="5176769" y="4413372"/>
                    <a:pt x="5180308" y="4413372"/>
                  </a:cubicBezTo>
                  <a:cubicBezTo>
                    <a:pt x="5183848" y="4413372"/>
                    <a:pt x="5186503" y="4411160"/>
                    <a:pt x="5186503" y="4408505"/>
                  </a:cubicBezTo>
                  <a:cubicBezTo>
                    <a:pt x="5186503" y="4406293"/>
                    <a:pt x="5188273" y="4405408"/>
                    <a:pt x="5190927" y="4406735"/>
                  </a:cubicBezTo>
                  <a:cubicBezTo>
                    <a:pt x="5193139" y="4408063"/>
                    <a:pt x="5201104" y="4403196"/>
                    <a:pt x="5208625" y="4395674"/>
                  </a:cubicBezTo>
                  <a:cubicBezTo>
                    <a:pt x="5215705" y="4388595"/>
                    <a:pt x="5223669" y="4382401"/>
                    <a:pt x="5226323" y="4382401"/>
                  </a:cubicBezTo>
                  <a:cubicBezTo>
                    <a:pt x="5228536" y="4382401"/>
                    <a:pt x="5230748" y="4380188"/>
                    <a:pt x="5230748" y="4377534"/>
                  </a:cubicBezTo>
                  <a:cubicBezTo>
                    <a:pt x="5230748" y="4375321"/>
                    <a:pt x="5232518" y="4374436"/>
                    <a:pt x="5235172" y="4375764"/>
                  </a:cubicBezTo>
                  <a:cubicBezTo>
                    <a:pt x="5237827" y="4377091"/>
                    <a:pt x="5238270" y="4375321"/>
                    <a:pt x="5236942" y="4371782"/>
                  </a:cubicBezTo>
                  <a:cubicBezTo>
                    <a:pt x="5234730" y="4366472"/>
                    <a:pt x="5236942" y="4364702"/>
                    <a:pt x="5245349" y="4364702"/>
                  </a:cubicBezTo>
                  <a:cubicBezTo>
                    <a:pt x="5260835" y="4364702"/>
                    <a:pt x="5268356" y="4354526"/>
                    <a:pt x="5261719" y="4342580"/>
                  </a:cubicBezTo>
                  <a:cubicBezTo>
                    <a:pt x="5255968" y="4331961"/>
                    <a:pt x="5222341" y="4316033"/>
                    <a:pt x="5206413" y="4316033"/>
                  </a:cubicBezTo>
                  <a:cubicBezTo>
                    <a:pt x="5200661" y="4316033"/>
                    <a:pt x="5190485" y="4313821"/>
                    <a:pt x="5183406" y="4310723"/>
                  </a:cubicBezTo>
                  <a:cubicBezTo>
                    <a:pt x="5169690" y="4304971"/>
                    <a:pt x="5152876" y="4302317"/>
                    <a:pt x="5128984" y="4302317"/>
                  </a:cubicBezTo>
                  <a:cubicBezTo>
                    <a:pt x="5120577" y="4302317"/>
                    <a:pt x="5110401" y="4301432"/>
                    <a:pt x="5106861" y="4300105"/>
                  </a:cubicBezTo>
                  <a:cubicBezTo>
                    <a:pt x="5103322" y="4298777"/>
                    <a:pt x="5082084" y="4297450"/>
                    <a:pt x="5059077" y="4296565"/>
                  </a:cubicBezTo>
                  <a:cubicBezTo>
                    <a:pt x="5036069" y="4295680"/>
                    <a:pt x="5015716" y="4293025"/>
                    <a:pt x="5012619" y="4289928"/>
                  </a:cubicBezTo>
                  <a:cubicBezTo>
                    <a:pt x="5009965" y="4287273"/>
                    <a:pt x="4999346" y="4285061"/>
                    <a:pt x="4989169" y="4285061"/>
                  </a:cubicBezTo>
                  <a:cubicBezTo>
                    <a:pt x="4978550" y="4285061"/>
                    <a:pt x="4967489" y="4282406"/>
                    <a:pt x="4964392" y="4279309"/>
                  </a:cubicBezTo>
                  <a:cubicBezTo>
                    <a:pt x="4961295" y="4276655"/>
                    <a:pt x="4948906" y="4274000"/>
                    <a:pt x="4936518" y="4274000"/>
                  </a:cubicBezTo>
                  <a:cubicBezTo>
                    <a:pt x="4924571" y="4274000"/>
                    <a:pt x="4907758" y="4271345"/>
                    <a:pt x="4899352" y="4268690"/>
                  </a:cubicBezTo>
                  <a:cubicBezTo>
                    <a:pt x="4891387" y="4265593"/>
                    <a:pt x="4882981" y="4263823"/>
                    <a:pt x="4881211" y="4265151"/>
                  </a:cubicBezTo>
                  <a:cubicBezTo>
                    <a:pt x="4878999" y="4266478"/>
                    <a:pt x="4876787" y="4265151"/>
                    <a:pt x="4875902" y="4262054"/>
                  </a:cubicBezTo>
                  <a:cubicBezTo>
                    <a:pt x="4874574" y="4258514"/>
                    <a:pt x="4863513" y="4256302"/>
                    <a:pt x="4845815" y="4255417"/>
                  </a:cubicBezTo>
                  <a:cubicBezTo>
                    <a:pt x="4828559" y="4254974"/>
                    <a:pt x="4816613" y="4252320"/>
                    <a:pt x="4814401" y="4248780"/>
                  </a:cubicBezTo>
                  <a:cubicBezTo>
                    <a:pt x="4811304" y="4243913"/>
                    <a:pt x="4809091" y="4243913"/>
                    <a:pt x="4801127" y="4248780"/>
                  </a:cubicBezTo>
                  <a:cubicBezTo>
                    <a:pt x="4796260" y="4252320"/>
                    <a:pt x="4793163" y="4252762"/>
                    <a:pt x="4794933" y="4250107"/>
                  </a:cubicBezTo>
                  <a:cubicBezTo>
                    <a:pt x="4797588" y="4245241"/>
                    <a:pt x="4780332" y="4243028"/>
                    <a:pt x="4746263" y="4244798"/>
                  </a:cubicBezTo>
                  <a:cubicBezTo>
                    <a:pt x="4736529" y="4245241"/>
                    <a:pt x="4724583" y="4243471"/>
                    <a:pt x="4719716" y="4241258"/>
                  </a:cubicBezTo>
                  <a:cubicBezTo>
                    <a:pt x="4711752" y="4237719"/>
                    <a:pt x="4632996" y="4223118"/>
                    <a:pt x="4615740" y="4222233"/>
                  </a:cubicBezTo>
                  <a:cubicBezTo>
                    <a:pt x="4612201" y="4222233"/>
                    <a:pt x="4606891" y="4220463"/>
                    <a:pt x="4604679" y="4218251"/>
                  </a:cubicBezTo>
                  <a:cubicBezTo>
                    <a:pt x="4600254" y="4215154"/>
                    <a:pt x="4590078" y="4213384"/>
                    <a:pt x="4540523" y="4206747"/>
                  </a:cubicBezTo>
                  <a:cubicBezTo>
                    <a:pt x="4529462" y="4205420"/>
                    <a:pt x="4518401" y="4202323"/>
                    <a:pt x="4515304" y="4200110"/>
                  </a:cubicBezTo>
                  <a:cubicBezTo>
                    <a:pt x="4512206" y="4197898"/>
                    <a:pt x="4509109" y="4197898"/>
                    <a:pt x="4507782" y="4200553"/>
                  </a:cubicBezTo>
                  <a:cubicBezTo>
                    <a:pt x="4506012" y="4202765"/>
                    <a:pt x="4495393" y="4203650"/>
                    <a:pt x="4483890" y="4202323"/>
                  </a:cubicBezTo>
                  <a:cubicBezTo>
                    <a:pt x="4472386" y="4201438"/>
                    <a:pt x="4457342" y="4199668"/>
                    <a:pt x="4449821" y="4198783"/>
                  </a:cubicBezTo>
                  <a:cubicBezTo>
                    <a:pt x="4442742" y="4198341"/>
                    <a:pt x="4433450" y="4196571"/>
                    <a:pt x="4429910" y="4194801"/>
                  </a:cubicBezTo>
                  <a:cubicBezTo>
                    <a:pt x="4426371" y="4193474"/>
                    <a:pt x="4416637" y="4191704"/>
                    <a:pt x="4408673" y="4190819"/>
                  </a:cubicBezTo>
                  <a:cubicBezTo>
                    <a:pt x="4400266" y="4189934"/>
                    <a:pt x="4391860" y="4186394"/>
                    <a:pt x="4389647" y="4182855"/>
                  </a:cubicBezTo>
                  <a:cubicBezTo>
                    <a:pt x="4387435" y="4179315"/>
                    <a:pt x="4385665" y="4178873"/>
                    <a:pt x="4385665" y="4181970"/>
                  </a:cubicBezTo>
                  <a:cubicBezTo>
                    <a:pt x="4385665" y="4184625"/>
                    <a:pt x="4381683" y="4185952"/>
                    <a:pt x="4376816" y="4184625"/>
                  </a:cubicBezTo>
                  <a:cubicBezTo>
                    <a:pt x="4371949" y="4183297"/>
                    <a:pt x="4367967" y="4180200"/>
                    <a:pt x="4367967" y="4177545"/>
                  </a:cubicBezTo>
                  <a:cubicBezTo>
                    <a:pt x="4367967" y="4174448"/>
                    <a:pt x="4366197" y="4174448"/>
                    <a:pt x="4362658" y="4177988"/>
                  </a:cubicBezTo>
                  <a:cubicBezTo>
                    <a:pt x="4355136" y="4185509"/>
                    <a:pt x="4339208" y="4184625"/>
                    <a:pt x="4332129" y="4176218"/>
                  </a:cubicBezTo>
                  <a:cubicBezTo>
                    <a:pt x="4329031" y="4172236"/>
                    <a:pt x="4322837" y="4170466"/>
                    <a:pt x="4317528" y="4171793"/>
                  </a:cubicBezTo>
                  <a:cubicBezTo>
                    <a:pt x="4312661" y="4173121"/>
                    <a:pt x="4306024" y="4172236"/>
                    <a:pt x="4303369" y="4169581"/>
                  </a:cubicBezTo>
                  <a:cubicBezTo>
                    <a:pt x="4300272" y="4166926"/>
                    <a:pt x="4287441" y="4164272"/>
                    <a:pt x="4275052" y="4163829"/>
                  </a:cubicBezTo>
                  <a:cubicBezTo>
                    <a:pt x="4263106" y="4162944"/>
                    <a:pt x="4251602" y="4161617"/>
                    <a:pt x="4250275" y="4159847"/>
                  </a:cubicBezTo>
                  <a:cubicBezTo>
                    <a:pt x="4248948" y="4158520"/>
                    <a:pt x="4233904" y="4158520"/>
                    <a:pt x="4217091" y="4159847"/>
                  </a:cubicBezTo>
                  <a:cubicBezTo>
                    <a:pt x="4198951" y="4161617"/>
                    <a:pt x="4186562" y="4160732"/>
                    <a:pt x="4186562" y="4158077"/>
                  </a:cubicBezTo>
                  <a:cubicBezTo>
                    <a:pt x="4186562" y="4155865"/>
                    <a:pt x="4179040" y="4154538"/>
                    <a:pt x="4170191" y="4154538"/>
                  </a:cubicBezTo>
                  <a:cubicBezTo>
                    <a:pt x="4160900" y="4154980"/>
                    <a:pt x="4151166" y="4153210"/>
                    <a:pt x="4148069" y="4151441"/>
                  </a:cubicBezTo>
                  <a:cubicBezTo>
                    <a:pt x="4145414" y="4149228"/>
                    <a:pt x="4140547" y="4147901"/>
                    <a:pt x="4137007" y="4148343"/>
                  </a:cubicBezTo>
                  <a:cubicBezTo>
                    <a:pt x="4133910" y="4149228"/>
                    <a:pt x="4126389" y="4147901"/>
                    <a:pt x="4120194" y="4145689"/>
                  </a:cubicBezTo>
                  <a:cubicBezTo>
                    <a:pt x="4114000" y="4143919"/>
                    <a:pt x="4106036" y="4141707"/>
                    <a:pt x="4102496" y="4141264"/>
                  </a:cubicBezTo>
                  <a:cubicBezTo>
                    <a:pt x="4098957" y="4140822"/>
                    <a:pt x="4091877" y="4139052"/>
                    <a:pt x="4087010" y="4137282"/>
                  </a:cubicBezTo>
                  <a:cubicBezTo>
                    <a:pt x="4082143" y="4135512"/>
                    <a:pt x="4074179" y="4132415"/>
                    <a:pt x="4069312" y="4130645"/>
                  </a:cubicBezTo>
                  <a:cubicBezTo>
                    <a:pt x="4064445" y="4128876"/>
                    <a:pt x="4048517" y="4126663"/>
                    <a:pt x="4034359" y="4126221"/>
                  </a:cubicBezTo>
                  <a:cubicBezTo>
                    <a:pt x="4019758" y="4125778"/>
                    <a:pt x="4004714" y="4123566"/>
                    <a:pt x="4001175" y="4121796"/>
                  </a:cubicBezTo>
                  <a:cubicBezTo>
                    <a:pt x="3997193" y="4120027"/>
                    <a:pt x="3986131" y="4117814"/>
                    <a:pt x="3976397" y="4117372"/>
                  </a:cubicBezTo>
                  <a:cubicBezTo>
                    <a:pt x="3966664" y="4116929"/>
                    <a:pt x="3958257" y="4114717"/>
                    <a:pt x="3957372" y="4112947"/>
                  </a:cubicBezTo>
                  <a:cubicBezTo>
                    <a:pt x="3956487" y="4110735"/>
                    <a:pt x="3948965" y="4110735"/>
                    <a:pt x="3940116" y="4113390"/>
                  </a:cubicBezTo>
                  <a:cubicBezTo>
                    <a:pt x="3928613" y="4116487"/>
                    <a:pt x="3923303" y="4116045"/>
                    <a:pt x="3921091" y="4112505"/>
                  </a:cubicBezTo>
                  <a:cubicBezTo>
                    <a:pt x="3919321" y="4109850"/>
                    <a:pt x="3905605" y="4106311"/>
                    <a:pt x="3890562" y="4104983"/>
                  </a:cubicBezTo>
                  <a:cubicBezTo>
                    <a:pt x="3875961" y="4103656"/>
                    <a:pt x="3863572" y="4101001"/>
                    <a:pt x="3863572" y="4099674"/>
                  </a:cubicBezTo>
                  <a:cubicBezTo>
                    <a:pt x="3863572" y="4098346"/>
                    <a:pt x="3856051" y="4096577"/>
                    <a:pt x="3846759" y="4096134"/>
                  </a:cubicBezTo>
                  <a:cubicBezTo>
                    <a:pt x="3813133" y="4094807"/>
                    <a:pt x="3766233" y="4085073"/>
                    <a:pt x="3714024" y="4068702"/>
                  </a:cubicBezTo>
                  <a:cubicBezTo>
                    <a:pt x="3706060" y="4066490"/>
                    <a:pt x="3684379" y="4063393"/>
                    <a:pt x="3665354" y="4061623"/>
                  </a:cubicBezTo>
                  <a:cubicBezTo>
                    <a:pt x="3646771" y="4060296"/>
                    <a:pt x="3627746" y="4058083"/>
                    <a:pt x="3623764" y="4056756"/>
                  </a:cubicBezTo>
                  <a:cubicBezTo>
                    <a:pt x="3619339" y="4055429"/>
                    <a:pt x="3615799" y="4056314"/>
                    <a:pt x="3615799" y="4058526"/>
                  </a:cubicBezTo>
                  <a:cubicBezTo>
                    <a:pt x="3615799" y="4062065"/>
                    <a:pt x="3571997" y="4055429"/>
                    <a:pt x="3548547" y="4047907"/>
                  </a:cubicBezTo>
                  <a:cubicBezTo>
                    <a:pt x="3542352" y="4046137"/>
                    <a:pt x="3540583" y="4047907"/>
                    <a:pt x="3540583" y="4056756"/>
                  </a:cubicBezTo>
                  <a:cubicBezTo>
                    <a:pt x="3540583" y="4063835"/>
                    <a:pt x="3543237" y="4068260"/>
                    <a:pt x="3547219" y="4068260"/>
                  </a:cubicBezTo>
                  <a:cubicBezTo>
                    <a:pt x="3550759" y="4068260"/>
                    <a:pt x="3553856" y="4070472"/>
                    <a:pt x="3553856" y="4072684"/>
                  </a:cubicBezTo>
                  <a:cubicBezTo>
                    <a:pt x="3553856" y="4077994"/>
                    <a:pt x="3588810" y="4093037"/>
                    <a:pt x="3597216" y="4091267"/>
                  </a:cubicBezTo>
                  <a:cubicBezTo>
                    <a:pt x="3599871" y="4090382"/>
                    <a:pt x="3602526" y="4092152"/>
                    <a:pt x="3602526" y="4094807"/>
                  </a:cubicBezTo>
                  <a:cubicBezTo>
                    <a:pt x="3602526" y="4097019"/>
                    <a:pt x="3606508" y="4099231"/>
                    <a:pt x="3611375" y="4099231"/>
                  </a:cubicBezTo>
                  <a:cubicBezTo>
                    <a:pt x="3616242" y="4099231"/>
                    <a:pt x="3620224" y="4101444"/>
                    <a:pt x="3620224" y="4103656"/>
                  </a:cubicBezTo>
                  <a:cubicBezTo>
                    <a:pt x="3620224" y="4106311"/>
                    <a:pt x="3623321" y="4108080"/>
                    <a:pt x="3627303" y="4108080"/>
                  </a:cubicBezTo>
                  <a:cubicBezTo>
                    <a:pt x="3631285" y="4108080"/>
                    <a:pt x="3637922" y="4112062"/>
                    <a:pt x="3642346" y="4116929"/>
                  </a:cubicBezTo>
                  <a:cubicBezTo>
                    <a:pt x="3647213" y="4122681"/>
                    <a:pt x="3656505" y="4125778"/>
                    <a:pt x="3670221" y="4126663"/>
                  </a:cubicBezTo>
                  <a:cubicBezTo>
                    <a:pt x="3681725" y="4127548"/>
                    <a:pt x="3691016" y="4129761"/>
                    <a:pt x="3691016" y="4131530"/>
                  </a:cubicBezTo>
                  <a:cubicBezTo>
                    <a:pt x="3691016" y="4133743"/>
                    <a:pt x="3693671" y="4134627"/>
                    <a:pt x="3696768" y="4133300"/>
                  </a:cubicBezTo>
                  <a:cubicBezTo>
                    <a:pt x="3699423" y="4132415"/>
                    <a:pt x="3708272" y="4136397"/>
                    <a:pt x="3715351" y="4143034"/>
                  </a:cubicBezTo>
                  <a:cubicBezTo>
                    <a:pt x="3722873" y="4149671"/>
                    <a:pt x="3736589" y="4157635"/>
                    <a:pt x="3746323" y="4160732"/>
                  </a:cubicBezTo>
                  <a:cubicBezTo>
                    <a:pt x="3756057" y="4164272"/>
                    <a:pt x="3767118" y="4169139"/>
                    <a:pt x="3770657" y="4172678"/>
                  </a:cubicBezTo>
                  <a:cubicBezTo>
                    <a:pt x="3777737" y="4178430"/>
                    <a:pt x="3778622" y="4178873"/>
                    <a:pt x="3793222" y="4178873"/>
                  </a:cubicBezTo>
                  <a:cubicBezTo>
                    <a:pt x="3798089" y="4178873"/>
                    <a:pt x="3800744" y="4181085"/>
                    <a:pt x="3799417" y="4183297"/>
                  </a:cubicBezTo>
                  <a:cubicBezTo>
                    <a:pt x="3798089" y="4185952"/>
                    <a:pt x="3799859" y="4187722"/>
                    <a:pt x="3803399" y="4187722"/>
                  </a:cubicBezTo>
                  <a:cubicBezTo>
                    <a:pt x="3807381" y="4187722"/>
                    <a:pt x="3810478" y="4189934"/>
                    <a:pt x="3810478" y="4192146"/>
                  </a:cubicBezTo>
                  <a:cubicBezTo>
                    <a:pt x="3810478" y="4194801"/>
                    <a:pt x="3814018" y="4196571"/>
                    <a:pt x="3818000" y="4196571"/>
                  </a:cubicBezTo>
                  <a:cubicBezTo>
                    <a:pt x="3821982" y="4196571"/>
                    <a:pt x="3829061" y="4199668"/>
                    <a:pt x="3833486" y="4204093"/>
                  </a:cubicBezTo>
                  <a:cubicBezTo>
                    <a:pt x="3837910" y="4208075"/>
                    <a:pt x="3848086" y="4211614"/>
                    <a:pt x="3856051" y="4212057"/>
                  </a:cubicBezTo>
                  <a:cubicBezTo>
                    <a:pt x="3864457" y="4212057"/>
                    <a:pt x="3888350" y="4220906"/>
                    <a:pt x="3909145" y="4231082"/>
                  </a:cubicBezTo>
                  <a:cubicBezTo>
                    <a:pt x="3930382" y="4241258"/>
                    <a:pt x="3949408" y="4249665"/>
                    <a:pt x="3952063" y="4249665"/>
                  </a:cubicBezTo>
                  <a:cubicBezTo>
                    <a:pt x="3954275" y="4249665"/>
                    <a:pt x="3956487" y="4251435"/>
                    <a:pt x="3956487" y="4254090"/>
                  </a:cubicBezTo>
                  <a:cubicBezTo>
                    <a:pt x="3956487" y="4256302"/>
                    <a:pt x="3961797" y="4259841"/>
                    <a:pt x="3968433" y="4261169"/>
                  </a:cubicBezTo>
                  <a:cubicBezTo>
                    <a:pt x="3975070" y="4262939"/>
                    <a:pt x="3983477" y="4266921"/>
                    <a:pt x="3986574" y="4270018"/>
                  </a:cubicBezTo>
                  <a:cubicBezTo>
                    <a:pt x="3989671" y="4273115"/>
                    <a:pt x="3994980" y="4274885"/>
                    <a:pt x="3998520" y="4273115"/>
                  </a:cubicBezTo>
                  <a:cubicBezTo>
                    <a:pt x="4002060" y="4271788"/>
                    <a:pt x="4010024" y="4274000"/>
                    <a:pt x="4016218" y="4277982"/>
                  </a:cubicBezTo>
                  <a:cubicBezTo>
                    <a:pt x="4021970" y="4281964"/>
                    <a:pt x="4030819" y="4285061"/>
                    <a:pt x="4036128" y="4285061"/>
                  </a:cubicBezTo>
                  <a:cubicBezTo>
                    <a:pt x="4041880" y="4285061"/>
                    <a:pt x="4044977" y="4288158"/>
                    <a:pt x="4044977" y="4293468"/>
                  </a:cubicBezTo>
                  <a:cubicBezTo>
                    <a:pt x="4044977" y="4304971"/>
                    <a:pt x="4050287" y="4307626"/>
                    <a:pt x="4071525" y="4308069"/>
                  </a:cubicBezTo>
                  <a:cubicBezTo>
                    <a:pt x="4081258" y="4308069"/>
                    <a:pt x="4089223" y="4310281"/>
                    <a:pt x="4089223" y="4312493"/>
                  </a:cubicBezTo>
                  <a:cubicBezTo>
                    <a:pt x="4089223" y="4314705"/>
                    <a:pt x="4091877" y="4316033"/>
                    <a:pt x="4094974" y="4315590"/>
                  </a:cubicBezTo>
                  <a:cubicBezTo>
                    <a:pt x="4106921" y="4314263"/>
                    <a:pt x="4115327" y="4316475"/>
                    <a:pt x="4121522" y="4322670"/>
                  </a:cubicBezTo>
                  <a:cubicBezTo>
                    <a:pt x="4125061" y="4326209"/>
                    <a:pt x="4139220" y="4334173"/>
                    <a:pt x="4152493" y="4340368"/>
                  </a:cubicBezTo>
                  <a:cubicBezTo>
                    <a:pt x="4166209" y="4346562"/>
                    <a:pt x="4178155" y="4353199"/>
                    <a:pt x="4179483" y="4354969"/>
                  </a:cubicBezTo>
                  <a:cubicBezTo>
                    <a:pt x="4180810" y="4356738"/>
                    <a:pt x="4191871" y="4361163"/>
                    <a:pt x="4203818" y="4364702"/>
                  </a:cubicBezTo>
                  <a:cubicBezTo>
                    <a:pt x="4216206" y="4367800"/>
                    <a:pt x="4226383" y="4372224"/>
                    <a:pt x="4226383" y="4374436"/>
                  </a:cubicBezTo>
                  <a:cubicBezTo>
                    <a:pt x="4226383" y="4376206"/>
                    <a:pt x="4230807" y="4377976"/>
                    <a:pt x="4236559" y="4377976"/>
                  </a:cubicBezTo>
                  <a:cubicBezTo>
                    <a:pt x="4241869" y="4377976"/>
                    <a:pt x="4256912" y="4384170"/>
                    <a:pt x="4270185" y="4391250"/>
                  </a:cubicBezTo>
                  <a:cubicBezTo>
                    <a:pt x="4283459" y="4398771"/>
                    <a:pt x="4296733" y="4404523"/>
                    <a:pt x="4299830" y="4404523"/>
                  </a:cubicBezTo>
                  <a:cubicBezTo>
                    <a:pt x="4302927" y="4404523"/>
                    <a:pt x="4307351" y="4407620"/>
                    <a:pt x="4309564" y="4411602"/>
                  </a:cubicBezTo>
                  <a:cubicBezTo>
                    <a:pt x="4312218" y="4416469"/>
                    <a:pt x="4314873" y="4417354"/>
                    <a:pt x="4316643" y="4414257"/>
                  </a:cubicBezTo>
                  <a:cubicBezTo>
                    <a:pt x="4318855" y="4410717"/>
                    <a:pt x="4324607" y="4412045"/>
                    <a:pt x="4335226" y="4417797"/>
                  </a:cubicBezTo>
                  <a:cubicBezTo>
                    <a:pt x="4343632" y="4422664"/>
                    <a:pt x="4352924" y="4426646"/>
                    <a:pt x="4356021" y="4426646"/>
                  </a:cubicBezTo>
                  <a:cubicBezTo>
                    <a:pt x="4359118" y="4426646"/>
                    <a:pt x="4363543" y="4430185"/>
                    <a:pt x="4366640" y="4435052"/>
                  </a:cubicBezTo>
                  <a:cubicBezTo>
                    <a:pt x="4369295" y="4439477"/>
                    <a:pt x="4375931" y="4444344"/>
                    <a:pt x="4380798" y="4445671"/>
                  </a:cubicBezTo>
                  <a:cubicBezTo>
                    <a:pt x="4386550" y="4446998"/>
                    <a:pt x="4389205" y="4446114"/>
                    <a:pt x="4387435" y="4443459"/>
                  </a:cubicBezTo>
                  <a:cubicBezTo>
                    <a:pt x="4385665" y="4440804"/>
                    <a:pt x="4388320" y="4440362"/>
                    <a:pt x="4394957" y="4442131"/>
                  </a:cubicBezTo>
                  <a:cubicBezTo>
                    <a:pt x="4400709" y="4443901"/>
                    <a:pt x="4406018" y="4446998"/>
                    <a:pt x="4406903" y="4449211"/>
                  </a:cubicBezTo>
                  <a:cubicBezTo>
                    <a:pt x="4407788" y="4451423"/>
                    <a:pt x="4416194" y="4454963"/>
                    <a:pt x="4425928" y="4457617"/>
                  </a:cubicBezTo>
                  <a:cubicBezTo>
                    <a:pt x="4435662" y="4460272"/>
                    <a:pt x="4442299" y="4464254"/>
                    <a:pt x="4440972" y="4466466"/>
                  </a:cubicBezTo>
                  <a:cubicBezTo>
                    <a:pt x="4439202" y="4469121"/>
                    <a:pt x="4442299" y="4470891"/>
                    <a:pt x="4447166" y="4470891"/>
                  </a:cubicBezTo>
                  <a:cubicBezTo>
                    <a:pt x="4452033" y="4470891"/>
                    <a:pt x="4456900" y="4472661"/>
                    <a:pt x="4458670" y="4474873"/>
                  </a:cubicBezTo>
                  <a:cubicBezTo>
                    <a:pt x="4459997" y="4477085"/>
                    <a:pt x="4467076" y="4480625"/>
                    <a:pt x="4474598" y="4481952"/>
                  </a:cubicBezTo>
                  <a:cubicBezTo>
                    <a:pt x="4493181" y="4485934"/>
                    <a:pt x="4532117" y="4504517"/>
                    <a:pt x="4531674" y="4508499"/>
                  </a:cubicBezTo>
                  <a:cubicBezTo>
                    <a:pt x="4531232" y="4510711"/>
                    <a:pt x="4537869" y="4514694"/>
                    <a:pt x="4545833" y="4517791"/>
                  </a:cubicBezTo>
                  <a:cubicBezTo>
                    <a:pt x="4578574" y="4529737"/>
                    <a:pt x="4591405" y="4535046"/>
                    <a:pt x="4593618" y="4537259"/>
                  </a:cubicBezTo>
                  <a:cubicBezTo>
                    <a:pt x="4597600" y="4541683"/>
                    <a:pt x="4620607" y="4550532"/>
                    <a:pt x="4627244" y="4550532"/>
                  </a:cubicBezTo>
                  <a:cubicBezTo>
                    <a:pt x="4633881" y="4550532"/>
                    <a:pt x="4660870" y="4567788"/>
                    <a:pt x="4663525" y="4573982"/>
                  </a:cubicBezTo>
                  <a:cubicBezTo>
                    <a:pt x="4664410" y="4575752"/>
                    <a:pt x="4667949" y="4577079"/>
                    <a:pt x="4671489" y="4577079"/>
                  </a:cubicBezTo>
                  <a:cubicBezTo>
                    <a:pt x="4675471" y="4577079"/>
                    <a:pt x="4676798" y="4579291"/>
                    <a:pt x="4675029" y="4582389"/>
                  </a:cubicBezTo>
                  <a:cubicBezTo>
                    <a:pt x="4673259" y="4585043"/>
                    <a:pt x="4673701" y="4585928"/>
                    <a:pt x="4676798" y="4584601"/>
                  </a:cubicBezTo>
                  <a:cubicBezTo>
                    <a:pt x="4682108" y="4581061"/>
                    <a:pt x="4696266" y="4585486"/>
                    <a:pt x="4693169" y="4589910"/>
                  </a:cubicBezTo>
                  <a:cubicBezTo>
                    <a:pt x="4690957" y="4593892"/>
                    <a:pt x="4694054" y="4594335"/>
                    <a:pt x="4719716" y="4596105"/>
                  </a:cubicBezTo>
                  <a:cubicBezTo>
                    <a:pt x="4734317" y="4596990"/>
                    <a:pt x="4756882" y="4607166"/>
                    <a:pt x="4766174" y="4616900"/>
                  </a:cubicBezTo>
                  <a:cubicBezTo>
                    <a:pt x="4771041" y="4621767"/>
                    <a:pt x="4795375" y="4629289"/>
                    <a:pt x="4809534" y="4629731"/>
                  </a:cubicBezTo>
                  <a:cubicBezTo>
                    <a:pt x="4819268" y="4630173"/>
                    <a:pt x="4823692" y="4627961"/>
                    <a:pt x="4823692" y="4623537"/>
                  </a:cubicBezTo>
                  <a:close/>
                  <a:moveTo>
                    <a:pt x="1053562" y="4112062"/>
                  </a:moveTo>
                  <a:cubicBezTo>
                    <a:pt x="1062411" y="4116929"/>
                    <a:pt x="1069048" y="4113832"/>
                    <a:pt x="1073030" y="4102771"/>
                  </a:cubicBezTo>
                  <a:cubicBezTo>
                    <a:pt x="1074357" y="4098346"/>
                    <a:pt x="1078782" y="4094807"/>
                    <a:pt x="1082321" y="4094807"/>
                  </a:cubicBezTo>
                  <a:cubicBezTo>
                    <a:pt x="1085419" y="4094807"/>
                    <a:pt x="1094268" y="4091710"/>
                    <a:pt x="1100904" y="4088170"/>
                  </a:cubicBezTo>
                  <a:cubicBezTo>
                    <a:pt x="1107984" y="4084630"/>
                    <a:pt x="1119045" y="4081533"/>
                    <a:pt x="1125682" y="4081533"/>
                  </a:cubicBezTo>
                  <a:cubicBezTo>
                    <a:pt x="1132318" y="4081533"/>
                    <a:pt x="1139398" y="4078879"/>
                    <a:pt x="1141167" y="4075339"/>
                  </a:cubicBezTo>
                  <a:cubicBezTo>
                    <a:pt x="1142937" y="4072242"/>
                    <a:pt x="1154441" y="4066490"/>
                    <a:pt x="1166830" y="4062950"/>
                  </a:cubicBezTo>
                  <a:cubicBezTo>
                    <a:pt x="1182315" y="4058968"/>
                    <a:pt x="1190280" y="4053659"/>
                    <a:pt x="1194262" y="4046137"/>
                  </a:cubicBezTo>
                  <a:cubicBezTo>
                    <a:pt x="1197359" y="4039943"/>
                    <a:pt x="1200014" y="4036846"/>
                    <a:pt x="1200014" y="4039058"/>
                  </a:cubicBezTo>
                  <a:cubicBezTo>
                    <a:pt x="1200014" y="4041270"/>
                    <a:pt x="1203996" y="4037731"/>
                    <a:pt x="1209305" y="4031094"/>
                  </a:cubicBezTo>
                  <a:cubicBezTo>
                    <a:pt x="1214172" y="4024457"/>
                    <a:pt x="1217712" y="4016493"/>
                    <a:pt x="1216384" y="4013396"/>
                  </a:cubicBezTo>
                  <a:cubicBezTo>
                    <a:pt x="1215057" y="4009856"/>
                    <a:pt x="1216827" y="4005874"/>
                    <a:pt x="1220366" y="4004547"/>
                  </a:cubicBezTo>
                  <a:cubicBezTo>
                    <a:pt x="1223906" y="4003219"/>
                    <a:pt x="1226561" y="3998352"/>
                    <a:pt x="1226561" y="3993485"/>
                  </a:cubicBezTo>
                  <a:cubicBezTo>
                    <a:pt x="1226561" y="3988618"/>
                    <a:pt x="1230543" y="3983309"/>
                    <a:pt x="1235852" y="3981982"/>
                  </a:cubicBezTo>
                  <a:cubicBezTo>
                    <a:pt x="1240719" y="3980212"/>
                    <a:pt x="1243816" y="3978000"/>
                    <a:pt x="1242489" y="3976672"/>
                  </a:cubicBezTo>
                  <a:cubicBezTo>
                    <a:pt x="1241162" y="3975345"/>
                    <a:pt x="1248683" y="3965611"/>
                    <a:pt x="1259302" y="3954992"/>
                  </a:cubicBezTo>
                  <a:cubicBezTo>
                    <a:pt x="1269921" y="3944373"/>
                    <a:pt x="1277885" y="3935082"/>
                    <a:pt x="1276558" y="3934197"/>
                  </a:cubicBezTo>
                  <a:cubicBezTo>
                    <a:pt x="1275673" y="3932870"/>
                    <a:pt x="1280982" y="3926233"/>
                    <a:pt x="1288504" y="3918711"/>
                  </a:cubicBezTo>
                  <a:cubicBezTo>
                    <a:pt x="1295583" y="3911189"/>
                    <a:pt x="1301777" y="3902783"/>
                    <a:pt x="1301777" y="3900128"/>
                  </a:cubicBezTo>
                  <a:cubicBezTo>
                    <a:pt x="1301777" y="3897473"/>
                    <a:pt x="1303990" y="3896589"/>
                    <a:pt x="1306202" y="3897916"/>
                  </a:cubicBezTo>
                  <a:cubicBezTo>
                    <a:pt x="1308857" y="3899243"/>
                    <a:pt x="1310626" y="3897031"/>
                    <a:pt x="1310626" y="3892606"/>
                  </a:cubicBezTo>
                  <a:cubicBezTo>
                    <a:pt x="1310626" y="3888182"/>
                    <a:pt x="1313724" y="3880218"/>
                    <a:pt x="1317263" y="3875351"/>
                  </a:cubicBezTo>
                  <a:cubicBezTo>
                    <a:pt x="1320803" y="3870041"/>
                    <a:pt x="1322573" y="3865174"/>
                    <a:pt x="1321688" y="3863847"/>
                  </a:cubicBezTo>
                  <a:cubicBezTo>
                    <a:pt x="1320360" y="3862520"/>
                    <a:pt x="1324342" y="3857210"/>
                    <a:pt x="1330537" y="3851458"/>
                  </a:cubicBezTo>
                  <a:cubicBezTo>
                    <a:pt x="1336731" y="3845707"/>
                    <a:pt x="1341598" y="3843052"/>
                    <a:pt x="1341598" y="3844822"/>
                  </a:cubicBezTo>
                  <a:cubicBezTo>
                    <a:pt x="1341598" y="3847034"/>
                    <a:pt x="1348677" y="3837742"/>
                    <a:pt x="1357526" y="3823584"/>
                  </a:cubicBezTo>
                  <a:cubicBezTo>
                    <a:pt x="1365933" y="3809868"/>
                    <a:pt x="1374782" y="3798364"/>
                    <a:pt x="1376552" y="3798364"/>
                  </a:cubicBezTo>
                  <a:cubicBezTo>
                    <a:pt x="1384073" y="3798364"/>
                    <a:pt x="1399117" y="3781109"/>
                    <a:pt x="1399117" y="3772702"/>
                  </a:cubicBezTo>
                  <a:cubicBezTo>
                    <a:pt x="1399117" y="3766065"/>
                    <a:pt x="1402656" y="3762083"/>
                    <a:pt x="1410178" y="3760313"/>
                  </a:cubicBezTo>
                  <a:cubicBezTo>
                    <a:pt x="1416372" y="3758986"/>
                    <a:pt x="1420354" y="3755889"/>
                    <a:pt x="1419027" y="3754119"/>
                  </a:cubicBezTo>
                  <a:cubicBezTo>
                    <a:pt x="1417700" y="3752349"/>
                    <a:pt x="1419912" y="3749252"/>
                    <a:pt x="1423894" y="3747925"/>
                  </a:cubicBezTo>
                  <a:cubicBezTo>
                    <a:pt x="1427434" y="3746597"/>
                    <a:pt x="1429203" y="3743500"/>
                    <a:pt x="1427876" y="3740846"/>
                  </a:cubicBezTo>
                  <a:cubicBezTo>
                    <a:pt x="1426549" y="3738633"/>
                    <a:pt x="1427434" y="3736421"/>
                    <a:pt x="1430531" y="3736421"/>
                  </a:cubicBezTo>
                  <a:cubicBezTo>
                    <a:pt x="1439822" y="3736421"/>
                    <a:pt x="1463272" y="3705449"/>
                    <a:pt x="1464600" y="3690849"/>
                  </a:cubicBezTo>
                  <a:cubicBezTo>
                    <a:pt x="1465042" y="3689079"/>
                    <a:pt x="1468139" y="3684212"/>
                    <a:pt x="1472121" y="3680672"/>
                  </a:cubicBezTo>
                  <a:cubicBezTo>
                    <a:pt x="1475661" y="3676690"/>
                    <a:pt x="1478758" y="3670053"/>
                    <a:pt x="1478758" y="3665629"/>
                  </a:cubicBezTo>
                  <a:cubicBezTo>
                    <a:pt x="1478758" y="3661204"/>
                    <a:pt x="1480970" y="3656780"/>
                    <a:pt x="1483625" y="3655895"/>
                  </a:cubicBezTo>
                  <a:cubicBezTo>
                    <a:pt x="1486280" y="3655010"/>
                    <a:pt x="1489377" y="3648816"/>
                    <a:pt x="1489819" y="3642621"/>
                  </a:cubicBezTo>
                  <a:cubicBezTo>
                    <a:pt x="1490704" y="3635985"/>
                    <a:pt x="1492474" y="3628463"/>
                    <a:pt x="1494244" y="3626251"/>
                  </a:cubicBezTo>
                  <a:cubicBezTo>
                    <a:pt x="1495571" y="3623596"/>
                    <a:pt x="1494686" y="3617402"/>
                    <a:pt x="1491589" y="3612092"/>
                  </a:cubicBezTo>
                  <a:cubicBezTo>
                    <a:pt x="1488492" y="3606340"/>
                    <a:pt x="1488492" y="3601473"/>
                    <a:pt x="1491147" y="3599703"/>
                  </a:cubicBezTo>
                  <a:cubicBezTo>
                    <a:pt x="1497341" y="3595721"/>
                    <a:pt x="1500438" y="3556343"/>
                    <a:pt x="1494686" y="3550149"/>
                  </a:cubicBezTo>
                  <a:cubicBezTo>
                    <a:pt x="1491147" y="3546167"/>
                    <a:pt x="1491147" y="3545724"/>
                    <a:pt x="1496014" y="3548379"/>
                  </a:cubicBezTo>
                  <a:cubicBezTo>
                    <a:pt x="1500881" y="3551034"/>
                    <a:pt x="1501766" y="3550149"/>
                    <a:pt x="1499553" y="3544839"/>
                  </a:cubicBezTo>
                  <a:cubicBezTo>
                    <a:pt x="1498226" y="3540857"/>
                    <a:pt x="1498668" y="3536433"/>
                    <a:pt x="1500881" y="3535106"/>
                  </a:cubicBezTo>
                  <a:cubicBezTo>
                    <a:pt x="1503535" y="3533778"/>
                    <a:pt x="1504863" y="3526257"/>
                    <a:pt x="1504863" y="3518292"/>
                  </a:cubicBezTo>
                  <a:cubicBezTo>
                    <a:pt x="1504420" y="3510328"/>
                    <a:pt x="1504420" y="3489091"/>
                    <a:pt x="1504863" y="3470950"/>
                  </a:cubicBezTo>
                  <a:cubicBezTo>
                    <a:pt x="1505748" y="3431129"/>
                    <a:pt x="1502208" y="3315650"/>
                    <a:pt x="1499553" y="3293969"/>
                  </a:cubicBezTo>
                  <a:cubicBezTo>
                    <a:pt x="1498226" y="3285563"/>
                    <a:pt x="1499111" y="3275386"/>
                    <a:pt x="1501323" y="3271404"/>
                  </a:cubicBezTo>
                  <a:cubicBezTo>
                    <a:pt x="1503535" y="3266980"/>
                    <a:pt x="1502650" y="3260786"/>
                    <a:pt x="1498668" y="3255476"/>
                  </a:cubicBezTo>
                  <a:cubicBezTo>
                    <a:pt x="1495129" y="3250167"/>
                    <a:pt x="1492474" y="3235566"/>
                    <a:pt x="1492474" y="3217425"/>
                  </a:cubicBezTo>
                  <a:cubicBezTo>
                    <a:pt x="1492474" y="3182914"/>
                    <a:pt x="1484510" y="3164774"/>
                    <a:pt x="1465484" y="3156809"/>
                  </a:cubicBezTo>
                  <a:cubicBezTo>
                    <a:pt x="1457963" y="3153712"/>
                    <a:pt x="1451326" y="3151942"/>
                    <a:pt x="1450441" y="3152827"/>
                  </a:cubicBezTo>
                  <a:cubicBezTo>
                    <a:pt x="1449999" y="3153712"/>
                    <a:pt x="1445132" y="3160791"/>
                    <a:pt x="1439822" y="3168756"/>
                  </a:cubicBezTo>
                  <a:cubicBezTo>
                    <a:pt x="1434070" y="3176277"/>
                    <a:pt x="1426106" y="3184241"/>
                    <a:pt x="1421239" y="3185569"/>
                  </a:cubicBezTo>
                  <a:cubicBezTo>
                    <a:pt x="1416372" y="3187339"/>
                    <a:pt x="1413275" y="3189993"/>
                    <a:pt x="1414603" y="3192206"/>
                  </a:cubicBezTo>
                  <a:cubicBezTo>
                    <a:pt x="1415930" y="3194418"/>
                    <a:pt x="1415045" y="3197073"/>
                    <a:pt x="1412390" y="3198842"/>
                  </a:cubicBezTo>
                  <a:cubicBezTo>
                    <a:pt x="1410178" y="3200170"/>
                    <a:pt x="1407966" y="3205479"/>
                    <a:pt x="1407966" y="3209904"/>
                  </a:cubicBezTo>
                  <a:cubicBezTo>
                    <a:pt x="1407966" y="3215655"/>
                    <a:pt x="1405754" y="3217425"/>
                    <a:pt x="1401771" y="3216098"/>
                  </a:cubicBezTo>
                  <a:cubicBezTo>
                    <a:pt x="1398232" y="3214771"/>
                    <a:pt x="1394250" y="3215655"/>
                    <a:pt x="1392480" y="3218310"/>
                  </a:cubicBezTo>
                  <a:cubicBezTo>
                    <a:pt x="1391153" y="3220965"/>
                    <a:pt x="1392922" y="3223177"/>
                    <a:pt x="1397347" y="3223177"/>
                  </a:cubicBezTo>
                  <a:cubicBezTo>
                    <a:pt x="1403099" y="3223177"/>
                    <a:pt x="1402214" y="3225389"/>
                    <a:pt x="1392922" y="3234238"/>
                  </a:cubicBezTo>
                  <a:cubicBezTo>
                    <a:pt x="1386286" y="3240433"/>
                    <a:pt x="1381861" y="3247070"/>
                    <a:pt x="1383188" y="3248839"/>
                  </a:cubicBezTo>
                  <a:cubicBezTo>
                    <a:pt x="1384073" y="3250609"/>
                    <a:pt x="1383631" y="3255034"/>
                    <a:pt x="1380976" y="3258573"/>
                  </a:cubicBezTo>
                  <a:cubicBezTo>
                    <a:pt x="1377879" y="3264325"/>
                    <a:pt x="1376994" y="3264325"/>
                    <a:pt x="1376994" y="3258573"/>
                  </a:cubicBezTo>
                  <a:cubicBezTo>
                    <a:pt x="1376994" y="3255034"/>
                    <a:pt x="1373897" y="3257688"/>
                    <a:pt x="1370357" y="3264768"/>
                  </a:cubicBezTo>
                  <a:cubicBezTo>
                    <a:pt x="1366818" y="3271404"/>
                    <a:pt x="1363721" y="3279811"/>
                    <a:pt x="1363721" y="3282908"/>
                  </a:cubicBezTo>
                  <a:cubicBezTo>
                    <a:pt x="1363721" y="3286005"/>
                    <a:pt x="1361066" y="3289545"/>
                    <a:pt x="1357526" y="3290872"/>
                  </a:cubicBezTo>
                  <a:cubicBezTo>
                    <a:pt x="1351332" y="3293527"/>
                    <a:pt x="1342483" y="3306801"/>
                    <a:pt x="1331864" y="3330693"/>
                  </a:cubicBezTo>
                  <a:cubicBezTo>
                    <a:pt x="1328767" y="3337330"/>
                    <a:pt x="1323900" y="3341754"/>
                    <a:pt x="1320803" y="3340869"/>
                  </a:cubicBezTo>
                  <a:cubicBezTo>
                    <a:pt x="1315493" y="3338657"/>
                    <a:pt x="1313281" y="3343524"/>
                    <a:pt x="1314608" y="3352373"/>
                  </a:cubicBezTo>
                  <a:cubicBezTo>
                    <a:pt x="1314608" y="3354143"/>
                    <a:pt x="1310184" y="3360337"/>
                    <a:pt x="1303990" y="3366531"/>
                  </a:cubicBezTo>
                  <a:cubicBezTo>
                    <a:pt x="1298238" y="3372283"/>
                    <a:pt x="1292043" y="3382902"/>
                    <a:pt x="1290716" y="3389981"/>
                  </a:cubicBezTo>
                  <a:cubicBezTo>
                    <a:pt x="1286292" y="3409449"/>
                    <a:pt x="1278327" y="3423608"/>
                    <a:pt x="1269921" y="3425820"/>
                  </a:cubicBezTo>
                  <a:cubicBezTo>
                    <a:pt x="1265496" y="3426705"/>
                    <a:pt x="1261957" y="3431129"/>
                    <a:pt x="1261957" y="3435554"/>
                  </a:cubicBezTo>
                  <a:cubicBezTo>
                    <a:pt x="1261957" y="3445730"/>
                    <a:pt x="1250453" y="3455907"/>
                    <a:pt x="1247798" y="3447943"/>
                  </a:cubicBezTo>
                  <a:cubicBezTo>
                    <a:pt x="1246471" y="3444845"/>
                    <a:pt x="1244701" y="3446615"/>
                    <a:pt x="1243374" y="3452367"/>
                  </a:cubicBezTo>
                  <a:cubicBezTo>
                    <a:pt x="1241604" y="3457677"/>
                    <a:pt x="1242489" y="3462101"/>
                    <a:pt x="1245144" y="3462101"/>
                  </a:cubicBezTo>
                  <a:cubicBezTo>
                    <a:pt x="1247356" y="3462101"/>
                    <a:pt x="1247798" y="3464313"/>
                    <a:pt x="1246471" y="3466526"/>
                  </a:cubicBezTo>
                  <a:cubicBezTo>
                    <a:pt x="1245144" y="3469180"/>
                    <a:pt x="1239834" y="3470950"/>
                    <a:pt x="1234525" y="3470950"/>
                  </a:cubicBezTo>
                  <a:cubicBezTo>
                    <a:pt x="1227003" y="3470950"/>
                    <a:pt x="1226561" y="3471835"/>
                    <a:pt x="1230985" y="3477587"/>
                  </a:cubicBezTo>
                  <a:cubicBezTo>
                    <a:pt x="1235852" y="3483339"/>
                    <a:pt x="1235410" y="3485551"/>
                    <a:pt x="1228330" y="3490860"/>
                  </a:cubicBezTo>
                  <a:cubicBezTo>
                    <a:pt x="1223906" y="3494400"/>
                    <a:pt x="1218596" y="3497497"/>
                    <a:pt x="1216827" y="3497497"/>
                  </a:cubicBezTo>
                  <a:cubicBezTo>
                    <a:pt x="1214614" y="3497497"/>
                    <a:pt x="1213730" y="3498825"/>
                    <a:pt x="1214172" y="3501037"/>
                  </a:cubicBezTo>
                  <a:cubicBezTo>
                    <a:pt x="1215057" y="3506789"/>
                    <a:pt x="1201783" y="3533336"/>
                    <a:pt x="1199129" y="3530239"/>
                  </a:cubicBezTo>
                  <a:cubicBezTo>
                    <a:pt x="1197801" y="3528911"/>
                    <a:pt x="1195147" y="3533778"/>
                    <a:pt x="1193377" y="3541300"/>
                  </a:cubicBezTo>
                  <a:cubicBezTo>
                    <a:pt x="1191607" y="3549706"/>
                    <a:pt x="1184085" y="3559883"/>
                    <a:pt x="1175236" y="3566520"/>
                  </a:cubicBezTo>
                  <a:cubicBezTo>
                    <a:pt x="1167272" y="3573156"/>
                    <a:pt x="1161078" y="3579793"/>
                    <a:pt x="1162405" y="3581563"/>
                  </a:cubicBezTo>
                  <a:cubicBezTo>
                    <a:pt x="1163732" y="3583775"/>
                    <a:pt x="1161520" y="3588200"/>
                    <a:pt x="1157981" y="3591739"/>
                  </a:cubicBezTo>
                  <a:cubicBezTo>
                    <a:pt x="1154441" y="3595721"/>
                    <a:pt x="1151344" y="3601916"/>
                    <a:pt x="1151344" y="3605898"/>
                  </a:cubicBezTo>
                  <a:cubicBezTo>
                    <a:pt x="1151344" y="3609880"/>
                    <a:pt x="1147804" y="3614304"/>
                    <a:pt x="1142937" y="3615632"/>
                  </a:cubicBezTo>
                  <a:cubicBezTo>
                    <a:pt x="1137185" y="3616959"/>
                    <a:pt x="1135416" y="3620499"/>
                    <a:pt x="1137185" y="3626693"/>
                  </a:cubicBezTo>
                  <a:cubicBezTo>
                    <a:pt x="1138513" y="3632887"/>
                    <a:pt x="1137628" y="3635100"/>
                    <a:pt x="1134531" y="3632887"/>
                  </a:cubicBezTo>
                  <a:cubicBezTo>
                    <a:pt x="1131434" y="3631118"/>
                    <a:pt x="1129221" y="3632445"/>
                    <a:pt x="1129221" y="3636869"/>
                  </a:cubicBezTo>
                  <a:cubicBezTo>
                    <a:pt x="1129221" y="3640851"/>
                    <a:pt x="1122584" y="3651028"/>
                    <a:pt x="1114178" y="3659434"/>
                  </a:cubicBezTo>
                  <a:cubicBezTo>
                    <a:pt x="1105771" y="3668283"/>
                    <a:pt x="1100019" y="3678017"/>
                    <a:pt x="1100904" y="3681115"/>
                  </a:cubicBezTo>
                  <a:cubicBezTo>
                    <a:pt x="1102232" y="3684212"/>
                    <a:pt x="1101347" y="3688194"/>
                    <a:pt x="1098692" y="3689521"/>
                  </a:cubicBezTo>
                  <a:cubicBezTo>
                    <a:pt x="1096037" y="3691291"/>
                    <a:pt x="1095595" y="3695715"/>
                    <a:pt x="1096922" y="3700140"/>
                  </a:cubicBezTo>
                  <a:cubicBezTo>
                    <a:pt x="1098250" y="3704122"/>
                    <a:pt x="1098250" y="3706334"/>
                    <a:pt x="1096037" y="3704565"/>
                  </a:cubicBezTo>
                  <a:cubicBezTo>
                    <a:pt x="1091613" y="3700582"/>
                    <a:pt x="1082764" y="3709874"/>
                    <a:pt x="1078782" y="3722263"/>
                  </a:cubicBezTo>
                  <a:cubicBezTo>
                    <a:pt x="1077012" y="3727572"/>
                    <a:pt x="1074357" y="3731554"/>
                    <a:pt x="1072587" y="3730669"/>
                  </a:cubicBezTo>
                  <a:cubicBezTo>
                    <a:pt x="1067278" y="3728899"/>
                    <a:pt x="1049580" y="3749252"/>
                    <a:pt x="1049580" y="3756774"/>
                  </a:cubicBezTo>
                  <a:cubicBezTo>
                    <a:pt x="1049580" y="3760313"/>
                    <a:pt x="1047810" y="3762526"/>
                    <a:pt x="1045598" y="3761198"/>
                  </a:cubicBezTo>
                  <a:cubicBezTo>
                    <a:pt x="1043386" y="3759871"/>
                    <a:pt x="1037634" y="3765623"/>
                    <a:pt x="1032324" y="3774029"/>
                  </a:cubicBezTo>
                  <a:cubicBezTo>
                    <a:pt x="1027457" y="3782436"/>
                    <a:pt x="1020378" y="3789515"/>
                    <a:pt x="1016396" y="3789515"/>
                  </a:cubicBezTo>
                  <a:cubicBezTo>
                    <a:pt x="1011972" y="3789515"/>
                    <a:pt x="1009759" y="3793940"/>
                    <a:pt x="1009759" y="3802789"/>
                  </a:cubicBezTo>
                  <a:cubicBezTo>
                    <a:pt x="1009759" y="3810310"/>
                    <a:pt x="1007989" y="3816062"/>
                    <a:pt x="1005335" y="3816062"/>
                  </a:cubicBezTo>
                  <a:cubicBezTo>
                    <a:pt x="1003123" y="3816062"/>
                    <a:pt x="1000910" y="3820929"/>
                    <a:pt x="1000910" y="3827124"/>
                  </a:cubicBezTo>
                  <a:cubicBezTo>
                    <a:pt x="1000910" y="3833318"/>
                    <a:pt x="999140" y="3838185"/>
                    <a:pt x="996486" y="3838185"/>
                  </a:cubicBezTo>
                  <a:cubicBezTo>
                    <a:pt x="994273" y="3838185"/>
                    <a:pt x="992061" y="3842167"/>
                    <a:pt x="992061" y="3847476"/>
                  </a:cubicBezTo>
                  <a:cubicBezTo>
                    <a:pt x="992061" y="3852786"/>
                    <a:pt x="988522" y="3857653"/>
                    <a:pt x="983212" y="3858980"/>
                  </a:cubicBezTo>
                  <a:cubicBezTo>
                    <a:pt x="978345" y="3860307"/>
                    <a:pt x="975691" y="3862962"/>
                    <a:pt x="976575" y="3865174"/>
                  </a:cubicBezTo>
                  <a:cubicBezTo>
                    <a:pt x="977903" y="3866944"/>
                    <a:pt x="975248" y="3872254"/>
                    <a:pt x="970824" y="3876678"/>
                  </a:cubicBezTo>
                  <a:cubicBezTo>
                    <a:pt x="965957" y="3881103"/>
                    <a:pt x="960205" y="3888624"/>
                    <a:pt x="957108" y="3893491"/>
                  </a:cubicBezTo>
                  <a:cubicBezTo>
                    <a:pt x="952241" y="3901898"/>
                    <a:pt x="951798" y="3901898"/>
                    <a:pt x="954453" y="3892606"/>
                  </a:cubicBezTo>
                  <a:cubicBezTo>
                    <a:pt x="955780" y="3886855"/>
                    <a:pt x="954895" y="3878890"/>
                    <a:pt x="952241" y="3874908"/>
                  </a:cubicBezTo>
                  <a:cubicBezTo>
                    <a:pt x="947816" y="3868272"/>
                    <a:pt x="947374" y="3868714"/>
                    <a:pt x="949143" y="3879333"/>
                  </a:cubicBezTo>
                  <a:cubicBezTo>
                    <a:pt x="950028" y="3885970"/>
                    <a:pt x="949586" y="3892606"/>
                    <a:pt x="947374" y="3893934"/>
                  </a:cubicBezTo>
                  <a:cubicBezTo>
                    <a:pt x="945604" y="3894819"/>
                    <a:pt x="944719" y="3898801"/>
                    <a:pt x="946489" y="3902340"/>
                  </a:cubicBezTo>
                  <a:cubicBezTo>
                    <a:pt x="947816" y="3905880"/>
                    <a:pt x="946489" y="3908977"/>
                    <a:pt x="943392" y="3908977"/>
                  </a:cubicBezTo>
                  <a:cubicBezTo>
                    <a:pt x="940294" y="3908977"/>
                    <a:pt x="938967" y="3912074"/>
                    <a:pt x="940737" y="3915614"/>
                  </a:cubicBezTo>
                  <a:cubicBezTo>
                    <a:pt x="942064" y="3919154"/>
                    <a:pt x="941179" y="3922251"/>
                    <a:pt x="938967" y="3922251"/>
                  </a:cubicBezTo>
                  <a:cubicBezTo>
                    <a:pt x="934100" y="3922251"/>
                    <a:pt x="933215" y="3935524"/>
                    <a:pt x="937197" y="3946143"/>
                  </a:cubicBezTo>
                  <a:cubicBezTo>
                    <a:pt x="938525" y="3950125"/>
                    <a:pt x="942507" y="3953222"/>
                    <a:pt x="946046" y="3953222"/>
                  </a:cubicBezTo>
                  <a:cubicBezTo>
                    <a:pt x="955338" y="3953222"/>
                    <a:pt x="961532" y="3968266"/>
                    <a:pt x="955338" y="3975345"/>
                  </a:cubicBezTo>
                  <a:cubicBezTo>
                    <a:pt x="951356" y="3979769"/>
                    <a:pt x="951356" y="3980212"/>
                    <a:pt x="955780" y="3978000"/>
                  </a:cubicBezTo>
                  <a:cubicBezTo>
                    <a:pt x="958877" y="3976230"/>
                    <a:pt x="961090" y="3977557"/>
                    <a:pt x="961090" y="3981097"/>
                  </a:cubicBezTo>
                  <a:cubicBezTo>
                    <a:pt x="961090" y="3984636"/>
                    <a:pt x="964187" y="3989061"/>
                    <a:pt x="968169" y="3990388"/>
                  </a:cubicBezTo>
                  <a:cubicBezTo>
                    <a:pt x="972593" y="3992158"/>
                    <a:pt x="974363" y="3995698"/>
                    <a:pt x="972593" y="4000122"/>
                  </a:cubicBezTo>
                  <a:cubicBezTo>
                    <a:pt x="970824" y="4004989"/>
                    <a:pt x="971708" y="4006759"/>
                    <a:pt x="975691" y="4004989"/>
                  </a:cubicBezTo>
                  <a:cubicBezTo>
                    <a:pt x="979230" y="4003662"/>
                    <a:pt x="981442" y="4006317"/>
                    <a:pt x="981885" y="4011183"/>
                  </a:cubicBezTo>
                  <a:cubicBezTo>
                    <a:pt x="982327" y="4016050"/>
                    <a:pt x="981000" y="4018705"/>
                    <a:pt x="978345" y="4017378"/>
                  </a:cubicBezTo>
                  <a:cubicBezTo>
                    <a:pt x="976133" y="4015608"/>
                    <a:pt x="974363" y="4016493"/>
                    <a:pt x="974363" y="4019148"/>
                  </a:cubicBezTo>
                  <a:cubicBezTo>
                    <a:pt x="974363" y="4021360"/>
                    <a:pt x="978345" y="4024899"/>
                    <a:pt x="983212" y="4026227"/>
                  </a:cubicBezTo>
                  <a:cubicBezTo>
                    <a:pt x="988079" y="4027554"/>
                    <a:pt x="992061" y="4031094"/>
                    <a:pt x="992061" y="4033306"/>
                  </a:cubicBezTo>
                  <a:cubicBezTo>
                    <a:pt x="992061" y="4039058"/>
                    <a:pt x="992061" y="4040385"/>
                    <a:pt x="996486" y="4055429"/>
                  </a:cubicBezTo>
                  <a:cubicBezTo>
                    <a:pt x="1000025" y="4066932"/>
                    <a:pt x="999583" y="4068702"/>
                    <a:pt x="993831" y="4066490"/>
                  </a:cubicBezTo>
                  <a:cubicBezTo>
                    <a:pt x="988079" y="4064278"/>
                    <a:pt x="988079" y="4065163"/>
                    <a:pt x="994273" y="4073569"/>
                  </a:cubicBezTo>
                  <a:cubicBezTo>
                    <a:pt x="1002238" y="4085515"/>
                    <a:pt x="1003565" y="4101001"/>
                    <a:pt x="995601" y="4096577"/>
                  </a:cubicBezTo>
                  <a:cubicBezTo>
                    <a:pt x="991619" y="4094364"/>
                    <a:pt x="992061" y="4095692"/>
                    <a:pt x="996043" y="4101001"/>
                  </a:cubicBezTo>
                  <a:cubicBezTo>
                    <a:pt x="999583" y="4104983"/>
                    <a:pt x="1004892" y="4107638"/>
                    <a:pt x="1008432" y="4106311"/>
                  </a:cubicBezTo>
                  <a:cubicBezTo>
                    <a:pt x="1011529" y="4104983"/>
                    <a:pt x="1018608" y="4108965"/>
                    <a:pt x="1023918" y="4114717"/>
                  </a:cubicBezTo>
                  <a:cubicBezTo>
                    <a:pt x="1033209" y="4125336"/>
                    <a:pt x="1033652" y="4125336"/>
                    <a:pt x="1039404" y="4116929"/>
                  </a:cubicBezTo>
                  <a:cubicBezTo>
                    <a:pt x="1044271" y="4110293"/>
                    <a:pt x="1047810" y="4108965"/>
                    <a:pt x="1053562" y="4112062"/>
                  </a:cubicBezTo>
                  <a:close/>
                  <a:moveTo>
                    <a:pt x="5348440" y="4081091"/>
                  </a:moveTo>
                  <a:cubicBezTo>
                    <a:pt x="5350652" y="4079321"/>
                    <a:pt x="5355519" y="4067375"/>
                    <a:pt x="5359059" y="4055429"/>
                  </a:cubicBezTo>
                  <a:cubicBezTo>
                    <a:pt x="5362156" y="4043040"/>
                    <a:pt x="5367465" y="4032421"/>
                    <a:pt x="5370563" y="4031094"/>
                  </a:cubicBezTo>
                  <a:cubicBezTo>
                    <a:pt x="5374545" y="4029324"/>
                    <a:pt x="5375430" y="4025342"/>
                    <a:pt x="5372332" y="4015608"/>
                  </a:cubicBezTo>
                  <a:cubicBezTo>
                    <a:pt x="5369235" y="4004104"/>
                    <a:pt x="5370120" y="4001007"/>
                    <a:pt x="5377642" y="3995698"/>
                  </a:cubicBezTo>
                  <a:cubicBezTo>
                    <a:pt x="5382951" y="3992158"/>
                    <a:pt x="5386933" y="3984194"/>
                    <a:pt x="5386933" y="3978000"/>
                  </a:cubicBezTo>
                  <a:cubicBezTo>
                    <a:pt x="5386933" y="3971805"/>
                    <a:pt x="5388703" y="3966496"/>
                    <a:pt x="5390915" y="3966496"/>
                  </a:cubicBezTo>
                  <a:cubicBezTo>
                    <a:pt x="5393128" y="3966496"/>
                    <a:pt x="5392685" y="3962514"/>
                    <a:pt x="5390030" y="3958089"/>
                  </a:cubicBezTo>
                  <a:cubicBezTo>
                    <a:pt x="5384721" y="3947913"/>
                    <a:pt x="5388703" y="3934197"/>
                    <a:pt x="5395782" y="3938621"/>
                  </a:cubicBezTo>
                  <a:cubicBezTo>
                    <a:pt x="5398879" y="3940391"/>
                    <a:pt x="5399322" y="3935524"/>
                    <a:pt x="5397552" y="3923136"/>
                  </a:cubicBezTo>
                  <a:cubicBezTo>
                    <a:pt x="5395782" y="3912959"/>
                    <a:pt x="5396225" y="3904110"/>
                    <a:pt x="5398879" y="3902340"/>
                  </a:cubicBezTo>
                  <a:cubicBezTo>
                    <a:pt x="5401092" y="3901013"/>
                    <a:pt x="5401977" y="3893491"/>
                    <a:pt x="5400207" y="3886412"/>
                  </a:cubicBezTo>
                  <a:cubicBezTo>
                    <a:pt x="5398437" y="3877121"/>
                    <a:pt x="5399764" y="3871369"/>
                    <a:pt x="5403746" y="3868714"/>
                  </a:cubicBezTo>
                  <a:cubicBezTo>
                    <a:pt x="5408613" y="3865617"/>
                    <a:pt x="5408613" y="3864732"/>
                    <a:pt x="5404189" y="3864732"/>
                  </a:cubicBezTo>
                  <a:cubicBezTo>
                    <a:pt x="5401092" y="3864732"/>
                    <a:pt x="5399764" y="3862962"/>
                    <a:pt x="5401092" y="3860307"/>
                  </a:cubicBezTo>
                  <a:cubicBezTo>
                    <a:pt x="5402419" y="3858095"/>
                    <a:pt x="5401534" y="3855883"/>
                    <a:pt x="5398437" y="3855883"/>
                  </a:cubicBezTo>
                  <a:cubicBezTo>
                    <a:pt x="5394897" y="3855883"/>
                    <a:pt x="5394897" y="3854113"/>
                    <a:pt x="5398879" y="3849246"/>
                  </a:cubicBezTo>
                  <a:cubicBezTo>
                    <a:pt x="5405074" y="3842167"/>
                    <a:pt x="5408171" y="3774472"/>
                    <a:pt x="5403304" y="3760313"/>
                  </a:cubicBezTo>
                  <a:cubicBezTo>
                    <a:pt x="5401534" y="3755446"/>
                    <a:pt x="5401977" y="3746155"/>
                    <a:pt x="5403746" y="3739076"/>
                  </a:cubicBezTo>
                  <a:cubicBezTo>
                    <a:pt x="5405959" y="3731112"/>
                    <a:pt x="5405516" y="3723147"/>
                    <a:pt x="5402419" y="3716953"/>
                  </a:cubicBezTo>
                  <a:cubicBezTo>
                    <a:pt x="5399322" y="3712086"/>
                    <a:pt x="5396667" y="3706334"/>
                    <a:pt x="5396225" y="3704565"/>
                  </a:cubicBezTo>
                  <a:cubicBezTo>
                    <a:pt x="5395782" y="3702352"/>
                    <a:pt x="5394897" y="3700140"/>
                    <a:pt x="5394455" y="3698813"/>
                  </a:cubicBezTo>
                  <a:cubicBezTo>
                    <a:pt x="5393128" y="3696158"/>
                    <a:pt x="5391358" y="3689079"/>
                    <a:pt x="5390473" y="3683327"/>
                  </a:cubicBezTo>
                  <a:cubicBezTo>
                    <a:pt x="5390473" y="3681115"/>
                    <a:pt x="5386491" y="3680672"/>
                    <a:pt x="5382509" y="3681999"/>
                  </a:cubicBezTo>
                  <a:cubicBezTo>
                    <a:pt x="5376757" y="3684212"/>
                    <a:pt x="5375872" y="3682884"/>
                    <a:pt x="5378084" y="3677133"/>
                  </a:cubicBezTo>
                  <a:cubicBezTo>
                    <a:pt x="5380297" y="3670938"/>
                    <a:pt x="5379412" y="3669611"/>
                    <a:pt x="5374545" y="3671381"/>
                  </a:cubicBezTo>
                  <a:cubicBezTo>
                    <a:pt x="5371005" y="3673150"/>
                    <a:pt x="5367023" y="3672266"/>
                    <a:pt x="5365696" y="3670053"/>
                  </a:cubicBezTo>
                  <a:cubicBezTo>
                    <a:pt x="5363926" y="3667399"/>
                    <a:pt x="5354192" y="3665629"/>
                    <a:pt x="5343131" y="3665629"/>
                  </a:cubicBezTo>
                  <a:cubicBezTo>
                    <a:pt x="5332512" y="3665629"/>
                    <a:pt x="5323663" y="3663859"/>
                    <a:pt x="5323663" y="3662089"/>
                  </a:cubicBezTo>
                  <a:cubicBezTo>
                    <a:pt x="5323663" y="3660319"/>
                    <a:pt x="5314371" y="3658992"/>
                    <a:pt x="5302867" y="3659434"/>
                  </a:cubicBezTo>
                  <a:cubicBezTo>
                    <a:pt x="5287824" y="3659877"/>
                    <a:pt x="5278533" y="3657665"/>
                    <a:pt x="5270569" y="3651470"/>
                  </a:cubicBezTo>
                  <a:cubicBezTo>
                    <a:pt x="5261719" y="3644391"/>
                    <a:pt x="5259065" y="3643949"/>
                    <a:pt x="5255083" y="3649258"/>
                  </a:cubicBezTo>
                  <a:cubicBezTo>
                    <a:pt x="5252870" y="3652355"/>
                    <a:pt x="5245349" y="3656780"/>
                    <a:pt x="5238712" y="3658550"/>
                  </a:cubicBezTo>
                  <a:cubicBezTo>
                    <a:pt x="5224111" y="3662089"/>
                    <a:pt x="5222784" y="3672266"/>
                    <a:pt x="5235172" y="3682442"/>
                  </a:cubicBezTo>
                  <a:cubicBezTo>
                    <a:pt x="5240482" y="3686866"/>
                    <a:pt x="5244906" y="3694831"/>
                    <a:pt x="5245349" y="3701025"/>
                  </a:cubicBezTo>
                  <a:cubicBezTo>
                    <a:pt x="5246234" y="3707219"/>
                    <a:pt x="5251101" y="3720935"/>
                    <a:pt x="5256410" y="3731554"/>
                  </a:cubicBezTo>
                  <a:cubicBezTo>
                    <a:pt x="5261719" y="3742173"/>
                    <a:pt x="5264817" y="3752349"/>
                    <a:pt x="5263932" y="3754562"/>
                  </a:cubicBezTo>
                  <a:cubicBezTo>
                    <a:pt x="5262604" y="3756331"/>
                    <a:pt x="5263489" y="3758986"/>
                    <a:pt x="5265702" y="3760313"/>
                  </a:cubicBezTo>
                  <a:cubicBezTo>
                    <a:pt x="5267914" y="3761641"/>
                    <a:pt x="5268799" y="3770932"/>
                    <a:pt x="5267471" y="3780666"/>
                  </a:cubicBezTo>
                  <a:cubicBezTo>
                    <a:pt x="5265702" y="3791727"/>
                    <a:pt x="5266586" y="3798364"/>
                    <a:pt x="5269684" y="3798364"/>
                  </a:cubicBezTo>
                  <a:cubicBezTo>
                    <a:pt x="5272338" y="3798364"/>
                    <a:pt x="5275878" y="3805443"/>
                    <a:pt x="5277648" y="3813850"/>
                  </a:cubicBezTo>
                  <a:cubicBezTo>
                    <a:pt x="5278975" y="3822257"/>
                    <a:pt x="5282072" y="3829336"/>
                    <a:pt x="5283842" y="3829336"/>
                  </a:cubicBezTo>
                  <a:cubicBezTo>
                    <a:pt x="5285612" y="3829336"/>
                    <a:pt x="5288267" y="3835973"/>
                    <a:pt x="5290036" y="3843937"/>
                  </a:cubicBezTo>
                  <a:cubicBezTo>
                    <a:pt x="5291364" y="3851458"/>
                    <a:pt x="5293576" y="3864290"/>
                    <a:pt x="5294903" y="3871369"/>
                  </a:cubicBezTo>
                  <a:cubicBezTo>
                    <a:pt x="5296231" y="3878890"/>
                    <a:pt x="5297558" y="3897473"/>
                    <a:pt x="5298001" y="3913402"/>
                  </a:cubicBezTo>
                  <a:cubicBezTo>
                    <a:pt x="5298001" y="3928887"/>
                    <a:pt x="5299770" y="3945701"/>
                    <a:pt x="5301540" y="3951010"/>
                  </a:cubicBezTo>
                  <a:cubicBezTo>
                    <a:pt x="5303310" y="3956319"/>
                    <a:pt x="5302425" y="3961629"/>
                    <a:pt x="5299328" y="3964284"/>
                  </a:cubicBezTo>
                  <a:cubicBezTo>
                    <a:pt x="5296231" y="3966496"/>
                    <a:pt x="5292249" y="3978000"/>
                    <a:pt x="5290921" y="3989503"/>
                  </a:cubicBezTo>
                  <a:cubicBezTo>
                    <a:pt x="5288267" y="4007201"/>
                    <a:pt x="5289151" y="4011183"/>
                    <a:pt x="5296231" y="4015608"/>
                  </a:cubicBezTo>
                  <a:cubicBezTo>
                    <a:pt x="5303752" y="4020033"/>
                    <a:pt x="5304195" y="4022245"/>
                    <a:pt x="5299328" y="4031536"/>
                  </a:cubicBezTo>
                  <a:cubicBezTo>
                    <a:pt x="5294461" y="4040385"/>
                    <a:pt x="5296673" y="4074897"/>
                    <a:pt x="5301983" y="4078436"/>
                  </a:cubicBezTo>
                  <a:cubicBezTo>
                    <a:pt x="5317026" y="4089055"/>
                    <a:pt x="5336936" y="4090382"/>
                    <a:pt x="5348440" y="4081091"/>
                  </a:cubicBezTo>
                  <a:close/>
                  <a:moveTo>
                    <a:pt x="5191370" y="4056314"/>
                  </a:moveTo>
                  <a:cubicBezTo>
                    <a:pt x="5205971" y="4047465"/>
                    <a:pt x="5207740" y="4041713"/>
                    <a:pt x="5196679" y="4041270"/>
                  </a:cubicBezTo>
                  <a:cubicBezTo>
                    <a:pt x="5190042" y="4041270"/>
                    <a:pt x="5190042" y="4040385"/>
                    <a:pt x="5195352" y="4038173"/>
                  </a:cubicBezTo>
                  <a:cubicBezTo>
                    <a:pt x="5202431" y="4035076"/>
                    <a:pt x="5205086" y="4028439"/>
                    <a:pt x="5206413" y="4012068"/>
                  </a:cubicBezTo>
                  <a:cubicBezTo>
                    <a:pt x="5206855" y="4006317"/>
                    <a:pt x="5207740" y="4001007"/>
                    <a:pt x="5209068" y="4000122"/>
                  </a:cubicBezTo>
                  <a:cubicBezTo>
                    <a:pt x="5209953" y="3998795"/>
                    <a:pt x="5210838" y="3978885"/>
                    <a:pt x="5210395" y="3955435"/>
                  </a:cubicBezTo>
                  <a:cubicBezTo>
                    <a:pt x="5209953" y="3931985"/>
                    <a:pt x="5211722" y="3915171"/>
                    <a:pt x="5213492" y="3918269"/>
                  </a:cubicBezTo>
                  <a:cubicBezTo>
                    <a:pt x="5215262" y="3921366"/>
                    <a:pt x="5216147" y="3916056"/>
                    <a:pt x="5214820" y="3906322"/>
                  </a:cubicBezTo>
                  <a:cubicBezTo>
                    <a:pt x="5211280" y="3877121"/>
                    <a:pt x="5210838" y="3816062"/>
                    <a:pt x="5213935" y="3816062"/>
                  </a:cubicBezTo>
                  <a:cubicBezTo>
                    <a:pt x="5215705" y="3816062"/>
                    <a:pt x="5215262" y="3810310"/>
                    <a:pt x="5213050" y="3803231"/>
                  </a:cubicBezTo>
                  <a:cubicBezTo>
                    <a:pt x="5210838" y="3794825"/>
                    <a:pt x="5210838" y="3789515"/>
                    <a:pt x="5213935" y="3788630"/>
                  </a:cubicBezTo>
                  <a:cubicBezTo>
                    <a:pt x="5217032" y="3787303"/>
                    <a:pt x="5217032" y="3778011"/>
                    <a:pt x="5214377" y="3759871"/>
                  </a:cubicBezTo>
                  <a:cubicBezTo>
                    <a:pt x="5211722" y="3743943"/>
                    <a:pt x="5211722" y="3729784"/>
                    <a:pt x="5213935" y="3725802"/>
                  </a:cubicBezTo>
                  <a:cubicBezTo>
                    <a:pt x="5216589" y="3720935"/>
                    <a:pt x="5215705" y="3716511"/>
                    <a:pt x="5210838" y="3711644"/>
                  </a:cubicBezTo>
                  <a:cubicBezTo>
                    <a:pt x="5204643" y="3705007"/>
                    <a:pt x="5204643" y="3703237"/>
                    <a:pt x="5210838" y="3693946"/>
                  </a:cubicBezTo>
                  <a:cubicBezTo>
                    <a:pt x="5221456" y="3678017"/>
                    <a:pt x="5218802" y="3668283"/>
                    <a:pt x="5201989" y="3659434"/>
                  </a:cubicBezTo>
                  <a:cubicBezTo>
                    <a:pt x="5193582" y="3654567"/>
                    <a:pt x="5186503" y="3647931"/>
                    <a:pt x="5186503" y="3644391"/>
                  </a:cubicBezTo>
                  <a:cubicBezTo>
                    <a:pt x="5186503" y="3640409"/>
                    <a:pt x="5185175" y="3638639"/>
                    <a:pt x="5183848" y="3640409"/>
                  </a:cubicBezTo>
                  <a:cubicBezTo>
                    <a:pt x="5182521" y="3641736"/>
                    <a:pt x="5176326" y="3641294"/>
                    <a:pt x="5170132" y="3638639"/>
                  </a:cubicBezTo>
                  <a:cubicBezTo>
                    <a:pt x="5163053" y="3635985"/>
                    <a:pt x="5160398" y="3635985"/>
                    <a:pt x="5162168" y="3639082"/>
                  </a:cubicBezTo>
                  <a:cubicBezTo>
                    <a:pt x="5163495" y="3641736"/>
                    <a:pt x="5162610" y="3643506"/>
                    <a:pt x="5160398" y="3643506"/>
                  </a:cubicBezTo>
                  <a:cubicBezTo>
                    <a:pt x="5157743" y="3643506"/>
                    <a:pt x="5155531" y="3640409"/>
                    <a:pt x="5155531" y="3636427"/>
                  </a:cubicBezTo>
                  <a:cubicBezTo>
                    <a:pt x="5155531" y="3631560"/>
                    <a:pt x="5152876" y="3630233"/>
                    <a:pt x="5146682" y="3632445"/>
                  </a:cubicBezTo>
                  <a:cubicBezTo>
                    <a:pt x="5141815" y="3633772"/>
                    <a:pt x="5137833" y="3633772"/>
                    <a:pt x="5137833" y="3631560"/>
                  </a:cubicBezTo>
                  <a:cubicBezTo>
                    <a:pt x="5137833" y="3627578"/>
                    <a:pt x="5105534" y="3628020"/>
                    <a:pt x="5098455" y="3632002"/>
                  </a:cubicBezTo>
                  <a:cubicBezTo>
                    <a:pt x="5096243" y="3633772"/>
                    <a:pt x="5092703" y="3632445"/>
                    <a:pt x="5090933" y="3629790"/>
                  </a:cubicBezTo>
                  <a:cubicBezTo>
                    <a:pt x="5089163" y="3626251"/>
                    <a:pt x="5089606" y="3625808"/>
                    <a:pt x="5092703" y="3627578"/>
                  </a:cubicBezTo>
                  <a:cubicBezTo>
                    <a:pt x="5095800" y="3629348"/>
                    <a:pt x="5098012" y="3628905"/>
                    <a:pt x="5098012" y="3626251"/>
                  </a:cubicBezTo>
                  <a:cubicBezTo>
                    <a:pt x="5098012" y="3624038"/>
                    <a:pt x="5092703" y="3622711"/>
                    <a:pt x="5086066" y="3623153"/>
                  </a:cubicBezTo>
                  <a:cubicBezTo>
                    <a:pt x="5079429" y="3624038"/>
                    <a:pt x="5070580" y="3622711"/>
                    <a:pt x="5066598" y="3620056"/>
                  </a:cubicBezTo>
                  <a:cubicBezTo>
                    <a:pt x="5060846" y="3616517"/>
                    <a:pt x="5056864" y="3617844"/>
                    <a:pt x="5048900" y="3625808"/>
                  </a:cubicBezTo>
                  <a:cubicBezTo>
                    <a:pt x="5041821" y="3632445"/>
                    <a:pt x="5040051" y="3636427"/>
                    <a:pt x="5044033" y="3637754"/>
                  </a:cubicBezTo>
                  <a:cubicBezTo>
                    <a:pt x="5046688" y="3639082"/>
                    <a:pt x="5048458" y="3641736"/>
                    <a:pt x="5047130" y="3643506"/>
                  </a:cubicBezTo>
                  <a:cubicBezTo>
                    <a:pt x="5044476" y="3647931"/>
                    <a:pt x="5053325" y="3665629"/>
                    <a:pt x="5059962" y="3670496"/>
                  </a:cubicBezTo>
                  <a:cubicBezTo>
                    <a:pt x="5062174" y="3672266"/>
                    <a:pt x="5063944" y="3678460"/>
                    <a:pt x="5063944" y="3684654"/>
                  </a:cubicBezTo>
                  <a:cubicBezTo>
                    <a:pt x="5063944" y="3690849"/>
                    <a:pt x="5067483" y="3700140"/>
                    <a:pt x="5071908" y="3705007"/>
                  </a:cubicBezTo>
                  <a:cubicBezTo>
                    <a:pt x="5078987" y="3712529"/>
                    <a:pt x="5091818" y="3759429"/>
                    <a:pt x="5095800" y="3792170"/>
                  </a:cubicBezTo>
                  <a:cubicBezTo>
                    <a:pt x="5096685" y="3797479"/>
                    <a:pt x="5098897" y="3805443"/>
                    <a:pt x="5101552" y="3809868"/>
                  </a:cubicBezTo>
                  <a:cubicBezTo>
                    <a:pt x="5108189" y="3822699"/>
                    <a:pt x="5113498" y="3860307"/>
                    <a:pt x="5117480" y="3925348"/>
                  </a:cubicBezTo>
                  <a:cubicBezTo>
                    <a:pt x="5118808" y="3940834"/>
                    <a:pt x="5122790" y="3959417"/>
                    <a:pt x="5126329" y="3966938"/>
                  </a:cubicBezTo>
                  <a:cubicBezTo>
                    <a:pt x="5134736" y="3983309"/>
                    <a:pt x="5135178" y="3985521"/>
                    <a:pt x="5128984" y="3981982"/>
                  </a:cubicBezTo>
                  <a:cubicBezTo>
                    <a:pt x="5126329" y="3980654"/>
                    <a:pt x="5125002" y="3983751"/>
                    <a:pt x="5125002" y="3989503"/>
                  </a:cubicBezTo>
                  <a:cubicBezTo>
                    <a:pt x="5125444" y="3995255"/>
                    <a:pt x="5124117" y="4003219"/>
                    <a:pt x="5122347" y="4007644"/>
                  </a:cubicBezTo>
                  <a:cubicBezTo>
                    <a:pt x="5120577" y="4011626"/>
                    <a:pt x="5121020" y="4015166"/>
                    <a:pt x="5123675" y="4015166"/>
                  </a:cubicBezTo>
                  <a:cubicBezTo>
                    <a:pt x="5125887" y="4015166"/>
                    <a:pt x="5127657" y="4019590"/>
                    <a:pt x="5127214" y="4025342"/>
                  </a:cubicBezTo>
                  <a:cubicBezTo>
                    <a:pt x="5126329" y="4038173"/>
                    <a:pt x="5151107" y="4061623"/>
                    <a:pt x="5166592" y="4062950"/>
                  </a:cubicBezTo>
                  <a:cubicBezTo>
                    <a:pt x="5173229" y="4063393"/>
                    <a:pt x="5184290" y="4060296"/>
                    <a:pt x="5191370" y="4056314"/>
                  </a:cubicBezTo>
                  <a:close/>
                  <a:moveTo>
                    <a:pt x="5013062" y="4037288"/>
                  </a:moveTo>
                  <a:cubicBezTo>
                    <a:pt x="5016159" y="4037288"/>
                    <a:pt x="5018371" y="4032421"/>
                    <a:pt x="5018371" y="4026227"/>
                  </a:cubicBezTo>
                  <a:cubicBezTo>
                    <a:pt x="5018371" y="4020033"/>
                    <a:pt x="5020141" y="4015166"/>
                    <a:pt x="5022353" y="4015166"/>
                  </a:cubicBezTo>
                  <a:cubicBezTo>
                    <a:pt x="5024565" y="4015166"/>
                    <a:pt x="5026335" y="4010741"/>
                    <a:pt x="5026335" y="4005432"/>
                  </a:cubicBezTo>
                  <a:cubicBezTo>
                    <a:pt x="5026335" y="3999680"/>
                    <a:pt x="5027220" y="3985521"/>
                    <a:pt x="5028990" y="3973133"/>
                  </a:cubicBezTo>
                  <a:cubicBezTo>
                    <a:pt x="5030317" y="3961186"/>
                    <a:pt x="5029432" y="3939506"/>
                    <a:pt x="5026778" y="3924905"/>
                  </a:cubicBezTo>
                  <a:cubicBezTo>
                    <a:pt x="5024123" y="3910747"/>
                    <a:pt x="5023681" y="3895704"/>
                    <a:pt x="5025450" y="3891722"/>
                  </a:cubicBezTo>
                  <a:cubicBezTo>
                    <a:pt x="5027220" y="3887739"/>
                    <a:pt x="5028105" y="3877563"/>
                    <a:pt x="5027663" y="3868714"/>
                  </a:cubicBezTo>
                  <a:cubicBezTo>
                    <a:pt x="5027220" y="3859423"/>
                    <a:pt x="5028547" y="3851016"/>
                    <a:pt x="5030760" y="3849689"/>
                  </a:cubicBezTo>
                  <a:cubicBezTo>
                    <a:pt x="5034742" y="3847476"/>
                    <a:pt x="5033857" y="3824469"/>
                    <a:pt x="5029432" y="3803674"/>
                  </a:cubicBezTo>
                  <a:cubicBezTo>
                    <a:pt x="5027663" y="3797479"/>
                    <a:pt x="5029432" y="3793055"/>
                    <a:pt x="5033414" y="3791285"/>
                  </a:cubicBezTo>
                  <a:cubicBezTo>
                    <a:pt x="5039609" y="3789073"/>
                    <a:pt x="5039609" y="3787745"/>
                    <a:pt x="5033857" y="3781994"/>
                  </a:cubicBezTo>
                  <a:cubicBezTo>
                    <a:pt x="5027663" y="3776242"/>
                    <a:pt x="5024565" y="3752792"/>
                    <a:pt x="5026778" y="3728899"/>
                  </a:cubicBezTo>
                  <a:cubicBezTo>
                    <a:pt x="5027220" y="3723147"/>
                    <a:pt x="5025450" y="3714298"/>
                    <a:pt x="5022353" y="3709431"/>
                  </a:cubicBezTo>
                  <a:cubicBezTo>
                    <a:pt x="5018371" y="3701910"/>
                    <a:pt x="5018814" y="3699255"/>
                    <a:pt x="5023238" y="3696158"/>
                  </a:cubicBezTo>
                  <a:cubicBezTo>
                    <a:pt x="5028547" y="3693061"/>
                    <a:pt x="5028547" y="3692176"/>
                    <a:pt x="5023238" y="3692176"/>
                  </a:cubicBezTo>
                  <a:cubicBezTo>
                    <a:pt x="5018371" y="3692176"/>
                    <a:pt x="5017929" y="3687751"/>
                    <a:pt x="5019698" y="3672266"/>
                  </a:cubicBezTo>
                  <a:cubicBezTo>
                    <a:pt x="5023681" y="3645718"/>
                    <a:pt x="5008195" y="3616959"/>
                    <a:pt x="4990939" y="3616959"/>
                  </a:cubicBezTo>
                  <a:cubicBezTo>
                    <a:pt x="4985630" y="3616959"/>
                    <a:pt x="4983417" y="3615189"/>
                    <a:pt x="4985630" y="3611650"/>
                  </a:cubicBezTo>
                  <a:cubicBezTo>
                    <a:pt x="4987842" y="3608110"/>
                    <a:pt x="4986515" y="3607668"/>
                    <a:pt x="4981205" y="3609437"/>
                  </a:cubicBezTo>
                  <a:cubicBezTo>
                    <a:pt x="4977223" y="3611207"/>
                    <a:pt x="4963950" y="3610322"/>
                    <a:pt x="4952003" y="3607668"/>
                  </a:cubicBezTo>
                  <a:cubicBezTo>
                    <a:pt x="4920589" y="3601031"/>
                    <a:pt x="4872362" y="3600146"/>
                    <a:pt x="4872362" y="3606783"/>
                  </a:cubicBezTo>
                  <a:cubicBezTo>
                    <a:pt x="4872362" y="3609437"/>
                    <a:pt x="4868380" y="3610765"/>
                    <a:pt x="4863513" y="3609437"/>
                  </a:cubicBezTo>
                  <a:cubicBezTo>
                    <a:pt x="4858646" y="3608110"/>
                    <a:pt x="4855991" y="3605455"/>
                    <a:pt x="4857319" y="3603243"/>
                  </a:cubicBezTo>
                  <a:cubicBezTo>
                    <a:pt x="4864840" y="3591297"/>
                    <a:pt x="4732990" y="3566520"/>
                    <a:pt x="4714407" y="3576696"/>
                  </a:cubicBezTo>
                  <a:cubicBezTo>
                    <a:pt x="4707770" y="3580236"/>
                    <a:pt x="4704230" y="3579351"/>
                    <a:pt x="4698479" y="3572271"/>
                  </a:cubicBezTo>
                  <a:cubicBezTo>
                    <a:pt x="4694497" y="3567847"/>
                    <a:pt x="4688745" y="3563865"/>
                    <a:pt x="4685647" y="3563422"/>
                  </a:cubicBezTo>
                  <a:cubicBezTo>
                    <a:pt x="4682550" y="3562980"/>
                    <a:pt x="4672816" y="3562095"/>
                    <a:pt x="4664410" y="3561653"/>
                  </a:cubicBezTo>
                  <a:cubicBezTo>
                    <a:pt x="4616625" y="3556786"/>
                    <a:pt x="4605121" y="3556343"/>
                    <a:pt x="4597600" y="3558113"/>
                  </a:cubicBezTo>
                  <a:cubicBezTo>
                    <a:pt x="4593175" y="3559440"/>
                    <a:pt x="4590078" y="3561653"/>
                    <a:pt x="4591405" y="3563422"/>
                  </a:cubicBezTo>
                  <a:cubicBezTo>
                    <a:pt x="4592290" y="3565192"/>
                    <a:pt x="4594060" y="3571387"/>
                    <a:pt x="4595387" y="3577581"/>
                  </a:cubicBezTo>
                  <a:cubicBezTo>
                    <a:pt x="4600254" y="3601916"/>
                    <a:pt x="4602024" y="3607225"/>
                    <a:pt x="4608661" y="3623153"/>
                  </a:cubicBezTo>
                  <a:cubicBezTo>
                    <a:pt x="4612643" y="3632445"/>
                    <a:pt x="4614855" y="3641736"/>
                    <a:pt x="4613528" y="3643506"/>
                  </a:cubicBezTo>
                  <a:cubicBezTo>
                    <a:pt x="4612201" y="3645718"/>
                    <a:pt x="4613085" y="3651913"/>
                    <a:pt x="4615298" y="3658107"/>
                  </a:cubicBezTo>
                  <a:cubicBezTo>
                    <a:pt x="4617510" y="3663859"/>
                    <a:pt x="4620607" y="3684212"/>
                    <a:pt x="4621492" y="3702795"/>
                  </a:cubicBezTo>
                  <a:cubicBezTo>
                    <a:pt x="4622819" y="3721378"/>
                    <a:pt x="4625917" y="3739518"/>
                    <a:pt x="4628571" y="3742173"/>
                  </a:cubicBezTo>
                  <a:cubicBezTo>
                    <a:pt x="4630783" y="3745270"/>
                    <a:pt x="4632111" y="3754562"/>
                    <a:pt x="4630783" y="3762968"/>
                  </a:cubicBezTo>
                  <a:cubicBezTo>
                    <a:pt x="4627244" y="3784206"/>
                    <a:pt x="4628571" y="3812523"/>
                    <a:pt x="4632996" y="3818275"/>
                  </a:cubicBezTo>
                  <a:cubicBezTo>
                    <a:pt x="4635208" y="3820487"/>
                    <a:pt x="4636535" y="3830221"/>
                    <a:pt x="4636093" y="3839512"/>
                  </a:cubicBezTo>
                  <a:cubicBezTo>
                    <a:pt x="4635650" y="3848361"/>
                    <a:pt x="4636093" y="3855883"/>
                    <a:pt x="4637420" y="3855883"/>
                  </a:cubicBezTo>
                  <a:cubicBezTo>
                    <a:pt x="4638748" y="3855883"/>
                    <a:pt x="4640075" y="3866944"/>
                    <a:pt x="4640517" y="3880218"/>
                  </a:cubicBezTo>
                  <a:cubicBezTo>
                    <a:pt x="4640517" y="3893491"/>
                    <a:pt x="4639190" y="3904553"/>
                    <a:pt x="4637420" y="3904553"/>
                  </a:cubicBezTo>
                  <a:cubicBezTo>
                    <a:pt x="4635650" y="3904553"/>
                    <a:pt x="4635650" y="3909862"/>
                    <a:pt x="4638305" y="3916941"/>
                  </a:cubicBezTo>
                  <a:cubicBezTo>
                    <a:pt x="4644942" y="3935967"/>
                    <a:pt x="4645384" y="3959417"/>
                    <a:pt x="4639190" y="3965611"/>
                  </a:cubicBezTo>
                  <a:cubicBezTo>
                    <a:pt x="4635208" y="3970035"/>
                    <a:pt x="4636093" y="3973133"/>
                    <a:pt x="4645384" y="3982424"/>
                  </a:cubicBezTo>
                  <a:cubicBezTo>
                    <a:pt x="4657773" y="3994813"/>
                    <a:pt x="4676356" y="4003219"/>
                    <a:pt x="4684320" y="4000122"/>
                  </a:cubicBezTo>
                  <a:cubicBezTo>
                    <a:pt x="4692727" y="3997025"/>
                    <a:pt x="4702018" y="3962514"/>
                    <a:pt x="4696709" y="3953665"/>
                  </a:cubicBezTo>
                  <a:cubicBezTo>
                    <a:pt x="4694054" y="3949683"/>
                    <a:pt x="4692727" y="3941276"/>
                    <a:pt x="4693169" y="3935524"/>
                  </a:cubicBezTo>
                  <a:cubicBezTo>
                    <a:pt x="4693612" y="3929330"/>
                    <a:pt x="4694497" y="3920038"/>
                    <a:pt x="4694939" y="3914287"/>
                  </a:cubicBezTo>
                  <a:cubicBezTo>
                    <a:pt x="4694939" y="3908535"/>
                    <a:pt x="4697151" y="3904995"/>
                    <a:pt x="4699363" y="3906322"/>
                  </a:cubicBezTo>
                  <a:cubicBezTo>
                    <a:pt x="4701576" y="3908092"/>
                    <a:pt x="4702903" y="3902340"/>
                    <a:pt x="4702461" y="3894819"/>
                  </a:cubicBezTo>
                  <a:cubicBezTo>
                    <a:pt x="4702018" y="3886855"/>
                    <a:pt x="4702903" y="3878006"/>
                    <a:pt x="4704673" y="3875793"/>
                  </a:cubicBezTo>
                  <a:cubicBezTo>
                    <a:pt x="4706443" y="3873139"/>
                    <a:pt x="4708655" y="3858980"/>
                    <a:pt x="4709540" y="3843494"/>
                  </a:cubicBezTo>
                  <a:cubicBezTo>
                    <a:pt x="4710425" y="3828451"/>
                    <a:pt x="4711752" y="3816062"/>
                    <a:pt x="4713079" y="3816062"/>
                  </a:cubicBezTo>
                  <a:cubicBezTo>
                    <a:pt x="4714407" y="3816062"/>
                    <a:pt x="4715292" y="3796152"/>
                    <a:pt x="4715292" y="3771817"/>
                  </a:cubicBezTo>
                  <a:cubicBezTo>
                    <a:pt x="4714849" y="3747482"/>
                    <a:pt x="4716177" y="3727572"/>
                    <a:pt x="4717946" y="3727572"/>
                  </a:cubicBezTo>
                  <a:cubicBezTo>
                    <a:pt x="4720159" y="3727572"/>
                    <a:pt x="4720601" y="3724917"/>
                    <a:pt x="4719274" y="3721378"/>
                  </a:cubicBezTo>
                  <a:cubicBezTo>
                    <a:pt x="4714407" y="3708989"/>
                    <a:pt x="4715292" y="3671823"/>
                    <a:pt x="4720159" y="3661647"/>
                  </a:cubicBezTo>
                  <a:cubicBezTo>
                    <a:pt x="4723256" y="3655895"/>
                    <a:pt x="4724583" y="3648816"/>
                    <a:pt x="4723698" y="3645718"/>
                  </a:cubicBezTo>
                  <a:cubicBezTo>
                    <a:pt x="4722371" y="3643064"/>
                    <a:pt x="4724583" y="3637754"/>
                    <a:pt x="4728565" y="3634657"/>
                  </a:cubicBezTo>
                  <a:cubicBezTo>
                    <a:pt x="4732547" y="3631560"/>
                    <a:pt x="4735202" y="3630675"/>
                    <a:pt x="4734317" y="3632887"/>
                  </a:cubicBezTo>
                  <a:cubicBezTo>
                    <a:pt x="4733432" y="3635100"/>
                    <a:pt x="4737414" y="3642179"/>
                    <a:pt x="4743166" y="3647931"/>
                  </a:cubicBezTo>
                  <a:cubicBezTo>
                    <a:pt x="4749803" y="3655010"/>
                    <a:pt x="4752900" y="3662532"/>
                    <a:pt x="4751573" y="3669168"/>
                  </a:cubicBezTo>
                  <a:cubicBezTo>
                    <a:pt x="4750688" y="3674478"/>
                    <a:pt x="4751130" y="3678902"/>
                    <a:pt x="4752900" y="3678902"/>
                  </a:cubicBezTo>
                  <a:cubicBezTo>
                    <a:pt x="4754670" y="3678902"/>
                    <a:pt x="4756440" y="3689521"/>
                    <a:pt x="4757325" y="3702352"/>
                  </a:cubicBezTo>
                  <a:cubicBezTo>
                    <a:pt x="4758652" y="3739518"/>
                    <a:pt x="4759094" y="3740846"/>
                    <a:pt x="4762634" y="3740846"/>
                  </a:cubicBezTo>
                  <a:cubicBezTo>
                    <a:pt x="4764404" y="3740846"/>
                    <a:pt x="4766174" y="3744828"/>
                    <a:pt x="4766174" y="3749252"/>
                  </a:cubicBezTo>
                  <a:cubicBezTo>
                    <a:pt x="4766174" y="3754119"/>
                    <a:pt x="4768386" y="3759429"/>
                    <a:pt x="4770598" y="3760756"/>
                  </a:cubicBezTo>
                  <a:cubicBezTo>
                    <a:pt x="4773253" y="3762526"/>
                    <a:pt x="4774138" y="3765623"/>
                    <a:pt x="4772810" y="3767835"/>
                  </a:cubicBezTo>
                  <a:cubicBezTo>
                    <a:pt x="4771041" y="3770047"/>
                    <a:pt x="4771483" y="3774472"/>
                    <a:pt x="4773695" y="3777569"/>
                  </a:cubicBezTo>
                  <a:cubicBezTo>
                    <a:pt x="4775465" y="3780224"/>
                    <a:pt x="4777235" y="3797037"/>
                    <a:pt x="4777677" y="3813850"/>
                  </a:cubicBezTo>
                  <a:cubicBezTo>
                    <a:pt x="4778120" y="3831106"/>
                    <a:pt x="4779005" y="3845707"/>
                    <a:pt x="4779447" y="3847034"/>
                  </a:cubicBezTo>
                  <a:cubicBezTo>
                    <a:pt x="4779890" y="3848361"/>
                    <a:pt x="4780332" y="3851016"/>
                    <a:pt x="4779890" y="3853228"/>
                  </a:cubicBezTo>
                  <a:cubicBezTo>
                    <a:pt x="4779447" y="3854998"/>
                    <a:pt x="4781217" y="3859423"/>
                    <a:pt x="4783872" y="3862520"/>
                  </a:cubicBezTo>
                  <a:cubicBezTo>
                    <a:pt x="4786969" y="3866502"/>
                    <a:pt x="4786969" y="3869157"/>
                    <a:pt x="4784314" y="3870926"/>
                  </a:cubicBezTo>
                  <a:cubicBezTo>
                    <a:pt x="4780332" y="3873581"/>
                    <a:pt x="4781659" y="3961186"/>
                    <a:pt x="4785642" y="3965169"/>
                  </a:cubicBezTo>
                  <a:cubicBezTo>
                    <a:pt x="4786526" y="3966496"/>
                    <a:pt x="4785642" y="3972690"/>
                    <a:pt x="4783872" y="3979769"/>
                  </a:cubicBezTo>
                  <a:cubicBezTo>
                    <a:pt x="4779890" y="3994370"/>
                    <a:pt x="4785642" y="4001450"/>
                    <a:pt x="4810419" y="4012068"/>
                  </a:cubicBezTo>
                  <a:cubicBezTo>
                    <a:pt x="4828559" y="4019148"/>
                    <a:pt x="4848470" y="4014723"/>
                    <a:pt x="4844488" y="4004547"/>
                  </a:cubicBezTo>
                  <a:cubicBezTo>
                    <a:pt x="4843160" y="4001007"/>
                    <a:pt x="4844045" y="3997467"/>
                    <a:pt x="4846257" y="3996583"/>
                  </a:cubicBezTo>
                  <a:cubicBezTo>
                    <a:pt x="4848912" y="3995698"/>
                    <a:pt x="4851567" y="3989503"/>
                    <a:pt x="4851567" y="3982867"/>
                  </a:cubicBezTo>
                  <a:cubicBezTo>
                    <a:pt x="4852009" y="3976230"/>
                    <a:pt x="4853779" y="3970920"/>
                    <a:pt x="4855106" y="3970920"/>
                  </a:cubicBezTo>
                  <a:cubicBezTo>
                    <a:pt x="4856876" y="3970920"/>
                    <a:pt x="4859089" y="3966938"/>
                    <a:pt x="4860416" y="3962071"/>
                  </a:cubicBezTo>
                  <a:cubicBezTo>
                    <a:pt x="4861743" y="3957204"/>
                    <a:pt x="4860858" y="3953222"/>
                    <a:pt x="4859089" y="3953222"/>
                  </a:cubicBezTo>
                  <a:cubicBezTo>
                    <a:pt x="4856876" y="3953222"/>
                    <a:pt x="4858204" y="3943046"/>
                    <a:pt x="4861301" y="3931100"/>
                  </a:cubicBezTo>
                  <a:cubicBezTo>
                    <a:pt x="4864398" y="3918711"/>
                    <a:pt x="4867938" y="3890837"/>
                    <a:pt x="4868822" y="3869157"/>
                  </a:cubicBezTo>
                  <a:cubicBezTo>
                    <a:pt x="4869265" y="3847034"/>
                    <a:pt x="4871920" y="3829336"/>
                    <a:pt x="4874132" y="3829336"/>
                  </a:cubicBezTo>
                  <a:cubicBezTo>
                    <a:pt x="4876787" y="3829336"/>
                    <a:pt x="4876344" y="3827124"/>
                    <a:pt x="4873689" y="3824469"/>
                  </a:cubicBezTo>
                  <a:cubicBezTo>
                    <a:pt x="4870150" y="3820929"/>
                    <a:pt x="4870592" y="3813850"/>
                    <a:pt x="4874574" y="3797922"/>
                  </a:cubicBezTo>
                  <a:cubicBezTo>
                    <a:pt x="4877671" y="3785976"/>
                    <a:pt x="4879441" y="3776242"/>
                    <a:pt x="4878114" y="3776242"/>
                  </a:cubicBezTo>
                  <a:cubicBezTo>
                    <a:pt x="4876787" y="3776242"/>
                    <a:pt x="4878114" y="3773145"/>
                    <a:pt x="4881211" y="3769605"/>
                  </a:cubicBezTo>
                  <a:cubicBezTo>
                    <a:pt x="4885636" y="3764295"/>
                    <a:pt x="4885636" y="3761641"/>
                    <a:pt x="4881211" y="3756331"/>
                  </a:cubicBezTo>
                  <a:cubicBezTo>
                    <a:pt x="4877671" y="3752349"/>
                    <a:pt x="4876787" y="3743500"/>
                    <a:pt x="4878114" y="3734209"/>
                  </a:cubicBezTo>
                  <a:cubicBezTo>
                    <a:pt x="4879441" y="3725802"/>
                    <a:pt x="4878556" y="3717838"/>
                    <a:pt x="4875902" y="3716068"/>
                  </a:cubicBezTo>
                  <a:cubicBezTo>
                    <a:pt x="4873247" y="3714298"/>
                    <a:pt x="4873689" y="3711644"/>
                    <a:pt x="4877229" y="3709431"/>
                  </a:cubicBezTo>
                  <a:cubicBezTo>
                    <a:pt x="4881654" y="3706777"/>
                    <a:pt x="4881654" y="3705449"/>
                    <a:pt x="4878114" y="3705449"/>
                  </a:cubicBezTo>
                  <a:cubicBezTo>
                    <a:pt x="4875017" y="3705449"/>
                    <a:pt x="4873689" y="3702352"/>
                    <a:pt x="4875017" y="3698813"/>
                  </a:cubicBezTo>
                  <a:cubicBezTo>
                    <a:pt x="4876344" y="3695273"/>
                    <a:pt x="4875017" y="3685097"/>
                    <a:pt x="4872362" y="3676248"/>
                  </a:cubicBezTo>
                  <a:cubicBezTo>
                    <a:pt x="4868380" y="3665186"/>
                    <a:pt x="4868380" y="3658992"/>
                    <a:pt x="4871477" y="3655895"/>
                  </a:cubicBezTo>
                  <a:cubicBezTo>
                    <a:pt x="4874574" y="3652798"/>
                    <a:pt x="4875017" y="3648373"/>
                    <a:pt x="4872362" y="3643064"/>
                  </a:cubicBezTo>
                  <a:cubicBezTo>
                    <a:pt x="4869707" y="3638639"/>
                    <a:pt x="4869265" y="3632002"/>
                    <a:pt x="4870592" y="3628463"/>
                  </a:cubicBezTo>
                  <a:cubicBezTo>
                    <a:pt x="4872805" y="3622269"/>
                    <a:pt x="4874132" y="3622269"/>
                    <a:pt x="4879884" y="3628463"/>
                  </a:cubicBezTo>
                  <a:cubicBezTo>
                    <a:pt x="4883423" y="3632002"/>
                    <a:pt x="4885636" y="3637754"/>
                    <a:pt x="4884308" y="3641294"/>
                  </a:cubicBezTo>
                  <a:cubicBezTo>
                    <a:pt x="4882981" y="3644391"/>
                    <a:pt x="4885193" y="3651913"/>
                    <a:pt x="4889618" y="3657665"/>
                  </a:cubicBezTo>
                  <a:cubicBezTo>
                    <a:pt x="4894042" y="3663417"/>
                    <a:pt x="4896697" y="3670053"/>
                    <a:pt x="4895812" y="3673150"/>
                  </a:cubicBezTo>
                  <a:cubicBezTo>
                    <a:pt x="4893600" y="3679345"/>
                    <a:pt x="4906431" y="3706334"/>
                    <a:pt x="4913953" y="3710759"/>
                  </a:cubicBezTo>
                  <a:cubicBezTo>
                    <a:pt x="4916607" y="3712529"/>
                    <a:pt x="4918819" y="3715626"/>
                    <a:pt x="4918819" y="3717396"/>
                  </a:cubicBezTo>
                  <a:cubicBezTo>
                    <a:pt x="4919262" y="3719165"/>
                    <a:pt x="4922359" y="3731112"/>
                    <a:pt x="4926341" y="3743058"/>
                  </a:cubicBezTo>
                  <a:cubicBezTo>
                    <a:pt x="4930323" y="3755446"/>
                    <a:pt x="4934305" y="3773145"/>
                    <a:pt x="4935190" y="3782878"/>
                  </a:cubicBezTo>
                  <a:cubicBezTo>
                    <a:pt x="4936075" y="3792612"/>
                    <a:pt x="4937845" y="3801461"/>
                    <a:pt x="4939615" y="3802789"/>
                  </a:cubicBezTo>
                  <a:cubicBezTo>
                    <a:pt x="4941385" y="3804116"/>
                    <a:pt x="4943597" y="3810310"/>
                    <a:pt x="4944482" y="3816062"/>
                  </a:cubicBezTo>
                  <a:cubicBezTo>
                    <a:pt x="4945367" y="3822257"/>
                    <a:pt x="4947579" y="3830221"/>
                    <a:pt x="4948906" y="3833760"/>
                  </a:cubicBezTo>
                  <a:cubicBezTo>
                    <a:pt x="4950676" y="3837300"/>
                    <a:pt x="4951561" y="3847476"/>
                    <a:pt x="4951561" y="3855883"/>
                  </a:cubicBezTo>
                  <a:cubicBezTo>
                    <a:pt x="4951118" y="3864290"/>
                    <a:pt x="4951561" y="3881545"/>
                    <a:pt x="4952003" y="3894376"/>
                  </a:cubicBezTo>
                  <a:cubicBezTo>
                    <a:pt x="4952446" y="3906765"/>
                    <a:pt x="4951561" y="3919596"/>
                    <a:pt x="4949349" y="3922693"/>
                  </a:cubicBezTo>
                  <a:cubicBezTo>
                    <a:pt x="4947579" y="3926233"/>
                    <a:pt x="4948021" y="3926675"/>
                    <a:pt x="4951118" y="3924905"/>
                  </a:cubicBezTo>
                  <a:cubicBezTo>
                    <a:pt x="4955985" y="3921808"/>
                    <a:pt x="4958640" y="3934639"/>
                    <a:pt x="4957313" y="3953222"/>
                  </a:cubicBezTo>
                  <a:cubicBezTo>
                    <a:pt x="4956870" y="3956762"/>
                    <a:pt x="4956428" y="3966053"/>
                    <a:pt x="4955543" y="3973133"/>
                  </a:cubicBezTo>
                  <a:cubicBezTo>
                    <a:pt x="4955101" y="3980654"/>
                    <a:pt x="4952446" y="3987734"/>
                    <a:pt x="4949791" y="3989503"/>
                  </a:cubicBezTo>
                  <a:cubicBezTo>
                    <a:pt x="4947136" y="3991716"/>
                    <a:pt x="4947579" y="3993043"/>
                    <a:pt x="4951118" y="3993043"/>
                  </a:cubicBezTo>
                  <a:cubicBezTo>
                    <a:pt x="4955101" y="3993043"/>
                    <a:pt x="4955543" y="3995255"/>
                    <a:pt x="4952003" y="4001450"/>
                  </a:cubicBezTo>
                  <a:cubicBezTo>
                    <a:pt x="4949791" y="4006317"/>
                    <a:pt x="4948906" y="4013838"/>
                    <a:pt x="4950676" y="4018263"/>
                  </a:cubicBezTo>
                  <a:cubicBezTo>
                    <a:pt x="4954216" y="4027997"/>
                    <a:pt x="4969701" y="4044810"/>
                    <a:pt x="4969701" y="4039500"/>
                  </a:cubicBezTo>
                  <a:cubicBezTo>
                    <a:pt x="4969701" y="4037288"/>
                    <a:pt x="4974126" y="4040828"/>
                    <a:pt x="4979435" y="4047907"/>
                  </a:cubicBezTo>
                  <a:lnTo>
                    <a:pt x="4989612" y="4059853"/>
                  </a:lnTo>
                  <a:lnTo>
                    <a:pt x="4998461" y="4048792"/>
                  </a:lnTo>
                  <a:cubicBezTo>
                    <a:pt x="5003770" y="4042598"/>
                    <a:pt x="5009965" y="4037288"/>
                    <a:pt x="5013062" y="4037288"/>
                  </a:cubicBezTo>
                  <a:close/>
                  <a:moveTo>
                    <a:pt x="1387613" y="3970920"/>
                  </a:moveTo>
                  <a:cubicBezTo>
                    <a:pt x="1396904" y="3966496"/>
                    <a:pt x="1410178" y="3961629"/>
                    <a:pt x="1417257" y="3960302"/>
                  </a:cubicBezTo>
                  <a:cubicBezTo>
                    <a:pt x="1424336" y="3959417"/>
                    <a:pt x="1435398" y="3954107"/>
                    <a:pt x="1442035" y="3948798"/>
                  </a:cubicBezTo>
                  <a:cubicBezTo>
                    <a:pt x="1452653" y="3940391"/>
                    <a:pt x="1454423" y="3939949"/>
                    <a:pt x="1455751" y="3946143"/>
                  </a:cubicBezTo>
                  <a:cubicBezTo>
                    <a:pt x="1457520" y="3955435"/>
                    <a:pt x="1465484" y="3955435"/>
                    <a:pt x="1465484" y="3946143"/>
                  </a:cubicBezTo>
                  <a:cubicBezTo>
                    <a:pt x="1465484" y="3940834"/>
                    <a:pt x="1468139" y="3939506"/>
                    <a:pt x="1474776" y="3941276"/>
                  </a:cubicBezTo>
                  <a:cubicBezTo>
                    <a:pt x="1480528" y="3942603"/>
                    <a:pt x="1483183" y="3941719"/>
                    <a:pt x="1481855" y="3938621"/>
                  </a:cubicBezTo>
                  <a:cubicBezTo>
                    <a:pt x="1479643" y="3931100"/>
                    <a:pt x="1489819" y="3922251"/>
                    <a:pt x="1500438" y="3922251"/>
                  </a:cubicBezTo>
                  <a:cubicBezTo>
                    <a:pt x="1505305" y="3922251"/>
                    <a:pt x="1510172" y="3918269"/>
                    <a:pt x="1511942" y="3913402"/>
                  </a:cubicBezTo>
                  <a:cubicBezTo>
                    <a:pt x="1513712" y="3908535"/>
                    <a:pt x="1516366" y="3905438"/>
                    <a:pt x="1518579" y="3906765"/>
                  </a:cubicBezTo>
                  <a:cubicBezTo>
                    <a:pt x="1520791" y="3908092"/>
                    <a:pt x="1530082" y="3906322"/>
                    <a:pt x="1539374" y="3902783"/>
                  </a:cubicBezTo>
                  <a:cubicBezTo>
                    <a:pt x="1548665" y="3898801"/>
                    <a:pt x="1559284" y="3896146"/>
                    <a:pt x="1562824" y="3896589"/>
                  </a:cubicBezTo>
                  <a:cubicBezTo>
                    <a:pt x="1580079" y="3897916"/>
                    <a:pt x="1588928" y="3895261"/>
                    <a:pt x="1586716" y="3889952"/>
                  </a:cubicBezTo>
                  <a:cubicBezTo>
                    <a:pt x="1584504" y="3884200"/>
                    <a:pt x="1614591" y="3869157"/>
                    <a:pt x="1627864" y="3869157"/>
                  </a:cubicBezTo>
                  <a:cubicBezTo>
                    <a:pt x="1630519" y="3869157"/>
                    <a:pt x="1634501" y="3865174"/>
                    <a:pt x="1635828" y="3860307"/>
                  </a:cubicBezTo>
                  <a:cubicBezTo>
                    <a:pt x="1637598" y="3854113"/>
                    <a:pt x="1642465" y="3851458"/>
                    <a:pt x="1650872" y="3851458"/>
                  </a:cubicBezTo>
                  <a:cubicBezTo>
                    <a:pt x="1657508" y="3851458"/>
                    <a:pt x="1672109" y="3848804"/>
                    <a:pt x="1682728" y="3845707"/>
                  </a:cubicBezTo>
                  <a:cubicBezTo>
                    <a:pt x="1693347" y="3842167"/>
                    <a:pt x="1704851" y="3840397"/>
                    <a:pt x="1708390" y="3841725"/>
                  </a:cubicBezTo>
                  <a:cubicBezTo>
                    <a:pt x="1711930" y="3843052"/>
                    <a:pt x="1713257" y="3841725"/>
                    <a:pt x="1711488" y="3838627"/>
                  </a:cubicBezTo>
                  <a:cubicBezTo>
                    <a:pt x="1709275" y="3835530"/>
                    <a:pt x="1712372" y="3833760"/>
                    <a:pt x="1719452" y="3833760"/>
                  </a:cubicBezTo>
                  <a:cubicBezTo>
                    <a:pt x="1725646" y="3833760"/>
                    <a:pt x="1730955" y="3831991"/>
                    <a:pt x="1730955" y="3829336"/>
                  </a:cubicBezTo>
                  <a:cubicBezTo>
                    <a:pt x="1730955" y="3827124"/>
                    <a:pt x="1734053" y="3824911"/>
                    <a:pt x="1737592" y="3824911"/>
                  </a:cubicBezTo>
                  <a:cubicBezTo>
                    <a:pt x="1741132" y="3824911"/>
                    <a:pt x="1744229" y="3823142"/>
                    <a:pt x="1744229" y="3820487"/>
                  </a:cubicBezTo>
                  <a:cubicBezTo>
                    <a:pt x="1744229" y="3818275"/>
                    <a:pt x="1750423" y="3816062"/>
                    <a:pt x="1757503" y="3816062"/>
                  </a:cubicBezTo>
                  <a:cubicBezTo>
                    <a:pt x="1765024" y="3816062"/>
                    <a:pt x="1775201" y="3812080"/>
                    <a:pt x="1780510" y="3807213"/>
                  </a:cubicBezTo>
                  <a:cubicBezTo>
                    <a:pt x="1785819" y="3802346"/>
                    <a:pt x="1794226" y="3798364"/>
                    <a:pt x="1799535" y="3798364"/>
                  </a:cubicBezTo>
                  <a:cubicBezTo>
                    <a:pt x="1804402" y="3798364"/>
                    <a:pt x="1811039" y="3796152"/>
                    <a:pt x="1814136" y="3793055"/>
                  </a:cubicBezTo>
                  <a:cubicBezTo>
                    <a:pt x="1820331" y="3786861"/>
                    <a:pt x="1821216" y="3770047"/>
                    <a:pt x="1815021" y="3774029"/>
                  </a:cubicBezTo>
                  <a:cubicBezTo>
                    <a:pt x="1812809" y="3775357"/>
                    <a:pt x="1810597" y="3774914"/>
                    <a:pt x="1810597" y="3772260"/>
                  </a:cubicBezTo>
                  <a:cubicBezTo>
                    <a:pt x="1810597" y="3769605"/>
                    <a:pt x="1805730" y="3766508"/>
                    <a:pt x="1799535" y="3764738"/>
                  </a:cubicBezTo>
                  <a:cubicBezTo>
                    <a:pt x="1793341" y="3763411"/>
                    <a:pt x="1788474" y="3760313"/>
                    <a:pt x="1788474" y="3758544"/>
                  </a:cubicBezTo>
                  <a:cubicBezTo>
                    <a:pt x="1788474" y="3755446"/>
                    <a:pt x="1780952" y="3754562"/>
                    <a:pt x="1735380" y="3753234"/>
                  </a:cubicBezTo>
                  <a:cubicBezTo>
                    <a:pt x="1724319" y="3753234"/>
                    <a:pt x="1713700" y="3751464"/>
                    <a:pt x="1711045" y="3750137"/>
                  </a:cubicBezTo>
                  <a:cubicBezTo>
                    <a:pt x="1705736" y="3747040"/>
                    <a:pt x="1699099" y="3746155"/>
                    <a:pt x="1651757" y="3741730"/>
                  </a:cubicBezTo>
                  <a:cubicBezTo>
                    <a:pt x="1631846" y="3739518"/>
                    <a:pt x="1603529" y="3738633"/>
                    <a:pt x="1588928" y="3739076"/>
                  </a:cubicBezTo>
                  <a:cubicBezTo>
                    <a:pt x="1574770" y="3739518"/>
                    <a:pt x="1562824" y="3737748"/>
                    <a:pt x="1562824" y="3735536"/>
                  </a:cubicBezTo>
                  <a:cubicBezTo>
                    <a:pt x="1562824" y="3733324"/>
                    <a:pt x="1559284" y="3732439"/>
                    <a:pt x="1555302" y="3733766"/>
                  </a:cubicBezTo>
                  <a:cubicBezTo>
                    <a:pt x="1550878" y="3735094"/>
                    <a:pt x="1540259" y="3736421"/>
                    <a:pt x="1531852" y="3737306"/>
                  </a:cubicBezTo>
                  <a:cubicBezTo>
                    <a:pt x="1523446" y="3737748"/>
                    <a:pt x="1512827" y="3740846"/>
                    <a:pt x="1508845" y="3744385"/>
                  </a:cubicBezTo>
                  <a:cubicBezTo>
                    <a:pt x="1504420" y="3747925"/>
                    <a:pt x="1500881" y="3749695"/>
                    <a:pt x="1500881" y="3747482"/>
                  </a:cubicBezTo>
                  <a:cubicBezTo>
                    <a:pt x="1500881" y="3745713"/>
                    <a:pt x="1497783" y="3746597"/>
                    <a:pt x="1494244" y="3749695"/>
                  </a:cubicBezTo>
                  <a:cubicBezTo>
                    <a:pt x="1489819" y="3753677"/>
                    <a:pt x="1487607" y="3753677"/>
                    <a:pt x="1487607" y="3750137"/>
                  </a:cubicBezTo>
                  <a:cubicBezTo>
                    <a:pt x="1487607" y="3747482"/>
                    <a:pt x="1484067" y="3748810"/>
                    <a:pt x="1479643" y="3753234"/>
                  </a:cubicBezTo>
                  <a:cubicBezTo>
                    <a:pt x="1475218" y="3757216"/>
                    <a:pt x="1472121" y="3761641"/>
                    <a:pt x="1472564" y="3762526"/>
                  </a:cubicBezTo>
                  <a:cubicBezTo>
                    <a:pt x="1473449" y="3763411"/>
                    <a:pt x="1470351" y="3769605"/>
                    <a:pt x="1465927" y="3775799"/>
                  </a:cubicBezTo>
                  <a:cubicBezTo>
                    <a:pt x="1461502" y="3781994"/>
                    <a:pt x="1456635" y="3790400"/>
                    <a:pt x="1455308" y="3793940"/>
                  </a:cubicBezTo>
                  <a:cubicBezTo>
                    <a:pt x="1453538" y="3798807"/>
                    <a:pt x="1452653" y="3797922"/>
                    <a:pt x="1452653" y="3791727"/>
                  </a:cubicBezTo>
                  <a:cubicBezTo>
                    <a:pt x="1452211" y="3783763"/>
                    <a:pt x="1450441" y="3784648"/>
                    <a:pt x="1438937" y="3797037"/>
                  </a:cubicBezTo>
                  <a:cubicBezTo>
                    <a:pt x="1431416" y="3805001"/>
                    <a:pt x="1425664" y="3813408"/>
                    <a:pt x="1425664" y="3816062"/>
                  </a:cubicBezTo>
                  <a:cubicBezTo>
                    <a:pt x="1425664" y="3818717"/>
                    <a:pt x="1423894" y="3820044"/>
                    <a:pt x="1421682" y="3818717"/>
                  </a:cubicBezTo>
                  <a:cubicBezTo>
                    <a:pt x="1419470" y="3817390"/>
                    <a:pt x="1416815" y="3819159"/>
                    <a:pt x="1415045" y="3822699"/>
                  </a:cubicBezTo>
                  <a:cubicBezTo>
                    <a:pt x="1413718" y="3826239"/>
                    <a:pt x="1414603" y="3829336"/>
                    <a:pt x="1416815" y="3829336"/>
                  </a:cubicBezTo>
                  <a:cubicBezTo>
                    <a:pt x="1419470" y="3829336"/>
                    <a:pt x="1421239" y="3831548"/>
                    <a:pt x="1421239" y="3834645"/>
                  </a:cubicBezTo>
                  <a:cubicBezTo>
                    <a:pt x="1421239" y="3837300"/>
                    <a:pt x="1419912" y="3838627"/>
                    <a:pt x="1418585" y="3836858"/>
                  </a:cubicBezTo>
                  <a:cubicBezTo>
                    <a:pt x="1415045" y="3833760"/>
                    <a:pt x="1403541" y="3844379"/>
                    <a:pt x="1403541" y="3851016"/>
                  </a:cubicBezTo>
                  <a:cubicBezTo>
                    <a:pt x="1403541" y="3853671"/>
                    <a:pt x="1401771" y="3855883"/>
                    <a:pt x="1399117" y="3855883"/>
                  </a:cubicBezTo>
                  <a:cubicBezTo>
                    <a:pt x="1396904" y="3855883"/>
                    <a:pt x="1394692" y="3858980"/>
                    <a:pt x="1394692" y="3862520"/>
                  </a:cubicBezTo>
                  <a:cubicBezTo>
                    <a:pt x="1394692" y="3866059"/>
                    <a:pt x="1392922" y="3869157"/>
                    <a:pt x="1390268" y="3869157"/>
                  </a:cubicBezTo>
                  <a:cubicBezTo>
                    <a:pt x="1388055" y="3869157"/>
                    <a:pt x="1385843" y="3872254"/>
                    <a:pt x="1385843" y="3875793"/>
                  </a:cubicBezTo>
                  <a:cubicBezTo>
                    <a:pt x="1385843" y="3879775"/>
                    <a:pt x="1383188" y="3883757"/>
                    <a:pt x="1379649" y="3885085"/>
                  </a:cubicBezTo>
                  <a:cubicBezTo>
                    <a:pt x="1376109" y="3886412"/>
                    <a:pt x="1371685" y="3893491"/>
                    <a:pt x="1370357" y="3901013"/>
                  </a:cubicBezTo>
                  <a:cubicBezTo>
                    <a:pt x="1368588" y="3908092"/>
                    <a:pt x="1365048" y="3912959"/>
                    <a:pt x="1361951" y="3912074"/>
                  </a:cubicBezTo>
                  <a:cubicBezTo>
                    <a:pt x="1355756" y="3909420"/>
                    <a:pt x="1346907" y="3918711"/>
                    <a:pt x="1349562" y="3925790"/>
                  </a:cubicBezTo>
                  <a:cubicBezTo>
                    <a:pt x="1350447" y="3928445"/>
                    <a:pt x="1349120" y="3931100"/>
                    <a:pt x="1346465" y="3931100"/>
                  </a:cubicBezTo>
                  <a:cubicBezTo>
                    <a:pt x="1343810" y="3931100"/>
                    <a:pt x="1341598" y="3935082"/>
                    <a:pt x="1341598" y="3939949"/>
                  </a:cubicBezTo>
                  <a:cubicBezTo>
                    <a:pt x="1341598" y="3945701"/>
                    <a:pt x="1339386" y="3947913"/>
                    <a:pt x="1334961" y="3946143"/>
                  </a:cubicBezTo>
                  <a:cubicBezTo>
                    <a:pt x="1326555" y="3942603"/>
                    <a:pt x="1330979" y="3955877"/>
                    <a:pt x="1341156" y="3966938"/>
                  </a:cubicBezTo>
                  <a:cubicBezTo>
                    <a:pt x="1355314" y="3981539"/>
                    <a:pt x="1365490" y="3982424"/>
                    <a:pt x="1387613" y="3970920"/>
                  </a:cubicBezTo>
                  <a:close/>
                  <a:moveTo>
                    <a:pt x="4536984" y="3973133"/>
                  </a:moveTo>
                  <a:cubicBezTo>
                    <a:pt x="4539638" y="3976230"/>
                    <a:pt x="4550700" y="3950568"/>
                    <a:pt x="4550700" y="3941719"/>
                  </a:cubicBezTo>
                  <a:cubicBezTo>
                    <a:pt x="4550700" y="3938179"/>
                    <a:pt x="4554239" y="3935524"/>
                    <a:pt x="4558221" y="3935524"/>
                  </a:cubicBezTo>
                  <a:cubicBezTo>
                    <a:pt x="4564416" y="3935524"/>
                    <a:pt x="4565743" y="3931985"/>
                    <a:pt x="4565301" y="3921366"/>
                  </a:cubicBezTo>
                  <a:cubicBezTo>
                    <a:pt x="4564858" y="3913402"/>
                    <a:pt x="4567513" y="3901013"/>
                    <a:pt x="4570610" y="3893934"/>
                  </a:cubicBezTo>
                  <a:cubicBezTo>
                    <a:pt x="4574150" y="3887297"/>
                    <a:pt x="4577689" y="3872254"/>
                    <a:pt x="4578574" y="3860750"/>
                  </a:cubicBezTo>
                  <a:cubicBezTo>
                    <a:pt x="4585653" y="3754562"/>
                    <a:pt x="4586096" y="3733766"/>
                    <a:pt x="4582556" y="3701025"/>
                  </a:cubicBezTo>
                  <a:cubicBezTo>
                    <a:pt x="4581229" y="3689964"/>
                    <a:pt x="4579459" y="3674920"/>
                    <a:pt x="4578574" y="3667399"/>
                  </a:cubicBezTo>
                  <a:cubicBezTo>
                    <a:pt x="4578132" y="3659877"/>
                    <a:pt x="4576362" y="3651913"/>
                    <a:pt x="4575035" y="3649701"/>
                  </a:cubicBezTo>
                  <a:cubicBezTo>
                    <a:pt x="4572822" y="3646161"/>
                    <a:pt x="4566186" y="3603686"/>
                    <a:pt x="4564858" y="3585987"/>
                  </a:cubicBezTo>
                  <a:cubicBezTo>
                    <a:pt x="4563531" y="3567847"/>
                    <a:pt x="4544948" y="3545282"/>
                    <a:pt x="4529020" y="3542627"/>
                  </a:cubicBezTo>
                  <a:cubicBezTo>
                    <a:pt x="4524595" y="3541742"/>
                    <a:pt x="4512206" y="3540415"/>
                    <a:pt x="4502030" y="3540415"/>
                  </a:cubicBezTo>
                  <a:cubicBezTo>
                    <a:pt x="4490969" y="3539973"/>
                    <a:pt x="4486102" y="3538203"/>
                    <a:pt x="4488757" y="3535990"/>
                  </a:cubicBezTo>
                  <a:cubicBezTo>
                    <a:pt x="4491854" y="3533778"/>
                    <a:pt x="4488757" y="3533336"/>
                    <a:pt x="4482120" y="3534663"/>
                  </a:cubicBezTo>
                  <a:cubicBezTo>
                    <a:pt x="4475483" y="3535990"/>
                    <a:pt x="4468846" y="3535106"/>
                    <a:pt x="4467519" y="3532451"/>
                  </a:cubicBezTo>
                  <a:cubicBezTo>
                    <a:pt x="4465749" y="3529796"/>
                    <a:pt x="4461767" y="3528911"/>
                    <a:pt x="4458670" y="3530239"/>
                  </a:cubicBezTo>
                  <a:cubicBezTo>
                    <a:pt x="4455573" y="3531123"/>
                    <a:pt x="4450706" y="3529796"/>
                    <a:pt x="4448051" y="3527141"/>
                  </a:cubicBezTo>
                  <a:cubicBezTo>
                    <a:pt x="4444511" y="3523602"/>
                    <a:pt x="4441857" y="3523602"/>
                    <a:pt x="4437875" y="3527584"/>
                  </a:cubicBezTo>
                  <a:cubicBezTo>
                    <a:pt x="4431238" y="3534221"/>
                    <a:pt x="4416637" y="3534663"/>
                    <a:pt x="4416637" y="3528026"/>
                  </a:cubicBezTo>
                  <a:cubicBezTo>
                    <a:pt x="4416637" y="3525814"/>
                    <a:pt x="4414867" y="3524487"/>
                    <a:pt x="4412655" y="3526257"/>
                  </a:cubicBezTo>
                  <a:cubicBezTo>
                    <a:pt x="4410443" y="3527584"/>
                    <a:pt x="4405576" y="3525372"/>
                    <a:pt x="4402036" y="3521832"/>
                  </a:cubicBezTo>
                  <a:cubicBezTo>
                    <a:pt x="4394072" y="3514310"/>
                    <a:pt x="4385665" y="3512983"/>
                    <a:pt x="4385665" y="3520062"/>
                  </a:cubicBezTo>
                  <a:cubicBezTo>
                    <a:pt x="4385665" y="3522274"/>
                    <a:pt x="4383895" y="3523602"/>
                    <a:pt x="4381241" y="3521832"/>
                  </a:cubicBezTo>
                  <a:cubicBezTo>
                    <a:pt x="4375489" y="3518292"/>
                    <a:pt x="4321952" y="3510771"/>
                    <a:pt x="4292750" y="3509443"/>
                  </a:cubicBezTo>
                  <a:cubicBezTo>
                    <a:pt x="4269743" y="3508558"/>
                    <a:pt x="4268416" y="3509001"/>
                    <a:pt x="4267973" y="3519177"/>
                  </a:cubicBezTo>
                  <a:cubicBezTo>
                    <a:pt x="4267088" y="3532893"/>
                    <a:pt x="4274610" y="3559883"/>
                    <a:pt x="4280804" y="3567847"/>
                  </a:cubicBezTo>
                  <a:cubicBezTo>
                    <a:pt x="4289211" y="3577581"/>
                    <a:pt x="4298060" y="3605013"/>
                    <a:pt x="4299387" y="3623596"/>
                  </a:cubicBezTo>
                  <a:cubicBezTo>
                    <a:pt x="4301599" y="3652355"/>
                    <a:pt x="4306466" y="3675805"/>
                    <a:pt x="4313103" y="3688194"/>
                  </a:cubicBezTo>
                  <a:cubicBezTo>
                    <a:pt x="4316200" y="3694831"/>
                    <a:pt x="4317528" y="3701025"/>
                    <a:pt x="4316200" y="3702795"/>
                  </a:cubicBezTo>
                  <a:cubicBezTo>
                    <a:pt x="4314431" y="3704122"/>
                    <a:pt x="4315758" y="3705449"/>
                    <a:pt x="4318413" y="3705449"/>
                  </a:cubicBezTo>
                  <a:cubicBezTo>
                    <a:pt x="4321067" y="3705449"/>
                    <a:pt x="4323280" y="3712971"/>
                    <a:pt x="4322837" y="3722263"/>
                  </a:cubicBezTo>
                  <a:cubicBezTo>
                    <a:pt x="4322837" y="3731554"/>
                    <a:pt x="4324165" y="3745713"/>
                    <a:pt x="4325934" y="3753234"/>
                  </a:cubicBezTo>
                  <a:cubicBezTo>
                    <a:pt x="4328147" y="3763411"/>
                    <a:pt x="4327262" y="3767393"/>
                    <a:pt x="4323280" y="3767393"/>
                  </a:cubicBezTo>
                  <a:cubicBezTo>
                    <a:pt x="4319740" y="3767393"/>
                    <a:pt x="4320625" y="3770047"/>
                    <a:pt x="4325492" y="3775799"/>
                  </a:cubicBezTo>
                  <a:cubicBezTo>
                    <a:pt x="4330801" y="3781551"/>
                    <a:pt x="4332129" y="3788630"/>
                    <a:pt x="4330359" y="3804116"/>
                  </a:cubicBezTo>
                  <a:cubicBezTo>
                    <a:pt x="4329031" y="3815620"/>
                    <a:pt x="4329916" y="3825354"/>
                    <a:pt x="4332571" y="3827124"/>
                  </a:cubicBezTo>
                  <a:cubicBezTo>
                    <a:pt x="4338323" y="3830663"/>
                    <a:pt x="4338323" y="3850131"/>
                    <a:pt x="4332571" y="3853671"/>
                  </a:cubicBezTo>
                  <a:cubicBezTo>
                    <a:pt x="4329916" y="3854998"/>
                    <a:pt x="4329031" y="3863847"/>
                    <a:pt x="4330801" y="3872696"/>
                  </a:cubicBezTo>
                  <a:cubicBezTo>
                    <a:pt x="4332129" y="3881545"/>
                    <a:pt x="4333014" y="3891722"/>
                    <a:pt x="4332571" y="3894819"/>
                  </a:cubicBezTo>
                  <a:cubicBezTo>
                    <a:pt x="4329474" y="3931100"/>
                    <a:pt x="4330801" y="3933754"/>
                    <a:pt x="4357348" y="3951453"/>
                  </a:cubicBezTo>
                  <a:cubicBezTo>
                    <a:pt x="4368410" y="3958974"/>
                    <a:pt x="4390090" y="3953222"/>
                    <a:pt x="4390090" y="3942603"/>
                  </a:cubicBezTo>
                  <a:cubicBezTo>
                    <a:pt x="4390090" y="3939064"/>
                    <a:pt x="4391860" y="3935524"/>
                    <a:pt x="4394514" y="3934639"/>
                  </a:cubicBezTo>
                  <a:cubicBezTo>
                    <a:pt x="4396727" y="3934197"/>
                    <a:pt x="4398939" y="3918711"/>
                    <a:pt x="4399381" y="3901013"/>
                  </a:cubicBezTo>
                  <a:cubicBezTo>
                    <a:pt x="4399824" y="3883315"/>
                    <a:pt x="4401594" y="3868272"/>
                    <a:pt x="4403363" y="3866944"/>
                  </a:cubicBezTo>
                  <a:cubicBezTo>
                    <a:pt x="4405133" y="3865617"/>
                    <a:pt x="4406461" y="3856325"/>
                    <a:pt x="4406018" y="3846149"/>
                  </a:cubicBezTo>
                  <a:cubicBezTo>
                    <a:pt x="4405576" y="3835530"/>
                    <a:pt x="4406461" y="3822699"/>
                    <a:pt x="4408673" y="3817390"/>
                  </a:cubicBezTo>
                  <a:cubicBezTo>
                    <a:pt x="4410443" y="3811195"/>
                    <a:pt x="4410443" y="3807213"/>
                    <a:pt x="4407345" y="3807213"/>
                  </a:cubicBezTo>
                  <a:cubicBezTo>
                    <a:pt x="4404691" y="3807213"/>
                    <a:pt x="4404691" y="3804116"/>
                    <a:pt x="4407788" y="3797922"/>
                  </a:cubicBezTo>
                  <a:cubicBezTo>
                    <a:pt x="4410885" y="3793055"/>
                    <a:pt x="4411770" y="3785533"/>
                    <a:pt x="4410443" y="3781994"/>
                  </a:cubicBezTo>
                  <a:cubicBezTo>
                    <a:pt x="4408673" y="3778011"/>
                    <a:pt x="4409558" y="3772702"/>
                    <a:pt x="4411770" y="3770047"/>
                  </a:cubicBezTo>
                  <a:cubicBezTo>
                    <a:pt x="4416637" y="3763853"/>
                    <a:pt x="4420619" y="3731997"/>
                    <a:pt x="4416194" y="3731997"/>
                  </a:cubicBezTo>
                  <a:cubicBezTo>
                    <a:pt x="4412212" y="3731997"/>
                    <a:pt x="4408230" y="3715626"/>
                    <a:pt x="4411770" y="3712086"/>
                  </a:cubicBezTo>
                  <a:cubicBezTo>
                    <a:pt x="4413097" y="3710316"/>
                    <a:pt x="4414867" y="3702795"/>
                    <a:pt x="4414867" y="3695273"/>
                  </a:cubicBezTo>
                  <a:cubicBezTo>
                    <a:pt x="4415310" y="3687309"/>
                    <a:pt x="4416194" y="3668726"/>
                    <a:pt x="4416637" y="3653683"/>
                  </a:cubicBezTo>
                  <a:cubicBezTo>
                    <a:pt x="4417079" y="3638197"/>
                    <a:pt x="4419292" y="3625808"/>
                    <a:pt x="4421504" y="3625808"/>
                  </a:cubicBezTo>
                  <a:cubicBezTo>
                    <a:pt x="4423716" y="3625808"/>
                    <a:pt x="4425486" y="3622269"/>
                    <a:pt x="4425486" y="3618286"/>
                  </a:cubicBezTo>
                  <a:cubicBezTo>
                    <a:pt x="4425486" y="3611650"/>
                    <a:pt x="4424601" y="3611207"/>
                    <a:pt x="4421061" y="3616959"/>
                  </a:cubicBezTo>
                  <a:cubicBezTo>
                    <a:pt x="4415752" y="3625366"/>
                    <a:pt x="4415310" y="3620499"/>
                    <a:pt x="4421061" y="3606340"/>
                  </a:cubicBezTo>
                  <a:cubicBezTo>
                    <a:pt x="4423716" y="3599261"/>
                    <a:pt x="4423716" y="3594394"/>
                    <a:pt x="4421061" y="3592624"/>
                  </a:cubicBezTo>
                  <a:cubicBezTo>
                    <a:pt x="4418407" y="3590854"/>
                    <a:pt x="4417964" y="3584660"/>
                    <a:pt x="4419292" y="3578023"/>
                  </a:cubicBezTo>
                  <a:cubicBezTo>
                    <a:pt x="4427698" y="3539088"/>
                    <a:pt x="4429026" y="3535548"/>
                    <a:pt x="4429468" y="3544839"/>
                  </a:cubicBezTo>
                  <a:cubicBezTo>
                    <a:pt x="4429468" y="3550149"/>
                    <a:pt x="4433893" y="3561653"/>
                    <a:pt x="4439202" y="3570059"/>
                  </a:cubicBezTo>
                  <a:cubicBezTo>
                    <a:pt x="4444069" y="3578908"/>
                    <a:pt x="4447609" y="3588200"/>
                    <a:pt x="4446724" y="3591297"/>
                  </a:cubicBezTo>
                  <a:cubicBezTo>
                    <a:pt x="4445396" y="3594394"/>
                    <a:pt x="4448051" y="3600588"/>
                    <a:pt x="4452475" y="3605013"/>
                  </a:cubicBezTo>
                  <a:cubicBezTo>
                    <a:pt x="4456900" y="3609880"/>
                    <a:pt x="4459112" y="3616074"/>
                    <a:pt x="4458227" y="3619171"/>
                  </a:cubicBezTo>
                  <a:cubicBezTo>
                    <a:pt x="4456900" y="3622269"/>
                    <a:pt x="4458670" y="3629790"/>
                    <a:pt x="4462652" y="3635542"/>
                  </a:cubicBezTo>
                  <a:cubicBezTo>
                    <a:pt x="4466191" y="3641294"/>
                    <a:pt x="4469289" y="3649701"/>
                    <a:pt x="4469731" y="3654567"/>
                  </a:cubicBezTo>
                  <a:cubicBezTo>
                    <a:pt x="4470174" y="3677575"/>
                    <a:pt x="4474598" y="3706334"/>
                    <a:pt x="4478138" y="3713856"/>
                  </a:cubicBezTo>
                  <a:cubicBezTo>
                    <a:pt x="4480792" y="3718281"/>
                    <a:pt x="4481677" y="3723147"/>
                    <a:pt x="4479907" y="3724475"/>
                  </a:cubicBezTo>
                  <a:cubicBezTo>
                    <a:pt x="4478580" y="3726245"/>
                    <a:pt x="4479907" y="3730227"/>
                    <a:pt x="4482562" y="3733766"/>
                  </a:cubicBezTo>
                  <a:cubicBezTo>
                    <a:pt x="4486102" y="3737748"/>
                    <a:pt x="4486987" y="3750137"/>
                    <a:pt x="4486102" y="3767393"/>
                  </a:cubicBezTo>
                  <a:cubicBezTo>
                    <a:pt x="4484332" y="3788188"/>
                    <a:pt x="4485659" y="3795267"/>
                    <a:pt x="4490526" y="3797037"/>
                  </a:cubicBezTo>
                  <a:cubicBezTo>
                    <a:pt x="4493623" y="3798364"/>
                    <a:pt x="4496278" y="3802789"/>
                    <a:pt x="4495393" y="3806771"/>
                  </a:cubicBezTo>
                  <a:cubicBezTo>
                    <a:pt x="4494951" y="3810753"/>
                    <a:pt x="4495836" y="3816505"/>
                    <a:pt x="4497606" y="3819602"/>
                  </a:cubicBezTo>
                  <a:cubicBezTo>
                    <a:pt x="4499818" y="3822257"/>
                    <a:pt x="4499818" y="3824911"/>
                    <a:pt x="4497606" y="3824911"/>
                  </a:cubicBezTo>
                  <a:cubicBezTo>
                    <a:pt x="4495836" y="3824911"/>
                    <a:pt x="4493623" y="3840397"/>
                    <a:pt x="4493623" y="3859423"/>
                  </a:cubicBezTo>
                  <a:cubicBezTo>
                    <a:pt x="4493181" y="3878006"/>
                    <a:pt x="4490084" y="3901898"/>
                    <a:pt x="4486987" y="3912517"/>
                  </a:cubicBezTo>
                  <a:cubicBezTo>
                    <a:pt x="4481677" y="3928887"/>
                    <a:pt x="4482120" y="3931985"/>
                    <a:pt x="4487429" y="3935524"/>
                  </a:cubicBezTo>
                  <a:cubicBezTo>
                    <a:pt x="4491854" y="3938621"/>
                    <a:pt x="4492296" y="3939949"/>
                    <a:pt x="4488757" y="3939949"/>
                  </a:cubicBezTo>
                  <a:cubicBezTo>
                    <a:pt x="4485659" y="3939949"/>
                    <a:pt x="4492296" y="3948798"/>
                    <a:pt x="4503800" y="3959859"/>
                  </a:cubicBezTo>
                  <a:cubicBezTo>
                    <a:pt x="4517958" y="3974018"/>
                    <a:pt x="4525480" y="3978442"/>
                    <a:pt x="4529462" y="3975345"/>
                  </a:cubicBezTo>
                  <a:cubicBezTo>
                    <a:pt x="4532117" y="3973133"/>
                    <a:pt x="4535656" y="3972248"/>
                    <a:pt x="4536984" y="3973133"/>
                  </a:cubicBezTo>
                  <a:close/>
                  <a:moveTo>
                    <a:pt x="4217534" y="3929772"/>
                  </a:moveTo>
                  <a:cubicBezTo>
                    <a:pt x="4221516" y="3926675"/>
                    <a:pt x="4225055" y="3917384"/>
                    <a:pt x="4225498" y="3908977"/>
                  </a:cubicBezTo>
                  <a:cubicBezTo>
                    <a:pt x="4226383" y="3900571"/>
                    <a:pt x="4228595" y="3893049"/>
                    <a:pt x="4230807" y="3892164"/>
                  </a:cubicBezTo>
                  <a:cubicBezTo>
                    <a:pt x="4233019" y="3891279"/>
                    <a:pt x="4233462" y="3886412"/>
                    <a:pt x="4231250" y="3881103"/>
                  </a:cubicBezTo>
                  <a:cubicBezTo>
                    <a:pt x="4227268" y="3869157"/>
                    <a:pt x="4227710" y="3855441"/>
                    <a:pt x="4232135" y="3848361"/>
                  </a:cubicBezTo>
                  <a:cubicBezTo>
                    <a:pt x="4234347" y="3845264"/>
                    <a:pt x="4234789" y="3840840"/>
                    <a:pt x="4233019" y="3838627"/>
                  </a:cubicBezTo>
                  <a:cubicBezTo>
                    <a:pt x="4231692" y="3836415"/>
                    <a:pt x="4232577" y="3833318"/>
                    <a:pt x="4234789" y="3831991"/>
                  </a:cubicBezTo>
                  <a:cubicBezTo>
                    <a:pt x="4237002" y="3830663"/>
                    <a:pt x="4238771" y="3816062"/>
                    <a:pt x="4238771" y="3799692"/>
                  </a:cubicBezTo>
                  <a:cubicBezTo>
                    <a:pt x="4239214" y="3767393"/>
                    <a:pt x="4240099" y="3759429"/>
                    <a:pt x="4245408" y="3751022"/>
                  </a:cubicBezTo>
                  <a:cubicBezTo>
                    <a:pt x="4247620" y="3747482"/>
                    <a:pt x="4246735" y="3745270"/>
                    <a:pt x="4243196" y="3745270"/>
                  </a:cubicBezTo>
                  <a:cubicBezTo>
                    <a:pt x="4239656" y="3745270"/>
                    <a:pt x="4239214" y="3743943"/>
                    <a:pt x="4241869" y="3741730"/>
                  </a:cubicBezTo>
                  <a:cubicBezTo>
                    <a:pt x="4245851" y="3739076"/>
                    <a:pt x="4247178" y="3731112"/>
                    <a:pt x="4248948" y="3698813"/>
                  </a:cubicBezTo>
                  <a:cubicBezTo>
                    <a:pt x="4249390" y="3693946"/>
                    <a:pt x="4249833" y="3670938"/>
                    <a:pt x="4249833" y="3647931"/>
                  </a:cubicBezTo>
                  <a:lnTo>
                    <a:pt x="4249833" y="3574926"/>
                  </a:lnTo>
                  <a:cubicBezTo>
                    <a:pt x="4249833" y="3558113"/>
                    <a:pt x="4249390" y="3539973"/>
                    <a:pt x="4248063" y="3535106"/>
                  </a:cubicBezTo>
                  <a:cubicBezTo>
                    <a:pt x="4245408" y="3521390"/>
                    <a:pt x="4210897" y="3489533"/>
                    <a:pt x="4198951" y="3489975"/>
                  </a:cubicBezTo>
                  <a:cubicBezTo>
                    <a:pt x="4193199" y="3489975"/>
                    <a:pt x="4172404" y="3488648"/>
                    <a:pt x="4152493" y="3486436"/>
                  </a:cubicBezTo>
                  <a:lnTo>
                    <a:pt x="4115770" y="3482896"/>
                  </a:lnTo>
                  <a:lnTo>
                    <a:pt x="4115770" y="3505461"/>
                  </a:lnTo>
                  <a:cubicBezTo>
                    <a:pt x="4115770" y="3517850"/>
                    <a:pt x="4117982" y="3529354"/>
                    <a:pt x="4120637" y="3530681"/>
                  </a:cubicBezTo>
                  <a:cubicBezTo>
                    <a:pt x="4123291" y="3532451"/>
                    <a:pt x="4124176" y="3536433"/>
                    <a:pt x="4122849" y="3539973"/>
                  </a:cubicBezTo>
                  <a:cubicBezTo>
                    <a:pt x="4121522" y="3543512"/>
                    <a:pt x="4122406" y="3546167"/>
                    <a:pt x="4124619" y="3546167"/>
                  </a:cubicBezTo>
                  <a:cubicBezTo>
                    <a:pt x="4129928" y="3546167"/>
                    <a:pt x="4134795" y="3562980"/>
                    <a:pt x="4134353" y="3578466"/>
                  </a:cubicBezTo>
                  <a:cubicBezTo>
                    <a:pt x="4134353" y="3585545"/>
                    <a:pt x="4135238" y="3589970"/>
                    <a:pt x="4136565" y="3588642"/>
                  </a:cubicBezTo>
                  <a:cubicBezTo>
                    <a:pt x="4140105" y="3585545"/>
                    <a:pt x="4152051" y="3615632"/>
                    <a:pt x="4152051" y="3626693"/>
                  </a:cubicBezTo>
                  <a:cubicBezTo>
                    <a:pt x="4151608" y="3631118"/>
                    <a:pt x="4153378" y="3635542"/>
                    <a:pt x="4156033" y="3636869"/>
                  </a:cubicBezTo>
                  <a:cubicBezTo>
                    <a:pt x="4160457" y="3639967"/>
                    <a:pt x="4161342" y="3666956"/>
                    <a:pt x="4156918" y="3671823"/>
                  </a:cubicBezTo>
                  <a:cubicBezTo>
                    <a:pt x="4151608" y="3676690"/>
                    <a:pt x="4151608" y="3689521"/>
                    <a:pt x="4156475" y="3695273"/>
                  </a:cubicBezTo>
                  <a:cubicBezTo>
                    <a:pt x="4158688" y="3698370"/>
                    <a:pt x="4160015" y="3705449"/>
                    <a:pt x="4158688" y="3710759"/>
                  </a:cubicBezTo>
                  <a:cubicBezTo>
                    <a:pt x="4157360" y="3716511"/>
                    <a:pt x="4157803" y="3724917"/>
                    <a:pt x="4159572" y="3729342"/>
                  </a:cubicBezTo>
                  <a:cubicBezTo>
                    <a:pt x="4161785" y="3734651"/>
                    <a:pt x="4160457" y="3743500"/>
                    <a:pt x="4156475" y="3750579"/>
                  </a:cubicBezTo>
                  <a:cubicBezTo>
                    <a:pt x="4151166" y="3761641"/>
                    <a:pt x="4151166" y="3764738"/>
                    <a:pt x="4156475" y="3773145"/>
                  </a:cubicBezTo>
                  <a:cubicBezTo>
                    <a:pt x="4161342" y="3780666"/>
                    <a:pt x="4162670" y="3798807"/>
                    <a:pt x="4162227" y="3849689"/>
                  </a:cubicBezTo>
                  <a:lnTo>
                    <a:pt x="4161342" y="3916056"/>
                  </a:lnTo>
                  <a:lnTo>
                    <a:pt x="4177270" y="3925348"/>
                  </a:lnTo>
                  <a:cubicBezTo>
                    <a:pt x="4195854" y="3935967"/>
                    <a:pt x="4208242" y="3937294"/>
                    <a:pt x="4217534" y="3929772"/>
                  </a:cubicBezTo>
                  <a:close/>
                  <a:moveTo>
                    <a:pt x="4059136" y="3908092"/>
                  </a:moveTo>
                  <a:cubicBezTo>
                    <a:pt x="4074179" y="3900571"/>
                    <a:pt x="4078604" y="3885970"/>
                    <a:pt x="4082143" y="3835088"/>
                  </a:cubicBezTo>
                  <a:cubicBezTo>
                    <a:pt x="4083028" y="3820044"/>
                    <a:pt x="4085241" y="3805443"/>
                    <a:pt x="4086568" y="3803231"/>
                  </a:cubicBezTo>
                  <a:cubicBezTo>
                    <a:pt x="4089665" y="3798807"/>
                    <a:pt x="4090550" y="3736421"/>
                    <a:pt x="4087895" y="3723147"/>
                  </a:cubicBezTo>
                  <a:cubicBezTo>
                    <a:pt x="4087453" y="3719608"/>
                    <a:pt x="4084798" y="3713856"/>
                    <a:pt x="4083028" y="3710316"/>
                  </a:cubicBezTo>
                  <a:cubicBezTo>
                    <a:pt x="4080374" y="3705892"/>
                    <a:pt x="4080816" y="3705007"/>
                    <a:pt x="4083913" y="3707219"/>
                  </a:cubicBezTo>
                  <a:cubicBezTo>
                    <a:pt x="4089223" y="3710316"/>
                    <a:pt x="4090992" y="3694831"/>
                    <a:pt x="4090550" y="3658992"/>
                  </a:cubicBezTo>
                  <a:cubicBezTo>
                    <a:pt x="4089223" y="3585987"/>
                    <a:pt x="4089223" y="3544397"/>
                    <a:pt x="4090550" y="3523159"/>
                  </a:cubicBezTo>
                  <a:cubicBezTo>
                    <a:pt x="4091435" y="3508558"/>
                    <a:pt x="4090550" y="3497497"/>
                    <a:pt x="4087895" y="3497497"/>
                  </a:cubicBezTo>
                  <a:cubicBezTo>
                    <a:pt x="4085683" y="3497497"/>
                    <a:pt x="4084798" y="3494400"/>
                    <a:pt x="4086568" y="3490860"/>
                  </a:cubicBezTo>
                  <a:cubicBezTo>
                    <a:pt x="4088338" y="3486436"/>
                    <a:pt x="4086125" y="3484224"/>
                    <a:pt x="4080374" y="3484224"/>
                  </a:cubicBezTo>
                  <a:cubicBezTo>
                    <a:pt x="4075949" y="3484224"/>
                    <a:pt x="4070197" y="3481569"/>
                    <a:pt x="4068427" y="3478029"/>
                  </a:cubicBezTo>
                  <a:cubicBezTo>
                    <a:pt x="4065330" y="3472277"/>
                    <a:pt x="4049402" y="3469180"/>
                    <a:pt x="3994096" y="3463871"/>
                  </a:cubicBezTo>
                  <a:cubicBezTo>
                    <a:pt x="3982149" y="3462986"/>
                    <a:pt x="3965779" y="3460331"/>
                    <a:pt x="3958257" y="3458119"/>
                  </a:cubicBezTo>
                  <a:cubicBezTo>
                    <a:pt x="3949408" y="3455907"/>
                    <a:pt x="3941444" y="3456349"/>
                    <a:pt x="3935249" y="3459446"/>
                  </a:cubicBezTo>
                  <a:cubicBezTo>
                    <a:pt x="3926843" y="3463871"/>
                    <a:pt x="3926843" y="3465198"/>
                    <a:pt x="3932152" y="3478914"/>
                  </a:cubicBezTo>
                  <a:cubicBezTo>
                    <a:pt x="3935692" y="3486878"/>
                    <a:pt x="3941444" y="3494400"/>
                    <a:pt x="3945426" y="3495727"/>
                  </a:cubicBezTo>
                  <a:cubicBezTo>
                    <a:pt x="3948965" y="3497497"/>
                    <a:pt x="3952063" y="3503691"/>
                    <a:pt x="3952063" y="3510771"/>
                  </a:cubicBezTo>
                  <a:cubicBezTo>
                    <a:pt x="3952063" y="3517407"/>
                    <a:pt x="3955160" y="3524044"/>
                    <a:pt x="3958257" y="3525372"/>
                  </a:cubicBezTo>
                  <a:cubicBezTo>
                    <a:pt x="3961797" y="3526699"/>
                    <a:pt x="3966221" y="3535106"/>
                    <a:pt x="3967991" y="3543512"/>
                  </a:cubicBezTo>
                  <a:cubicBezTo>
                    <a:pt x="3969318" y="3552361"/>
                    <a:pt x="3972858" y="3558113"/>
                    <a:pt x="3975070" y="3556786"/>
                  </a:cubicBezTo>
                  <a:cubicBezTo>
                    <a:pt x="3977725" y="3555016"/>
                    <a:pt x="3978610" y="3557228"/>
                    <a:pt x="3976840" y="3562980"/>
                  </a:cubicBezTo>
                  <a:cubicBezTo>
                    <a:pt x="3975070" y="3567847"/>
                    <a:pt x="3975513" y="3573156"/>
                    <a:pt x="3978167" y="3574484"/>
                  </a:cubicBezTo>
                  <a:cubicBezTo>
                    <a:pt x="3980380" y="3575811"/>
                    <a:pt x="3981264" y="3581121"/>
                    <a:pt x="3979937" y="3585987"/>
                  </a:cubicBezTo>
                  <a:cubicBezTo>
                    <a:pt x="3978610" y="3590412"/>
                    <a:pt x="3980822" y="3597491"/>
                    <a:pt x="3984804" y="3601473"/>
                  </a:cubicBezTo>
                  <a:cubicBezTo>
                    <a:pt x="3992326" y="3608995"/>
                    <a:pt x="3992326" y="3610322"/>
                    <a:pt x="3994096" y="3632445"/>
                  </a:cubicBezTo>
                  <a:cubicBezTo>
                    <a:pt x="3994538" y="3639967"/>
                    <a:pt x="3996750" y="3652798"/>
                    <a:pt x="3999405" y="3661204"/>
                  </a:cubicBezTo>
                  <a:cubicBezTo>
                    <a:pt x="4002060" y="3669611"/>
                    <a:pt x="4004272" y="3679787"/>
                    <a:pt x="4004272" y="3683327"/>
                  </a:cubicBezTo>
                  <a:cubicBezTo>
                    <a:pt x="4004272" y="3686866"/>
                    <a:pt x="4006042" y="3697928"/>
                    <a:pt x="4008254" y="3707662"/>
                  </a:cubicBezTo>
                  <a:cubicBezTo>
                    <a:pt x="4011351" y="3722263"/>
                    <a:pt x="4011794" y="3756774"/>
                    <a:pt x="4008696" y="3793940"/>
                  </a:cubicBezTo>
                  <a:cubicBezTo>
                    <a:pt x="4008696" y="3797479"/>
                    <a:pt x="4004714" y="3805886"/>
                    <a:pt x="3999847" y="3812523"/>
                  </a:cubicBezTo>
                  <a:cubicBezTo>
                    <a:pt x="3993653" y="3821372"/>
                    <a:pt x="3993211" y="3824911"/>
                    <a:pt x="3997193" y="3826681"/>
                  </a:cubicBezTo>
                  <a:cubicBezTo>
                    <a:pt x="4001617" y="3828893"/>
                    <a:pt x="4001617" y="3829778"/>
                    <a:pt x="3997635" y="3831991"/>
                  </a:cubicBezTo>
                  <a:cubicBezTo>
                    <a:pt x="3990113" y="3835530"/>
                    <a:pt x="3990556" y="3842609"/>
                    <a:pt x="3998078" y="3842609"/>
                  </a:cubicBezTo>
                  <a:cubicBezTo>
                    <a:pt x="4006484" y="3842609"/>
                    <a:pt x="4014891" y="3865617"/>
                    <a:pt x="4011794" y="3879333"/>
                  </a:cubicBezTo>
                  <a:cubicBezTo>
                    <a:pt x="4009581" y="3888182"/>
                    <a:pt x="4011351" y="3893049"/>
                    <a:pt x="4020200" y="3900571"/>
                  </a:cubicBezTo>
                  <a:cubicBezTo>
                    <a:pt x="4026394" y="3905880"/>
                    <a:pt x="4030377" y="3912074"/>
                    <a:pt x="4029049" y="3914287"/>
                  </a:cubicBezTo>
                  <a:cubicBezTo>
                    <a:pt x="4026394" y="3918711"/>
                    <a:pt x="4047190" y="3914287"/>
                    <a:pt x="4059136" y="3908092"/>
                  </a:cubicBezTo>
                  <a:close/>
                  <a:moveTo>
                    <a:pt x="3894544" y="3880660"/>
                  </a:moveTo>
                  <a:cubicBezTo>
                    <a:pt x="3894544" y="3882873"/>
                    <a:pt x="3897641" y="3879775"/>
                    <a:pt x="3901623" y="3874466"/>
                  </a:cubicBezTo>
                  <a:cubicBezTo>
                    <a:pt x="3905163" y="3869157"/>
                    <a:pt x="3906933" y="3862520"/>
                    <a:pt x="3905605" y="3860307"/>
                  </a:cubicBezTo>
                  <a:cubicBezTo>
                    <a:pt x="3904278" y="3857653"/>
                    <a:pt x="3904720" y="3855883"/>
                    <a:pt x="3907375" y="3855883"/>
                  </a:cubicBezTo>
                  <a:cubicBezTo>
                    <a:pt x="3909587" y="3855883"/>
                    <a:pt x="3910915" y="3851458"/>
                    <a:pt x="3910030" y="3846591"/>
                  </a:cubicBezTo>
                  <a:cubicBezTo>
                    <a:pt x="3906490" y="3827566"/>
                    <a:pt x="3906490" y="3804559"/>
                    <a:pt x="3910030" y="3798364"/>
                  </a:cubicBezTo>
                  <a:cubicBezTo>
                    <a:pt x="3912684" y="3794382"/>
                    <a:pt x="3911800" y="3793497"/>
                    <a:pt x="3908260" y="3796152"/>
                  </a:cubicBezTo>
                  <a:cubicBezTo>
                    <a:pt x="3903835" y="3798807"/>
                    <a:pt x="3903835" y="3797479"/>
                    <a:pt x="3908260" y="3789073"/>
                  </a:cubicBezTo>
                  <a:cubicBezTo>
                    <a:pt x="3915339" y="3775799"/>
                    <a:pt x="3917109" y="3758544"/>
                    <a:pt x="3911800" y="3758544"/>
                  </a:cubicBezTo>
                  <a:cubicBezTo>
                    <a:pt x="3909587" y="3758544"/>
                    <a:pt x="3910472" y="3754119"/>
                    <a:pt x="3914454" y="3748367"/>
                  </a:cubicBezTo>
                  <a:cubicBezTo>
                    <a:pt x="3919321" y="3740403"/>
                    <a:pt x="3919764" y="3734651"/>
                    <a:pt x="3916666" y="3723147"/>
                  </a:cubicBezTo>
                  <a:cubicBezTo>
                    <a:pt x="3914012" y="3714741"/>
                    <a:pt x="3912242" y="3704565"/>
                    <a:pt x="3912242" y="3701025"/>
                  </a:cubicBezTo>
                  <a:cubicBezTo>
                    <a:pt x="3912242" y="3695273"/>
                    <a:pt x="3912684" y="3695273"/>
                    <a:pt x="3916666" y="3701025"/>
                  </a:cubicBezTo>
                  <a:cubicBezTo>
                    <a:pt x="3920206" y="3706334"/>
                    <a:pt x="3921091" y="3705449"/>
                    <a:pt x="3921091" y="3696600"/>
                  </a:cubicBezTo>
                  <a:cubicBezTo>
                    <a:pt x="3921091" y="3690406"/>
                    <a:pt x="3919321" y="3682884"/>
                    <a:pt x="3917109" y="3679345"/>
                  </a:cubicBezTo>
                  <a:cubicBezTo>
                    <a:pt x="3914897" y="3676248"/>
                    <a:pt x="3914897" y="3667399"/>
                    <a:pt x="3916666" y="3660762"/>
                  </a:cubicBezTo>
                  <a:cubicBezTo>
                    <a:pt x="3918879" y="3653683"/>
                    <a:pt x="3918879" y="3641736"/>
                    <a:pt x="3916666" y="3634215"/>
                  </a:cubicBezTo>
                  <a:cubicBezTo>
                    <a:pt x="3914012" y="3625366"/>
                    <a:pt x="3914012" y="3616959"/>
                    <a:pt x="3917109" y="3612092"/>
                  </a:cubicBezTo>
                  <a:cubicBezTo>
                    <a:pt x="3920206" y="3606340"/>
                    <a:pt x="3919764" y="3601031"/>
                    <a:pt x="3915339" y="3593952"/>
                  </a:cubicBezTo>
                  <a:cubicBezTo>
                    <a:pt x="3911357" y="3587315"/>
                    <a:pt x="3909587" y="3574926"/>
                    <a:pt x="3910472" y="3559440"/>
                  </a:cubicBezTo>
                  <a:cubicBezTo>
                    <a:pt x="3911357" y="3546167"/>
                    <a:pt x="3910030" y="3527584"/>
                    <a:pt x="3907375" y="3518735"/>
                  </a:cubicBezTo>
                  <a:cubicBezTo>
                    <a:pt x="3904278" y="3506789"/>
                    <a:pt x="3904720" y="3499267"/>
                    <a:pt x="3907817" y="3492630"/>
                  </a:cubicBezTo>
                  <a:cubicBezTo>
                    <a:pt x="3911357" y="3485993"/>
                    <a:pt x="3911357" y="3482011"/>
                    <a:pt x="3907817" y="3477587"/>
                  </a:cubicBezTo>
                  <a:cubicBezTo>
                    <a:pt x="3904720" y="3474047"/>
                    <a:pt x="3903835" y="3469180"/>
                    <a:pt x="3905605" y="3466526"/>
                  </a:cubicBezTo>
                  <a:cubicBezTo>
                    <a:pt x="3906933" y="3464313"/>
                    <a:pt x="3906490" y="3462101"/>
                    <a:pt x="3903835" y="3462101"/>
                  </a:cubicBezTo>
                  <a:cubicBezTo>
                    <a:pt x="3901623" y="3462101"/>
                    <a:pt x="3898084" y="3458119"/>
                    <a:pt x="3896756" y="3452810"/>
                  </a:cubicBezTo>
                  <a:cubicBezTo>
                    <a:pt x="3894544" y="3445730"/>
                    <a:pt x="3892332" y="3444845"/>
                    <a:pt x="3887465" y="3449270"/>
                  </a:cubicBezTo>
                  <a:cubicBezTo>
                    <a:pt x="3883925" y="3451925"/>
                    <a:pt x="3881270" y="3452810"/>
                    <a:pt x="3881270" y="3450597"/>
                  </a:cubicBezTo>
                  <a:cubicBezTo>
                    <a:pt x="3881270" y="3444403"/>
                    <a:pt x="3858705" y="3435554"/>
                    <a:pt x="3842777" y="3435554"/>
                  </a:cubicBezTo>
                  <a:cubicBezTo>
                    <a:pt x="3834813" y="3435554"/>
                    <a:pt x="3828176" y="3433784"/>
                    <a:pt x="3828176" y="3432014"/>
                  </a:cubicBezTo>
                  <a:cubicBezTo>
                    <a:pt x="3828176" y="3427590"/>
                    <a:pt x="3787913" y="3428032"/>
                    <a:pt x="3780391" y="3432899"/>
                  </a:cubicBezTo>
                  <a:cubicBezTo>
                    <a:pt x="3773755" y="3436881"/>
                    <a:pt x="3773312" y="3457677"/>
                    <a:pt x="3779949" y="3457677"/>
                  </a:cubicBezTo>
                  <a:cubicBezTo>
                    <a:pt x="3782161" y="3457677"/>
                    <a:pt x="3783489" y="3459446"/>
                    <a:pt x="3782161" y="3461659"/>
                  </a:cubicBezTo>
                  <a:cubicBezTo>
                    <a:pt x="3780834" y="3463428"/>
                    <a:pt x="3783931" y="3473605"/>
                    <a:pt x="3788798" y="3484224"/>
                  </a:cubicBezTo>
                  <a:cubicBezTo>
                    <a:pt x="3793665" y="3494400"/>
                    <a:pt x="3796762" y="3503691"/>
                    <a:pt x="3795435" y="3505019"/>
                  </a:cubicBezTo>
                  <a:cubicBezTo>
                    <a:pt x="3794107" y="3506346"/>
                    <a:pt x="3798089" y="3515195"/>
                    <a:pt x="3804284" y="3524487"/>
                  </a:cubicBezTo>
                  <a:cubicBezTo>
                    <a:pt x="3810036" y="3533778"/>
                    <a:pt x="3814903" y="3544839"/>
                    <a:pt x="3814903" y="3548379"/>
                  </a:cubicBezTo>
                  <a:cubicBezTo>
                    <a:pt x="3814903" y="3552361"/>
                    <a:pt x="3818885" y="3559440"/>
                    <a:pt x="3823309" y="3564750"/>
                  </a:cubicBezTo>
                  <a:cubicBezTo>
                    <a:pt x="3828176" y="3569617"/>
                    <a:pt x="3830831" y="3576254"/>
                    <a:pt x="3829946" y="3578908"/>
                  </a:cubicBezTo>
                  <a:cubicBezTo>
                    <a:pt x="3828619" y="3582005"/>
                    <a:pt x="3830831" y="3591739"/>
                    <a:pt x="3834813" y="3600588"/>
                  </a:cubicBezTo>
                  <a:cubicBezTo>
                    <a:pt x="3842777" y="3620056"/>
                    <a:pt x="3843220" y="3622711"/>
                    <a:pt x="3836140" y="3618729"/>
                  </a:cubicBezTo>
                  <a:cubicBezTo>
                    <a:pt x="3833043" y="3616959"/>
                    <a:pt x="3832601" y="3617402"/>
                    <a:pt x="3834370" y="3620941"/>
                  </a:cubicBezTo>
                  <a:cubicBezTo>
                    <a:pt x="3839237" y="3628463"/>
                    <a:pt x="3845874" y="3670053"/>
                    <a:pt x="3845874" y="3692176"/>
                  </a:cubicBezTo>
                  <a:cubicBezTo>
                    <a:pt x="3845874" y="3724475"/>
                    <a:pt x="3846317" y="3784206"/>
                    <a:pt x="3846317" y="3789515"/>
                  </a:cubicBezTo>
                  <a:cubicBezTo>
                    <a:pt x="3846759" y="3798807"/>
                    <a:pt x="3842777" y="3835088"/>
                    <a:pt x="3841450" y="3840397"/>
                  </a:cubicBezTo>
                  <a:cubicBezTo>
                    <a:pt x="3839237" y="3847476"/>
                    <a:pt x="3846317" y="3869157"/>
                    <a:pt x="3850741" y="3869157"/>
                  </a:cubicBezTo>
                  <a:cubicBezTo>
                    <a:pt x="3852953" y="3869157"/>
                    <a:pt x="3854723" y="3871811"/>
                    <a:pt x="3854723" y="3875351"/>
                  </a:cubicBezTo>
                  <a:cubicBezTo>
                    <a:pt x="3854723" y="3885527"/>
                    <a:pt x="3877731" y="3891279"/>
                    <a:pt x="3887022" y="3883315"/>
                  </a:cubicBezTo>
                  <a:cubicBezTo>
                    <a:pt x="3891004" y="3879775"/>
                    <a:pt x="3894544" y="3878448"/>
                    <a:pt x="3894544" y="3880660"/>
                  </a:cubicBezTo>
                  <a:close/>
                  <a:moveTo>
                    <a:pt x="3747208" y="3857653"/>
                  </a:moveTo>
                  <a:cubicBezTo>
                    <a:pt x="3759154" y="3854556"/>
                    <a:pt x="3768445" y="3828009"/>
                    <a:pt x="3761808" y="3816062"/>
                  </a:cubicBezTo>
                  <a:cubicBezTo>
                    <a:pt x="3758711" y="3809868"/>
                    <a:pt x="3759596" y="3807213"/>
                    <a:pt x="3764906" y="3805001"/>
                  </a:cubicBezTo>
                  <a:cubicBezTo>
                    <a:pt x="3771542" y="3802789"/>
                    <a:pt x="3771542" y="3801904"/>
                    <a:pt x="3766233" y="3798364"/>
                  </a:cubicBezTo>
                  <a:cubicBezTo>
                    <a:pt x="3760924" y="3794825"/>
                    <a:pt x="3760481" y="3792612"/>
                    <a:pt x="3764906" y="3785533"/>
                  </a:cubicBezTo>
                  <a:cubicBezTo>
                    <a:pt x="3768888" y="3779339"/>
                    <a:pt x="3768888" y="3775799"/>
                    <a:pt x="3765790" y="3773587"/>
                  </a:cubicBezTo>
                  <a:cubicBezTo>
                    <a:pt x="3762251" y="3771817"/>
                    <a:pt x="3762693" y="3769605"/>
                    <a:pt x="3766675" y="3767393"/>
                  </a:cubicBezTo>
                  <a:cubicBezTo>
                    <a:pt x="3771100" y="3764295"/>
                    <a:pt x="3771100" y="3758986"/>
                    <a:pt x="3767560" y="3743500"/>
                  </a:cubicBezTo>
                  <a:cubicBezTo>
                    <a:pt x="3765348" y="3732439"/>
                    <a:pt x="3764906" y="3724475"/>
                    <a:pt x="3766675" y="3725802"/>
                  </a:cubicBezTo>
                  <a:cubicBezTo>
                    <a:pt x="3772870" y="3729342"/>
                    <a:pt x="3771100" y="3689964"/>
                    <a:pt x="3765348" y="3684212"/>
                  </a:cubicBezTo>
                  <a:cubicBezTo>
                    <a:pt x="3762251" y="3681115"/>
                    <a:pt x="3761808" y="3678902"/>
                    <a:pt x="3764463" y="3678902"/>
                  </a:cubicBezTo>
                  <a:cubicBezTo>
                    <a:pt x="3766675" y="3678902"/>
                    <a:pt x="3768888" y="3666956"/>
                    <a:pt x="3769773" y="3652355"/>
                  </a:cubicBezTo>
                  <a:cubicBezTo>
                    <a:pt x="3770215" y="3636427"/>
                    <a:pt x="3768888" y="3625808"/>
                    <a:pt x="3766233" y="3625808"/>
                  </a:cubicBezTo>
                  <a:cubicBezTo>
                    <a:pt x="3764021" y="3625808"/>
                    <a:pt x="3761808" y="3623596"/>
                    <a:pt x="3761808" y="3620941"/>
                  </a:cubicBezTo>
                  <a:cubicBezTo>
                    <a:pt x="3761808" y="3618729"/>
                    <a:pt x="3764021" y="3617844"/>
                    <a:pt x="3766233" y="3619171"/>
                  </a:cubicBezTo>
                  <a:cubicBezTo>
                    <a:pt x="3768888" y="3620941"/>
                    <a:pt x="3769773" y="3617844"/>
                    <a:pt x="3768888" y="3611650"/>
                  </a:cubicBezTo>
                  <a:cubicBezTo>
                    <a:pt x="3767560" y="3605898"/>
                    <a:pt x="3766675" y="3601473"/>
                    <a:pt x="3766233" y="3601473"/>
                  </a:cubicBezTo>
                  <a:cubicBezTo>
                    <a:pt x="3763136" y="3601473"/>
                    <a:pt x="3764021" y="3580678"/>
                    <a:pt x="3767118" y="3578908"/>
                  </a:cubicBezTo>
                  <a:cubicBezTo>
                    <a:pt x="3771985" y="3575811"/>
                    <a:pt x="3771542" y="3547052"/>
                    <a:pt x="3766233" y="3543955"/>
                  </a:cubicBezTo>
                  <a:cubicBezTo>
                    <a:pt x="3759596" y="3539973"/>
                    <a:pt x="3760924" y="3524929"/>
                    <a:pt x="3768888" y="3512983"/>
                  </a:cubicBezTo>
                  <a:cubicBezTo>
                    <a:pt x="3775082" y="3503249"/>
                    <a:pt x="3775082" y="3501922"/>
                    <a:pt x="3769330" y="3501922"/>
                  </a:cubicBezTo>
                  <a:cubicBezTo>
                    <a:pt x="3764463" y="3501922"/>
                    <a:pt x="3763136" y="3497940"/>
                    <a:pt x="3764463" y="3487763"/>
                  </a:cubicBezTo>
                  <a:cubicBezTo>
                    <a:pt x="3764906" y="3479799"/>
                    <a:pt x="3765790" y="3471393"/>
                    <a:pt x="3765790" y="3469623"/>
                  </a:cubicBezTo>
                  <a:cubicBezTo>
                    <a:pt x="3766233" y="3467410"/>
                    <a:pt x="3768445" y="3467410"/>
                    <a:pt x="3771542" y="3469180"/>
                  </a:cubicBezTo>
                  <a:cubicBezTo>
                    <a:pt x="3774640" y="3471393"/>
                    <a:pt x="3775082" y="3470508"/>
                    <a:pt x="3773312" y="3466968"/>
                  </a:cubicBezTo>
                  <a:cubicBezTo>
                    <a:pt x="3771100" y="3463871"/>
                    <a:pt x="3767118" y="3462543"/>
                    <a:pt x="3763578" y="3463871"/>
                  </a:cubicBezTo>
                  <a:cubicBezTo>
                    <a:pt x="3759154" y="3465641"/>
                    <a:pt x="3758711" y="3463871"/>
                    <a:pt x="3761366" y="3456349"/>
                  </a:cubicBezTo>
                  <a:cubicBezTo>
                    <a:pt x="3765348" y="3446173"/>
                    <a:pt x="3755172" y="3435111"/>
                    <a:pt x="3736589" y="3429360"/>
                  </a:cubicBezTo>
                  <a:cubicBezTo>
                    <a:pt x="3730837" y="3427590"/>
                    <a:pt x="3726412" y="3424493"/>
                    <a:pt x="3726412" y="3422280"/>
                  </a:cubicBezTo>
                  <a:cubicBezTo>
                    <a:pt x="3726412" y="3420511"/>
                    <a:pt x="3719776" y="3418741"/>
                    <a:pt x="3712254" y="3418741"/>
                  </a:cubicBezTo>
                  <a:cubicBezTo>
                    <a:pt x="3704290" y="3418298"/>
                    <a:pt x="3688804" y="3415644"/>
                    <a:pt x="3677743" y="3412104"/>
                  </a:cubicBezTo>
                  <a:cubicBezTo>
                    <a:pt x="3644559" y="3401928"/>
                    <a:pt x="3630400" y="3412989"/>
                    <a:pt x="3641019" y="3439978"/>
                  </a:cubicBezTo>
                  <a:cubicBezTo>
                    <a:pt x="3642346" y="3443518"/>
                    <a:pt x="3643231" y="3447943"/>
                    <a:pt x="3643231" y="3450155"/>
                  </a:cubicBezTo>
                  <a:cubicBezTo>
                    <a:pt x="3642789" y="3451925"/>
                    <a:pt x="3644116" y="3453252"/>
                    <a:pt x="3646329" y="3453252"/>
                  </a:cubicBezTo>
                  <a:cubicBezTo>
                    <a:pt x="3648541" y="3453252"/>
                    <a:pt x="3651196" y="3459889"/>
                    <a:pt x="3652523" y="3467853"/>
                  </a:cubicBezTo>
                  <a:cubicBezTo>
                    <a:pt x="3656505" y="3491745"/>
                    <a:pt x="3658275" y="3497497"/>
                    <a:pt x="3663584" y="3502807"/>
                  </a:cubicBezTo>
                  <a:cubicBezTo>
                    <a:pt x="3666681" y="3505904"/>
                    <a:pt x="3668894" y="3511656"/>
                    <a:pt x="3668894" y="3516080"/>
                  </a:cubicBezTo>
                  <a:cubicBezTo>
                    <a:pt x="3668894" y="3520505"/>
                    <a:pt x="3671991" y="3529354"/>
                    <a:pt x="3675973" y="3535548"/>
                  </a:cubicBezTo>
                  <a:cubicBezTo>
                    <a:pt x="3679955" y="3541300"/>
                    <a:pt x="3683937" y="3557228"/>
                    <a:pt x="3684822" y="3570944"/>
                  </a:cubicBezTo>
                  <a:cubicBezTo>
                    <a:pt x="3685707" y="3584218"/>
                    <a:pt x="3687477" y="3597491"/>
                    <a:pt x="3689246" y="3600146"/>
                  </a:cubicBezTo>
                  <a:cubicBezTo>
                    <a:pt x="3691016" y="3602801"/>
                    <a:pt x="3692786" y="3621826"/>
                    <a:pt x="3693671" y="3642621"/>
                  </a:cubicBezTo>
                  <a:cubicBezTo>
                    <a:pt x="3694556" y="3663417"/>
                    <a:pt x="3696768" y="3682442"/>
                    <a:pt x="3698980" y="3685097"/>
                  </a:cubicBezTo>
                  <a:cubicBezTo>
                    <a:pt x="3702077" y="3689521"/>
                    <a:pt x="3702520" y="3696600"/>
                    <a:pt x="3699865" y="3707662"/>
                  </a:cubicBezTo>
                  <a:cubicBezTo>
                    <a:pt x="3697653" y="3718281"/>
                    <a:pt x="3700750" y="3753234"/>
                    <a:pt x="3704732" y="3766508"/>
                  </a:cubicBezTo>
                  <a:cubicBezTo>
                    <a:pt x="3707387" y="3774472"/>
                    <a:pt x="3707829" y="3784648"/>
                    <a:pt x="3706060" y="3788630"/>
                  </a:cubicBezTo>
                  <a:cubicBezTo>
                    <a:pt x="3704290" y="3792612"/>
                    <a:pt x="3703405" y="3806328"/>
                    <a:pt x="3703847" y="3818275"/>
                  </a:cubicBezTo>
                  <a:cubicBezTo>
                    <a:pt x="3704732" y="3835973"/>
                    <a:pt x="3706944" y="3842167"/>
                    <a:pt x="3716678" y="3850131"/>
                  </a:cubicBezTo>
                  <a:cubicBezTo>
                    <a:pt x="3729509" y="3861192"/>
                    <a:pt x="3732164" y="3861635"/>
                    <a:pt x="3747208" y="3857653"/>
                  </a:cubicBezTo>
                  <a:close/>
                  <a:moveTo>
                    <a:pt x="3598101" y="3840397"/>
                  </a:moveTo>
                  <a:cubicBezTo>
                    <a:pt x="3600314" y="3834203"/>
                    <a:pt x="3603411" y="3824026"/>
                    <a:pt x="3604296" y="3817390"/>
                  </a:cubicBezTo>
                  <a:cubicBezTo>
                    <a:pt x="3605623" y="3811195"/>
                    <a:pt x="3608720" y="3803674"/>
                    <a:pt x="3611375" y="3801019"/>
                  </a:cubicBezTo>
                  <a:cubicBezTo>
                    <a:pt x="3617127" y="3795267"/>
                    <a:pt x="3617127" y="3758544"/>
                    <a:pt x="3611375" y="3758544"/>
                  </a:cubicBezTo>
                  <a:cubicBezTo>
                    <a:pt x="3608278" y="3758544"/>
                    <a:pt x="3608278" y="3755889"/>
                    <a:pt x="3611375" y="3750137"/>
                  </a:cubicBezTo>
                  <a:cubicBezTo>
                    <a:pt x="3613587" y="3745270"/>
                    <a:pt x="3615799" y="3736421"/>
                    <a:pt x="3615799" y="3730227"/>
                  </a:cubicBezTo>
                  <a:cubicBezTo>
                    <a:pt x="3615799" y="3724032"/>
                    <a:pt x="3617569" y="3717838"/>
                    <a:pt x="3620224" y="3716511"/>
                  </a:cubicBezTo>
                  <a:cubicBezTo>
                    <a:pt x="3622436" y="3715183"/>
                    <a:pt x="3624206" y="3709431"/>
                    <a:pt x="3624206" y="3704122"/>
                  </a:cubicBezTo>
                  <a:cubicBezTo>
                    <a:pt x="3623764" y="3688636"/>
                    <a:pt x="3629073" y="3624923"/>
                    <a:pt x="3631285" y="3621384"/>
                  </a:cubicBezTo>
                  <a:cubicBezTo>
                    <a:pt x="3632613" y="3619614"/>
                    <a:pt x="3630843" y="3615632"/>
                    <a:pt x="3627303" y="3612977"/>
                  </a:cubicBezTo>
                  <a:cubicBezTo>
                    <a:pt x="3622879" y="3609437"/>
                    <a:pt x="3621551" y="3596606"/>
                    <a:pt x="3621994" y="3566077"/>
                  </a:cubicBezTo>
                  <a:cubicBezTo>
                    <a:pt x="3622436" y="3543070"/>
                    <a:pt x="3621551" y="3524044"/>
                    <a:pt x="3620224" y="3524044"/>
                  </a:cubicBezTo>
                  <a:cubicBezTo>
                    <a:pt x="3618897" y="3524044"/>
                    <a:pt x="3618012" y="3516523"/>
                    <a:pt x="3618012" y="3507231"/>
                  </a:cubicBezTo>
                  <a:cubicBezTo>
                    <a:pt x="3618012" y="3498382"/>
                    <a:pt x="3616242" y="3488206"/>
                    <a:pt x="3614030" y="3485551"/>
                  </a:cubicBezTo>
                  <a:cubicBezTo>
                    <a:pt x="3612260" y="3482454"/>
                    <a:pt x="3611375" y="3479799"/>
                    <a:pt x="3613145" y="3479799"/>
                  </a:cubicBezTo>
                  <a:cubicBezTo>
                    <a:pt x="3614472" y="3479799"/>
                    <a:pt x="3612260" y="3470508"/>
                    <a:pt x="3607835" y="3459004"/>
                  </a:cubicBezTo>
                  <a:cubicBezTo>
                    <a:pt x="3603411" y="3447058"/>
                    <a:pt x="3600314" y="3434669"/>
                    <a:pt x="3601198" y="3431129"/>
                  </a:cubicBezTo>
                  <a:cubicBezTo>
                    <a:pt x="3602083" y="3427590"/>
                    <a:pt x="3601198" y="3422280"/>
                    <a:pt x="3598986" y="3419626"/>
                  </a:cubicBezTo>
                  <a:cubicBezTo>
                    <a:pt x="3593234" y="3411219"/>
                    <a:pt x="3564033" y="3395733"/>
                    <a:pt x="3554299" y="3395733"/>
                  </a:cubicBezTo>
                  <a:cubicBezTo>
                    <a:pt x="3549432" y="3395733"/>
                    <a:pt x="3545007" y="3393963"/>
                    <a:pt x="3545007" y="3391751"/>
                  </a:cubicBezTo>
                  <a:cubicBezTo>
                    <a:pt x="3545007" y="3389097"/>
                    <a:pt x="3535716" y="3385999"/>
                    <a:pt x="3524212" y="3384672"/>
                  </a:cubicBezTo>
                  <a:cubicBezTo>
                    <a:pt x="3512266" y="3383345"/>
                    <a:pt x="3498550" y="3380247"/>
                    <a:pt x="3493240" y="3378035"/>
                  </a:cubicBezTo>
                  <a:cubicBezTo>
                    <a:pt x="3487488" y="3375381"/>
                    <a:pt x="3483064" y="3375381"/>
                    <a:pt x="3483064" y="3377593"/>
                  </a:cubicBezTo>
                  <a:cubicBezTo>
                    <a:pt x="3483064" y="3379805"/>
                    <a:pt x="3479082" y="3380690"/>
                    <a:pt x="3474215" y="3379363"/>
                  </a:cubicBezTo>
                  <a:cubicBezTo>
                    <a:pt x="3467136" y="3377593"/>
                    <a:pt x="3465366" y="3379363"/>
                    <a:pt x="3465366" y="3388212"/>
                  </a:cubicBezTo>
                  <a:cubicBezTo>
                    <a:pt x="3465366" y="3394406"/>
                    <a:pt x="3467136" y="3400600"/>
                    <a:pt x="3469348" y="3402370"/>
                  </a:cubicBezTo>
                  <a:cubicBezTo>
                    <a:pt x="3471560" y="3403697"/>
                    <a:pt x="3475100" y="3411219"/>
                    <a:pt x="3476870" y="3419183"/>
                  </a:cubicBezTo>
                  <a:cubicBezTo>
                    <a:pt x="3478197" y="3426705"/>
                    <a:pt x="3483506" y="3438209"/>
                    <a:pt x="3487931" y="3443961"/>
                  </a:cubicBezTo>
                  <a:cubicBezTo>
                    <a:pt x="3492798" y="3449712"/>
                    <a:pt x="3496337" y="3457677"/>
                    <a:pt x="3496337" y="3461216"/>
                  </a:cubicBezTo>
                  <a:cubicBezTo>
                    <a:pt x="3496337" y="3465198"/>
                    <a:pt x="3499877" y="3471835"/>
                    <a:pt x="3503859" y="3476259"/>
                  </a:cubicBezTo>
                  <a:cubicBezTo>
                    <a:pt x="3507841" y="3480684"/>
                    <a:pt x="3511381" y="3491303"/>
                    <a:pt x="3511381" y="3499709"/>
                  </a:cubicBezTo>
                  <a:cubicBezTo>
                    <a:pt x="3511823" y="3508116"/>
                    <a:pt x="3513151" y="3515195"/>
                    <a:pt x="3515363" y="3515195"/>
                  </a:cubicBezTo>
                  <a:cubicBezTo>
                    <a:pt x="3517133" y="3515195"/>
                    <a:pt x="3518460" y="3520062"/>
                    <a:pt x="3518460" y="3526257"/>
                  </a:cubicBezTo>
                  <a:cubicBezTo>
                    <a:pt x="3518460" y="3532451"/>
                    <a:pt x="3521557" y="3538645"/>
                    <a:pt x="3525097" y="3539973"/>
                  </a:cubicBezTo>
                  <a:cubicBezTo>
                    <a:pt x="3529964" y="3542185"/>
                    <a:pt x="3530406" y="3544839"/>
                    <a:pt x="3527309" y="3550591"/>
                  </a:cubicBezTo>
                  <a:cubicBezTo>
                    <a:pt x="3521557" y="3561210"/>
                    <a:pt x="3521115" y="3573156"/>
                    <a:pt x="3526867" y="3564750"/>
                  </a:cubicBezTo>
                  <a:cubicBezTo>
                    <a:pt x="3529964" y="3559883"/>
                    <a:pt x="3530849" y="3559883"/>
                    <a:pt x="3533061" y="3565635"/>
                  </a:cubicBezTo>
                  <a:cubicBezTo>
                    <a:pt x="3534388" y="3569174"/>
                    <a:pt x="3533946" y="3573599"/>
                    <a:pt x="3531734" y="3574926"/>
                  </a:cubicBezTo>
                  <a:cubicBezTo>
                    <a:pt x="3528636" y="3576696"/>
                    <a:pt x="3529079" y="3580678"/>
                    <a:pt x="3531734" y="3586430"/>
                  </a:cubicBezTo>
                  <a:cubicBezTo>
                    <a:pt x="3535273" y="3592182"/>
                    <a:pt x="3534831" y="3594837"/>
                    <a:pt x="3531734" y="3594837"/>
                  </a:cubicBezTo>
                  <a:cubicBezTo>
                    <a:pt x="3529079" y="3594837"/>
                    <a:pt x="3529521" y="3599261"/>
                    <a:pt x="3533503" y="3607225"/>
                  </a:cubicBezTo>
                  <a:cubicBezTo>
                    <a:pt x="3542795" y="3625366"/>
                    <a:pt x="3546334" y="3659434"/>
                    <a:pt x="3547219" y="3747482"/>
                  </a:cubicBezTo>
                  <a:cubicBezTo>
                    <a:pt x="3547662" y="3791285"/>
                    <a:pt x="3549432" y="3830663"/>
                    <a:pt x="3551201" y="3834645"/>
                  </a:cubicBezTo>
                  <a:cubicBezTo>
                    <a:pt x="3553856" y="3840397"/>
                    <a:pt x="3573324" y="3848804"/>
                    <a:pt x="3590580" y="3851016"/>
                  </a:cubicBezTo>
                  <a:cubicBezTo>
                    <a:pt x="3592349" y="3851458"/>
                    <a:pt x="3595889" y="3846591"/>
                    <a:pt x="3598101" y="3840397"/>
                  </a:cubicBezTo>
                  <a:close/>
                  <a:moveTo>
                    <a:pt x="3411829" y="3803231"/>
                  </a:moveTo>
                  <a:cubicBezTo>
                    <a:pt x="3417581" y="3798364"/>
                    <a:pt x="3420678" y="3792612"/>
                    <a:pt x="3419351" y="3789958"/>
                  </a:cubicBezTo>
                  <a:cubicBezTo>
                    <a:pt x="3418024" y="3787745"/>
                    <a:pt x="3419351" y="3782878"/>
                    <a:pt x="3422890" y="3779339"/>
                  </a:cubicBezTo>
                  <a:cubicBezTo>
                    <a:pt x="3426430" y="3775799"/>
                    <a:pt x="3428200" y="3771375"/>
                    <a:pt x="3426430" y="3770047"/>
                  </a:cubicBezTo>
                  <a:cubicBezTo>
                    <a:pt x="3425103" y="3768278"/>
                    <a:pt x="3426430" y="3764738"/>
                    <a:pt x="3429970" y="3762526"/>
                  </a:cubicBezTo>
                  <a:cubicBezTo>
                    <a:pt x="3434837" y="3758986"/>
                    <a:pt x="3435279" y="3757216"/>
                    <a:pt x="3431297" y="3755446"/>
                  </a:cubicBezTo>
                  <a:cubicBezTo>
                    <a:pt x="3423333" y="3752349"/>
                    <a:pt x="3424218" y="3747925"/>
                    <a:pt x="3434837" y="3724032"/>
                  </a:cubicBezTo>
                  <a:cubicBezTo>
                    <a:pt x="3442801" y="3707219"/>
                    <a:pt x="3444571" y="3694831"/>
                    <a:pt x="3444571" y="3657665"/>
                  </a:cubicBezTo>
                  <a:cubicBezTo>
                    <a:pt x="3444571" y="3632887"/>
                    <a:pt x="3446340" y="3611207"/>
                    <a:pt x="3448995" y="3609437"/>
                  </a:cubicBezTo>
                  <a:cubicBezTo>
                    <a:pt x="3451207" y="3608110"/>
                    <a:pt x="3450322" y="3605455"/>
                    <a:pt x="3447225" y="3603243"/>
                  </a:cubicBezTo>
                  <a:cubicBezTo>
                    <a:pt x="3441916" y="3599703"/>
                    <a:pt x="3441916" y="3598376"/>
                    <a:pt x="3447668" y="3595279"/>
                  </a:cubicBezTo>
                  <a:cubicBezTo>
                    <a:pt x="3452535" y="3592182"/>
                    <a:pt x="3453420" y="3583775"/>
                    <a:pt x="3452535" y="3560768"/>
                  </a:cubicBezTo>
                  <a:cubicBezTo>
                    <a:pt x="3451650" y="3544397"/>
                    <a:pt x="3451207" y="3522717"/>
                    <a:pt x="3451650" y="3512983"/>
                  </a:cubicBezTo>
                  <a:cubicBezTo>
                    <a:pt x="3452092" y="3503249"/>
                    <a:pt x="3452092" y="3483781"/>
                    <a:pt x="3452092" y="3470065"/>
                  </a:cubicBezTo>
                  <a:cubicBezTo>
                    <a:pt x="3452092" y="3456349"/>
                    <a:pt x="3453862" y="3443518"/>
                    <a:pt x="3456517" y="3442191"/>
                  </a:cubicBezTo>
                  <a:cubicBezTo>
                    <a:pt x="3458729" y="3440863"/>
                    <a:pt x="3460941" y="3432457"/>
                    <a:pt x="3460941" y="3424050"/>
                  </a:cubicBezTo>
                  <a:cubicBezTo>
                    <a:pt x="3460941" y="3414759"/>
                    <a:pt x="3462711" y="3409449"/>
                    <a:pt x="3465366" y="3411219"/>
                  </a:cubicBezTo>
                  <a:cubicBezTo>
                    <a:pt x="3468021" y="3412546"/>
                    <a:pt x="3469790" y="3411662"/>
                    <a:pt x="3469790" y="3409449"/>
                  </a:cubicBezTo>
                  <a:cubicBezTo>
                    <a:pt x="3469790" y="3406795"/>
                    <a:pt x="3464481" y="3404582"/>
                    <a:pt x="3457844" y="3404582"/>
                  </a:cubicBezTo>
                  <a:cubicBezTo>
                    <a:pt x="3448553" y="3404582"/>
                    <a:pt x="3447225" y="3403255"/>
                    <a:pt x="3451207" y="3399273"/>
                  </a:cubicBezTo>
                  <a:cubicBezTo>
                    <a:pt x="3457402" y="3393079"/>
                    <a:pt x="3446340" y="3386884"/>
                    <a:pt x="3409617" y="3376265"/>
                  </a:cubicBezTo>
                  <a:cubicBezTo>
                    <a:pt x="3395458" y="3371841"/>
                    <a:pt x="3375991" y="3366531"/>
                    <a:pt x="3367142" y="3363877"/>
                  </a:cubicBezTo>
                  <a:cubicBezTo>
                    <a:pt x="3357850" y="3361222"/>
                    <a:pt x="3350328" y="3357682"/>
                    <a:pt x="3350328" y="3355913"/>
                  </a:cubicBezTo>
                  <a:cubicBezTo>
                    <a:pt x="3350328" y="3352815"/>
                    <a:pt x="3316260" y="3357682"/>
                    <a:pt x="3312720" y="3361222"/>
                  </a:cubicBezTo>
                  <a:cubicBezTo>
                    <a:pt x="3310065" y="3363877"/>
                    <a:pt x="3321127" y="3409449"/>
                    <a:pt x="3327763" y="3421395"/>
                  </a:cubicBezTo>
                  <a:cubicBezTo>
                    <a:pt x="3330861" y="3427147"/>
                    <a:pt x="3333958" y="3435111"/>
                    <a:pt x="3334843" y="3439094"/>
                  </a:cubicBezTo>
                  <a:cubicBezTo>
                    <a:pt x="3335728" y="3443076"/>
                    <a:pt x="3337940" y="3451040"/>
                    <a:pt x="3339710" y="3456792"/>
                  </a:cubicBezTo>
                  <a:cubicBezTo>
                    <a:pt x="3341479" y="3462986"/>
                    <a:pt x="3340594" y="3466526"/>
                    <a:pt x="3337055" y="3466526"/>
                  </a:cubicBezTo>
                  <a:cubicBezTo>
                    <a:pt x="3333515" y="3466526"/>
                    <a:pt x="3333073" y="3468295"/>
                    <a:pt x="3335728" y="3472277"/>
                  </a:cubicBezTo>
                  <a:cubicBezTo>
                    <a:pt x="3341037" y="3479357"/>
                    <a:pt x="3349001" y="3504576"/>
                    <a:pt x="3352983" y="3525372"/>
                  </a:cubicBezTo>
                  <a:cubicBezTo>
                    <a:pt x="3354310" y="3534221"/>
                    <a:pt x="3357408" y="3541742"/>
                    <a:pt x="3360062" y="3541742"/>
                  </a:cubicBezTo>
                  <a:cubicBezTo>
                    <a:pt x="3362275" y="3541742"/>
                    <a:pt x="3362717" y="3543955"/>
                    <a:pt x="3360947" y="3546609"/>
                  </a:cubicBezTo>
                  <a:cubicBezTo>
                    <a:pt x="3359620" y="3549264"/>
                    <a:pt x="3362275" y="3557228"/>
                    <a:pt x="3367584" y="3564307"/>
                  </a:cubicBezTo>
                  <a:cubicBezTo>
                    <a:pt x="3374221" y="3573156"/>
                    <a:pt x="3375106" y="3576254"/>
                    <a:pt x="3370239" y="3574484"/>
                  </a:cubicBezTo>
                  <a:cubicBezTo>
                    <a:pt x="3364929" y="3572271"/>
                    <a:pt x="3364044" y="3574484"/>
                    <a:pt x="3364929" y="3584660"/>
                  </a:cubicBezTo>
                  <a:cubicBezTo>
                    <a:pt x="3365814" y="3591739"/>
                    <a:pt x="3368026" y="3599703"/>
                    <a:pt x="3369796" y="3602801"/>
                  </a:cubicBezTo>
                  <a:cubicBezTo>
                    <a:pt x="3371566" y="3605898"/>
                    <a:pt x="3371566" y="3608110"/>
                    <a:pt x="3369354" y="3608110"/>
                  </a:cubicBezTo>
                  <a:cubicBezTo>
                    <a:pt x="3367584" y="3608110"/>
                    <a:pt x="3365814" y="3619614"/>
                    <a:pt x="3365372" y="3633330"/>
                  </a:cubicBezTo>
                  <a:cubicBezTo>
                    <a:pt x="3365372" y="3648373"/>
                    <a:pt x="3363160" y="3658992"/>
                    <a:pt x="3360062" y="3660319"/>
                  </a:cubicBezTo>
                  <a:cubicBezTo>
                    <a:pt x="3352983" y="3662532"/>
                    <a:pt x="3353426" y="3675363"/>
                    <a:pt x="3360505" y="3682884"/>
                  </a:cubicBezTo>
                  <a:cubicBezTo>
                    <a:pt x="3364044" y="3687309"/>
                    <a:pt x="3364044" y="3688194"/>
                    <a:pt x="3360505" y="3685982"/>
                  </a:cubicBezTo>
                  <a:cubicBezTo>
                    <a:pt x="3352983" y="3681999"/>
                    <a:pt x="3354310" y="3710316"/>
                    <a:pt x="3362275" y="3717838"/>
                  </a:cubicBezTo>
                  <a:cubicBezTo>
                    <a:pt x="3369796" y="3725360"/>
                    <a:pt x="3366257" y="3744385"/>
                    <a:pt x="3356080" y="3752349"/>
                  </a:cubicBezTo>
                  <a:cubicBezTo>
                    <a:pt x="3350771" y="3756331"/>
                    <a:pt x="3349886" y="3758101"/>
                    <a:pt x="3354310" y="3758544"/>
                  </a:cubicBezTo>
                  <a:cubicBezTo>
                    <a:pt x="3357850" y="3758544"/>
                    <a:pt x="3359177" y="3761198"/>
                    <a:pt x="3357408" y="3765623"/>
                  </a:cubicBezTo>
                  <a:cubicBezTo>
                    <a:pt x="3353426" y="3775357"/>
                    <a:pt x="3371566" y="3801461"/>
                    <a:pt x="3385725" y="3806771"/>
                  </a:cubicBezTo>
                  <a:cubicBezTo>
                    <a:pt x="3401210" y="3812523"/>
                    <a:pt x="3400768" y="3812523"/>
                    <a:pt x="3411829" y="3803231"/>
                  </a:cubicBezTo>
                  <a:close/>
                  <a:moveTo>
                    <a:pt x="3217593" y="3787303"/>
                  </a:moveTo>
                  <a:cubicBezTo>
                    <a:pt x="3211399" y="3779781"/>
                    <a:pt x="3217593" y="3775357"/>
                    <a:pt x="3225557" y="3781994"/>
                  </a:cubicBezTo>
                  <a:cubicBezTo>
                    <a:pt x="3233521" y="3788630"/>
                    <a:pt x="3257856" y="3789073"/>
                    <a:pt x="3264050" y="3782878"/>
                  </a:cubicBezTo>
                  <a:cubicBezTo>
                    <a:pt x="3268475" y="3778454"/>
                    <a:pt x="3270687" y="3761198"/>
                    <a:pt x="3270687" y="3731112"/>
                  </a:cubicBezTo>
                  <a:cubicBezTo>
                    <a:pt x="3270687" y="3721820"/>
                    <a:pt x="3272899" y="3714298"/>
                    <a:pt x="3275112" y="3714298"/>
                  </a:cubicBezTo>
                  <a:cubicBezTo>
                    <a:pt x="3277766" y="3714298"/>
                    <a:pt x="3279536" y="3702352"/>
                    <a:pt x="3279536" y="3688194"/>
                  </a:cubicBezTo>
                  <a:cubicBezTo>
                    <a:pt x="3279536" y="3673593"/>
                    <a:pt x="3281748" y="3660319"/>
                    <a:pt x="3283961" y="3658992"/>
                  </a:cubicBezTo>
                  <a:cubicBezTo>
                    <a:pt x="3286615" y="3657222"/>
                    <a:pt x="3287500" y="3654125"/>
                    <a:pt x="3286173" y="3651913"/>
                  </a:cubicBezTo>
                  <a:cubicBezTo>
                    <a:pt x="3284403" y="3649701"/>
                    <a:pt x="3285288" y="3647931"/>
                    <a:pt x="3287058" y="3647931"/>
                  </a:cubicBezTo>
                  <a:cubicBezTo>
                    <a:pt x="3291925" y="3647931"/>
                    <a:pt x="3292810" y="3623596"/>
                    <a:pt x="3292367" y="3535106"/>
                  </a:cubicBezTo>
                  <a:cubicBezTo>
                    <a:pt x="3291925" y="3440421"/>
                    <a:pt x="3291925" y="3439094"/>
                    <a:pt x="3296792" y="3434227"/>
                  </a:cubicBezTo>
                  <a:cubicBezTo>
                    <a:pt x="3302544" y="3428475"/>
                    <a:pt x="3303429" y="3404582"/>
                    <a:pt x="3297677" y="3404582"/>
                  </a:cubicBezTo>
                  <a:cubicBezTo>
                    <a:pt x="3295464" y="3404582"/>
                    <a:pt x="3294137" y="3401043"/>
                    <a:pt x="3295022" y="3397061"/>
                  </a:cubicBezTo>
                  <a:cubicBezTo>
                    <a:pt x="3295464" y="3392636"/>
                    <a:pt x="3294137" y="3386442"/>
                    <a:pt x="3291482" y="3383787"/>
                  </a:cubicBezTo>
                  <a:cubicBezTo>
                    <a:pt x="3289270" y="3380690"/>
                    <a:pt x="3288385" y="3378035"/>
                    <a:pt x="3290155" y="3378035"/>
                  </a:cubicBezTo>
                  <a:cubicBezTo>
                    <a:pt x="3295907" y="3378035"/>
                    <a:pt x="3279536" y="3352373"/>
                    <a:pt x="3272014" y="3349276"/>
                  </a:cubicBezTo>
                  <a:cubicBezTo>
                    <a:pt x="3263608" y="3345736"/>
                    <a:pt x="3245910" y="3342197"/>
                    <a:pt x="3235291" y="3341754"/>
                  </a:cubicBezTo>
                  <a:cubicBezTo>
                    <a:pt x="3231751" y="3341754"/>
                    <a:pt x="3219363" y="3339099"/>
                    <a:pt x="3207417" y="3335560"/>
                  </a:cubicBezTo>
                  <a:cubicBezTo>
                    <a:pt x="3192373" y="3331578"/>
                    <a:pt x="3183082" y="3331135"/>
                    <a:pt x="3173790" y="3334233"/>
                  </a:cubicBezTo>
                  <a:lnTo>
                    <a:pt x="3160959" y="3338657"/>
                  </a:lnTo>
                  <a:lnTo>
                    <a:pt x="3167596" y="3359452"/>
                  </a:lnTo>
                  <a:cubicBezTo>
                    <a:pt x="3171136" y="3370956"/>
                    <a:pt x="3174675" y="3385999"/>
                    <a:pt x="3175560" y="3393079"/>
                  </a:cubicBezTo>
                  <a:cubicBezTo>
                    <a:pt x="3176887" y="3400158"/>
                    <a:pt x="3179100" y="3407237"/>
                    <a:pt x="3180869" y="3408564"/>
                  </a:cubicBezTo>
                  <a:cubicBezTo>
                    <a:pt x="3185294" y="3411662"/>
                    <a:pt x="3184852" y="3410334"/>
                    <a:pt x="3188391" y="3462543"/>
                  </a:cubicBezTo>
                  <a:cubicBezTo>
                    <a:pt x="3190161" y="3485993"/>
                    <a:pt x="3193258" y="3511213"/>
                    <a:pt x="3195470" y="3519177"/>
                  </a:cubicBezTo>
                  <a:cubicBezTo>
                    <a:pt x="3197683" y="3526699"/>
                    <a:pt x="3198568" y="3537318"/>
                    <a:pt x="3197683" y="3542627"/>
                  </a:cubicBezTo>
                  <a:cubicBezTo>
                    <a:pt x="3196355" y="3547494"/>
                    <a:pt x="3196798" y="3553689"/>
                    <a:pt x="3198568" y="3556343"/>
                  </a:cubicBezTo>
                  <a:cubicBezTo>
                    <a:pt x="3199895" y="3558555"/>
                    <a:pt x="3201222" y="3571387"/>
                    <a:pt x="3201222" y="3584218"/>
                  </a:cubicBezTo>
                  <a:cubicBezTo>
                    <a:pt x="3201222" y="3597491"/>
                    <a:pt x="3202550" y="3608110"/>
                    <a:pt x="3203877" y="3608110"/>
                  </a:cubicBezTo>
                  <a:cubicBezTo>
                    <a:pt x="3205647" y="3608110"/>
                    <a:pt x="3206532" y="3643506"/>
                    <a:pt x="3206089" y="3686866"/>
                  </a:cubicBezTo>
                  <a:cubicBezTo>
                    <a:pt x="3205647" y="3776242"/>
                    <a:pt x="3206974" y="3792612"/>
                    <a:pt x="3215823" y="3792612"/>
                  </a:cubicBezTo>
                  <a:cubicBezTo>
                    <a:pt x="3219805" y="3792612"/>
                    <a:pt x="3220690" y="3790843"/>
                    <a:pt x="3217593" y="3787303"/>
                  </a:cubicBezTo>
                  <a:close/>
                  <a:moveTo>
                    <a:pt x="3202107" y="3785091"/>
                  </a:moveTo>
                  <a:cubicBezTo>
                    <a:pt x="3203434" y="3782878"/>
                    <a:pt x="3202550" y="3780666"/>
                    <a:pt x="3200337" y="3780666"/>
                  </a:cubicBezTo>
                  <a:cubicBezTo>
                    <a:pt x="3197683" y="3780666"/>
                    <a:pt x="3195470" y="3782878"/>
                    <a:pt x="3195470" y="3785091"/>
                  </a:cubicBezTo>
                  <a:cubicBezTo>
                    <a:pt x="3195470" y="3787745"/>
                    <a:pt x="3196355" y="3789515"/>
                    <a:pt x="3197240" y="3789515"/>
                  </a:cubicBezTo>
                  <a:cubicBezTo>
                    <a:pt x="3198568" y="3789515"/>
                    <a:pt x="3200780" y="3787745"/>
                    <a:pt x="3202107" y="3785091"/>
                  </a:cubicBezTo>
                  <a:close/>
                  <a:moveTo>
                    <a:pt x="3098573" y="3766950"/>
                  </a:moveTo>
                  <a:cubicBezTo>
                    <a:pt x="3103440" y="3764738"/>
                    <a:pt x="3105653" y="3760313"/>
                    <a:pt x="3104325" y="3757659"/>
                  </a:cubicBezTo>
                  <a:cubicBezTo>
                    <a:pt x="3102113" y="3754562"/>
                    <a:pt x="3103440" y="3753677"/>
                    <a:pt x="3107865" y="3755446"/>
                  </a:cubicBezTo>
                  <a:cubicBezTo>
                    <a:pt x="3113174" y="3757216"/>
                    <a:pt x="3115387" y="3753234"/>
                    <a:pt x="3117599" y="3735094"/>
                  </a:cubicBezTo>
                  <a:cubicBezTo>
                    <a:pt x="3123793" y="3689964"/>
                    <a:pt x="3125563" y="3681115"/>
                    <a:pt x="3129545" y="3679787"/>
                  </a:cubicBezTo>
                  <a:cubicBezTo>
                    <a:pt x="3131757" y="3678902"/>
                    <a:pt x="3132200" y="3675805"/>
                    <a:pt x="3130430" y="3673150"/>
                  </a:cubicBezTo>
                  <a:cubicBezTo>
                    <a:pt x="3124678" y="3663859"/>
                    <a:pt x="3124236" y="3651470"/>
                    <a:pt x="3129988" y="3655010"/>
                  </a:cubicBezTo>
                  <a:cubicBezTo>
                    <a:pt x="3133085" y="3656780"/>
                    <a:pt x="3133527" y="3656337"/>
                    <a:pt x="3131757" y="3653240"/>
                  </a:cubicBezTo>
                  <a:cubicBezTo>
                    <a:pt x="3126448" y="3643949"/>
                    <a:pt x="3125121" y="3630675"/>
                    <a:pt x="3129545" y="3627578"/>
                  </a:cubicBezTo>
                  <a:cubicBezTo>
                    <a:pt x="3131757" y="3626251"/>
                    <a:pt x="3132642" y="3621384"/>
                    <a:pt x="3131315" y="3616517"/>
                  </a:cubicBezTo>
                  <a:cubicBezTo>
                    <a:pt x="3129103" y="3610322"/>
                    <a:pt x="3130430" y="3608110"/>
                    <a:pt x="3136624" y="3608110"/>
                  </a:cubicBezTo>
                  <a:cubicBezTo>
                    <a:pt x="3142376" y="3608110"/>
                    <a:pt x="3143261" y="3607225"/>
                    <a:pt x="3138837" y="3604128"/>
                  </a:cubicBezTo>
                  <a:cubicBezTo>
                    <a:pt x="3132642" y="3600146"/>
                    <a:pt x="3134412" y="3569174"/>
                    <a:pt x="3142376" y="3548379"/>
                  </a:cubicBezTo>
                  <a:cubicBezTo>
                    <a:pt x="3147686" y="3534221"/>
                    <a:pt x="3148128" y="3531566"/>
                    <a:pt x="3142819" y="3534663"/>
                  </a:cubicBezTo>
                  <a:cubicBezTo>
                    <a:pt x="3140606" y="3535990"/>
                    <a:pt x="3140164" y="3531123"/>
                    <a:pt x="3141934" y="3522717"/>
                  </a:cubicBezTo>
                  <a:cubicBezTo>
                    <a:pt x="3143704" y="3515195"/>
                    <a:pt x="3144588" y="3497940"/>
                    <a:pt x="3143704" y="3485551"/>
                  </a:cubicBezTo>
                  <a:cubicBezTo>
                    <a:pt x="3143261" y="3472720"/>
                    <a:pt x="3144588" y="3462101"/>
                    <a:pt x="3146801" y="3462101"/>
                  </a:cubicBezTo>
                  <a:cubicBezTo>
                    <a:pt x="3149013" y="3462101"/>
                    <a:pt x="3149898" y="3455022"/>
                    <a:pt x="3149013" y="3446615"/>
                  </a:cubicBezTo>
                  <a:cubicBezTo>
                    <a:pt x="3147686" y="3438209"/>
                    <a:pt x="3149013" y="3426262"/>
                    <a:pt x="3151225" y="3419626"/>
                  </a:cubicBezTo>
                  <a:cubicBezTo>
                    <a:pt x="3154322" y="3412546"/>
                    <a:pt x="3154322" y="3406352"/>
                    <a:pt x="3152110" y="3405025"/>
                  </a:cubicBezTo>
                  <a:cubicBezTo>
                    <a:pt x="3147243" y="3401928"/>
                    <a:pt x="3148128" y="3373168"/>
                    <a:pt x="3152995" y="3365204"/>
                  </a:cubicBezTo>
                  <a:cubicBezTo>
                    <a:pt x="3154765" y="3362549"/>
                    <a:pt x="3158747" y="3361665"/>
                    <a:pt x="3161402" y="3362992"/>
                  </a:cubicBezTo>
                  <a:cubicBezTo>
                    <a:pt x="3164499" y="3364762"/>
                    <a:pt x="3164941" y="3364319"/>
                    <a:pt x="3163171" y="3362107"/>
                  </a:cubicBezTo>
                  <a:cubicBezTo>
                    <a:pt x="3160959" y="3359895"/>
                    <a:pt x="3156092" y="3358125"/>
                    <a:pt x="3152110" y="3358125"/>
                  </a:cubicBezTo>
                  <a:cubicBezTo>
                    <a:pt x="3147686" y="3358125"/>
                    <a:pt x="3144146" y="3354143"/>
                    <a:pt x="3143261" y="3348391"/>
                  </a:cubicBezTo>
                  <a:cubicBezTo>
                    <a:pt x="3140606" y="3329808"/>
                    <a:pt x="3104768" y="3320517"/>
                    <a:pt x="3071584" y="3329808"/>
                  </a:cubicBezTo>
                  <a:cubicBezTo>
                    <a:pt x="3055656" y="3334233"/>
                    <a:pt x="3039285" y="3382902"/>
                    <a:pt x="3049019" y="3397946"/>
                  </a:cubicBezTo>
                  <a:cubicBezTo>
                    <a:pt x="3050346" y="3400600"/>
                    <a:pt x="3052116" y="3406352"/>
                    <a:pt x="3052558" y="3411219"/>
                  </a:cubicBezTo>
                  <a:cubicBezTo>
                    <a:pt x="3053001" y="3416086"/>
                    <a:pt x="3054771" y="3428032"/>
                    <a:pt x="3056098" y="3437766"/>
                  </a:cubicBezTo>
                  <a:cubicBezTo>
                    <a:pt x="3057425" y="3447500"/>
                    <a:pt x="3056098" y="3460774"/>
                    <a:pt x="3053443" y="3467853"/>
                  </a:cubicBezTo>
                  <a:cubicBezTo>
                    <a:pt x="3049461" y="3476702"/>
                    <a:pt x="3049904" y="3481569"/>
                    <a:pt x="3053443" y="3485993"/>
                  </a:cubicBezTo>
                  <a:cubicBezTo>
                    <a:pt x="3056983" y="3489975"/>
                    <a:pt x="3056983" y="3492630"/>
                    <a:pt x="3053886" y="3493958"/>
                  </a:cubicBezTo>
                  <a:cubicBezTo>
                    <a:pt x="3051231" y="3494842"/>
                    <a:pt x="3050789" y="3500152"/>
                    <a:pt x="3053443" y="3509001"/>
                  </a:cubicBezTo>
                  <a:cubicBezTo>
                    <a:pt x="3055656" y="3516523"/>
                    <a:pt x="3055656" y="3525372"/>
                    <a:pt x="3053443" y="3528911"/>
                  </a:cubicBezTo>
                  <a:cubicBezTo>
                    <a:pt x="3051674" y="3532451"/>
                    <a:pt x="3051674" y="3543070"/>
                    <a:pt x="3053886" y="3552361"/>
                  </a:cubicBezTo>
                  <a:cubicBezTo>
                    <a:pt x="3056098" y="3562538"/>
                    <a:pt x="3056098" y="3574041"/>
                    <a:pt x="3053443" y="3580236"/>
                  </a:cubicBezTo>
                  <a:cubicBezTo>
                    <a:pt x="3051231" y="3585987"/>
                    <a:pt x="3051231" y="3594394"/>
                    <a:pt x="3053001" y="3598376"/>
                  </a:cubicBezTo>
                  <a:cubicBezTo>
                    <a:pt x="3056098" y="3604570"/>
                    <a:pt x="3055656" y="3630675"/>
                    <a:pt x="3052558" y="3678017"/>
                  </a:cubicBezTo>
                  <a:cubicBezTo>
                    <a:pt x="3052116" y="3683327"/>
                    <a:pt x="3050789" y="3687751"/>
                    <a:pt x="3049461" y="3687751"/>
                  </a:cubicBezTo>
                  <a:cubicBezTo>
                    <a:pt x="3047692" y="3687751"/>
                    <a:pt x="3047249" y="3730669"/>
                    <a:pt x="3049019" y="3742173"/>
                  </a:cubicBezTo>
                  <a:cubicBezTo>
                    <a:pt x="3049019" y="3743943"/>
                    <a:pt x="3052558" y="3745270"/>
                    <a:pt x="3056098" y="3745270"/>
                  </a:cubicBezTo>
                  <a:cubicBezTo>
                    <a:pt x="3059638" y="3745270"/>
                    <a:pt x="3062735" y="3747482"/>
                    <a:pt x="3062735" y="3750579"/>
                  </a:cubicBezTo>
                  <a:cubicBezTo>
                    <a:pt x="3062735" y="3757216"/>
                    <a:pt x="3076893" y="3771375"/>
                    <a:pt x="3083973" y="3771375"/>
                  </a:cubicBezTo>
                  <a:cubicBezTo>
                    <a:pt x="3087070" y="3771817"/>
                    <a:pt x="3093706" y="3769605"/>
                    <a:pt x="3098573" y="3766950"/>
                  </a:cubicBezTo>
                  <a:close/>
                  <a:moveTo>
                    <a:pt x="887200" y="3738633"/>
                  </a:moveTo>
                  <a:cubicBezTo>
                    <a:pt x="885873" y="3734651"/>
                    <a:pt x="883661" y="3732439"/>
                    <a:pt x="882776" y="3733766"/>
                  </a:cubicBezTo>
                  <a:cubicBezTo>
                    <a:pt x="881448" y="3735094"/>
                    <a:pt x="881891" y="3737748"/>
                    <a:pt x="883661" y="3740403"/>
                  </a:cubicBezTo>
                  <a:cubicBezTo>
                    <a:pt x="887643" y="3747482"/>
                    <a:pt x="890297" y="3746155"/>
                    <a:pt x="887200" y="3738633"/>
                  </a:cubicBezTo>
                  <a:close/>
                  <a:moveTo>
                    <a:pt x="2953007" y="3717838"/>
                  </a:moveTo>
                  <a:cubicBezTo>
                    <a:pt x="2959644" y="3714741"/>
                    <a:pt x="2965838" y="3708104"/>
                    <a:pt x="2967165" y="3703237"/>
                  </a:cubicBezTo>
                  <a:cubicBezTo>
                    <a:pt x="2980439" y="3650143"/>
                    <a:pt x="2983978" y="3620941"/>
                    <a:pt x="2977342" y="3614304"/>
                  </a:cubicBezTo>
                  <a:cubicBezTo>
                    <a:pt x="2976014" y="3612535"/>
                    <a:pt x="2977342" y="3608553"/>
                    <a:pt x="2980881" y="3605013"/>
                  </a:cubicBezTo>
                  <a:cubicBezTo>
                    <a:pt x="2984863" y="3601473"/>
                    <a:pt x="2986633" y="3594394"/>
                    <a:pt x="2985306" y="3589085"/>
                  </a:cubicBezTo>
                  <a:cubicBezTo>
                    <a:pt x="2982651" y="3578908"/>
                    <a:pt x="2982209" y="3558555"/>
                    <a:pt x="2983094" y="3509001"/>
                  </a:cubicBezTo>
                  <a:cubicBezTo>
                    <a:pt x="2983094" y="3492188"/>
                    <a:pt x="2982651" y="3478029"/>
                    <a:pt x="2981766" y="3476702"/>
                  </a:cubicBezTo>
                  <a:cubicBezTo>
                    <a:pt x="2980439" y="3475817"/>
                    <a:pt x="2982651" y="3465641"/>
                    <a:pt x="2985748" y="3454579"/>
                  </a:cubicBezTo>
                  <a:cubicBezTo>
                    <a:pt x="2990173" y="3439536"/>
                    <a:pt x="2990615" y="3432899"/>
                    <a:pt x="2987076" y="3428032"/>
                  </a:cubicBezTo>
                  <a:cubicBezTo>
                    <a:pt x="2984421" y="3424935"/>
                    <a:pt x="2983978" y="3422280"/>
                    <a:pt x="2986191" y="3422280"/>
                  </a:cubicBezTo>
                  <a:cubicBezTo>
                    <a:pt x="2988403" y="3422280"/>
                    <a:pt x="2989730" y="3414316"/>
                    <a:pt x="2989288" y="3405025"/>
                  </a:cubicBezTo>
                  <a:cubicBezTo>
                    <a:pt x="2988403" y="3386442"/>
                    <a:pt x="2976014" y="3365204"/>
                    <a:pt x="2966280" y="3364762"/>
                  </a:cubicBezTo>
                  <a:cubicBezTo>
                    <a:pt x="2962741" y="3364762"/>
                    <a:pt x="2956989" y="3360780"/>
                    <a:pt x="2953007" y="3355913"/>
                  </a:cubicBezTo>
                  <a:cubicBezTo>
                    <a:pt x="2946813" y="3348391"/>
                    <a:pt x="2943273" y="3347506"/>
                    <a:pt x="2929999" y="3351046"/>
                  </a:cubicBezTo>
                  <a:cubicBezTo>
                    <a:pt x="2921593" y="3353258"/>
                    <a:pt x="2906549" y="3356355"/>
                    <a:pt x="2896816" y="3357240"/>
                  </a:cubicBezTo>
                  <a:cubicBezTo>
                    <a:pt x="2887082" y="3358567"/>
                    <a:pt x="2876020" y="3360780"/>
                    <a:pt x="2872481" y="3362107"/>
                  </a:cubicBezTo>
                  <a:cubicBezTo>
                    <a:pt x="2864074" y="3365647"/>
                    <a:pt x="2861862" y="3391309"/>
                    <a:pt x="2868499" y="3415201"/>
                  </a:cubicBezTo>
                  <a:cubicBezTo>
                    <a:pt x="2871596" y="3424935"/>
                    <a:pt x="2874250" y="3439536"/>
                    <a:pt x="2875135" y="3446615"/>
                  </a:cubicBezTo>
                  <a:cubicBezTo>
                    <a:pt x="2875578" y="3454137"/>
                    <a:pt x="2876463" y="3459889"/>
                    <a:pt x="2876905" y="3459889"/>
                  </a:cubicBezTo>
                  <a:cubicBezTo>
                    <a:pt x="2878675" y="3459889"/>
                    <a:pt x="2882657" y="3483339"/>
                    <a:pt x="2883100" y="3496170"/>
                  </a:cubicBezTo>
                  <a:cubicBezTo>
                    <a:pt x="2883542" y="3503691"/>
                    <a:pt x="2884869" y="3509001"/>
                    <a:pt x="2887082" y="3507674"/>
                  </a:cubicBezTo>
                  <a:cubicBezTo>
                    <a:pt x="2888851" y="3506789"/>
                    <a:pt x="2890179" y="3513868"/>
                    <a:pt x="2890179" y="3524044"/>
                  </a:cubicBezTo>
                  <a:cubicBezTo>
                    <a:pt x="2890179" y="3534221"/>
                    <a:pt x="2891949" y="3541300"/>
                    <a:pt x="2894161" y="3539973"/>
                  </a:cubicBezTo>
                  <a:cubicBezTo>
                    <a:pt x="2896373" y="3538645"/>
                    <a:pt x="2899028" y="3541300"/>
                    <a:pt x="2900355" y="3546167"/>
                  </a:cubicBezTo>
                  <a:cubicBezTo>
                    <a:pt x="2901682" y="3550591"/>
                    <a:pt x="2900798" y="3555016"/>
                    <a:pt x="2898585" y="3555901"/>
                  </a:cubicBezTo>
                  <a:cubicBezTo>
                    <a:pt x="2895488" y="3557228"/>
                    <a:pt x="2894161" y="3568289"/>
                    <a:pt x="2894603" y="3598376"/>
                  </a:cubicBezTo>
                  <a:cubicBezTo>
                    <a:pt x="2894603" y="3603686"/>
                    <a:pt x="2896816" y="3608110"/>
                    <a:pt x="2899470" y="3608110"/>
                  </a:cubicBezTo>
                  <a:cubicBezTo>
                    <a:pt x="2903010" y="3608110"/>
                    <a:pt x="2903452" y="3613862"/>
                    <a:pt x="2901240" y="3627135"/>
                  </a:cubicBezTo>
                  <a:cubicBezTo>
                    <a:pt x="2899470" y="3637312"/>
                    <a:pt x="2898143" y="3648373"/>
                    <a:pt x="2897700" y="3651470"/>
                  </a:cubicBezTo>
                  <a:cubicBezTo>
                    <a:pt x="2897700" y="3654125"/>
                    <a:pt x="2895931" y="3656780"/>
                    <a:pt x="2894161" y="3656780"/>
                  </a:cubicBezTo>
                  <a:cubicBezTo>
                    <a:pt x="2891949" y="3656780"/>
                    <a:pt x="2891506" y="3659877"/>
                    <a:pt x="2892833" y="3663417"/>
                  </a:cubicBezTo>
                  <a:cubicBezTo>
                    <a:pt x="2894603" y="3666956"/>
                    <a:pt x="2897700" y="3668726"/>
                    <a:pt x="2899913" y="3667399"/>
                  </a:cubicBezTo>
                  <a:cubicBezTo>
                    <a:pt x="2902567" y="3665629"/>
                    <a:pt x="2902125" y="3668726"/>
                    <a:pt x="2899028" y="3674035"/>
                  </a:cubicBezTo>
                  <a:cubicBezTo>
                    <a:pt x="2893718" y="3684212"/>
                    <a:pt x="2896816" y="3701025"/>
                    <a:pt x="2903895" y="3701025"/>
                  </a:cubicBezTo>
                  <a:cubicBezTo>
                    <a:pt x="2906549" y="3701025"/>
                    <a:pt x="2907434" y="3702795"/>
                    <a:pt x="2906107" y="3705007"/>
                  </a:cubicBezTo>
                  <a:cubicBezTo>
                    <a:pt x="2904780" y="3707219"/>
                    <a:pt x="2906549" y="3711201"/>
                    <a:pt x="2910089" y="3714298"/>
                  </a:cubicBezTo>
                  <a:cubicBezTo>
                    <a:pt x="2913629" y="3717396"/>
                    <a:pt x="2916726" y="3718281"/>
                    <a:pt x="2916726" y="3716953"/>
                  </a:cubicBezTo>
                  <a:cubicBezTo>
                    <a:pt x="2916726" y="3715183"/>
                    <a:pt x="2920265" y="3716068"/>
                    <a:pt x="2924690" y="3718281"/>
                  </a:cubicBezTo>
                  <a:cubicBezTo>
                    <a:pt x="2934866" y="3724475"/>
                    <a:pt x="2939291" y="3724032"/>
                    <a:pt x="2953007" y="3717838"/>
                  </a:cubicBezTo>
                  <a:close/>
                  <a:moveTo>
                    <a:pt x="2792397" y="3691733"/>
                  </a:moveTo>
                  <a:cubicBezTo>
                    <a:pt x="2799919" y="3689079"/>
                    <a:pt x="2806113" y="3685097"/>
                    <a:pt x="2806113" y="3682442"/>
                  </a:cubicBezTo>
                  <a:cubicBezTo>
                    <a:pt x="2806113" y="3680230"/>
                    <a:pt x="2808325" y="3679787"/>
                    <a:pt x="2810980" y="3681557"/>
                  </a:cubicBezTo>
                  <a:cubicBezTo>
                    <a:pt x="2813635" y="3682884"/>
                    <a:pt x="2812750" y="3678017"/>
                    <a:pt x="2808768" y="3670938"/>
                  </a:cubicBezTo>
                  <a:cubicBezTo>
                    <a:pt x="2800804" y="3655452"/>
                    <a:pt x="2799476" y="3641736"/>
                    <a:pt x="2806113" y="3645718"/>
                  </a:cubicBezTo>
                  <a:cubicBezTo>
                    <a:pt x="2809210" y="3647488"/>
                    <a:pt x="2810095" y="3643064"/>
                    <a:pt x="2809210" y="3632887"/>
                  </a:cubicBezTo>
                  <a:cubicBezTo>
                    <a:pt x="2807883" y="3624038"/>
                    <a:pt x="2809210" y="3615632"/>
                    <a:pt x="2810980" y="3614304"/>
                  </a:cubicBezTo>
                  <a:cubicBezTo>
                    <a:pt x="2813192" y="3612977"/>
                    <a:pt x="2814962" y="3599261"/>
                    <a:pt x="2814962" y="3583333"/>
                  </a:cubicBezTo>
                  <a:cubicBezTo>
                    <a:pt x="2814962" y="3567405"/>
                    <a:pt x="2817174" y="3550149"/>
                    <a:pt x="2819829" y="3545282"/>
                  </a:cubicBezTo>
                  <a:cubicBezTo>
                    <a:pt x="2822484" y="3540415"/>
                    <a:pt x="2824696" y="3522274"/>
                    <a:pt x="2824253" y="3505461"/>
                  </a:cubicBezTo>
                  <a:cubicBezTo>
                    <a:pt x="2824253" y="3488206"/>
                    <a:pt x="2825138" y="3472277"/>
                    <a:pt x="2826908" y="3469623"/>
                  </a:cubicBezTo>
                  <a:cubicBezTo>
                    <a:pt x="2831333" y="3462543"/>
                    <a:pt x="2831333" y="3443961"/>
                    <a:pt x="2827351" y="3441748"/>
                  </a:cubicBezTo>
                  <a:cubicBezTo>
                    <a:pt x="2821599" y="3438209"/>
                    <a:pt x="2823369" y="3414316"/>
                    <a:pt x="2829120" y="3412546"/>
                  </a:cubicBezTo>
                  <a:cubicBezTo>
                    <a:pt x="2836642" y="3409892"/>
                    <a:pt x="2826466" y="3386884"/>
                    <a:pt x="2817617" y="3386884"/>
                  </a:cubicBezTo>
                  <a:cubicBezTo>
                    <a:pt x="2814520" y="3386884"/>
                    <a:pt x="2809210" y="3384230"/>
                    <a:pt x="2806555" y="3380690"/>
                  </a:cubicBezTo>
                  <a:cubicBezTo>
                    <a:pt x="2801246" y="3374496"/>
                    <a:pt x="2772044" y="3375381"/>
                    <a:pt x="2764522" y="3382460"/>
                  </a:cubicBezTo>
                  <a:cubicBezTo>
                    <a:pt x="2762310" y="3384672"/>
                    <a:pt x="2757886" y="3385114"/>
                    <a:pt x="2754789" y="3383787"/>
                  </a:cubicBezTo>
                  <a:cubicBezTo>
                    <a:pt x="2746382" y="3380690"/>
                    <a:pt x="2739745" y="3400158"/>
                    <a:pt x="2743285" y="3418298"/>
                  </a:cubicBezTo>
                  <a:cubicBezTo>
                    <a:pt x="2745055" y="3426705"/>
                    <a:pt x="2746382" y="3472277"/>
                    <a:pt x="2746382" y="3519620"/>
                  </a:cubicBezTo>
                  <a:cubicBezTo>
                    <a:pt x="2746382" y="3568732"/>
                    <a:pt x="2748152" y="3607225"/>
                    <a:pt x="2750364" y="3608995"/>
                  </a:cubicBezTo>
                  <a:cubicBezTo>
                    <a:pt x="2753019" y="3610765"/>
                    <a:pt x="2752576" y="3616517"/>
                    <a:pt x="2749479" y="3623596"/>
                  </a:cubicBezTo>
                  <a:cubicBezTo>
                    <a:pt x="2743727" y="3636427"/>
                    <a:pt x="2742400" y="3655452"/>
                    <a:pt x="2747709" y="3657665"/>
                  </a:cubicBezTo>
                  <a:cubicBezTo>
                    <a:pt x="2749479" y="3658550"/>
                    <a:pt x="2756116" y="3667399"/>
                    <a:pt x="2763195" y="3678017"/>
                  </a:cubicBezTo>
                  <a:cubicBezTo>
                    <a:pt x="2769832" y="3688194"/>
                    <a:pt x="2776026" y="3696600"/>
                    <a:pt x="2776911" y="3696600"/>
                  </a:cubicBezTo>
                  <a:cubicBezTo>
                    <a:pt x="2777796" y="3696600"/>
                    <a:pt x="2784433" y="3694388"/>
                    <a:pt x="2792397" y="3691733"/>
                  </a:cubicBezTo>
                  <a:close/>
                  <a:moveTo>
                    <a:pt x="2671165" y="3650585"/>
                  </a:moveTo>
                  <a:cubicBezTo>
                    <a:pt x="2671165" y="3650585"/>
                    <a:pt x="2674705" y="3642621"/>
                    <a:pt x="2679129" y="3633330"/>
                  </a:cubicBezTo>
                  <a:cubicBezTo>
                    <a:pt x="2683554" y="3624038"/>
                    <a:pt x="2685766" y="3614304"/>
                    <a:pt x="2684439" y="3612092"/>
                  </a:cubicBezTo>
                  <a:cubicBezTo>
                    <a:pt x="2682669" y="3609880"/>
                    <a:pt x="2684439" y="3604128"/>
                    <a:pt x="2687536" y="3599703"/>
                  </a:cubicBezTo>
                  <a:cubicBezTo>
                    <a:pt x="2691518" y="3593952"/>
                    <a:pt x="2693288" y="3580678"/>
                    <a:pt x="2692403" y="3558555"/>
                  </a:cubicBezTo>
                  <a:cubicBezTo>
                    <a:pt x="2689748" y="3500594"/>
                    <a:pt x="2690633" y="3477587"/>
                    <a:pt x="2695500" y="3476259"/>
                  </a:cubicBezTo>
                  <a:cubicBezTo>
                    <a:pt x="2701252" y="3474047"/>
                    <a:pt x="2701252" y="3454579"/>
                    <a:pt x="2695500" y="3451040"/>
                  </a:cubicBezTo>
                  <a:cubicBezTo>
                    <a:pt x="2692845" y="3449270"/>
                    <a:pt x="2691960" y="3446615"/>
                    <a:pt x="2693288" y="3444403"/>
                  </a:cubicBezTo>
                  <a:cubicBezTo>
                    <a:pt x="2697712" y="3437324"/>
                    <a:pt x="2690191" y="3427147"/>
                    <a:pt x="2675147" y="3420068"/>
                  </a:cubicBezTo>
                  <a:cubicBezTo>
                    <a:pt x="2649043" y="3407679"/>
                    <a:pt x="2599046" y="3417413"/>
                    <a:pt x="2597718" y="3434669"/>
                  </a:cubicBezTo>
                  <a:cubicBezTo>
                    <a:pt x="2595948" y="3452810"/>
                    <a:pt x="2599488" y="3473162"/>
                    <a:pt x="2605682" y="3482896"/>
                  </a:cubicBezTo>
                  <a:cubicBezTo>
                    <a:pt x="2610549" y="3489975"/>
                    <a:pt x="2610992" y="3493073"/>
                    <a:pt x="2607452" y="3493073"/>
                  </a:cubicBezTo>
                  <a:cubicBezTo>
                    <a:pt x="2603470" y="3493073"/>
                    <a:pt x="2602585" y="3500594"/>
                    <a:pt x="2603913" y="3516965"/>
                  </a:cubicBezTo>
                  <a:cubicBezTo>
                    <a:pt x="2605240" y="3530239"/>
                    <a:pt x="2607010" y="3543070"/>
                    <a:pt x="2608337" y="3544839"/>
                  </a:cubicBezTo>
                  <a:cubicBezTo>
                    <a:pt x="2609664" y="3546609"/>
                    <a:pt x="2610992" y="3557228"/>
                    <a:pt x="2611877" y="3568289"/>
                  </a:cubicBezTo>
                  <a:cubicBezTo>
                    <a:pt x="2612319" y="3579351"/>
                    <a:pt x="2614531" y="3590412"/>
                    <a:pt x="2616744" y="3593067"/>
                  </a:cubicBezTo>
                  <a:cubicBezTo>
                    <a:pt x="2618956" y="3596164"/>
                    <a:pt x="2620283" y="3600146"/>
                    <a:pt x="2619398" y="3601916"/>
                  </a:cubicBezTo>
                  <a:cubicBezTo>
                    <a:pt x="2617186" y="3609880"/>
                    <a:pt x="2628247" y="3632887"/>
                    <a:pt x="2640194" y="3644834"/>
                  </a:cubicBezTo>
                  <a:cubicBezTo>
                    <a:pt x="2649043" y="3653683"/>
                    <a:pt x="2655237" y="3656337"/>
                    <a:pt x="2661874" y="3654125"/>
                  </a:cubicBezTo>
                  <a:cubicBezTo>
                    <a:pt x="2667183" y="3652355"/>
                    <a:pt x="2671165" y="3651028"/>
                    <a:pt x="2671165" y="3650585"/>
                  </a:cubicBezTo>
                  <a:close/>
                  <a:moveTo>
                    <a:pt x="2514537" y="3603686"/>
                  </a:moveTo>
                  <a:cubicBezTo>
                    <a:pt x="2518519" y="3603686"/>
                    <a:pt x="2523386" y="3600588"/>
                    <a:pt x="2524714" y="3596606"/>
                  </a:cubicBezTo>
                  <a:cubicBezTo>
                    <a:pt x="2526041" y="3593067"/>
                    <a:pt x="2529138" y="3590854"/>
                    <a:pt x="2531350" y="3592182"/>
                  </a:cubicBezTo>
                  <a:cubicBezTo>
                    <a:pt x="2537987" y="3596164"/>
                    <a:pt x="2539757" y="3585103"/>
                    <a:pt x="2535333" y="3569174"/>
                  </a:cubicBezTo>
                  <a:cubicBezTo>
                    <a:pt x="2533120" y="3560768"/>
                    <a:pt x="2532235" y="3551476"/>
                    <a:pt x="2533563" y="3547937"/>
                  </a:cubicBezTo>
                  <a:cubicBezTo>
                    <a:pt x="2534890" y="3544397"/>
                    <a:pt x="2534005" y="3541742"/>
                    <a:pt x="2532235" y="3541742"/>
                  </a:cubicBezTo>
                  <a:cubicBezTo>
                    <a:pt x="2530023" y="3541742"/>
                    <a:pt x="2528696" y="3528026"/>
                    <a:pt x="2529138" y="3510771"/>
                  </a:cubicBezTo>
                  <a:cubicBezTo>
                    <a:pt x="2530023" y="3493958"/>
                    <a:pt x="2528696" y="3479799"/>
                    <a:pt x="2526484" y="3479799"/>
                  </a:cubicBezTo>
                  <a:cubicBezTo>
                    <a:pt x="2524714" y="3479799"/>
                    <a:pt x="2522944" y="3476702"/>
                    <a:pt x="2522944" y="3473162"/>
                  </a:cubicBezTo>
                  <a:cubicBezTo>
                    <a:pt x="2522944" y="3469180"/>
                    <a:pt x="2517634" y="3464313"/>
                    <a:pt x="2511440" y="3462101"/>
                  </a:cubicBezTo>
                  <a:cubicBezTo>
                    <a:pt x="2489318" y="3453694"/>
                    <a:pt x="2475159" y="3458119"/>
                    <a:pt x="2472062" y="3474932"/>
                  </a:cubicBezTo>
                  <a:cubicBezTo>
                    <a:pt x="2471177" y="3480684"/>
                    <a:pt x="2467637" y="3488206"/>
                    <a:pt x="2464983" y="3491745"/>
                  </a:cubicBezTo>
                  <a:cubicBezTo>
                    <a:pt x="2460558" y="3496612"/>
                    <a:pt x="2460558" y="3497940"/>
                    <a:pt x="2465868" y="3496612"/>
                  </a:cubicBezTo>
                  <a:cubicBezTo>
                    <a:pt x="2470292" y="3495727"/>
                    <a:pt x="2472062" y="3499267"/>
                    <a:pt x="2471620" y="3508558"/>
                  </a:cubicBezTo>
                  <a:cubicBezTo>
                    <a:pt x="2470735" y="3533336"/>
                    <a:pt x="2466753" y="3562538"/>
                    <a:pt x="2464098" y="3566962"/>
                  </a:cubicBezTo>
                  <a:cubicBezTo>
                    <a:pt x="2460116" y="3573599"/>
                    <a:pt x="2486663" y="3603686"/>
                    <a:pt x="2494185" y="3600588"/>
                  </a:cubicBezTo>
                  <a:cubicBezTo>
                    <a:pt x="2499052" y="3598819"/>
                    <a:pt x="2500379" y="3600588"/>
                    <a:pt x="2498167" y="3606340"/>
                  </a:cubicBezTo>
                  <a:cubicBezTo>
                    <a:pt x="2495512" y="3613419"/>
                    <a:pt x="2495954" y="3613862"/>
                    <a:pt x="2501264" y="3609437"/>
                  </a:cubicBezTo>
                  <a:cubicBezTo>
                    <a:pt x="2504361" y="3606340"/>
                    <a:pt x="2510555" y="3603686"/>
                    <a:pt x="2514537" y="3603686"/>
                  </a:cubicBezTo>
                  <a:close/>
                  <a:moveTo>
                    <a:pt x="2225174" y="3586430"/>
                  </a:moveTo>
                  <a:cubicBezTo>
                    <a:pt x="2232696" y="3584218"/>
                    <a:pt x="2237120" y="3580236"/>
                    <a:pt x="2235793" y="3576696"/>
                  </a:cubicBezTo>
                  <a:cubicBezTo>
                    <a:pt x="2231811" y="3561210"/>
                    <a:pt x="2231368" y="3533336"/>
                    <a:pt x="2234908" y="3531123"/>
                  </a:cubicBezTo>
                  <a:cubicBezTo>
                    <a:pt x="2237120" y="3529354"/>
                    <a:pt x="2238005" y="3520947"/>
                    <a:pt x="2236678" y="3511656"/>
                  </a:cubicBezTo>
                  <a:cubicBezTo>
                    <a:pt x="2235350" y="3502807"/>
                    <a:pt x="2234465" y="3492188"/>
                    <a:pt x="2234465" y="3488648"/>
                  </a:cubicBezTo>
                  <a:cubicBezTo>
                    <a:pt x="2234908" y="3476702"/>
                    <a:pt x="2238448" y="3451482"/>
                    <a:pt x="2241545" y="3439978"/>
                  </a:cubicBezTo>
                  <a:cubicBezTo>
                    <a:pt x="2248624" y="3411219"/>
                    <a:pt x="2225616" y="3377593"/>
                    <a:pt x="2187566" y="3359895"/>
                  </a:cubicBezTo>
                  <a:cubicBezTo>
                    <a:pt x="2161018" y="3347506"/>
                    <a:pt x="2154382" y="3351046"/>
                    <a:pt x="2156594" y="3375823"/>
                  </a:cubicBezTo>
                  <a:cubicBezTo>
                    <a:pt x="2157921" y="3387769"/>
                    <a:pt x="2157036" y="3396176"/>
                    <a:pt x="2153939" y="3397503"/>
                  </a:cubicBezTo>
                  <a:cubicBezTo>
                    <a:pt x="2150842" y="3398830"/>
                    <a:pt x="2150400" y="3400600"/>
                    <a:pt x="2153497" y="3403255"/>
                  </a:cubicBezTo>
                  <a:cubicBezTo>
                    <a:pt x="2156152" y="3405025"/>
                    <a:pt x="2158364" y="3411662"/>
                    <a:pt x="2159249" y="3417856"/>
                  </a:cubicBezTo>
                  <a:cubicBezTo>
                    <a:pt x="2159691" y="3424050"/>
                    <a:pt x="2161018" y="3435111"/>
                    <a:pt x="2162346" y="3442191"/>
                  </a:cubicBezTo>
                  <a:cubicBezTo>
                    <a:pt x="2166770" y="3467410"/>
                    <a:pt x="2167655" y="3484224"/>
                    <a:pt x="2164558" y="3484224"/>
                  </a:cubicBezTo>
                  <a:cubicBezTo>
                    <a:pt x="2162788" y="3484224"/>
                    <a:pt x="2161461" y="3489091"/>
                    <a:pt x="2161903" y="3495285"/>
                  </a:cubicBezTo>
                  <a:cubicBezTo>
                    <a:pt x="2161903" y="3501479"/>
                    <a:pt x="2163673" y="3506346"/>
                    <a:pt x="2165885" y="3506346"/>
                  </a:cubicBezTo>
                  <a:cubicBezTo>
                    <a:pt x="2167655" y="3506346"/>
                    <a:pt x="2168983" y="3509443"/>
                    <a:pt x="2168983" y="3512983"/>
                  </a:cubicBezTo>
                  <a:cubicBezTo>
                    <a:pt x="2168983" y="3516523"/>
                    <a:pt x="2167213" y="3519620"/>
                    <a:pt x="2165001" y="3519620"/>
                  </a:cubicBezTo>
                  <a:cubicBezTo>
                    <a:pt x="2159691" y="3519620"/>
                    <a:pt x="2161903" y="3555458"/>
                    <a:pt x="2168540" y="3566962"/>
                  </a:cubicBezTo>
                  <a:cubicBezTo>
                    <a:pt x="2177389" y="3583775"/>
                    <a:pt x="2187123" y="3590854"/>
                    <a:pt x="2196857" y="3587757"/>
                  </a:cubicBezTo>
                  <a:cubicBezTo>
                    <a:pt x="2203936" y="3585545"/>
                    <a:pt x="2205264" y="3586430"/>
                    <a:pt x="2202609" y="3592624"/>
                  </a:cubicBezTo>
                  <a:cubicBezTo>
                    <a:pt x="2200397" y="3599261"/>
                    <a:pt x="2200839" y="3599703"/>
                    <a:pt x="2206149" y="3595279"/>
                  </a:cubicBezTo>
                  <a:cubicBezTo>
                    <a:pt x="2209688" y="3592182"/>
                    <a:pt x="2218095" y="3588200"/>
                    <a:pt x="2225174" y="3586430"/>
                  </a:cubicBezTo>
                  <a:close/>
                  <a:moveTo>
                    <a:pt x="2098190" y="3585103"/>
                  </a:moveTo>
                  <a:cubicBezTo>
                    <a:pt x="2103057" y="3579793"/>
                    <a:pt x="2107039" y="3573156"/>
                    <a:pt x="2107482" y="3570944"/>
                  </a:cubicBezTo>
                  <a:cubicBezTo>
                    <a:pt x="2107482" y="3568289"/>
                    <a:pt x="2108809" y="3553246"/>
                    <a:pt x="2109694" y="3537318"/>
                  </a:cubicBezTo>
                  <a:cubicBezTo>
                    <a:pt x="2112791" y="3495285"/>
                    <a:pt x="2112791" y="3439094"/>
                    <a:pt x="2109694" y="3390866"/>
                  </a:cubicBezTo>
                  <a:cubicBezTo>
                    <a:pt x="2108367" y="3367416"/>
                    <a:pt x="2108367" y="3347064"/>
                    <a:pt x="2110137" y="3345294"/>
                  </a:cubicBezTo>
                  <a:cubicBezTo>
                    <a:pt x="2115888" y="3339542"/>
                    <a:pt x="2115004" y="3322286"/>
                    <a:pt x="2107482" y="3307243"/>
                  </a:cubicBezTo>
                  <a:cubicBezTo>
                    <a:pt x="2103500" y="3298394"/>
                    <a:pt x="2091554" y="3286005"/>
                    <a:pt x="2079165" y="3278041"/>
                  </a:cubicBezTo>
                  <a:cubicBezTo>
                    <a:pt x="2067219" y="3270077"/>
                    <a:pt x="2053503" y="3260343"/>
                    <a:pt x="2048193" y="3255476"/>
                  </a:cubicBezTo>
                  <a:cubicBezTo>
                    <a:pt x="2042884" y="3250609"/>
                    <a:pt x="2033592" y="3247070"/>
                    <a:pt x="2027398" y="3247070"/>
                  </a:cubicBezTo>
                  <a:cubicBezTo>
                    <a:pt x="2017222" y="3247512"/>
                    <a:pt x="2016337" y="3249282"/>
                    <a:pt x="2016779" y="3265210"/>
                  </a:cubicBezTo>
                  <a:cubicBezTo>
                    <a:pt x="2017222" y="3283793"/>
                    <a:pt x="2021204" y="3302376"/>
                    <a:pt x="2025186" y="3306358"/>
                  </a:cubicBezTo>
                  <a:cubicBezTo>
                    <a:pt x="2026071" y="3307685"/>
                    <a:pt x="2025186" y="3311225"/>
                    <a:pt x="2022531" y="3314765"/>
                  </a:cubicBezTo>
                  <a:cubicBezTo>
                    <a:pt x="2018549" y="3319189"/>
                    <a:pt x="2018991" y="3320517"/>
                    <a:pt x="2022531" y="3320517"/>
                  </a:cubicBezTo>
                  <a:cubicBezTo>
                    <a:pt x="2025628" y="3320517"/>
                    <a:pt x="2026513" y="3322729"/>
                    <a:pt x="2025186" y="3324941"/>
                  </a:cubicBezTo>
                  <a:cubicBezTo>
                    <a:pt x="2023416" y="3327596"/>
                    <a:pt x="2023858" y="3333348"/>
                    <a:pt x="2025628" y="3337330"/>
                  </a:cubicBezTo>
                  <a:cubicBezTo>
                    <a:pt x="2031380" y="3350603"/>
                    <a:pt x="2031823" y="3410777"/>
                    <a:pt x="2026071" y="3414316"/>
                  </a:cubicBezTo>
                  <a:cubicBezTo>
                    <a:pt x="2022089" y="3416971"/>
                    <a:pt x="2022089" y="3417856"/>
                    <a:pt x="2026513" y="3417856"/>
                  </a:cubicBezTo>
                  <a:cubicBezTo>
                    <a:pt x="2029168" y="3417856"/>
                    <a:pt x="2031823" y="3420953"/>
                    <a:pt x="2031823" y="3424493"/>
                  </a:cubicBezTo>
                  <a:cubicBezTo>
                    <a:pt x="2031823" y="3428032"/>
                    <a:pt x="2033150" y="3431129"/>
                    <a:pt x="2035362" y="3431129"/>
                  </a:cubicBezTo>
                  <a:cubicBezTo>
                    <a:pt x="2045096" y="3431129"/>
                    <a:pt x="2043326" y="3512098"/>
                    <a:pt x="2033150" y="3530239"/>
                  </a:cubicBezTo>
                  <a:cubicBezTo>
                    <a:pt x="2030495" y="3535106"/>
                    <a:pt x="2030053" y="3545724"/>
                    <a:pt x="2032265" y="3556786"/>
                  </a:cubicBezTo>
                  <a:cubicBezTo>
                    <a:pt x="2034035" y="3566520"/>
                    <a:pt x="2034920" y="3575811"/>
                    <a:pt x="2034035" y="3576696"/>
                  </a:cubicBezTo>
                  <a:cubicBezTo>
                    <a:pt x="2030938" y="3579351"/>
                    <a:pt x="2043326" y="3589527"/>
                    <a:pt x="2052175" y="3591739"/>
                  </a:cubicBezTo>
                  <a:cubicBezTo>
                    <a:pt x="2072971" y="3597049"/>
                    <a:pt x="2089341" y="3594394"/>
                    <a:pt x="2098190" y="3585103"/>
                  </a:cubicBezTo>
                  <a:close/>
                  <a:moveTo>
                    <a:pt x="5446222" y="3588200"/>
                  </a:moveTo>
                  <a:cubicBezTo>
                    <a:pt x="5446222" y="3584660"/>
                    <a:pt x="5444452" y="3581563"/>
                    <a:pt x="5442240" y="3581563"/>
                  </a:cubicBezTo>
                  <a:cubicBezTo>
                    <a:pt x="5437815" y="3581563"/>
                    <a:pt x="5437373" y="3587757"/>
                    <a:pt x="5441797" y="3591739"/>
                  </a:cubicBezTo>
                  <a:cubicBezTo>
                    <a:pt x="5445779" y="3596164"/>
                    <a:pt x="5446222" y="3595721"/>
                    <a:pt x="5446222" y="3588200"/>
                  </a:cubicBezTo>
                  <a:close/>
                  <a:moveTo>
                    <a:pt x="1965897" y="3577138"/>
                  </a:moveTo>
                  <a:cubicBezTo>
                    <a:pt x="1968552" y="3570059"/>
                    <a:pt x="1972092" y="3564750"/>
                    <a:pt x="1973861" y="3565635"/>
                  </a:cubicBezTo>
                  <a:cubicBezTo>
                    <a:pt x="1975189" y="3566520"/>
                    <a:pt x="1976516" y="3557228"/>
                    <a:pt x="1976074" y="3544839"/>
                  </a:cubicBezTo>
                  <a:cubicBezTo>
                    <a:pt x="1975631" y="3532008"/>
                    <a:pt x="1976959" y="3519177"/>
                    <a:pt x="1979613" y="3516523"/>
                  </a:cubicBezTo>
                  <a:cubicBezTo>
                    <a:pt x="1982710" y="3512541"/>
                    <a:pt x="1982710" y="3510771"/>
                    <a:pt x="1978728" y="3510771"/>
                  </a:cubicBezTo>
                  <a:cubicBezTo>
                    <a:pt x="1974746" y="3510771"/>
                    <a:pt x="1974746" y="3509001"/>
                    <a:pt x="1977843" y="3505019"/>
                  </a:cubicBezTo>
                  <a:cubicBezTo>
                    <a:pt x="1980498" y="3502364"/>
                    <a:pt x="1982268" y="3485109"/>
                    <a:pt x="1981826" y="3467410"/>
                  </a:cubicBezTo>
                  <a:cubicBezTo>
                    <a:pt x="1981383" y="3449270"/>
                    <a:pt x="1982268" y="3433784"/>
                    <a:pt x="1983595" y="3432899"/>
                  </a:cubicBezTo>
                  <a:cubicBezTo>
                    <a:pt x="1985365" y="3432014"/>
                    <a:pt x="1986692" y="3426705"/>
                    <a:pt x="1987135" y="3421395"/>
                  </a:cubicBezTo>
                  <a:cubicBezTo>
                    <a:pt x="1987135" y="3415644"/>
                    <a:pt x="1988020" y="3400600"/>
                    <a:pt x="1988462" y="3387769"/>
                  </a:cubicBezTo>
                  <a:cubicBezTo>
                    <a:pt x="1989347" y="3375381"/>
                    <a:pt x="1988462" y="3364762"/>
                    <a:pt x="1986692" y="3364762"/>
                  </a:cubicBezTo>
                  <a:cubicBezTo>
                    <a:pt x="1984923" y="3364762"/>
                    <a:pt x="1983595" y="3357682"/>
                    <a:pt x="1984038" y="3349276"/>
                  </a:cubicBezTo>
                  <a:cubicBezTo>
                    <a:pt x="1984480" y="3340869"/>
                    <a:pt x="1986250" y="3333790"/>
                    <a:pt x="1988462" y="3333790"/>
                  </a:cubicBezTo>
                  <a:cubicBezTo>
                    <a:pt x="1993329" y="3333790"/>
                    <a:pt x="1990232" y="3318304"/>
                    <a:pt x="1983595" y="3309898"/>
                  </a:cubicBezTo>
                  <a:cubicBezTo>
                    <a:pt x="1979171" y="3304588"/>
                    <a:pt x="1978728" y="3302818"/>
                    <a:pt x="1983153" y="3302818"/>
                  </a:cubicBezTo>
                  <a:cubicBezTo>
                    <a:pt x="1987135" y="3302818"/>
                    <a:pt x="1987135" y="3301049"/>
                    <a:pt x="1984480" y="3297509"/>
                  </a:cubicBezTo>
                  <a:cubicBezTo>
                    <a:pt x="1980056" y="3291757"/>
                    <a:pt x="1980056" y="3264325"/>
                    <a:pt x="1984923" y="3259901"/>
                  </a:cubicBezTo>
                  <a:cubicBezTo>
                    <a:pt x="1986250" y="3258573"/>
                    <a:pt x="1984480" y="3253264"/>
                    <a:pt x="1980941" y="3247954"/>
                  </a:cubicBezTo>
                  <a:cubicBezTo>
                    <a:pt x="1977401" y="3243087"/>
                    <a:pt x="1974304" y="3232026"/>
                    <a:pt x="1974304" y="3223620"/>
                  </a:cubicBezTo>
                  <a:cubicBezTo>
                    <a:pt x="1974304" y="3206806"/>
                    <a:pt x="1967667" y="3199727"/>
                    <a:pt x="1924307" y="3169641"/>
                  </a:cubicBezTo>
                  <a:cubicBezTo>
                    <a:pt x="1899972" y="3152827"/>
                    <a:pt x="1890680" y="3151058"/>
                    <a:pt x="1868558" y="3156367"/>
                  </a:cubicBezTo>
                  <a:cubicBezTo>
                    <a:pt x="1867673" y="3156809"/>
                    <a:pt x="1870328" y="3161676"/>
                    <a:pt x="1873867" y="3167428"/>
                  </a:cubicBezTo>
                  <a:cubicBezTo>
                    <a:pt x="1878734" y="3174950"/>
                    <a:pt x="1879619" y="3178932"/>
                    <a:pt x="1876080" y="3182472"/>
                  </a:cubicBezTo>
                  <a:cubicBezTo>
                    <a:pt x="1872540" y="3186011"/>
                    <a:pt x="1872540" y="3189108"/>
                    <a:pt x="1875637" y="3193090"/>
                  </a:cubicBezTo>
                  <a:cubicBezTo>
                    <a:pt x="1880504" y="3199285"/>
                    <a:pt x="1886256" y="3225389"/>
                    <a:pt x="1888026" y="3248839"/>
                  </a:cubicBezTo>
                  <a:cubicBezTo>
                    <a:pt x="1888468" y="3257246"/>
                    <a:pt x="1891123" y="3265210"/>
                    <a:pt x="1894220" y="3266980"/>
                  </a:cubicBezTo>
                  <a:cubicBezTo>
                    <a:pt x="1896875" y="3268750"/>
                    <a:pt x="1900414" y="3280253"/>
                    <a:pt x="1901742" y="3292200"/>
                  </a:cubicBezTo>
                  <a:cubicBezTo>
                    <a:pt x="1903512" y="3304146"/>
                    <a:pt x="1907051" y="3316977"/>
                    <a:pt x="1910148" y="3320517"/>
                  </a:cubicBezTo>
                  <a:cubicBezTo>
                    <a:pt x="1912803" y="3324056"/>
                    <a:pt x="1915015" y="3333348"/>
                    <a:pt x="1914573" y="3340427"/>
                  </a:cubicBezTo>
                  <a:cubicBezTo>
                    <a:pt x="1914130" y="3347949"/>
                    <a:pt x="1915900" y="3355028"/>
                    <a:pt x="1918555" y="3356798"/>
                  </a:cubicBezTo>
                  <a:cubicBezTo>
                    <a:pt x="1922095" y="3359010"/>
                    <a:pt x="1921652" y="3362549"/>
                    <a:pt x="1917670" y="3369186"/>
                  </a:cubicBezTo>
                  <a:cubicBezTo>
                    <a:pt x="1913246" y="3376708"/>
                    <a:pt x="1913246" y="3378035"/>
                    <a:pt x="1918997" y="3378035"/>
                  </a:cubicBezTo>
                  <a:cubicBezTo>
                    <a:pt x="1926077" y="3378035"/>
                    <a:pt x="1927846" y="3384672"/>
                    <a:pt x="1921652" y="3388654"/>
                  </a:cubicBezTo>
                  <a:cubicBezTo>
                    <a:pt x="1919882" y="3389981"/>
                    <a:pt x="1919882" y="3401485"/>
                    <a:pt x="1921652" y="3414316"/>
                  </a:cubicBezTo>
                  <a:cubicBezTo>
                    <a:pt x="1923864" y="3427147"/>
                    <a:pt x="1924307" y="3454137"/>
                    <a:pt x="1922979" y="3474490"/>
                  </a:cubicBezTo>
                  <a:cubicBezTo>
                    <a:pt x="1921652" y="3497940"/>
                    <a:pt x="1922537" y="3510771"/>
                    <a:pt x="1925192" y="3510771"/>
                  </a:cubicBezTo>
                  <a:cubicBezTo>
                    <a:pt x="1927846" y="3510771"/>
                    <a:pt x="1928731" y="3513425"/>
                    <a:pt x="1927846" y="3516523"/>
                  </a:cubicBezTo>
                  <a:cubicBezTo>
                    <a:pt x="1919882" y="3539530"/>
                    <a:pt x="1924749" y="3585545"/>
                    <a:pt x="1934483" y="3579351"/>
                  </a:cubicBezTo>
                  <a:cubicBezTo>
                    <a:pt x="1937138" y="3578023"/>
                    <a:pt x="1940235" y="3579793"/>
                    <a:pt x="1941562" y="3583333"/>
                  </a:cubicBezTo>
                  <a:cubicBezTo>
                    <a:pt x="1946429" y="3595279"/>
                    <a:pt x="1961030" y="3591739"/>
                    <a:pt x="1965897" y="3577138"/>
                  </a:cubicBezTo>
                  <a:close/>
                  <a:moveTo>
                    <a:pt x="2362776" y="3582005"/>
                  </a:moveTo>
                  <a:cubicBezTo>
                    <a:pt x="2362334" y="3580678"/>
                    <a:pt x="2364546" y="3573599"/>
                    <a:pt x="2367643" y="3566077"/>
                  </a:cubicBezTo>
                  <a:cubicBezTo>
                    <a:pt x="2371183" y="3558113"/>
                    <a:pt x="2372068" y="3543070"/>
                    <a:pt x="2370741" y="3528469"/>
                  </a:cubicBezTo>
                  <a:cubicBezTo>
                    <a:pt x="2369413" y="3515195"/>
                    <a:pt x="2368086" y="3500594"/>
                    <a:pt x="2368086" y="3496612"/>
                  </a:cubicBezTo>
                  <a:cubicBezTo>
                    <a:pt x="2367643" y="3492188"/>
                    <a:pt x="2365431" y="3488648"/>
                    <a:pt x="2362776" y="3488648"/>
                  </a:cubicBezTo>
                  <a:cubicBezTo>
                    <a:pt x="2355697" y="3488648"/>
                    <a:pt x="2332690" y="3467853"/>
                    <a:pt x="2336229" y="3464313"/>
                  </a:cubicBezTo>
                  <a:cubicBezTo>
                    <a:pt x="2337999" y="3462543"/>
                    <a:pt x="2334902" y="3462986"/>
                    <a:pt x="2329593" y="3466083"/>
                  </a:cubicBezTo>
                  <a:cubicBezTo>
                    <a:pt x="2323398" y="3469180"/>
                    <a:pt x="2318974" y="3469623"/>
                    <a:pt x="2317204" y="3466526"/>
                  </a:cubicBezTo>
                  <a:cubicBezTo>
                    <a:pt x="2311010" y="3456349"/>
                    <a:pt x="2305258" y="3462543"/>
                    <a:pt x="2307912" y="3477144"/>
                  </a:cubicBezTo>
                  <a:cubicBezTo>
                    <a:pt x="2309682" y="3485993"/>
                    <a:pt x="2308797" y="3493515"/>
                    <a:pt x="2306143" y="3495285"/>
                  </a:cubicBezTo>
                  <a:cubicBezTo>
                    <a:pt x="2299948" y="3499267"/>
                    <a:pt x="2300391" y="3522274"/>
                    <a:pt x="2307470" y="3532893"/>
                  </a:cubicBezTo>
                  <a:cubicBezTo>
                    <a:pt x="2311894" y="3540415"/>
                    <a:pt x="2311452" y="3542627"/>
                    <a:pt x="2306585" y="3545724"/>
                  </a:cubicBezTo>
                  <a:cubicBezTo>
                    <a:pt x="2302603" y="3548379"/>
                    <a:pt x="2301718" y="3552804"/>
                    <a:pt x="2303488" y="3557671"/>
                  </a:cubicBezTo>
                  <a:cubicBezTo>
                    <a:pt x="2305258" y="3562538"/>
                    <a:pt x="2306585" y="3566962"/>
                    <a:pt x="2306143" y="3567847"/>
                  </a:cubicBezTo>
                  <a:cubicBezTo>
                    <a:pt x="2304815" y="3571387"/>
                    <a:pt x="2317646" y="3577138"/>
                    <a:pt x="2326938" y="3577138"/>
                  </a:cubicBezTo>
                  <a:cubicBezTo>
                    <a:pt x="2333132" y="3577138"/>
                    <a:pt x="2336229" y="3579351"/>
                    <a:pt x="2334460" y="3582890"/>
                  </a:cubicBezTo>
                  <a:cubicBezTo>
                    <a:pt x="2333132" y="3587315"/>
                    <a:pt x="2336672" y="3588200"/>
                    <a:pt x="2347733" y="3586872"/>
                  </a:cubicBezTo>
                  <a:cubicBezTo>
                    <a:pt x="2356582" y="3585987"/>
                    <a:pt x="2363219" y="3583775"/>
                    <a:pt x="2362776" y="3582005"/>
                  </a:cubicBezTo>
                  <a:close/>
                  <a:moveTo>
                    <a:pt x="1645562" y="3578908"/>
                  </a:moveTo>
                  <a:cubicBezTo>
                    <a:pt x="1647775" y="3573156"/>
                    <a:pt x="1648659" y="3573156"/>
                    <a:pt x="1651757" y="3578023"/>
                  </a:cubicBezTo>
                  <a:cubicBezTo>
                    <a:pt x="1654411" y="3582005"/>
                    <a:pt x="1655739" y="3581121"/>
                    <a:pt x="1655739" y="3574041"/>
                  </a:cubicBezTo>
                  <a:cubicBezTo>
                    <a:pt x="1655739" y="3568289"/>
                    <a:pt x="1657951" y="3563865"/>
                    <a:pt x="1660163" y="3563865"/>
                  </a:cubicBezTo>
                  <a:cubicBezTo>
                    <a:pt x="1662818" y="3563865"/>
                    <a:pt x="1664588" y="3558998"/>
                    <a:pt x="1664588" y="3553246"/>
                  </a:cubicBezTo>
                  <a:cubicBezTo>
                    <a:pt x="1664588" y="3547052"/>
                    <a:pt x="1666800" y="3540857"/>
                    <a:pt x="1669012" y="3539530"/>
                  </a:cubicBezTo>
                  <a:cubicBezTo>
                    <a:pt x="1671667" y="3538203"/>
                    <a:pt x="1673437" y="3524487"/>
                    <a:pt x="1673437" y="3509443"/>
                  </a:cubicBezTo>
                  <a:cubicBezTo>
                    <a:pt x="1673879" y="3494400"/>
                    <a:pt x="1676091" y="3470950"/>
                    <a:pt x="1679189" y="3457677"/>
                  </a:cubicBezTo>
                  <a:cubicBezTo>
                    <a:pt x="1682286" y="3444403"/>
                    <a:pt x="1684056" y="3423608"/>
                    <a:pt x="1683171" y="3411219"/>
                  </a:cubicBezTo>
                  <a:cubicBezTo>
                    <a:pt x="1680958" y="3373611"/>
                    <a:pt x="1682286" y="3363877"/>
                    <a:pt x="1689807" y="3359010"/>
                  </a:cubicBezTo>
                  <a:cubicBezTo>
                    <a:pt x="1693347" y="3356798"/>
                    <a:pt x="1693790" y="3351488"/>
                    <a:pt x="1690692" y="3340427"/>
                  </a:cubicBezTo>
                  <a:cubicBezTo>
                    <a:pt x="1688038" y="3332020"/>
                    <a:pt x="1687595" y="3322729"/>
                    <a:pt x="1688923" y="3320517"/>
                  </a:cubicBezTo>
                  <a:cubicBezTo>
                    <a:pt x="1690250" y="3317862"/>
                    <a:pt x="1688923" y="3316092"/>
                    <a:pt x="1685825" y="3316092"/>
                  </a:cubicBezTo>
                  <a:cubicBezTo>
                    <a:pt x="1681843" y="3316092"/>
                    <a:pt x="1681843" y="3314765"/>
                    <a:pt x="1684940" y="3312552"/>
                  </a:cubicBezTo>
                  <a:cubicBezTo>
                    <a:pt x="1691135" y="3308570"/>
                    <a:pt x="1696444" y="3287333"/>
                    <a:pt x="1692462" y="3283351"/>
                  </a:cubicBezTo>
                  <a:cubicBezTo>
                    <a:pt x="1688923" y="3279811"/>
                    <a:pt x="1687153" y="3269192"/>
                    <a:pt x="1684498" y="3229814"/>
                  </a:cubicBezTo>
                  <a:cubicBezTo>
                    <a:pt x="1683613" y="3213001"/>
                    <a:pt x="1681843" y="3188666"/>
                    <a:pt x="1680958" y="3176277"/>
                  </a:cubicBezTo>
                  <a:cubicBezTo>
                    <a:pt x="1679189" y="3155040"/>
                    <a:pt x="1667685" y="3130705"/>
                    <a:pt x="1658393" y="3130262"/>
                  </a:cubicBezTo>
                  <a:cubicBezTo>
                    <a:pt x="1656181" y="3130262"/>
                    <a:pt x="1650872" y="3127165"/>
                    <a:pt x="1646447" y="3123183"/>
                  </a:cubicBezTo>
                  <a:cubicBezTo>
                    <a:pt x="1637598" y="3115219"/>
                    <a:pt x="1588486" y="3109467"/>
                    <a:pt x="1570346" y="3114334"/>
                  </a:cubicBezTo>
                  <a:cubicBezTo>
                    <a:pt x="1560612" y="3116546"/>
                    <a:pt x="1559284" y="3118759"/>
                    <a:pt x="1560612" y="3136457"/>
                  </a:cubicBezTo>
                  <a:cubicBezTo>
                    <a:pt x="1561054" y="3147075"/>
                    <a:pt x="1562824" y="3157694"/>
                    <a:pt x="1564594" y="3160349"/>
                  </a:cubicBezTo>
                  <a:cubicBezTo>
                    <a:pt x="1565921" y="3163004"/>
                    <a:pt x="1565036" y="3166543"/>
                    <a:pt x="1562824" y="3167871"/>
                  </a:cubicBezTo>
                  <a:cubicBezTo>
                    <a:pt x="1559284" y="3170083"/>
                    <a:pt x="1559727" y="3173180"/>
                    <a:pt x="1564151" y="3178047"/>
                  </a:cubicBezTo>
                  <a:cubicBezTo>
                    <a:pt x="1569903" y="3185569"/>
                    <a:pt x="1571673" y="3196188"/>
                    <a:pt x="1573443" y="3244857"/>
                  </a:cubicBezTo>
                  <a:cubicBezTo>
                    <a:pt x="1573885" y="3258573"/>
                    <a:pt x="1576540" y="3276271"/>
                    <a:pt x="1579637" y="3284235"/>
                  </a:cubicBezTo>
                  <a:cubicBezTo>
                    <a:pt x="1582292" y="3292642"/>
                    <a:pt x="1582734" y="3297509"/>
                    <a:pt x="1580079" y="3295739"/>
                  </a:cubicBezTo>
                  <a:cubicBezTo>
                    <a:pt x="1577425" y="3294412"/>
                    <a:pt x="1576097" y="3299721"/>
                    <a:pt x="1576982" y="3308570"/>
                  </a:cubicBezTo>
                  <a:cubicBezTo>
                    <a:pt x="1577425" y="3316977"/>
                    <a:pt x="1574770" y="3327596"/>
                    <a:pt x="1571230" y="3332463"/>
                  </a:cubicBezTo>
                  <a:cubicBezTo>
                    <a:pt x="1565479" y="3339542"/>
                    <a:pt x="1565921" y="3339984"/>
                    <a:pt x="1572558" y="3334675"/>
                  </a:cubicBezTo>
                  <a:cubicBezTo>
                    <a:pt x="1578752" y="3329808"/>
                    <a:pt x="1580079" y="3330250"/>
                    <a:pt x="1581407" y="3339099"/>
                  </a:cubicBezTo>
                  <a:cubicBezTo>
                    <a:pt x="1582292" y="3344851"/>
                    <a:pt x="1585389" y="3348833"/>
                    <a:pt x="1588486" y="3347949"/>
                  </a:cubicBezTo>
                  <a:cubicBezTo>
                    <a:pt x="1592911" y="3347064"/>
                    <a:pt x="1592911" y="3348833"/>
                    <a:pt x="1588486" y="3356355"/>
                  </a:cubicBezTo>
                  <a:cubicBezTo>
                    <a:pt x="1584062" y="3363877"/>
                    <a:pt x="1584062" y="3366531"/>
                    <a:pt x="1588486" y="3367859"/>
                  </a:cubicBezTo>
                  <a:cubicBezTo>
                    <a:pt x="1591141" y="3369186"/>
                    <a:pt x="1593795" y="3371841"/>
                    <a:pt x="1593795" y="3374053"/>
                  </a:cubicBezTo>
                  <a:cubicBezTo>
                    <a:pt x="1593795" y="3376708"/>
                    <a:pt x="1592026" y="3377593"/>
                    <a:pt x="1590256" y="3376265"/>
                  </a:cubicBezTo>
                  <a:cubicBezTo>
                    <a:pt x="1583619" y="3372283"/>
                    <a:pt x="1584504" y="3433342"/>
                    <a:pt x="1591141" y="3442633"/>
                  </a:cubicBezTo>
                  <a:cubicBezTo>
                    <a:pt x="1595565" y="3448385"/>
                    <a:pt x="1596008" y="3453252"/>
                    <a:pt x="1593353" y="3458561"/>
                  </a:cubicBezTo>
                  <a:cubicBezTo>
                    <a:pt x="1590698" y="3463871"/>
                    <a:pt x="1590698" y="3466526"/>
                    <a:pt x="1593795" y="3466526"/>
                  </a:cubicBezTo>
                  <a:cubicBezTo>
                    <a:pt x="1596008" y="3466526"/>
                    <a:pt x="1597778" y="3473162"/>
                    <a:pt x="1597335" y="3481126"/>
                  </a:cubicBezTo>
                  <a:cubicBezTo>
                    <a:pt x="1596450" y="3489533"/>
                    <a:pt x="1597778" y="3494842"/>
                    <a:pt x="1600875" y="3494400"/>
                  </a:cubicBezTo>
                  <a:cubicBezTo>
                    <a:pt x="1604414" y="3493515"/>
                    <a:pt x="1604857" y="3499267"/>
                    <a:pt x="1601760" y="3513868"/>
                  </a:cubicBezTo>
                  <a:cubicBezTo>
                    <a:pt x="1598220" y="3529796"/>
                    <a:pt x="1598662" y="3534663"/>
                    <a:pt x="1603087" y="3537760"/>
                  </a:cubicBezTo>
                  <a:cubicBezTo>
                    <a:pt x="1608396" y="3540857"/>
                    <a:pt x="1608396" y="3543070"/>
                    <a:pt x="1603529" y="3551034"/>
                  </a:cubicBezTo>
                  <a:cubicBezTo>
                    <a:pt x="1598662" y="3558998"/>
                    <a:pt x="1598662" y="3561653"/>
                    <a:pt x="1605299" y="3568732"/>
                  </a:cubicBezTo>
                  <a:cubicBezTo>
                    <a:pt x="1609281" y="3573156"/>
                    <a:pt x="1615476" y="3577138"/>
                    <a:pt x="1619015" y="3577138"/>
                  </a:cubicBezTo>
                  <a:cubicBezTo>
                    <a:pt x="1622112" y="3577138"/>
                    <a:pt x="1624767" y="3579351"/>
                    <a:pt x="1624767" y="3581563"/>
                  </a:cubicBezTo>
                  <a:cubicBezTo>
                    <a:pt x="1624767" y="3588642"/>
                    <a:pt x="1642465" y="3586430"/>
                    <a:pt x="1645562" y="3578908"/>
                  </a:cubicBezTo>
                  <a:close/>
                  <a:moveTo>
                    <a:pt x="1788474" y="3580236"/>
                  </a:moveTo>
                  <a:cubicBezTo>
                    <a:pt x="1788474" y="3578466"/>
                    <a:pt x="1790686" y="3578023"/>
                    <a:pt x="1792899" y="3579351"/>
                  </a:cubicBezTo>
                  <a:cubicBezTo>
                    <a:pt x="1795553" y="3580678"/>
                    <a:pt x="1797766" y="3578908"/>
                    <a:pt x="1797766" y="3575369"/>
                  </a:cubicBezTo>
                  <a:cubicBezTo>
                    <a:pt x="1798651" y="3564750"/>
                    <a:pt x="1799535" y="3562538"/>
                    <a:pt x="1805287" y="3551919"/>
                  </a:cubicBezTo>
                  <a:cubicBezTo>
                    <a:pt x="1808384" y="3546609"/>
                    <a:pt x="1809712" y="3535106"/>
                    <a:pt x="1808384" y="3526699"/>
                  </a:cubicBezTo>
                  <a:cubicBezTo>
                    <a:pt x="1807500" y="3517850"/>
                    <a:pt x="1807942" y="3510771"/>
                    <a:pt x="1809712" y="3510771"/>
                  </a:cubicBezTo>
                  <a:cubicBezTo>
                    <a:pt x="1811482" y="3510771"/>
                    <a:pt x="1813251" y="3500594"/>
                    <a:pt x="1813694" y="3487763"/>
                  </a:cubicBezTo>
                  <a:cubicBezTo>
                    <a:pt x="1814579" y="3475375"/>
                    <a:pt x="1816791" y="3463871"/>
                    <a:pt x="1819003" y="3462543"/>
                  </a:cubicBezTo>
                  <a:cubicBezTo>
                    <a:pt x="1824313" y="3459004"/>
                    <a:pt x="1827852" y="3415201"/>
                    <a:pt x="1823428" y="3408122"/>
                  </a:cubicBezTo>
                  <a:cubicBezTo>
                    <a:pt x="1821216" y="3405025"/>
                    <a:pt x="1822985" y="3399273"/>
                    <a:pt x="1826967" y="3394848"/>
                  </a:cubicBezTo>
                  <a:cubicBezTo>
                    <a:pt x="1831834" y="3389539"/>
                    <a:pt x="1834047" y="3378920"/>
                    <a:pt x="1833604" y="3361665"/>
                  </a:cubicBezTo>
                  <a:cubicBezTo>
                    <a:pt x="1833604" y="3343966"/>
                    <a:pt x="1834489" y="3339542"/>
                    <a:pt x="1836701" y="3347064"/>
                  </a:cubicBezTo>
                  <a:lnTo>
                    <a:pt x="1839799" y="3358125"/>
                  </a:lnTo>
                  <a:lnTo>
                    <a:pt x="1842453" y="3345294"/>
                  </a:lnTo>
                  <a:cubicBezTo>
                    <a:pt x="1843781" y="3338215"/>
                    <a:pt x="1842896" y="3326711"/>
                    <a:pt x="1840683" y="3319632"/>
                  </a:cubicBezTo>
                  <a:cubicBezTo>
                    <a:pt x="1838029" y="3312995"/>
                    <a:pt x="1837586" y="3301934"/>
                    <a:pt x="1838914" y="3295739"/>
                  </a:cubicBezTo>
                  <a:cubicBezTo>
                    <a:pt x="1841126" y="3288218"/>
                    <a:pt x="1840241" y="3285563"/>
                    <a:pt x="1837144" y="3287333"/>
                  </a:cubicBezTo>
                  <a:cubicBezTo>
                    <a:pt x="1834047" y="3289102"/>
                    <a:pt x="1833162" y="3278041"/>
                    <a:pt x="1834047" y="3254149"/>
                  </a:cubicBezTo>
                  <a:cubicBezTo>
                    <a:pt x="1835374" y="3228929"/>
                    <a:pt x="1837586" y="3216540"/>
                    <a:pt x="1842011" y="3213886"/>
                  </a:cubicBezTo>
                  <a:cubicBezTo>
                    <a:pt x="1845550" y="3211673"/>
                    <a:pt x="1845993" y="3209904"/>
                    <a:pt x="1843338" y="3209904"/>
                  </a:cubicBezTo>
                  <a:cubicBezTo>
                    <a:pt x="1840683" y="3209904"/>
                    <a:pt x="1838471" y="3207249"/>
                    <a:pt x="1838029" y="3204594"/>
                  </a:cubicBezTo>
                  <a:cubicBezTo>
                    <a:pt x="1835374" y="3182472"/>
                    <a:pt x="1833162" y="3176720"/>
                    <a:pt x="1828737" y="3177605"/>
                  </a:cubicBezTo>
                  <a:cubicBezTo>
                    <a:pt x="1821658" y="3179374"/>
                    <a:pt x="1822543" y="3172295"/>
                    <a:pt x="1830507" y="3165658"/>
                  </a:cubicBezTo>
                  <a:cubicBezTo>
                    <a:pt x="1835816" y="3161234"/>
                    <a:pt x="1836259" y="3159464"/>
                    <a:pt x="1830507" y="3154155"/>
                  </a:cubicBezTo>
                  <a:cubicBezTo>
                    <a:pt x="1820773" y="3144421"/>
                    <a:pt x="1791571" y="3135572"/>
                    <a:pt x="1769006" y="3135572"/>
                  </a:cubicBezTo>
                  <a:cubicBezTo>
                    <a:pt x="1757945" y="3135572"/>
                    <a:pt x="1741574" y="3132917"/>
                    <a:pt x="1732725" y="3130262"/>
                  </a:cubicBezTo>
                  <a:cubicBezTo>
                    <a:pt x="1718124" y="3125395"/>
                    <a:pt x="1715912" y="3125838"/>
                    <a:pt x="1711930" y="3132917"/>
                  </a:cubicBezTo>
                  <a:cubicBezTo>
                    <a:pt x="1707063" y="3141324"/>
                    <a:pt x="1704851" y="3192206"/>
                    <a:pt x="1708833" y="3192206"/>
                  </a:cubicBezTo>
                  <a:cubicBezTo>
                    <a:pt x="1710160" y="3192206"/>
                    <a:pt x="1711488" y="3197073"/>
                    <a:pt x="1711488" y="3203267"/>
                  </a:cubicBezTo>
                  <a:cubicBezTo>
                    <a:pt x="1711930" y="3209461"/>
                    <a:pt x="1710603" y="3214328"/>
                    <a:pt x="1708390" y="3214328"/>
                  </a:cubicBezTo>
                  <a:cubicBezTo>
                    <a:pt x="1706178" y="3214328"/>
                    <a:pt x="1704408" y="3217425"/>
                    <a:pt x="1704408" y="3221407"/>
                  </a:cubicBezTo>
                  <a:cubicBezTo>
                    <a:pt x="1704408" y="3224947"/>
                    <a:pt x="1706178" y="3227159"/>
                    <a:pt x="1708390" y="3225832"/>
                  </a:cubicBezTo>
                  <a:cubicBezTo>
                    <a:pt x="1710160" y="3224505"/>
                    <a:pt x="1713257" y="3236451"/>
                    <a:pt x="1714585" y="3252821"/>
                  </a:cubicBezTo>
                  <a:cubicBezTo>
                    <a:pt x="1715912" y="3270962"/>
                    <a:pt x="1719452" y="3284235"/>
                    <a:pt x="1722991" y="3286890"/>
                  </a:cubicBezTo>
                  <a:cubicBezTo>
                    <a:pt x="1730071" y="3292200"/>
                    <a:pt x="1728743" y="3304588"/>
                    <a:pt x="1721664" y="3300164"/>
                  </a:cubicBezTo>
                  <a:cubicBezTo>
                    <a:pt x="1719452" y="3298836"/>
                    <a:pt x="1717682" y="3299721"/>
                    <a:pt x="1717682" y="3302376"/>
                  </a:cubicBezTo>
                  <a:cubicBezTo>
                    <a:pt x="1717682" y="3304588"/>
                    <a:pt x="1719894" y="3308128"/>
                    <a:pt x="1722106" y="3309455"/>
                  </a:cubicBezTo>
                  <a:cubicBezTo>
                    <a:pt x="1724761" y="3311225"/>
                    <a:pt x="1726088" y="3317419"/>
                    <a:pt x="1725646" y="3324056"/>
                  </a:cubicBezTo>
                  <a:cubicBezTo>
                    <a:pt x="1725204" y="3330693"/>
                    <a:pt x="1727858" y="3342639"/>
                    <a:pt x="1731840" y="3350603"/>
                  </a:cubicBezTo>
                  <a:cubicBezTo>
                    <a:pt x="1735822" y="3358125"/>
                    <a:pt x="1737592" y="3364762"/>
                    <a:pt x="1735380" y="3364762"/>
                  </a:cubicBezTo>
                  <a:cubicBezTo>
                    <a:pt x="1730955" y="3364762"/>
                    <a:pt x="1734495" y="3388654"/>
                    <a:pt x="1739362" y="3390424"/>
                  </a:cubicBezTo>
                  <a:cubicBezTo>
                    <a:pt x="1743787" y="3391751"/>
                    <a:pt x="1741132" y="3420068"/>
                    <a:pt x="1735822" y="3430245"/>
                  </a:cubicBezTo>
                  <a:cubicBezTo>
                    <a:pt x="1733168" y="3435111"/>
                    <a:pt x="1733168" y="3440421"/>
                    <a:pt x="1735380" y="3442633"/>
                  </a:cubicBezTo>
                  <a:cubicBezTo>
                    <a:pt x="1738920" y="3446615"/>
                    <a:pt x="1745556" y="3501922"/>
                    <a:pt x="1744671" y="3523602"/>
                  </a:cubicBezTo>
                  <a:cubicBezTo>
                    <a:pt x="1744229" y="3529796"/>
                    <a:pt x="1746441" y="3535990"/>
                    <a:pt x="1749538" y="3537760"/>
                  </a:cubicBezTo>
                  <a:cubicBezTo>
                    <a:pt x="1753520" y="3540415"/>
                    <a:pt x="1753520" y="3542627"/>
                    <a:pt x="1749538" y="3547494"/>
                  </a:cubicBezTo>
                  <a:cubicBezTo>
                    <a:pt x="1745114" y="3552361"/>
                    <a:pt x="1745556" y="3555016"/>
                    <a:pt x="1750866" y="3559440"/>
                  </a:cubicBezTo>
                  <a:cubicBezTo>
                    <a:pt x="1754405" y="3562538"/>
                    <a:pt x="1757503" y="3567405"/>
                    <a:pt x="1757503" y="3570944"/>
                  </a:cubicBezTo>
                  <a:cubicBezTo>
                    <a:pt x="1757503" y="3574041"/>
                    <a:pt x="1761042" y="3578466"/>
                    <a:pt x="1765024" y="3581121"/>
                  </a:cubicBezTo>
                  <a:cubicBezTo>
                    <a:pt x="1774316" y="3585987"/>
                    <a:pt x="1788474" y="3585545"/>
                    <a:pt x="1788474" y="3580236"/>
                  </a:cubicBezTo>
                  <a:close/>
                  <a:moveTo>
                    <a:pt x="2411889" y="3344409"/>
                  </a:moveTo>
                  <a:cubicBezTo>
                    <a:pt x="2419410" y="3340427"/>
                    <a:pt x="2424277" y="3335560"/>
                    <a:pt x="2422950" y="3332905"/>
                  </a:cubicBezTo>
                  <a:cubicBezTo>
                    <a:pt x="2421180" y="3330250"/>
                    <a:pt x="2422065" y="3329366"/>
                    <a:pt x="2424720" y="3331135"/>
                  </a:cubicBezTo>
                  <a:cubicBezTo>
                    <a:pt x="2427374" y="3332463"/>
                    <a:pt x="2430472" y="3332020"/>
                    <a:pt x="2432241" y="3329808"/>
                  </a:cubicBezTo>
                  <a:cubicBezTo>
                    <a:pt x="2433569" y="3327153"/>
                    <a:pt x="2437551" y="3326268"/>
                    <a:pt x="2441090" y="3328038"/>
                  </a:cubicBezTo>
                  <a:cubicBezTo>
                    <a:pt x="2445072" y="3329366"/>
                    <a:pt x="2450382" y="3328038"/>
                    <a:pt x="2453921" y="3325383"/>
                  </a:cubicBezTo>
                  <a:cubicBezTo>
                    <a:pt x="2457019" y="3322729"/>
                    <a:pt x="2465425" y="3319632"/>
                    <a:pt x="2472504" y="3318747"/>
                  </a:cubicBezTo>
                  <a:cubicBezTo>
                    <a:pt x="2495512" y="3315650"/>
                    <a:pt x="2514095" y="3310783"/>
                    <a:pt x="2514095" y="3307685"/>
                  </a:cubicBezTo>
                  <a:cubicBezTo>
                    <a:pt x="2514095" y="3306358"/>
                    <a:pt x="2520732" y="3305473"/>
                    <a:pt x="2528253" y="3305473"/>
                  </a:cubicBezTo>
                  <a:cubicBezTo>
                    <a:pt x="2536217" y="3305916"/>
                    <a:pt x="2544624" y="3305031"/>
                    <a:pt x="2547279" y="3303703"/>
                  </a:cubicBezTo>
                  <a:cubicBezTo>
                    <a:pt x="2549491" y="3302376"/>
                    <a:pt x="2554358" y="3300606"/>
                    <a:pt x="2558340" y="3300164"/>
                  </a:cubicBezTo>
                  <a:cubicBezTo>
                    <a:pt x="2561880" y="3299721"/>
                    <a:pt x="2568959" y="3297951"/>
                    <a:pt x="2573383" y="3296182"/>
                  </a:cubicBezTo>
                  <a:cubicBezTo>
                    <a:pt x="2579578" y="3293527"/>
                    <a:pt x="2580905" y="3293969"/>
                    <a:pt x="2578250" y="3297951"/>
                  </a:cubicBezTo>
                  <a:cubicBezTo>
                    <a:pt x="2575596" y="3302376"/>
                    <a:pt x="2576923" y="3302818"/>
                    <a:pt x="2583117" y="3299279"/>
                  </a:cubicBezTo>
                  <a:cubicBezTo>
                    <a:pt x="2587984" y="3297067"/>
                    <a:pt x="2599046" y="3293969"/>
                    <a:pt x="2608337" y="3292642"/>
                  </a:cubicBezTo>
                  <a:cubicBezTo>
                    <a:pt x="2617186" y="3291315"/>
                    <a:pt x="2627805" y="3288218"/>
                    <a:pt x="2631345" y="3285120"/>
                  </a:cubicBezTo>
                  <a:cubicBezTo>
                    <a:pt x="2634884" y="3282466"/>
                    <a:pt x="2639751" y="3281138"/>
                    <a:pt x="2642406" y="3282908"/>
                  </a:cubicBezTo>
                  <a:cubicBezTo>
                    <a:pt x="2645061" y="3284678"/>
                    <a:pt x="2651255" y="3282466"/>
                    <a:pt x="2656122" y="3278041"/>
                  </a:cubicBezTo>
                  <a:cubicBezTo>
                    <a:pt x="2663201" y="3271847"/>
                    <a:pt x="2666298" y="3271404"/>
                    <a:pt x="2676475" y="3275829"/>
                  </a:cubicBezTo>
                  <a:cubicBezTo>
                    <a:pt x="2684881" y="3279811"/>
                    <a:pt x="2688863" y="3279811"/>
                    <a:pt x="2691076" y="3276271"/>
                  </a:cubicBezTo>
                  <a:cubicBezTo>
                    <a:pt x="2692845" y="3273617"/>
                    <a:pt x="2700809" y="3270962"/>
                    <a:pt x="2708331" y="3270962"/>
                  </a:cubicBezTo>
                  <a:cubicBezTo>
                    <a:pt x="2716295" y="3270519"/>
                    <a:pt x="2723817" y="3268307"/>
                    <a:pt x="2724702" y="3265210"/>
                  </a:cubicBezTo>
                  <a:cubicBezTo>
                    <a:pt x="2726029" y="3262113"/>
                    <a:pt x="2735321" y="3259901"/>
                    <a:pt x="2747709" y="3259901"/>
                  </a:cubicBezTo>
                  <a:cubicBezTo>
                    <a:pt x="2773372" y="3260343"/>
                    <a:pt x="2792839" y="3257688"/>
                    <a:pt x="2792839" y="3253706"/>
                  </a:cubicBezTo>
                  <a:cubicBezTo>
                    <a:pt x="2792839" y="3252379"/>
                    <a:pt x="2797706" y="3251937"/>
                    <a:pt x="2803901" y="3253264"/>
                  </a:cubicBezTo>
                  <a:cubicBezTo>
                    <a:pt x="2810095" y="3254149"/>
                    <a:pt x="2814962" y="3253264"/>
                    <a:pt x="2814962" y="3250609"/>
                  </a:cubicBezTo>
                  <a:cubicBezTo>
                    <a:pt x="2814962" y="3247954"/>
                    <a:pt x="2818944" y="3247070"/>
                    <a:pt x="2824253" y="3248397"/>
                  </a:cubicBezTo>
                  <a:cubicBezTo>
                    <a:pt x="2829563" y="3250167"/>
                    <a:pt x="2835315" y="3248397"/>
                    <a:pt x="2837527" y="3244857"/>
                  </a:cubicBezTo>
                  <a:cubicBezTo>
                    <a:pt x="2840624" y="3239990"/>
                    <a:pt x="2841509" y="3239990"/>
                    <a:pt x="2841509" y="3244415"/>
                  </a:cubicBezTo>
                  <a:cubicBezTo>
                    <a:pt x="2841509" y="3248839"/>
                    <a:pt x="2843721" y="3248839"/>
                    <a:pt x="2850358" y="3245300"/>
                  </a:cubicBezTo>
                  <a:cubicBezTo>
                    <a:pt x="2855225" y="3242645"/>
                    <a:pt x="2861419" y="3241760"/>
                    <a:pt x="2863632" y="3243087"/>
                  </a:cubicBezTo>
                  <a:cubicBezTo>
                    <a:pt x="2865844" y="3244415"/>
                    <a:pt x="2868499" y="3243972"/>
                    <a:pt x="2869826" y="3241760"/>
                  </a:cubicBezTo>
                  <a:cubicBezTo>
                    <a:pt x="2870711" y="3239990"/>
                    <a:pt x="2880445" y="3238663"/>
                    <a:pt x="2891064" y="3239105"/>
                  </a:cubicBezTo>
                  <a:cubicBezTo>
                    <a:pt x="2901682" y="3239548"/>
                    <a:pt x="2912301" y="3238221"/>
                    <a:pt x="2914514" y="3236893"/>
                  </a:cubicBezTo>
                  <a:cubicBezTo>
                    <a:pt x="2918938" y="3233796"/>
                    <a:pt x="2988845" y="3224062"/>
                    <a:pt x="3007428" y="3224062"/>
                  </a:cubicBezTo>
                  <a:cubicBezTo>
                    <a:pt x="3033533" y="3223620"/>
                    <a:pt x="3070699" y="3216983"/>
                    <a:pt x="3079990" y="3211231"/>
                  </a:cubicBezTo>
                  <a:cubicBezTo>
                    <a:pt x="3088840" y="3205479"/>
                    <a:pt x="3093264" y="3205479"/>
                    <a:pt x="3107422" y="3209904"/>
                  </a:cubicBezTo>
                  <a:cubicBezTo>
                    <a:pt x="3119811" y="3214328"/>
                    <a:pt x="3127333" y="3214328"/>
                    <a:pt x="3136624" y="3210789"/>
                  </a:cubicBezTo>
                  <a:cubicBezTo>
                    <a:pt x="3143261" y="3208134"/>
                    <a:pt x="3152110" y="3206364"/>
                    <a:pt x="3155650" y="3205922"/>
                  </a:cubicBezTo>
                  <a:cubicBezTo>
                    <a:pt x="3159189" y="3205922"/>
                    <a:pt x="3177330" y="3204594"/>
                    <a:pt x="3195470" y="3203267"/>
                  </a:cubicBezTo>
                  <a:cubicBezTo>
                    <a:pt x="3213611" y="3201497"/>
                    <a:pt x="3239716" y="3199285"/>
                    <a:pt x="3252989" y="3198400"/>
                  </a:cubicBezTo>
                  <a:cubicBezTo>
                    <a:pt x="3266263" y="3197073"/>
                    <a:pt x="3285730" y="3195745"/>
                    <a:pt x="3296349" y="3195303"/>
                  </a:cubicBezTo>
                  <a:cubicBezTo>
                    <a:pt x="3306526" y="3194860"/>
                    <a:pt x="3314932" y="3193533"/>
                    <a:pt x="3314932" y="3191763"/>
                  </a:cubicBezTo>
                  <a:cubicBezTo>
                    <a:pt x="3314932" y="3186896"/>
                    <a:pt x="3337055" y="3182472"/>
                    <a:pt x="3370239" y="3180702"/>
                  </a:cubicBezTo>
                  <a:cubicBezTo>
                    <a:pt x="3387494" y="3179817"/>
                    <a:pt x="3416254" y="3177605"/>
                    <a:pt x="3434394" y="3176277"/>
                  </a:cubicBezTo>
                  <a:cubicBezTo>
                    <a:pt x="3480409" y="3172738"/>
                    <a:pt x="3479967" y="3172738"/>
                    <a:pt x="3489258" y="3176720"/>
                  </a:cubicBezTo>
                  <a:cubicBezTo>
                    <a:pt x="3495895" y="3179817"/>
                    <a:pt x="3497222" y="3178932"/>
                    <a:pt x="3495453" y="3174065"/>
                  </a:cubicBezTo>
                  <a:cubicBezTo>
                    <a:pt x="3493240" y="3168756"/>
                    <a:pt x="3497222" y="3168313"/>
                    <a:pt x="3515805" y="3170083"/>
                  </a:cubicBezTo>
                  <a:cubicBezTo>
                    <a:pt x="3528636" y="3171410"/>
                    <a:pt x="3544122" y="3170083"/>
                    <a:pt x="3551644" y="3167428"/>
                  </a:cubicBezTo>
                  <a:cubicBezTo>
                    <a:pt x="3559166" y="3164331"/>
                    <a:pt x="3571554" y="3162561"/>
                    <a:pt x="3579518" y="3163004"/>
                  </a:cubicBezTo>
                  <a:cubicBezTo>
                    <a:pt x="3587040" y="3163446"/>
                    <a:pt x="3593677" y="3162119"/>
                    <a:pt x="3593677" y="3160349"/>
                  </a:cubicBezTo>
                  <a:cubicBezTo>
                    <a:pt x="3593677" y="3158137"/>
                    <a:pt x="3597216" y="3158137"/>
                    <a:pt x="3601641" y="3160349"/>
                  </a:cubicBezTo>
                  <a:cubicBezTo>
                    <a:pt x="3605623" y="3163004"/>
                    <a:pt x="3617127" y="3163889"/>
                    <a:pt x="3626861" y="3163004"/>
                  </a:cubicBezTo>
                  <a:cubicBezTo>
                    <a:pt x="3683937" y="3156809"/>
                    <a:pt x="3714024" y="3151942"/>
                    <a:pt x="3719776" y="3147960"/>
                  </a:cubicBezTo>
                  <a:cubicBezTo>
                    <a:pt x="3722430" y="3146191"/>
                    <a:pt x="3727297" y="3144863"/>
                    <a:pt x="3730837" y="3144863"/>
                  </a:cubicBezTo>
                  <a:cubicBezTo>
                    <a:pt x="3734376" y="3144863"/>
                    <a:pt x="3741898" y="3143536"/>
                    <a:pt x="3747650" y="3141766"/>
                  </a:cubicBezTo>
                  <a:cubicBezTo>
                    <a:pt x="3753402" y="3139554"/>
                    <a:pt x="3757384" y="3140439"/>
                    <a:pt x="3757384" y="3143093"/>
                  </a:cubicBezTo>
                  <a:cubicBezTo>
                    <a:pt x="3757384" y="3146633"/>
                    <a:pt x="3760039" y="3146633"/>
                    <a:pt x="3765348" y="3143978"/>
                  </a:cubicBezTo>
                  <a:cubicBezTo>
                    <a:pt x="3783931" y="3133802"/>
                    <a:pt x="3812690" y="3125395"/>
                    <a:pt x="3827734" y="3125838"/>
                  </a:cubicBezTo>
                  <a:cubicBezTo>
                    <a:pt x="3854723" y="3125838"/>
                    <a:pt x="3860475" y="3124510"/>
                    <a:pt x="3868882" y="3116104"/>
                  </a:cubicBezTo>
                  <a:cubicBezTo>
                    <a:pt x="3873306" y="3111679"/>
                    <a:pt x="3880828" y="3108140"/>
                    <a:pt x="3885695" y="3108140"/>
                  </a:cubicBezTo>
                  <a:cubicBezTo>
                    <a:pt x="3890562" y="3108140"/>
                    <a:pt x="3898084" y="3106370"/>
                    <a:pt x="3902508" y="3104158"/>
                  </a:cubicBezTo>
                  <a:cubicBezTo>
                    <a:pt x="3909587" y="3100618"/>
                    <a:pt x="3939232" y="3086902"/>
                    <a:pt x="3975513" y="3070531"/>
                  </a:cubicBezTo>
                  <a:cubicBezTo>
                    <a:pt x="3984362" y="3066107"/>
                    <a:pt x="3991883" y="3061240"/>
                    <a:pt x="3991883" y="3059028"/>
                  </a:cubicBezTo>
                  <a:cubicBezTo>
                    <a:pt x="3991883" y="3056815"/>
                    <a:pt x="3994980" y="3056373"/>
                    <a:pt x="3998520" y="3058143"/>
                  </a:cubicBezTo>
                  <a:cubicBezTo>
                    <a:pt x="4002945" y="3059470"/>
                    <a:pt x="4005157" y="3058585"/>
                    <a:pt x="4004272" y="3055046"/>
                  </a:cubicBezTo>
                  <a:cubicBezTo>
                    <a:pt x="4003387" y="3052391"/>
                    <a:pt x="4009139" y="3047524"/>
                    <a:pt x="4017103" y="3044869"/>
                  </a:cubicBezTo>
                  <a:cubicBezTo>
                    <a:pt x="4025067" y="3041772"/>
                    <a:pt x="4038341" y="3032923"/>
                    <a:pt x="4046747" y="3025401"/>
                  </a:cubicBezTo>
                  <a:cubicBezTo>
                    <a:pt x="4055596" y="3017437"/>
                    <a:pt x="4064888" y="3010800"/>
                    <a:pt x="4067542" y="3010800"/>
                  </a:cubicBezTo>
                  <a:cubicBezTo>
                    <a:pt x="4070197" y="3010800"/>
                    <a:pt x="4079931" y="3002394"/>
                    <a:pt x="4089223" y="2992660"/>
                  </a:cubicBezTo>
                  <a:cubicBezTo>
                    <a:pt x="4099399" y="2981599"/>
                    <a:pt x="4107806" y="2975404"/>
                    <a:pt x="4111345" y="2977617"/>
                  </a:cubicBezTo>
                  <a:cubicBezTo>
                    <a:pt x="4116212" y="2980714"/>
                    <a:pt x="4155590" y="2943105"/>
                    <a:pt x="4155590" y="2935141"/>
                  </a:cubicBezTo>
                  <a:cubicBezTo>
                    <a:pt x="4155590" y="2932929"/>
                    <a:pt x="4157803" y="2931159"/>
                    <a:pt x="4160457" y="2931159"/>
                  </a:cubicBezTo>
                  <a:cubicBezTo>
                    <a:pt x="4174616" y="2931159"/>
                    <a:pt x="4185235" y="2905497"/>
                    <a:pt x="4183022" y="2877180"/>
                  </a:cubicBezTo>
                  <a:cubicBezTo>
                    <a:pt x="4182137" y="2867004"/>
                    <a:pt x="4161342" y="2843554"/>
                    <a:pt x="4150723" y="2840457"/>
                  </a:cubicBezTo>
                  <a:cubicBezTo>
                    <a:pt x="4145856" y="2838687"/>
                    <a:pt x="4142317" y="2834705"/>
                    <a:pt x="4142317" y="2831165"/>
                  </a:cubicBezTo>
                  <a:cubicBezTo>
                    <a:pt x="4142317" y="2827625"/>
                    <a:pt x="4140547" y="2824971"/>
                    <a:pt x="4138335" y="2824971"/>
                  </a:cubicBezTo>
                  <a:cubicBezTo>
                    <a:pt x="4136122" y="2824971"/>
                    <a:pt x="4126389" y="2817007"/>
                    <a:pt x="4116655" y="2807273"/>
                  </a:cubicBezTo>
                  <a:cubicBezTo>
                    <a:pt x="4107363" y="2797539"/>
                    <a:pt x="4097187" y="2789575"/>
                    <a:pt x="4094532" y="2789575"/>
                  </a:cubicBezTo>
                  <a:cubicBezTo>
                    <a:pt x="4091435" y="2789575"/>
                    <a:pt x="4087010" y="2785593"/>
                    <a:pt x="4083913" y="2780726"/>
                  </a:cubicBezTo>
                  <a:cubicBezTo>
                    <a:pt x="4080816" y="2775859"/>
                    <a:pt x="4075064" y="2771877"/>
                    <a:pt x="4070640" y="2771877"/>
                  </a:cubicBezTo>
                  <a:cubicBezTo>
                    <a:pt x="4065330" y="2771877"/>
                    <a:pt x="4063560" y="2769222"/>
                    <a:pt x="4064888" y="2763027"/>
                  </a:cubicBezTo>
                  <a:cubicBezTo>
                    <a:pt x="4065773" y="2758161"/>
                    <a:pt x="4064888" y="2755063"/>
                    <a:pt x="4062233" y="2756391"/>
                  </a:cubicBezTo>
                  <a:cubicBezTo>
                    <a:pt x="4060021" y="2758161"/>
                    <a:pt x="4058251" y="2756833"/>
                    <a:pt x="4058251" y="2754621"/>
                  </a:cubicBezTo>
                  <a:cubicBezTo>
                    <a:pt x="4058251" y="2751966"/>
                    <a:pt x="4056481" y="2749754"/>
                    <a:pt x="4053826" y="2749754"/>
                  </a:cubicBezTo>
                  <a:cubicBezTo>
                    <a:pt x="4051614" y="2749754"/>
                    <a:pt x="4045862" y="2746214"/>
                    <a:pt x="4040995" y="2742232"/>
                  </a:cubicBezTo>
                  <a:cubicBezTo>
                    <a:pt x="4021970" y="2723649"/>
                    <a:pt x="4001175" y="2708163"/>
                    <a:pt x="3975070" y="2691793"/>
                  </a:cubicBezTo>
                  <a:cubicBezTo>
                    <a:pt x="3959584" y="2682059"/>
                    <a:pt x="3945868" y="2670998"/>
                    <a:pt x="3944541" y="2667458"/>
                  </a:cubicBezTo>
                  <a:cubicBezTo>
                    <a:pt x="3943214" y="2663918"/>
                    <a:pt x="3939674" y="2661264"/>
                    <a:pt x="3936134" y="2661264"/>
                  </a:cubicBezTo>
                  <a:cubicBezTo>
                    <a:pt x="3932595" y="2661264"/>
                    <a:pt x="3929940" y="2659494"/>
                    <a:pt x="3929940" y="2657282"/>
                  </a:cubicBezTo>
                  <a:cubicBezTo>
                    <a:pt x="3929940" y="2655069"/>
                    <a:pt x="3924188" y="2651087"/>
                    <a:pt x="3916666" y="2647990"/>
                  </a:cubicBezTo>
                  <a:cubicBezTo>
                    <a:pt x="3909587" y="2644893"/>
                    <a:pt x="3902508" y="2638699"/>
                    <a:pt x="3901181" y="2634274"/>
                  </a:cubicBezTo>
                  <a:cubicBezTo>
                    <a:pt x="3899411" y="2629850"/>
                    <a:pt x="3897199" y="2625867"/>
                    <a:pt x="3895429" y="2625867"/>
                  </a:cubicBezTo>
                  <a:cubicBezTo>
                    <a:pt x="3893659" y="2625867"/>
                    <a:pt x="3885252" y="2619673"/>
                    <a:pt x="3876846" y="2612594"/>
                  </a:cubicBezTo>
                  <a:cubicBezTo>
                    <a:pt x="3868439" y="2605515"/>
                    <a:pt x="3859148" y="2599320"/>
                    <a:pt x="3856051" y="2599320"/>
                  </a:cubicBezTo>
                  <a:cubicBezTo>
                    <a:pt x="3853396" y="2599320"/>
                    <a:pt x="3843662" y="2592241"/>
                    <a:pt x="3835255" y="2583835"/>
                  </a:cubicBezTo>
                  <a:cubicBezTo>
                    <a:pt x="3826406" y="2575428"/>
                    <a:pt x="3817557" y="2568349"/>
                    <a:pt x="3815345" y="2568349"/>
                  </a:cubicBezTo>
                  <a:cubicBezTo>
                    <a:pt x="3813133" y="2568349"/>
                    <a:pt x="3798089" y="2555518"/>
                    <a:pt x="3782161" y="2539589"/>
                  </a:cubicBezTo>
                  <a:cubicBezTo>
                    <a:pt x="3766233" y="2523661"/>
                    <a:pt x="3751190" y="2510830"/>
                    <a:pt x="3748977" y="2510830"/>
                  </a:cubicBezTo>
                  <a:cubicBezTo>
                    <a:pt x="3746765" y="2510830"/>
                    <a:pt x="3743668" y="2507290"/>
                    <a:pt x="3741898" y="2502423"/>
                  </a:cubicBezTo>
                  <a:cubicBezTo>
                    <a:pt x="3740571" y="2497999"/>
                    <a:pt x="3736146" y="2494459"/>
                    <a:pt x="3731722" y="2494902"/>
                  </a:cubicBezTo>
                  <a:cubicBezTo>
                    <a:pt x="3727740" y="2494902"/>
                    <a:pt x="3722430" y="2490920"/>
                    <a:pt x="3719776" y="2485610"/>
                  </a:cubicBezTo>
                  <a:cubicBezTo>
                    <a:pt x="3717563" y="2479858"/>
                    <a:pt x="3713139" y="2475434"/>
                    <a:pt x="3710042" y="2475434"/>
                  </a:cubicBezTo>
                  <a:cubicBezTo>
                    <a:pt x="3706944" y="2475434"/>
                    <a:pt x="3704290" y="2472337"/>
                    <a:pt x="3704290" y="2468797"/>
                  </a:cubicBezTo>
                  <a:cubicBezTo>
                    <a:pt x="3704290" y="2465258"/>
                    <a:pt x="3702520" y="2462160"/>
                    <a:pt x="3700308" y="2462160"/>
                  </a:cubicBezTo>
                  <a:cubicBezTo>
                    <a:pt x="3698538" y="2462160"/>
                    <a:pt x="3686149" y="2452426"/>
                    <a:pt x="3673318" y="2440038"/>
                  </a:cubicBezTo>
                  <a:cubicBezTo>
                    <a:pt x="3660487" y="2428092"/>
                    <a:pt x="3647213" y="2417915"/>
                    <a:pt x="3644116" y="2417915"/>
                  </a:cubicBezTo>
                  <a:cubicBezTo>
                    <a:pt x="3640577" y="2417915"/>
                    <a:pt x="3637922" y="2415261"/>
                    <a:pt x="3637922" y="2412163"/>
                  </a:cubicBezTo>
                  <a:cubicBezTo>
                    <a:pt x="3637922" y="2409066"/>
                    <a:pt x="3629958" y="2401545"/>
                    <a:pt x="3620224" y="2395793"/>
                  </a:cubicBezTo>
                  <a:cubicBezTo>
                    <a:pt x="3610490" y="2389598"/>
                    <a:pt x="3602526" y="2382077"/>
                    <a:pt x="3602526" y="2379422"/>
                  </a:cubicBezTo>
                  <a:cubicBezTo>
                    <a:pt x="3602526" y="2376325"/>
                    <a:pt x="3599871" y="2374113"/>
                    <a:pt x="3597216" y="2374997"/>
                  </a:cubicBezTo>
                  <a:cubicBezTo>
                    <a:pt x="3594119" y="2375440"/>
                    <a:pt x="3591907" y="2373228"/>
                    <a:pt x="3592792" y="2370130"/>
                  </a:cubicBezTo>
                  <a:cubicBezTo>
                    <a:pt x="3593234" y="2366591"/>
                    <a:pt x="3591907" y="2365263"/>
                    <a:pt x="3589695" y="2366591"/>
                  </a:cubicBezTo>
                  <a:cubicBezTo>
                    <a:pt x="3587482" y="2368361"/>
                    <a:pt x="3583943" y="2367033"/>
                    <a:pt x="3581731" y="2363936"/>
                  </a:cubicBezTo>
                  <a:cubicBezTo>
                    <a:pt x="3579961" y="2360839"/>
                    <a:pt x="3574209" y="2355972"/>
                    <a:pt x="3569342" y="2352875"/>
                  </a:cubicBezTo>
                  <a:cubicBezTo>
                    <a:pt x="3564475" y="2350220"/>
                    <a:pt x="3560935" y="2345353"/>
                    <a:pt x="3561820" y="2341814"/>
                  </a:cubicBezTo>
                  <a:cubicBezTo>
                    <a:pt x="3562705" y="2338716"/>
                    <a:pt x="3562263" y="2337389"/>
                    <a:pt x="3560493" y="2339159"/>
                  </a:cubicBezTo>
                  <a:cubicBezTo>
                    <a:pt x="3558723" y="2340929"/>
                    <a:pt x="3553414" y="2338716"/>
                    <a:pt x="3548547" y="2334292"/>
                  </a:cubicBezTo>
                  <a:cubicBezTo>
                    <a:pt x="3544122" y="2329867"/>
                    <a:pt x="3532618" y="2322346"/>
                    <a:pt x="3523769" y="2317921"/>
                  </a:cubicBezTo>
                  <a:cubicBezTo>
                    <a:pt x="3514920" y="2313054"/>
                    <a:pt x="3501647" y="2303763"/>
                    <a:pt x="3494125" y="2296241"/>
                  </a:cubicBezTo>
                  <a:cubicBezTo>
                    <a:pt x="3487046" y="2289162"/>
                    <a:pt x="3479524" y="2283410"/>
                    <a:pt x="3477312" y="2284295"/>
                  </a:cubicBezTo>
                  <a:cubicBezTo>
                    <a:pt x="3474215" y="2285180"/>
                    <a:pt x="3450765" y="2265269"/>
                    <a:pt x="3433067" y="2246686"/>
                  </a:cubicBezTo>
                  <a:cubicBezTo>
                    <a:pt x="3428200" y="2240935"/>
                    <a:pt x="3420236" y="2236510"/>
                    <a:pt x="3415811" y="2236510"/>
                  </a:cubicBezTo>
                  <a:cubicBezTo>
                    <a:pt x="3411387" y="2236510"/>
                    <a:pt x="3407847" y="2234740"/>
                    <a:pt x="3407847" y="2232528"/>
                  </a:cubicBezTo>
                  <a:cubicBezTo>
                    <a:pt x="3407847" y="2230316"/>
                    <a:pt x="3400325" y="2224121"/>
                    <a:pt x="3391476" y="2218812"/>
                  </a:cubicBezTo>
                  <a:cubicBezTo>
                    <a:pt x="3382185" y="2213503"/>
                    <a:pt x="3372451" y="2205096"/>
                    <a:pt x="3368911" y="2200671"/>
                  </a:cubicBezTo>
                  <a:cubicBezTo>
                    <a:pt x="3365814" y="2196247"/>
                    <a:pt x="3360062" y="2192265"/>
                    <a:pt x="3356523" y="2192265"/>
                  </a:cubicBezTo>
                  <a:cubicBezTo>
                    <a:pt x="3352983" y="2192265"/>
                    <a:pt x="3343249" y="2185628"/>
                    <a:pt x="3334400" y="2178106"/>
                  </a:cubicBezTo>
                  <a:cubicBezTo>
                    <a:pt x="3307853" y="2152887"/>
                    <a:pt x="3301659" y="2148020"/>
                    <a:pt x="3297234" y="2148020"/>
                  </a:cubicBezTo>
                  <a:cubicBezTo>
                    <a:pt x="3295022" y="2148020"/>
                    <a:pt x="3292810" y="2146250"/>
                    <a:pt x="3292810" y="2143595"/>
                  </a:cubicBezTo>
                  <a:cubicBezTo>
                    <a:pt x="3292810" y="2141383"/>
                    <a:pt x="3289713" y="2139171"/>
                    <a:pt x="3285730" y="2139171"/>
                  </a:cubicBezTo>
                  <a:cubicBezTo>
                    <a:pt x="3277766" y="2139171"/>
                    <a:pt x="3269360" y="2131649"/>
                    <a:pt x="3264935" y="2120588"/>
                  </a:cubicBezTo>
                  <a:cubicBezTo>
                    <a:pt x="3263608" y="2116163"/>
                    <a:pt x="3257856" y="2112624"/>
                    <a:pt x="3252989" y="2112624"/>
                  </a:cubicBezTo>
                  <a:cubicBezTo>
                    <a:pt x="3248122" y="2112624"/>
                    <a:pt x="3239716" y="2107757"/>
                    <a:pt x="3234406" y="2101562"/>
                  </a:cubicBezTo>
                  <a:cubicBezTo>
                    <a:pt x="3229097" y="2095368"/>
                    <a:pt x="3222460" y="2090943"/>
                    <a:pt x="3219805" y="2092271"/>
                  </a:cubicBezTo>
                  <a:cubicBezTo>
                    <a:pt x="3216708" y="2093156"/>
                    <a:pt x="3210956" y="2089174"/>
                    <a:pt x="3206532" y="2083422"/>
                  </a:cubicBezTo>
                  <a:cubicBezTo>
                    <a:pt x="3202107" y="2077670"/>
                    <a:pt x="3196355" y="2072803"/>
                    <a:pt x="3193701" y="2072803"/>
                  </a:cubicBezTo>
                  <a:cubicBezTo>
                    <a:pt x="3191046" y="2072803"/>
                    <a:pt x="3186621" y="2068378"/>
                    <a:pt x="3184409" y="2063069"/>
                  </a:cubicBezTo>
                  <a:cubicBezTo>
                    <a:pt x="3181754" y="2057317"/>
                    <a:pt x="3177330" y="2053335"/>
                    <a:pt x="3174675" y="2053778"/>
                  </a:cubicBezTo>
                  <a:cubicBezTo>
                    <a:pt x="3172020" y="2054220"/>
                    <a:pt x="3162286" y="2046256"/>
                    <a:pt x="3152995" y="2036079"/>
                  </a:cubicBezTo>
                  <a:cubicBezTo>
                    <a:pt x="3143704" y="2025903"/>
                    <a:pt x="3135297" y="2017939"/>
                    <a:pt x="3134854" y="2018824"/>
                  </a:cubicBezTo>
                  <a:cubicBezTo>
                    <a:pt x="3130872" y="2022363"/>
                    <a:pt x="3125121" y="2018824"/>
                    <a:pt x="3127333" y="2013514"/>
                  </a:cubicBezTo>
                  <a:cubicBezTo>
                    <a:pt x="3128660" y="2009532"/>
                    <a:pt x="3125121" y="2006878"/>
                    <a:pt x="3116714" y="2005108"/>
                  </a:cubicBezTo>
                  <a:cubicBezTo>
                    <a:pt x="3109635" y="2003780"/>
                    <a:pt x="3094149" y="1993604"/>
                    <a:pt x="3082203" y="1982985"/>
                  </a:cubicBezTo>
                  <a:cubicBezTo>
                    <a:pt x="3070257" y="1972366"/>
                    <a:pt x="3056541" y="1962190"/>
                    <a:pt x="3051231" y="1960420"/>
                  </a:cubicBezTo>
                  <a:cubicBezTo>
                    <a:pt x="3046364" y="1959093"/>
                    <a:pt x="3039285" y="1952899"/>
                    <a:pt x="3036188" y="1946704"/>
                  </a:cubicBezTo>
                  <a:cubicBezTo>
                    <a:pt x="3033091" y="1940510"/>
                    <a:pt x="3026011" y="1934316"/>
                    <a:pt x="3021144" y="1932988"/>
                  </a:cubicBezTo>
                  <a:cubicBezTo>
                    <a:pt x="3015835" y="1931218"/>
                    <a:pt x="3003889" y="1923254"/>
                    <a:pt x="2994597" y="1915290"/>
                  </a:cubicBezTo>
                  <a:cubicBezTo>
                    <a:pt x="2984863" y="1906884"/>
                    <a:pt x="2975572" y="1900247"/>
                    <a:pt x="2973360" y="1900247"/>
                  </a:cubicBezTo>
                  <a:cubicBezTo>
                    <a:pt x="2969378" y="1900247"/>
                    <a:pt x="2927345" y="1868390"/>
                    <a:pt x="2905222" y="1848038"/>
                  </a:cubicBezTo>
                  <a:cubicBezTo>
                    <a:pt x="2897700" y="1841401"/>
                    <a:pt x="2888851" y="1836534"/>
                    <a:pt x="2886197" y="1837419"/>
                  </a:cubicBezTo>
                  <a:cubicBezTo>
                    <a:pt x="2883542" y="1838304"/>
                    <a:pt x="2881330" y="1837419"/>
                    <a:pt x="2881330" y="1835206"/>
                  </a:cubicBezTo>
                  <a:cubicBezTo>
                    <a:pt x="2881330" y="1832994"/>
                    <a:pt x="2874250" y="1827685"/>
                    <a:pt x="2865844" y="1823260"/>
                  </a:cubicBezTo>
                  <a:cubicBezTo>
                    <a:pt x="2857437" y="1818836"/>
                    <a:pt x="2851685" y="1813084"/>
                    <a:pt x="2853013" y="1811314"/>
                  </a:cubicBezTo>
                  <a:cubicBezTo>
                    <a:pt x="2854340" y="1809102"/>
                    <a:pt x="2852128" y="1807332"/>
                    <a:pt x="2848588" y="1807332"/>
                  </a:cubicBezTo>
                  <a:cubicBezTo>
                    <a:pt x="2844606" y="1807332"/>
                    <a:pt x="2841509" y="1805562"/>
                    <a:pt x="2841509" y="1803350"/>
                  </a:cubicBezTo>
                  <a:cubicBezTo>
                    <a:pt x="2841509" y="1801138"/>
                    <a:pt x="2836200" y="1797156"/>
                    <a:pt x="2829563" y="1794943"/>
                  </a:cubicBezTo>
                  <a:cubicBezTo>
                    <a:pt x="2822484" y="1792731"/>
                    <a:pt x="2808768" y="1782555"/>
                    <a:pt x="2798591" y="1772378"/>
                  </a:cubicBezTo>
                  <a:cubicBezTo>
                    <a:pt x="2788415" y="1762202"/>
                    <a:pt x="2777796" y="1754238"/>
                    <a:pt x="2775141" y="1754238"/>
                  </a:cubicBezTo>
                  <a:cubicBezTo>
                    <a:pt x="2772929" y="1754238"/>
                    <a:pt x="2770717" y="1752910"/>
                    <a:pt x="2770717" y="1751141"/>
                  </a:cubicBezTo>
                  <a:cubicBezTo>
                    <a:pt x="2770717" y="1748928"/>
                    <a:pt x="2763195" y="1742734"/>
                    <a:pt x="2754346" y="1736540"/>
                  </a:cubicBezTo>
                  <a:cubicBezTo>
                    <a:pt x="2745497" y="1730345"/>
                    <a:pt x="2726914" y="1714417"/>
                    <a:pt x="2713641" y="1701144"/>
                  </a:cubicBezTo>
                  <a:cubicBezTo>
                    <a:pt x="2700367" y="1687870"/>
                    <a:pt x="2687978" y="1677251"/>
                    <a:pt x="2685766" y="1678136"/>
                  </a:cubicBezTo>
                  <a:cubicBezTo>
                    <a:pt x="2683554" y="1678579"/>
                    <a:pt x="2675147" y="1671942"/>
                    <a:pt x="2667626" y="1663535"/>
                  </a:cubicBezTo>
                  <a:cubicBezTo>
                    <a:pt x="2659661" y="1654686"/>
                    <a:pt x="2649928" y="1647164"/>
                    <a:pt x="2645503" y="1646280"/>
                  </a:cubicBezTo>
                  <a:cubicBezTo>
                    <a:pt x="2641521" y="1645837"/>
                    <a:pt x="2633999" y="1640970"/>
                    <a:pt x="2629132" y="1635661"/>
                  </a:cubicBezTo>
                  <a:cubicBezTo>
                    <a:pt x="2623823" y="1630351"/>
                    <a:pt x="2618071" y="1625927"/>
                    <a:pt x="2615859" y="1625927"/>
                  </a:cubicBezTo>
                  <a:cubicBezTo>
                    <a:pt x="2613204" y="1625927"/>
                    <a:pt x="2611434" y="1623272"/>
                    <a:pt x="2611434" y="1620175"/>
                  </a:cubicBezTo>
                  <a:cubicBezTo>
                    <a:pt x="2611434" y="1617520"/>
                    <a:pt x="2606125" y="1612211"/>
                    <a:pt x="2599488" y="1609114"/>
                  </a:cubicBezTo>
                  <a:cubicBezTo>
                    <a:pt x="2592409" y="1606016"/>
                    <a:pt x="2578693" y="1595840"/>
                    <a:pt x="2568074" y="1586106"/>
                  </a:cubicBezTo>
                  <a:cubicBezTo>
                    <a:pt x="2557455" y="1576372"/>
                    <a:pt x="2542854" y="1565311"/>
                    <a:pt x="2535775" y="1560886"/>
                  </a:cubicBezTo>
                  <a:cubicBezTo>
                    <a:pt x="2528696" y="1556462"/>
                    <a:pt x="2522944" y="1551595"/>
                    <a:pt x="2522944" y="1549825"/>
                  </a:cubicBezTo>
                  <a:cubicBezTo>
                    <a:pt x="2522944" y="1548055"/>
                    <a:pt x="2519847" y="1546286"/>
                    <a:pt x="2516307" y="1546286"/>
                  </a:cubicBezTo>
                  <a:cubicBezTo>
                    <a:pt x="2512325" y="1546286"/>
                    <a:pt x="2504803" y="1541861"/>
                    <a:pt x="2499052" y="1536109"/>
                  </a:cubicBezTo>
                  <a:cubicBezTo>
                    <a:pt x="2487990" y="1525048"/>
                    <a:pt x="2453921" y="1501598"/>
                    <a:pt x="2442418" y="1496731"/>
                  </a:cubicBezTo>
                  <a:cubicBezTo>
                    <a:pt x="2437993" y="1494961"/>
                    <a:pt x="2434454" y="1491422"/>
                    <a:pt x="2434454" y="1488767"/>
                  </a:cubicBezTo>
                  <a:cubicBezTo>
                    <a:pt x="2434454" y="1486555"/>
                    <a:pt x="2431799" y="1484342"/>
                    <a:pt x="2428259" y="1484342"/>
                  </a:cubicBezTo>
                  <a:cubicBezTo>
                    <a:pt x="2425162" y="1484342"/>
                    <a:pt x="2418968" y="1479475"/>
                    <a:pt x="2414986" y="1473281"/>
                  </a:cubicBezTo>
                  <a:cubicBezTo>
                    <a:pt x="2411004" y="1467087"/>
                    <a:pt x="2404809" y="1462220"/>
                    <a:pt x="2401712" y="1462220"/>
                  </a:cubicBezTo>
                  <a:cubicBezTo>
                    <a:pt x="2398173" y="1462220"/>
                    <a:pt x="2390651" y="1458238"/>
                    <a:pt x="2384899" y="1453371"/>
                  </a:cubicBezTo>
                  <a:cubicBezTo>
                    <a:pt x="2379590" y="1448061"/>
                    <a:pt x="2368086" y="1440097"/>
                    <a:pt x="2359679" y="1435230"/>
                  </a:cubicBezTo>
                  <a:cubicBezTo>
                    <a:pt x="2347733" y="1428151"/>
                    <a:pt x="2345963" y="1425054"/>
                    <a:pt x="2350830" y="1421957"/>
                  </a:cubicBezTo>
                  <a:cubicBezTo>
                    <a:pt x="2355697" y="1418859"/>
                    <a:pt x="2355255" y="1417975"/>
                    <a:pt x="2348176" y="1418859"/>
                  </a:cubicBezTo>
                  <a:cubicBezTo>
                    <a:pt x="2330920" y="1420187"/>
                    <a:pt x="2323841" y="1417975"/>
                    <a:pt x="2323841" y="1411338"/>
                  </a:cubicBezTo>
                  <a:cubicBezTo>
                    <a:pt x="2323841" y="1407798"/>
                    <a:pt x="2320744" y="1404701"/>
                    <a:pt x="2317204" y="1404701"/>
                  </a:cubicBezTo>
                  <a:cubicBezTo>
                    <a:pt x="2313664" y="1404701"/>
                    <a:pt x="2310567" y="1403374"/>
                    <a:pt x="2310567" y="1401161"/>
                  </a:cubicBezTo>
                  <a:cubicBezTo>
                    <a:pt x="2310567" y="1399392"/>
                    <a:pt x="2303488" y="1394082"/>
                    <a:pt x="2295081" y="1389658"/>
                  </a:cubicBezTo>
                  <a:cubicBezTo>
                    <a:pt x="2286675" y="1384791"/>
                    <a:pt x="2279596" y="1379481"/>
                    <a:pt x="2279596" y="1377269"/>
                  </a:cubicBezTo>
                  <a:cubicBezTo>
                    <a:pt x="2279596" y="1375499"/>
                    <a:pt x="2276498" y="1373729"/>
                    <a:pt x="2272959" y="1373729"/>
                  </a:cubicBezTo>
                  <a:cubicBezTo>
                    <a:pt x="2269419" y="1373729"/>
                    <a:pt x="2264110" y="1369747"/>
                    <a:pt x="2261013" y="1364880"/>
                  </a:cubicBezTo>
                  <a:cubicBezTo>
                    <a:pt x="2257915" y="1360013"/>
                    <a:pt x="2252164" y="1356031"/>
                    <a:pt x="2248181" y="1356031"/>
                  </a:cubicBezTo>
                  <a:cubicBezTo>
                    <a:pt x="2244199" y="1356031"/>
                    <a:pt x="2233138" y="1348510"/>
                    <a:pt x="2223404" y="1339661"/>
                  </a:cubicBezTo>
                  <a:cubicBezTo>
                    <a:pt x="2213228" y="1330369"/>
                    <a:pt x="2202609" y="1322847"/>
                    <a:pt x="2199512" y="1322847"/>
                  </a:cubicBezTo>
                  <a:cubicBezTo>
                    <a:pt x="2195972" y="1322847"/>
                    <a:pt x="2191548" y="1318423"/>
                    <a:pt x="2188893" y="1313114"/>
                  </a:cubicBezTo>
                  <a:cubicBezTo>
                    <a:pt x="2180929" y="1294531"/>
                    <a:pt x="2154824" y="1297628"/>
                    <a:pt x="2143320" y="1318423"/>
                  </a:cubicBezTo>
                  <a:cubicBezTo>
                    <a:pt x="2139338" y="1325945"/>
                    <a:pt x="2134029" y="1333024"/>
                    <a:pt x="2131374" y="1334794"/>
                  </a:cubicBezTo>
                  <a:cubicBezTo>
                    <a:pt x="2129162" y="1336563"/>
                    <a:pt x="2128720" y="1338333"/>
                    <a:pt x="2130932" y="1338333"/>
                  </a:cubicBezTo>
                  <a:cubicBezTo>
                    <a:pt x="2132702" y="1338333"/>
                    <a:pt x="2121198" y="1351164"/>
                    <a:pt x="2105270" y="1367093"/>
                  </a:cubicBezTo>
                  <a:cubicBezTo>
                    <a:pt x="2089341" y="1383021"/>
                    <a:pt x="2076068" y="1397622"/>
                    <a:pt x="2076068" y="1399834"/>
                  </a:cubicBezTo>
                  <a:cubicBezTo>
                    <a:pt x="2076068" y="1402489"/>
                    <a:pt x="2070758" y="1404701"/>
                    <a:pt x="2064122" y="1405586"/>
                  </a:cubicBezTo>
                  <a:cubicBezTo>
                    <a:pt x="2057042" y="1406471"/>
                    <a:pt x="2052175" y="1409126"/>
                    <a:pt x="2052618" y="1411338"/>
                  </a:cubicBezTo>
                  <a:cubicBezTo>
                    <a:pt x="2053060" y="1413992"/>
                    <a:pt x="2048636" y="1416647"/>
                    <a:pt x="2042441" y="1417090"/>
                  </a:cubicBezTo>
                  <a:cubicBezTo>
                    <a:pt x="2026513" y="1418417"/>
                    <a:pt x="2009700" y="1430806"/>
                    <a:pt x="2012797" y="1438770"/>
                  </a:cubicBezTo>
                  <a:cubicBezTo>
                    <a:pt x="2014567" y="1442752"/>
                    <a:pt x="2012797" y="1444964"/>
                    <a:pt x="2009258" y="1444079"/>
                  </a:cubicBezTo>
                  <a:cubicBezTo>
                    <a:pt x="2005718" y="1443637"/>
                    <a:pt x="1999966" y="1444079"/>
                    <a:pt x="1996426" y="1445849"/>
                  </a:cubicBezTo>
                  <a:cubicBezTo>
                    <a:pt x="1992887" y="1447176"/>
                    <a:pt x="1984038" y="1449389"/>
                    <a:pt x="1977401" y="1450716"/>
                  </a:cubicBezTo>
                  <a:cubicBezTo>
                    <a:pt x="1970764" y="1452486"/>
                    <a:pt x="1966340" y="1455583"/>
                    <a:pt x="1967667" y="1457795"/>
                  </a:cubicBezTo>
                  <a:cubicBezTo>
                    <a:pt x="1970322" y="1462220"/>
                    <a:pt x="1968552" y="1462662"/>
                    <a:pt x="1947757" y="1464432"/>
                  </a:cubicBezTo>
                  <a:cubicBezTo>
                    <a:pt x="1941562" y="1464874"/>
                    <a:pt x="1926519" y="1470626"/>
                    <a:pt x="1914573" y="1476821"/>
                  </a:cubicBezTo>
                  <a:cubicBezTo>
                    <a:pt x="1902627" y="1483457"/>
                    <a:pt x="1888468" y="1488767"/>
                    <a:pt x="1883601" y="1488767"/>
                  </a:cubicBezTo>
                  <a:cubicBezTo>
                    <a:pt x="1876522" y="1488767"/>
                    <a:pt x="1876080" y="1489652"/>
                    <a:pt x="1880947" y="1492749"/>
                  </a:cubicBezTo>
                  <a:cubicBezTo>
                    <a:pt x="1887583" y="1497173"/>
                    <a:pt x="1881389" y="1499828"/>
                    <a:pt x="1857054" y="1502925"/>
                  </a:cubicBezTo>
                  <a:cubicBezTo>
                    <a:pt x="1852187" y="1503810"/>
                    <a:pt x="1846435" y="1506465"/>
                    <a:pt x="1843781" y="1509562"/>
                  </a:cubicBezTo>
                  <a:cubicBezTo>
                    <a:pt x="1841568" y="1512659"/>
                    <a:pt x="1833604" y="1515314"/>
                    <a:pt x="1826083" y="1516199"/>
                  </a:cubicBezTo>
                  <a:cubicBezTo>
                    <a:pt x="1819003" y="1517084"/>
                    <a:pt x="1810154" y="1521066"/>
                    <a:pt x="1806615" y="1525490"/>
                  </a:cubicBezTo>
                  <a:cubicBezTo>
                    <a:pt x="1803075" y="1530800"/>
                    <a:pt x="1797323" y="1533012"/>
                    <a:pt x="1791571" y="1531242"/>
                  </a:cubicBezTo>
                  <a:cubicBezTo>
                    <a:pt x="1785819" y="1529915"/>
                    <a:pt x="1779625" y="1532127"/>
                    <a:pt x="1774758" y="1537879"/>
                  </a:cubicBezTo>
                  <a:cubicBezTo>
                    <a:pt x="1769891" y="1543631"/>
                    <a:pt x="1765909" y="1544958"/>
                    <a:pt x="1764139" y="1541861"/>
                  </a:cubicBezTo>
                  <a:cubicBezTo>
                    <a:pt x="1762370" y="1538764"/>
                    <a:pt x="1759272" y="1538321"/>
                    <a:pt x="1756175" y="1541419"/>
                  </a:cubicBezTo>
                  <a:cubicBezTo>
                    <a:pt x="1747769" y="1548055"/>
                    <a:pt x="1692020" y="1560444"/>
                    <a:pt x="1686268" y="1556904"/>
                  </a:cubicBezTo>
                  <a:cubicBezTo>
                    <a:pt x="1683171" y="1555135"/>
                    <a:pt x="1682286" y="1555577"/>
                    <a:pt x="1683613" y="1558232"/>
                  </a:cubicBezTo>
                  <a:cubicBezTo>
                    <a:pt x="1687595" y="1564426"/>
                    <a:pt x="1678746" y="1571063"/>
                    <a:pt x="1663703" y="1575045"/>
                  </a:cubicBezTo>
                  <a:cubicBezTo>
                    <a:pt x="1657066" y="1576815"/>
                    <a:pt x="1650872" y="1580797"/>
                    <a:pt x="1649544" y="1584336"/>
                  </a:cubicBezTo>
                  <a:cubicBezTo>
                    <a:pt x="1647775" y="1589203"/>
                    <a:pt x="1645120" y="1589646"/>
                    <a:pt x="1638483" y="1586106"/>
                  </a:cubicBezTo>
                  <a:cubicBezTo>
                    <a:pt x="1632289" y="1583009"/>
                    <a:pt x="1628307" y="1583451"/>
                    <a:pt x="1623882" y="1587434"/>
                  </a:cubicBezTo>
                  <a:cubicBezTo>
                    <a:pt x="1618130" y="1593185"/>
                    <a:pt x="1610166" y="1594513"/>
                    <a:pt x="1577425" y="1595840"/>
                  </a:cubicBezTo>
                  <a:cubicBezTo>
                    <a:pt x="1567248" y="1595840"/>
                    <a:pt x="1559284" y="1597610"/>
                    <a:pt x="1560169" y="1598937"/>
                  </a:cubicBezTo>
                  <a:cubicBezTo>
                    <a:pt x="1563266" y="1605132"/>
                    <a:pt x="1545568" y="1614866"/>
                    <a:pt x="1527870" y="1616193"/>
                  </a:cubicBezTo>
                  <a:cubicBezTo>
                    <a:pt x="1517251" y="1617078"/>
                    <a:pt x="1505748" y="1620617"/>
                    <a:pt x="1502208" y="1624157"/>
                  </a:cubicBezTo>
                  <a:cubicBezTo>
                    <a:pt x="1498668" y="1627697"/>
                    <a:pt x="1493801" y="1630351"/>
                    <a:pt x="1491589" y="1630351"/>
                  </a:cubicBezTo>
                  <a:cubicBezTo>
                    <a:pt x="1488934" y="1630351"/>
                    <a:pt x="1488050" y="1632121"/>
                    <a:pt x="1489377" y="1633891"/>
                  </a:cubicBezTo>
                  <a:cubicBezTo>
                    <a:pt x="1492032" y="1638315"/>
                    <a:pt x="1473006" y="1638758"/>
                    <a:pt x="1469467" y="1633891"/>
                  </a:cubicBezTo>
                  <a:cubicBezTo>
                    <a:pt x="1466812" y="1629909"/>
                    <a:pt x="1438937" y="1639200"/>
                    <a:pt x="1438937" y="1644067"/>
                  </a:cubicBezTo>
                  <a:cubicBezTo>
                    <a:pt x="1438937" y="1645837"/>
                    <a:pt x="1435398" y="1646280"/>
                    <a:pt x="1430973" y="1644952"/>
                  </a:cubicBezTo>
                  <a:cubicBezTo>
                    <a:pt x="1426106" y="1644067"/>
                    <a:pt x="1415487" y="1645837"/>
                    <a:pt x="1406638" y="1649377"/>
                  </a:cubicBezTo>
                  <a:cubicBezTo>
                    <a:pt x="1392038" y="1655571"/>
                    <a:pt x="1391153" y="1655571"/>
                    <a:pt x="1393365" y="1648934"/>
                  </a:cubicBezTo>
                  <a:cubicBezTo>
                    <a:pt x="1395577" y="1643182"/>
                    <a:pt x="1392922" y="1644067"/>
                    <a:pt x="1380534" y="1651589"/>
                  </a:cubicBezTo>
                  <a:cubicBezTo>
                    <a:pt x="1369915" y="1658226"/>
                    <a:pt x="1363278" y="1659996"/>
                    <a:pt x="1361508" y="1656898"/>
                  </a:cubicBezTo>
                  <a:cubicBezTo>
                    <a:pt x="1359739" y="1653801"/>
                    <a:pt x="1354429" y="1656014"/>
                    <a:pt x="1348235" y="1663535"/>
                  </a:cubicBezTo>
                  <a:cubicBezTo>
                    <a:pt x="1335846" y="1676809"/>
                    <a:pt x="1332749" y="1677251"/>
                    <a:pt x="1332307" y="1667075"/>
                  </a:cubicBezTo>
                  <a:cubicBezTo>
                    <a:pt x="1332307" y="1660438"/>
                    <a:pt x="1331422" y="1660880"/>
                    <a:pt x="1328324" y="1668402"/>
                  </a:cubicBezTo>
                  <a:cubicBezTo>
                    <a:pt x="1325227" y="1676809"/>
                    <a:pt x="1319918" y="1678579"/>
                    <a:pt x="1284522" y="1681233"/>
                  </a:cubicBezTo>
                  <a:cubicBezTo>
                    <a:pt x="1257090" y="1683446"/>
                    <a:pt x="1244259" y="1686100"/>
                    <a:pt x="1242489" y="1690525"/>
                  </a:cubicBezTo>
                  <a:cubicBezTo>
                    <a:pt x="1241162" y="1693622"/>
                    <a:pt x="1237179" y="1695392"/>
                    <a:pt x="1233197" y="1694064"/>
                  </a:cubicBezTo>
                  <a:cubicBezTo>
                    <a:pt x="1229215" y="1692295"/>
                    <a:pt x="1226561" y="1693622"/>
                    <a:pt x="1226561" y="1697162"/>
                  </a:cubicBezTo>
                  <a:cubicBezTo>
                    <a:pt x="1226118" y="1701586"/>
                    <a:pt x="1224348" y="1701144"/>
                    <a:pt x="1220366" y="1695392"/>
                  </a:cubicBezTo>
                  <a:cubicBezTo>
                    <a:pt x="1215057" y="1688755"/>
                    <a:pt x="1214172" y="1688312"/>
                    <a:pt x="1211517" y="1694507"/>
                  </a:cubicBezTo>
                  <a:cubicBezTo>
                    <a:pt x="1210190" y="1698046"/>
                    <a:pt x="1204438" y="1701144"/>
                    <a:pt x="1199129" y="1701586"/>
                  </a:cubicBezTo>
                  <a:cubicBezTo>
                    <a:pt x="1189395" y="1701586"/>
                    <a:pt x="1189395" y="1702028"/>
                    <a:pt x="1197801" y="1706011"/>
                  </a:cubicBezTo>
                  <a:cubicBezTo>
                    <a:pt x="1204880" y="1709108"/>
                    <a:pt x="1203553" y="1709550"/>
                    <a:pt x="1192492" y="1707780"/>
                  </a:cubicBezTo>
                  <a:cubicBezTo>
                    <a:pt x="1183643" y="1706453"/>
                    <a:pt x="1177891" y="1707780"/>
                    <a:pt x="1177891" y="1710435"/>
                  </a:cubicBezTo>
                  <a:cubicBezTo>
                    <a:pt x="1177891" y="1713090"/>
                    <a:pt x="1174794" y="1713975"/>
                    <a:pt x="1170812" y="1712647"/>
                  </a:cubicBezTo>
                  <a:cubicBezTo>
                    <a:pt x="1166830" y="1710878"/>
                    <a:pt x="1159308" y="1712205"/>
                    <a:pt x="1153999" y="1715302"/>
                  </a:cubicBezTo>
                  <a:cubicBezTo>
                    <a:pt x="1148689" y="1718399"/>
                    <a:pt x="1140725" y="1721054"/>
                    <a:pt x="1135858" y="1721054"/>
                  </a:cubicBezTo>
                  <a:cubicBezTo>
                    <a:pt x="1130991" y="1720611"/>
                    <a:pt x="1125682" y="1722824"/>
                    <a:pt x="1123912" y="1725036"/>
                  </a:cubicBezTo>
                  <a:cubicBezTo>
                    <a:pt x="1122142" y="1727691"/>
                    <a:pt x="1108426" y="1729903"/>
                    <a:pt x="1092940" y="1729903"/>
                  </a:cubicBezTo>
                  <a:cubicBezTo>
                    <a:pt x="1077454" y="1730345"/>
                    <a:pt x="1061969" y="1732115"/>
                    <a:pt x="1058871" y="1734327"/>
                  </a:cubicBezTo>
                  <a:cubicBezTo>
                    <a:pt x="1054447" y="1736540"/>
                    <a:pt x="1053562" y="1736097"/>
                    <a:pt x="1055774" y="1733000"/>
                  </a:cubicBezTo>
                  <a:cubicBezTo>
                    <a:pt x="1061084" y="1724151"/>
                    <a:pt x="1051792" y="1727248"/>
                    <a:pt x="1045155" y="1736540"/>
                  </a:cubicBezTo>
                  <a:cubicBezTo>
                    <a:pt x="1040731" y="1742734"/>
                    <a:pt x="1037634" y="1743619"/>
                    <a:pt x="1033652" y="1740522"/>
                  </a:cubicBezTo>
                  <a:cubicBezTo>
                    <a:pt x="1029670" y="1737425"/>
                    <a:pt x="1025688" y="1738310"/>
                    <a:pt x="1019051" y="1744946"/>
                  </a:cubicBezTo>
                  <a:cubicBezTo>
                    <a:pt x="1013299" y="1750698"/>
                    <a:pt x="1011972" y="1754238"/>
                    <a:pt x="1015511" y="1756008"/>
                  </a:cubicBezTo>
                  <a:cubicBezTo>
                    <a:pt x="1019051" y="1757335"/>
                    <a:pt x="1019051" y="1758220"/>
                    <a:pt x="1015069" y="1758220"/>
                  </a:cubicBezTo>
                  <a:cubicBezTo>
                    <a:pt x="1011529" y="1758662"/>
                    <a:pt x="1007989" y="1754680"/>
                    <a:pt x="1006662" y="1749813"/>
                  </a:cubicBezTo>
                  <a:cubicBezTo>
                    <a:pt x="1004450" y="1740964"/>
                    <a:pt x="1004007" y="1740964"/>
                    <a:pt x="998256" y="1748928"/>
                  </a:cubicBezTo>
                  <a:cubicBezTo>
                    <a:pt x="994716" y="1754238"/>
                    <a:pt x="988079" y="1756892"/>
                    <a:pt x="981000" y="1756450"/>
                  </a:cubicBezTo>
                  <a:cubicBezTo>
                    <a:pt x="974806" y="1755565"/>
                    <a:pt x="969939" y="1756892"/>
                    <a:pt x="969939" y="1759105"/>
                  </a:cubicBezTo>
                  <a:cubicBezTo>
                    <a:pt x="969939" y="1761317"/>
                    <a:pt x="965957" y="1763087"/>
                    <a:pt x="960647" y="1763087"/>
                  </a:cubicBezTo>
                  <a:cubicBezTo>
                    <a:pt x="954895" y="1763087"/>
                    <a:pt x="952683" y="1761317"/>
                    <a:pt x="954453" y="1757777"/>
                  </a:cubicBezTo>
                  <a:cubicBezTo>
                    <a:pt x="956223" y="1754680"/>
                    <a:pt x="954895" y="1755123"/>
                    <a:pt x="951356" y="1759105"/>
                  </a:cubicBezTo>
                  <a:cubicBezTo>
                    <a:pt x="948259" y="1763087"/>
                    <a:pt x="942949" y="1765299"/>
                    <a:pt x="939410" y="1763972"/>
                  </a:cubicBezTo>
                  <a:cubicBezTo>
                    <a:pt x="935870" y="1762644"/>
                    <a:pt x="934543" y="1763972"/>
                    <a:pt x="936312" y="1766626"/>
                  </a:cubicBezTo>
                  <a:cubicBezTo>
                    <a:pt x="938082" y="1769724"/>
                    <a:pt x="934543" y="1771051"/>
                    <a:pt x="927021" y="1770166"/>
                  </a:cubicBezTo>
                  <a:cubicBezTo>
                    <a:pt x="919942" y="1769724"/>
                    <a:pt x="911535" y="1770608"/>
                    <a:pt x="907553" y="1772378"/>
                  </a:cubicBezTo>
                  <a:cubicBezTo>
                    <a:pt x="900474" y="1775918"/>
                    <a:pt x="881006" y="1779900"/>
                    <a:pt x="866847" y="1780342"/>
                  </a:cubicBezTo>
                  <a:cubicBezTo>
                    <a:pt x="862423" y="1780785"/>
                    <a:pt x="860211" y="1782555"/>
                    <a:pt x="861538" y="1785209"/>
                  </a:cubicBezTo>
                  <a:cubicBezTo>
                    <a:pt x="863308" y="1787864"/>
                    <a:pt x="861096" y="1788307"/>
                    <a:pt x="857114" y="1786537"/>
                  </a:cubicBezTo>
                  <a:cubicBezTo>
                    <a:pt x="852689" y="1785209"/>
                    <a:pt x="847822" y="1786537"/>
                    <a:pt x="845610" y="1790076"/>
                  </a:cubicBezTo>
                  <a:cubicBezTo>
                    <a:pt x="842513" y="1794943"/>
                    <a:pt x="841628" y="1794501"/>
                    <a:pt x="841628" y="1787422"/>
                  </a:cubicBezTo>
                  <a:cubicBezTo>
                    <a:pt x="841185" y="1779458"/>
                    <a:pt x="840743" y="1779458"/>
                    <a:pt x="835876" y="1786094"/>
                  </a:cubicBezTo>
                  <a:cubicBezTo>
                    <a:pt x="832779" y="1790076"/>
                    <a:pt x="823487" y="1794058"/>
                    <a:pt x="815081" y="1794501"/>
                  </a:cubicBezTo>
                  <a:cubicBezTo>
                    <a:pt x="806674" y="1795386"/>
                    <a:pt x="797383" y="1799368"/>
                    <a:pt x="794285" y="1802907"/>
                  </a:cubicBezTo>
                  <a:cubicBezTo>
                    <a:pt x="789861" y="1808659"/>
                    <a:pt x="788976" y="1808659"/>
                    <a:pt x="788534" y="1803350"/>
                  </a:cubicBezTo>
                  <a:cubicBezTo>
                    <a:pt x="788534" y="1798483"/>
                    <a:pt x="786764" y="1799368"/>
                    <a:pt x="781897" y="1805562"/>
                  </a:cubicBezTo>
                  <a:cubicBezTo>
                    <a:pt x="778357" y="1810429"/>
                    <a:pt x="775260" y="1811756"/>
                    <a:pt x="775260" y="1808659"/>
                  </a:cubicBezTo>
                  <a:cubicBezTo>
                    <a:pt x="775260" y="1801138"/>
                    <a:pt x="763314" y="1801138"/>
                    <a:pt x="761102" y="1808217"/>
                  </a:cubicBezTo>
                  <a:cubicBezTo>
                    <a:pt x="759332" y="1812641"/>
                    <a:pt x="756677" y="1812641"/>
                    <a:pt x="748270" y="1809102"/>
                  </a:cubicBezTo>
                  <a:cubicBezTo>
                    <a:pt x="739864" y="1805120"/>
                    <a:pt x="735882" y="1805562"/>
                    <a:pt x="729245" y="1812199"/>
                  </a:cubicBezTo>
                  <a:cubicBezTo>
                    <a:pt x="724820" y="1816623"/>
                    <a:pt x="718626" y="1818836"/>
                    <a:pt x="715529" y="1817951"/>
                  </a:cubicBezTo>
                  <a:cubicBezTo>
                    <a:pt x="712432" y="1816623"/>
                    <a:pt x="708450" y="1817951"/>
                    <a:pt x="706680" y="1820163"/>
                  </a:cubicBezTo>
                  <a:cubicBezTo>
                    <a:pt x="705353" y="1822818"/>
                    <a:pt x="701813" y="1824145"/>
                    <a:pt x="699601" y="1822818"/>
                  </a:cubicBezTo>
                  <a:cubicBezTo>
                    <a:pt x="697388" y="1821048"/>
                    <a:pt x="695619" y="1821933"/>
                    <a:pt x="695619" y="1824588"/>
                  </a:cubicBezTo>
                  <a:cubicBezTo>
                    <a:pt x="695619" y="1827242"/>
                    <a:pt x="692964" y="1828127"/>
                    <a:pt x="689867" y="1826800"/>
                  </a:cubicBezTo>
                  <a:cubicBezTo>
                    <a:pt x="686327" y="1825472"/>
                    <a:pt x="678806" y="1826800"/>
                    <a:pt x="672611" y="1829012"/>
                  </a:cubicBezTo>
                  <a:cubicBezTo>
                    <a:pt x="664647" y="1832109"/>
                    <a:pt x="659780" y="1831667"/>
                    <a:pt x="656240" y="1828127"/>
                  </a:cubicBezTo>
                  <a:cubicBezTo>
                    <a:pt x="652701" y="1824588"/>
                    <a:pt x="649161" y="1824145"/>
                    <a:pt x="643409" y="1827685"/>
                  </a:cubicBezTo>
                  <a:cubicBezTo>
                    <a:pt x="639427" y="1830339"/>
                    <a:pt x="630136" y="1832109"/>
                    <a:pt x="623499" y="1831224"/>
                  </a:cubicBezTo>
                  <a:cubicBezTo>
                    <a:pt x="616862" y="1830782"/>
                    <a:pt x="611553" y="1832109"/>
                    <a:pt x="611553" y="1834322"/>
                  </a:cubicBezTo>
                  <a:cubicBezTo>
                    <a:pt x="611553" y="1836976"/>
                    <a:pt x="609783" y="1837419"/>
                    <a:pt x="607128" y="1836091"/>
                  </a:cubicBezTo>
                  <a:cubicBezTo>
                    <a:pt x="604916" y="1834764"/>
                    <a:pt x="600049" y="1834764"/>
                    <a:pt x="597394" y="1836976"/>
                  </a:cubicBezTo>
                  <a:cubicBezTo>
                    <a:pt x="594297" y="1838746"/>
                    <a:pt x="588103" y="1840958"/>
                    <a:pt x="583678" y="1841401"/>
                  </a:cubicBezTo>
                  <a:cubicBezTo>
                    <a:pt x="579254" y="1842286"/>
                    <a:pt x="572175" y="1845825"/>
                    <a:pt x="568635" y="1849807"/>
                  </a:cubicBezTo>
                  <a:cubicBezTo>
                    <a:pt x="563326" y="1854674"/>
                    <a:pt x="557131" y="1856002"/>
                    <a:pt x="544743" y="1853789"/>
                  </a:cubicBezTo>
                  <a:cubicBezTo>
                    <a:pt x="531469" y="1851577"/>
                    <a:pt x="527045" y="1852462"/>
                    <a:pt x="524832" y="1857329"/>
                  </a:cubicBezTo>
                  <a:cubicBezTo>
                    <a:pt x="523063" y="1862196"/>
                    <a:pt x="516868" y="1863966"/>
                    <a:pt x="502710" y="1863081"/>
                  </a:cubicBezTo>
                  <a:cubicBezTo>
                    <a:pt x="485897" y="1862196"/>
                    <a:pt x="484127" y="1863081"/>
                    <a:pt x="488994" y="1868390"/>
                  </a:cubicBezTo>
                  <a:cubicBezTo>
                    <a:pt x="493418" y="1874142"/>
                    <a:pt x="492533" y="1874585"/>
                    <a:pt x="482799" y="1872372"/>
                  </a:cubicBezTo>
                  <a:cubicBezTo>
                    <a:pt x="473950" y="1870160"/>
                    <a:pt x="469968" y="1871045"/>
                    <a:pt x="468199" y="1876354"/>
                  </a:cubicBezTo>
                  <a:cubicBezTo>
                    <a:pt x="464216" y="1886531"/>
                    <a:pt x="465101" y="1900247"/>
                    <a:pt x="469526" y="1900247"/>
                  </a:cubicBezTo>
                  <a:cubicBezTo>
                    <a:pt x="477048" y="1900247"/>
                    <a:pt x="496958" y="1922369"/>
                    <a:pt x="493861" y="1927679"/>
                  </a:cubicBezTo>
                  <a:cubicBezTo>
                    <a:pt x="492091" y="1930776"/>
                    <a:pt x="492533" y="1931218"/>
                    <a:pt x="495631" y="1929449"/>
                  </a:cubicBezTo>
                  <a:cubicBezTo>
                    <a:pt x="498285" y="1927679"/>
                    <a:pt x="504480" y="1930334"/>
                    <a:pt x="509789" y="1935643"/>
                  </a:cubicBezTo>
                  <a:cubicBezTo>
                    <a:pt x="514656" y="1940510"/>
                    <a:pt x="519965" y="1944050"/>
                    <a:pt x="521735" y="1944050"/>
                  </a:cubicBezTo>
                  <a:cubicBezTo>
                    <a:pt x="530142" y="1942722"/>
                    <a:pt x="536779" y="1944934"/>
                    <a:pt x="534566" y="1948032"/>
                  </a:cubicBezTo>
                  <a:cubicBezTo>
                    <a:pt x="531912" y="1952456"/>
                    <a:pt x="563768" y="1979888"/>
                    <a:pt x="583678" y="1990507"/>
                  </a:cubicBezTo>
                  <a:cubicBezTo>
                    <a:pt x="600049" y="1998471"/>
                    <a:pt x="620844" y="2019709"/>
                    <a:pt x="618190" y="2024576"/>
                  </a:cubicBezTo>
                  <a:cubicBezTo>
                    <a:pt x="616862" y="2026346"/>
                    <a:pt x="620844" y="2029000"/>
                    <a:pt x="627039" y="2030328"/>
                  </a:cubicBezTo>
                  <a:cubicBezTo>
                    <a:pt x="633675" y="2032097"/>
                    <a:pt x="638100" y="2036522"/>
                    <a:pt x="638100" y="2040946"/>
                  </a:cubicBezTo>
                  <a:cubicBezTo>
                    <a:pt x="638100" y="2047583"/>
                    <a:pt x="638985" y="2047583"/>
                    <a:pt x="642967" y="2041831"/>
                  </a:cubicBezTo>
                  <a:cubicBezTo>
                    <a:pt x="646507" y="2036964"/>
                    <a:pt x="648276" y="2036522"/>
                    <a:pt x="650046" y="2040946"/>
                  </a:cubicBezTo>
                  <a:cubicBezTo>
                    <a:pt x="650931" y="2043601"/>
                    <a:pt x="656240" y="2046256"/>
                    <a:pt x="661550" y="2046256"/>
                  </a:cubicBezTo>
                  <a:cubicBezTo>
                    <a:pt x="666417" y="2046256"/>
                    <a:pt x="669072" y="2047583"/>
                    <a:pt x="667744" y="2049353"/>
                  </a:cubicBezTo>
                  <a:cubicBezTo>
                    <a:pt x="664205" y="2052893"/>
                    <a:pt x="691194" y="2073245"/>
                    <a:pt x="696061" y="2070591"/>
                  </a:cubicBezTo>
                  <a:cubicBezTo>
                    <a:pt x="697831" y="2069263"/>
                    <a:pt x="700486" y="2071918"/>
                    <a:pt x="702255" y="2076785"/>
                  </a:cubicBezTo>
                  <a:cubicBezTo>
                    <a:pt x="703583" y="2081652"/>
                    <a:pt x="707565" y="2086519"/>
                    <a:pt x="711104" y="2087846"/>
                  </a:cubicBezTo>
                  <a:cubicBezTo>
                    <a:pt x="714644" y="2089174"/>
                    <a:pt x="717741" y="2093156"/>
                    <a:pt x="717741" y="2096695"/>
                  </a:cubicBezTo>
                  <a:cubicBezTo>
                    <a:pt x="717741" y="2100677"/>
                    <a:pt x="722608" y="2104659"/>
                    <a:pt x="728803" y="2106429"/>
                  </a:cubicBezTo>
                  <a:cubicBezTo>
                    <a:pt x="734997" y="2107757"/>
                    <a:pt x="743846" y="2113951"/>
                    <a:pt x="748713" y="2120145"/>
                  </a:cubicBezTo>
                  <a:cubicBezTo>
                    <a:pt x="753580" y="2126782"/>
                    <a:pt x="759332" y="2129879"/>
                    <a:pt x="762429" y="2127667"/>
                  </a:cubicBezTo>
                  <a:cubicBezTo>
                    <a:pt x="765968" y="2125897"/>
                    <a:pt x="766411" y="2126340"/>
                    <a:pt x="764641" y="2129437"/>
                  </a:cubicBezTo>
                  <a:cubicBezTo>
                    <a:pt x="761544" y="2134746"/>
                    <a:pt x="766853" y="2136516"/>
                    <a:pt x="778800" y="2135189"/>
                  </a:cubicBezTo>
                  <a:cubicBezTo>
                    <a:pt x="781454" y="2134746"/>
                    <a:pt x="786321" y="2139613"/>
                    <a:pt x="788534" y="2145807"/>
                  </a:cubicBezTo>
                  <a:cubicBezTo>
                    <a:pt x="791188" y="2153329"/>
                    <a:pt x="797383" y="2157754"/>
                    <a:pt x="806674" y="2159966"/>
                  </a:cubicBezTo>
                  <a:cubicBezTo>
                    <a:pt x="816408" y="2161736"/>
                    <a:pt x="818620" y="2163506"/>
                    <a:pt x="814196" y="2166160"/>
                  </a:cubicBezTo>
                  <a:cubicBezTo>
                    <a:pt x="809771" y="2169257"/>
                    <a:pt x="811099" y="2171027"/>
                    <a:pt x="818620" y="2172797"/>
                  </a:cubicBezTo>
                  <a:cubicBezTo>
                    <a:pt x="823930" y="2174567"/>
                    <a:pt x="828354" y="2177664"/>
                    <a:pt x="828354" y="2179876"/>
                  </a:cubicBezTo>
                  <a:cubicBezTo>
                    <a:pt x="828354" y="2182531"/>
                    <a:pt x="831451" y="2183416"/>
                    <a:pt x="834991" y="2181646"/>
                  </a:cubicBezTo>
                  <a:cubicBezTo>
                    <a:pt x="838531" y="2180319"/>
                    <a:pt x="841628" y="2181204"/>
                    <a:pt x="841628" y="2183416"/>
                  </a:cubicBezTo>
                  <a:cubicBezTo>
                    <a:pt x="841628" y="2186071"/>
                    <a:pt x="844725" y="2187840"/>
                    <a:pt x="848707" y="2187840"/>
                  </a:cubicBezTo>
                  <a:cubicBezTo>
                    <a:pt x="853574" y="2187840"/>
                    <a:pt x="854901" y="2190053"/>
                    <a:pt x="853131" y="2194920"/>
                  </a:cubicBezTo>
                  <a:cubicBezTo>
                    <a:pt x="851362" y="2200229"/>
                    <a:pt x="852689" y="2201114"/>
                    <a:pt x="859326" y="2198902"/>
                  </a:cubicBezTo>
                  <a:cubicBezTo>
                    <a:pt x="864193" y="2197132"/>
                    <a:pt x="868175" y="2198017"/>
                    <a:pt x="868175" y="2200671"/>
                  </a:cubicBezTo>
                  <a:cubicBezTo>
                    <a:pt x="868175" y="2203326"/>
                    <a:pt x="871272" y="2205538"/>
                    <a:pt x="874812" y="2205538"/>
                  </a:cubicBezTo>
                  <a:cubicBezTo>
                    <a:pt x="878794" y="2205538"/>
                    <a:pt x="880121" y="2208193"/>
                    <a:pt x="878794" y="2212175"/>
                  </a:cubicBezTo>
                  <a:cubicBezTo>
                    <a:pt x="877024" y="2216600"/>
                    <a:pt x="878794" y="2218812"/>
                    <a:pt x="885430" y="2218812"/>
                  </a:cubicBezTo>
                  <a:cubicBezTo>
                    <a:pt x="890740" y="2218812"/>
                    <a:pt x="894279" y="2220139"/>
                    <a:pt x="893395" y="2222352"/>
                  </a:cubicBezTo>
                  <a:cubicBezTo>
                    <a:pt x="892952" y="2224121"/>
                    <a:pt x="893837" y="2225891"/>
                    <a:pt x="896049" y="2226334"/>
                  </a:cubicBezTo>
                  <a:cubicBezTo>
                    <a:pt x="897819" y="2227219"/>
                    <a:pt x="904013" y="2232528"/>
                    <a:pt x="909323" y="2238722"/>
                  </a:cubicBezTo>
                  <a:cubicBezTo>
                    <a:pt x="914632" y="2245359"/>
                    <a:pt x="924809" y="2251111"/>
                    <a:pt x="931445" y="2251553"/>
                  </a:cubicBezTo>
                  <a:cubicBezTo>
                    <a:pt x="943834" y="2252881"/>
                    <a:pt x="961090" y="2267482"/>
                    <a:pt x="961090" y="2275888"/>
                  </a:cubicBezTo>
                  <a:cubicBezTo>
                    <a:pt x="961090" y="2278543"/>
                    <a:pt x="963744" y="2279428"/>
                    <a:pt x="967284" y="2278101"/>
                  </a:cubicBezTo>
                  <a:cubicBezTo>
                    <a:pt x="971266" y="2276773"/>
                    <a:pt x="974806" y="2279428"/>
                    <a:pt x="976575" y="2284737"/>
                  </a:cubicBezTo>
                  <a:cubicBezTo>
                    <a:pt x="978345" y="2290932"/>
                    <a:pt x="983212" y="2294029"/>
                    <a:pt x="990291" y="2294029"/>
                  </a:cubicBezTo>
                  <a:cubicBezTo>
                    <a:pt x="1002680" y="2294029"/>
                    <a:pt x="1017723" y="2307302"/>
                    <a:pt x="1015069" y="2315709"/>
                  </a:cubicBezTo>
                  <a:cubicBezTo>
                    <a:pt x="1013741" y="2319249"/>
                    <a:pt x="1015954" y="2321018"/>
                    <a:pt x="1021263" y="2319691"/>
                  </a:cubicBezTo>
                  <a:cubicBezTo>
                    <a:pt x="1025245" y="2319249"/>
                    <a:pt x="1035421" y="2324558"/>
                    <a:pt x="1043386" y="2331637"/>
                  </a:cubicBezTo>
                  <a:cubicBezTo>
                    <a:pt x="1063296" y="2349778"/>
                    <a:pt x="1070818" y="2355972"/>
                    <a:pt x="1073915" y="2355972"/>
                  </a:cubicBezTo>
                  <a:cubicBezTo>
                    <a:pt x="1075242" y="2355972"/>
                    <a:pt x="1082321" y="2362166"/>
                    <a:pt x="1089401" y="2369246"/>
                  </a:cubicBezTo>
                  <a:cubicBezTo>
                    <a:pt x="1096480" y="2376325"/>
                    <a:pt x="1105329" y="2382519"/>
                    <a:pt x="1109311" y="2382519"/>
                  </a:cubicBezTo>
                  <a:cubicBezTo>
                    <a:pt x="1112851" y="2382519"/>
                    <a:pt x="1116390" y="2384731"/>
                    <a:pt x="1116390" y="2386944"/>
                  </a:cubicBezTo>
                  <a:cubicBezTo>
                    <a:pt x="1117718" y="2395793"/>
                    <a:pt x="1118602" y="2398005"/>
                    <a:pt x="1123469" y="2406854"/>
                  </a:cubicBezTo>
                  <a:cubicBezTo>
                    <a:pt x="1127009" y="2412606"/>
                    <a:pt x="1128779" y="2413491"/>
                    <a:pt x="1129221" y="2409509"/>
                  </a:cubicBezTo>
                  <a:cubicBezTo>
                    <a:pt x="1129221" y="2403314"/>
                    <a:pt x="1135416" y="2406411"/>
                    <a:pt x="1136300" y="2412606"/>
                  </a:cubicBezTo>
                  <a:cubicBezTo>
                    <a:pt x="1137628" y="2423667"/>
                    <a:pt x="1144265" y="2429861"/>
                    <a:pt x="1151786" y="2428092"/>
                  </a:cubicBezTo>
                  <a:cubicBezTo>
                    <a:pt x="1156653" y="2426764"/>
                    <a:pt x="1160193" y="2428092"/>
                    <a:pt x="1160193" y="2431189"/>
                  </a:cubicBezTo>
                  <a:cubicBezTo>
                    <a:pt x="1160193" y="2434286"/>
                    <a:pt x="1163290" y="2435613"/>
                    <a:pt x="1166830" y="2434286"/>
                  </a:cubicBezTo>
                  <a:cubicBezTo>
                    <a:pt x="1170369" y="2432516"/>
                    <a:pt x="1174351" y="2433401"/>
                    <a:pt x="1175679" y="2435613"/>
                  </a:cubicBezTo>
                  <a:cubicBezTo>
                    <a:pt x="1177448" y="2438268"/>
                    <a:pt x="1176121" y="2440038"/>
                    <a:pt x="1173024" y="2440038"/>
                  </a:cubicBezTo>
                  <a:cubicBezTo>
                    <a:pt x="1169484" y="2440038"/>
                    <a:pt x="1170369" y="2442693"/>
                    <a:pt x="1174794" y="2448002"/>
                  </a:cubicBezTo>
                  <a:cubicBezTo>
                    <a:pt x="1179218" y="2452426"/>
                    <a:pt x="1180988" y="2457736"/>
                    <a:pt x="1179218" y="2459063"/>
                  </a:cubicBezTo>
                  <a:cubicBezTo>
                    <a:pt x="1177891" y="2460833"/>
                    <a:pt x="1179661" y="2462160"/>
                    <a:pt x="1183643" y="2462160"/>
                  </a:cubicBezTo>
                  <a:cubicBezTo>
                    <a:pt x="1188067" y="2462160"/>
                    <a:pt x="1191164" y="2464373"/>
                    <a:pt x="1191164" y="2467027"/>
                  </a:cubicBezTo>
                  <a:cubicBezTo>
                    <a:pt x="1191164" y="2469682"/>
                    <a:pt x="1195147" y="2471009"/>
                    <a:pt x="1200014" y="2469682"/>
                  </a:cubicBezTo>
                  <a:cubicBezTo>
                    <a:pt x="1207978" y="2467470"/>
                    <a:pt x="1211075" y="2471009"/>
                    <a:pt x="1209305" y="2480743"/>
                  </a:cubicBezTo>
                  <a:cubicBezTo>
                    <a:pt x="1209305" y="2482513"/>
                    <a:pt x="1211517" y="2482956"/>
                    <a:pt x="1214614" y="2481628"/>
                  </a:cubicBezTo>
                  <a:cubicBezTo>
                    <a:pt x="1217712" y="2480743"/>
                    <a:pt x="1226118" y="2485610"/>
                    <a:pt x="1233640" y="2492690"/>
                  </a:cubicBezTo>
                  <a:cubicBezTo>
                    <a:pt x="1240719" y="2500211"/>
                    <a:pt x="1249568" y="2506406"/>
                    <a:pt x="1253108" y="2506406"/>
                  </a:cubicBezTo>
                  <a:cubicBezTo>
                    <a:pt x="1258860" y="2506406"/>
                    <a:pt x="1258860" y="2506848"/>
                    <a:pt x="1253108" y="2510830"/>
                  </a:cubicBezTo>
                  <a:cubicBezTo>
                    <a:pt x="1247356" y="2514370"/>
                    <a:pt x="1247356" y="2515255"/>
                    <a:pt x="1253550" y="2515255"/>
                  </a:cubicBezTo>
                  <a:cubicBezTo>
                    <a:pt x="1257532" y="2515255"/>
                    <a:pt x="1263284" y="2518352"/>
                    <a:pt x="1266381" y="2521891"/>
                  </a:cubicBezTo>
                  <a:cubicBezTo>
                    <a:pt x="1269478" y="2525873"/>
                    <a:pt x="1275230" y="2527643"/>
                    <a:pt x="1278770" y="2526316"/>
                  </a:cubicBezTo>
                  <a:cubicBezTo>
                    <a:pt x="1284079" y="2524546"/>
                    <a:pt x="1284079" y="2524989"/>
                    <a:pt x="1280097" y="2530298"/>
                  </a:cubicBezTo>
                  <a:cubicBezTo>
                    <a:pt x="1276115" y="2535165"/>
                    <a:pt x="1276115" y="2537377"/>
                    <a:pt x="1280097" y="2539589"/>
                  </a:cubicBezTo>
                  <a:cubicBezTo>
                    <a:pt x="1282752" y="2541359"/>
                    <a:pt x="1286734" y="2540032"/>
                    <a:pt x="1288946" y="2536935"/>
                  </a:cubicBezTo>
                  <a:cubicBezTo>
                    <a:pt x="1292043" y="2532068"/>
                    <a:pt x="1292928" y="2532068"/>
                    <a:pt x="1292928" y="2537820"/>
                  </a:cubicBezTo>
                  <a:cubicBezTo>
                    <a:pt x="1292928" y="2541802"/>
                    <a:pt x="1297795" y="2547111"/>
                    <a:pt x="1303990" y="2549766"/>
                  </a:cubicBezTo>
                  <a:cubicBezTo>
                    <a:pt x="1310184" y="2552421"/>
                    <a:pt x="1315051" y="2557730"/>
                    <a:pt x="1315051" y="2561270"/>
                  </a:cubicBezTo>
                  <a:cubicBezTo>
                    <a:pt x="1315051" y="2568349"/>
                    <a:pt x="1326997" y="2574101"/>
                    <a:pt x="1333634" y="2569676"/>
                  </a:cubicBezTo>
                  <a:cubicBezTo>
                    <a:pt x="1336731" y="2568349"/>
                    <a:pt x="1337174" y="2569234"/>
                    <a:pt x="1335404" y="2571888"/>
                  </a:cubicBezTo>
                  <a:cubicBezTo>
                    <a:pt x="1333191" y="2575428"/>
                    <a:pt x="1335846" y="2577198"/>
                    <a:pt x="1341598" y="2577198"/>
                  </a:cubicBezTo>
                  <a:cubicBezTo>
                    <a:pt x="1346907" y="2577198"/>
                    <a:pt x="1349562" y="2579410"/>
                    <a:pt x="1348235" y="2581622"/>
                  </a:cubicBezTo>
                  <a:cubicBezTo>
                    <a:pt x="1346907" y="2584277"/>
                    <a:pt x="1347350" y="2586047"/>
                    <a:pt x="1350005" y="2586047"/>
                  </a:cubicBezTo>
                  <a:cubicBezTo>
                    <a:pt x="1352659" y="2586047"/>
                    <a:pt x="1353544" y="2589144"/>
                    <a:pt x="1352217" y="2592684"/>
                  </a:cubicBezTo>
                  <a:cubicBezTo>
                    <a:pt x="1350447" y="2596666"/>
                    <a:pt x="1353544" y="2599763"/>
                    <a:pt x="1361066" y="2601975"/>
                  </a:cubicBezTo>
                  <a:cubicBezTo>
                    <a:pt x="1367260" y="2603302"/>
                    <a:pt x="1371242" y="2606400"/>
                    <a:pt x="1369915" y="2608612"/>
                  </a:cubicBezTo>
                  <a:cubicBezTo>
                    <a:pt x="1368588" y="2610824"/>
                    <a:pt x="1371685" y="2612594"/>
                    <a:pt x="1376552" y="2612594"/>
                  </a:cubicBezTo>
                  <a:cubicBezTo>
                    <a:pt x="1381861" y="2612594"/>
                    <a:pt x="1388055" y="2616576"/>
                    <a:pt x="1391153" y="2621443"/>
                  </a:cubicBezTo>
                  <a:cubicBezTo>
                    <a:pt x="1394250" y="2626310"/>
                    <a:pt x="1400887" y="2630292"/>
                    <a:pt x="1406196" y="2630292"/>
                  </a:cubicBezTo>
                  <a:cubicBezTo>
                    <a:pt x="1411063" y="2630292"/>
                    <a:pt x="1419027" y="2633832"/>
                    <a:pt x="1423894" y="2638256"/>
                  </a:cubicBezTo>
                  <a:cubicBezTo>
                    <a:pt x="1428319" y="2642238"/>
                    <a:pt x="1434513" y="2645778"/>
                    <a:pt x="1436725" y="2645778"/>
                  </a:cubicBezTo>
                  <a:cubicBezTo>
                    <a:pt x="1444247" y="2646220"/>
                    <a:pt x="1465484" y="2658166"/>
                    <a:pt x="1465484" y="2662149"/>
                  </a:cubicBezTo>
                  <a:cubicBezTo>
                    <a:pt x="1465484" y="2663918"/>
                    <a:pt x="1468582" y="2665688"/>
                    <a:pt x="1472564" y="2665688"/>
                  </a:cubicBezTo>
                  <a:cubicBezTo>
                    <a:pt x="1476988" y="2665688"/>
                    <a:pt x="1478758" y="2668343"/>
                    <a:pt x="1476988" y="2672325"/>
                  </a:cubicBezTo>
                  <a:cubicBezTo>
                    <a:pt x="1475218" y="2676749"/>
                    <a:pt x="1477431" y="2678962"/>
                    <a:pt x="1483625" y="2678962"/>
                  </a:cubicBezTo>
                  <a:cubicBezTo>
                    <a:pt x="1488492" y="2678962"/>
                    <a:pt x="1494244" y="2683829"/>
                    <a:pt x="1497341" y="2690023"/>
                  </a:cubicBezTo>
                  <a:cubicBezTo>
                    <a:pt x="1499996" y="2696217"/>
                    <a:pt x="1505305" y="2701084"/>
                    <a:pt x="1509287" y="2701084"/>
                  </a:cubicBezTo>
                  <a:cubicBezTo>
                    <a:pt x="1515482" y="2701084"/>
                    <a:pt x="1515482" y="2701969"/>
                    <a:pt x="1509730" y="2705509"/>
                  </a:cubicBezTo>
                  <a:cubicBezTo>
                    <a:pt x="1504420" y="2709048"/>
                    <a:pt x="1504863" y="2709933"/>
                    <a:pt x="1513269" y="2709933"/>
                  </a:cubicBezTo>
                  <a:cubicBezTo>
                    <a:pt x="1518579" y="2709933"/>
                    <a:pt x="1526543" y="2713915"/>
                    <a:pt x="1530525" y="2718782"/>
                  </a:cubicBezTo>
                  <a:cubicBezTo>
                    <a:pt x="1534949" y="2723649"/>
                    <a:pt x="1539816" y="2727631"/>
                    <a:pt x="1541586" y="2727631"/>
                  </a:cubicBezTo>
                  <a:cubicBezTo>
                    <a:pt x="1543798" y="2727631"/>
                    <a:pt x="1548665" y="2731171"/>
                    <a:pt x="1553090" y="2735595"/>
                  </a:cubicBezTo>
                  <a:cubicBezTo>
                    <a:pt x="1557957" y="2739578"/>
                    <a:pt x="1566806" y="2747099"/>
                    <a:pt x="1573000" y="2751524"/>
                  </a:cubicBezTo>
                  <a:cubicBezTo>
                    <a:pt x="1579637" y="2755948"/>
                    <a:pt x="1584946" y="2763027"/>
                    <a:pt x="1584946" y="2766567"/>
                  </a:cubicBezTo>
                  <a:cubicBezTo>
                    <a:pt x="1584946" y="2770107"/>
                    <a:pt x="1586274" y="2772319"/>
                    <a:pt x="1587601" y="2770549"/>
                  </a:cubicBezTo>
                  <a:cubicBezTo>
                    <a:pt x="1591583" y="2766567"/>
                    <a:pt x="1614591" y="2779398"/>
                    <a:pt x="1630076" y="2793999"/>
                  </a:cubicBezTo>
                  <a:cubicBezTo>
                    <a:pt x="1637156" y="2801078"/>
                    <a:pt x="1649102" y="2808158"/>
                    <a:pt x="1656181" y="2809485"/>
                  </a:cubicBezTo>
                  <a:cubicBezTo>
                    <a:pt x="1668127" y="2812140"/>
                    <a:pt x="1671667" y="2819219"/>
                    <a:pt x="1669455" y="2836032"/>
                  </a:cubicBezTo>
                  <a:cubicBezTo>
                    <a:pt x="1669012" y="2838687"/>
                    <a:pt x="1671667" y="2836917"/>
                    <a:pt x="1674764" y="2832935"/>
                  </a:cubicBezTo>
                  <a:cubicBezTo>
                    <a:pt x="1680074" y="2826298"/>
                    <a:pt x="1680958" y="2826298"/>
                    <a:pt x="1685825" y="2834262"/>
                  </a:cubicBezTo>
                  <a:cubicBezTo>
                    <a:pt x="1688923" y="2838687"/>
                    <a:pt x="1694232" y="2842669"/>
                    <a:pt x="1698214" y="2842669"/>
                  </a:cubicBezTo>
                  <a:cubicBezTo>
                    <a:pt x="1701754" y="2842669"/>
                    <a:pt x="1703523" y="2844881"/>
                    <a:pt x="1702196" y="2847093"/>
                  </a:cubicBezTo>
                  <a:cubicBezTo>
                    <a:pt x="1700869" y="2849748"/>
                    <a:pt x="1701754" y="2851518"/>
                    <a:pt x="1703966" y="2851518"/>
                  </a:cubicBezTo>
                  <a:cubicBezTo>
                    <a:pt x="1706621" y="2851518"/>
                    <a:pt x="1708833" y="2854173"/>
                    <a:pt x="1708833" y="2857712"/>
                  </a:cubicBezTo>
                  <a:cubicBezTo>
                    <a:pt x="1708833" y="2861252"/>
                    <a:pt x="1713257" y="2865234"/>
                    <a:pt x="1719009" y="2866561"/>
                  </a:cubicBezTo>
                  <a:cubicBezTo>
                    <a:pt x="1724319" y="2867889"/>
                    <a:pt x="1738920" y="2878065"/>
                    <a:pt x="1750866" y="2889126"/>
                  </a:cubicBezTo>
                  <a:cubicBezTo>
                    <a:pt x="1763254" y="2900187"/>
                    <a:pt x="1774758" y="2909037"/>
                    <a:pt x="1776528" y="2909037"/>
                  </a:cubicBezTo>
                  <a:cubicBezTo>
                    <a:pt x="1778298" y="2909037"/>
                    <a:pt x="1784492" y="2913903"/>
                    <a:pt x="1789802" y="2919655"/>
                  </a:cubicBezTo>
                  <a:cubicBezTo>
                    <a:pt x="1795111" y="2925407"/>
                    <a:pt x="1806172" y="2933371"/>
                    <a:pt x="1814136" y="2937353"/>
                  </a:cubicBezTo>
                  <a:cubicBezTo>
                    <a:pt x="1822100" y="2941335"/>
                    <a:pt x="1830065" y="2947972"/>
                    <a:pt x="1831392" y="2951512"/>
                  </a:cubicBezTo>
                  <a:cubicBezTo>
                    <a:pt x="1832719" y="2954609"/>
                    <a:pt x="1836701" y="2957706"/>
                    <a:pt x="1840241" y="2957706"/>
                  </a:cubicBezTo>
                  <a:cubicBezTo>
                    <a:pt x="1843781" y="2957706"/>
                    <a:pt x="1854842" y="2964785"/>
                    <a:pt x="1864576" y="2973192"/>
                  </a:cubicBezTo>
                  <a:cubicBezTo>
                    <a:pt x="1874310" y="2981599"/>
                    <a:pt x="1884929" y="2987793"/>
                    <a:pt x="1887583" y="2987350"/>
                  </a:cubicBezTo>
                  <a:cubicBezTo>
                    <a:pt x="1890238" y="2986908"/>
                    <a:pt x="1892450" y="2990890"/>
                    <a:pt x="1892008" y="2996642"/>
                  </a:cubicBezTo>
                  <a:cubicBezTo>
                    <a:pt x="1892008" y="3001951"/>
                    <a:pt x="1894220" y="3006376"/>
                    <a:pt x="1897317" y="3006376"/>
                  </a:cubicBezTo>
                  <a:cubicBezTo>
                    <a:pt x="1900414" y="3006376"/>
                    <a:pt x="1904396" y="3008588"/>
                    <a:pt x="1906166" y="3011685"/>
                  </a:cubicBezTo>
                  <a:cubicBezTo>
                    <a:pt x="1908379" y="3014782"/>
                    <a:pt x="1907494" y="3015225"/>
                    <a:pt x="1903512" y="3013013"/>
                  </a:cubicBezTo>
                  <a:cubicBezTo>
                    <a:pt x="1899530" y="3010800"/>
                    <a:pt x="1898645" y="3011243"/>
                    <a:pt x="1900857" y="3014782"/>
                  </a:cubicBezTo>
                  <a:cubicBezTo>
                    <a:pt x="1902627" y="3017437"/>
                    <a:pt x="1905724" y="3018765"/>
                    <a:pt x="1907936" y="3017437"/>
                  </a:cubicBezTo>
                  <a:cubicBezTo>
                    <a:pt x="1909706" y="3016110"/>
                    <a:pt x="1913688" y="3018322"/>
                    <a:pt x="1916785" y="3021862"/>
                  </a:cubicBezTo>
                  <a:cubicBezTo>
                    <a:pt x="1919440" y="3024959"/>
                    <a:pt x="1924749" y="3026729"/>
                    <a:pt x="1928289" y="3025401"/>
                  </a:cubicBezTo>
                  <a:cubicBezTo>
                    <a:pt x="1931828" y="3024074"/>
                    <a:pt x="1934483" y="3025844"/>
                    <a:pt x="1934483" y="3030268"/>
                  </a:cubicBezTo>
                  <a:cubicBezTo>
                    <a:pt x="1934483" y="3034250"/>
                    <a:pt x="1935811" y="3037347"/>
                    <a:pt x="1938023" y="3036905"/>
                  </a:cubicBezTo>
                  <a:cubicBezTo>
                    <a:pt x="1947314" y="3035578"/>
                    <a:pt x="1961473" y="3043542"/>
                    <a:pt x="1959260" y="3048851"/>
                  </a:cubicBezTo>
                  <a:cubicBezTo>
                    <a:pt x="1957491" y="3053276"/>
                    <a:pt x="1960588" y="3055046"/>
                    <a:pt x="1967667" y="3055046"/>
                  </a:cubicBezTo>
                  <a:cubicBezTo>
                    <a:pt x="1974746" y="3055046"/>
                    <a:pt x="1978728" y="3057700"/>
                    <a:pt x="1978728" y="3062125"/>
                  </a:cubicBezTo>
                  <a:cubicBezTo>
                    <a:pt x="1978728" y="3065664"/>
                    <a:pt x="1980056" y="3067877"/>
                    <a:pt x="1982268" y="3066992"/>
                  </a:cubicBezTo>
                  <a:cubicBezTo>
                    <a:pt x="1985808" y="3064337"/>
                    <a:pt x="1996869" y="3075398"/>
                    <a:pt x="1993772" y="3078495"/>
                  </a:cubicBezTo>
                  <a:cubicBezTo>
                    <a:pt x="1992444" y="3079380"/>
                    <a:pt x="1996869" y="3082035"/>
                    <a:pt x="2003506" y="3083362"/>
                  </a:cubicBezTo>
                  <a:cubicBezTo>
                    <a:pt x="2010142" y="3085132"/>
                    <a:pt x="2021204" y="3090442"/>
                    <a:pt x="2027840" y="3095309"/>
                  </a:cubicBezTo>
                  <a:cubicBezTo>
                    <a:pt x="2034477" y="3099733"/>
                    <a:pt x="2041556" y="3103715"/>
                    <a:pt x="2043769" y="3103715"/>
                  </a:cubicBezTo>
                  <a:cubicBezTo>
                    <a:pt x="2045539" y="3103715"/>
                    <a:pt x="2053060" y="3108582"/>
                    <a:pt x="2060139" y="3114777"/>
                  </a:cubicBezTo>
                  <a:cubicBezTo>
                    <a:pt x="2067219" y="3120971"/>
                    <a:pt x="2074298" y="3125838"/>
                    <a:pt x="2075625" y="3125838"/>
                  </a:cubicBezTo>
                  <a:cubicBezTo>
                    <a:pt x="2076953" y="3125838"/>
                    <a:pt x="2082262" y="3132032"/>
                    <a:pt x="2087129" y="3139111"/>
                  </a:cubicBezTo>
                  <a:cubicBezTo>
                    <a:pt x="2091996" y="3146191"/>
                    <a:pt x="2099518" y="3152385"/>
                    <a:pt x="2103500" y="3152385"/>
                  </a:cubicBezTo>
                  <a:cubicBezTo>
                    <a:pt x="2107924" y="3152385"/>
                    <a:pt x="2113234" y="3156367"/>
                    <a:pt x="2115888" y="3161234"/>
                  </a:cubicBezTo>
                  <a:cubicBezTo>
                    <a:pt x="2118543" y="3166543"/>
                    <a:pt x="2125180" y="3170083"/>
                    <a:pt x="2131374" y="3170083"/>
                  </a:cubicBezTo>
                  <a:cubicBezTo>
                    <a:pt x="2137569" y="3170083"/>
                    <a:pt x="2142436" y="3172738"/>
                    <a:pt x="2142436" y="3175835"/>
                  </a:cubicBezTo>
                  <a:cubicBezTo>
                    <a:pt x="2142436" y="3178490"/>
                    <a:pt x="2150400" y="3185569"/>
                    <a:pt x="2160134" y="3191321"/>
                  </a:cubicBezTo>
                  <a:cubicBezTo>
                    <a:pt x="2169868" y="3196630"/>
                    <a:pt x="2177832" y="3203267"/>
                    <a:pt x="2177832" y="3205922"/>
                  </a:cubicBezTo>
                  <a:cubicBezTo>
                    <a:pt x="2177832" y="3208576"/>
                    <a:pt x="2180929" y="3209904"/>
                    <a:pt x="2184468" y="3208134"/>
                  </a:cubicBezTo>
                  <a:cubicBezTo>
                    <a:pt x="2188450" y="3206806"/>
                    <a:pt x="2191105" y="3208134"/>
                    <a:pt x="2191105" y="3212558"/>
                  </a:cubicBezTo>
                  <a:cubicBezTo>
                    <a:pt x="2191105" y="3216098"/>
                    <a:pt x="2193317" y="3217868"/>
                    <a:pt x="2195530" y="3216540"/>
                  </a:cubicBezTo>
                  <a:cubicBezTo>
                    <a:pt x="2198184" y="3215213"/>
                    <a:pt x="2199954" y="3216098"/>
                    <a:pt x="2199954" y="3218310"/>
                  </a:cubicBezTo>
                  <a:cubicBezTo>
                    <a:pt x="2199954" y="3220965"/>
                    <a:pt x="2203051" y="3223177"/>
                    <a:pt x="2206591" y="3223177"/>
                  </a:cubicBezTo>
                  <a:cubicBezTo>
                    <a:pt x="2210131" y="3223177"/>
                    <a:pt x="2213228" y="3226274"/>
                    <a:pt x="2213228" y="3229814"/>
                  </a:cubicBezTo>
                  <a:cubicBezTo>
                    <a:pt x="2213228" y="3233354"/>
                    <a:pt x="2215882" y="3236451"/>
                    <a:pt x="2219422" y="3236451"/>
                  </a:cubicBezTo>
                  <a:cubicBezTo>
                    <a:pt x="2222962" y="3236451"/>
                    <a:pt x="2229598" y="3241318"/>
                    <a:pt x="2234465" y="3247512"/>
                  </a:cubicBezTo>
                  <a:cubicBezTo>
                    <a:pt x="2239332" y="3253706"/>
                    <a:pt x="2245527" y="3258573"/>
                    <a:pt x="2248181" y="3258573"/>
                  </a:cubicBezTo>
                  <a:cubicBezTo>
                    <a:pt x="2250836" y="3258573"/>
                    <a:pt x="2256588" y="3262113"/>
                    <a:pt x="2261013" y="3266537"/>
                  </a:cubicBezTo>
                  <a:cubicBezTo>
                    <a:pt x="2265437" y="3270519"/>
                    <a:pt x="2277383" y="3279369"/>
                    <a:pt x="2287560" y="3286448"/>
                  </a:cubicBezTo>
                  <a:cubicBezTo>
                    <a:pt x="2297736" y="3293085"/>
                    <a:pt x="2306143" y="3300606"/>
                    <a:pt x="2306143" y="3303261"/>
                  </a:cubicBezTo>
                  <a:cubicBezTo>
                    <a:pt x="2306143" y="3305916"/>
                    <a:pt x="2309240" y="3307243"/>
                    <a:pt x="2312779" y="3305473"/>
                  </a:cubicBezTo>
                  <a:cubicBezTo>
                    <a:pt x="2316761" y="3304146"/>
                    <a:pt x="2319416" y="3305473"/>
                    <a:pt x="2319416" y="3309898"/>
                  </a:cubicBezTo>
                  <a:cubicBezTo>
                    <a:pt x="2319416" y="3313437"/>
                    <a:pt x="2322956" y="3317862"/>
                    <a:pt x="2327380" y="3319189"/>
                  </a:cubicBezTo>
                  <a:cubicBezTo>
                    <a:pt x="2331362" y="3320959"/>
                    <a:pt x="2341096" y="3326711"/>
                    <a:pt x="2349060" y="3332463"/>
                  </a:cubicBezTo>
                  <a:cubicBezTo>
                    <a:pt x="2361892" y="3342197"/>
                    <a:pt x="2380474" y="3350161"/>
                    <a:pt x="2392863" y="3351046"/>
                  </a:cubicBezTo>
                  <a:cubicBezTo>
                    <a:pt x="2395518" y="3351488"/>
                    <a:pt x="2403924" y="3348391"/>
                    <a:pt x="2411889" y="3344409"/>
                  </a:cubicBezTo>
                  <a:close/>
                  <a:moveTo>
                    <a:pt x="1323900" y="3329366"/>
                  </a:moveTo>
                  <a:cubicBezTo>
                    <a:pt x="1323900" y="3327153"/>
                    <a:pt x="1321688" y="3324941"/>
                    <a:pt x="1319033" y="3324941"/>
                  </a:cubicBezTo>
                  <a:cubicBezTo>
                    <a:pt x="1316821" y="3324941"/>
                    <a:pt x="1315936" y="3327153"/>
                    <a:pt x="1317263" y="3329366"/>
                  </a:cubicBezTo>
                  <a:cubicBezTo>
                    <a:pt x="1318591" y="3332020"/>
                    <a:pt x="1320803" y="3333790"/>
                    <a:pt x="1322130" y="3333790"/>
                  </a:cubicBezTo>
                  <a:cubicBezTo>
                    <a:pt x="1323015" y="3333790"/>
                    <a:pt x="1323900" y="3332020"/>
                    <a:pt x="1323900" y="3329366"/>
                  </a:cubicBezTo>
                  <a:close/>
                  <a:moveTo>
                    <a:pt x="4611316" y="2853730"/>
                  </a:moveTo>
                  <a:cubicBezTo>
                    <a:pt x="4611316" y="2845766"/>
                    <a:pt x="4616625" y="2845323"/>
                    <a:pt x="4623704" y="2852403"/>
                  </a:cubicBezTo>
                  <a:cubicBezTo>
                    <a:pt x="4627686" y="2856385"/>
                    <a:pt x="4629014" y="2856385"/>
                    <a:pt x="4629014" y="2851960"/>
                  </a:cubicBezTo>
                  <a:cubicBezTo>
                    <a:pt x="4629014" y="2848863"/>
                    <a:pt x="4631668" y="2847093"/>
                    <a:pt x="4635208" y="2848421"/>
                  </a:cubicBezTo>
                  <a:cubicBezTo>
                    <a:pt x="4638748" y="2849748"/>
                    <a:pt x="4644057" y="2848421"/>
                    <a:pt x="4646712" y="2844881"/>
                  </a:cubicBezTo>
                  <a:cubicBezTo>
                    <a:pt x="4652464" y="2837802"/>
                    <a:pt x="4668834" y="2832935"/>
                    <a:pt x="4668834" y="2838687"/>
                  </a:cubicBezTo>
                  <a:cubicBezTo>
                    <a:pt x="4668834" y="2844439"/>
                    <a:pt x="4721044" y="2840014"/>
                    <a:pt x="4728565" y="2833820"/>
                  </a:cubicBezTo>
                  <a:cubicBezTo>
                    <a:pt x="4732105" y="2830723"/>
                    <a:pt x="4739184" y="2829395"/>
                    <a:pt x="4744051" y="2830723"/>
                  </a:cubicBezTo>
                  <a:cubicBezTo>
                    <a:pt x="4748918" y="2832050"/>
                    <a:pt x="4752900" y="2831165"/>
                    <a:pt x="4752900" y="2829395"/>
                  </a:cubicBezTo>
                  <a:cubicBezTo>
                    <a:pt x="4752900" y="2824528"/>
                    <a:pt x="4773695" y="2820104"/>
                    <a:pt x="4796703" y="2819661"/>
                  </a:cubicBezTo>
                  <a:cubicBezTo>
                    <a:pt x="4806879" y="2819661"/>
                    <a:pt x="4816171" y="2817449"/>
                    <a:pt x="4817498" y="2815237"/>
                  </a:cubicBezTo>
                  <a:cubicBezTo>
                    <a:pt x="4818825" y="2813025"/>
                    <a:pt x="4823692" y="2812582"/>
                    <a:pt x="4828117" y="2813909"/>
                  </a:cubicBezTo>
                  <a:cubicBezTo>
                    <a:pt x="4832541" y="2815237"/>
                    <a:pt x="4837408" y="2814352"/>
                    <a:pt x="4839178" y="2811697"/>
                  </a:cubicBezTo>
                  <a:cubicBezTo>
                    <a:pt x="4840506" y="2809042"/>
                    <a:pt x="4844045" y="2808158"/>
                    <a:pt x="4846257" y="2809485"/>
                  </a:cubicBezTo>
                  <a:cubicBezTo>
                    <a:pt x="4848470" y="2811255"/>
                    <a:pt x="4850239" y="2809927"/>
                    <a:pt x="4850239" y="2807715"/>
                  </a:cubicBezTo>
                  <a:cubicBezTo>
                    <a:pt x="4850239" y="2805060"/>
                    <a:pt x="4854222" y="2802848"/>
                    <a:pt x="4858646" y="2802848"/>
                  </a:cubicBezTo>
                  <a:cubicBezTo>
                    <a:pt x="4863513" y="2802848"/>
                    <a:pt x="4868822" y="2800636"/>
                    <a:pt x="4870150" y="2798424"/>
                  </a:cubicBezTo>
                  <a:cubicBezTo>
                    <a:pt x="4871920" y="2795769"/>
                    <a:pt x="4880326" y="2793999"/>
                    <a:pt x="4889175" y="2794442"/>
                  </a:cubicBezTo>
                  <a:cubicBezTo>
                    <a:pt x="4898024" y="2794884"/>
                    <a:pt x="4913068" y="2791787"/>
                    <a:pt x="4922359" y="2787805"/>
                  </a:cubicBezTo>
                  <a:cubicBezTo>
                    <a:pt x="4931208" y="2783823"/>
                    <a:pt x="4938730" y="2782053"/>
                    <a:pt x="4938730" y="2783823"/>
                  </a:cubicBezTo>
                  <a:cubicBezTo>
                    <a:pt x="4938730" y="2786035"/>
                    <a:pt x="4940500" y="2784708"/>
                    <a:pt x="4942712" y="2781168"/>
                  </a:cubicBezTo>
                  <a:cubicBezTo>
                    <a:pt x="4945367" y="2777186"/>
                    <a:pt x="4953331" y="2774974"/>
                    <a:pt x="4962622" y="2775416"/>
                  </a:cubicBezTo>
                  <a:cubicBezTo>
                    <a:pt x="4971914" y="2775859"/>
                    <a:pt x="4981205" y="2773204"/>
                    <a:pt x="4985630" y="2768337"/>
                  </a:cubicBezTo>
                  <a:cubicBezTo>
                    <a:pt x="4990054" y="2764355"/>
                    <a:pt x="4998018" y="2761700"/>
                    <a:pt x="5003770" y="2762143"/>
                  </a:cubicBezTo>
                  <a:cubicBezTo>
                    <a:pt x="5009080" y="2763027"/>
                    <a:pt x="5013947" y="2761700"/>
                    <a:pt x="5013947" y="2759045"/>
                  </a:cubicBezTo>
                  <a:cubicBezTo>
                    <a:pt x="5013947" y="2754621"/>
                    <a:pt x="5040936" y="2744002"/>
                    <a:pt x="5054652" y="2742675"/>
                  </a:cubicBezTo>
                  <a:cubicBezTo>
                    <a:pt x="5059077" y="2742232"/>
                    <a:pt x="5067483" y="2738693"/>
                    <a:pt x="5074120" y="2734268"/>
                  </a:cubicBezTo>
                  <a:cubicBezTo>
                    <a:pt x="5083854" y="2728074"/>
                    <a:pt x="5086509" y="2727631"/>
                    <a:pt x="5089606" y="2732498"/>
                  </a:cubicBezTo>
                  <a:cubicBezTo>
                    <a:pt x="5092703" y="2737808"/>
                    <a:pt x="5093588" y="2737808"/>
                    <a:pt x="5093588" y="2732498"/>
                  </a:cubicBezTo>
                  <a:cubicBezTo>
                    <a:pt x="5093588" y="2728959"/>
                    <a:pt x="5096685" y="2727631"/>
                    <a:pt x="5102437" y="2728959"/>
                  </a:cubicBezTo>
                  <a:cubicBezTo>
                    <a:pt x="5108189" y="2730286"/>
                    <a:pt x="5111728" y="2728516"/>
                    <a:pt x="5113498" y="2722764"/>
                  </a:cubicBezTo>
                  <a:cubicBezTo>
                    <a:pt x="5115268" y="2717897"/>
                    <a:pt x="5118808" y="2714358"/>
                    <a:pt x="5121462" y="2714800"/>
                  </a:cubicBezTo>
                  <a:cubicBezTo>
                    <a:pt x="5132081" y="2716128"/>
                    <a:pt x="5144470" y="2713473"/>
                    <a:pt x="5138718" y="2711261"/>
                  </a:cubicBezTo>
                  <a:cubicBezTo>
                    <a:pt x="5127657" y="2706836"/>
                    <a:pt x="5138275" y="2701969"/>
                    <a:pt x="5151549" y="2705509"/>
                  </a:cubicBezTo>
                  <a:cubicBezTo>
                    <a:pt x="5165707" y="2709933"/>
                    <a:pt x="5182078" y="2704624"/>
                    <a:pt x="5182078" y="2696660"/>
                  </a:cubicBezTo>
                  <a:cubicBezTo>
                    <a:pt x="5182078" y="2694005"/>
                    <a:pt x="5184733" y="2692235"/>
                    <a:pt x="5187830" y="2692235"/>
                  </a:cubicBezTo>
                  <a:cubicBezTo>
                    <a:pt x="5191370" y="2692235"/>
                    <a:pt x="5200219" y="2689138"/>
                    <a:pt x="5207740" y="2685156"/>
                  </a:cubicBezTo>
                  <a:cubicBezTo>
                    <a:pt x="5215262" y="2681616"/>
                    <a:pt x="5227208" y="2677634"/>
                    <a:pt x="5233845" y="2677192"/>
                  </a:cubicBezTo>
                  <a:cubicBezTo>
                    <a:pt x="5240482" y="2676307"/>
                    <a:pt x="5248003" y="2675422"/>
                    <a:pt x="5250216" y="2674980"/>
                  </a:cubicBezTo>
                  <a:cubicBezTo>
                    <a:pt x="5252428" y="2674980"/>
                    <a:pt x="5252870" y="2673210"/>
                    <a:pt x="5251543" y="2671440"/>
                  </a:cubicBezTo>
                  <a:cubicBezTo>
                    <a:pt x="5247561" y="2667900"/>
                    <a:pt x="5277648" y="2656839"/>
                    <a:pt x="5291364" y="2656839"/>
                  </a:cubicBezTo>
                  <a:cubicBezTo>
                    <a:pt x="5296673" y="2656839"/>
                    <a:pt x="5301983" y="2659494"/>
                    <a:pt x="5303310" y="2662591"/>
                  </a:cubicBezTo>
                  <a:cubicBezTo>
                    <a:pt x="5304637" y="2665246"/>
                    <a:pt x="5304637" y="2663033"/>
                    <a:pt x="5303310" y="2657282"/>
                  </a:cubicBezTo>
                  <a:cubicBezTo>
                    <a:pt x="5301098" y="2648875"/>
                    <a:pt x="5301983" y="2647105"/>
                    <a:pt x="5307734" y="2649317"/>
                  </a:cubicBezTo>
                  <a:cubicBezTo>
                    <a:pt x="5312159" y="2651087"/>
                    <a:pt x="5316141" y="2649760"/>
                    <a:pt x="5317468" y="2645778"/>
                  </a:cubicBezTo>
                  <a:cubicBezTo>
                    <a:pt x="5319238" y="2642238"/>
                    <a:pt x="5323220" y="2639141"/>
                    <a:pt x="5326760" y="2639141"/>
                  </a:cubicBezTo>
                  <a:cubicBezTo>
                    <a:pt x="5330299" y="2639141"/>
                    <a:pt x="5332069" y="2637371"/>
                    <a:pt x="5330742" y="2635159"/>
                  </a:cubicBezTo>
                  <a:cubicBezTo>
                    <a:pt x="5329415" y="2632947"/>
                    <a:pt x="5332512" y="2631177"/>
                    <a:pt x="5338264" y="2631177"/>
                  </a:cubicBezTo>
                  <a:cubicBezTo>
                    <a:pt x="5351537" y="2631177"/>
                    <a:pt x="5372332" y="2622770"/>
                    <a:pt x="5372332" y="2617461"/>
                  </a:cubicBezTo>
                  <a:cubicBezTo>
                    <a:pt x="5372332" y="2614806"/>
                    <a:pt x="5375430" y="2613921"/>
                    <a:pt x="5378969" y="2615249"/>
                  </a:cubicBezTo>
                  <a:cubicBezTo>
                    <a:pt x="5382509" y="2617018"/>
                    <a:pt x="5388703" y="2615691"/>
                    <a:pt x="5392243" y="2612594"/>
                  </a:cubicBezTo>
                  <a:cubicBezTo>
                    <a:pt x="5395340" y="2609939"/>
                    <a:pt x="5401977" y="2608169"/>
                    <a:pt x="5406401" y="2609054"/>
                  </a:cubicBezTo>
                  <a:cubicBezTo>
                    <a:pt x="5410826" y="2609497"/>
                    <a:pt x="5421445" y="2605515"/>
                    <a:pt x="5429851" y="2599320"/>
                  </a:cubicBezTo>
                  <a:cubicBezTo>
                    <a:pt x="5444010" y="2589144"/>
                    <a:pt x="5473654" y="2572773"/>
                    <a:pt x="5477636" y="2572773"/>
                  </a:cubicBezTo>
                  <a:cubicBezTo>
                    <a:pt x="5478963" y="2572773"/>
                    <a:pt x="5476751" y="2576313"/>
                    <a:pt x="5473654" y="2580295"/>
                  </a:cubicBezTo>
                  <a:cubicBezTo>
                    <a:pt x="5470114" y="2584719"/>
                    <a:pt x="5476309" y="2581622"/>
                    <a:pt x="5486927" y="2574101"/>
                  </a:cubicBezTo>
                  <a:cubicBezTo>
                    <a:pt x="5497546" y="2566137"/>
                    <a:pt x="5508165" y="2560827"/>
                    <a:pt x="5510377" y="2562154"/>
                  </a:cubicBezTo>
                  <a:cubicBezTo>
                    <a:pt x="5512147" y="2563482"/>
                    <a:pt x="5513917" y="2562154"/>
                    <a:pt x="5513917" y="2559057"/>
                  </a:cubicBezTo>
                  <a:cubicBezTo>
                    <a:pt x="5513917" y="2554633"/>
                    <a:pt x="5515244" y="2554633"/>
                    <a:pt x="5518784" y="2558172"/>
                  </a:cubicBezTo>
                  <a:cubicBezTo>
                    <a:pt x="5525863" y="2565252"/>
                    <a:pt x="5536039" y="2560385"/>
                    <a:pt x="5532942" y="2551536"/>
                  </a:cubicBezTo>
                  <a:cubicBezTo>
                    <a:pt x="5531173" y="2547554"/>
                    <a:pt x="5531615" y="2545341"/>
                    <a:pt x="5533827" y="2547111"/>
                  </a:cubicBezTo>
                  <a:cubicBezTo>
                    <a:pt x="5535597" y="2548881"/>
                    <a:pt x="5545773" y="2544456"/>
                    <a:pt x="5556392" y="2537377"/>
                  </a:cubicBezTo>
                  <a:cubicBezTo>
                    <a:pt x="5566569" y="2529855"/>
                    <a:pt x="5577187" y="2524104"/>
                    <a:pt x="5579842" y="2524104"/>
                  </a:cubicBezTo>
                  <a:cubicBezTo>
                    <a:pt x="5582497" y="2524104"/>
                    <a:pt x="5584709" y="2522334"/>
                    <a:pt x="5584709" y="2519679"/>
                  </a:cubicBezTo>
                  <a:cubicBezTo>
                    <a:pt x="5584709" y="2517467"/>
                    <a:pt x="5588249" y="2515255"/>
                    <a:pt x="5592673" y="2515255"/>
                  </a:cubicBezTo>
                  <a:cubicBezTo>
                    <a:pt x="5597098" y="2515255"/>
                    <a:pt x="5602850" y="2513042"/>
                    <a:pt x="5605062" y="2510830"/>
                  </a:cubicBezTo>
                  <a:cubicBezTo>
                    <a:pt x="5607717" y="2508175"/>
                    <a:pt x="5617451" y="2505521"/>
                    <a:pt x="5627185" y="2504193"/>
                  </a:cubicBezTo>
                  <a:cubicBezTo>
                    <a:pt x="5651519" y="2501981"/>
                    <a:pt x="5667448" y="2494902"/>
                    <a:pt x="5674084" y="2484283"/>
                  </a:cubicBezTo>
                  <a:cubicBezTo>
                    <a:pt x="5677182" y="2479416"/>
                    <a:pt x="5687800" y="2473222"/>
                    <a:pt x="5697534" y="2470567"/>
                  </a:cubicBezTo>
                  <a:cubicBezTo>
                    <a:pt x="5706826" y="2467912"/>
                    <a:pt x="5719657" y="2462160"/>
                    <a:pt x="5724966" y="2457736"/>
                  </a:cubicBezTo>
                  <a:cubicBezTo>
                    <a:pt x="5730718" y="2453311"/>
                    <a:pt x="5739125" y="2450657"/>
                    <a:pt x="5743992" y="2451984"/>
                  </a:cubicBezTo>
                  <a:cubicBezTo>
                    <a:pt x="5749301" y="2453311"/>
                    <a:pt x="5752841" y="2451984"/>
                    <a:pt x="5752841" y="2449329"/>
                  </a:cubicBezTo>
                  <a:cubicBezTo>
                    <a:pt x="5752841" y="2446232"/>
                    <a:pt x="5755053" y="2445347"/>
                    <a:pt x="5757265" y="2446675"/>
                  </a:cubicBezTo>
                  <a:cubicBezTo>
                    <a:pt x="5759920" y="2448002"/>
                    <a:pt x="5761690" y="2447117"/>
                    <a:pt x="5761690" y="2444462"/>
                  </a:cubicBezTo>
                  <a:cubicBezTo>
                    <a:pt x="5761690" y="2441808"/>
                    <a:pt x="5763460" y="2440480"/>
                    <a:pt x="5765672" y="2441808"/>
                  </a:cubicBezTo>
                  <a:cubicBezTo>
                    <a:pt x="5767442" y="2443135"/>
                    <a:pt x="5772751" y="2440480"/>
                    <a:pt x="5777176" y="2435613"/>
                  </a:cubicBezTo>
                  <a:cubicBezTo>
                    <a:pt x="5781600" y="2430746"/>
                    <a:pt x="5788679" y="2426764"/>
                    <a:pt x="5792661" y="2426764"/>
                  </a:cubicBezTo>
                  <a:cubicBezTo>
                    <a:pt x="5796643" y="2426764"/>
                    <a:pt x="5804165" y="2422782"/>
                    <a:pt x="5809475" y="2417473"/>
                  </a:cubicBezTo>
                  <a:cubicBezTo>
                    <a:pt x="5814784" y="2412606"/>
                    <a:pt x="5823191" y="2409066"/>
                    <a:pt x="5827615" y="2409951"/>
                  </a:cubicBezTo>
                  <a:cubicBezTo>
                    <a:pt x="5832040" y="2410836"/>
                    <a:pt x="5838234" y="2409066"/>
                    <a:pt x="5841774" y="2405969"/>
                  </a:cubicBezTo>
                  <a:cubicBezTo>
                    <a:pt x="5847968" y="2401102"/>
                    <a:pt x="5850180" y="2400217"/>
                    <a:pt x="5860357" y="2400217"/>
                  </a:cubicBezTo>
                  <a:cubicBezTo>
                    <a:pt x="5864339" y="2400217"/>
                    <a:pt x="5864339" y="2399332"/>
                    <a:pt x="5859914" y="2396235"/>
                  </a:cubicBezTo>
                  <a:cubicBezTo>
                    <a:pt x="5855490" y="2393580"/>
                    <a:pt x="5857702" y="2391811"/>
                    <a:pt x="5866993" y="2390041"/>
                  </a:cubicBezTo>
                  <a:cubicBezTo>
                    <a:pt x="5874073" y="2388713"/>
                    <a:pt x="5887789" y="2382077"/>
                    <a:pt x="5897080" y="2375882"/>
                  </a:cubicBezTo>
                  <a:cubicBezTo>
                    <a:pt x="5907699" y="2368803"/>
                    <a:pt x="5918318" y="2364821"/>
                    <a:pt x="5924512" y="2366148"/>
                  </a:cubicBezTo>
                  <a:cubicBezTo>
                    <a:pt x="5930264" y="2367033"/>
                    <a:pt x="5937343" y="2365706"/>
                    <a:pt x="5939998" y="2363051"/>
                  </a:cubicBezTo>
                  <a:cubicBezTo>
                    <a:pt x="5946635" y="2356414"/>
                    <a:pt x="5959908" y="2350663"/>
                    <a:pt x="5974067" y="2348893"/>
                  </a:cubicBezTo>
                  <a:cubicBezTo>
                    <a:pt x="5980261" y="2348008"/>
                    <a:pt x="5985570" y="2345353"/>
                    <a:pt x="5986455" y="2343141"/>
                  </a:cubicBezTo>
                  <a:cubicBezTo>
                    <a:pt x="5987340" y="2340929"/>
                    <a:pt x="5990437" y="2339601"/>
                    <a:pt x="5993977" y="2340929"/>
                  </a:cubicBezTo>
                  <a:cubicBezTo>
                    <a:pt x="5997074" y="2342256"/>
                    <a:pt x="6005481" y="2340486"/>
                    <a:pt x="6012560" y="2336947"/>
                  </a:cubicBezTo>
                  <a:cubicBezTo>
                    <a:pt x="6032028" y="2326770"/>
                    <a:pt x="6046629" y="2323231"/>
                    <a:pt x="6043089" y="2328982"/>
                  </a:cubicBezTo>
                  <a:cubicBezTo>
                    <a:pt x="6038222" y="2336947"/>
                    <a:pt x="6072733" y="2319249"/>
                    <a:pt x="6079370" y="2310842"/>
                  </a:cubicBezTo>
                  <a:cubicBezTo>
                    <a:pt x="6083352" y="2305090"/>
                    <a:pt x="6091316" y="2302878"/>
                    <a:pt x="6105917" y="2302878"/>
                  </a:cubicBezTo>
                  <a:cubicBezTo>
                    <a:pt x="6126712" y="2302435"/>
                    <a:pt x="6163436" y="2285622"/>
                    <a:pt x="6156799" y="2279428"/>
                  </a:cubicBezTo>
                  <a:cubicBezTo>
                    <a:pt x="6155472" y="2277658"/>
                    <a:pt x="6157242" y="2276331"/>
                    <a:pt x="6161666" y="2276331"/>
                  </a:cubicBezTo>
                  <a:cubicBezTo>
                    <a:pt x="6166091" y="2276331"/>
                    <a:pt x="6167860" y="2274118"/>
                    <a:pt x="6166091" y="2271021"/>
                  </a:cubicBezTo>
                  <a:cubicBezTo>
                    <a:pt x="6164321" y="2267924"/>
                    <a:pt x="6164763" y="2267482"/>
                    <a:pt x="6167860" y="2269251"/>
                  </a:cubicBezTo>
                  <a:cubicBezTo>
                    <a:pt x="6172727" y="2272349"/>
                    <a:pt x="6176709" y="2269694"/>
                    <a:pt x="6193523" y="2254651"/>
                  </a:cubicBezTo>
                  <a:cubicBezTo>
                    <a:pt x="6197505" y="2251111"/>
                    <a:pt x="6199717" y="2244032"/>
                    <a:pt x="6198390" y="2237837"/>
                  </a:cubicBezTo>
                  <a:cubicBezTo>
                    <a:pt x="6197505" y="2232528"/>
                    <a:pt x="6198390" y="2227661"/>
                    <a:pt x="6201044" y="2227661"/>
                  </a:cubicBezTo>
                  <a:cubicBezTo>
                    <a:pt x="6209893" y="2227661"/>
                    <a:pt x="6181576" y="2205981"/>
                    <a:pt x="6158569" y="2195362"/>
                  </a:cubicBezTo>
                  <a:cubicBezTo>
                    <a:pt x="6151932" y="2192265"/>
                    <a:pt x="6147508" y="2188283"/>
                    <a:pt x="6148835" y="2186955"/>
                  </a:cubicBezTo>
                  <a:cubicBezTo>
                    <a:pt x="6150162" y="2185628"/>
                    <a:pt x="6145738" y="2184743"/>
                    <a:pt x="6139101" y="2184743"/>
                  </a:cubicBezTo>
                  <a:cubicBezTo>
                    <a:pt x="6132464" y="2184743"/>
                    <a:pt x="6126270" y="2182089"/>
                    <a:pt x="6125385" y="2179434"/>
                  </a:cubicBezTo>
                  <a:cubicBezTo>
                    <a:pt x="6124500" y="2176779"/>
                    <a:pt x="6121403" y="2174567"/>
                    <a:pt x="6118306" y="2174567"/>
                  </a:cubicBezTo>
                  <a:cubicBezTo>
                    <a:pt x="6110342" y="2174567"/>
                    <a:pt x="6092644" y="2152887"/>
                    <a:pt x="6096183" y="2147135"/>
                  </a:cubicBezTo>
                  <a:cubicBezTo>
                    <a:pt x="6098395" y="2143595"/>
                    <a:pt x="6097068" y="2143153"/>
                    <a:pt x="6092201" y="2144923"/>
                  </a:cubicBezTo>
                  <a:cubicBezTo>
                    <a:pt x="6082467" y="2148462"/>
                    <a:pt x="6071406" y="2144038"/>
                    <a:pt x="6071406" y="2136516"/>
                  </a:cubicBezTo>
                  <a:cubicBezTo>
                    <a:pt x="6071406" y="2132976"/>
                    <a:pt x="6064327" y="2127667"/>
                    <a:pt x="6055478" y="2123685"/>
                  </a:cubicBezTo>
                  <a:cubicBezTo>
                    <a:pt x="6047071" y="2120145"/>
                    <a:pt x="6040877" y="2115278"/>
                    <a:pt x="6042647" y="2112624"/>
                  </a:cubicBezTo>
                  <a:cubicBezTo>
                    <a:pt x="6043974" y="2109969"/>
                    <a:pt x="6041319" y="2108199"/>
                    <a:pt x="6036010" y="2108199"/>
                  </a:cubicBezTo>
                  <a:cubicBezTo>
                    <a:pt x="6029815" y="2108199"/>
                    <a:pt x="6027603" y="2109969"/>
                    <a:pt x="6029373" y="2113951"/>
                  </a:cubicBezTo>
                  <a:cubicBezTo>
                    <a:pt x="6031143" y="2116606"/>
                    <a:pt x="6029373" y="2115721"/>
                    <a:pt x="6025833" y="2111739"/>
                  </a:cubicBezTo>
                  <a:cubicBezTo>
                    <a:pt x="6022294" y="2107314"/>
                    <a:pt x="6016984" y="2103775"/>
                    <a:pt x="6013887" y="2103775"/>
                  </a:cubicBezTo>
                  <a:cubicBezTo>
                    <a:pt x="6010790" y="2103775"/>
                    <a:pt x="6009020" y="2102447"/>
                    <a:pt x="6010348" y="2101120"/>
                  </a:cubicBezTo>
                  <a:cubicBezTo>
                    <a:pt x="6013887" y="2098023"/>
                    <a:pt x="5981146" y="2068378"/>
                    <a:pt x="5974509" y="2068378"/>
                  </a:cubicBezTo>
                  <a:cubicBezTo>
                    <a:pt x="5971854" y="2068378"/>
                    <a:pt x="5968315" y="2065281"/>
                    <a:pt x="5966987" y="2061742"/>
                  </a:cubicBezTo>
                  <a:cubicBezTo>
                    <a:pt x="5965660" y="2058202"/>
                    <a:pt x="5960793" y="2054220"/>
                    <a:pt x="5955926" y="2052893"/>
                  </a:cubicBezTo>
                  <a:cubicBezTo>
                    <a:pt x="5951059" y="2051123"/>
                    <a:pt x="5948847" y="2048026"/>
                    <a:pt x="5950174" y="2045371"/>
                  </a:cubicBezTo>
                  <a:cubicBezTo>
                    <a:pt x="5952386" y="2042274"/>
                    <a:pt x="5950617" y="2041389"/>
                    <a:pt x="5946192" y="2043159"/>
                  </a:cubicBezTo>
                  <a:cubicBezTo>
                    <a:pt x="5941768" y="2044486"/>
                    <a:pt x="5938670" y="2044044"/>
                    <a:pt x="5938670" y="2041831"/>
                  </a:cubicBezTo>
                  <a:cubicBezTo>
                    <a:pt x="5938670" y="2040062"/>
                    <a:pt x="5931591" y="2035637"/>
                    <a:pt x="5923185" y="2032982"/>
                  </a:cubicBezTo>
                  <a:cubicBezTo>
                    <a:pt x="5908584" y="2028115"/>
                    <a:pt x="5905929" y="2024576"/>
                    <a:pt x="5907256" y="2013072"/>
                  </a:cubicBezTo>
                  <a:cubicBezTo>
                    <a:pt x="5907256" y="2010417"/>
                    <a:pt x="5900620" y="2005550"/>
                    <a:pt x="5892213" y="2002453"/>
                  </a:cubicBezTo>
                  <a:cubicBezTo>
                    <a:pt x="5883806" y="1999356"/>
                    <a:pt x="5874515" y="1992719"/>
                    <a:pt x="5871418" y="1987410"/>
                  </a:cubicBezTo>
                  <a:cubicBezTo>
                    <a:pt x="5864781" y="1974579"/>
                    <a:pt x="5853720" y="1966172"/>
                    <a:pt x="5846641" y="1968827"/>
                  </a:cubicBezTo>
                  <a:cubicBezTo>
                    <a:pt x="5839119" y="1971482"/>
                    <a:pt x="5828058" y="1960863"/>
                    <a:pt x="5828058" y="1951571"/>
                  </a:cubicBezTo>
                  <a:cubicBezTo>
                    <a:pt x="5828058" y="1947589"/>
                    <a:pt x="5824960" y="1944492"/>
                    <a:pt x="5821421" y="1944492"/>
                  </a:cubicBezTo>
                  <a:cubicBezTo>
                    <a:pt x="5817881" y="1944492"/>
                    <a:pt x="5814784" y="1941395"/>
                    <a:pt x="5814784" y="1937855"/>
                  </a:cubicBezTo>
                  <a:cubicBezTo>
                    <a:pt x="5814784" y="1934316"/>
                    <a:pt x="5810802" y="1931218"/>
                    <a:pt x="5805935" y="1931218"/>
                  </a:cubicBezTo>
                  <a:cubicBezTo>
                    <a:pt x="5801068" y="1931218"/>
                    <a:pt x="5797086" y="1929449"/>
                    <a:pt x="5797086" y="1926794"/>
                  </a:cubicBezTo>
                  <a:cubicBezTo>
                    <a:pt x="5797086" y="1924582"/>
                    <a:pt x="5793989" y="1922369"/>
                    <a:pt x="5790007" y="1922369"/>
                  </a:cubicBezTo>
                  <a:cubicBezTo>
                    <a:pt x="5786467" y="1922369"/>
                    <a:pt x="5784255" y="1920600"/>
                    <a:pt x="5785582" y="1918387"/>
                  </a:cubicBezTo>
                  <a:cubicBezTo>
                    <a:pt x="5786910" y="1916175"/>
                    <a:pt x="5783370" y="1913520"/>
                    <a:pt x="5778061" y="1911751"/>
                  </a:cubicBezTo>
                  <a:cubicBezTo>
                    <a:pt x="5772309" y="1910423"/>
                    <a:pt x="5762132" y="1904229"/>
                    <a:pt x="5755495" y="1898035"/>
                  </a:cubicBezTo>
                  <a:cubicBezTo>
                    <a:pt x="5748859" y="1891840"/>
                    <a:pt x="5742664" y="1886973"/>
                    <a:pt x="5741779" y="1886973"/>
                  </a:cubicBezTo>
                  <a:cubicBezTo>
                    <a:pt x="5738240" y="1886973"/>
                    <a:pt x="5717445" y="1864408"/>
                    <a:pt x="5717445" y="1860426"/>
                  </a:cubicBezTo>
                  <a:cubicBezTo>
                    <a:pt x="5717445" y="1857771"/>
                    <a:pt x="5710808" y="1856002"/>
                    <a:pt x="5702401" y="1856002"/>
                  </a:cubicBezTo>
                  <a:cubicBezTo>
                    <a:pt x="5691340" y="1856002"/>
                    <a:pt x="5686473" y="1853789"/>
                    <a:pt x="5684261" y="1847595"/>
                  </a:cubicBezTo>
                  <a:cubicBezTo>
                    <a:pt x="5682933" y="1843171"/>
                    <a:pt x="5677624" y="1835649"/>
                    <a:pt x="5672315" y="1831224"/>
                  </a:cubicBezTo>
                  <a:cubicBezTo>
                    <a:pt x="5666120" y="1825915"/>
                    <a:pt x="5664350" y="1825030"/>
                    <a:pt x="5666563" y="1829455"/>
                  </a:cubicBezTo>
                  <a:cubicBezTo>
                    <a:pt x="5670102" y="1835206"/>
                    <a:pt x="5669217" y="1835206"/>
                    <a:pt x="5663023" y="1830339"/>
                  </a:cubicBezTo>
                  <a:cubicBezTo>
                    <a:pt x="5659041" y="1826800"/>
                    <a:pt x="5653289" y="1825915"/>
                    <a:pt x="5650634" y="1827685"/>
                  </a:cubicBezTo>
                  <a:cubicBezTo>
                    <a:pt x="5647095" y="1829455"/>
                    <a:pt x="5646652" y="1829012"/>
                    <a:pt x="5648422" y="1825915"/>
                  </a:cubicBezTo>
                  <a:cubicBezTo>
                    <a:pt x="5650192" y="1822818"/>
                    <a:pt x="5647095" y="1818393"/>
                    <a:pt x="5640458" y="1815296"/>
                  </a:cubicBezTo>
                  <a:cubicBezTo>
                    <a:pt x="5634264" y="1812641"/>
                    <a:pt x="5628954" y="1807774"/>
                    <a:pt x="5628954" y="1804235"/>
                  </a:cubicBezTo>
                  <a:cubicBezTo>
                    <a:pt x="5628954" y="1801138"/>
                    <a:pt x="5624972" y="1798483"/>
                    <a:pt x="5620105" y="1798483"/>
                  </a:cubicBezTo>
                  <a:cubicBezTo>
                    <a:pt x="5615238" y="1798483"/>
                    <a:pt x="5611256" y="1795386"/>
                    <a:pt x="5611256" y="1791846"/>
                  </a:cubicBezTo>
                  <a:cubicBezTo>
                    <a:pt x="5611256" y="1787864"/>
                    <a:pt x="5607717" y="1783440"/>
                    <a:pt x="5603735" y="1782112"/>
                  </a:cubicBezTo>
                  <a:cubicBezTo>
                    <a:pt x="5599310" y="1780342"/>
                    <a:pt x="5594001" y="1776803"/>
                    <a:pt x="5592231" y="1773263"/>
                  </a:cubicBezTo>
                  <a:cubicBezTo>
                    <a:pt x="5590461" y="1770166"/>
                    <a:pt x="5586479" y="1767511"/>
                    <a:pt x="5584267" y="1767511"/>
                  </a:cubicBezTo>
                  <a:cubicBezTo>
                    <a:pt x="5581612" y="1767511"/>
                    <a:pt x="5581170" y="1769724"/>
                    <a:pt x="5582939" y="1772821"/>
                  </a:cubicBezTo>
                  <a:cubicBezTo>
                    <a:pt x="5584709" y="1775918"/>
                    <a:pt x="5584267" y="1776360"/>
                    <a:pt x="5580727" y="1774591"/>
                  </a:cubicBezTo>
                  <a:cubicBezTo>
                    <a:pt x="5578072" y="1772821"/>
                    <a:pt x="5576745" y="1769724"/>
                    <a:pt x="5578072" y="1767511"/>
                  </a:cubicBezTo>
                  <a:cubicBezTo>
                    <a:pt x="5579400" y="1765299"/>
                    <a:pt x="5574090" y="1759547"/>
                    <a:pt x="5566569" y="1754238"/>
                  </a:cubicBezTo>
                  <a:cubicBezTo>
                    <a:pt x="5548871" y="1741407"/>
                    <a:pt x="5531615" y="1724151"/>
                    <a:pt x="5530288" y="1717514"/>
                  </a:cubicBezTo>
                  <a:cubicBezTo>
                    <a:pt x="5528518" y="1708665"/>
                    <a:pt x="5520996" y="1701586"/>
                    <a:pt x="5517899" y="1706895"/>
                  </a:cubicBezTo>
                  <a:cubicBezTo>
                    <a:pt x="5516129" y="1709108"/>
                    <a:pt x="5505068" y="1701586"/>
                    <a:pt x="5492237" y="1688312"/>
                  </a:cubicBezTo>
                  <a:cubicBezTo>
                    <a:pt x="5480291" y="1675924"/>
                    <a:pt x="5468344" y="1665747"/>
                    <a:pt x="5466575" y="1665747"/>
                  </a:cubicBezTo>
                  <a:cubicBezTo>
                    <a:pt x="5464362" y="1665747"/>
                    <a:pt x="5460380" y="1661765"/>
                    <a:pt x="5457283" y="1656898"/>
                  </a:cubicBezTo>
                  <a:cubicBezTo>
                    <a:pt x="5454186" y="1651589"/>
                    <a:pt x="5450204" y="1648934"/>
                    <a:pt x="5447992" y="1650262"/>
                  </a:cubicBezTo>
                  <a:cubicBezTo>
                    <a:pt x="5445779" y="1651147"/>
                    <a:pt x="5441355" y="1649377"/>
                    <a:pt x="5438258" y="1645395"/>
                  </a:cubicBezTo>
                  <a:cubicBezTo>
                    <a:pt x="5433833" y="1639643"/>
                    <a:pt x="5433833" y="1636988"/>
                    <a:pt x="5438700" y="1629024"/>
                  </a:cubicBezTo>
                  <a:cubicBezTo>
                    <a:pt x="5444010" y="1620175"/>
                    <a:pt x="5443567" y="1619732"/>
                    <a:pt x="5437815" y="1625042"/>
                  </a:cubicBezTo>
                  <a:cubicBezTo>
                    <a:pt x="5429409" y="1632121"/>
                    <a:pt x="5412595" y="1625484"/>
                    <a:pt x="5392685" y="1607344"/>
                  </a:cubicBezTo>
                  <a:cubicBezTo>
                    <a:pt x="5383394" y="1598937"/>
                    <a:pt x="5378527" y="1596725"/>
                    <a:pt x="5376314" y="1600265"/>
                  </a:cubicBezTo>
                  <a:cubicBezTo>
                    <a:pt x="5374102" y="1603804"/>
                    <a:pt x="5371005" y="1601592"/>
                    <a:pt x="5367465" y="1593628"/>
                  </a:cubicBezTo>
                  <a:cubicBezTo>
                    <a:pt x="5364368" y="1586991"/>
                    <a:pt x="5358616" y="1580797"/>
                    <a:pt x="5353749" y="1579469"/>
                  </a:cubicBezTo>
                  <a:cubicBezTo>
                    <a:pt x="5349325" y="1577700"/>
                    <a:pt x="5340476" y="1569735"/>
                    <a:pt x="5334282" y="1561771"/>
                  </a:cubicBezTo>
                  <a:cubicBezTo>
                    <a:pt x="5326317" y="1551152"/>
                    <a:pt x="5317911" y="1545401"/>
                    <a:pt x="5306850" y="1543631"/>
                  </a:cubicBezTo>
                  <a:cubicBezTo>
                    <a:pt x="5297558" y="1541861"/>
                    <a:pt x="5293134" y="1539649"/>
                    <a:pt x="5295788" y="1538764"/>
                  </a:cubicBezTo>
                  <a:cubicBezTo>
                    <a:pt x="5300213" y="1536994"/>
                    <a:pt x="5299770" y="1535224"/>
                    <a:pt x="5295346" y="1530357"/>
                  </a:cubicBezTo>
                  <a:cubicBezTo>
                    <a:pt x="5291806" y="1526818"/>
                    <a:pt x="5286939" y="1524163"/>
                    <a:pt x="5284285" y="1524163"/>
                  </a:cubicBezTo>
                  <a:cubicBezTo>
                    <a:pt x="5281630" y="1524163"/>
                    <a:pt x="5279418" y="1522393"/>
                    <a:pt x="5279418" y="1520181"/>
                  </a:cubicBezTo>
                  <a:cubicBezTo>
                    <a:pt x="5279418" y="1517969"/>
                    <a:pt x="5273223" y="1514871"/>
                    <a:pt x="5266144" y="1513102"/>
                  </a:cubicBezTo>
                  <a:cubicBezTo>
                    <a:pt x="5258622" y="1511332"/>
                    <a:pt x="5253755" y="1508235"/>
                    <a:pt x="5255525" y="1506022"/>
                  </a:cubicBezTo>
                  <a:cubicBezTo>
                    <a:pt x="5256853" y="1503810"/>
                    <a:pt x="5254640" y="1500713"/>
                    <a:pt x="5251101" y="1499386"/>
                  </a:cubicBezTo>
                  <a:cubicBezTo>
                    <a:pt x="5247119" y="1498058"/>
                    <a:pt x="5244906" y="1494961"/>
                    <a:pt x="5246234" y="1493191"/>
                  </a:cubicBezTo>
                  <a:cubicBezTo>
                    <a:pt x="5247561" y="1491422"/>
                    <a:pt x="5242252" y="1487439"/>
                    <a:pt x="5235172" y="1484342"/>
                  </a:cubicBezTo>
                  <a:cubicBezTo>
                    <a:pt x="5228093" y="1481245"/>
                    <a:pt x="5223226" y="1477263"/>
                    <a:pt x="5224554" y="1475051"/>
                  </a:cubicBezTo>
                  <a:cubicBezTo>
                    <a:pt x="5225881" y="1472839"/>
                    <a:pt x="5222784" y="1471069"/>
                    <a:pt x="5217917" y="1471069"/>
                  </a:cubicBezTo>
                  <a:cubicBezTo>
                    <a:pt x="5212607" y="1471069"/>
                    <a:pt x="5208625" y="1469299"/>
                    <a:pt x="5208625" y="1466644"/>
                  </a:cubicBezTo>
                  <a:cubicBezTo>
                    <a:pt x="5208625" y="1464432"/>
                    <a:pt x="5205528" y="1462220"/>
                    <a:pt x="5201989" y="1462220"/>
                  </a:cubicBezTo>
                  <a:cubicBezTo>
                    <a:pt x="5198449" y="1462220"/>
                    <a:pt x="5195352" y="1459123"/>
                    <a:pt x="5195352" y="1455140"/>
                  </a:cubicBezTo>
                  <a:cubicBezTo>
                    <a:pt x="5195352" y="1451601"/>
                    <a:pt x="5193582" y="1449831"/>
                    <a:pt x="5190927" y="1451158"/>
                  </a:cubicBezTo>
                  <a:cubicBezTo>
                    <a:pt x="5188715" y="1452486"/>
                    <a:pt x="5184290" y="1449831"/>
                    <a:pt x="5181193" y="1444522"/>
                  </a:cubicBezTo>
                  <a:cubicBezTo>
                    <a:pt x="5178096" y="1439655"/>
                    <a:pt x="5173672" y="1435673"/>
                    <a:pt x="5171459" y="1435673"/>
                  </a:cubicBezTo>
                  <a:cubicBezTo>
                    <a:pt x="5169247" y="1435673"/>
                    <a:pt x="5160841" y="1430806"/>
                    <a:pt x="5152876" y="1424611"/>
                  </a:cubicBezTo>
                  <a:cubicBezTo>
                    <a:pt x="5144912" y="1418417"/>
                    <a:pt x="5136948" y="1413550"/>
                    <a:pt x="5134736" y="1413550"/>
                  </a:cubicBezTo>
                  <a:cubicBezTo>
                    <a:pt x="5132966" y="1413550"/>
                    <a:pt x="5128542" y="1409568"/>
                    <a:pt x="5125444" y="1404701"/>
                  </a:cubicBezTo>
                  <a:cubicBezTo>
                    <a:pt x="5122347" y="1399834"/>
                    <a:pt x="5117038" y="1395852"/>
                    <a:pt x="5113498" y="1395852"/>
                  </a:cubicBezTo>
                  <a:cubicBezTo>
                    <a:pt x="5109959" y="1395852"/>
                    <a:pt x="5106861" y="1391870"/>
                    <a:pt x="5106861" y="1387003"/>
                  </a:cubicBezTo>
                  <a:cubicBezTo>
                    <a:pt x="5106861" y="1381251"/>
                    <a:pt x="5104649" y="1379039"/>
                    <a:pt x="5100225" y="1380809"/>
                  </a:cubicBezTo>
                  <a:cubicBezTo>
                    <a:pt x="5096685" y="1382578"/>
                    <a:pt x="5088721" y="1377711"/>
                    <a:pt x="5080757" y="1369305"/>
                  </a:cubicBezTo>
                  <a:cubicBezTo>
                    <a:pt x="5073678" y="1361341"/>
                    <a:pt x="5065713" y="1356474"/>
                    <a:pt x="5063059" y="1357801"/>
                  </a:cubicBezTo>
                  <a:cubicBezTo>
                    <a:pt x="5060404" y="1359571"/>
                    <a:pt x="5058192" y="1357801"/>
                    <a:pt x="5058192" y="1354262"/>
                  </a:cubicBezTo>
                  <a:cubicBezTo>
                    <a:pt x="5058192" y="1349837"/>
                    <a:pt x="5055537" y="1348510"/>
                    <a:pt x="5051555" y="1349837"/>
                  </a:cubicBezTo>
                  <a:cubicBezTo>
                    <a:pt x="5048015" y="1351607"/>
                    <a:pt x="5044918" y="1350722"/>
                    <a:pt x="5044918" y="1348067"/>
                  </a:cubicBezTo>
                  <a:cubicBezTo>
                    <a:pt x="5044918" y="1345412"/>
                    <a:pt x="5047573" y="1342315"/>
                    <a:pt x="5050670" y="1341430"/>
                  </a:cubicBezTo>
                  <a:cubicBezTo>
                    <a:pt x="5053325" y="1340103"/>
                    <a:pt x="5050228" y="1338776"/>
                    <a:pt x="5043591" y="1338776"/>
                  </a:cubicBezTo>
                  <a:cubicBezTo>
                    <a:pt x="5036954" y="1338333"/>
                    <a:pt x="5030317" y="1335236"/>
                    <a:pt x="5028990" y="1331696"/>
                  </a:cubicBezTo>
                  <a:cubicBezTo>
                    <a:pt x="5027663" y="1328157"/>
                    <a:pt x="5022796" y="1324175"/>
                    <a:pt x="5017929" y="1322847"/>
                  </a:cubicBezTo>
                  <a:cubicBezTo>
                    <a:pt x="5013062" y="1321078"/>
                    <a:pt x="5010407" y="1318423"/>
                    <a:pt x="5011734" y="1316211"/>
                  </a:cubicBezTo>
                  <a:cubicBezTo>
                    <a:pt x="5013062" y="1313998"/>
                    <a:pt x="5007752" y="1310459"/>
                    <a:pt x="4999788" y="1307804"/>
                  </a:cubicBezTo>
                  <a:cubicBezTo>
                    <a:pt x="4991824" y="1305149"/>
                    <a:pt x="4977666" y="1296300"/>
                    <a:pt x="4968817" y="1287894"/>
                  </a:cubicBezTo>
                  <a:cubicBezTo>
                    <a:pt x="4959967" y="1279487"/>
                    <a:pt x="4951561" y="1273735"/>
                    <a:pt x="4950234" y="1275063"/>
                  </a:cubicBezTo>
                  <a:cubicBezTo>
                    <a:pt x="4949349" y="1276390"/>
                    <a:pt x="4942269" y="1271523"/>
                    <a:pt x="4935190" y="1264886"/>
                  </a:cubicBezTo>
                  <a:cubicBezTo>
                    <a:pt x="4928553" y="1257807"/>
                    <a:pt x="4918377" y="1249400"/>
                    <a:pt x="4913510" y="1245861"/>
                  </a:cubicBezTo>
                  <a:cubicBezTo>
                    <a:pt x="4908201" y="1242321"/>
                    <a:pt x="4902891" y="1235684"/>
                    <a:pt x="4902006" y="1231260"/>
                  </a:cubicBezTo>
                  <a:cubicBezTo>
                    <a:pt x="4900679" y="1225951"/>
                    <a:pt x="4897139" y="1224181"/>
                    <a:pt x="4892715" y="1225951"/>
                  </a:cubicBezTo>
                  <a:cubicBezTo>
                    <a:pt x="4887848" y="1227720"/>
                    <a:pt x="4879441" y="1222411"/>
                    <a:pt x="4867938" y="1210465"/>
                  </a:cubicBezTo>
                  <a:cubicBezTo>
                    <a:pt x="4858204" y="1200288"/>
                    <a:pt x="4848912" y="1192324"/>
                    <a:pt x="4847585" y="1192324"/>
                  </a:cubicBezTo>
                  <a:cubicBezTo>
                    <a:pt x="4845815" y="1192324"/>
                    <a:pt x="4837851" y="1186572"/>
                    <a:pt x="4829444" y="1179051"/>
                  </a:cubicBezTo>
                  <a:cubicBezTo>
                    <a:pt x="4821480" y="1171529"/>
                    <a:pt x="4811746" y="1165777"/>
                    <a:pt x="4808207" y="1165777"/>
                  </a:cubicBezTo>
                  <a:cubicBezTo>
                    <a:pt x="4804667" y="1165777"/>
                    <a:pt x="4801570" y="1163565"/>
                    <a:pt x="4801570" y="1160910"/>
                  </a:cubicBezTo>
                  <a:cubicBezTo>
                    <a:pt x="4801570" y="1158255"/>
                    <a:pt x="4798473" y="1156928"/>
                    <a:pt x="4794933" y="1158698"/>
                  </a:cubicBezTo>
                  <a:cubicBezTo>
                    <a:pt x="4790509" y="1160025"/>
                    <a:pt x="4787411" y="1157371"/>
                    <a:pt x="4785642" y="1149849"/>
                  </a:cubicBezTo>
                  <a:cubicBezTo>
                    <a:pt x="4783872" y="1142327"/>
                    <a:pt x="4780775" y="1139672"/>
                    <a:pt x="4776350" y="1141000"/>
                  </a:cubicBezTo>
                  <a:cubicBezTo>
                    <a:pt x="4772368" y="1142770"/>
                    <a:pt x="4770598" y="1141442"/>
                    <a:pt x="4771483" y="1138345"/>
                  </a:cubicBezTo>
                  <a:cubicBezTo>
                    <a:pt x="4773253" y="1133036"/>
                    <a:pt x="4759979" y="1117107"/>
                    <a:pt x="4753343" y="1117107"/>
                  </a:cubicBezTo>
                  <a:cubicBezTo>
                    <a:pt x="4751573" y="1117107"/>
                    <a:pt x="4742281" y="1110028"/>
                    <a:pt x="4732990" y="1101179"/>
                  </a:cubicBezTo>
                  <a:cubicBezTo>
                    <a:pt x="4723698" y="1092330"/>
                    <a:pt x="4710867" y="1084366"/>
                    <a:pt x="4704673" y="1083039"/>
                  </a:cubicBezTo>
                  <a:cubicBezTo>
                    <a:pt x="4690514" y="1080826"/>
                    <a:pt x="4685647" y="1077729"/>
                    <a:pt x="4688745" y="1072862"/>
                  </a:cubicBezTo>
                  <a:cubicBezTo>
                    <a:pt x="4690072" y="1071092"/>
                    <a:pt x="4687860" y="1067995"/>
                    <a:pt x="4683878" y="1066668"/>
                  </a:cubicBezTo>
                  <a:cubicBezTo>
                    <a:pt x="4680338" y="1065341"/>
                    <a:pt x="4678568" y="1062243"/>
                    <a:pt x="4679896" y="1059589"/>
                  </a:cubicBezTo>
                  <a:cubicBezTo>
                    <a:pt x="4681223" y="1057376"/>
                    <a:pt x="4679011" y="1055164"/>
                    <a:pt x="4674586" y="1055164"/>
                  </a:cubicBezTo>
                  <a:cubicBezTo>
                    <a:pt x="4670162" y="1055164"/>
                    <a:pt x="4660428" y="1048085"/>
                    <a:pt x="4653349" y="1039236"/>
                  </a:cubicBezTo>
                  <a:cubicBezTo>
                    <a:pt x="4641402" y="1025077"/>
                    <a:pt x="4620165" y="1011804"/>
                    <a:pt x="4603351" y="1008264"/>
                  </a:cubicBezTo>
                  <a:cubicBezTo>
                    <a:pt x="4592733" y="1006052"/>
                    <a:pt x="4585211" y="997203"/>
                    <a:pt x="4587866" y="990124"/>
                  </a:cubicBezTo>
                  <a:cubicBezTo>
                    <a:pt x="4589635" y="985257"/>
                    <a:pt x="4588751" y="983929"/>
                    <a:pt x="4585653" y="986142"/>
                  </a:cubicBezTo>
                  <a:cubicBezTo>
                    <a:pt x="4582556" y="987912"/>
                    <a:pt x="4578574" y="985257"/>
                    <a:pt x="4576362" y="978620"/>
                  </a:cubicBezTo>
                  <a:cubicBezTo>
                    <a:pt x="4573265" y="970656"/>
                    <a:pt x="4569283" y="968001"/>
                    <a:pt x="4560876" y="968886"/>
                  </a:cubicBezTo>
                  <a:cubicBezTo>
                    <a:pt x="4553797" y="969771"/>
                    <a:pt x="4549372" y="968001"/>
                    <a:pt x="4549372" y="964462"/>
                  </a:cubicBezTo>
                  <a:cubicBezTo>
                    <a:pt x="4549372" y="961364"/>
                    <a:pt x="4540523" y="955613"/>
                    <a:pt x="4529462" y="951631"/>
                  </a:cubicBezTo>
                  <a:cubicBezTo>
                    <a:pt x="4518401" y="947206"/>
                    <a:pt x="4510437" y="941897"/>
                    <a:pt x="4512206" y="939684"/>
                  </a:cubicBezTo>
                  <a:cubicBezTo>
                    <a:pt x="4513534" y="937472"/>
                    <a:pt x="4510437" y="935702"/>
                    <a:pt x="4505127" y="935702"/>
                  </a:cubicBezTo>
                  <a:cubicBezTo>
                    <a:pt x="4498933" y="935702"/>
                    <a:pt x="4496721" y="933932"/>
                    <a:pt x="4498933" y="930393"/>
                  </a:cubicBezTo>
                  <a:cubicBezTo>
                    <a:pt x="4501145" y="926411"/>
                    <a:pt x="4500260" y="926411"/>
                    <a:pt x="4494951" y="930835"/>
                  </a:cubicBezTo>
                  <a:cubicBezTo>
                    <a:pt x="4488757" y="935702"/>
                    <a:pt x="4486987" y="935702"/>
                    <a:pt x="4484774" y="928623"/>
                  </a:cubicBezTo>
                  <a:cubicBezTo>
                    <a:pt x="4479023" y="910483"/>
                    <a:pt x="4472386" y="900306"/>
                    <a:pt x="4467519" y="902076"/>
                  </a:cubicBezTo>
                  <a:cubicBezTo>
                    <a:pt x="4464422" y="902961"/>
                    <a:pt x="4459555" y="900306"/>
                    <a:pt x="4456015" y="895439"/>
                  </a:cubicBezTo>
                  <a:cubicBezTo>
                    <a:pt x="4452918" y="891015"/>
                    <a:pt x="4447609" y="887033"/>
                    <a:pt x="4444069" y="887033"/>
                  </a:cubicBezTo>
                  <a:cubicBezTo>
                    <a:pt x="4440972" y="887033"/>
                    <a:pt x="4435220" y="883935"/>
                    <a:pt x="4431238" y="880396"/>
                  </a:cubicBezTo>
                  <a:cubicBezTo>
                    <a:pt x="4427698" y="876856"/>
                    <a:pt x="4423274" y="874644"/>
                    <a:pt x="4421061" y="875971"/>
                  </a:cubicBezTo>
                  <a:cubicBezTo>
                    <a:pt x="4419292" y="877299"/>
                    <a:pt x="4416637" y="875086"/>
                    <a:pt x="4414867" y="871547"/>
                  </a:cubicBezTo>
                  <a:cubicBezTo>
                    <a:pt x="4413540" y="868007"/>
                    <a:pt x="4409115" y="864910"/>
                    <a:pt x="4405133" y="864910"/>
                  </a:cubicBezTo>
                  <a:cubicBezTo>
                    <a:pt x="4400709" y="864910"/>
                    <a:pt x="4398939" y="862255"/>
                    <a:pt x="4400266" y="858716"/>
                  </a:cubicBezTo>
                  <a:cubicBezTo>
                    <a:pt x="4402036" y="854734"/>
                    <a:pt x="4398939" y="851636"/>
                    <a:pt x="4391860" y="849867"/>
                  </a:cubicBezTo>
                  <a:cubicBezTo>
                    <a:pt x="4386108" y="848097"/>
                    <a:pt x="4381241" y="845000"/>
                    <a:pt x="4381241" y="842345"/>
                  </a:cubicBezTo>
                  <a:cubicBezTo>
                    <a:pt x="4381241" y="839690"/>
                    <a:pt x="4379471" y="839248"/>
                    <a:pt x="4376816" y="840575"/>
                  </a:cubicBezTo>
                  <a:cubicBezTo>
                    <a:pt x="4374604" y="841903"/>
                    <a:pt x="4372392" y="841018"/>
                    <a:pt x="4372392" y="838363"/>
                  </a:cubicBezTo>
                  <a:cubicBezTo>
                    <a:pt x="4372392" y="835708"/>
                    <a:pt x="4370622" y="834823"/>
                    <a:pt x="4367967" y="836151"/>
                  </a:cubicBezTo>
                  <a:cubicBezTo>
                    <a:pt x="4365755" y="837478"/>
                    <a:pt x="4363543" y="836593"/>
                    <a:pt x="4363543" y="833938"/>
                  </a:cubicBezTo>
                  <a:cubicBezTo>
                    <a:pt x="4363543" y="828629"/>
                    <a:pt x="4352924" y="816240"/>
                    <a:pt x="4348057" y="816240"/>
                  </a:cubicBezTo>
                  <a:cubicBezTo>
                    <a:pt x="4346730" y="816240"/>
                    <a:pt x="4346730" y="818453"/>
                    <a:pt x="4348499" y="821550"/>
                  </a:cubicBezTo>
                  <a:cubicBezTo>
                    <a:pt x="4350269" y="824647"/>
                    <a:pt x="4349827" y="825089"/>
                    <a:pt x="4346730" y="823320"/>
                  </a:cubicBezTo>
                  <a:cubicBezTo>
                    <a:pt x="4343632" y="821550"/>
                    <a:pt x="4341420" y="817568"/>
                    <a:pt x="4341420" y="814471"/>
                  </a:cubicBezTo>
                  <a:cubicBezTo>
                    <a:pt x="4341420" y="811373"/>
                    <a:pt x="4336553" y="806506"/>
                    <a:pt x="4330359" y="803852"/>
                  </a:cubicBezTo>
                  <a:cubicBezTo>
                    <a:pt x="4324165" y="801197"/>
                    <a:pt x="4319298" y="796330"/>
                    <a:pt x="4319298" y="793675"/>
                  </a:cubicBezTo>
                  <a:cubicBezTo>
                    <a:pt x="4319298" y="790136"/>
                    <a:pt x="4317528" y="790136"/>
                    <a:pt x="4313988" y="792790"/>
                  </a:cubicBezTo>
                  <a:cubicBezTo>
                    <a:pt x="4307794" y="797657"/>
                    <a:pt x="4281689" y="784826"/>
                    <a:pt x="4286999" y="779517"/>
                  </a:cubicBezTo>
                  <a:cubicBezTo>
                    <a:pt x="4288326" y="777747"/>
                    <a:pt x="4285671" y="776420"/>
                    <a:pt x="4280362" y="776420"/>
                  </a:cubicBezTo>
                  <a:cubicBezTo>
                    <a:pt x="4274610" y="776420"/>
                    <a:pt x="4270628" y="773765"/>
                    <a:pt x="4270628" y="769340"/>
                  </a:cubicBezTo>
                  <a:cubicBezTo>
                    <a:pt x="4270628" y="765801"/>
                    <a:pt x="4268858" y="764031"/>
                    <a:pt x="4266203" y="765358"/>
                  </a:cubicBezTo>
                  <a:cubicBezTo>
                    <a:pt x="4263991" y="766686"/>
                    <a:pt x="4261779" y="765801"/>
                    <a:pt x="4261779" y="763589"/>
                  </a:cubicBezTo>
                  <a:cubicBezTo>
                    <a:pt x="4261779" y="760934"/>
                    <a:pt x="4258239" y="758722"/>
                    <a:pt x="4253815" y="758722"/>
                  </a:cubicBezTo>
                  <a:cubicBezTo>
                    <a:pt x="4249833" y="758722"/>
                    <a:pt x="4242311" y="753855"/>
                    <a:pt x="4237886" y="747660"/>
                  </a:cubicBezTo>
                  <a:cubicBezTo>
                    <a:pt x="4233462" y="741466"/>
                    <a:pt x="4226825" y="736599"/>
                    <a:pt x="4223728" y="736599"/>
                  </a:cubicBezTo>
                  <a:cubicBezTo>
                    <a:pt x="4220631" y="736599"/>
                    <a:pt x="4215321" y="732175"/>
                    <a:pt x="4212667" y="726865"/>
                  </a:cubicBezTo>
                  <a:cubicBezTo>
                    <a:pt x="4209570" y="720671"/>
                    <a:pt x="4206472" y="718901"/>
                    <a:pt x="4205587" y="721998"/>
                  </a:cubicBezTo>
                  <a:cubicBezTo>
                    <a:pt x="4204260" y="725980"/>
                    <a:pt x="4200721" y="725538"/>
                    <a:pt x="4192756" y="720671"/>
                  </a:cubicBezTo>
                  <a:cubicBezTo>
                    <a:pt x="4187004" y="716689"/>
                    <a:pt x="4182137" y="715361"/>
                    <a:pt x="4182137" y="717131"/>
                  </a:cubicBezTo>
                  <a:cubicBezTo>
                    <a:pt x="4182137" y="719343"/>
                    <a:pt x="4177270" y="715361"/>
                    <a:pt x="4171076" y="708725"/>
                  </a:cubicBezTo>
                  <a:cubicBezTo>
                    <a:pt x="4164882" y="702088"/>
                    <a:pt x="4157803" y="696778"/>
                    <a:pt x="4155590" y="696778"/>
                  </a:cubicBezTo>
                  <a:cubicBezTo>
                    <a:pt x="4150281" y="696778"/>
                    <a:pt x="4102496" y="660940"/>
                    <a:pt x="4102496" y="656958"/>
                  </a:cubicBezTo>
                  <a:cubicBezTo>
                    <a:pt x="4102496" y="654303"/>
                    <a:pt x="4079489" y="648994"/>
                    <a:pt x="4059578" y="647224"/>
                  </a:cubicBezTo>
                  <a:cubicBezTo>
                    <a:pt x="4056481" y="646781"/>
                    <a:pt x="4055154" y="645012"/>
                    <a:pt x="4056039" y="643242"/>
                  </a:cubicBezTo>
                  <a:cubicBezTo>
                    <a:pt x="4057366" y="641914"/>
                    <a:pt x="4054269" y="639260"/>
                    <a:pt x="4049402" y="637932"/>
                  </a:cubicBezTo>
                  <a:cubicBezTo>
                    <a:pt x="4044535" y="636605"/>
                    <a:pt x="4039668" y="637490"/>
                    <a:pt x="4038341" y="639260"/>
                  </a:cubicBezTo>
                  <a:cubicBezTo>
                    <a:pt x="4037013" y="641029"/>
                    <a:pt x="4032589" y="641914"/>
                    <a:pt x="4027722" y="640587"/>
                  </a:cubicBezTo>
                  <a:cubicBezTo>
                    <a:pt x="4022412" y="639260"/>
                    <a:pt x="4017103" y="641914"/>
                    <a:pt x="4012678" y="648109"/>
                  </a:cubicBezTo>
                  <a:cubicBezTo>
                    <a:pt x="4008696" y="653861"/>
                    <a:pt x="4001175" y="657843"/>
                    <a:pt x="3992326" y="657843"/>
                  </a:cubicBezTo>
                  <a:cubicBezTo>
                    <a:pt x="3984804" y="658285"/>
                    <a:pt x="3975513" y="661825"/>
                    <a:pt x="3971530" y="666692"/>
                  </a:cubicBezTo>
                  <a:cubicBezTo>
                    <a:pt x="3967106" y="671116"/>
                    <a:pt x="3959142" y="674656"/>
                    <a:pt x="3953390" y="674656"/>
                  </a:cubicBezTo>
                  <a:cubicBezTo>
                    <a:pt x="3947196" y="674656"/>
                    <a:pt x="3944098" y="676426"/>
                    <a:pt x="3945426" y="679080"/>
                  </a:cubicBezTo>
                  <a:cubicBezTo>
                    <a:pt x="3946753" y="681735"/>
                    <a:pt x="3944098" y="683505"/>
                    <a:pt x="3939232" y="683505"/>
                  </a:cubicBezTo>
                  <a:cubicBezTo>
                    <a:pt x="3933922" y="683505"/>
                    <a:pt x="3929940" y="685275"/>
                    <a:pt x="3929940" y="687487"/>
                  </a:cubicBezTo>
                  <a:cubicBezTo>
                    <a:pt x="3929940" y="689699"/>
                    <a:pt x="3923303" y="693681"/>
                    <a:pt x="3915782" y="696778"/>
                  </a:cubicBezTo>
                  <a:cubicBezTo>
                    <a:pt x="3907817" y="699433"/>
                    <a:pt x="3897641" y="703858"/>
                    <a:pt x="3893217" y="706070"/>
                  </a:cubicBezTo>
                  <a:cubicBezTo>
                    <a:pt x="3888792" y="708282"/>
                    <a:pt x="3883483" y="709167"/>
                    <a:pt x="3881713" y="708282"/>
                  </a:cubicBezTo>
                  <a:cubicBezTo>
                    <a:pt x="3879501" y="706955"/>
                    <a:pt x="3872421" y="710494"/>
                    <a:pt x="3865785" y="716246"/>
                  </a:cubicBezTo>
                  <a:cubicBezTo>
                    <a:pt x="3858705" y="721998"/>
                    <a:pt x="3844104" y="729520"/>
                    <a:pt x="3833043" y="732617"/>
                  </a:cubicBezTo>
                  <a:cubicBezTo>
                    <a:pt x="3821982" y="735714"/>
                    <a:pt x="3810921" y="740581"/>
                    <a:pt x="3809151" y="744121"/>
                  </a:cubicBezTo>
                  <a:cubicBezTo>
                    <a:pt x="3807381" y="747218"/>
                    <a:pt x="3799859" y="749873"/>
                    <a:pt x="3792780" y="749873"/>
                  </a:cubicBezTo>
                  <a:cubicBezTo>
                    <a:pt x="3785258" y="749873"/>
                    <a:pt x="3779506" y="751642"/>
                    <a:pt x="3779506" y="753412"/>
                  </a:cubicBezTo>
                  <a:cubicBezTo>
                    <a:pt x="3779506" y="761376"/>
                    <a:pt x="3754287" y="770668"/>
                    <a:pt x="3736589" y="769783"/>
                  </a:cubicBezTo>
                  <a:cubicBezTo>
                    <a:pt x="3723758" y="768898"/>
                    <a:pt x="3715793" y="770668"/>
                    <a:pt x="3710042" y="776420"/>
                  </a:cubicBezTo>
                  <a:cubicBezTo>
                    <a:pt x="3705175" y="780844"/>
                    <a:pt x="3697210" y="785711"/>
                    <a:pt x="3691901" y="787039"/>
                  </a:cubicBezTo>
                  <a:cubicBezTo>
                    <a:pt x="3686592" y="788808"/>
                    <a:pt x="3682167" y="792348"/>
                    <a:pt x="3682167" y="794560"/>
                  </a:cubicBezTo>
                  <a:cubicBezTo>
                    <a:pt x="3682167" y="796772"/>
                    <a:pt x="3676415" y="798542"/>
                    <a:pt x="3669336" y="798542"/>
                  </a:cubicBezTo>
                  <a:cubicBezTo>
                    <a:pt x="3661814" y="798542"/>
                    <a:pt x="3654735" y="800755"/>
                    <a:pt x="3653408" y="803409"/>
                  </a:cubicBezTo>
                  <a:cubicBezTo>
                    <a:pt x="3651196" y="806064"/>
                    <a:pt x="3648098" y="805179"/>
                    <a:pt x="3643674" y="799870"/>
                  </a:cubicBezTo>
                  <a:cubicBezTo>
                    <a:pt x="3640134" y="795445"/>
                    <a:pt x="3638364" y="794118"/>
                    <a:pt x="3639692" y="796772"/>
                  </a:cubicBezTo>
                  <a:cubicBezTo>
                    <a:pt x="3643674" y="804294"/>
                    <a:pt x="3633055" y="810931"/>
                    <a:pt x="3612260" y="814471"/>
                  </a:cubicBezTo>
                  <a:cubicBezTo>
                    <a:pt x="3602083" y="815798"/>
                    <a:pt x="3595004" y="818895"/>
                    <a:pt x="3596332" y="821107"/>
                  </a:cubicBezTo>
                  <a:cubicBezTo>
                    <a:pt x="3598544" y="825089"/>
                    <a:pt x="3595889" y="825974"/>
                    <a:pt x="3583943" y="826859"/>
                  </a:cubicBezTo>
                  <a:cubicBezTo>
                    <a:pt x="3580846" y="826859"/>
                    <a:pt x="3571997" y="831726"/>
                    <a:pt x="3564033" y="837036"/>
                  </a:cubicBezTo>
                  <a:cubicBezTo>
                    <a:pt x="3556511" y="842787"/>
                    <a:pt x="3546777" y="847212"/>
                    <a:pt x="3542795" y="847212"/>
                  </a:cubicBezTo>
                  <a:cubicBezTo>
                    <a:pt x="3538813" y="847212"/>
                    <a:pt x="3529964" y="851636"/>
                    <a:pt x="3523327" y="856503"/>
                  </a:cubicBezTo>
                  <a:cubicBezTo>
                    <a:pt x="3516248" y="861813"/>
                    <a:pt x="3508284" y="864468"/>
                    <a:pt x="3505629" y="863140"/>
                  </a:cubicBezTo>
                  <a:cubicBezTo>
                    <a:pt x="3502974" y="861370"/>
                    <a:pt x="3500762" y="862255"/>
                    <a:pt x="3500762" y="864910"/>
                  </a:cubicBezTo>
                  <a:cubicBezTo>
                    <a:pt x="3500762" y="867565"/>
                    <a:pt x="3498992" y="868892"/>
                    <a:pt x="3496780" y="867122"/>
                  </a:cubicBezTo>
                  <a:cubicBezTo>
                    <a:pt x="3494568" y="865795"/>
                    <a:pt x="3491470" y="866680"/>
                    <a:pt x="3489701" y="869335"/>
                  </a:cubicBezTo>
                  <a:cubicBezTo>
                    <a:pt x="3488373" y="871547"/>
                    <a:pt x="3483949" y="873759"/>
                    <a:pt x="3480409" y="873759"/>
                  </a:cubicBezTo>
                  <a:cubicBezTo>
                    <a:pt x="3476427" y="873759"/>
                    <a:pt x="3470233" y="877299"/>
                    <a:pt x="3466251" y="881723"/>
                  </a:cubicBezTo>
                  <a:cubicBezTo>
                    <a:pt x="3461826" y="886148"/>
                    <a:pt x="3460499" y="887033"/>
                    <a:pt x="3462711" y="883935"/>
                  </a:cubicBezTo>
                  <a:cubicBezTo>
                    <a:pt x="3468905" y="874644"/>
                    <a:pt x="3463154" y="872874"/>
                    <a:pt x="3449438" y="880396"/>
                  </a:cubicBezTo>
                  <a:cubicBezTo>
                    <a:pt x="3442358" y="883935"/>
                    <a:pt x="3432182" y="887033"/>
                    <a:pt x="3426430" y="887033"/>
                  </a:cubicBezTo>
                  <a:cubicBezTo>
                    <a:pt x="3420678" y="887033"/>
                    <a:pt x="3417581" y="888802"/>
                    <a:pt x="3418908" y="891457"/>
                  </a:cubicBezTo>
                  <a:cubicBezTo>
                    <a:pt x="3420678" y="894112"/>
                    <a:pt x="3416696" y="895882"/>
                    <a:pt x="3410502" y="895882"/>
                  </a:cubicBezTo>
                  <a:cubicBezTo>
                    <a:pt x="3402538" y="895882"/>
                    <a:pt x="3398998" y="898094"/>
                    <a:pt x="3398998" y="903846"/>
                  </a:cubicBezTo>
                  <a:cubicBezTo>
                    <a:pt x="3398556" y="910925"/>
                    <a:pt x="3398556" y="910925"/>
                    <a:pt x="3394131" y="903403"/>
                  </a:cubicBezTo>
                  <a:cubicBezTo>
                    <a:pt x="3390592" y="897209"/>
                    <a:pt x="3387937" y="896324"/>
                    <a:pt x="3383070" y="900749"/>
                  </a:cubicBezTo>
                  <a:cubicBezTo>
                    <a:pt x="3379973" y="903403"/>
                    <a:pt x="3374221" y="904731"/>
                    <a:pt x="3370681" y="903403"/>
                  </a:cubicBezTo>
                  <a:cubicBezTo>
                    <a:pt x="3367142" y="902076"/>
                    <a:pt x="3363602" y="904288"/>
                    <a:pt x="3362275" y="909155"/>
                  </a:cubicBezTo>
                  <a:cubicBezTo>
                    <a:pt x="3360947" y="914022"/>
                    <a:pt x="3354753" y="918889"/>
                    <a:pt x="3347674" y="920216"/>
                  </a:cubicBezTo>
                  <a:cubicBezTo>
                    <a:pt x="3340594" y="921544"/>
                    <a:pt x="3331303" y="924641"/>
                    <a:pt x="3327321" y="927296"/>
                  </a:cubicBezTo>
                  <a:cubicBezTo>
                    <a:pt x="3322896" y="929508"/>
                    <a:pt x="3316260" y="931278"/>
                    <a:pt x="3312720" y="931278"/>
                  </a:cubicBezTo>
                  <a:cubicBezTo>
                    <a:pt x="3309180" y="931278"/>
                    <a:pt x="3306083" y="933932"/>
                    <a:pt x="3306083" y="937472"/>
                  </a:cubicBezTo>
                  <a:cubicBezTo>
                    <a:pt x="3306083" y="941012"/>
                    <a:pt x="3303429" y="943666"/>
                    <a:pt x="3300774" y="943224"/>
                  </a:cubicBezTo>
                  <a:cubicBezTo>
                    <a:pt x="3283518" y="942781"/>
                    <a:pt x="3274669" y="944994"/>
                    <a:pt x="3277766" y="949418"/>
                  </a:cubicBezTo>
                  <a:cubicBezTo>
                    <a:pt x="3279536" y="952515"/>
                    <a:pt x="3277324" y="952515"/>
                    <a:pt x="3271130" y="948976"/>
                  </a:cubicBezTo>
                  <a:cubicBezTo>
                    <a:pt x="3264050" y="945436"/>
                    <a:pt x="3259626" y="945436"/>
                    <a:pt x="3255201" y="948976"/>
                  </a:cubicBezTo>
                  <a:cubicBezTo>
                    <a:pt x="3252104" y="951631"/>
                    <a:pt x="3244582" y="954728"/>
                    <a:pt x="3239273" y="955613"/>
                  </a:cubicBezTo>
                  <a:cubicBezTo>
                    <a:pt x="3233521" y="956940"/>
                    <a:pt x="3225557" y="961807"/>
                    <a:pt x="3221133" y="966674"/>
                  </a:cubicBezTo>
                  <a:cubicBezTo>
                    <a:pt x="3217150" y="971541"/>
                    <a:pt x="3213168" y="973753"/>
                    <a:pt x="3212284" y="971098"/>
                  </a:cubicBezTo>
                  <a:cubicBezTo>
                    <a:pt x="3210956" y="966674"/>
                    <a:pt x="3195470" y="970213"/>
                    <a:pt x="3168923" y="981275"/>
                  </a:cubicBezTo>
                  <a:cubicBezTo>
                    <a:pt x="3153880" y="987469"/>
                    <a:pt x="3147243" y="988796"/>
                    <a:pt x="3130430" y="989681"/>
                  </a:cubicBezTo>
                  <a:cubicBezTo>
                    <a:pt x="3122466" y="990124"/>
                    <a:pt x="3115829" y="992336"/>
                    <a:pt x="3115829" y="994106"/>
                  </a:cubicBezTo>
                  <a:cubicBezTo>
                    <a:pt x="3115829" y="995876"/>
                    <a:pt x="3112732" y="997645"/>
                    <a:pt x="3108750" y="997645"/>
                  </a:cubicBezTo>
                  <a:cubicBezTo>
                    <a:pt x="3105210" y="997645"/>
                    <a:pt x="3103440" y="999858"/>
                    <a:pt x="3105210" y="1002512"/>
                  </a:cubicBezTo>
                  <a:cubicBezTo>
                    <a:pt x="3106980" y="1005610"/>
                    <a:pt x="3103883" y="1006937"/>
                    <a:pt x="3097689" y="1006052"/>
                  </a:cubicBezTo>
                  <a:cubicBezTo>
                    <a:pt x="3091937" y="1005610"/>
                    <a:pt x="3083530" y="1006495"/>
                    <a:pt x="3079548" y="1008707"/>
                  </a:cubicBezTo>
                  <a:cubicBezTo>
                    <a:pt x="3075124" y="1010477"/>
                    <a:pt x="3068487" y="1010919"/>
                    <a:pt x="3064947" y="1009592"/>
                  </a:cubicBezTo>
                  <a:cubicBezTo>
                    <a:pt x="3061408" y="1007822"/>
                    <a:pt x="3057425" y="1009149"/>
                    <a:pt x="3055656" y="1011361"/>
                  </a:cubicBezTo>
                  <a:cubicBezTo>
                    <a:pt x="3054328" y="1014016"/>
                    <a:pt x="3049461" y="1015344"/>
                    <a:pt x="3045037" y="1014016"/>
                  </a:cubicBezTo>
                  <a:cubicBezTo>
                    <a:pt x="3039727" y="1012689"/>
                    <a:pt x="3036188" y="1014901"/>
                    <a:pt x="3034860" y="1020211"/>
                  </a:cubicBezTo>
                  <a:cubicBezTo>
                    <a:pt x="3033533" y="1025520"/>
                    <a:pt x="3029993" y="1027290"/>
                    <a:pt x="3023357" y="1025520"/>
                  </a:cubicBezTo>
                  <a:cubicBezTo>
                    <a:pt x="3018047" y="1024193"/>
                    <a:pt x="3014065" y="1025077"/>
                    <a:pt x="3014065" y="1027732"/>
                  </a:cubicBezTo>
                  <a:cubicBezTo>
                    <a:pt x="3014065" y="1033927"/>
                    <a:pt x="3002119" y="1037909"/>
                    <a:pt x="2976457" y="1040563"/>
                  </a:cubicBezTo>
                  <a:cubicBezTo>
                    <a:pt x="2964511" y="1041448"/>
                    <a:pt x="2953007" y="1044545"/>
                    <a:pt x="2951680" y="1047200"/>
                  </a:cubicBezTo>
                  <a:cubicBezTo>
                    <a:pt x="2949910" y="1049855"/>
                    <a:pt x="2940176" y="1050297"/>
                    <a:pt x="2927345" y="1048527"/>
                  </a:cubicBezTo>
                  <a:cubicBezTo>
                    <a:pt x="2914071" y="1046758"/>
                    <a:pt x="2907877" y="1047200"/>
                    <a:pt x="2911416" y="1049855"/>
                  </a:cubicBezTo>
                  <a:cubicBezTo>
                    <a:pt x="2921593" y="1056934"/>
                    <a:pt x="2905665" y="1065341"/>
                    <a:pt x="2885754" y="1063128"/>
                  </a:cubicBezTo>
                  <a:cubicBezTo>
                    <a:pt x="2876020" y="1062243"/>
                    <a:pt x="2868056" y="1063128"/>
                    <a:pt x="2868056" y="1064898"/>
                  </a:cubicBezTo>
                  <a:cubicBezTo>
                    <a:pt x="2868056" y="1071535"/>
                    <a:pt x="2840182" y="1082596"/>
                    <a:pt x="2830005" y="1079942"/>
                  </a:cubicBezTo>
                  <a:cubicBezTo>
                    <a:pt x="2824253" y="1078172"/>
                    <a:pt x="2819386" y="1078614"/>
                    <a:pt x="2819386" y="1080826"/>
                  </a:cubicBezTo>
                  <a:cubicBezTo>
                    <a:pt x="2819386" y="1083039"/>
                    <a:pt x="2810095" y="1084808"/>
                    <a:pt x="2798591" y="1085693"/>
                  </a:cubicBezTo>
                  <a:cubicBezTo>
                    <a:pt x="2787088" y="1086136"/>
                    <a:pt x="2775141" y="1088791"/>
                    <a:pt x="2772044" y="1091445"/>
                  </a:cubicBezTo>
                  <a:cubicBezTo>
                    <a:pt x="2768947" y="1094100"/>
                    <a:pt x="2760540" y="1094985"/>
                    <a:pt x="2753019" y="1094100"/>
                  </a:cubicBezTo>
                  <a:cubicBezTo>
                    <a:pt x="2745940" y="1092773"/>
                    <a:pt x="2739745" y="1093658"/>
                    <a:pt x="2739745" y="1095870"/>
                  </a:cubicBezTo>
                  <a:cubicBezTo>
                    <a:pt x="2739745" y="1097640"/>
                    <a:pt x="2737090" y="1099409"/>
                    <a:pt x="2733551" y="1099409"/>
                  </a:cubicBezTo>
                  <a:cubicBezTo>
                    <a:pt x="2730454" y="1099409"/>
                    <a:pt x="2725144" y="1102064"/>
                    <a:pt x="2722490" y="1105604"/>
                  </a:cubicBezTo>
                  <a:cubicBezTo>
                    <a:pt x="2719392" y="1109143"/>
                    <a:pt x="2712313" y="1111356"/>
                    <a:pt x="2706561" y="1110028"/>
                  </a:cubicBezTo>
                  <a:cubicBezTo>
                    <a:pt x="2700809" y="1109143"/>
                    <a:pt x="2694615" y="1110028"/>
                    <a:pt x="2693288" y="1112683"/>
                  </a:cubicBezTo>
                  <a:cubicBezTo>
                    <a:pt x="2691960" y="1114895"/>
                    <a:pt x="2683996" y="1117107"/>
                    <a:pt x="2675590" y="1117107"/>
                  </a:cubicBezTo>
                  <a:cubicBezTo>
                    <a:pt x="2667183" y="1117107"/>
                    <a:pt x="2659661" y="1118877"/>
                    <a:pt x="2657892" y="1121532"/>
                  </a:cubicBezTo>
                  <a:cubicBezTo>
                    <a:pt x="2656564" y="1124187"/>
                    <a:pt x="2651255" y="1124187"/>
                    <a:pt x="2645061" y="1121532"/>
                  </a:cubicBezTo>
                  <a:cubicBezTo>
                    <a:pt x="2638424" y="1119320"/>
                    <a:pt x="2633114" y="1119320"/>
                    <a:pt x="2630017" y="1122417"/>
                  </a:cubicBezTo>
                  <a:cubicBezTo>
                    <a:pt x="2626478" y="1125956"/>
                    <a:pt x="2622938" y="1125514"/>
                    <a:pt x="2617629" y="1121090"/>
                  </a:cubicBezTo>
                  <a:cubicBezTo>
                    <a:pt x="2610549" y="1115780"/>
                    <a:pt x="2610107" y="1115780"/>
                    <a:pt x="2612762" y="1122417"/>
                  </a:cubicBezTo>
                  <a:cubicBezTo>
                    <a:pt x="2614531" y="1127284"/>
                    <a:pt x="2613646" y="1129939"/>
                    <a:pt x="2610107" y="1129054"/>
                  </a:cubicBezTo>
                  <a:cubicBezTo>
                    <a:pt x="2607010" y="1128611"/>
                    <a:pt x="2605240" y="1132151"/>
                    <a:pt x="2606125" y="1137018"/>
                  </a:cubicBezTo>
                  <a:cubicBezTo>
                    <a:pt x="2607010" y="1141885"/>
                    <a:pt x="2605682" y="1144097"/>
                    <a:pt x="2603913" y="1141442"/>
                  </a:cubicBezTo>
                  <a:cubicBezTo>
                    <a:pt x="2599488" y="1135690"/>
                    <a:pt x="2571614" y="1135690"/>
                    <a:pt x="2571614" y="1141442"/>
                  </a:cubicBezTo>
                  <a:cubicBezTo>
                    <a:pt x="2571614" y="1143655"/>
                    <a:pt x="2569401" y="1142770"/>
                    <a:pt x="2567189" y="1139230"/>
                  </a:cubicBezTo>
                  <a:cubicBezTo>
                    <a:pt x="2563649" y="1133478"/>
                    <a:pt x="2562322" y="1133478"/>
                    <a:pt x="2558782" y="1138788"/>
                  </a:cubicBezTo>
                  <a:cubicBezTo>
                    <a:pt x="2556570" y="1141885"/>
                    <a:pt x="2545509" y="1145424"/>
                    <a:pt x="2534005" y="1146309"/>
                  </a:cubicBezTo>
                  <a:cubicBezTo>
                    <a:pt x="2522059" y="1147194"/>
                    <a:pt x="2511883" y="1148964"/>
                    <a:pt x="2510555" y="1149849"/>
                  </a:cubicBezTo>
                  <a:cubicBezTo>
                    <a:pt x="2509670" y="1151176"/>
                    <a:pt x="2503918" y="1150291"/>
                    <a:pt x="2498167" y="1148079"/>
                  </a:cubicBezTo>
                  <a:cubicBezTo>
                    <a:pt x="2490202" y="1144982"/>
                    <a:pt x="2488433" y="1145424"/>
                    <a:pt x="2490645" y="1150291"/>
                  </a:cubicBezTo>
                  <a:cubicBezTo>
                    <a:pt x="2493300" y="1158255"/>
                    <a:pt x="2482681" y="1159140"/>
                    <a:pt x="2475159" y="1151619"/>
                  </a:cubicBezTo>
                  <a:cubicBezTo>
                    <a:pt x="2471177" y="1147637"/>
                    <a:pt x="2469850" y="1147637"/>
                    <a:pt x="2469850" y="1152061"/>
                  </a:cubicBezTo>
                  <a:cubicBezTo>
                    <a:pt x="2469850" y="1155601"/>
                    <a:pt x="2467195" y="1156928"/>
                    <a:pt x="2463213" y="1155158"/>
                  </a:cubicBezTo>
                  <a:cubicBezTo>
                    <a:pt x="2459673" y="1153831"/>
                    <a:pt x="2456576" y="1154273"/>
                    <a:pt x="2456576" y="1156486"/>
                  </a:cubicBezTo>
                  <a:cubicBezTo>
                    <a:pt x="2456576" y="1158255"/>
                    <a:pt x="2450382" y="1160025"/>
                    <a:pt x="2442860" y="1160468"/>
                  </a:cubicBezTo>
                  <a:cubicBezTo>
                    <a:pt x="2434896" y="1160468"/>
                    <a:pt x="2426489" y="1163122"/>
                    <a:pt x="2424277" y="1165335"/>
                  </a:cubicBezTo>
                  <a:cubicBezTo>
                    <a:pt x="2418525" y="1171087"/>
                    <a:pt x="2403482" y="1171529"/>
                    <a:pt x="2403482" y="1166220"/>
                  </a:cubicBezTo>
                  <a:cubicBezTo>
                    <a:pt x="2403482" y="1164007"/>
                    <a:pt x="2398615" y="1164450"/>
                    <a:pt x="2392421" y="1167104"/>
                  </a:cubicBezTo>
                  <a:cubicBezTo>
                    <a:pt x="2386226" y="1170202"/>
                    <a:pt x="2381359" y="1173741"/>
                    <a:pt x="2381359" y="1175954"/>
                  </a:cubicBezTo>
                  <a:cubicBezTo>
                    <a:pt x="2381359" y="1177723"/>
                    <a:pt x="2374280" y="1179051"/>
                    <a:pt x="2365874" y="1179051"/>
                  </a:cubicBezTo>
                  <a:cubicBezTo>
                    <a:pt x="2357467" y="1179051"/>
                    <a:pt x="2350388" y="1181263"/>
                    <a:pt x="2350388" y="1183475"/>
                  </a:cubicBezTo>
                  <a:cubicBezTo>
                    <a:pt x="2350388" y="1186572"/>
                    <a:pt x="2347291" y="1186572"/>
                    <a:pt x="2341096" y="1183475"/>
                  </a:cubicBezTo>
                  <a:cubicBezTo>
                    <a:pt x="2334902" y="1179936"/>
                    <a:pt x="2330477" y="1179936"/>
                    <a:pt x="2326938" y="1183033"/>
                  </a:cubicBezTo>
                  <a:cubicBezTo>
                    <a:pt x="2323841" y="1185245"/>
                    <a:pt x="2310125" y="1187900"/>
                    <a:pt x="2295966" y="1188785"/>
                  </a:cubicBezTo>
                  <a:cubicBezTo>
                    <a:pt x="2282250" y="1189670"/>
                    <a:pt x="2270746" y="1191439"/>
                    <a:pt x="2270746" y="1193209"/>
                  </a:cubicBezTo>
                  <a:cubicBezTo>
                    <a:pt x="2270746" y="1194536"/>
                    <a:pt x="2266764" y="1194979"/>
                    <a:pt x="2261897" y="1193652"/>
                  </a:cubicBezTo>
                  <a:cubicBezTo>
                    <a:pt x="2257030" y="1192324"/>
                    <a:pt x="2249951" y="1193652"/>
                    <a:pt x="2246412" y="1196749"/>
                  </a:cubicBezTo>
                  <a:cubicBezTo>
                    <a:pt x="2242872" y="1199403"/>
                    <a:pt x="2238005" y="1200731"/>
                    <a:pt x="2235793" y="1198961"/>
                  </a:cubicBezTo>
                  <a:cubicBezTo>
                    <a:pt x="2233138" y="1197634"/>
                    <a:pt x="2226501" y="1200731"/>
                    <a:pt x="2221192" y="1205598"/>
                  </a:cubicBezTo>
                  <a:cubicBezTo>
                    <a:pt x="2214998" y="1211350"/>
                    <a:pt x="2213670" y="1214447"/>
                    <a:pt x="2217652" y="1213562"/>
                  </a:cubicBezTo>
                  <a:cubicBezTo>
                    <a:pt x="2221192" y="1212677"/>
                    <a:pt x="2223847" y="1215332"/>
                    <a:pt x="2224289" y="1219756"/>
                  </a:cubicBezTo>
                  <a:cubicBezTo>
                    <a:pt x="2224289" y="1233030"/>
                    <a:pt x="2253491" y="1260019"/>
                    <a:pt x="2293312" y="1283469"/>
                  </a:cubicBezTo>
                  <a:cubicBezTo>
                    <a:pt x="2298178" y="1286124"/>
                    <a:pt x="2300833" y="1289221"/>
                    <a:pt x="2299506" y="1290548"/>
                  </a:cubicBezTo>
                  <a:cubicBezTo>
                    <a:pt x="2298178" y="1291876"/>
                    <a:pt x="2303045" y="1295415"/>
                    <a:pt x="2310567" y="1298513"/>
                  </a:cubicBezTo>
                  <a:cubicBezTo>
                    <a:pt x="2321186" y="1302937"/>
                    <a:pt x="2323398" y="1306034"/>
                    <a:pt x="2321628" y="1313556"/>
                  </a:cubicBezTo>
                  <a:cubicBezTo>
                    <a:pt x="2320744" y="1318423"/>
                    <a:pt x="2320744" y="1320193"/>
                    <a:pt x="2322071" y="1317538"/>
                  </a:cubicBezTo>
                  <a:cubicBezTo>
                    <a:pt x="2323398" y="1314441"/>
                    <a:pt x="2327380" y="1311786"/>
                    <a:pt x="2330920" y="1311786"/>
                  </a:cubicBezTo>
                  <a:cubicBezTo>
                    <a:pt x="2334902" y="1311786"/>
                    <a:pt x="2336672" y="1313556"/>
                    <a:pt x="2335344" y="1315768"/>
                  </a:cubicBezTo>
                  <a:cubicBezTo>
                    <a:pt x="2332247" y="1320635"/>
                    <a:pt x="2357467" y="1342758"/>
                    <a:pt x="2366758" y="1342758"/>
                  </a:cubicBezTo>
                  <a:cubicBezTo>
                    <a:pt x="2378262" y="1343200"/>
                    <a:pt x="2395960" y="1359128"/>
                    <a:pt x="2391978" y="1365323"/>
                  </a:cubicBezTo>
                  <a:cubicBezTo>
                    <a:pt x="2390208" y="1368862"/>
                    <a:pt x="2390651" y="1369305"/>
                    <a:pt x="2393748" y="1367535"/>
                  </a:cubicBezTo>
                  <a:cubicBezTo>
                    <a:pt x="2396845" y="1365765"/>
                    <a:pt x="2399057" y="1366650"/>
                    <a:pt x="2399057" y="1369305"/>
                  </a:cubicBezTo>
                  <a:cubicBezTo>
                    <a:pt x="2399057" y="1371960"/>
                    <a:pt x="2403482" y="1375942"/>
                    <a:pt x="2409234" y="1378596"/>
                  </a:cubicBezTo>
                  <a:cubicBezTo>
                    <a:pt x="2431356" y="1388773"/>
                    <a:pt x="2443303" y="1396737"/>
                    <a:pt x="2457904" y="1411338"/>
                  </a:cubicBezTo>
                  <a:cubicBezTo>
                    <a:pt x="2466310" y="1419744"/>
                    <a:pt x="2475602" y="1426824"/>
                    <a:pt x="2478256" y="1426824"/>
                  </a:cubicBezTo>
                  <a:cubicBezTo>
                    <a:pt x="2480469" y="1426824"/>
                    <a:pt x="2487105" y="1431248"/>
                    <a:pt x="2492857" y="1437000"/>
                  </a:cubicBezTo>
                  <a:cubicBezTo>
                    <a:pt x="2498609" y="1442752"/>
                    <a:pt x="2506573" y="1448504"/>
                    <a:pt x="2510998" y="1450274"/>
                  </a:cubicBezTo>
                  <a:cubicBezTo>
                    <a:pt x="2514980" y="1451601"/>
                    <a:pt x="2518519" y="1455140"/>
                    <a:pt x="2518519" y="1457795"/>
                  </a:cubicBezTo>
                  <a:cubicBezTo>
                    <a:pt x="2518519" y="1460007"/>
                    <a:pt x="2521174" y="1462220"/>
                    <a:pt x="2524271" y="1462220"/>
                  </a:cubicBezTo>
                  <a:cubicBezTo>
                    <a:pt x="2529138" y="1462220"/>
                    <a:pt x="2539757" y="1470184"/>
                    <a:pt x="2569401" y="1496731"/>
                  </a:cubicBezTo>
                  <a:cubicBezTo>
                    <a:pt x="2574268" y="1501155"/>
                    <a:pt x="2584887" y="1507350"/>
                    <a:pt x="2592851" y="1510447"/>
                  </a:cubicBezTo>
                  <a:cubicBezTo>
                    <a:pt x="2600373" y="1513544"/>
                    <a:pt x="2607010" y="1517969"/>
                    <a:pt x="2607010" y="1520181"/>
                  </a:cubicBezTo>
                  <a:cubicBezTo>
                    <a:pt x="2607010" y="1522393"/>
                    <a:pt x="2609664" y="1524163"/>
                    <a:pt x="2612762" y="1524163"/>
                  </a:cubicBezTo>
                  <a:cubicBezTo>
                    <a:pt x="2615859" y="1524163"/>
                    <a:pt x="2620726" y="1528145"/>
                    <a:pt x="2623380" y="1532570"/>
                  </a:cubicBezTo>
                  <a:cubicBezTo>
                    <a:pt x="2626478" y="1537436"/>
                    <a:pt x="2635769" y="1543188"/>
                    <a:pt x="2644176" y="1546286"/>
                  </a:cubicBezTo>
                  <a:cubicBezTo>
                    <a:pt x="2652582" y="1548940"/>
                    <a:pt x="2660989" y="1555135"/>
                    <a:pt x="2662316" y="1560002"/>
                  </a:cubicBezTo>
                  <a:cubicBezTo>
                    <a:pt x="2664086" y="1564426"/>
                    <a:pt x="2668068" y="1568408"/>
                    <a:pt x="2671608" y="1568408"/>
                  </a:cubicBezTo>
                  <a:cubicBezTo>
                    <a:pt x="2675147" y="1568408"/>
                    <a:pt x="2677802" y="1570178"/>
                    <a:pt x="2677802" y="1571948"/>
                  </a:cubicBezTo>
                  <a:cubicBezTo>
                    <a:pt x="2677802" y="1573718"/>
                    <a:pt x="2683996" y="1579027"/>
                    <a:pt x="2691076" y="1583451"/>
                  </a:cubicBezTo>
                  <a:cubicBezTo>
                    <a:pt x="2698597" y="1587434"/>
                    <a:pt x="2709216" y="1595840"/>
                    <a:pt x="2715410" y="1602034"/>
                  </a:cubicBezTo>
                  <a:cubicBezTo>
                    <a:pt x="2721162" y="1607786"/>
                    <a:pt x="2728241" y="1612653"/>
                    <a:pt x="2730896" y="1612653"/>
                  </a:cubicBezTo>
                  <a:cubicBezTo>
                    <a:pt x="2733108" y="1612653"/>
                    <a:pt x="2735321" y="1615750"/>
                    <a:pt x="2735321" y="1619732"/>
                  </a:cubicBezTo>
                  <a:cubicBezTo>
                    <a:pt x="2735321" y="1625927"/>
                    <a:pt x="2736648" y="1625927"/>
                    <a:pt x="2741957" y="1621502"/>
                  </a:cubicBezTo>
                  <a:cubicBezTo>
                    <a:pt x="2747709" y="1616635"/>
                    <a:pt x="2748152" y="1617078"/>
                    <a:pt x="2746382" y="1622387"/>
                  </a:cubicBezTo>
                  <a:cubicBezTo>
                    <a:pt x="2744612" y="1626369"/>
                    <a:pt x="2748152" y="1630794"/>
                    <a:pt x="2755231" y="1634776"/>
                  </a:cubicBezTo>
                  <a:cubicBezTo>
                    <a:pt x="2761425" y="1637873"/>
                    <a:pt x="2766292" y="1643182"/>
                    <a:pt x="2766292" y="1646722"/>
                  </a:cubicBezTo>
                  <a:cubicBezTo>
                    <a:pt x="2766292" y="1649819"/>
                    <a:pt x="2769832" y="1652474"/>
                    <a:pt x="2774256" y="1652474"/>
                  </a:cubicBezTo>
                  <a:cubicBezTo>
                    <a:pt x="2782221" y="1652474"/>
                    <a:pt x="2790185" y="1659111"/>
                    <a:pt x="2841509" y="1706895"/>
                  </a:cubicBezTo>
                  <a:cubicBezTo>
                    <a:pt x="2852570" y="1717072"/>
                    <a:pt x="2866729" y="1728133"/>
                    <a:pt x="2872481" y="1730788"/>
                  </a:cubicBezTo>
                  <a:cubicBezTo>
                    <a:pt x="2890179" y="1739637"/>
                    <a:pt x="2899028" y="1746274"/>
                    <a:pt x="2922920" y="1768839"/>
                  </a:cubicBezTo>
                  <a:cubicBezTo>
                    <a:pt x="2935309" y="1780342"/>
                    <a:pt x="2946813" y="1789634"/>
                    <a:pt x="2948582" y="1789634"/>
                  </a:cubicBezTo>
                  <a:cubicBezTo>
                    <a:pt x="2950795" y="1789634"/>
                    <a:pt x="2952122" y="1792731"/>
                    <a:pt x="2952122" y="1796271"/>
                  </a:cubicBezTo>
                  <a:cubicBezTo>
                    <a:pt x="2952122" y="1799810"/>
                    <a:pt x="2953449" y="1802465"/>
                    <a:pt x="2955662" y="1802023"/>
                  </a:cubicBezTo>
                  <a:cubicBezTo>
                    <a:pt x="2961856" y="1800253"/>
                    <a:pt x="2978669" y="1807774"/>
                    <a:pt x="2978669" y="1812641"/>
                  </a:cubicBezTo>
                  <a:cubicBezTo>
                    <a:pt x="2978669" y="1818393"/>
                    <a:pt x="2999464" y="1838304"/>
                    <a:pt x="3005659" y="1838304"/>
                  </a:cubicBezTo>
                  <a:cubicBezTo>
                    <a:pt x="3007871" y="1838304"/>
                    <a:pt x="3010968" y="1841401"/>
                    <a:pt x="3012738" y="1845383"/>
                  </a:cubicBezTo>
                  <a:cubicBezTo>
                    <a:pt x="3014508" y="1850250"/>
                    <a:pt x="3016277" y="1850692"/>
                    <a:pt x="3018490" y="1847153"/>
                  </a:cubicBezTo>
                  <a:cubicBezTo>
                    <a:pt x="3022029" y="1841401"/>
                    <a:pt x="3045037" y="1859984"/>
                    <a:pt x="3045037" y="1868833"/>
                  </a:cubicBezTo>
                  <a:cubicBezTo>
                    <a:pt x="3045037" y="1871487"/>
                    <a:pt x="3046364" y="1873257"/>
                    <a:pt x="3048576" y="1873257"/>
                  </a:cubicBezTo>
                  <a:cubicBezTo>
                    <a:pt x="3057425" y="1871930"/>
                    <a:pt x="3062735" y="1874142"/>
                    <a:pt x="3060080" y="1879009"/>
                  </a:cubicBezTo>
                  <a:cubicBezTo>
                    <a:pt x="3058310" y="1882106"/>
                    <a:pt x="3058753" y="1882549"/>
                    <a:pt x="3061850" y="1880779"/>
                  </a:cubicBezTo>
                  <a:cubicBezTo>
                    <a:pt x="3064505" y="1879009"/>
                    <a:pt x="3070699" y="1881221"/>
                    <a:pt x="3076008" y="1885646"/>
                  </a:cubicBezTo>
                  <a:cubicBezTo>
                    <a:pt x="3080875" y="1890070"/>
                    <a:pt x="3086627" y="1893610"/>
                    <a:pt x="3088397" y="1893610"/>
                  </a:cubicBezTo>
                  <a:cubicBezTo>
                    <a:pt x="3090167" y="1893610"/>
                    <a:pt x="3098573" y="1900247"/>
                    <a:pt x="3106980" y="1908211"/>
                  </a:cubicBezTo>
                  <a:cubicBezTo>
                    <a:pt x="3115387" y="1915733"/>
                    <a:pt x="3123793" y="1922369"/>
                    <a:pt x="3126005" y="1922369"/>
                  </a:cubicBezTo>
                  <a:cubicBezTo>
                    <a:pt x="3127775" y="1922369"/>
                    <a:pt x="3128218" y="1924582"/>
                    <a:pt x="3126890" y="1926794"/>
                  </a:cubicBezTo>
                  <a:cubicBezTo>
                    <a:pt x="3125563" y="1929449"/>
                    <a:pt x="3128218" y="1931218"/>
                    <a:pt x="3133085" y="1931218"/>
                  </a:cubicBezTo>
                  <a:cubicBezTo>
                    <a:pt x="3137952" y="1931218"/>
                    <a:pt x="3144146" y="1935200"/>
                    <a:pt x="3146801" y="1940067"/>
                  </a:cubicBezTo>
                  <a:cubicBezTo>
                    <a:pt x="3149455" y="1944934"/>
                    <a:pt x="3154322" y="1948916"/>
                    <a:pt x="3157862" y="1948916"/>
                  </a:cubicBezTo>
                  <a:cubicBezTo>
                    <a:pt x="3160959" y="1948916"/>
                    <a:pt x="3165384" y="1952899"/>
                    <a:pt x="3166711" y="1958208"/>
                  </a:cubicBezTo>
                  <a:cubicBezTo>
                    <a:pt x="3168481" y="1963075"/>
                    <a:pt x="3170693" y="1966172"/>
                    <a:pt x="3172020" y="1964845"/>
                  </a:cubicBezTo>
                  <a:cubicBezTo>
                    <a:pt x="3175118" y="1962190"/>
                    <a:pt x="3200780" y="1979003"/>
                    <a:pt x="3205647" y="1987410"/>
                  </a:cubicBezTo>
                  <a:cubicBezTo>
                    <a:pt x="3207417" y="1990507"/>
                    <a:pt x="3212284" y="1993162"/>
                    <a:pt x="3215823" y="1993162"/>
                  </a:cubicBezTo>
                  <a:cubicBezTo>
                    <a:pt x="3219363" y="1993162"/>
                    <a:pt x="3223345" y="1996259"/>
                    <a:pt x="3224672" y="1999798"/>
                  </a:cubicBezTo>
                  <a:cubicBezTo>
                    <a:pt x="3226442" y="2003338"/>
                    <a:pt x="3229982" y="2006435"/>
                    <a:pt x="3233079" y="2006435"/>
                  </a:cubicBezTo>
                  <a:cubicBezTo>
                    <a:pt x="3238388" y="2006435"/>
                    <a:pt x="3263165" y="2024133"/>
                    <a:pt x="3281748" y="2040946"/>
                  </a:cubicBezTo>
                  <a:cubicBezTo>
                    <a:pt x="3286615" y="2045371"/>
                    <a:pt x="3301216" y="2055547"/>
                    <a:pt x="3313605" y="2063954"/>
                  </a:cubicBezTo>
                  <a:cubicBezTo>
                    <a:pt x="3326436" y="2072360"/>
                    <a:pt x="3337055" y="2080767"/>
                    <a:pt x="3337055" y="2082979"/>
                  </a:cubicBezTo>
                  <a:cubicBezTo>
                    <a:pt x="3337055" y="2084749"/>
                    <a:pt x="3340152" y="2086076"/>
                    <a:pt x="3343692" y="2086076"/>
                  </a:cubicBezTo>
                  <a:cubicBezTo>
                    <a:pt x="3347231" y="2086076"/>
                    <a:pt x="3350328" y="2089174"/>
                    <a:pt x="3350328" y="2092713"/>
                  </a:cubicBezTo>
                  <a:cubicBezTo>
                    <a:pt x="3350328" y="2096253"/>
                    <a:pt x="3354310" y="2099350"/>
                    <a:pt x="3358735" y="2099350"/>
                  </a:cubicBezTo>
                  <a:cubicBezTo>
                    <a:pt x="3363160" y="2099350"/>
                    <a:pt x="3368026" y="2102447"/>
                    <a:pt x="3369796" y="2105987"/>
                  </a:cubicBezTo>
                  <a:cubicBezTo>
                    <a:pt x="3371124" y="2109526"/>
                    <a:pt x="3374221" y="2112624"/>
                    <a:pt x="3376876" y="2112624"/>
                  </a:cubicBezTo>
                  <a:cubicBezTo>
                    <a:pt x="3383512" y="2112624"/>
                    <a:pt x="3394574" y="2124127"/>
                    <a:pt x="3394574" y="2131207"/>
                  </a:cubicBezTo>
                  <a:cubicBezTo>
                    <a:pt x="3395016" y="2138286"/>
                    <a:pt x="3424660" y="2157754"/>
                    <a:pt x="3429970" y="2154657"/>
                  </a:cubicBezTo>
                  <a:cubicBezTo>
                    <a:pt x="3432182" y="2153329"/>
                    <a:pt x="3436164" y="2156426"/>
                    <a:pt x="3438819" y="2161293"/>
                  </a:cubicBezTo>
                  <a:cubicBezTo>
                    <a:pt x="3441473" y="2166160"/>
                    <a:pt x="3445456" y="2170142"/>
                    <a:pt x="3448110" y="2170142"/>
                  </a:cubicBezTo>
                  <a:cubicBezTo>
                    <a:pt x="3450322" y="2170142"/>
                    <a:pt x="3457844" y="2175009"/>
                    <a:pt x="3464481" y="2181204"/>
                  </a:cubicBezTo>
                  <a:cubicBezTo>
                    <a:pt x="3471118" y="2187398"/>
                    <a:pt x="3479082" y="2192265"/>
                    <a:pt x="3482179" y="2192265"/>
                  </a:cubicBezTo>
                  <a:cubicBezTo>
                    <a:pt x="3485276" y="2192265"/>
                    <a:pt x="3498107" y="2202441"/>
                    <a:pt x="3510938" y="2214830"/>
                  </a:cubicBezTo>
                  <a:cubicBezTo>
                    <a:pt x="3523327" y="2227219"/>
                    <a:pt x="3541025" y="2240935"/>
                    <a:pt x="3549432" y="2245359"/>
                  </a:cubicBezTo>
                  <a:cubicBezTo>
                    <a:pt x="3557838" y="2249784"/>
                    <a:pt x="3568900" y="2257305"/>
                    <a:pt x="3573324" y="2262615"/>
                  </a:cubicBezTo>
                  <a:cubicBezTo>
                    <a:pt x="3578191" y="2267924"/>
                    <a:pt x="3584385" y="2271906"/>
                    <a:pt x="3587925" y="2271906"/>
                  </a:cubicBezTo>
                  <a:cubicBezTo>
                    <a:pt x="3591022" y="2271906"/>
                    <a:pt x="3593677" y="2274118"/>
                    <a:pt x="3593677" y="2276331"/>
                  </a:cubicBezTo>
                  <a:cubicBezTo>
                    <a:pt x="3593677" y="2278985"/>
                    <a:pt x="3597216" y="2280755"/>
                    <a:pt x="3601641" y="2280755"/>
                  </a:cubicBezTo>
                  <a:cubicBezTo>
                    <a:pt x="3606065" y="2280755"/>
                    <a:pt x="3612702" y="2284295"/>
                    <a:pt x="3616684" y="2288719"/>
                  </a:cubicBezTo>
                  <a:cubicBezTo>
                    <a:pt x="3637037" y="2309515"/>
                    <a:pt x="3646329" y="2317036"/>
                    <a:pt x="3661372" y="2325000"/>
                  </a:cubicBezTo>
                  <a:cubicBezTo>
                    <a:pt x="3670221" y="2329867"/>
                    <a:pt x="3677743" y="2332965"/>
                    <a:pt x="3677743" y="2331637"/>
                  </a:cubicBezTo>
                  <a:cubicBezTo>
                    <a:pt x="3677743" y="2330310"/>
                    <a:pt x="3685707" y="2337389"/>
                    <a:pt x="3695883" y="2347565"/>
                  </a:cubicBezTo>
                  <a:cubicBezTo>
                    <a:pt x="3705617" y="2357299"/>
                    <a:pt x="3719333" y="2367476"/>
                    <a:pt x="3726412" y="2369688"/>
                  </a:cubicBezTo>
                  <a:cubicBezTo>
                    <a:pt x="3733934" y="2372343"/>
                    <a:pt x="3740128" y="2378537"/>
                    <a:pt x="3741456" y="2385174"/>
                  </a:cubicBezTo>
                  <a:cubicBezTo>
                    <a:pt x="3743225" y="2390926"/>
                    <a:pt x="3746765" y="2395793"/>
                    <a:pt x="3749862" y="2395793"/>
                  </a:cubicBezTo>
                  <a:cubicBezTo>
                    <a:pt x="3752959" y="2395793"/>
                    <a:pt x="3760481" y="2401102"/>
                    <a:pt x="3766675" y="2408181"/>
                  </a:cubicBezTo>
                  <a:cubicBezTo>
                    <a:pt x="3772427" y="2414818"/>
                    <a:pt x="3786586" y="2428092"/>
                    <a:pt x="3797647" y="2437826"/>
                  </a:cubicBezTo>
                  <a:cubicBezTo>
                    <a:pt x="3809151" y="2447559"/>
                    <a:pt x="3820212" y="2459948"/>
                    <a:pt x="3823309" y="2465700"/>
                  </a:cubicBezTo>
                  <a:cubicBezTo>
                    <a:pt x="3825964" y="2471009"/>
                    <a:pt x="3832158" y="2475434"/>
                    <a:pt x="3836583" y="2475434"/>
                  </a:cubicBezTo>
                  <a:cubicBezTo>
                    <a:pt x="3841007" y="2475434"/>
                    <a:pt x="3847202" y="2478531"/>
                    <a:pt x="3850299" y="2482071"/>
                  </a:cubicBezTo>
                  <a:cubicBezTo>
                    <a:pt x="3853396" y="2485610"/>
                    <a:pt x="3857820" y="2488707"/>
                    <a:pt x="3860033" y="2488707"/>
                  </a:cubicBezTo>
                  <a:cubicBezTo>
                    <a:pt x="3862245" y="2488707"/>
                    <a:pt x="3866669" y="2491362"/>
                    <a:pt x="3870209" y="2494459"/>
                  </a:cubicBezTo>
                  <a:cubicBezTo>
                    <a:pt x="3883483" y="2506848"/>
                    <a:pt x="3894986" y="2515255"/>
                    <a:pt x="3898968" y="2515255"/>
                  </a:cubicBezTo>
                  <a:cubicBezTo>
                    <a:pt x="3901623" y="2515255"/>
                    <a:pt x="3902950" y="2517467"/>
                    <a:pt x="3902066" y="2520564"/>
                  </a:cubicBezTo>
                  <a:cubicBezTo>
                    <a:pt x="3901623" y="2523661"/>
                    <a:pt x="3905605" y="2528086"/>
                    <a:pt x="3911357" y="2530740"/>
                  </a:cubicBezTo>
                  <a:cubicBezTo>
                    <a:pt x="3916666" y="2532953"/>
                    <a:pt x="3921091" y="2536492"/>
                    <a:pt x="3921091" y="2538262"/>
                  </a:cubicBezTo>
                  <a:cubicBezTo>
                    <a:pt x="3921091" y="2543129"/>
                    <a:pt x="3937904" y="2559500"/>
                    <a:pt x="3942329" y="2559500"/>
                  </a:cubicBezTo>
                  <a:cubicBezTo>
                    <a:pt x="3944541" y="2559500"/>
                    <a:pt x="3949850" y="2563482"/>
                    <a:pt x="3954275" y="2568349"/>
                  </a:cubicBezTo>
                  <a:cubicBezTo>
                    <a:pt x="3958699" y="2573216"/>
                    <a:pt x="3964009" y="2577198"/>
                    <a:pt x="3966664" y="2577198"/>
                  </a:cubicBezTo>
                  <a:cubicBezTo>
                    <a:pt x="3968876" y="2577198"/>
                    <a:pt x="3978610" y="2583835"/>
                    <a:pt x="3987901" y="2591799"/>
                  </a:cubicBezTo>
                  <a:cubicBezTo>
                    <a:pt x="4013563" y="2613479"/>
                    <a:pt x="4044977" y="2636044"/>
                    <a:pt x="4069312" y="2650202"/>
                  </a:cubicBezTo>
                  <a:cubicBezTo>
                    <a:pt x="4092762" y="2663476"/>
                    <a:pt x="4110460" y="2676749"/>
                    <a:pt x="4135680" y="2699757"/>
                  </a:cubicBezTo>
                  <a:cubicBezTo>
                    <a:pt x="4144529" y="2707279"/>
                    <a:pt x="4155148" y="2715243"/>
                    <a:pt x="4160015" y="2716570"/>
                  </a:cubicBezTo>
                  <a:cubicBezTo>
                    <a:pt x="4164439" y="2717897"/>
                    <a:pt x="4169749" y="2723207"/>
                    <a:pt x="4171076" y="2728074"/>
                  </a:cubicBezTo>
                  <a:cubicBezTo>
                    <a:pt x="4172846" y="2732498"/>
                    <a:pt x="4175501" y="2735595"/>
                    <a:pt x="4177270" y="2734268"/>
                  </a:cubicBezTo>
                  <a:cubicBezTo>
                    <a:pt x="4179040" y="2733383"/>
                    <a:pt x="4185235" y="2737365"/>
                    <a:pt x="4190102" y="2743117"/>
                  </a:cubicBezTo>
                  <a:cubicBezTo>
                    <a:pt x="4195411" y="2749311"/>
                    <a:pt x="4202490" y="2754178"/>
                    <a:pt x="4205587" y="2754178"/>
                  </a:cubicBezTo>
                  <a:cubicBezTo>
                    <a:pt x="4209127" y="2754178"/>
                    <a:pt x="4217976" y="2762143"/>
                    <a:pt x="4225940" y="2771877"/>
                  </a:cubicBezTo>
                  <a:cubicBezTo>
                    <a:pt x="4233462" y="2781610"/>
                    <a:pt x="4242753" y="2789575"/>
                    <a:pt x="4245851" y="2789575"/>
                  </a:cubicBezTo>
                  <a:cubicBezTo>
                    <a:pt x="4248948" y="2789575"/>
                    <a:pt x="4255142" y="2793557"/>
                    <a:pt x="4259567" y="2798424"/>
                  </a:cubicBezTo>
                  <a:cubicBezTo>
                    <a:pt x="4263991" y="2803291"/>
                    <a:pt x="4270185" y="2807273"/>
                    <a:pt x="4273725" y="2807273"/>
                  </a:cubicBezTo>
                  <a:cubicBezTo>
                    <a:pt x="4276822" y="2807273"/>
                    <a:pt x="4279477" y="2809927"/>
                    <a:pt x="4279477" y="2813467"/>
                  </a:cubicBezTo>
                  <a:cubicBezTo>
                    <a:pt x="4279477" y="2817007"/>
                    <a:pt x="4283459" y="2821431"/>
                    <a:pt x="4288326" y="2822758"/>
                  </a:cubicBezTo>
                  <a:cubicBezTo>
                    <a:pt x="4293193" y="2824528"/>
                    <a:pt x="4295848" y="2827625"/>
                    <a:pt x="4294520" y="2830280"/>
                  </a:cubicBezTo>
                  <a:cubicBezTo>
                    <a:pt x="4292308" y="2833377"/>
                    <a:pt x="4293635" y="2833820"/>
                    <a:pt x="4296733" y="2832050"/>
                  </a:cubicBezTo>
                  <a:cubicBezTo>
                    <a:pt x="4299830" y="2829838"/>
                    <a:pt x="4304254" y="2831607"/>
                    <a:pt x="4307351" y="2836032"/>
                  </a:cubicBezTo>
                  <a:cubicBezTo>
                    <a:pt x="4313103" y="2843111"/>
                    <a:pt x="4315315" y="2843554"/>
                    <a:pt x="4396727" y="2849306"/>
                  </a:cubicBezTo>
                  <a:cubicBezTo>
                    <a:pt x="4418849" y="2850633"/>
                    <a:pt x="4439202" y="2852845"/>
                    <a:pt x="4442299" y="2853730"/>
                  </a:cubicBezTo>
                  <a:cubicBezTo>
                    <a:pt x="4444954" y="2854615"/>
                    <a:pt x="4447609" y="2853730"/>
                    <a:pt x="4447609" y="2851075"/>
                  </a:cubicBezTo>
                  <a:cubicBezTo>
                    <a:pt x="4447609" y="2848421"/>
                    <a:pt x="4449378" y="2847536"/>
                    <a:pt x="4451148" y="2848863"/>
                  </a:cubicBezTo>
                  <a:cubicBezTo>
                    <a:pt x="4456015" y="2851960"/>
                    <a:pt x="4471943" y="2852403"/>
                    <a:pt x="4540081" y="2851518"/>
                  </a:cubicBezTo>
                  <a:cubicBezTo>
                    <a:pt x="4572822" y="2851518"/>
                    <a:pt x="4597157" y="2853288"/>
                    <a:pt x="4599812" y="2855942"/>
                  </a:cubicBezTo>
                  <a:cubicBezTo>
                    <a:pt x="4606006" y="2862137"/>
                    <a:pt x="4611316" y="2861252"/>
                    <a:pt x="4611316" y="2853730"/>
                  </a:cubicBezTo>
                  <a:close/>
                  <a:moveTo>
                    <a:pt x="1664588" y="2822316"/>
                  </a:moveTo>
                  <a:cubicBezTo>
                    <a:pt x="1664588" y="2818776"/>
                    <a:pt x="1662375" y="2817007"/>
                    <a:pt x="1660163" y="2818334"/>
                  </a:cubicBezTo>
                  <a:cubicBezTo>
                    <a:pt x="1657508" y="2820104"/>
                    <a:pt x="1656624" y="2823201"/>
                    <a:pt x="1657951" y="2825413"/>
                  </a:cubicBezTo>
                  <a:cubicBezTo>
                    <a:pt x="1661933" y="2831607"/>
                    <a:pt x="1664588" y="2830280"/>
                    <a:pt x="1664588" y="2822316"/>
                  </a:cubicBezTo>
                  <a:close/>
                  <a:moveTo>
                    <a:pt x="857114" y="2249784"/>
                  </a:moveTo>
                  <a:cubicBezTo>
                    <a:pt x="858441" y="2247571"/>
                    <a:pt x="857556" y="2245359"/>
                    <a:pt x="855344" y="2245359"/>
                  </a:cubicBezTo>
                  <a:cubicBezTo>
                    <a:pt x="852689" y="2245359"/>
                    <a:pt x="850477" y="2247571"/>
                    <a:pt x="850477" y="2249784"/>
                  </a:cubicBezTo>
                  <a:cubicBezTo>
                    <a:pt x="850477" y="2252438"/>
                    <a:pt x="851362" y="2254208"/>
                    <a:pt x="852247" y="2254208"/>
                  </a:cubicBezTo>
                  <a:cubicBezTo>
                    <a:pt x="853574" y="2254208"/>
                    <a:pt x="855786" y="2252438"/>
                    <a:pt x="857114" y="2249784"/>
                  </a:cubicBezTo>
                  <a:close/>
                  <a:moveTo>
                    <a:pt x="903571" y="2240935"/>
                  </a:moveTo>
                  <a:cubicBezTo>
                    <a:pt x="903571" y="2238722"/>
                    <a:pt x="901359" y="2236510"/>
                    <a:pt x="898704" y="2236510"/>
                  </a:cubicBezTo>
                  <a:cubicBezTo>
                    <a:pt x="896492" y="2236510"/>
                    <a:pt x="895607" y="2238722"/>
                    <a:pt x="896934" y="2240935"/>
                  </a:cubicBezTo>
                  <a:cubicBezTo>
                    <a:pt x="898262" y="2243589"/>
                    <a:pt x="900474" y="2245359"/>
                    <a:pt x="901801" y="2245359"/>
                  </a:cubicBezTo>
                  <a:cubicBezTo>
                    <a:pt x="902686" y="2245359"/>
                    <a:pt x="903571" y="2243589"/>
                    <a:pt x="903571" y="2240935"/>
                  </a:cubicBezTo>
                  <a:close/>
                  <a:moveTo>
                    <a:pt x="6259005" y="2194920"/>
                  </a:moveTo>
                  <a:cubicBezTo>
                    <a:pt x="6264757" y="2195805"/>
                    <a:pt x="6274934" y="2193592"/>
                    <a:pt x="6282013" y="2190495"/>
                  </a:cubicBezTo>
                  <a:cubicBezTo>
                    <a:pt x="6293074" y="2184743"/>
                    <a:pt x="6294844" y="2184743"/>
                    <a:pt x="6299711" y="2191380"/>
                  </a:cubicBezTo>
                  <a:cubicBezTo>
                    <a:pt x="6305020" y="2198017"/>
                    <a:pt x="6305463" y="2197574"/>
                    <a:pt x="6303251" y="2186955"/>
                  </a:cubicBezTo>
                  <a:cubicBezTo>
                    <a:pt x="6301923" y="2178549"/>
                    <a:pt x="6304135" y="2173239"/>
                    <a:pt x="6311657" y="2167045"/>
                  </a:cubicBezTo>
                  <a:cubicBezTo>
                    <a:pt x="6316967" y="2162621"/>
                    <a:pt x="6320949" y="2155541"/>
                    <a:pt x="6320064" y="2151559"/>
                  </a:cubicBezTo>
                  <a:cubicBezTo>
                    <a:pt x="6319179" y="2147135"/>
                    <a:pt x="6320506" y="2143595"/>
                    <a:pt x="6323161" y="2143595"/>
                  </a:cubicBezTo>
                  <a:cubicBezTo>
                    <a:pt x="6325816" y="2143595"/>
                    <a:pt x="6328028" y="2140498"/>
                    <a:pt x="6328028" y="2136958"/>
                  </a:cubicBezTo>
                  <a:cubicBezTo>
                    <a:pt x="6328028" y="2133419"/>
                    <a:pt x="6331125" y="2130322"/>
                    <a:pt x="6335107" y="2130322"/>
                  </a:cubicBezTo>
                  <a:cubicBezTo>
                    <a:pt x="6338647" y="2130322"/>
                    <a:pt x="6340417" y="2128109"/>
                    <a:pt x="6339089" y="2125897"/>
                  </a:cubicBezTo>
                  <a:cubicBezTo>
                    <a:pt x="6337319" y="2123242"/>
                    <a:pt x="6334222" y="2122358"/>
                    <a:pt x="6332010" y="2123685"/>
                  </a:cubicBezTo>
                  <a:cubicBezTo>
                    <a:pt x="6325816" y="2127667"/>
                    <a:pt x="6327585" y="2107314"/>
                    <a:pt x="6334665" y="2093156"/>
                  </a:cubicBezTo>
                  <a:cubicBezTo>
                    <a:pt x="6338204" y="2086519"/>
                    <a:pt x="6341301" y="2076343"/>
                    <a:pt x="6341301" y="2070591"/>
                  </a:cubicBezTo>
                  <a:cubicBezTo>
                    <a:pt x="6341301" y="2058644"/>
                    <a:pt x="6373158" y="2024133"/>
                    <a:pt x="6384219" y="2024133"/>
                  </a:cubicBezTo>
                  <a:cubicBezTo>
                    <a:pt x="6390856" y="2024133"/>
                    <a:pt x="6391298" y="2023248"/>
                    <a:pt x="6385547" y="2019709"/>
                  </a:cubicBezTo>
                  <a:cubicBezTo>
                    <a:pt x="6379795" y="2015727"/>
                    <a:pt x="6379795" y="2015284"/>
                    <a:pt x="6385547" y="2014842"/>
                  </a:cubicBezTo>
                  <a:cubicBezTo>
                    <a:pt x="6389086" y="2014399"/>
                    <a:pt x="6393511" y="2014399"/>
                    <a:pt x="6395723" y="2014842"/>
                  </a:cubicBezTo>
                  <a:cubicBezTo>
                    <a:pt x="6397493" y="2014842"/>
                    <a:pt x="6398378" y="2013957"/>
                    <a:pt x="6398378" y="2012187"/>
                  </a:cubicBezTo>
                  <a:cubicBezTo>
                    <a:pt x="6396608" y="2000241"/>
                    <a:pt x="6399705" y="1984313"/>
                    <a:pt x="6403687" y="1985198"/>
                  </a:cubicBezTo>
                  <a:cubicBezTo>
                    <a:pt x="6406342" y="1986082"/>
                    <a:pt x="6409439" y="1981658"/>
                    <a:pt x="6410324" y="1975464"/>
                  </a:cubicBezTo>
                  <a:cubicBezTo>
                    <a:pt x="6411651" y="1969269"/>
                    <a:pt x="6417403" y="1960420"/>
                    <a:pt x="6424040" y="1955111"/>
                  </a:cubicBezTo>
                  <a:cubicBezTo>
                    <a:pt x="6434216" y="1947147"/>
                    <a:pt x="6435101" y="1944492"/>
                    <a:pt x="6431119" y="1932546"/>
                  </a:cubicBezTo>
                  <a:cubicBezTo>
                    <a:pt x="6427137" y="1921484"/>
                    <a:pt x="6427579" y="1918387"/>
                    <a:pt x="6434659" y="1913520"/>
                  </a:cubicBezTo>
                  <a:cubicBezTo>
                    <a:pt x="6442180" y="1907768"/>
                    <a:pt x="6442180" y="1906884"/>
                    <a:pt x="6431562" y="1897150"/>
                  </a:cubicBezTo>
                  <a:cubicBezTo>
                    <a:pt x="6425367" y="1891398"/>
                    <a:pt x="6421828" y="1884761"/>
                    <a:pt x="6423597" y="1881664"/>
                  </a:cubicBezTo>
                  <a:cubicBezTo>
                    <a:pt x="6425367" y="1878567"/>
                    <a:pt x="6424925" y="1878124"/>
                    <a:pt x="6421828" y="1879894"/>
                  </a:cubicBezTo>
                  <a:cubicBezTo>
                    <a:pt x="6418730" y="1881664"/>
                    <a:pt x="6416518" y="1880336"/>
                    <a:pt x="6416518" y="1876354"/>
                  </a:cubicBezTo>
                  <a:cubicBezTo>
                    <a:pt x="6416518" y="1872372"/>
                    <a:pt x="6415191" y="1869718"/>
                    <a:pt x="6413421" y="1869718"/>
                  </a:cubicBezTo>
                  <a:cubicBezTo>
                    <a:pt x="6403687" y="1871487"/>
                    <a:pt x="6398820" y="1868833"/>
                    <a:pt x="6401475" y="1863966"/>
                  </a:cubicBezTo>
                  <a:cubicBezTo>
                    <a:pt x="6403687" y="1860426"/>
                    <a:pt x="6402360" y="1859984"/>
                    <a:pt x="6397493" y="1861754"/>
                  </a:cubicBezTo>
                  <a:cubicBezTo>
                    <a:pt x="6393068" y="1863081"/>
                    <a:pt x="6389971" y="1862638"/>
                    <a:pt x="6389971" y="1860426"/>
                  </a:cubicBezTo>
                  <a:cubicBezTo>
                    <a:pt x="6389971" y="1856444"/>
                    <a:pt x="6372715" y="1848922"/>
                    <a:pt x="6366964" y="1850692"/>
                  </a:cubicBezTo>
                  <a:cubicBezTo>
                    <a:pt x="6364751" y="1851135"/>
                    <a:pt x="6363424" y="1847153"/>
                    <a:pt x="6363424" y="1842286"/>
                  </a:cubicBezTo>
                  <a:cubicBezTo>
                    <a:pt x="6363424" y="1835206"/>
                    <a:pt x="6361212" y="1833437"/>
                    <a:pt x="6354575" y="1835206"/>
                  </a:cubicBezTo>
                  <a:cubicBezTo>
                    <a:pt x="6348823" y="1836534"/>
                    <a:pt x="6345726" y="1835206"/>
                    <a:pt x="6345726" y="1831224"/>
                  </a:cubicBezTo>
                  <a:cubicBezTo>
                    <a:pt x="6345726" y="1824145"/>
                    <a:pt x="6324931" y="1802907"/>
                    <a:pt x="6318294" y="1802907"/>
                  </a:cubicBezTo>
                  <a:cubicBezTo>
                    <a:pt x="6316082" y="1802907"/>
                    <a:pt x="6306790" y="1795828"/>
                    <a:pt x="6297941" y="1786979"/>
                  </a:cubicBezTo>
                  <a:cubicBezTo>
                    <a:pt x="6268297" y="1758662"/>
                    <a:pt x="6262987" y="1754238"/>
                    <a:pt x="6257678" y="1754238"/>
                  </a:cubicBezTo>
                  <a:cubicBezTo>
                    <a:pt x="6255023" y="1754238"/>
                    <a:pt x="6250599" y="1749371"/>
                    <a:pt x="6248387" y="1743176"/>
                  </a:cubicBezTo>
                  <a:cubicBezTo>
                    <a:pt x="6246174" y="1736982"/>
                    <a:pt x="6241307" y="1732115"/>
                    <a:pt x="6237768" y="1732115"/>
                  </a:cubicBezTo>
                  <a:cubicBezTo>
                    <a:pt x="6234228" y="1732115"/>
                    <a:pt x="6225379" y="1728576"/>
                    <a:pt x="6217415" y="1724594"/>
                  </a:cubicBezTo>
                  <a:cubicBezTo>
                    <a:pt x="6207239" y="1718399"/>
                    <a:pt x="6204141" y="1713975"/>
                    <a:pt x="6205469" y="1706895"/>
                  </a:cubicBezTo>
                  <a:cubicBezTo>
                    <a:pt x="6206354" y="1701586"/>
                    <a:pt x="6205911" y="1697162"/>
                    <a:pt x="6204584" y="1697604"/>
                  </a:cubicBezTo>
                  <a:cubicBezTo>
                    <a:pt x="6203257" y="1698046"/>
                    <a:pt x="6196177" y="1695834"/>
                    <a:pt x="6189541" y="1693179"/>
                  </a:cubicBezTo>
                  <a:cubicBezTo>
                    <a:pt x="6182461" y="1690082"/>
                    <a:pt x="6175825" y="1687870"/>
                    <a:pt x="6174055" y="1687870"/>
                  </a:cubicBezTo>
                  <a:cubicBezTo>
                    <a:pt x="6172285" y="1687870"/>
                    <a:pt x="6168303" y="1683888"/>
                    <a:pt x="6165206" y="1678579"/>
                  </a:cubicBezTo>
                  <a:cubicBezTo>
                    <a:pt x="6162109" y="1673269"/>
                    <a:pt x="6158126" y="1670614"/>
                    <a:pt x="6156799" y="1671942"/>
                  </a:cubicBezTo>
                  <a:cubicBezTo>
                    <a:pt x="6152817" y="1675481"/>
                    <a:pt x="6137774" y="1661323"/>
                    <a:pt x="6137774" y="1653801"/>
                  </a:cubicBezTo>
                  <a:cubicBezTo>
                    <a:pt x="6137774" y="1650704"/>
                    <a:pt x="6134677" y="1648049"/>
                    <a:pt x="6131137" y="1648049"/>
                  </a:cubicBezTo>
                  <a:cubicBezTo>
                    <a:pt x="6127597" y="1648049"/>
                    <a:pt x="6124943" y="1645395"/>
                    <a:pt x="6125827" y="1642740"/>
                  </a:cubicBezTo>
                  <a:cubicBezTo>
                    <a:pt x="6126270" y="1639643"/>
                    <a:pt x="6124058" y="1637431"/>
                    <a:pt x="6120961" y="1638315"/>
                  </a:cubicBezTo>
                  <a:cubicBezTo>
                    <a:pt x="6114324" y="1639643"/>
                    <a:pt x="6108129" y="1634776"/>
                    <a:pt x="6082025" y="1608229"/>
                  </a:cubicBezTo>
                  <a:cubicBezTo>
                    <a:pt x="6070963" y="1597167"/>
                    <a:pt x="6059902" y="1588318"/>
                    <a:pt x="6056805" y="1588318"/>
                  </a:cubicBezTo>
                  <a:cubicBezTo>
                    <a:pt x="6044859" y="1587434"/>
                    <a:pt x="6036010" y="1579912"/>
                    <a:pt x="6031585" y="1566638"/>
                  </a:cubicBezTo>
                  <a:cubicBezTo>
                    <a:pt x="6028488" y="1556462"/>
                    <a:pt x="6022736" y="1550710"/>
                    <a:pt x="6011675" y="1546286"/>
                  </a:cubicBezTo>
                  <a:cubicBezTo>
                    <a:pt x="6001941" y="1542303"/>
                    <a:pt x="5994862" y="1536109"/>
                    <a:pt x="5993534" y="1529915"/>
                  </a:cubicBezTo>
                  <a:cubicBezTo>
                    <a:pt x="5991765" y="1523720"/>
                    <a:pt x="5987783" y="1520181"/>
                    <a:pt x="5983801" y="1520623"/>
                  </a:cubicBezTo>
                  <a:cubicBezTo>
                    <a:pt x="5979818" y="1521508"/>
                    <a:pt x="5976279" y="1519738"/>
                    <a:pt x="5976279" y="1516641"/>
                  </a:cubicBezTo>
                  <a:cubicBezTo>
                    <a:pt x="5976279" y="1513987"/>
                    <a:pt x="5974509" y="1510004"/>
                    <a:pt x="5972297" y="1507792"/>
                  </a:cubicBezTo>
                  <a:cubicBezTo>
                    <a:pt x="5970085" y="1505580"/>
                    <a:pt x="5969642" y="1506465"/>
                    <a:pt x="5971412" y="1510004"/>
                  </a:cubicBezTo>
                  <a:cubicBezTo>
                    <a:pt x="5979376" y="1524163"/>
                    <a:pt x="5954156" y="1508677"/>
                    <a:pt x="5931149" y="1485670"/>
                  </a:cubicBezTo>
                  <a:cubicBezTo>
                    <a:pt x="5923185" y="1478148"/>
                    <a:pt x="5911238" y="1468414"/>
                    <a:pt x="5904159" y="1463990"/>
                  </a:cubicBezTo>
                  <a:cubicBezTo>
                    <a:pt x="5895310" y="1459123"/>
                    <a:pt x="5891771" y="1453813"/>
                    <a:pt x="5893540" y="1449389"/>
                  </a:cubicBezTo>
                  <a:cubicBezTo>
                    <a:pt x="5895310" y="1444079"/>
                    <a:pt x="5893540" y="1444522"/>
                    <a:pt x="5886019" y="1451158"/>
                  </a:cubicBezTo>
                  <a:cubicBezTo>
                    <a:pt x="5875842" y="1460007"/>
                    <a:pt x="5875842" y="1460007"/>
                    <a:pt x="5877170" y="1451158"/>
                  </a:cubicBezTo>
                  <a:cubicBezTo>
                    <a:pt x="5878055" y="1446291"/>
                    <a:pt x="5877170" y="1442309"/>
                    <a:pt x="5874515" y="1441867"/>
                  </a:cubicBezTo>
                  <a:cubicBezTo>
                    <a:pt x="5865666" y="1440982"/>
                    <a:pt x="5854605" y="1434788"/>
                    <a:pt x="5854605" y="1430806"/>
                  </a:cubicBezTo>
                  <a:cubicBezTo>
                    <a:pt x="5854605" y="1424169"/>
                    <a:pt x="5837349" y="1407356"/>
                    <a:pt x="5834252" y="1410453"/>
                  </a:cubicBezTo>
                  <a:cubicBezTo>
                    <a:pt x="5832482" y="1411780"/>
                    <a:pt x="5827615" y="1408683"/>
                    <a:pt x="5823191" y="1403374"/>
                  </a:cubicBezTo>
                  <a:cubicBezTo>
                    <a:pt x="5818766" y="1398064"/>
                    <a:pt x="5815226" y="1395410"/>
                    <a:pt x="5814784" y="1397622"/>
                  </a:cubicBezTo>
                  <a:cubicBezTo>
                    <a:pt x="5814784" y="1399834"/>
                    <a:pt x="5811687" y="1398949"/>
                    <a:pt x="5808147" y="1395852"/>
                  </a:cubicBezTo>
                  <a:cubicBezTo>
                    <a:pt x="5804608" y="1392755"/>
                    <a:pt x="5802838" y="1388773"/>
                    <a:pt x="5803723" y="1386560"/>
                  </a:cubicBezTo>
                  <a:cubicBezTo>
                    <a:pt x="5806820" y="1382136"/>
                    <a:pt x="5789564" y="1372402"/>
                    <a:pt x="5783812" y="1375942"/>
                  </a:cubicBezTo>
                  <a:cubicBezTo>
                    <a:pt x="5778503" y="1379481"/>
                    <a:pt x="5761690" y="1368420"/>
                    <a:pt x="5761690" y="1361783"/>
                  </a:cubicBezTo>
                  <a:cubicBezTo>
                    <a:pt x="5761690" y="1358686"/>
                    <a:pt x="5760362" y="1356031"/>
                    <a:pt x="5758593" y="1356031"/>
                  </a:cubicBezTo>
                  <a:cubicBezTo>
                    <a:pt x="5756380" y="1356031"/>
                    <a:pt x="5747974" y="1349395"/>
                    <a:pt x="5739567" y="1341430"/>
                  </a:cubicBezTo>
                  <a:cubicBezTo>
                    <a:pt x="5730718" y="1333909"/>
                    <a:pt x="5718330" y="1323732"/>
                    <a:pt x="5711693" y="1319308"/>
                  </a:cubicBezTo>
                  <a:cubicBezTo>
                    <a:pt x="5705056" y="1315326"/>
                    <a:pt x="5699747" y="1308689"/>
                    <a:pt x="5699747" y="1304707"/>
                  </a:cubicBezTo>
                  <a:cubicBezTo>
                    <a:pt x="5699747" y="1301167"/>
                    <a:pt x="5697977" y="1299398"/>
                    <a:pt x="5695322" y="1300725"/>
                  </a:cubicBezTo>
                  <a:cubicBezTo>
                    <a:pt x="5693110" y="1302052"/>
                    <a:pt x="5690898" y="1301167"/>
                    <a:pt x="5690898" y="1298070"/>
                  </a:cubicBezTo>
                  <a:cubicBezTo>
                    <a:pt x="5690898" y="1294973"/>
                    <a:pt x="5686473" y="1294088"/>
                    <a:pt x="5679836" y="1294973"/>
                  </a:cubicBezTo>
                  <a:cubicBezTo>
                    <a:pt x="5671872" y="1296743"/>
                    <a:pt x="5668775" y="1295415"/>
                    <a:pt x="5668775" y="1290106"/>
                  </a:cubicBezTo>
                  <a:cubicBezTo>
                    <a:pt x="5668775" y="1281257"/>
                    <a:pt x="5652404" y="1270638"/>
                    <a:pt x="5645767" y="1274620"/>
                  </a:cubicBezTo>
                  <a:cubicBezTo>
                    <a:pt x="5642670" y="1276832"/>
                    <a:pt x="5641785" y="1275505"/>
                    <a:pt x="5643555" y="1270638"/>
                  </a:cubicBezTo>
                  <a:cubicBezTo>
                    <a:pt x="5646652" y="1262674"/>
                    <a:pt x="5635149" y="1256480"/>
                    <a:pt x="5631609" y="1264444"/>
                  </a:cubicBezTo>
                  <a:cubicBezTo>
                    <a:pt x="5630282" y="1267983"/>
                    <a:pt x="5629397" y="1267099"/>
                    <a:pt x="5629397" y="1263116"/>
                  </a:cubicBezTo>
                  <a:cubicBezTo>
                    <a:pt x="5628954" y="1259577"/>
                    <a:pt x="5621875" y="1251613"/>
                    <a:pt x="5613026" y="1245861"/>
                  </a:cubicBezTo>
                  <a:cubicBezTo>
                    <a:pt x="5604177" y="1239667"/>
                    <a:pt x="5598425" y="1232587"/>
                    <a:pt x="5599753" y="1229048"/>
                  </a:cubicBezTo>
                  <a:cubicBezTo>
                    <a:pt x="5601080" y="1225951"/>
                    <a:pt x="5599310" y="1223296"/>
                    <a:pt x="5595328" y="1223296"/>
                  </a:cubicBezTo>
                  <a:cubicBezTo>
                    <a:pt x="5586479" y="1223296"/>
                    <a:pt x="5576745" y="1213562"/>
                    <a:pt x="5579400" y="1206483"/>
                  </a:cubicBezTo>
                  <a:cubicBezTo>
                    <a:pt x="5580285" y="1202943"/>
                    <a:pt x="5576303" y="1201173"/>
                    <a:pt x="5568338" y="1201173"/>
                  </a:cubicBezTo>
                  <a:cubicBezTo>
                    <a:pt x="5555065" y="1201173"/>
                    <a:pt x="5547543" y="1195421"/>
                    <a:pt x="5530730" y="1173299"/>
                  </a:cubicBezTo>
                  <a:cubicBezTo>
                    <a:pt x="5524536" y="1164450"/>
                    <a:pt x="5518784" y="1161353"/>
                    <a:pt x="5513032" y="1162680"/>
                  </a:cubicBezTo>
                  <a:cubicBezTo>
                    <a:pt x="5506838" y="1164450"/>
                    <a:pt x="5505068" y="1163122"/>
                    <a:pt x="5506838" y="1158698"/>
                  </a:cubicBezTo>
                  <a:cubicBezTo>
                    <a:pt x="5508165" y="1155158"/>
                    <a:pt x="5507280" y="1152504"/>
                    <a:pt x="5504625" y="1152504"/>
                  </a:cubicBezTo>
                  <a:cubicBezTo>
                    <a:pt x="5501971" y="1152504"/>
                    <a:pt x="5494007" y="1146752"/>
                    <a:pt x="5487370" y="1139230"/>
                  </a:cubicBezTo>
                  <a:cubicBezTo>
                    <a:pt x="5475866" y="1126841"/>
                    <a:pt x="5466132" y="1121090"/>
                    <a:pt x="5471442" y="1129939"/>
                  </a:cubicBezTo>
                  <a:cubicBezTo>
                    <a:pt x="5473211" y="1132151"/>
                    <a:pt x="5469229" y="1131708"/>
                    <a:pt x="5463035" y="1129054"/>
                  </a:cubicBezTo>
                  <a:cubicBezTo>
                    <a:pt x="5456841" y="1125956"/>
                    <a:pt x="5452859" y="1121090"/>
                    <a:pt x="5454186" y="1118435"/>
                  </a:cubicBezTo>
                  <a:cubicBezTo>
                    <a:pt x="5455071" y="1114895"/>
                    <a:pt x="5452416" y="1112683"/>
                    <a:pt x="5447549" y="1112683"/>
                  </a:cubicBezTo>
                  <a:cubicBezTo>
                    <a:pt x="5441797" y="1112683"/>
                    <a:pt x="5438700" y="1109586"/>
                    <a:pt x="5438700" y="1104276"/>
                  </a:cubicBezTo>
                  <a:cubicBezTo>
                    <a:pt x="5438700" y="1099409"/>
                    <a:pt x="5434718" y="1094100"/>
                    <a:pt x="5429409" y="1092773"/>
                  </a:cubicBezTo>
                  <a:cubicBezTo>
                    <a:pt x="5424099" y="1091003"/>
                    <a:pt x="5421445" y="1087021"/>
                    <a:pt x="5422772" y="1083924"/>
                  </a:cubicBezTo>
                  <a:cubicBezTo>
                    <a:pt x="5424099" y="1079942"/>
                    <a:pt x="5422772" y="1078614"/>
                    <a:pt x="5418790" y="1079942"/>
                  </a:cubicBezTo>
                  <a:cubicBezTo>
                    <a:pt x="5415693" y="1081269"/>
                    <a:pt x="5411711" y="1078614"/>
                    <a:pt x="5409941" y="1073305"/>
                  </a:cubicBezTo>
                  <a:cubicBezTo>
                    <a:pt x="5406844" y="1063128"/>
                    <a:pt x="5396667" y="1060916"/>
                    <a:pt x="5393128" y="1069765"/>
                  </a:cubicBezTo>
                  <a:cubicBezTo>
                    <a:pt x="5391800" y="1072420"/>
                    <a:pt x="5390473" y="1069323"/>
                    <a:pt x="5390473" y="1062686"/>
                  </a:cubicBezTo>
                  <a:cubicBezTo>
                    <a:pt x="5390030" y="1053394"/>
                    <a:pt x="5388261" y="1050297"/>
                    <a:pt x="5382066" y="1051625"/>
                  </a:cubicBezTo>
                  <a:cubicBezTo>
                    <a:pt x="5377642" y="1052510"/>
                    <a:pt x="5365696" y="1044545"/>
                    <a:pt x="5353307" y="1031714"/>
                  </a:cubicBezTo>
                  <a:cubicBezTo>
                    <a:pt x="5341803" y="1020211"/>
                    <a:pt x="5329857" y="1010919"/>
                    <a:pt x="5326317" y="1010919"/>
                  </a:cubicBezTo>
                  <a:cubicBezTo>
                    <a:pt x="5323220" y="1010919"/>
                    <a:pt x="5316141" y="1006052"/>
                    <a:pt x="5310389" y="999858"/>
                  </a:cubicBezTo>
                  <a:cubicBezTo>
                    <a:pt x="5304637" y="993663"/>
                    <a:pt x="5301983" y="988796"/>
                    <a:pt x="5304195" y="988796"/>
                  </a:cubicBezTo>
                  <a:cubicBezTo>
                    <a:pt x="5309947" y="988796"/>
                    <a:pt x="5284285" y="971983"/>
                    <a:pt x="5267029" y="964462"/>
                  </a:cubicBezTo>
                  <a:cubicBezTo>
                    <a:pt x="5259065" y="960922"/>
                    <a:pt x="5251543" y="954728"/>
                    <a:pt x="5249773" y="950303"/>
                  </a:cubicBezTo>
                  <a:cubicBezTo>
                    <a:pt x="5246676" y="941897"/>
                    <a:pt x="5221899" y="918004"/>
                    <a:pt x="5216147" y="918004"/>
                  </a:cubicBezTo>
                  <a:cubicBezTo>
                    <a:pt x="5214377" y="918004"/>
                    <a:pt x="5205528" y="910483"/>
                    <a:pt x="5196237" y="901633"/>
                  </a:cubicBezTo>
                  <a:cubicBezTo>
                    <a:pt x="5173672" y="879068"/>
                    <a:pt x="5162168" y="870219"/>
                    <a:pt x="5144027" y="861813"/>
                  </a:cubicBezTo>
                  <a:cubicBezTo>
                    <a:pt x="5135621" y="857831"/>
                    <a:pt x="5128984" y="852964"/>
                    <a:pt x="5128984" y="850752"/>
                  </a:cubicBezTo>
                  <a:cubicBezTo>
                    <a:pt x="5128984" y="848982"/>
                    <a:pt x="5126329" y="847212"/>
                    <a:pt x="5122790" y="847212"/>
                  </a:cubicBezTo>
                  <a:cubicBezTo>
                    <a:pt x="5119250" y="847212"/>
                    <a:pt x="5115268" y="842345"/>
                    <a:pt x="5113941" y="836593"/>
                  </a:cubicBezTo>
                  <a:cubicBezTo>
                    <a:pt x="5111286" y="825974"/>
                    <a:pt x="5093145" y="817568"/>
                    <a:pt x="5083854" y="823320"/>
                  </a:cubicBezTo>
                  <a:cubicBezTo>
                    <a:pt x="5081199" y="825089"/>
                    <a:pt x="5079872" y="823762"/>
                    <a:pt x="5081199" y="820222"/>
                  </a:cubicBezTo>
                  <a:cubicBezTo>
                    <a:pt x="5082527" y="816683"/>
                    <a:pt x="5080757" y="811373"/>
                    <a:pt x="5077660" y="808276"/>
                  </a:cubicBezTo>
                  <a:cubicBezTo>
                    <a:pt x="5074562" y="805179"/>
                    <a:pt x="5072793" y="799870"/>
                    <a:pt x="5074120" y="796330"/>
                  </a:cubicBezTo>
                  <a:cubicBezTo>
                    <a:pt x="5076332" y="791463"/>
                    <a:pt x="5073235" y="789693"/>
                    <a:pt x="5062616" y="789693"/>
                  </a:cubicBezTo>
                  <a:cubicBezTo>
                    <a:pt x="5055095" y="789693"/>
                    <a:pt x="5049785" y="787923"/>
                    <a:pt x="5051555" y="785269"/>
                  </a:cubicBezTo>
                  <a:cubicBezTo>
                    <a:pt x="5052882" y="783056"/>
                    <a:pt x="5049343" y="779959"/>
                    <a:pt x="5043148" y="778189"/>
                  </a:cubicBezTo>
                  <a:cubicBezTo>
                    <a:pt x="5037397" y="776862"/>
                    <a:pt x="5031645" y="771995"/>
                    <a:pt x="5030317" y="767571"/>
                  </a:cubicBezTo>
                  <a:cubicBezTo>
                    <a:pt x="5028990" y="761819"/>
                    <a:pt x="5025450" y="760049"/>
                    <a:pt x="5018814" y="761819"/>
                  </a:cubicBezTo>
                  <a:cubicBezTo>
                    <a:pt x="5012177" y="763589"/>
                    <a:pt x="5009522" y="762261"/>
                    <a:pt x="5009522" y="756952"/>
                  </a:cubicBezTo>
                  <a:cubicBezTo>
                    <a:pt x="5009522" y="752970"/>
                    <a:pt x="5005982" y="749873"/>
                    <a:pt x="5001558" y="749873"/>
                  </a:cubicBezTo>
                  <a:cubicBezTo>
                    <a:pt x="4996691" y="749873"/>
                    <a:pt x="4989612" y="745891"/>
                    <a:pt x="4985187" y="741024"/>
                  </a:cubicBezTo>
                  <a:cubicBezTo>
                    <a:pt x="4980763" y="736157"/>
                    <a:pt x="4973683" y="732175"/>
                    <a:pt x="4968817" y="732175"/>
                  </a:cubicBezTo>
                  <a:cubicBezTo>
                    <a:pt x="4964392" y="732175"/>
                    <a:pt x="4961295" y="730847"/>
                    <a:pt x="4961737" y="729077"/>
                  </a:cubicBezTo>
                  <a:cubicBezTo>
                    <a:pt x="4962622" y="722883"/>
                    <a:pt x="4955543" y="710052"/>
                    <a:pt x="4951118" y="710052"/>
                  </a:cubicBezTo>
                  <a:cubicBezTo>
                    <a:pt x="4944482" y="710052"/>
                    <a:pt x="4929438" y="691911"/>
                    <a:pt x="4932093" y="687487"/>
                  </a:cubicBezTo>
                  <a:cubicBezTo>
                    <a:pt x="4933420" y="685717"/>
                    <a:pt x="4930323" y="684832"/>
                    <a:pt x="4925014" y="685717"/>
                  </a:cubicBezTo>
                  <a:cubicBezTo>
                    <a:pt x="4918819" y="687044"/>
                    <a:pt x="4912625" y="683947"/>
                    <a:pt x="4906873" y="676868"/>
                  </a:cubicBezTo>
                  <a:cubicBezTo>
                    <a:pt x="4902006" y="670674"/>
                    <a:pt x="4895812" y="665807"/>
                    <a:pt x="4892272" y="665807"/>
                  </a:cubicBezTo>
                  <a:cubicBezTo>
                    <a:pt x="4889175" y="665807"/>
                    <a:pt x="4885636" y="664037"/>
                    <a:pt x="4884751" y="662267"/>
                  </a:cubicBezTo>
                  <a:cubicBezTo>
                    <a:pt x="4882981" y="657843"/>
                    <a:pt x="4844488" y="635720"/>
                    <a:pt x="4840506" y="636605"/>
                  </a:cubicBezTo>
                  <a:cubicBezTo>
                    <a:pt x="4838736" y="636605"/>
                    <a:pt x="4833869" y="632623"/>
                    <a:pt x="4830329" y="626871"/>
                  </a:cubicBezTo>
                  <a:cubicBezTo>
                    <a:pt x="4826347" y="621562"/>
                    <a:pt x="4821038" y="618022"/>
                    <a:pt x="4818825" y="619349"/>
                  </a:cubicBezTo>
                  <a:cubicBezTo>
                    <a:pt x="4816613" y="621119"/>
                    <a:pt x="4814843" y="618022"/>
                    <a:pt x="4814843" y="613155"/>
                  </a:cubicBezTo>
                  <a:cubicBezTo>
                    <a:pt x="4814843" y="607846"/>
                    <a:pt x="4813516" y="603864"/>
                    <a:pt x="4811746" y="604306"/>
                  </a:cubicBezTo>
                  <a:cubicBezTo>
                    <a:pt x="4803782" y="605633"/>
                    <a:pt x="4788739" y="598112"/>
                    <a:pt x="4790951" y="594572"/>
                  </a:cubicBezTo>
                  <a:cubicBezTo>
                    <a:pt x="4792278" y="592360"/>
                    <a:pt x="4791836" y="590590"/>
                    <a:pt x="4789624" y="590590"/>
                  </a:cubicBezTo>
                  <a:cubicBezTo>
                    <a:pt x="4787854" y="590590"/>
                    <a:pt x="4782102" y="587493"/>
                    <a:pt x="4777235" y="583511"/>
                  </a:cubicBezTo>
                  <a:cubicBezTo>
                    <a:pt x="4769713" y="577759"/>
                    <a:pt x="4769271" y="576432"/>
                    <a:pt x="4775023" y="572449"/>
                  </a:cubicBezTo>
                  <a:cubicBezTo>
                    <a:pt x="4780775" y="568467"/>
                    <a:pt x="4780332" y="568025"/>
                    <a:pt x="4774138" y="570237"/>
                  </a:cubicBezTo>
                  <a:cubicBezTo>
                    <a:pt x="4769713" y="571565"/>
                    <a:pt x="4766174" y="570680"/>
                    <a:pt x="4766174" y="568467"/>
                  </a:cubicBezTo>
                  <a:cubicBezTo>
                    <a:pt x="4766174" y="565813"/>
                    <a:pt x="4763519" y="564043"/>
                    <a:pt x="4760422" y="564043"/>
                  </a:cubicBezTo>
                  <a:cubicBezTo>
                    <a:pt x="4757325" y="564043"/>
                    <a:pt x="4752458" y="560061"/>
                    <a:pt x="4749361" y="555194"/>
                  </a:cubicBezTo>
                  <a:cubicBezTo>
                    <a:pt x="4746263" y="550327"/>
                    <a:pt x="4740954" y="546345"/>
                    <a:pt x="4737414" y="546345"/>
                  </a:cubicBezTo>
                  <a:cubicBezTo>
                    <a:pt x="4733875" y="546345"/>
                    <a:pt x="4725026" y="540593"/>
                    <a:pt x="4717504" y="533071"/>
                  </a:cubicBezTo>
                  <a:cubicBezTo>
                    <a:pt x="4710425" y="525992"/>
                    <a:pt x="4704230" y="521125"/>
                    <a:pt x="4704230" y="522452"/>
                  </a:cubicBezTo>
                  <a:cubicBezTo>
                    <a:pt x="4704230" y="523780"/>
                    <a:pt x="4701133" y="522010"/>
                    <a:pt x="4697594" y="518028"/>
                  </a:cubicBezTo>
                  <a:cubicBezTo>
                    <a:pt x="4694054" y="514488"/>
                    <a:pt x="4690957" y="509621"/>
                    <a:pt x="4690957" y="506967"/>
                  </a:cubicBezTo>
                  <a:cubicBezTo>
                    <a:pt x="4690957" y="504312"/>
                    <a:pt x="4687860" y="502100"/>
                    <a:pt x="4684320" y="502100"/>
                  </a:cubicBezTo>
                  <a:cubicBezTo>
                    <a:pt x="4680781" y="502100"/>
                    <a:pt x="4677683" y="499002"/>
                    <a:pt x="4677683" y="495463"/>
                  </a:cubicBezTo>
                  <a:cubicBezTo>
                    <a:pt x="4677683" y="489269"/>
                    <a:pt x="4675471" y="487941"/>
                    <a:pt x="4659985" y="487056"/>
                  </a:cubicBezTo>
                  <a:cubicBezTo>
                    <a:pt x="4656446" y="486614"/>
                    <a:pt x="4653349" y="483959"/>
                    <a:pt x="4653349" y="480862"/>
                  </a:cubicBezTo>
                  <a:cubicBezTo>
                    <a:pt x="4653349" y="477322"/>
                    <a:pt x="4649809" y="472455"/>
                    <a:pt x="4645827" y="469358"/>
                  </a:cubicBezTo>
                  <a:cubicBezTo>
                    <a:pt x="4641402" y="466261"/>
                    <a:pt x="4637863" y="461394"/>
                    <a:pt x="4637863" y="458297"/>
                  </a:cubicBezTo>
                  <a:cubicBezTo>
                    <a:pt x="4637863" y="455642"/>
                    <a:pt x="4634766" y="453430"/>
                    <a:pt x="4631226" y="453430"/>
                  </a:cubicBezTo>
                  <a:cubicBezTo>
                    <a:pt x="4627686" y="453430"/>
                    <a:pt x="4624589" y="451660"/>
                    <a:pt x="4624589" y="449005"/>
                  </a:cubicBezTo>
                  <a:cubicBezTo>
                    <a:pt x="4624589" y="446793"/>
                    <a:pt x="4619722" y="444581"/>
                    <a:pt x="4613528" y="444581"/>
                  </a:cubicBezTo>
                  <a:cubicBezTo>
                    <a:pt x="4605564" y="444581"/>
                    <a:pt x="4602467" y="442369"/>
                    <a:pt x="4602467" y="435732"/>
                  </a:cubicBezTo>
                  <a:cubicBezTo>
                    <a:pt x="4602467" y="430865"/>
                    <a:pt x="4600697" y="426440"/>
                    <a:pt x="4598042" y="426440"/>
                  </a:cubicBezTo>
                  <a:cubicBezTo>
                    <a:pt x="4589635" y="425113"/>
                    <a:pt x="4586981" y="424228"/>
                    <a:pt x="4572822" y="415379"/>
                  </a:cubicBezTo>
                  <a:cubicBezTo>
                    <a:pt x="4564858" y="410955"/>
                    <a:pt x="4558221" y="405203"/>
                    <a:pt x="4558221" y="403433"/>
                  </a:cubicBezTo>
                  <a:cubicBezTo>
                    <a:pt x="4558221" y="401221"/>
                    <a:pt x="4556452" y="401221"/>
                    <a:pt x="4553797" y="402548"/>
                  </a:cubicBezTo>
                  <a:cubicBezTo>
                    <a:pt x="4551585" y="403875"/>
                    <a:pt x="4549372" y="402106"/>
                    <a:pt x="4549372" y="398566"/>
                  </a:cubicBezTo>
                  <a:cubicBezTo>
                    <a:pt x="4549372" y="395026"/>
                    <a:pt x="4545390" y="390602"/>
                    <a:pt x="4540523" y="389274"/>
                  </a:cubicBezTo>
                  <a:cubicBezTo>
                    <a:pt x="4535656" y="387947"/>
                    <a:pt x="4531674" y="384408"/>
                    <a:pt x="4531674" y="382195"/>
                  </a:cubicBezTo>
                  <a:cubicBezTo>
                    <a:pt x="4531674" y="379983"/>
                    <a:pt x="4528577" y="378213"/>
                    <a:pt x="4525038" y="378213"/>
                  </a:cubicBezTo>
                  <a:cubicBezTo>
                    <a:pt x="4521055" y="378213"/>
                    <a:pt x="4516631" y="374674"/>
                    <a:pt x="4515304" y="370692"/>
                  </a:cubicBezTo>
                  <a:cubicBezTo>
                    <a:pt x="4509994" y="355648"/>
                    <a:pt x="4494508" y="343260"/>
                    <a:pt x="4488314" y="348126"/>
                  </a:cubicBezTo>
                  <a:cubicBezTo>
                    <a:pt x="4483890" y="351666"/>
                    <a:pt x="4483447" y="351224"/>
                    <a:pt x="4485659" y="344587"/>
                  </a:cubicBezTo>
                  <a:cubicBezTo>
                    <a:pt x="4487429" y="340162"/>
                    <a:pt x="4487429" y="337508"/>
                    <a:pt x="4485217" y="339277"/>
                  </a:cubicBezTo>
                  <a:cubicBezTo>
                    <a:pt x="4483447" y="341047"/>
                    <a:pt x="4479023" y="340605"/>
                    <a:pt x="4475483" y="337950"/>
                  </a:cubicBezTo>
                  <a:cubicBezTo>
                    <a:pt x="4470616" y="333968"/>
                    <a:pt x="4470616" y="331313"/>
                    <a:pt x="4475041" y="325561"/>
                  </a:cubicBezTo>
                  <a:cubicBezTo>
                    <a:pt x="4478138" y="321579"/>
                    <a:pt x="4479023" y="319810"/>
                    <a:pt x="4476810" y="321579"/>
                  </a:cubicBezTo>
                  <a:cubicBezTo>
                    <a:pt x="4471501" y="326004"/>
                    <a:pt x="4449821" y="314058"/>
                    <a:pt x="4441414" y="302554"/>
                  </a:cubicBezTo>
                  <a:cubicBezTo>
                    <a:pt x="4436990" y="295917"/>
                    <a:pt x="4432565" y="294147"/>
                    <a:pt x="4425928" y="296360"/>
                  </a:cubicBezTo>
                  <a:cubicBezTo>
                    <a:pt x="4420619" y="297687"/>
                    <a:pt x="4416637" y="297687"/>
                    <a:pt x="4417079" y="295475"/>
                  </a:cubicBezTo>
                  <a:cubicBezTo>
                    <a:pt x="4417522" y="293705"/>
                    <a:pt x="4416637" y="288396"/>
                    <a:pt x="4414425" y="283971"/>
                  </a:cubicBezTo>
                  <a:cubicBezTo>
                    <a:pt x="4411770" y="277777"/>
                    <a:pt x="4410000" y="277334"/>
                    <a:pt x="4405133" y="281316"/>
                  </a:cubicBezTo>
                  <a:cubicBezTo>
                    <a:pt x="4399824" y="285741"/>
                    <a:pt x="4399381" y="285298"/>
                    <a:pt x="4401594" y="279104"/>
                  </a:cubicBezTo>
                  <a:cubicBezTo>
                    <a:pt x="4403363" y="274237"/>
                    <a:pt x="4402036" y="272025"/>
                    <a:pt x="4397169" y="272025"/>
                  </a:cubicBezTo>
                  <a:cubicBezTo>
                    <a:pt x="4393187" y="272025"/>
                    <a:pt x="4390090" y="270255"/>
                    <a:pt x="4390090" y="267600"/>
                  </a:cubicBezTo>
                  <a:cubicBezTo>
                    <a:pt x="4390090" y="265388"/>
                    <a:pt x="4386108" y="263176"/>
                    <a:pt x="4381241" y="263176"/>
                  </a:cubicBezTo>
                  <a:cubicBezTo>
                    <a:pt x="4374604" y="263176"/>
                    <a:pt x="4371507" y="259194"/>
                    <a:pt x="4369295" y="249902"/>
                  </a:cubicBezTo>
                  <a:cubicBezTo>
                    <a:pt x="4367525" y="240611"/>
                    <a:pt x="4364428" y="236629"/>
                    <a:pt x="4359561" y="237514"/>
                  </a:cubicBezTo>
                  <a:cubicBezTo>
                    <a:pt x="4350712" y="238841"/>
                    <a:pt x="4327262" y="221585"/>
                    <a:pt x="4331686" y="216718"/>
                  </a:cubicBezTo>
                  <a:cubicBezTo>
                    <a:pt x="4333456" y="214949"/>
                    <a:pt x="4330359" y="214949"/>
                    <a:pt x="4325049" y="216276"/>
                  </a:cubicBezTo>
                  <a:cubicBezTo>
                    <a:pt x="4316643" y="218931"/>
                    <a:pt x="4314873" y="218046"/>
                    <a:pt x="4314873" y="210082"/>
                  </a:cubicBezTo>
                  <a:cubicBezTo>
                    <a:pt x="4314873" y="202117"/>
                    <a:pt x="4313546" y="201675"/>
                    <a:pt x="4306024" y="205657"/>
                  </a:cubicBezTo>
                  <a:cubicBezTo>
                    <a:pt x="4301157" y="208312"/>
                    <a:pt x="4297175" y="208754"/>
                    <a:pt x="4297175" y="206100"/>
                  </a:cubicBezTo>
                  <a:cubicBezTo>
                    <a:pt x="4297175" y="203887"/>
                    <a:pt x="4292308" y="202560"/>
                    <a:pt x="4286556" y="203002"/>
                  </a:cubicBezTo>
                  <a:cubicBezTo>
                    <a:pt x="4280804" y="203002"/>
                    <a:pt x="4276822" y="204772"/>
                    <a:pt x="4278150" y="206542"/>
                  </a:cubicBezTo>
                  <a:cubicBezTo>
                    <a:pt x="4279034" y="208754"/>
                    <a:pt x="4276822" y="210082"/>
                    <a:pt x="4272840" y="210082"/>
                  </a:cubicBezTo>
                  <a:cubicBezTo>
                    <a:pt x="4268858" y="210082"/>
                    <a:pt x="4266646" y="211851"/>
                    <a:pt x="4268416" y="214506"/>
                  </a:cubicBezTo>
                  <a:cubicBezTo>
                    <a:pt x="4271513" y="219816"/>
                    <a:pt x="4253815" y="237956"/>
                    <a:pt x="4248505" y="234416"/>
                  </a:cubicBezTo>
                  <a:cubicBezTo>
                    <a:pt x="4245851" y="233089"/>
                    <a:pt x="4245408" y="234859"/>
                    <a:pt x="4246735" y="238841"/>
                  </a:cubicBezTo>
                  <a:cubicBezTo>
                    <a:pt x="4248505" y="242823"/>
                    <a:pt x="4246293" y="249460"/>
                    <a:pt x="4241426" y="254327"/>
                  </a:cubicBezTo>
                  <a:cubicBezTo>
                    <a:pt x="4229480" y="266273"/>
                    <a:pt x="4223728" y="273795"/>
                    <a:pt x="4222401" y="278662"/>
                  </a:cubicBezTo>
                  <a:cubicBezTo>
                    <a:pt x="4220188" y="286626"/>
                    <a:pt x="4207800" y="298572"/>
                    <a:pt x="4203818" y="295917"/>
                  </a:cubicBezTo>
                  <a:cubicBezTo>
                    <a:pt x="4201605" y="294590"/>
                    <a:pt x="4201605" y="298572"/>
                    <a:pt x="4204260" y="304766"/>
                  </a:cubicBezTo>
                  <a:cubicBezTo>
                    <a:pt x="4208685" y="316270"/>
                    <a:pt x="4219303" y="330871"/>
                    <a:pt x="4232135" y="342375"/>
                  </a:cubicBezTo>
                  <a:cubicBezTo>
                    <a:pt x="4236117" y="345914"/>
                    <a:pt x="4239656" y="351666"/>
                    <a:pt x="4239656" y="354763"/>
                  </a:cubicBezTo>
                  <a:cubicBezTo>
                    <a:pt x="4239656" y="357860"/>
                    <a:pt x="4244523" y="361400"/>
                    <a:pt x="4250275" y="363170"/>
                  </a:cubicBezTo>
                  <a:cubicBezTo>
                    <a:pt x="4257797" y="364940"/>
                    <a:pt x="4260451" y="368037"/>
                    <a:pt x="4258682" y="372904"/>
                  </a:cubicBezTo>
                  <a:cubicBezTo>
                    <a:pt x="4256912" y="377328"/>
                    <a:pt x="4257797" y="378656"/>
                    <a:pt x="4260894" y="376443"/>
                  </a:cubicBezTo>
                  <a:cubicBezTo>
                    <a:pt x="4263991" y="374674"/>
                    <a:pt x="4266203" y="375558"/>
                    <a:pt x="4266203" y="377771"/>
                  </a:cubicBezTo>
                  <a:cubicBezTo>
                    <a:pt x="4266203" y="380425"/>
                    <a:pt x="4269301" y="382638"/>
                    <a:pt x="4273283" y="382638"/>
                  </a:cubicBezTo>
                  <a:cubicBezTo>
                    <a:pt x="4279034" y="382638"/>
                    <a:pt x="4279477" y="383965"/>
                    <a:pt x="4275495" y="388832"/>
                  </a:cubicBezTo>
                  <a:cubicBezTo>
                    <a:pt x="4271070" y="394141"/>
                    <a:pt x="4271955" y="395911"/>
                    <a:pt x="4280362" y="398566"/>
                  </a:cubicBezTo>
                  <a:cubicBezTo>
                    <a:pt x="4286114" y="399893"/>
                    <a:pt x="4295405" y="407415"/>
                    <a:pt x="4301157" y="414052"/>
                  </a:cubicBezTo>
                  <a:cubicBezTo>
                    <a:pt x="4306909" y="421131"/>
                    <a:pt x="4314431" y="426883"/>
                    <a:pt x="4317528" y="426883"/>
                  </a:cubicBezTo>
                  <a:cubicBezTo>
                    <a:pt x="4321067" y="426883"/>
                    <a:pt x="4323280" y="428210"/>
                    <a:pt x="4323280" y="430422"/>
                  </a:cubicBezTo>
                  <a:cubicBezTo>
                    <a:pt x="4321510" y="441926"/>
                    <a:pt x="4325492" y="448563"/>
                    <a:pt x="4338323" y="453872"/>
                  </a:cubicBezTo>
                  <a:cubicBezTo>
                    <a:pt x="4345845" y="457412"/>
                    <a:pt x="4354251" y="459624"/>
                    <a:pt x="4356021" y="458739"/>
                  </a:cubicBezTo>
                  <a:cubicBezTo>
                    <a:pt x="4358233" y="458297"/>
                    <a:pt x="4360888" y="461394"/>
                    <a:pt x="4362215" y="465819"/>
                  </a:cubicBezTo>
                  <a:cubicBezTo>
                    <a:pt x="4363100" y="470686"/>
                    <a:pt x="4369295" y="477322"/>
                    <a:pt x="4375489" y="480420"/>
                  </a:cubicBezTo>
                  <a:cubicBezTo>
                    <a:pt x="4381241" y="483517"/>
                    <a:pt x="4388320" y="489711"/>
                    <a:pt x="4390532" y="494136"/>
                  </a:cubicBezTo>
                  <a:cubicBezTo>
                    <a:pt x="4393187" y="498560"/>
                    <a:pt x="4396727" y="501215"/>
                    <a:pt x="4399381" y="499887"/>
                  </a:cubicBezTo>
                  <a:cubicBezTo>
                    <a:pt x="4401594" y="498118"/>
                    <a:pt x="4403363" y="499887"/>
                    <a:pt x="4403363" y="503427"/>
                  </a:cubicBezTo>
                  <a:cubicBezTo>
                    <a:pt x="4403363" y="506967"/>
                    <a:pt x="4406461" y="511391"/>
                    <a:pt x="4410443" y="512718"/>
                  </a:cubicBezTo>
                  <a:cubicBezTo>
                    <a:pt x="4414425" y="514046"/>
                    <a:pt x="4416637" y="518028"/>
                    <a:pt x="4415310" y="521568"/>
                  </a:cubicBezTo>
                  <a:cubicBezTo>
                    <a:pt x="4413982" y="525107"/>
                    <a:pt x="4416194" y="528647"/>
                    <a:pt x="4421946" y="529974"/>
                  </a:cubicBezTo>
                  <a:cubicBezTo>
                    <a:pt x="4426813" y="531301"/>
                    <a:pt x="4429468" y="534399"/>
                    <a:pt x="4427698" y="537053"/>
                  </a:cubicBezTo>
                  <a:cubicBezTo>
                    <a:pt x="4425043" y="541920"/>
                    <a:pt x="4430353" y="543690"/>
                    <a:pt x="4444511" y="542363"/>
                  </a:cubicBezTo>
                  <a:cubicBezTo>
                    <a:pt x="4448493" y="541920"/>
                    <a:pt x="4452033" y="543690"/>
                    <a:pt x="4452033" y="545902"/>
                  </a:cubicBezTo>
                  <a:cubicBezTo>
                    <a:pt x="4452033" y="548557"/>
                    <a:pt x="4454688" y="550769"/>
                    <a:pt x="4457785" y="550769"/>
                  </a:cubicBezTo>
                  <a:cubicBezTo>
                    <a:pt x="4460882" y="550769"/>
                    <a:pt x="4473271" y="561388"/>
                    <a:pt x="4485659" y="573777"/>
                  </a:cubicBezTo>
                  <a:cubicBezTo>
                    <a:pt x="4513534" y="603421"/>
                    <a:pt x="4534771" y="621562"/>
                    <a:pt x="4540523" y="621562"/>
                  </a:cubicBezTo>
                  <a:cubicBezTo>
                    <a:pt x="4542736" y="621562"/>
                    <a:pt x="4544948" y="623774"/>
                    <a:pt x="4544948" y="626429"/>
                  </a:cubicBezTo>
                  <a:cubicBezTo>
                    <a:pt x="4544948" y="633065"/>
                    <a:pt x="4556452" y="643684"/>
                    <a:pt x="4563973" y="643684"/>
                  </a:cubicBezTo>
                  <a:cubicBezTo>
                    <a:pt x="4567513" y="643684"/>
                    <a:pt x="4575919" y="648994"/>
                    <a:pt x="4582999" y="656073"/>
                  </a:cubicBezTo>
                  <a:cubicBezTo>
                    <a:pt x="4606006" y="677311"/>
                    <a:pt x="4626359" y="692354"/>
                    <a:pt x="4631668" y="692354"/>
                  </a:cubicBezTo>
                  <a:cubicBezTo>
                    <a:pt x="4634323" y="692354"/>
                    <a:pt x="4638305" y="695451"/>
                    <a:pt x="4639633" y="699433"/>
                  </a:cubicBezTo>
                  <a:cubicBezTo>
                    <a:pt x="4641402" y="703415"/>
                    <a:pt x="4643615" y="705627"/>
                    <a:pt x="4644942" y="704300"/>
                  </a:cubicBezTo>
                  <a:cubicBezTo>
                    <a:pt x="4648039" y="701645"/>
                    <a:pt x="4652906" y="705185"/>
                    <a:pt x="4673259" y="724653"/>
                  </a:cubicBezTo>
                  <a:cubicBezTo>
                    <a:pt x="4679896" y="731290"/>
                    <a:pt x="4688745" y="736599"/>
                    <a:pt x="4692284" y="736599"/>
                  </a:cubicBezTo>
                  <a:cubicBezTo>
                    <a:pt x="4699363" y="736599"/>
                    <a:pt x="4709982" y="757394"/>
                    <a:pt x="4704673" y="760491"/>
                  </a:cubicBezTo>
                  <a:cubicBezTo>
                    <a:pt x="4698479" y="764473"/>
                    <a:pt x="4682108" y="757837"/>
                    <a:pt x="4682108" y="751200"/>
                  </a:cubicBezTo>
                  <a:cubicBezTo>
                    <a:pt x="4682108" y="747660"/>
                    <a:pt x="4680338" y="746333"/>
                    <a:pt x="4677683" y="747660"/>
                  </a:cubicBezTo>
                  <a:cubicBezTo>
                    <a:pt x="4675471" y="748988"/>
                    <a:pt x="4673259" y="747218"/>
                    <a:pt x="4673259" y="743678"/>
                  </a:cubicBezTo>
                  <a:cubicBezTo>
                    <a:pt x="4673259" y="740139"/>
                    <a:pt x="4671047" y="735714"/>
                    <a:pt x="4667949" y="733944"/>
                  </a:cubicBezTo>
                  <a:cubicBezTo>
                    <a:pt x="4664852" y="731732"/>
                    <a:pt x="4664410" y="732617"/>
                    <a:pt x="4666622" y="736599"/>
                  </a:cubicBezTo>
                  <a:cubicBezTo>
                    <a:pt x="4668834" y="740581"/>
                    <a:pt x="4668392" y="741466"/>
                    <a:pt x="4665295" y="739254"/>
                  </a:cubicBezTo>
                  <a:cubicBezTo>
                    <a:pt x="4662198" y="737484"/>
                    <a:pt x="4659985" y="732617"/>
                    <a:pt x="4659543" y="728635"/>
                  </a:cubicBezTo>
                  <a:cubicBezTo>
                    <a:pt x="4659543" y="722883"/>
                    <a:pt x="4658658" y="722883"/>
                    <a:pt x="4656888" y="727308"/>
                  </a:cubicBezTo>
                  <a:cubicBezTo>
                    <a:pt x="4655118" y="731732"/>
                    <a:pt x="4652464" y="729520"/>
                    <a:pt x="4648482" y="720671"/>
                  </a:cubicBezTo>
                  <a:cubicBezTo>
                    <a:pt x="4645384" y="713592"/>
                    <a:pt x="4642730" y="710494"/>
                    <a:pt x="4642730" y="713592"/>
                  </a:cubicBezTo>
                  <a:cubicBezTo>
                    <a:pt x="4642287" y="717574"/>
                    <a:pt x="4636093" y="714919"/>
                    <a:pt x="4625474" y="706070"/>
                  </a:cubicBezTo>
                  <a:cubicBezTo>
                    <a:pt x="4616183" y="698991"/>
                    <a:pt x="4603351" y="690584"/>
                    <a:pt x="4596715" y="687487"/>
                  </a:cubicBezTo>
                  <a:cubicBezTo>
                    <a:pt x="4590078" y="684390"/>
                    <a:pt x="4584769" y="680408"/>
                    <a:pt x="4584769" y="678195"/>
                  </a:cubicBezTo>
                  <a:cubicBezTo>
                    <a:pt x="4584769" y="675983"/>
                    <a:pt x="4582999" y="675541"/>
                    <a:pt x="4580344" y="676868"/>
                  </a:cubicBezTo>
                  <a:cubicBezTo>
                    <a:pt x="4578132" y="678195"/>
                    <a:pt x="4575919" y="676426"/>
                    <a:pt x="4575919" y="672444"/>
                  </a:cubicBezTo>
                  <a:cubicBezTo>
                    <a:pt x="4575919" y="668461"/>
                    <a:pt x="4573707" y="666692"/>
                    <a:pt x="4571495" y="668019"/>
                  </a:cubicBezTo>
                  <a:cubicBezTo>
                    <a:pt x="4568840" y="669346"/>
                    <a:pt x="4565743" y="667577"/>
                    <a:pt x="4564416" y="664037"/>
                  </a:cubicBezTo>
                  <a:cubicBezTo>
                    <a:pt x="4563088" y="660055"/>
                    <a:pt x="4557779" y="656958"/>
                    <a:pt x="4553354" y="656958"/>
                  </a:cubicBezTo>
                  <a:cubicBezTo>
                    <a:pt x="4548930" y="656958"/>
                    <a:pt x="4544948" y="654303"/>
                    <a:pt x="4544948" y="650763"/>
                  </a:cubicBezTo>
                  <a:cubicBezTo>
                    <a:pt x="4544948" y="647224"/>
                    <a:pt x="4539638" y="643242"/>
                    <a:pt x="4533002" y="641472"/>
                  </a:cubicBezTo>
                  <a:cubicBezTo>
                    <a:pt x="4518843" y="637932"/>
                    <a:pt x="4500703" y="622004"/>
                    <a:pt x="4500703" y="612713"/>
                  </a:cubicBezTo>
                  <a:cubicBezTo>
                    <a:pt x="4500703" y="606961"/>
                    <a:pt x="4499818" y="606961"/>
                    <a:pt x="4496721" y="612270"/>
                  </a:cubicBezTo>
                  <a:cubicBezTo>
                    <a:pt x="4493181" y="617580"/>
                    <a:pt x="4491411" y="617580"/>
                    <a:pt x="4485217" y="611385"/>
                  </a:cubicBezTo>
                  <a:cubicBezTo>
                    <a:pt x="4481235" y="606961"/>
                    <a:pt x="4475925" y="603864"/>
                    <a:pt x="4473271" y="603864"/>
                  </a:cubicBezTo>
                  <a:cubicBezTo>
                    <a:pt x="4470616" y="603864"/>
                    <a:pt x="4469731" y="602536"/>
                    <a:pt x="4471058" y="600766"/>
                  </a:cubicBezTo>
                  <a:cubicBezTo>
                    <a:pt x="4475483" y="596784"/>
                    <a:pt x="4465307" y="586165"/>
                    <a:pt x="4456458" y="586165"/>
                  </a:cubicBezTo>
                  <a:cubicBezTo>
                    <a:pt x="4452475" y="586165"/>
                    <a:pt x="4446724" y="581741"/>
                    <a:pt x="4444069" y="576432"/>
                  </a:cubicBezTo>
                  <a:cubicBezTo>
                    <a:pt x="4441414" y="570680"/>
                    <a:pt x="4439202" y="568910"/>
                    <a:pt x="4439202" y="572449"/>
                  </a:cubicBezTo>
                  <a:cubicBezTo>
                    <a:pt x="4438759" y="577316"/>
                    <a:pt x="4437432" y="577316"/>
                    <a:pt x="4432123" y="572892"/>
                  </a:cubicBezTo>
                  <a:cubicBezTo>
                    <a:pt x="4424159" y="566255"/>
                    <a:pt x="4423274" y="557406"/>
                    <a:pt x="4430795" y="562273"/>
                  </a:cubicBezTo>
                  <a:cubicBezTo>
                    <a:pt x="4433893" y="564043"/>
                    <a:pt x="4434335" y="563600"/>
                    <a:pt x="4432565" y="560503"/>
                  </a:cubicBezTo>
                  <a:cubicBezTo>
                    <a:pt x="4430795" y="557406"/>
                    <a:pt x="4426371" y="555194"/>
                    <a:pt x="4422831" y="555194"/>
                  </a:cubicBezTo>
                  <a:cubicBezTo>
                    <a:pt x="4413982" y="555194"/>
                    <a:pt x="4402036" y="543248"/>
                    <a:pt x="4405133" y="537938"/>
                  </a:cubicBezTo>
                  <a:cubicBezTo>
                    <a:pt x="4406903" y="535726"/>
                    <a:pt x="4404248" y="534399"/>
                    <a:pt x="4400266" y="534841"/>
                  </a:cubicBezTo>
                  <a:cubicBezTo>
                    <a:pt x="4395842" y="535726"/>
                    <a:pt x="4388762" y="531301"/>
                    <a:pt x="4383895" y="525550"/>
                  </a:cubicBezTo>
                  <a:cubicBezTo>
                    <a:pt x="4379471" y="519798"/>
                    <a:pt x="4372834" y="515816"/>
                    <a:pt x="4369737" y="517143"/>
                  </a:cubicBezTo>
                  <a:cubicBezTo>
                    <a:pt x="4366197" y="518470"/>
                    <a:pt x="4363543" y="517585"/>
                    <a:pt x="4363543" y="515373"/>
                  </a:cubicBezTo>
                  <a:cubicBezTo>
                    <a:pt x="4363543" y="512718"/>
                    <a:pt x="4359561" y="510949"/>
                    <a:pt x="4354694" y="510949"/>
                  </a:cubicBezTo>
                  <a:cubicBezTo>
                    <a:pt x="4349827" y="510949"/>
                    <a:pt x="4345845" y="508736"/>
                    <a:pt x="4345845" y="506524"/>
                  </a:cubicBezTo>
                  <a:cubicBezTo>
                    <a:pt x="4345845" y="499887"/>
                    <a:pt x="4323280" y="475553"/>
                    <a:pt x="4316643" y="475553"/>
                  </a:cubicBezTo>
                  <a:cubicBezTo>
                    <a:pt x="4313988" y="475553"/>
                    <a:pt x="4306909" y="470686"/>
                    <a:pt x="4301157" y="464491"/>
                  </a:cubicBezTo>
                  <a:cubicBezTo>
                    <a:pt x="4295405" y="458739"/>
                    <a:pt x="4288326" y="453430"/>
                    <a:pt x="4285229" y="453430"/>
                  </a:cubicBezTo>
                  <a:cubicBezTo>
                    <a:pt x="4277265" y="453430"/>
                    <a:pt x="4266646" y="435732"/>
                    <a:pt x="4269301" y="427325"/>
                  </a:cubicBezTo>
                  <a:cubicBezTo>
                    <a:pt x="4271513" y="421573"/>
                    <a:pt x="4270628" y="421131"/>
                    <a:pt x="4265761" y="425998"/>
                  </a:cubicBezTo>
                  <a:cubicBezTo>
                    <a:pt x="4258682" y="432635"/>
                    <a:pt x="4248063" y="433077"/>
                    <a:pt x="4249833" y="426440"/>
                  </a:cubicBezTo>
                  <a:cubicBezTo>
                    <a:pt x="4250275" y="423786"/>
                    <a:pt x="4244966" y="418034"/>
                    <a:pt x="4237444" y="413609"/>
                  </a:cubicBezTo>
                  <a:cubicBezTo>
                    <a:pt x="4230365" y="409185"/>
                    <a:pt x="4224613" y="403433"/>
                    <a:pt x="4225498" y="400336"/>
                  </a:cubicBezTo>
                  <a:cubicBezTo>
                    <a:pt x="4225940" y="397681"/>
                    <a:pt x="4224613" y="396354"/>
                    <a:pt x="4222401" y="397681"/>
                  </a:cubicBezTo>
                  <a:cubicBezTo>
                    <a:pt x="4220188" y="399451"/>
                    <a:pt x="4217091" y="398566"/>
                    <a:pt x="4215321" y="396354"/>
                  </a:cubicBezTo>
                  <a:cubicBezTo>
                    <a:pt x="4213994" y="393699"/>
                    <a:pt x="4209570" y="393257"/>
                    <a:pt x="4205145" y="394584"/>
                  </a:cubicBezTo>
                  <a:cubicBezTo>
                    <a:pt x="4201163" y="395911"/>
                    <a:pt x="4198951" y="395911"/>
                    <a:pt x="4200721" y="394141"/>
                  </a:cubicBezTo>
                  <a:cubicBezTo>
                    <a:pt x="4205145" y="388832"/>
                    <a:pt x="4183907" y="369364"/>
                    <a:pt x="4169306" y="364940"/>
                  </a:cubicBezTo>
                  <a:cubicBezTo>
                    <a:pt x="4156918" y="361400"/>
                    <a:pt x="4156033" y="362285"/>
                    <a:pt x="4147626" y="381753"/>
                  </a:cubicBezTo>
                  <a:lnTo>
                    <a:pt x="4138777" y="402106"/>
                  </a:lnTo>
                  <a:lnTo>
                    <a:pt x="4154705" y="422016"/>
                  </a:lnTo>
                  <a:cubicBezTo>
                    <a:pt x="4174173" y="446351"/>
                    <a:pt x="4180810" y="453430"/>
                    <a:pt x="4183907" y="453430"/>
                  </a:cubicBezTo>
                  <a:cubicBezTo>
                    <a:pt x="4184792" y="453430"/>
                    <a:pt x="4191871" y="459624"/>
                    <a:pt x="4198951" y="466704"/>
                  </a:cubicBezTo>
                  <a:cubicBezTo>
                    <a:pt x="4206472" y="474225"/>
                    <a:pt x="4216206" y="479977"/>
                    <a:pt x="4221073" y="479977"/>
                  </a:cubicBezTo>
                  <a:cubicBezTo>
                    <a:pt x="4225498" y="479977"/>
                    <a:pt x="4231692" y="484844"/>
                    <a:pt x="4234347" y="490596"/>
                  </a:cubicBezTo>
                  <a:cubicBezTo>
                    <a:pt x="4237002" y="496790"/>
                    <a:pt x="4250275" y="509621"/>
                    <a:pt x="4263549" y="519355"/>
                  </a:cubicBezTo>
                  <a:cubicBezTo>
                    <a:pt x="4277265" y="529532"/>
                    <a:pt x="4290096" y="541478"/>
                    <a:pt x="4292750" y="546345"/>
                  </a:cubicBezTo>
                  <a:cubicBezTo>
                    <a:pt x="4295405" y="551212"/>
                    <a:pt x="4300272" y="555194"/>
                    <a:pt x="4303369" y="555194"/>
                  </a:cubicBezTo>
                  <a:cubicBezTo>
                    <a:pt x="4306909" y="555194"/>
                    <a:pt x="4317085" y="562273"/>
                    <a:pt x="4325492" y="570680"/>
                  </a:cubicBezTo>
                  <a:cubicBezTo>
                    <a:pt x="4334341" y="579086"/>
                    <a:pt x="4342747" y="586165"/>
                    <a:pt x="4344075" y="586165"/>
                  </a:cubicBezTo>
                  <a:cubicBezTo>
                    <a:pt x="4344960" y="586165"/>
                    <a:pt x="4348499" y="588378"/>
                    <a:pt x="4351597" y="590590"/>
                  </a:cubicBezTo>
                  <a:cubicBezTo>
                    <a:pt x="4372834" y="608731"/>
                    <a:pt x="4379029" y="612713"/>
                    <a:pt x="4384338" y="612713"/>
                  </a:cubicBezTo>
                  <a:cubicBezTo>
                    <a:pt x="4387435" y="612713"/>
                    <a:pt x="4390090" y="617137"/>
                    <a:pt x="4390532" y="622889"/>
                  </a:cubicBezTo>
                  <a:cubicBezTo>
                    <a:pt x="4390532" y="628198"/>
                    <a:pt x="4391860" y="629968"/>
                    <a:pt x="4393187" y="627313"/>
                  </a:cubicBezTo>
                  <a:cubicBezTo>
                    <a:pt x="4396284" y="618464"/>
                    <a:pt x="4400709" y="620677"/>
                    <a:pt x="4406903" y="633950"/>
                  </a:cubicBezTo>
                  <a:cubicBezTo>
                    <a:pt x="4413097" y="647666"/>
                    <a:pt x="4439202" y="665807"/>
                    <a:pt x="4452918" y="665807"/>
                  </a:cubicBezTo>
                  <a:cubicBezTo>
                    <a:pt x="4458227" y="665807"/>
                    <a:pt x="4460882" y="667134"/>
                    <a:pt x="4459555" y="668461"/>
                  </a:cubicBezTo>
                  <a:cubicBezTo>
                    <a:pt x="4456015" y="672001"/>
                    <a:pt x="4483005" y="696778"/>
                    <a:pt x="4490969" y="696778"/>
                  </a:cubicBezTo>
                  <a:cubicBezTo>
                    <a:pt x="4494066" y="696778"/>
                    <a:pt x="4498933" y="701645"/>
                    <a:pt x="4501588" y="707840"/>
                  </a:cubicBezTo>
                  <a:cubicBezTo>
                    <a:pt x="4504242" y="714034"/>
                    <a:pt x="4509109" y="718901"/>
                    <a:pt x="4512649" y="718901"/>
                  </a:cubicBezTo>
                  <a:cubicBezTo>
                    <a:pt x="4515746" y="718901"/>
                    <a:pt x="4518401" y="720671"/>
                    <a:pt x="4518401" y="722883"/>
                  </a:cubicBezTo>
                  <a:cubicBezTo>
                    <a:pt x="4518401" y="725095"/>
                    <a:pt x="4522825" y="728635"/>
                    <a:pt x="4528135" y="730405"/>
                  </a:cubicBezTo>
                  <a:cubicBezTo>
                    <a:pt x="4533887" y="732175"/>
                    <a:pt x="4540523" y="736599"/>
                    <a:pt x="4543621" y="740581"/>
                  </a:cubicBezTo>
                  <a:cubicBezTo>
                    <a:pt x="4546718" y="744563"/>
                    <a:pt x="4549372" y="745891"/>
                    <a:pt x="4549372" y="743678"/>
                  </a:cubicBezTo>
                  <a:cubicBezTo>
                    <a:pt x="4549372" y="741024"/>
                    <a:pt x="4556452" y="746775"/>
                    <a:pt x="4564858" y="756067"/>
                  </a:cubicBezTo>
                  <a:cubicBezTo>
                    <a:pt x="4573265" y="765358"/>
                    <a:pt x="4580344" y="770668"/>
                    <a:pt x="4580344" y="767571"/>
                  </a:cubicBezTo>
                  <a:cubicBezTo>
                    <a:pt x="4580344" y="764031"/>
                    <a:pt x="4595387" y="776420"/>
                    <a:pt x="4613528" y="794560"/>
                  </a:cubicBezTo>
                  <a:cubicBezTo>
                    <a:pt x="4632111" y="812701"/>
                    <a:pt x="4650251" y="826859"/>
                    <a:pt x="4653349" y="826859"/>
                  </a:cubicBezTo>
                  <a:cubicBezTo>
                    <a:pt x="4656888" y="826417"/>
                    <a:pt x="4659985" y="829071"/>
                    <a:pt x="4659985" y="832611"/>
                  </a:cubicBezTo>
                  <a:cubicBezTo>
                    <a:pt x="4659985" y="837036"/>
                    <a:pt x="4662640" y="838363"/>
                    <a:pt x="4667065" y="836593"/>
                  </a:cubicBezTo>
                  <a:cubicBezTo>
                    <a:pt x="4672374" y="834823"/>
                    <a:pt x="4673701" y="835708"/>
                    <a:pt x="4671489" y="840575"/>
                  </a:cubicBezTo>
                  <a:cubicBezTo>
                    <a:pt x="4670162" y="845000"/>
                    <a:pt x="4672816" y="848097"/>
                    <a:pt x="4679896" y="849867"/>
                  </a:cubicBezTo>
                  <a:cubicBezTo>
                    <a:pt x="4686975" y="851636"/>
                    <a:pt x="4690957" y="855619"/>
                    <a:pt x="4690957" y="861370"/>
                  </a:cubicBezTo>
                  <a:cubicBezTo>
                    <a:pt x="4690957" y="869335"/>
                    <a:pt x="4691842" y="869777"/>
                    <a:pt x="4698479" y="864468"/>
                  </a:cubicBezTo>
                  <a:cubicBezTo>
                    <a:pt x="4703346" y="860043"/>
                    <a:pt x="4704673" y="860043"/>
                    <a:pt x="4702461" y="864025"/>
                  </a:cubicBezTo>
                  <a:cubicBezTo>
                    <a:pt x="4700691" y="867122"/>
                    <a:pt x="4702018" y="869335"/>
                    <a:pt x="4706000" y="869335"/>
                  </a:cubicBezTo>
                  <a:cubicBezTo>
                    <a:pt x="4709982" y="869335"/>
                    <a:pt x="4713079" y="870662"/>
                    <a:pt x="4713079" y="872874"/>
                  </a:cubicBezTo>
                  <a:cubicBezTo>
                    <a:pt x="4713079" y="874644"/>
                    <a:pt x="4719274" y="878626"/>
                    <a:pt x="4726353" y="881723"/>
                  </a:cubicBezTo>
                  <a:cubicBezTo>
                    <a:pt x="4733875" y="885263"/>
                    <a:pt x="4739627" y="890572"/>
                    <a:pt x="4739627" y="893669"/>
                  </a:cubicBezTo>
                  <a:cubicBezTo>
                    <a:pt x="4739627" y="896767"/>
                    <a:pt x="4745378" y="900749"/>
                    <a:pt x="4752900" y="902518"/>
                  </a:cubicBezTo>
                  <a:cubicBezTo>
                    <a:pt x="4759979" y="904288"/>
                    <a:pt x="4768828" y="908713"/>
                    <a:pt x="4771483" y="913137"/>
                  </a:cubicBezTo>
                  <a:cubicBezTo>
                    <a:pt x="4774580" y="917562"/>
                    <a:pt x="4780775" y="921986"/>
                    <a:pt x="4785199" y="923756"/>
                  </a:cubicBezTo>
                  <a:cubicBezTo>
                    <a:pt x="4790066" y="925526"/>
                    <a:pt x="4794491" y="930835"/>
                    <a:pt x="4795818" y="935702"/>
                  </a:cubicBezTo>
                  <a:cubicBezTo>
                    <a:pt x="4797145" y="940569"/>
                    <a:pt x="4801127" y="944551"/>
                    <a:pt x="4804225" y="944551"/>
                  </a:cubicBezTo>
                  <a:cubicBezTo>
                    <a:pt x="4807764" y="944551"/>
                    <a:pt x="4811746" y="947648"/>
                    <a:pt x="4813074" y="951188"/>
                  </a:cubicBezTo>
                  <a:cubicBezTo>
                    <a:pt x="4814843" y="954728"/>
                    <a:pt x="4817941" y="957825"/>
                    <a:pt x="4820153" y="957825"/>
                  </a:cubicBezTo>
                  <a:cubicBezTo>
                    <a:pt x="4822807" y="957825"/>
                    <a:pt x="4830329" y="963577"/>
                    <a:pt x="4837408" y="970656"/>
                  </a:cubicBezTo>
                  <a:cubicBezTo>
                    <a:pt x="4844045" y="977735"/>
                    <a:pt x="4850682" y="982602"/>
                    <a:pt x="4851567" y="981275"/>
                  </a:cubicBezTo>
                  <a:cubicBezTo>
                    <a:pt x="4852894" y="980390"/>
                    <a:pt x="4855991" y="983487"/>
                    <a:pt x="4859089" y="988354"/>
                  </a:cubicBezTo>
                  <a:cubicBezTo>
                    <a:pt x="4861743" y="993663"/>
                    <a:pt x="4866610" y="997645"/>
                    <a:pt x="4870592" y="997645"/>
                  </a:cubicBezTo>
                  <a:cubicBezTo>
                    <a:pt x="4874132" y="997645"/>
                    <a:pt x="4885193" y="1006495"/>
                    <a:pt x="4894927" y="1017113"/>
                  </a:cubicBezTo>
                  <a:cubicBezTo>
                    <a:pt x="4905103" y="1028175"/>
                    <a:pt x="4915722" y="1035696"/>
                    <a:pt x="4918819" y="1034811"/>
                  </a:cubicBezTo>
                  <a:cubicBezTo>
                    <a:pt x="4921917" y="1033484"/>
                    <a:pt x="4925899" y="1036581"/>
                    <a:pt x="4927669" y="1041448"/>
                  </a:cubicBezTo>
                  <a:cubicBezTo>
                    <a:pt x="4928996" y="1046758"/>
                    <a:pt x="4932978" y="1049412"/>
                    <a:pt x="4936518" y="1048085"/>
                  </a:cubicBezTo>
                  <a:cubicBezTo>
                    <a:pt x="4939615" y="1046758"/>
                    <a:pt x="4946694" y="1049855"/>
                    <a:pt x="4951561" y="1054722"/>
                  </a:cubicBezTo>
                  <a:cubicBezTo>
                    <a:pt x="4956870" y="1060031"/>
                    <a:pt x="4963065" y="1064013"/>
                    <a:pt x="4965719" y="1064013"/>
                  </a:cubicBezTo>
                  <a:cubicBezTo>
                    <a:pt x="4968374" y="1064013"/>
                    <a:pt x="4969701" y="1067995"/>
                    <a:pt x="4968374" y="1072862"/>
                  </a:cubicBezTo>
                  <a:cubicBezTo>
                    <a:pt x="4967047" y="1078172"/>
                    <a:pt x="4968374" y="1081711"/>
                    <a:pt x="4971914" y="1081711"/>
                  </a:cubicBezTo>
                  <a:cubicBezTo>
                    <a:pt x="4978993" y="1081711"/>
                    <a:pt x="4984302" y="1094100"/>
                    <a:pt x="4979878" y="1100737"/>
                  </a:cubicBezTo>
                  <a:cubicBezTo>
                    <a:pt x="4978108" y="1103834"/>
                    <a:pt x="4979878" y="1103834"/>
                    <a:pt x="4983860" y="1100294"/>
                  </a:cubicBezTo>
                  <a:cubicBezTo>
                    <a:pt x="4989169" y="1096312"/>
                    <a:pt x="4993594" y="1095870"/>
                    <a:pt x="4999346" y="1098524"/>
                  </a:cubicBezTo>
                  <a:cubicBezTo>
                    <a:pt x="5010407" y="1104719"/>
                    <a:pt x="5027220" y="1124629"/>
                    <a:pt x="5023681" y="1128169"/>
                  </a:cubicBezTo>
                  <a:cubicBezTo>
                    <a:pt x="5021911" y="1129496"/>
                    <a:pt x="5023681" y="1129939"/>
                    <a:pt x="5027220" y="1128169"/>
                  </a:cubicBezTo>
                  <a:cubicBezTo>
                    <a:pt x="5034299" y="1125514"/>
                    <a:pt x="5058192" y="1143655"/>
                    <a:pt x="5058192" y="1151619"/>
                  </a:cubicBezTo>
                  <a:cubicBezTo>
                    <a:pt x="5058192" y="1156928"/>
                    <a:pt x="5073235" y="1166662"/>
                    <a:pt x="5078987" y="1164892"/>
                  </a:cubicBezTo>
                  <a:cubicBezTo>
                    <a:pt x="5088721" y="1162238"/>
                    <a:pt x="5101110" y="1171971"/>
                    <a:pt x="5109074" y="1188342"/>
                  </a:cubicBezTo>
                  <a:cubicBezTo>
                    <a:pt x="5113498" y="1198519"/>
                    <a:pt x="5118365" y="1204270"/>
                    <a:pt x="5119250" y="1201616"/>
                  </a:cubicBezTo>
                  <a:cubicBezTo>
                    <a:pt x="5121020" y="1196306"/>
                    <a:pt x="5133851" y="1194979"/>
                    <a:pt x="5132966" y="1200288"/>
                  </a:cubicBezTo>
                  <a:cubicBezTo>
                    <a:pt x="5131196" y="1210465"/>
                    <a:pt x="5134736" y="1214447"/>
                    <a:pt x="5144912" y="1214447"/>
                  </a:cubicBezTo>
                  <a:cubicBezTo>
                    <a:pt x="5155531" y="1214447"/>
                    <a:pt x="5155974" y="1215332"/>
                    <a:pt x="5150664" y="1221968"/>
                  </a:cubicBezTo>
                  <a:cubicBezTo>
                    <a:pt x="5147125" y="1225951"/>
                    <a:pt x="5146682" y="1228163"/>
                    <a:pt x="5149779" y="1226393"/>
                  </a:cubicBezTo>
                  <a:cubicBezTo>
                    <a:pt x="5155531" y="1222853"/>
                    <a:pt x="5194909" y="1244976"/>
                    <a:pt x="5195352" y="1252055"/>
                  </a:cubicBezTo>
                  <a:cubicBezTo>
                    <a:pt x="5195794" y="1254710"/>
                    <a:pt x="5204201" y="1262674"/>
                    <a:pt x="5214377" y="1269753"/>
                  </a:cubicBezTo>
                  <a:cubicBezTo>
                    <a:pt x="5233845" y="1283912"/>
                    <a:pt x="5239597" y="1302495"/>
                    <a:pt x="5226323" y="1306034"/>
                  </a:cubicBezTo>
                  <a:cubicBezTo>
                    <a:pt x="5221014" y="1307804"/>
                    <a:pt x="5220571" y="1307362"/>
                    <a:pt x="5225881" y="1303822"/>
                  </a:cubicBezTo>
                  <a:cubicBezTo>
                    <a:pt x="5230748" y="1300282"/>
                    <a:pt x="5229421" y="1298070"/>
                    <a:pt x="5219244" y="1292761"/>
                  </a:cubicBezTo>
                  <a:cubicBezTo>
                    <a:pt x="5204201" y="1284797"/>
                    <a:pt x="5190485" y="1269753"/>
                    <a:pt x="5194467" y="1265329"/>
                  </a:cubicBezTo>
                  <a:cubicBezTo>
                    <a:pt x="5196237" y="1264001"/>
                    <a:pt x="5194024" y="1264001"/>
                    <a:pt x="5189600" y="1265771"/>
                  </a:cubicBezTo>
                  <a:cubicBezTo>
                    <a:pt x="5182521" y="1268426"/>
                    <a:pt x="5179866" y="1263559"/>
                    <a:pt x="5181636" y="1252940"/>
                  </a:cubicBezTo>
                  <a:cubicBezTo>
                    <a:pt x="5182078" y="1250728"/>
                    <a:pt x="5177654" y="1249843"/>
                    <a:pt x="5172344" y="1250285"/>
                  </a:cubicBezTo>
                  <a:cubicBezTo>
                    <a:pt x="5165265" y="1251170"/>
                    <a:pt x="5155974" y="1245418"/>
                    <a:pt x="5142700" y="1233030"/>
                  </a:cubicBezTo>
                  <a:cubicBezTo>
                    <a:pt x="5132081" y="1223296"/>
                    <a:pt x="5121905" y="1215332"/>
                    <a:pt x="5120577" y="1215332"/>
                  </a:cubicBezTo>
                  <a:cubicBezTo>
                    <a:pt x="5113941" y="1217102"/>
                    <a:pt x="5084739" y="1198519"/>
                    <a:pt x="5082084" y="1191439"/>
                  </a:cubicBezTo>
                  <a:cubicBezTo>
                    <a:pt x="5080757" y="1187015"/>
                    <a:pt x="5077660" y="1184360"/>
                    <a:pt x="5075447" y="1185687"/>
                  </a:cubicBezTo>
                  <a:cubicBezTo>
                    <a:pt x="5073235" y="1187457"/>
                    <a:pt x="5069695" y="1183475"/>
                    <a:pt x="5067483" y="1177723"/>
                  </a:cubicBezTo>
                  <a:cubicBezTo>
                    <a:pt x="5064829" y="1170644"/>
                    <a:pt x="5054210" y="1162238"/>
                    <a:pt x="5038724" y="1154716"/>
                  </a:cubicBezTo>
                  <a:cubicBezTo>
                    <a:pt x="5025008" y="1148079"/>
                    <a:pt x="5014831" y="1141000"/>
                    <a:pt x="5016159" y="1139230"/>
                  </a:cubicBezTo>
                  <a:cubicBezTo>
                    <a:pt x="5017044" y="1137460"/>
                    <a:pt x="5012619" y="1133478"/>
                    <a:pt x="5005982" y="1129939"/>
                  </a:cubicBezTo>
                  <a:cubicBezTo>
                    <a:pt x="4999346" y="1126399"/>
                    <a:pt x="4990939" y="1120205"/>
                    <a:pt x="4986957" y="1116223"/>
                  </a:cubicBezTo>
                  <a:cubicBezTo>
                    <a:pt x="4982975" y="1111798"/>
                    <a:pt x="4977666" y="1108258"/>
                    <a:pt x="4974568" y="1108258"/>
                  </a:cubicBezTo>
                  <a:cubicBezTo>
                    <a:pt x="4971914" y="1108258"/>
                    <a:pt x="4969701" y="1105161"/>
                    <a:pt x="4969701" y="1101622"/>
                  </a:cubicBezTo>
                  <a:cubicBezTo>
                    <a:pt x="4969701" y="1098082"/>
                    <a:pt x="4966604" y="1094985"/>
                    <a:pt x="4963065" y="1094985"/>
                  </a:cubicBezTo>
                  <a:cubicBezTo>
                    <a:pt x="4959525" y="1094985"/>
                    <a:pt x="4956428" y="1092773"/>
                    <a:pt x="4956428" y="1090118"/>
                  </a:cubicBezTo>
                  <a:cubicBezTo>
                    <a:pt x="4956428" y="1087906"/>
                    <a:pt x="4958640" y="1087021"/>
                    <a:pt x="4961737" y="1088791"/>
                  </a:cubicBezTo>
                  <a:cubicBezTo>
                    <a:pt x="4964834" y="1090560"/>
                    <a:pt x="4965277" y="1090118"/>
                    <a:pt x="4963507" y="1087021"/>
                  </a:cubicBezTo>
                  <a:cubicBezTo>
                    <a:pt x="4961737" y="1083924"/>
                    <a:pt x="4955543" y="1082596"/>
                    <a:pt x="4948464" y="1084366"/>
                  </a:cubicBezTo>
                  <a:cubicBezTo>
                    <a:pt x="4939172" y="1086136"/>
                    <a:pt x="4937845" y="1085693"/>
                    <a:pt x="4943154" y="1082154"/>
                  </a:cubicBezTo>
                  <a:cubicBezTo>
                    <a:pt x="4946694" y="1079499"/>
                    <a:pt x="4947579" y="1077287"/>
                    <a:pt x="4944924" y="1077287"/>
                  </a:cubicBezTo>
                  <a:cubicBezTo>
                    <a:pt x="4942712" y="1077287"/>
                    <a:pt x="4936075" y="1073305"/>
                    <a:pt x="4930766" y="1067995"/>
                  </a:cubicBezTo>
                  <a:cubicBezTo>
                    <a:pt x="4925456" y="1063128"/>
                    <a:pt x="4918819" y="1060474"/>
                    <a:pt x="4915722" y="1062243"/>
                  </a:cubicBezTo>
                  <a:cubicBezTo>
                    <a:pt x="4913068" y="1064013"/>
                    <a:pt x="4912183" y="1063571"/>
                    <a:pt x="4913953" y="1060474"/>
                  </a:cubicBezTo>
                  <a:cubicBezTo>
                    <a:pt x="4915280" y="1057819"/>
                    <a:pt x="4912625" y="1054722"/>
                    <a:pt x="4908201" y="1052952"/>
                  </a:cubicBezTo>
                  <a:cubicBezTo>
                    <a:pt x="4903334" y="1051625"/>
                    <a:pt x="4898024" y="1046315"/>
                    <a:pt x="4896697" y="1041448"/>
                  </a:cubicBezTo>
                  <a:cubicBezTo>
                    <a:pt x="4894485" y="1035254"/>
                    <a:pt x="4890945" y="1033042"/>
                    <a:pt x="4885193" y="1034369"/>
                  </a:cubicBezTo>
                  <a:cubicBezTo>
                    <a:pt x="4880769" y="1035696"/>
                    <a:pt x="4877671" y="1034811"/>
                    <a:pt x="4878999" y="1033042"/>
                  </a:cubicBezTo>
                  <a:cubicBezTo>
                    <a:pt x="4880326" y="1030829"/>
                    <a:pt x="4877229" y="1027732"/>
                    <a:pt x="4871920" y="1026405"/>
                  </a:cubicBezTo>
                  <a:cubicBezTo>
                    <a:pt x="4866610" y="1024635"/>
                    <a:pt x="4863955" y="1021095"/>
                    <a:pt x="4865283" y="1017113"/>
                  </a:cubicBezTo>
                  <a:cubicBezTo>
                    <a:pt x="4866610" y="1014016"/>
                    <a:pt x="4865725" y="1010034"/>
                    <a:pt x="4863513" y="1008707"/>
                  </a:cubicBezTo>
                  <a:cubicBezTo>
                    <a:pt x="4860858" y="1006937"/>
                    <a:pt x="4859089" y="1008707"/>
                    <a:pt x="4859089" y="1011804"/>
                  </a:cubicBezTo>
                  <a:cubicBezTo>
                    <a:pt x="4859089" y="1016228"/>
                    <a:pt x="4858204" y="1016228"/>
                    <a:pt x="4855106" y="1011361"/>
                  </a:cubicBezTo>
                  <a:cubicBezTo>
                    <a:pt x="4852894" y="1007822"/>
                    <a:pt x="4847585" y="1004282"/>
                    <a:pt x="4843603" y="1003840"/>
                  </a:cubicBezTo>
                  <a:cubicBezTo>
                    <a:pt x="4832541" y="1002070"/>
                    <a:pt x="4818825" y="987912"/>
                    <a:pt x="4821480" y="980832"/>
                  </a:cubicBezTo>
                  <a:cubicBezTo>
                    <a:pt x="4823250" y="976408"/>
                    <a:pt x="4821480" y="975080"/>
                    <a:pt x="4815728" y="976408"/>
                  </a:cubicBezTo>
                  <a:cubicBezTo>
                    <a:pt x="4805552" y="979505"/>
                    <a:pt x="4794933" y="971983"/>
                    <a:pt x="4790951" y="958710"/>
                  </a:cubicBezTo>
                  <a:cubicBezTo>
                    <a:pt x="4788296" y="950746"/>
                    <a:pt x="4785642" y="949418"/>
                    <a:pt x="4778120" y="951631"/>
                  </a:cubicBezTo>
                  <a:cubicBezTo>
                    <a:pt x="4772810" y="952958"/>
                    <a:pt x="4769713" y="952958"/>
                    <a:pt x="4771483" y="951188"/>
                  </a:cubicBezTo>
                  <a:cubicBezTo>
                    <a:pt x="4775908" y="946321"/>
                    <a:pt x="4764846" y="936587"/>
                    <a:pt x="4757767" y="939242"/>
                  </a:cubicBezTo>
                  <a:cubicBezTo>
                    <a:pt x="4753343" y="941012"/>
                    <a:pt x="4752015" y="939684"/>
                    <a:pt x="4754227" y="933932"/>
                  </a:cubicBezTo>
                  <a:cubicBezTo>
                    <a:pt x="4755997" y="929950"/>
                    <a:pt x="4755555" y="927296"/>
                    <a:pt x="4753343" y="928623"/>
                  </a:cubicBezTo>
                  <a:cubicBezTo>
                    <a:pt x="4751573" y="929950"/>
                    <a:pt x="4745821" y="928181"/>
                    <a:pt x="4741396" y="924641"/>
                  </a:cubicBezTo>
                  <a:cubicBezTo>
                    <a:pt x="4736972" y="921101"/>
                    <a:pt x="4729450" y="918004"/>
                    <a:pt x="4725468" y="918004"/>
                  </a:cubicBezTo>
                  <a:cubicBezTo>
                    <a:pt x="4721044" y="918004"/>
                    <a:pt x="4717504" y="915792"/>
                    <a:pt x="4717504" y="913137"/>
                  </a:cubicBezTo>
                  <a:cubicBezTo>
                    <a:pt x="4717504" y="910925"/>
                    <a:pt x="4715292" y="910040"/>
                    <a:pt x="4713079" y="911367"/>
                  </a:cubicBezTo>
                  <a:cubicBezTo>
                    <a:pt x="4706885" y="915349"/>
                    <a:pt x="4695381" y="902518"/>
                    <a:pt x="4695381" y="891900"/>
                  </a:cubicBezTo>
                  <a:cubicBezTo>
                    <a:pt x="4695381" y="886148"/>
                    <a:pt x="4692284" y="882608"/>
                    <a:pt x="4687860" y="882166"/>
                  </a:cubicBezTo>
                  <a:cubicBezTo>
                    <a:pt x="4682550" y="881723"/>
                    <a:pt x="4683435" y="880396"/>
                    <a:pt x="4690957" y="878184"/>
                  </a:cubicBezTo>
                  <a:cubicBezTo>
                    <a:pt x="4701576" y="874644"/>
                    <a:pt x="4701576" y="874644"/>
                    <a:pt x="4688745" y="874201"/>
                  </a:cubicBezTo>
                  <a:cubicBezTo>
                    <a:pt x="4681223" y="873759"/>
                    <a:pt x="4672816" y="875971"/>
                    <a:pt x="4669719" y="879068"/>
                  </a:cubicBezTo>
                  <a:cubicBezTo>
                    <a:pt x="4665737" y="883051"/>
                    <a:pt x="4664410" y="882166"/>
                    <a:pt x="4664410" y="874201"/>
                  </a:cubicBezTo>
                  <a:cubicBezTo>
                    <a:pt x="4664410" y="867122"/>
                    <a:pt x="4662640" y="864910"/>
                    <a:pt x="4658215" y="866237"/>
                  </a:cubicBezTo>
                  <a:cubicBezTo>
                    <a:pt x="4654233" y="868007"/>
                    <a:pt x="4650694" y="865352"/>
                    <a:pt x="4648924" y="860043"/>
                  </a:cubicBezTo>
                  <a:cubicBezTo>
                    <a:pt x="4647154" y="855619"/>
                    <a:pt x="4642730" y="851636"/>
                    <a:pt x="4638748" y="851636"/>
                  </a:cubicBezTo>
                  <a:cubicBezTo>
                    <a:pt x="4634766" y="851636"/>
                    <a:pt x="4624589" y="844115"/>
                    <a:pt x="4615740" y="834823"/>
                  </a:cubicBezTo>
                  <a:cubicBezTo>
                    <a:pt x="4607334" y="825089"/>
                    <a:pt x="4592733" y="814028"/>
                    <a:pt x="4583884" y="809604"/>
                  </a:cubicBezTo>
                  <a:cubicBezTo>
                    <a:pt x="4574150" y="805621"/>
                    <a:pt x="4568398" y="799870"/>
                    <a:pt x="4570168" y="797215"/>
                  </a:cubicBezTo>
                  <a:cubicBezTo>
                    <a:pt x="4571937" y="794560"/>
                    <a:pt x="4570168" y="793675"/>
                    <a:pt x="4565743" y="795445"/>
                  </a:cubicBezTo>
                  <a:cubicBezTo>
                    <a:pt x="4561319" y="797215"/>
                    <a:pt x="4557779" y="795445"/>
                    <a:pt x="4556452" y="790578"/>
                  </a:cubicBezTo>
                  <a:cubicBezTo>
                    <a:pt x="4553797" y="783056"/>
                    <a:pt x="4534771" y="771995"/>
                    <a:pt x="4523710" y="771995"/>
                  </a:cubicBezTo>
                  <a:cubicBezTo>
                    <a:pt x="4520613" y="771995"/>
                    <a:pt x="4518843" y="770225"/>
                    <a:pt x="4520613" y="768013"/>
                  </a:cubicBezTo>
                  <a:cubicBezTo>
                    <a:pt x="4523268" y="763146"/>
                    <a:pt x="4514861" y="756952"/>
                    <a:pt x="4505127" y="756509"/>
                  </a:cubicBezTo>
                  <a:cubicBezTo>
                    <a:pt x="4501145" y="756509"/>
                    <a:pt x="4498933" y="753412"/>
                    <a:pt x="4499818" y="748103"/>
                  </a:cubicBezTo>
                  <a:cubicBezTo>
                    <a:pt x="4500703" y="743236"/>
                    <a:pt x="4499375" y="741466"/>
                    <a:pt x="4496721" y="743236"/>
                  </a:cubicBezTo>
                  <a:cubicBezTo>
                    <a:pt x="4494066" y="744563"/>
                    <a:pt x="4491854" y="742793"/>
                    <a:pt x="4491854" y="738811"/>
                  </a:cubicBezTo>
                  <a:cubicBezTo>
                    <a:pt x="4491854" y="734829"/>
                    <a:pt x="4490084" y="732617"/>
                    <a:pt x="4487872" y="734387"/>
                  </a:cubicBezTo>
                  <a:cubicBezTo>
                    <a:pt x="4485659" y="735714"/>
                    <a:pt x="4482562" y="734829"/>
                    <a:pt x="4480792" y="732175"/>
                  </a:cubicBezTo>
                  <a:cubicBezTo>
                    <a:pt x="4479465" y="729962"/>
                    <a:pt x="4474598" y="727750"/>
                    <a:pt x="4470616" y="727750"/>
                  </a:cubicBezTo>
                  <a:cubicBezTo>
                    <a:pt x="4462209" y="727750"/>
                    <a:pt x="4434335" y="704300"/>
                    <a:pt x="4434335" y="697663"/>
                  </a:cubicBezTo>
                  <a:cubicBezTo>
                    <a:pt x="4434335" y="692796"/>
                    <a:pt x="4417964" y="686602"/>
                    <a:pt x="4407788" y="687487"/>
                  </a:cubicBezTo>
                  <a:cubicBezTo>
                    <a:pt x="4402478" y="687929"/>
                    <a:pt x="4402921" y="687044"/>
                    <a:pt x="4408673" y="682177"/>
                  </a:cubicBezTo>
                  <a:cubicBezTo>
                    <a:pt x="4418407" y="674213"/>
                    <a:pt x="4414425" y="670231"/>
                    <a:pt x="4397169" y="670231"/>
                  </a:cubicBezTo>
                  <a:cubicBezTo>
                    <a:pt x="4387878" y="670231"/>
                    <a:pt x="4379029" y="665807"/>
                    <a:pt x="4370622" y="656958"/>
                  </a:cubicBezTo>
                  <a:cubicBezTo>
                    <a:pt x="4363543" y="649436"/>
                    <a:pt x="4355136" y="643684"/>
                    <a:pt x="4351597" y="643684"/>
                  </a:cubicBezTo>
                  <a:cubicBezTo>
                    <a:pt x="4348499" y="643684"/>
                    <a:pt x="4345845" y="641029"/>
                    <a:pt x="4345845" y="637932"/>
                  </a:cubicBezTo>
                  <a:cubicBezTo>
                    <a:pt x="4345845" y="631296"/>
                    <a:pt x="4333014" y="619349"/>
                    <a:pt x="4325049" y="618907"/>
                  </a:cubicBezTo>
                  <a:cubicBezTo>
                    <a:pt x="4321952" y="618464"/>
                    <a:pt x="4315315" y="618022"/>
                    <a:pt x="4310006" y="618022"/>
                  </a:cubicBezTo>
                  <a:cubicBezTo>
                    <a:pt x="4305139" y="617580"/>
                    <a:pt x="4302042" y="615367"/>
                    <a:pt x="4303812" y="613155"/>
                  </a:cubicBezTo>
                  <a:cubicBezTo>
                    <a:pt x="4305139" y="610943"/>
                    <a:pt x="4302042" y="606076"/>
                    <a:pt x="4296733" y="602094"/>
                  </a:cubicBezTo>
                  <a:cubicBezTo>
                    <a:pt x="4291423" y="598554"/>
                    <a:pt x="4288768" y="593687"/>
                    <a:pt x="4290096" y="591032"/>
                  </a:cubicBezTo>
                  <a:cubicBezTo>
                    <a:pt x="4292308" y="587935"/>
                    <a:pt x="4290538" y="587493"/>
                    <a:pt x="4285671" y="589263"/>
                  </a:cubicBezTo>
                  <a:cubicBezTo>
                    <a:pt x="4279477" y="591475"/>
                    <a:pt x="4278592" y="590590"/>
                    <a:pt x="4280804" y="584396"/>
                  </a:cubicBezTo>
                  <a:cubicBezTo>
                    <a:pt x="4282574" y="579971"/>
                    <a:pt x="4282132" y="577759"/>
                    <a:pt x="4279477" y="579529"/>
                  </a:cubicBezTo>
                  <a:cubicBezTo>
                    <a:pt x="4273283" y="583511"/>
                    <a:pt x="4256912" y="577759"/>
                    <a:pt x="4259567" y="572449"/>
                  </a:cubicBezTo>
                  <a:cubicBezTo>
                    <a:pt x="4261336" y="570237"/>
                    <a:pt x="4259124" y="568467"/>
                    <a:pt x="4255585" y="568467"/>
                  </a:cubicBezTo>
                  <a:cubicBezTo>
                    <a:pt x="4248948" y="568467"/>
                    <a:pt x="4246293" y="563158"/>
                    <a:pt x="4248063" y="553867"/>
                  </a:cubicBezTo>
                  <a:cubicBezTo>
                    <a:pt x="4248505" y="552097"/>
                    <a:pt x="4244081" y="552539"/>
                    <a:pt x="4238771" y="555636"/>
                  </a:cubicBezTo>
                  <a:cubicBezTo>
                    <a:pt x="4233019" y="558291"/>
                    <a:pt x="4229922" y="559176"/>
                    <a:pt x="4231692" y="557406"/>
                  </a:cubicBezTo>
                  <a:cubicBezTo>
                    <a:pt x="4234789" y="554309"/>
                    <a:pt x="4223286" y="539708"/>
                    <a:pt x="4217534" y="539708"/>
                  </a:cubicBezTo>
                  <a:cubicBezTo>
                    <a:pt x="4216206" y="539708"/>
                    <a:pt x="4212224" y="537053"/>
                    <a:pt x="4208685" y="533956"/>
                  </a:cubicBezTo>
                  <a:cubicBezTo>
                    <a:pt x="4190102" y="518470"/>
                    <a:pt x="4180368" y="510949"/>
                    <a:pt x="4178155" y="510949"/>
                  </a:cubicBezTo>
                  <a:cubicBezTo>
                    <a:pt x="4176828" y="510949"/>
                    <a:pt x="4169749" y="506082"/>
                    <a:pt x="4163112" y="499887"/>
                  </a:cubicBezTo>
                  <a:cubicBezTo>
                    <a:pt x="4156475" y="493693"/>
                    <a:pt x="4148511" y="488826"/>
                    <a:pt x="4145414" y="489711"/>
                  </a:cubicBezTo>
                  <a:cubicBezTo>
                    <a:pt x="4142759" y="490153"/>
                    <a:pt x="4133025" y="484402"/>
                    <a:pt x="4124619" y="476437"/>
                  </a:cubicBezTo>
                  <a:cubicBezTo>
                    <a:pt x="4107806" y="460509"/>
                    <a:pt x="4102496" y="459182"/>
                    <a:pt x="4102496" y="469358"/>
                  </a:cubicBezTo>
                  <a:cubicBezTo>
                    <a:pt x="4102496" y="472898"/>
                    <a:pt x="4099399" y="479092"/>
                    <a:pt x="4095859" y="483074"/>
                  </a:cubicBezTo>
                  <a:cubicBezTo>
                    <a:pt x="4085683" y="492808"/>
                    <a:pt x="4096744" y="519798"/>
                    <a:pt x="4110903" y="519798"/>
                  </a:cubicBezTo>
                  <a:cubicBezTo>
                    <a:pt x="4113557" y="519798"/>
                    <a:pt x="4115770" y="521568"/>
                    <a:pt x="4115770" y="524222"/>
                  </a:cubicBezTo>
                  <a:cubicBezTo>
                    <a:pt x="4115770" y="526435"/>
                    <a:pt x="4123734" y="537053"/>
                    <a:pt x="4133468" y="546787"/>
                  </a:cubicBezTo>
                  <a:cubicBezTo>
                    <a:pt x="4143202" y="556964"/>
                    <a:pt x="4151166" y="563600"/>
                    <a:pt x="4151166" y="561831"/>
                  </a:cubicBezTo>
                  <a:cubicBezTo>
                    <a:pt x="4151166" y="560061"/>
                    <a:pt x="4155148" y="563600"/>
                    <a:pt x="4160015" y="569795"/>
                  </a:cubicBezTo>
                  <a:cubicBezTo>
                    <a:pt x="4164882" y="575989"/>
                    <a:pt x="4168864" y="582626"/>
                    <a:pt x="4168421" y="584838"/>
                  </a:cubicBezTo>
                  <a:cubicBezTo>
                    <a:pt x="4167094" y="593687"/>
                    <a:pt x="4169306" y="596784"/>
                    <a:pt x="4173288" y="590590"/>
                  </a:cubicBezTo>
                  <a:cubicBezTo>
                    <a:pt x="4175943" y="586165"/>
                    <a:pt x="4177713" y="585723"/>
                    <a:pt x="4177713" y="589705"/>
                  </a:cubicBezTo>
                  <a:cubicBezTo>
                    <a:pt x="4177713" y="592360"/>
                    <a:pt x="4182580" y="595015"/>
                    <a:pt x="4188774" y="595015"/>
                  </a:cubicBezTo>
                  <a:cubicBezTo>
                    <a:pt x="4194969" y="595015"/>
                    <a:pt x="4199836" y="596784"/>
                    <a:pt x="4199836" y="598554"/>
                  </a:cubicBezTo>
                  <a:cubicBezTo>
                    <a:pt x="4199836" y="600766"/>
                    <a:pt x="4204703" y="605191"/>
                    <a:pt x="4210897" y="608288"/>
                  </a:cubicBezTo>
                  <a:cubicBezTo>
                    <a:pt x="4216649" y="611385"/>
                    <a:pt x="4222843" y="617580"/>
                    <a:pt x="4224170" y="621562"/>
                  </a:cubicBezTo>
                  <a:cubicBezTo>
                    <a:pt x="4225498" y="625544"/>
                    <a:pt x="4231692" y="631296"/>
                    <a:pt x="4238329" y="634393"/>
                  </a:cubicBezTo>
                  <a:cubicBezTo>
                    <a:pt x="4244523" y="637047"/>
                    <a:pt x="4253372" y="644569"/>
                    <a:pt x="4258239" y="650321"/>
                  </a:cubicBezTo>
                  <a:cubicBezTo>
                    <a:pt x="4263106" y="656515"/>
                    <a:pt x="4270185" y="661382"/>
                    <a:pt x="4274610" y="661382"/>
                  </a:cubicBezTo>
                  <a:cubicBezTo>
                    <a:pt x="4279034" y="661382"/>
                    <a:pt x="4290538" y="668904"/>
                    <a:pt x="4300272" y="678195"/>
                  </a:cubicBezTo>
                  <a:cubicBezTo>
                    <a:pt x="4320625" y="696778"/>
                    <a:pt x="4331244" y="704743"/>
                    <a:pt x="4342747" y="708282"/>
                  </a:cubicBezTo>
                  <a:cubicBezTo>
                    <a:pt x="4346730" y="710052"/>
                    <a:pt x="4350269" y="713149"/>
                    <a:pt x="4350269" y="715361"/>
                  </a:cubicBezTo>
                  <a:cubicBezTo>
                    <a:pt x="4350269" y="721998"/>
                    <a:pt x="4375489" y="745448"/>
                    <a:pt x="4383011" y="745448"/>
                  </a:cubicBezTo>
                  <a:cubicBezTo>
                    <a:pt x="4386550" y="745448"/>
                    <a:pt x="4396727" y="752970"/>
                    <a:pt x="4405576" y="762261"/>
                  </a:cubicBezTo>
                  <a:cubicBezTo>
                    <a:pt x="4414425" y="771110"/>
                    <a:pt x="4422389" y="778189"/>
                    <a:pt x="4422389" y="777747"/>
                  </a:cubicBezTo>
                  <a:cubicBezTo>
                    <a:pt x="4425043" y="774207"/>
                    <a:pt x="4443184" y="783056"/>
                    <a:pt x="4443184" y="787923"/>
                  </a:cubicBezTo>
                  <a:cubicBezTo>
                    <a:pt x="4443184" y="791463"/>
                    <a:pt x="4444954" y="794118"/>
                    <a:pt x="4446724" y="794118"/>
                  </a:cubicBezTo>
                  <a:cubicBezTo>
                    <a:pt x="4448936" y="794118"/>
                    <a:pt x="4454688" y="797657"/>
                    <a:pt x="4459997" y="801639"/>
                  </a:cubicBezTo>
                  <a:cubicBezTo>
                    <a:pt x="4481677" y="820222"/>
                    <a:pt x="4495836" y="830399"/>
                    <a:pt x="4512206" y="838805"/>
                  </a:cubicBezTo>
                  <a:cubicBezTo>
                    <a:pt x="4517516" y="841460"/>
                    <a:pt x="4524153" y="848539"/>
                    <a:pt x="4526365" y="853849"/>
                  </a:cubicBezTo>
                  <a:cubicBezTo>
                    <a:pt x="4529020" y="859601"/>
                    <a:pt x="4535656" y="865352"/>
                    <a:pt x="4540966" y="867122"/>
                  </a:cubicBezTo>
                  <a:cubicBezTo>
                    <a:pt x="4553797" y="871547"/>
                    <a:pt x="4611316" y="910040"/>
                    <a:pt x="4621934" y="921986"/>
                  </a:cubicBezTo>
                  <a:cubicBezTo>
                    <a:pt x="4626801" y="926853"/>
                    <a:pt x="4632111" y="931278"/>
                    <a:pt x="4634323" y="931278"/>
                  </a:cubicBezTo>
                  <a:cubicBezTo>
                    <a:pt x="4636535" y="931278"/>
                    <a:pt x="4641402" y="934375"/>
                    <a:pt x="4644942" y="937915"/>
                  </a:cubicBezTo>
                  <a:cubicBezTo>
                    <a:pt x="4648924" y="941454"/>
                    <a:pt x="4650251" y="944551"/>
                    <a:pt x="4648039" y="944551"/>
                  </a:cubicBezTo>
                  <a:cubicBezTo>
                    <a:pt x="4646269" y="944551"/>
                    <a:pt x="4650694" y="948533"/>
                    <a:pt x="4657773" y="953400"/>
                  </a:cubicBezTo>
                  <a:cubicBezTo>
                    <a:pt x="4665295" y="958267"/>
                    <a:pt x="4673701" y="961364"/>
                    <a:pt x="4676798" y="960037"/>
                  </a:cubicBezTo>
                  <a:cubicBezTo>
                    <a:pt x="4679896" y="958710"/>
                    <a:pt x="4681665" y="959595"/>
                    <a:pt x="4680338" y="961807"/>
                  </a:cubicBezTo>
                  <a:cubicBezTo>
                    <a:pt x="4677241" y="966674"/>
                    <a:pt x="4694497" y="988796"/>
                    <a:pt x="4701576" y="988796"/>
                  </a:cubicBezTo>
                  <a:cubicBezTo>
                    <a:pt x="4704673" y="988796"/>
                    <a:pt x="4712637" y="993663"/>
                    <a:pt x="4719274" y="999858"/>
                  </a:cubicBezTo>
                  <a:cubicBezTo>
                    <a:pt x="4725911" y="1006052"/>
                    <a:pt x="4733432" y="1009592"/>
                    <a:pt x="4736087" y="1008264"/>
                  </a:cubicBezTo>
                  <a:cubicBezTo>
                    <a:pt x="4739184" y="1006495"/>
                    <a:pt x="4739627" y="1007379"/>
                    <a:pt x="4737857" y="1010034"/>
                  </a:cubicBezTo>
                  <a:cubicBezTo>
                    <a:pt x="4736087" y="1013131"/>
                    <a:pt x="4737414" y="1015344"/>
                    <a:pt x="4741396" y="1015344"/>
                  </a:cubicBezTo>
                  <a:cubicBezTo>
                    <a:pt x="4744936" y="1015344"/>
                    <a:pt x="4748476" y="1016671"/>
                    <a:pt x="4749361" y="1018883"/>
                  </a:cubicBezTo>
                  <a:cubicBezTo>
                    <a:pt x="4751130" y="1022865"/>
                    <a:pt x="4795375" y="1059589"/>
                    <a:pt x="4798915" y="1059589"/>
                  </a:cubicBezTo>
                  <a:cubicBezTo>
                    <a:pt x="4801570" y="1059589"/>
                    <a:pt x="4812631" y="1067995"/>
                    <a:pt x="4833869" y="1087463"/>
                  </a:cubicBezTo>
                  <a:cubicBezTo>
                    <a:pt x="4841833" y="1094100"/>
                    <a:pt x="4849355" y="1099409"/>
                    <a:pt x="4851124" y="1099409"/>
                  </a:cubicBezTo>
                  <a:cubicBezTo>
                    <a:pt x="4852452" y="1099409"/>
                    <a:pt x="4855106" y="1103391"/>
                    <a:pt x="4856876" y="1108258"/>
                  </a:cubicBezTo>
                  <a:cubicBezTo>
                    <a:pt x="4858204" y="1112683"/>
                    <a:pt x="4867495" y="1120205"/>
                    <a:pt x="4877229" y="1124629"/>
                  </a:cubicBezTo>
                  <a:cubicBezTo>
                    <a:pt x="4886963" y="1129054"/>
                    <a:pt x="4898909" y="1138788"/>
                    <a:pt x="4903776" y="1146752"/>
                  </a:cubicBezTo>
                  <a:cubicBezTo>
                    <a:pt x="4908643" y="1154716"/>
                    <a:pt x="4915280" y="1161353"/>
                    <a:pt x="4918819" y="1161353"/>
                  </a:cubicBezTo>
                  <a:cubicBezTo>
                    <a:pt x="4921917" y="1161353"/>
                    <a:pt x="4926784" y="1164450"/>
                    <a:pt x="4929881" y="1167989"/>
                  </a:cubicBezTo>
                  <a:cubicBezTo>
                    <a:pt x="4932978" y="1171971"/>
                    <a:pt x="4937845" y="1174184"/>
                    <a:pt x="4940500" y="1173299"/>
                  </a:cubicBezTo>
                  <a:cubicBezTo>
                    <a:pt x="4943154" y="1172414"/>
                    <a:pt x="4950676" y="1177281"/>
                    <a:pt x="4957313" y="1184360"/>
                  </a:cubicBezTo>
                  <a:cubicBezTo>
                    <a:pt x="4963507" y="1190997"/>
                    <a:pt x="4970586" y="1196749"/>
                    <a:pt x="4972799" y="1196749"/>
                  </a:cubicBezTo>
                  <a:cubicBezTo>
                    <a:pt x="4975011" y="1196749"/>
                    <a:pt x="4981648" y="1201616"/>
                    <a:pt x="4987399" y="1207810"/>
                  </a:cubicBezTo>
                  <a:cubicBezTo>
                    <a:pt x="4993151" y="1214004"/>
                    <a:pt x="5006867" y="1223738"/>
                    <a:pt x="5017929" y="1229048"/>
                  </a:cubicBezTo>
                  <a:cubicBezTo>
                    <a:pt x="5028547" y="1234357"/>
                    <a:pt x="5038281" y="1242321"/>
                    <a:pt x="5039609" y="1246746"/>
                  </a:cubicBezTo>
                  <a:cubicBezTo>
                    <a:pt x="5040494" y="1250728"/>
                    <a:pt x="5043148" y="1254267"/>
                    <a:pt x="5044918" y="1254267"/>
                  </a:cubicBezTo>
                  <a:cubicBezTo>
                    <a:pt x="5047130" y="1254267"/>
                    <a:pt x="5050228" y="1258250"/>
                    <a:pt x="5051555" y="1263116"/>
                  </a:cubicBezTo>
                  <a:cubicBezTo>
                    <a:pt x="5052882" y="1267983"/>
                    <a:pt x="5057307" y="1271966"/>
                    <a:pt x="5060846" y="1271966"/>
                  </a:cubicBezTo>
                  <a:cubicBezTo>
                    <a:pt x="5064386" y="1271966"/>
                    <a:pt x="5067041" y="1273735"/>
                    <a:pt x="5067041" y="1276390"/>
                  </a:cubicBezTo>
                  <a:cubicBezTo>
                    <a:pt x="5067041" y="1278602"/>
                    <a:pt x="5070138" y="1279487"/>
                    <a:pt x="5073678" y="1277717"/>
                  </a:cubicBezTo>
                  <a:cubicBezTo>
                    <a:pt x="5077660" y="1276390"/>
                    <a:pt x="5080314" y="1276832"/>
                    <a:pt x="5079872" y="1279045"/>
                  </a:cubicBezTo>
                  <a:cubicBezTo>
                    <a:pt x="5078102" y="1289664"/>
                    <a:pt x="5081199" y="1293646"/>
                    <a:pt x="5093588" y="1296300"/>
                  </a:cubicBezTo>
                  <a:cubicBezTo>
                    <a:pt x="5101552" y="1298070"/>
                    <a:pt x="5105534" y="1301167"/>
                    <a:pt x="5104207" y="1303822"/>
                  </a:cubicBezTo>
                  <a:cubicBezTo>
                    <a:pt x="5102437" y="1306477"/>
                    <a:pt x="5102879" y="1307362"/>
                    <a:pt x="5105534" y="1306034"/>
                  </a:cubicBezTo>
                  <a:cubicBezTo>
                    <a:pt x="5110401" y="1302937"/>
                    <a:pt x="5133409" y="1312229"/>
                    <a:pt x="5133409" y="1317538"/>
                  </a:cubicBezTo>
                  <a:cubicBezTo>
                    <a:pt x="5133409" y="1319308"/>
                    <a:pt x="5136506" y="1320635"/>
                    <a:pt x="5140488" y="1320635"/>
                  </a:cubicBezTo>
                  <a:cubicBezTo>
                    <a:pt x="5144027" y="1320635"/>
                    <a:pt x="5146240" y="1322405"/>
                    <a:pt x="5144470" y="1324617"/>
                  </a:cubicBezTo>
                  <a:cubicBezTo>
                    <a:pt x="5143142" y="1327272"/>
                    <a:pt x="5146240" y="1331254"/>
                    <a:pt x="5151107" y="1333909"/>
                  </a:cubicBezTo>
                  <a:cubicBezTo>
                    <a:pt x="5155974" y="1336563"/>
                    <a:pt x="5165707" y="1344085"/>
                    <a:pt x="5172787" y="1350722"/>
                  </a:cubicBezTo>
                  <a:cubicBezTo>
                    <a:pt x="5195352" y="1371960"/>
                    <a:pt x="5209068" y="1382578"/>
                    <a:pt x="5213492" y="1382578"/>
                  </a:cubicBezTo>
                  <a:cubicBezTo>
                    <a:pt x="5218359" y="1382578"/>
                    <a:pt x="5225881" y="1388330"/>
                    <a:pt x="5244906" y="1406028"/>
                  </a:cubicBezTo>
                  <a:cubicBezTo>
                    <a:pt x="5251986" y="1413108"/>
                    <a:pt x="5260392" y="1419302"/>
                    <a:pt x="5263047" y="1419744"/>
                  </a:cubicBezTo>
                  <a:cubicBezTo>
                    <a:pt x="5274993" y="1422399"/>
                    <a:pt x="5283842" y="1428151"/>
                    <a:pt x="5283842" y="1433460"/>
                  </a:cubicBezTo>
                  <a:cubicBezTo>
                    <a:pt x="5283842" y="1436558"/>
                    <a:pt x="5287382" y="1440540"/>
                    <a:pt x="5291806" y="1441867"/>
                  </a:cubicBezTo>
                  <a:cubicBezTo>
                    <a:pt x="5305965" y="1447176"/>
                    <a:pt x="5321450" y="1457353"/>
                    <a:pt x="5329857" y="1467529"/>
                  </a:cubicBezTo>
                  <a:cubicBezTo>
                    <a:pt x="5334282" y="1473281"/>
                    <a:pt x="5339591" y="1478148"/>
                    <a:pt x="5341803" y="1478148"/>
                  </a:cubicBezTo>
                  <a:cubicBezTo>
                    <a:pt x="5344015" y="1478590"/>
                    <a:pt x="5347998" y="1479033"/>
                    <a:pt x="5350210" y="1479475"/>
                  </a:cubicBezTo>
                  <a:cubicBezTo>
                    <a:pt x="5352865" y="1479475"/>
                    <a:pt x="5354634" y="1483015"/>
                    <a:pt x="5354634" y="1486997"/>
                  </a:cubicBezTo>
                  <a:cubicBezTo>
                    <a:pt x="5354634" y="1490537"/>
                    <a:pt x="5356404" y="1492749"/>
                    <a:pt x="5359059" y="1490979"/>
                  </a:cubicBezTo>
                  <a:cubicBezTo>
                    <a:pt x="5363483" y="1488324"/>
                    <a:pt x="5377199" y="1498501"/>
                    <a:pt x="5408613" y="1529472"/>
                  </a:cubicBezTo>
                  <a:cubicBezTo>
                    <a:pt x="5420117" y="1540976"/>
                    <a:pt x="5429851" y="1548498"/>
                    <a:pt x="5429851" y="1545843"/>
                  </a:cubicBezTo>
                  <a:cubicBezTo>
                    <a:pt x="5429851" y="1543631"/>
                    <a:pt x="5433833" y="1544073"/>
                    <a:pt x="5438258" y="1547170"/>
                  </a:cubicBezTo>
                  <a:cubicBezTo>
                    <a:pt x="5445337" y="1551595"/>
                    <a:pt x="5446222" y="1553807"/>
                    <a:pt x="5441797" y="1559117"/>
                  </a:cubicBezTo>
                  <a:cubicBezTo>
                    <a:pt x="5437373" y="1564426"/>
                    <a:pt x="5438258" y="1564868"/>
                    <a:pt x="5446664" y="1562214"/>
                  </a:cubicBezTo>
                  <a:cubicBezTo>
                    <a:pt x="5454186" y="1559559"/>
                    <a:pt x="5456398" y="1560886"/>
                    <a:pt x="5456398" y="1566196"/>
                  </a:cubicBezTo>
                  <a:cubicBezTo>
                    <a:pt x="5456398" y="1571505"/>
                    <a:pt x="5458610" y="1572833"/>
                    <a:pt x="5465690" y="1570620"/>
                  </a:cubicBezTo>
                  <a:cubicBezTo>
                    <a:pt x="5472326" y="1568408"/>
                    <a:pt x="5474096" y="1568851"/>
                    <a:pt x="5472326" y="1572390"/>
                  </a:cubicBezTo>
                  <a:cubicBezTo>
                    <a:pt x="5470557" y="1575045"/>
                    <a:pt x="5472326" y="1577257"/>
                    <a:pt x="5475866" y="1577257"/>
                  </a:cubicBezTo>
                  <a:cubicBezTo>
                    <a:pt x="5479848" y="1577257"/>
                    <a:pt x="5482945" y="1579027"/>
                    <a:pt x="5482945" y="1580797"/>
                  </a:cubicBezTo>
                  <a:cubicBezTo>
                    <a:pt x="5482945" y="1585664"/>
                    <a:pt x="5498431" y="1603804"/>
                    <a:pt x="5502413" y="1603804"/>
                  </a:cubicBezTo>
                  <a:cubicBezTo>
                    <a:pt x="5505068" y="1603804"/>
                    <a:pt x="5511262" y="1608671"/>
                    <a:pt x="5537809" y="1630794"/>
                  </a:cubicBezTo>
                  <a:cubicBezTo>
                    <a:pt x="5545331" y="1636988"/>
                    <a:pt x="5554180" y="1641413"/>
                    <a:pt x="5556835" y="1640528"/>
                  </a:cubicBezTo>
                  <a:cubicBezTo>
                    <a:pt x="5559932" y="1639200"/>
                    <a:pt x="5563914" y="1642298"/>
                    <a:pt x="5565684" y="1646722"/>
                  </a:cubicBezTo>
                  <a:cubicBezTo>
                    <a:pt x="5569666" y="1656898"/>
                    <a:pt x="5578072" y="1665747"/>
                    <a:pt x="5584709" y="1665747"/>
                  </a:cubicBezTo>
                  <a:cubicBezTo>
                    <a:pt x="5587364" y="1665747"/>
                    <a:pt x="5588249" y="1667960"/>
                    <a:pt x="5586921" y="1670172"/>
                  </a:cubicBezTo>
                  <a:cubicBezTo>
                    <a:pt x="5585594" y="1672827"/>
                    <a:pt x="5587364" y="1674596"/>
                    <a:pt x="5590903" y="1674596"/>
                  </a:cubicBezTo>
                  <a:cubicBezTo>
                    <a:pt x="5594443" y="1674596"/>
                    <a:pt x="5602850" y="1681676"/>
                    <a:pt x="5609486" y="1690525"/>
                  </a:cubicBezTo>
                  <a:cubicBezTo>
                    <a:pt x="5616566" y="1699374"/>
                    <a:pt x="5626742" y="1708223"/>
                    <a:pt x="5632494" y="1710435"/>
                  </a:cubicBezTo>
                  <a:cubicBezTo>
                    <a:pt x="5638246" y="1712647"/>
                    <a:pt x="5641785" y="1716187"/>
                    <a:pt x="5640458" y="1718399"/>
                  </a:cubicBezTo>
                  <a:cubicBezTo>
                    <a:pt x="5638688" y="1720611"/>
                    <a:pt x="5647095" y="1726806"/>
                    <a:pt x="5658156" y="1732115"/>
                  </a:cubicBezTo>
                  <a:cubicBezTo>
                    <a:pt x="5669217" y="1737867"/>
                    <a:pt x="5679394" y="1744946"/>
                    <a:pt x="5680721" y="1748043"/>
                  </a:cubicBezTo>
                  <a:cubicBezTo>
                    <a:pt x="5682049" y="1751583"/>
                    <a:pt x="5684703" y="1752910"/>
                    <a:pt x="5686915" y="1751583"/>
                  </a:cubicBezTo>
                  <a:cubicBezTo>
                    <a:pt x="5689128" y="1750256"/>
                    <a:pt x="5690898" y="1751583"/>
                    <a:pt x="5690898" y="1754238"/>
                  </a:cubicBezTo>
                  <a:cubicBezTo>
                    <a:pt x="5690898" y="1756892"/>
                    <a:pt x="5693110" y="1757777"/>
                    <a:pt x="5696649" y="1756008"/>
                  </a:cubicBezTo>
                  <a:cubicBezTo>
                    <a:pt x="5699747" y="1753795"/>
                    <a:pt x="5699304" y="1756008"/>
                    <a:pt x="5695322" y="1760875"/>
                  </a:cubicBezTo>
                  <a:cubicBezTo>
                    <a:pt x="5691782" y="1765299"/>
                    <a:pt x="5690898" y="1767954"/>
                    <a:pt x="5693995" y="1766184"/>
                  </a:cubicBezTo>
                  <a:cubicBezTo>
                    <a:pt x="5701074" y="1761759"/>
                    <a:pt x="5713020" y="1767069"/>
                    <a:pt x="5713020" y="1774591"/>
                  </a:cubicBezTo>
                  <a:cubicBezTo>
                    <a:pt x="5713020" y="1778130"/>
                    <a:pt x="5717002" y="1780785"/>
                    <a:pt x="5721869" y="1780785"/>
                  </a:cubicBezTo>
                  <a:cubicBezTo>
                    <a:pt x="5726294" y="1780785"/>
                    <a:pt x="5732488" y="1784767"/>
                    <a:pt x="5735143" y="1789634"/>
                  </a:cubicBezTo>
                  <a:cubicBezTo>
                    <a:pt x="5737797" y="1794501"/>
                    <a:pt x="5742664" y="1798483"/>
                    <a:pt x="5746204" y="1798483"/>
                  </a:cubicBezTo>
                  <a:cubicBezTo>
                    <a:pt x="5750186" y="1798483"/>
                    <a:pt x="5751513" y="1801138"/>
                    <a:pt x="5750186" y="1805120"/>
                  </a:cubicBezTo>
                  <a:cubicBezTo>
                    <a:pt x="5747974" y="1809987"/>
                    <a:pt x="5749301" y="1810872"/>
                    <a:pt x="5755495" y="1808659"/>
                  </a:cubicBezTo>
                  <a:cubicBezTo>
                    <a:pt x="5760362" y="1806890"/>
                    <a:pt x="5762132" y="1807332"/>
                    <a:pt x="5760362" y="1810429"/>
                  </a:cubicBezTo>
                  <a:cubicBezTo>
                    <a:pt x="5758593" y="1813084"/>
                    <a:pt x="5761690" y="1816623"/>
                    <a:pt x="5767442" y="1817951"/>
                  </a:cubicBezTo>
                  <a:cubicBezTo>
                    <a:pt x="5779388" y="1821048"/>
                    <a:pt x="5798856" y="1837861"/>
                    <a:pt x="5802838" y="1848480"/>
                  </a:cubicBezTo>
                  <a:cubicBezTo>
                    <a:pt x="5804608" y="1852904"/>
                    <a:pt x="5808147" y="1854674"/>
                    <a:pt x="5812572" y="1853347"/>
                  </a:cubicBezTo>
                  <a:cubicBezTo>
                    <a:pt x="5816111" y="1852020"/>
                    <a:pt x="5819209" y="1852904"/>
                    <a:pt x="5819209" y="1855559"/>
                  </a:cubicBezTo>
                  <a:cubicBezTo>
                    <a:pt x="5819209" y="1858214"/>
                    <a:pt x="5816996" y="1860426"/>
                    <a:pt x="5814784" y="1860426"/>
                  </a:cubicBezTo>
                  <a:cubicBezTo>
                    <a:pt x="5812129" y="1860426"/>
                    <a:pt x="5812572" y="1863081"/>
                    <a:pt x="5815669" y="1866620"/>
                  </a:cubicBezTo>
                  <a:cubicBezTo>
                    <a:pt x="5819209" y="1870160"/>
                    <a:pt x="5827615" y="1871930"/>
                    <a:pt x="5836907" y="1871045"/>
                  </a:cubicBezTo>
                  <a:cubicBezTo>
                    <a:pt x="5845313" y="1870603"/>
                    <a:pt x="5849738" y="1871045"/>
                    <a:pt x="5846641" y="1872372"/>
                  </a:cubicBezTo>
                  <a:cubicBezTo>
                    <a:pt x="5842658" y="1873700"/>
                    <a:pt x="5844871" y="1877682"/>
                    <a:pt x="5853277" y="1885203"/>
                  </a:cubicBezTo>
                  <a:cubicBezTo>
                    <a:pt x="5873630" y="1902902"/>
                    <a:pt x="5875842" y="1904229"/>
                    <a:pt x="5878497" y="1901574"/>
                  </a:cubicBezTo>
                  <a:cubicBezTo>
                    <a:pt x="5879824" y="1899804"/>
                    <a:pt x="5881152" y="1901132"/>
                    <a:pt x="5881152" y="1903786"/>
                  </a:cubicBezTo>
                  <a:cubicBezTo>
                    <a:pt x="5881152" y="1906441"/>
                    <a:pt x="5883806" y="1907768"/>
                    <a:pt x="5886904" y="1906884"/>
                  </a:cubicBezTo>
                  <a:cubicBezTo>
                    <a:pt x="5889558" y="1905556"/>
                    <a:pt x="5901505" y="1913520"/>
                    <a:pt x="5913451" y="1924582"/>
                  </a:cubicBezTo>
                  <a:cubicBezTo>
                    <a:pt x="5924954" y="1935643"/>
                    <a:pt x="5934246" y="1943607"/>
                    <a:pt x="5934246" y="1941837"/>
                  </a:cubicBezTo>
                  <a:cubicBezTo>
                    <a:pt x="5934246" y="1940510"/>
                    <a:pt x="5939998" y="1943165"/>
                    <a:pt x="5947077" y="1947147"/>
                  </a:cubicBezTo>
                  <a:cubicBezTo>
                    <a:pt x="5954599" y="1951571"/>
                    <a:pt x="5959023" y="1957323"/>
                    <a:pt x="5957696" y="1960863"/>
                  </a:cubicBezTo>
                  <a:cubicBezTo>
                    <a:pt x="5956369" y="1963960"/>
                    <a:pt x="5958581" y="1966615"/>
                    <a:pt x="5962120" y="1966615"/>
                  </a:cubicBezTo>
                  <a:cubicBezTo>
                    <a:pt x="5966102" y="1966615"/>
                    <a:pt x="5975394" y="1972366"/>
                    <a:pt x="5983358" y="1979888"/>
                  </a:cubicBezTo>
                  <a:cubicBezTo>
                    <a:pt x="5991322" y="1986967"/>
                    <a:pt x="5999729" y="1991392"/>
                    <a:pt x="6001941" y="1990064"/>
                  </a:cubicBezTo>
                  <a:cubicBezTo>
                    <a:pt x="6004153" y="1988737"/>
                    <a:pt x="6004596" y="1991392"/>
                    <a:pt x="6002826" y="1997144"/>
                  </a:cubicBezTo>
                  <a:cubicBezTo>
                    <a:pt x="6000614" y="2004665"/>
                    <a:pt x="6001499" y="2005993"/>
                    <a:pt x="6007693" y="2003338"/>
                  </a:cubicBezTo>
                  <a:cubicBezTo>
                    <a:pt x="6012117" y="2001568"/>
                    <a:pt x="6016542" y="2003338"/>
                    <a:pt x="6019197" y="2007763"/>
                  </a:cubicBezTo>
                  <a:cubicBezTo>
                    <a:pt x="6021409" y="2012187"/>
                    <a:pt x="6026276" y="2015284"/>
                    <a:pt x="6029373" y="2015284"/>
                  </a:cubicBezTo>
                  <a:cubicBezTo>
                    <a:pt x="6032913" y="2015284"/>
                    <a:pt x="6036010" y="2017054"/>
                    <a:pt x="6036010" y="2019709"/>
                  </a:cubicBezTo>
                  <a:cubicBezTo>
                    <a:pt x="6036010" y="2021921"/>
                    <a:pt x="6041762" y="2026788"/>
                    <a:pt x="6049283" y="2030770"/>
                  </a:cubicBezTo>
                  <a:cubicBezTo>
                    <a:pt x="6056363" y="2034310"/>
                    <a:pt x="6066981" y="2042274"/>
                    <a:pt x="6073176" y="2048468"/>
                  </a:cubicBezTo>
                  <a:cubicBezTo>
                    <a:pt x="6079370" y="2054662"/>
                    <a:pt x="6086449" y="2059529"/>
                    <a:pt x="6089104" y="2059529"/>
                  </a:cubicBezTo>
                  <a:cubicBezTo>
                    <a:pt x="6091759" y="2059529"/>
                    <a:pt x="6095741" y="2064396"/>
                    <a:pt x="6097953" y="2070591"/>
                  </a:cubicBezTo>
                  <a:cubicBezTo>
                    <a:pt x="6100165" y="2076785"/>
                    <a:pt x="6105475" y="2081652"/>
                    <a:pt x="6109014" y="2081652"/>
                  </a:cubicBezTo>
                  <a:cubicBezTo>
                    <a:pt x="6117863" y="2081652"/>
                    <a:pt x="6128925" y="2091828"/>
                    <a:pt x="6128925" y="2100235"/>
                  </a:cubicBezTo>
                  <a:cubicBezTo>
                    <a:pt x="6129367" y="2107757"/>
                    <a:pt x="6158126" y="2125897"/>
                    <a:pt x="6170073" y="2125897"/>
                  </a:cubicBezTo>
                  <a:cubicBezTo>
                    <a:pt x="6177152" y="2125897"/>
                    <a:pt x="6178037" y="2127225"/>
                    <a:pt x="6174055" y="2129879"/>
                  </a:cubicBezTo>
                  <a:cubicBezTo>
                    <a:pt x="6169630" y="2132534"/>
                    <a:pt x="6170515" y="2134304"/>
                    <a:pt x="6177594" y="2136074"/>
                  </a:cubicBezTo>
                  <a:cubicBezTo>
                    <a:pt x="6182904" y="2137401"/>
                    <a:pt x="6186443" y="2140498"/>
                    <a:pt x="6185116" y="2142268"/>
                  </a:cubicBezTo>
                  <a:cubicBezTo>
                    <a:pt x="6183789" y="2144480"/>
                    <a:pt x="6188656" y="2148905"/>
                    <a:pt x="6195735" y="2152002"/>
                  </a:cubicBezTo>
                  <a:cubicBezTo>
                    <a:pt x="6203699" y="2155541"/>
                    <a:pt x="6208566" y="2160851"/>
                    <a:pt x="6208566" y="2166603"/>
                  </a:cubicBezTo>
                  <a:cubicBezTo>
                    <a:pt x="6208566" y="2172797"/>
                    <a:pt x="6210778" y="2174567"/>
                    <a:pt x="6215645" y="2172797"/>
                  </a:cubicBezTo>
                  <a:cubicBezTo>
                    <a:pt x="6220955" y="2171027"/>
                    <a:pt x="6222282" y="2171912"/>
                    <a:pt x="6220070" y="2176779"/>
                  </a:cubicBezTo>
                  <a:cubicBezTo>
                    <a:pt x="6218742" y="2181204"/>
                    <a:pt x="6220512" y="2183416"/>
                    <a:pt x="6225379" y="2183416"/>
                  </a:cubicBezTo>
                  <a:cubicBezTo>
                    <a:pt x="6229361" y="2183416"/>
                    <a:pt x="6235998" y="2187840"/>
                    <a:pt x="6239095" y="2193592"/>
                  </a:cubicBezTo>
                  <a:cubicBezTo>
                    <a:pt x="6242635" y="2198902"/>
                    <a:pt x="6246174" y="2201114"/>
                    <a:pt x="6247059" y="2198017"/>
                  </a:cubicBezTo>
                  <a:cubicBezTo>
                    <a:pt x="6247944" y="2195362"/>
                    <a:pt x="6253696" y="2193592"/>
                    <a:pt x="6259005" y="2194920"/>
                  </a:cubicBezTo>
                  <a:close/>
                  <a:moveTo>
                    <a:pt x="6401917" y="2133861"/>
                  </a:moveTo>
                  <a:cubicBezTo>
                    <a:pt x="6400590" y="2130322"/>
                    <a:pt x="6399263" y="2131649"/>
                    <a:pt x="6399263" y="2136516"/>
                  </a:cubicBezTo>
                  <a:cubicBezTo>
                    <a:pt x="6398820" y="2141383"/>
                    <a:pt x="6400147" y="2144038"/>
                    <a:pt x="6401475" y="2142268"/>
                  </a:cubicBezTo>
                  <a:cubicBezTo>
                    <a:pt x="6402802" y="2140941"/>
                    <a:pt x="6403245" y="2136958"/>
                    <a:pt x="6401917" y="2133861"/>
                  </a:cubicBezTo>
                  <a:close/>
                  <a:moveTo>
                    <a:pt x="511116" y="1946704"/>
                  </a:moveTo>
                  <a:cubicBezTo>
                    <a:pt x="509789" y="1942722"/>
                    <a:pt x="507577" y="1940510"/>
                    <a:pt x="506692" y="1941837"/>
                  </a:cubicBezTo>
                  <a:cubicBezTo>
                    <a:pt x="505364" y="1943165"/>
                    <a:pt x="505807" y="1945819"/>
                    <a:pt x="507577" y="1948474"/>
                  </a:cubicBezTo>
                  <a:cubicBezTo>
                    <a:pt x="511559" y="1955553"/>
                    <a:pt x="514213" y="1954226"/>
                    <a:pt x="511116" y="1946704"/>
                  </a:cubicBezTo>
                  <a:close/>
                  <a:moveTo>
                    <a:pt x="396521" y="1835649"/>
                  </a:moveTo>
                  <a:cubicBezTo>
                    <a:pt x="400503" y="1834322"/>
                    <a:pt x="403601" y="1829897"/>
                    <a:pt x="403601" y="1826357"/>
                  </a:cubicBezTo>
                  <a:cubicBezTo>
                    <a:pt x="403601" y="1821933"/>
                    <a:pt x="406255" y="1821048"/>
                    <a:pt x="412450" y="1822818"/>
                  </a:cubicBezTo>
                  <a:cubicBezTo>
                    <a:pt x="417317" y="1824588"/>
                    <a:pt x="421299" y="1823703"/>
                    <a:pt x="421299" y="1821048"/>
                  </a:cubicBezTo>
                  <a:cubicBezTo>
                    <a:pt x="421299" y="1818393"/>
                    <a:pt x="429263" y="1816181"/>
                    <a:pt x="438997" y="1816181"/>
                  </a:cubicBezTo>
                  <a:cubicBezTo>
                    <a:pt x="448731" y="1816181"/>
                    <a:pt x="456695" y="1814411"/>
                    <a:pt x="456695" y="1811756"/>
                  </a:cubicBezTo>
                  <a:cubicBezTo>
                    <a:pt x="456695" y="1809544"/>
                    <a:pt x="462004" y="1806005"/>
                    <a:pt x="469083" y="1804677"/>
                  </a:cubicBezTo>
                  <a:cubicBezTo>
                    <a:pt x="475720" y="1802907"/>
                    <a:pt x="483242" y="1799810"/>
                    <a:pt x="485897" y="1797598"/>
                  </a:cubicBezTo>
                  <a:cubicBezTo>
                    <a:pt x="488994" y="1795386"/>
                    <a:pt x="496958" y="1793174"/>
                    <a:pt x="503595" y="1792289"/>
                  </a:cubicBezTo>
                  <a:cubicBezTo>
                    <a:pt x="522620" y="1789634"/>
                    <a:pt x="540761" y="1780342"/>
                    <a:pt x="537663" y="1774591"/>
                  </a:cubicBezTo>
                  <a:cubicBezTo>
                    <a:pt x="536336" y="1771936"/>
                    <a:pt x="537663" y="1772378"/>
                    <a:pt x="540761" y="1775033"/>
                  </a:cubicBezTo>
                  <a:cubicBezTo>
                    <a:pt x="545628" y="1779458"/>
                    <a:pt x="548282" y="1779458"/>
                    <a:pt x="554034" y="1774148"/>
                  </a:cubicBezTo>
                  <a:cubicBezTo>
                    <a:pt x="557574" y="1770608"/>
                    <a:pt x="571732" y="1767511"/>
                    <a:pt x="585006" y="1766626"/>
                  </a:cubicBezTo>
                  <a:cubicBezTo>
                    <a:pt x="598279" y="1765742"/>
                    <a:pt x="610226" y="1763972"/>
                    <a:pt x="611553" y="1762202"/>
                  </a:cubicBezTo>
                  <a:cubicBezTo>
                    <a:pt x="612880" y="1760432"/>
                    <a:pt x="621287" y="1758220"/>
                    <a:pt x="629693" y="1756892"/>
                  </a:cubicBezTo>
                  <a:cubicBezTo>
                    <a:pt x="652258" y="1754238"/>
                    <a:pt x="684115" y="1744504"/>
                    <a:pt x="687655" y="1738752"/>
                  </a:cubicBezTo>
                  <a:cubicBezTo>
                    <a:pt x="689867" y="1736097"/>
                    <a:pt x="691194" y="1736540"/>
                    <a:pt x="691194" y="1740522"/>
                  </a:cubicBezTo>
                  <a:cubicBezTo>
                    <a:pt x="691194" y="1744946"/>
                    <a:pt x="692522" y="1745389"/>
                    <a:pt x="696946" y="1741407"/>
                  </a:cubicBezTo>
                  <a:cubicBezTo>
                    <a:pt x="700486" y="1738752"/>
                    <a:pt x="704468" y="1737867"/>
                    <a:pt x="705795" y="1739637"/>
                  </a:cubicBezTo>
                  <a:cubicBezTo>
                    <a:pt x="707565" y="1740964"/>
                    <a:pt x="708892" y="1740522"/>
                    <a:pt x="708892" y="1738310"/>
                  </a:cubicBezTo>
                  <a:cubicBezTo>
                    <a:pt x="708892" y="1736097"/>
                    <a:pt x="717299" y="1733885"/>
                    <a:pt x="727918" y="1733443"/>
                  </a:cubicBezTo>
                  <a:cubicBezTo>
                    <a:pt x="757562" y="1731673"/>
                    <a:pt x="761986" y="1730788"/>
                    <a:pt x="761986" y="1724594"/>
                  </a:cubicBezTo>
                  <a:cubicBezTo>
                    <a:pt x="761986" y="1721496"/>
                    <a:pt x="764199" y="1718842"/>
                    <a:pt x="766853" y="1718842"/>
                  </a:cubicBezTo>
                  <a:cubicBezTo>
                    <a:pt x="769066" y="1718842"/>
                    <a:pt x="769951" y="1721054"/>
                    <a:pt x="768623" y="1723266"/>
                  </a:cubicBezTo>
                  <a:cubicBezTo>
                    <a:pt x="766853" y="1726363"/>
                    <a:pt x="769951" y="1726806"/>
                    <a:pt x="777915" y="1725036"/>
                  </a:cubicBezTo>
                  <a:cubicBezTo>
                    <a:pt x="784994" y="1723266"/>
                    <a:pt x="798710" y="1721496"/>
                    <a:pt x="808886" y="1721496"/>
                  </a:cubicBezTo>
                  <a:cubicBezTo>
                    <a:pt x="822602" y="1721054"/>
                    <a:pt x="826584" y="1719727"/>
                    <a:pt x="824815" y="1714860"/>
                  </a:cubicBezTo>
                  <a:cubicBezTo>
                    <a:pt x="823045" y="1709993"/>
                    <a:pt x="826142" y="1709108"/>
                    <a:pt x="841185" y="1711320"/>
                  </a:cubicBezTo>
                  <a:cubicBezTo>
                    <a:pt x="854016" y="1713090"/>
                    <a:pt x="861538" y="1711762"/>
                    <a:pt x="865963" y="1706895"/>
                  </a:cubicBezTo>
                  <a:cubicBezTo>
                    <a:pt x="869502" y="1703356"/>
                    <a:pt x="874812" y="1702028"/>
                    <a:pt x="877024" y="1703356"/>
                  </a:cubicBezTo>
                  <a:cubicBezTo>
                    <a:pt x="879679" y="1705126"/>
                    <a:pt x="892510" y="1702913"/>
                    <a:pt x="906226" y="1698489"/>
                  </a:cubicBezTo>
                  <a:cubicBezTo>
                    <a:pt x="925694" y="1692737"/>
                    <a:pt x="932773" y="1691852"/>
                    <a:pt x="941622" y="1696277"/>
                  </a:cubicBezTo>
                  <a:cubicBezTo>
                    <a:pt x="947816" y="1698931"/>
                    <a:pt x="951798" y="1699374"/>
                    <a:pt x="950471" y="1697162"/>
                  </a:cubicBezTo>
                  <a:cubicBezTo>
                    <a:pt x="948259" y="1694064"/>
                    <a:pt x="956665" y="1687870"/>
                    <a:pt x="965514" y="1686100"/>
                  </a:cubicBezTo>
                  <a:cubicBezTo>
                    <a:pt x="966841" y="1685658"/>
                    <a:pt x="970381" y="1683888"/>
                    <a:pt x="973478" y="1682118"/>
                  </a:cubicBezTo>
                  <a:cubicBezTo>
                    <a:pt x="976575" y="1679906"/>
                    <a:pt x="978788" y="1680791"/>
                    <a:pt x="978788" y="1683446"/>
                  </a:cubicBezTo>
                  <a:cubicBezTo>
                    <a:pt x="978788" y="1686985"/>
                    <a:pt x="981885" y="1687428"/>
                    <a:pt x="986752" y="1685658"/>
                  </a:cubicBezTo>
                  <a:cubicBezTo>
                    <a:pt x="990734" y="1683446"/>
                    <a:pt x="999140" y="1681676"/>
                    <a:pt x="1005335" y="1680791"/>
                  </a:cubicBezTo>
                  <a:cubicBezTo>
                    <a:pt x="1011529" y="1680348"/>
                    <a:pt x="1016839" y="1679463"/>
                    <a:pt x="1017723" y="1679021"/>
                  </a:cubicBezTo>
                  <a:cubicBezTo>
                    <a:pt x="1018608" y="1677694"/>
                    <a:pt x="1025688" y="1675924"/>
                    <a:pt x="1030997" y="1675039"/>
                  </a:cubicBezTo>
                  <a:cubicBezTo>
                    <a:pt x="1033209" y="1675039"/>
                    <a:pt x="1039404" y="1670614"/>
                    <a:pt x="1045155" y="1665747"/>
                  </a:cubicBezTo>
                  <a:cubicBezTo>
                    <a:pt x="1050907" y="1660438"/>
                    <a:pt x="1057987" y="1657341"/>
                    <a:pt x="1060641" y="1658226"/>
                  </a:cubicBezTo>
                  <a:cubicBezTo>
                    <a:pt x="1062854" y="1659553"/>
                    <a:pt x="1074357" y="1658668"/>
                    <a:pt x="1085861" y="1656898"/>
                  </a:cubicBezTo>
                  <a:cubicBezTo>
                    <a:pt x="1098692" y="1655129"/>
                    <a:pt x="1107541" y="1655571"/>
                    <a:pt x="1108426" y="1658226"/>
                  </a:cubicBezTo>
                  <a:cubicBezTo>
                    <a:pt x="1108868" y="1660438"/>
                    <a:pt x="1115948" y="1659111"/>
                    <a:pt x="1123912" y="1655129"/>
                  </a:cubicBezTo>
                  <a:cubicBezTo>
                    <a:pt x="1135416" y="1648934"/>
                    <a:pt x="1138513" y="1648934"/>
                    <a:pt x="1143380" y="1654244"/>
                  </a:cubicBezTo>
                  <a:cubicBezTo>
                    <a:pt x="1148247" y="1659111"/>
                    <a:pt x="1150459" y="1658668"/>
                    <a:pt x="1158866" y="1649819"/>
                  </a:cubicBezTo>
                  <a:cubicBezTo>
                    <a:pt x="1165060" y="1643182"/>
                    <a:pt x="1173466" y="1639200"/>
                    <a:pt x="1182315" y="1639200"/>
                  </a:cubicBezTo>
                  <a:cubicBezTo>
                    <a:pt x="1189395" y="1639200"/>
                    <a:pt x="1195589" y="1637431"/>
                    <a:pt x="1195589" y="1635218"/>
                  </a:cubicBezTo>
                  <a:cubicBezTo>
                    <a:pt x="1195589" y="1633006"/>
                    <a:pt x="1199129" y="1631679"/>
                    <a:pt x="1203111" y="1632121"/>
                  </a:cubicBezTo>
                  <a:cubicBezTo>
                    <a:pt x="1207535" y="1633006"/>
                    <a:pt x="1215942" y="1629466"/>
                    <a:pt x="1222136" y="1625042"/>
                  </a:cubicBezTo>
                  <a:cubicBezTo>
                    <a:pt x="1230100" y="1619290"/>
                    <a:pt x="1243816" y="1616193"/>
                    <a:pt x="1268594" y="1614423"/>
                  </a:cubicBezTo>
                  <a:cubicBezTo>
                    <a:pt x="1314166" y="1611768"/>
                    <a:pt x="1318148" y="1611326"/>
                    <a:pt x="1338943" y="1602477"/>
                  </a:cubicBezTo>
                  <a:cubicBezTo>
                    <a:pt x="1348235" y="1598052"/>
                    <a:pt x="1358411" y="1594955"/>
                    <a:pt x="1361508" y="1594955"/>
                  </a:cubicBezTo>
                  <a:cubicBezTo>
                    <a:pt x="1364163" y="1594955"/>
                    <a:pt x="1368145" y="1593628"/>
                    <a:pt x="1369472" y="1591858"/>
                  </a:cubicBezTo>
                  <a:cubicBezTo>
                    <a:pt x="1371242" y="1590531"/>
                    <a:pt x="1379206" y="1588318"/>
                    <a:pt x="1386728" y="1587434"/>
                  </a:cubicBezTo>
                  <a:cubicBezTo>
                    <a:pt x="1394692" y="1586549"/>
                    <a:pt x="1402214" y="1583894"/>
                    <a:pt x="1402656" y="1581682"/>
                  </a:cubicBezTo>
                  <a:cubicBezTo>
                    <a:pt x="1403541" y="1579027"/>
                    <a:pt x="1408851" y="1577257"/>
                    <a:pt x="1414603" y="1577257"/>
                  </a:cubicBezTo>
                  <a:cubicBezTo>
                    <a:pt x="1420354" y="1577257"/>
                    <a:pt x="1426549" y="1575045"/>
                    <a:pt x="1427876" y="1572833"/>
                  </a:cubicBezTo>
                  <a:cubicBezTo>
                    <a:pt x="1429646" y="1570178"/>
                    <a:pt x="1434513" y="1569293"/>
                    <a:pt x="1438937" y="1570620"/>
                  </a:cubicBezTo>
                  <a:cubicBezTo>
                    <a:pt x="1443362" y="1571948"/>
                    <a:pt x="1454423" y="1570178"/>
                    <a:pt x="1462830" y="1566638"/>
                  </a:cubicBezTo>
                  <a:cubicBezTo>
                    <a:pt x="1471679" y="1563099"/>
                    <a:pt x="1478758" y="1561771"/>
                    <a:pt x="1478758" y="1564426"/>
                  </a:cubicBezTo>
                  <a:cubicBezTo>
                    <a:pt x="1478758" y="1566638"/>
                    <a:pt x="1481855" y="1568408"/>
                    <a:pt x="1485395" y="1568408"/>
                  </a:cubicBezTo>
                  <a:cubicBezTo>
                    <a:pt x="1488934" y="1568408"/>
                    <a:pt x="1492032" y="1566638"/>
                    <a:pt x="1492032" y="1563984"/>
                  </a:cubicBezTo>
                  <a:cubicBezTo>
                    <a:pt x="1492032" y="1561771"/>
                    <a:pt x="1495571" y="1559559"/>
                    <a:pt x="1499996" y="1559559"/>
                  </a:cubicBezTo>
                  <a:cubicBezTo>
                    <a:pt x="1504420" y="1559559"/>
                    <a:pt x="1511499" y="1556904"/>
                    <a:pt x="1516366" y="1553365"/>
                  </a:cubicBezTo>
                  <a:cubicBezTo>
                    <a:pt x="1521233" y="1550268"/>
                    <a:pt x="1537162" y="1546286"/>
                    <a:pt x="1551320" y="1544958"/>
                  </a:cubicBezTo>
                  <a:cubicBezTo>
                    <a:pt x="1565479" y="1543631"/>
                    <a:pt x="1579637" y="1540091"/>
                    <a:pt x="1581849" y="1537879"/>
                  </a:cubicBezTo>
                  <a:cubicBezTo>
                    <a:pt x="1584504" y="1535224"/>
                    <a:pt x="1591583" y="1533012"/>
                    <a:pt x="1597335" y="1533012"/>
                  </a:cubicBezTo>
                  <a:cubicBezTo>
                    <a:pt x="1603087" y="1533012"/>
                    <a:pt x="1606627" y="1531242"/>
                    <a:pt x="1605299" y="1529472"/>
                  </a:cubicBezTo>
                  <a:cubicBezTo>
                    <a:pt x="1603972" y="1527260"/>
                    <a:pt x="1608839" y="1526818"/>
                    <a:pt x="1616360" y="1527703"/>
                  </a:cubicBezTo>
                  <a:cubicBezTo>
                    <a:pt x="1624767" y="1529030"/>
                    <a:pt x="1629192" y="1527703"/>
                    <a:pt x="1629192" y="1523720"/>
                  </a:cubicBezTo>
                  <a:cubicBezTo>
                    <a:pt x="1629192" y="1519738"/>
                    <a:pt x="1630519" y="1519296"/>
                    <a:pt x="1634059" y="1522836"/>
                  </a:cubicBezTo>
                  <a:cubicBezTo>
                    <a:pt x="1637598" y="1526375"/>
                    <a:pt x="1642908" y="1525490"/>
                    <a:pt x="1653969" y="1518854"/>
                  </a:cubicBezTo>
                  <a:cubicBezTo>
                    <a:pt x="1662375" y="1513987"/>
                    <a:pt x="1670782" y="1510889"/>
                    <a:pt x="1672109" y="1512659"/>
                  </a:cubicBezTo>
                  <a:cubicBezTo>
                    <a:pt x="1673437" y="1513987"/>
                    <a:pt x="1677419" y="1513102"/>
                    <a:pt x="1680516" y="1510447"/>
                  </a:cubicBezTo>
                  <a:cubicBezTo>
                    <a:pt x="1684056" y="1507792"/>
                    <a:pt x="1689365" y="1506465"/>
                    <a:pt x="1692905" y="1507792"/>
                  </a:cubicBezTo>
                  <a:cubicBezTo>
                    <a:pt x="1696002" y="1509120"/>
                    <a:pt x="1703081" y="1507350"/>
                    <a:pt x="1707948" y="1503810"/>
                  </a:cubicBezTo>
                  <a:cubicBezTo>
                    <a:pt x="1712815" y="1500271"/>
                    <a:pt x="1719894" y="1498943"/>
                    <a:pt x="1723876" y="1500271"/>
                  </a:cubicBezTo>
                  <a:cubicBezTo>
                    <a:pt x="1728743" y="1502040"/>
                    <a:pt x="1730955" y="1500713"/>
                    <a:pt x="1730955" y="1495404"/>
                  </a:cubicBezTo>
                  <a:cubicBezTo>
                    <a:pt x="1730955" y="1490537"/>
                    <a:pt x="1733168" y="1488767"/>
                    <a:pt x="1737592" y="1490094"/>
                  </a:cubicBezTo>
                  <a:cubicBezTo>
                    <a:pt x="1741132" y="1491864"/>
                    <a:pt x="1745114" y="1490537"/>
                    <a:pt x="1746884" y="1488324"/>
                  </a:cubicBezTo>
                  <a:cubicBezTo>
                    <a:pt x="1748211" y="1485670"/>
                    <a:pt x="1753520" y="1484342"/>
                    <a:pt x="1757945" y="1485670"/>
                  </a:cubicBezTo>
                  <a:cubicBezTo>
                    <a:pt x="1762812" y="1486997"/>
                    <a:pt x="1768121" y="1485227"/>
                    <a:pt x="1769891" y="1481688"/>
                  </a:cubicBezTo>
                  <a:cubicBezTo>
                    <a:pt x="1771661" y="1478148"/>
                    <a:pt x="1781395" y="1475051"/>
                    <a:pt x="1792456" y="1474608"/>
                  </a:cubicBezTo>
                  <a:cubicBezTo>
                    <a:pt x="1803075" y="1474166"/>
                    <a:pt x="1814136" y="1471511"/>
                    <a:pt x="1817234" y="1467972"/>
                  </a:cubicBezTo>
                  <a:cubicBezTo>
                    <a:pt x="1820773" y="1464874"/>
                    <a:pt x="1825198" y="1462220"/>
                    <a:pt x="1826967" y="1462662"/>
                  </a:cubicBezTo>
                  <a:cubicBezTo>
                    <a:pt x="1834932" y="1464432"/>
                    <a:pt x="1855284" y="1452928"/>
                    <a:pt x="1852187" y="1448504"/>
                  </a:cubicBezTo>
                  <a:cubicBezTo>
                    <a:pt x="1850417" y="1445407"/>
                    <a:pt x="1852630" y="1444079"/>
                    <a:pt x="1857497" y="1445407"/>
                  </a:cubicBezTo>
                  <a:cubicBezTo>
                    <a:pt x="1862364" y="1446291"/>
                    <a:pt x="1869443" y="1442752"/>
                    <a:pt x="1873425" y="1437885"/>
                  </a:cubicBezTo>
                  <a:cubicBezTo>
                    <a:pt x="1877849" y="1433018"/>
                    <a:pt x="1880947" y="1431248"/>
                    <a:pt x="1881389" y="1434788"/>
                  </a:cubicBezTo>
                  <a:cubicBezTo>
                    <a:pt x="1881389" y="1437885"/>
                    <a:pt x="1884929" y="1436558"/>
                    <a:pt x="1890238" y="1431248"/>
                  </a:cubicBezTo>
                  <a:cubicBezTo>
                    <a:pt x="1895547" y="1425939"/>
                    <a:pt x="1901742" y="1423726"/>
                    <a:pt x="1906166" y="1425496"/>
                  </a:cubicBezTo>
                  <a:cubicBezTo>
                    <a:pt x="1911918" y="1427708"/>
                    <a:pt x="1912803" y="1426824"/>
                    <a:pt x="1910148" y="1422399"/>
                  </a:cubicBezTo>
                  <a:cubicBezTo>
                    <a:pt x="1907494" y="1417975"/>
                    <a:pt x="1908379" y="1417090"/>
                    <a:pt x="1914130" y="1419302"/>
                  </a:cubicBezTo>
                  <a:cubicBezTo>
                    <a:pt x="1920325" y="1421957"/>
                    <a:pt x="1921652" y="1420629"/>
                    <a:pt x="1919440" y="1415320"/>
                  </a:cubicBezTo>
                  <a:cubicBezTo>
                    <a:pt x="1917228" y="1409568"/>
                    <a:pt x="1918997" y="1408683"/>
                    <a:pt x="1926962" y="1410010"/>
                  </a:cubicBezTo>
                  <a:cubicBezTo>
                    <a:pt x="1934483" y="1411338"/>
                    <a:pt x="1940235" y="1409126"/>
                    <a:pt x="1945987" y="1402046"/>
                  </a:cubicBezTo>
                  <a:cubicBezTo>
                    <a:pt x="1950854" y="1396294"/>
                    <a:pt x="1957048" y="1391870"/>
                    <a:pt x="1960145" y="1391427"/>
                  </a:cubicBezTo>
                  <a:cubicBezTo>
                    <a:pt x="1963243" y="1391427"/>
                    <a:pt x="1964570" y="1389215"/>
                    <a:pt x="1963243" y="1387003"/>
                  </a:cubicBezTo>
                  <a:cubicBezTo>
                    <a:pt x="1961915" y="1384348"/>
                    <a:pt x="1963685" y="1381251"/>
                    <a:pt x="1967667" y="1379481"/>
                  </a:cubicBezTo>
                  <a:cubicBezTo>
                    <a:pt x="1972092" y="1378154"/>
                    <a:pt x="1976959" y="1379481"/>
                    <a:pt x="1979171" y="1383021"/>
                  </a:cubicBezTo>
                  <a:cubicBezTo>
                    <a:pt x="1982268" y="1387888"/>
                    <a:pt x="1983153" y="1387888"/>
                    <a:pt x="1983153" y="1383463"/>
                  </a:cubicBezTo>
                  <a:cubicBezTo>
                    <a:pt x="1983153" y="1376384"/>
                    <a:pt x="1991559" y="1367535"/>
                    <a:pt x="2002621" y="1363553"/>
                  </a:cubicBezTo>
                  <a:cubicBezTo>
                    <a:pt x="2007488" y="1361783"/>
                    <a:pt x="2009700" y="1357801"/>
                    <a:pt x="2007930" y="1353819"/>
                  </a:cubicBezTo>
                  <a:cubicBezTo>
                    <a:pt x="2006603" y="1349837"/>
                    <a:pt x="2007930" y="1347182"/>
                    <a:pt x="2011912" y="1347182"/>
                  </a:cubicBezTo>
                  <a:cubicBezTo>
                    <a:pt x="2030053" y="1347182"/>
                    <a:pt x="2048193" y="1329484"/>
                    <a:pt x="2045096" y="1313998"/>
                  </a:cubicBezTo>
                  <a:cubicBezTo>
                    <a:pt x="2044654" y="1311786"/>
                    <a:pt x="2045981" y="1310901"/>
                    <a:pt x="2047751" y="1312671"/>
                  </a:cubicBezTo>
                  <a:cubicBezTo>
                    <a:pt x="2049521" y="1314883"/>
                    <a:pt x="2053503" y="1312229"/>
                    <a:pt x="2057042" y="1307362"/>
                  </a:cubicBezTo>
                  <a:cubicBezTo>
                    <a:pt x="2060582" y="1302495"/>
                    <a:pt x="2066334" y="1298513"/>
                    <a:pt x="2069873" y="1298513"/>
                  </a:cubicBezTo>
                  <a:cubicBezTo>
                    <a:pt x="2073413" y="1298513"/>
                    <a:pt x="2075183" y="1296743"/>
                    <a:pt x="2073855" y="1294088"/>
                  </a:cubicBezTo>
                  <a:cubicBezTo>
                    <a:pt x="2072528" y="1291876"/>
                    <a:pt x="2073413" y="1289664"/>
                    <a:pt x="2076068" y="1289664"/>
                  </a:cubicBezTo>
                  <a:cubicBezTo>
                    <a:pt x="2079165" y="1289664"/>
                    <a:pt x="2080492" y="1286566"/>
                    <a:pt x="2078722" y="1283027"/>
                  </a:cubicBezTo>
                  <a:cubicBezTo>
                    <a:pt x="2077395" y="1279045"/>
                    <a:pt x="2078722" y="1276390"/>
                    <a:pt x="2082704" y="1276390"/>
                  </a:cubicBezTo>
                  <a:cubicBezTo>
                    <a:pt x="2085802" y="1276390"/>
                    <a:pt x="2089784" y="1272408"/>
                    <a:pt x="2091554" y="1267541"/>
                  </a:cubicBezTo>
                  <a:cubicBezTo>
                    <a:pt x="2097305" y="1249400"/>
                    <a:pt x="2098190" y="1236569"/>
                    <a:pt x="2093766" y="1236569"/>
                  </a:cubicBezTo>
                  <a:cubicBezTo>
                    <a:pt x="2091554" y="1236569"/>
                    <a:pt x="2089341" y="1232587"/>
                    <a:pt x="2089341" y="1227720"/>
                  </a:cubicBezTo>
                  <a:cubicBezTo>
                    <a:pt x="2089341" y="1222853"/>
                    <a:pt x="2086244" y="1218871"/>
                    <a:pt x="2082704" y="1218871"/>
                  </a:cubicBezTo>
                  <a:cubicBezTo>
                    <a:pt x="2078722" y="1218871"/>
                    <a:pt x="2073855" y="1214004"/>
                    <a:pt x="2071201" y="1208252"/>
                  </a:cubicBezTo>
                  <a:cubicBezTo>
                    <a:pt x="2066776" y="1198961"/>
                    <a:pt x="2065006" y="1198076"/>
                    <a:pt x="2052175" y="1202943"/>
                  </a:cubicBezTo>
                  <a:cubicBezTo>
                    <a:pt x="2044654" y="1205598"/>
                    <a:pt x="2034477" y="1211350"/>
                    <a:pt x="2030053" y="1215774"/>
                  </a:cubicBezTo>
                  <a:cubicBezTo>
                    <a:pt x="2021646" y="1222853"/>
                    <a:pt x="2016337" y="1225066"/>
                    <a:pt x="2008815" y="1223738"/>
                  </a:cubicBezTo>
                  <a:cubicBezTo>
                    <a:pt x="2006603" y="1223738"/>
                    <a:pt x="2005275" y="1225066"/>
                    <a:pt x="2005275" y="1227720"/>
                  </a:cubicBezTo>
                  <a:cubicBezTo>
                    <a:pt x="2005275" y="1229933"/>
                    <a:pt x="1999524" y="1234800"/>
                    <a:pt x="1992002" y="1238782"/>
                  </a:cubicBezTo>
                  <a:cubicBezTo>
                    <a:pt x="1984923" y="1242764"/>
                    <a:pt x="1978728" y="1248516"/>
                    <a:pt x="1978728" y="1251613"/>
                  </a:cubicBezTo>
                  <a:cubicBezTo>
                    <a:pt x="1978728" y="1257807"/>
                    <a:pt x="1964127" y="1264444"/>
                    <a:pt x="1944660" y="1266656"/>
                  </a:cubicBezTo>
                  <a:cubicBezTo>
                    <a:pt x="1942005" y="1267099"/>
                    <a:pt x="1934041" y="1272850"/>
                    <a:pt x="1926962" y="1279930"/>
                  </a:cubicBezTo>
                  <a:cubicBezTo>
                    <a:pt x="1919882" y="1286566"/>
                    <a:pt x="1911476" y="1292318"/>
                    <a:pt x="1907936" y="1293203"/>
                  </a:cubicBezTo>
                  <a:cubicBezTo>
                    <a:pt x="1904396" y="1294088"/>
                    <a:pt x="1899972" y="1296743"/>
                    <a:pt x="1898645" y="1298955"/>
                  </a:cubicBezTo>
                  <a:cubicBezTo>
                    <a:pt x="1897317" y="1301610"/>
                    <a:pt x="1890238" y="1304264"/>
                    <a:pt x="1883159" y="1305149"/>
                  </a:cubicBezTo>
                  <a:cubicBezTo>
                    <a:pt x="1876080" y="1306034"/>
                    <a:pt x="1869443" y="1306919"/>
                    <a:pt x="1868115" y="1307362"/>
                  </a:cubicBezTo>
                  <a:cubicBezTo>
                    <a:pt x="1866788" y="1308247"/>
                    <a:pt x="1864576" y="1308247"/>
                    <a:pt x="1862806" y="1307804"/>
                  </a:cubicBezTo>
                  <a:cubicBezTo>
                    <a:pt x="1861036" y="1307804"/>
                    <a:pt x="1858382" y="1311344"/>
                    <a:pt x="1857054" y="1316211"/>
                  </a:cubicBezTo>
                  <a:cubicBezTo>
                    <a:pt x="1854399" y="1324617"/>
                    <a:pt x="1849532" y="1327272"/>
                    <a:pt x="1839799" y="1325502"/>
                  </a:cubicBezTo>
                  <a:cubicBezTo>
                    <a:pt x="1837586" y="1325060"/>
                    <a:pt x="1834489" y="1326830"/>
                    <a:pt x="1832719" y="1329042"/>
                  </a:cubicBezTo>
                  <a:cubicBezTo>
                    <a:pt x="1831392" y="1331696"/>
                    <a:pt x="1823428" y="1334351"/>
                    <a:pt x="1815464" y="1335236"/>
                  </a:cubicBezTo>
                  <a:cubicBezTo>
                    <a:pt x="1807500" y="1336121"/>
                    <a:pt x="1795111" y="1342315"/>
                    <a:pt x="1787589" y="1348510"/>
                  </a:cubicBezTo>
                  <a:cubicBezTo>
                    <a:pt x="1773873" y="1360456"/>
                    <a:pt x="1768121" y="1363553"/>
                    <a:pt x="1772546" y="1356474"/>
                  </a:cubicBezTo>
                  <a:cubicBezTo>
                    <a:pt x="1774316" y="1354262"/>
                    <a:pt x="1771219" y="1353377"/>
                    <a:pt x="1766352" y="1354704"/>
                  </a:cubicBezTo>
                  <a:cubicBezTo>
                    <a:pt x="1761485" y="1356031"/>
                    <a:pt x="1757503" y="1358686"/>
                    <a:pt x="1757503" y="1360898"/>
                  </a:cubicBezTo>
                  <a:cubicBezTo>
                    <a:pt x="1757503" y="1363111"/>
                    <a:pt x="1753963" y="1364880"/>
                    <a:pt x="1749538" y="1364880"/>
                  </a:cubicBezTo>
                  <a:cubicBezTo>
                    <a:pt x="1739804" y="1364880"/>
                    <a:pt x="1717682" y="1374614"/>
                    <a:pt x="1717682" y="1379039"/>
                  </a:cubicBezTo>
                  <a:cubicBezTo>
                    <a:pt x="1717682" y="1380809"/>
                    <a:pt x="1714585" y="1381251"/>
                    <a:pt x="1711045" y="1379924"/>
                  </a:cubicBezTo>
                  <a:cubicBezTo>
                    <a:pt x="1707506" y="1378154"/>
                    <a:pt x="1703523" y="1380366"/>
                    <a:pt x="1701754" y="1384348"/>
                  </a:cubicBezTo>
                  <a:cubicBezTo>
                    <a:pt x="1700426" y="1388330"/>
                    <a:pt x="1696002" y="1391427"/>
                    <a:pt x="1692462" y="1391427"/>
                  </a:cubicBezTo>
                  <a:cubicBezTo>
                    <a:pt x="1688923" y="1391427"/>
                    <a:pt x="1676976" y="1395852"/>
                    <a:pt x="1665473" y="1400719"/>
                  </a:cubicBezTo>
                  <a:cubicBezTo>
                    <a:pt x="1654411" y="1406028"/>
                    <a:pt x="1640253" y="1410453"/>
                    <a:pt x="1634943" y="1410453"/>
                  </a:cubicBezTo>
                  <a:cubicBezTo>
                    <a:pt x="1629192" y="1410453"/>
                    <a:pt x="1624767" y="1412223"/>
                    <a:pt x="1624767" y="1414435"/>
                  </a:cubicBezTo>
                  <a:cubicBezTo>
                    <a:pt x="1624767" y="1417090"/>
                    <a:pt x="1621670" y="1417975"/>
                    <a:pt x="1618130" y="1416205"/>
                  </a:cubicBezTo>
                  <a:cubicBezTo>
                    <a:pt x="1614591" y="1414877"/>
                    <a:pt x="1611494" y="1415762"/>
                    <a:pt x="1611494" y="1417975"/>
                  </a:cubicBezTo>
                  <a:cubicBezTo>
                    <a:pt x="1611494" y="1420629"/>
                    <a:pt x="1608396" y="1422399"/>
                    <a:pt x="1604857" y="1422399"/>
                  </a:cubicBezTo>
                  <a:cubicBezTo>
                    <a:pt x="1601317" y="1422399"/>
                    <a:pt x="1598220" y="1424169"/>
                    <a:pt x="1598220" y="1425939"/>
                  </a:cubicBezTo>
                  <a:cubicBezTo>
                    <a:pt x="1598220" y="1428151"/>
                    <a:pt x="1590256" y="1429921"/>
                    <a:pt x="1580964" y="1430363"/>
                  </a:cubicBezTo>
                  <a:cubicBezTo>
                    <a:pt x="1569018" y="1430806"/>
                    <a:pt x="1562824" y="1429036"/>
                    <a:pt x="1561054" y="1424169"/>
                  </a:cubicBezTo>
                  <a:cubicBezTo>
                    <a:pt x="1559284" y="1419744"/>
                    <a:pt x="1561054" y="1417532"/>
                    <a:pt x="1566363" y="1418417"/>
                  </a:cubicBezTo>
                  <a:cubicBezTo>
                    <a:pt x="1578752" y="1419302"/>
                    <a:pt x="1583177" y="1417975"/>
                    <a:pt x="1577425" y="1414435"/>
                  </a:cubicBezTo>
                  <a:cubicBezTo>
                    <a:pt x="1573443" y="1412223"/>
                    <a:pt x="1576982" y="1408683"/>
                    <a:pt x="1587159" y="1403816"/>
                  </a:cubicBezTo>
                  <a:cubicBezTo>
                    <a:pt x="1595565" y="1400276"/>
                    <a:pt x="1602644" y="1398507"/>
                    <a:pt x="1602644" y="1400276"/>
                  </a:cubicBezTo>
                  <a:cubicBezTo>
                    <a:pt x="1602644" y="1402489"/>
                    <a:pt x="1606627" y="1402931"/>
                    <a:pt x="1611494" y="1401604"/>
                  </a:cubicBezTo>
                  <a:cubicBezTo>
                    <a:pt x="1616360" y="1400276"/>
                    <a:pt x="1620343" y="1397622"/>
                    <a:pt x="1620343" y="1395410"/>
                  </a:cubicBezTo>
                  <a:cubicBezTo>
                    <a:pt x="1620343" y="1393197"/>
                    <a:pt x="1622555" y="1391427"/>
                    <a:pt x="1625210" y="1391427"/>
                  </a:cubicBezTo>
                  <a:cubicBezTo>
                    <a:pt x="1627422" y="1391427"/>
                    <a:pt x="1628307" y="1393640"/>
                    <a:pt x="1626979" y="1395852"/>
                  </a:cubicBezTo>
                  <a:cubicBezTo>
                    <a:pt x="1623882" y="1401161"/>
                    <a:pt x="1625652" y="1401161"/>
                    <a:pt x="1635386" y="1397622"/>
                  </a:cubicBezTo>
                  <a:cubicBezTo>
                    <a:pt x="1639368" y="1396294"/>
                    <a:pt x="1642465" y="1392312"/>
                    <a:pt x="1642465" y="1388773"/>
                  </a:cubicBezTo>
                  <a:cubicBezTo>
                    <a:pt x="1642465" y="1384791"/>
                    <a:pt x="1647775" y="1382578"/>
                    <a:pt x="1657951" y="1382578"/>
                  </a:cubicBezTo>
                  <a:cubicBezTo>
                    <a:pt x="1666358" y="1382578"/>
                    <a:pt x="1673437" y="1380809"/>
                    <a:pt x="1673437" y="1379039"/>
                  </a:cubicBezTo>
                  <a:cubicBezTo>
                    <a:pt x="1673437" y="1377269"/>
                    <a:pt x="1680958" y="1375057"/>
                    <a:pt x="1689807" y="1374614"/>
                  </a:cubicBezTo>
                  <a:cubicBezTo>
                    <a:pt x="1706621" y="1373287"/>
                    <a:pt x="1722549" y="1363111"/>
                    <a:pt x="1720779" y="1355146"/>
                  </a:cubicBezTo>
                  <a:cubicBezTo>
                    <a:pt x="1720337" y="1352492"/>
                    <a:pt x="1722549" y="1349395"/>
                    <a:pt x="1725646" y="1348510"/>
                  </a:cubicBezTo>
                  <a:cubicBezTo>
                    <a:pt x="1728301" y="1347182"/>
                    <a:pt x="1730955" y="1349837"/>
                    <a:pt x="1730955" y="1353819"/>
                  </a:cubicBezTo>
                  <a:cubicBezTo>
                    <a:pt x="1730955" y="1357801"/>
                    <a:pt x="1733168" y="1359571"/>
                    <a:pt x="1735380" y="1358244"/>
                  </a:cubicBezTo>
                  <a:cubicBezTo>
                    <a:pt x="1738035" y="1356474"/>
                    <a:pt x="1738920" y="1353819"/>
                    <a:pt x="1737592" y="1352049"/>
                  </a:cubicBezTo>
                  <a:cubicBezTo>
                    <a:pt x="1736707" y="1349837"/>
                    <a:pt x="1745114" y="1344085"/>
                    <a:pt x="1756618" y="1338333"/>
                  </a:cubicBezTo>
                  <a:cubicBezTo>
                    <a:pt x="1768121" y="1333024"/>
                    <a:pt x="1780952" y="1326830"/>
                    <a:pt x="1784935" y="1324617"/>
                  </a:cubicBezTo>
                  <a:cubicBezTo>
                    <a:pt x="1789359" y="1322405"/>
                    <a:pt x="1796438" y="1318865"/>
                    <a:pt x="1800420" y="1316653"/>
                  </a:cubicBezTo>
                  <a:cubicBezTo>
                    <a:pt x="1819888" y="1306919"/>
                    <a:pt x="1831392" y="1302937"/>
                    <a:pt x="1841568" y="1302052"/>
                  </a:cubicBezTo>
                  <a:cubicBezTo>
                    <a:pt x="1847763" y="1301167"/>
                    <a:pt x="1854842" y="1297628"/>
                    <a:pt x="1857939" y="1294088"/>
                  </a:cubicBezTo>
                  <a:cubicBezTo>
                    <a:pt x="1860594" y="1290548"/>
                    <a:pt x="1864576" y="1289221"/>
                    <a:pt x="1866346" y="1290991"/>
                  </a:cubicBezTo>
                  <a:cubicBezTo>
                    <a:pt x="1868558" y="1292761"/>
                    <a:pt x="1867231" y="1296743"/>
                    <a:pt x="1863691" y="1298955"/>
                  </a:cubicBezTo>
                  <a:cubicBezTo>
                    <a:pt x="1858824" y="1302495"/>
                    <a:pt x="1859709" y="1302937"/>
                    <a:pt x="1868115" y="1300725"/>
                  </a:cubicBezTo>
                  <a:cubicBezTo>
                    <a:pt x="1874310" y="1298955"/>
                    <a:pt x="1881389" y="1295415"/>
                    <a:pt x="1883601" y="1293203"/>
                  </a:cubicBezTo>
                  <a:cubicBezTo>
                    <a:pt x="1886256" y="1290548"/>
                    <a:pt x="1885371" y="1290106"/>
                    <a:pt x="1880504" y="1291876"/>
                  </a:cubicBezTo>
                  <a:cubicBezTo>
                    <a:pt x="1869000" y="1296300"/>
                    <a:pt x="1870770" y="1290106"/>
                    <a:pt x="1884486" y="1278602"/>
                  </a:cubicBezTo>
                  <a:cubicBezTo>
                    <a:pt x="1890680" y="1272850"/>
                    <a:pt x="1898645" y="1269311"/>
                    <a:pt x="1902184" y="1270638"/>
                  </a:cubicBezTo>
                  <a:cubicBezTo>
                    <a:pt x="1905724" y="1271966"/>
                    <a:pt x="1907936" y="1269753"/>
                    <a:pt x="1907936" y="1263116"/>
                  </a:cubicBezTo>
                  <a:cubicBezTo>
                    <a:pt x="1907936" y="1257807"/>
                    <a:pt x="1909706" y="1255152"/>
                    <a:pt x="1912361" y="1256480"/>
                  </a:cubicBezTo>
                  <a:cubicBezTo>
                    <a:pt x="1915015" y="1257807"/>
                    <a:pt x="1922537" y="1255152"/>
                    <a:pt x="1929616" y="1250285"/>
                  </a:cubicBezTo>
                  <a:cubicBezTo>
                    <a:pt x="1936253" y="1245418"/>
                    <a:pt x="1943332" y="1242764"/>
                    <a:pt x="1945102" y="1244534"/>
                  </a:cubicBezTo>
                  <a:cubicBezTo>
                    <a:pt x="1946872" y="1246303"/>
                    <a:pt x="1947757" y="1244976"/>
                    <a:pt x="1946872" y="1241436"/>
                  </a:cubicBezTo>
                  <a:cubicBezTo>
                    <a:pt x="1945987" y="1237897"/>
                    <a:pt x="1949527" y="1233915"/>
                    <a:pt x="1954394" y="1233030"/>
                  </a:cubicBezTo>
                  <a:cubicBezTo>
                    <a:pt x="1977843" y="1228163"/>
                    <a:pt x="1967667" y="1200288"/>
                    <a:pt x="1938023" y="1186572"/>
                  </a:cubicBezTo>
                  <a:cubicBezTo>
                    <a:pt x="1926077" y="1181263"/>
                    <a:pt x="1916785" y="1175511"/>
                    <a:pt x="1916785" y="1173741"/>
                  </a:cubicBezTo>
                  <a:cubicBezTo>
                    <a:pt x="1916785" y="1167104"/>
                    <a:pt x="1902627" y="1170202"/>
                    <a:pt x="1888911" y="1179936"/>
                  </a:cubicBezTo>
                  <a:cubicBezTo>
                    <a:pt x="1881389" y="1185245"/>
                    <a:pt x="1876964" y="1187457"/>
                    <a:pt x="1878734" y="1184360"/>
                  </a:cubicBezTo>
                  <a:cubicBezTo>
                    <a:pt x="1880504" y="1181263"/>
                    <a:pt x="1880062" y="1179051"/>
                    <a:pt x="1877407" y="1179051"/>
                  </a:cubicBezTo>
                  <a:cubicBezTo>
                    <a:pt x="1875195" y="1179051"/>
                    <a:pt x="1872098" y="1180820"/>
                    <a:pt x="1870770" y="1183033"/>
                  </a:cubicBezTo>
                  <a:cubicBezTo>
                    <a:pt x="1869443" y="1185245"/>
                    <a:pt x="1864133" y="1186130"/>
                    <a:pt x="1859266" y="1184803"/>
                  </a:cubicBezTo>
                  <a:cubicBezTo>
                    <a:pt x="1853072" y="1183033"/>
                    <a:pt x="1850417" y="1184803"/>
                    <a:pt x="1850417" y="1189670"/>
                  </a:cubicBezTo>
                  <a:cubicBezTo>
                    <a:pt x="1850417" y="1198961"/>
                    <a:pt x="1833162" y="1198961"/>
                    <a:pt x="1829622" y="1190112"/>
                  </a:cubicBezTo>
                  <a:cubicBezTo>
                    <a:pt x="1826525" y="1181263"/>
                    <a:pt x="1830507" y="1177281"/>
                    <a:pt x="1842896" y="1176396"/>
                  </a:cubicBezTo>
                  <a:cubicBezTo>
                    <a:pt x="1860594" y="1175069"/>
                    <a:pt x="1871655" y="1169317"/>
                    <a:pt x="1873867" y="1160910"/>
                  </a:cubicBezTo>
                  <a:cubicBezTo>
                    <a:pt x="1875195" y="1156486"/>
                    <a:pt x="1874752" y="1152504"/>
                    <a:pt x="1872540" y="1152504"/>
                  </a:cubicBezTo>
                  <a:cubicBezTo>
                    <a:pt x="1870770" y="1152504"/>
                    <a:pt x="1867673" y="1145424"/>
                    <a:pt x="1866346" y="1137018"/>
                  </a:cubicBezTo>
                  <a:cubicBezTo>
                    <a:pt x="1864576" y="1127284"/>
                    <a:pt x="1860594" y="1121532"/>
                    <a:pt x="1856612" y="1121532"/>
                  </a:cubicBezTo>
                  <a:cubicBezTo>
                    <a:pt x="1853072" y="1121532"/>
                    <a:pt x="1851302" y="1119762"/>
                    <a:pt x="1852630" y="1117107"/>
                  </a:cubicBezTo>
                  <a:cubicBezTo>
                    <a:pt x="1853957" y="1114895"/>
                    <a:pt x="1853515" y="1112683"/>
                    <a:pt x="1851745" y="1112683"/>
                  </a:cubicBezTo>
                  <a:cubicBezTo>
                    <a:pt x="1849532" y="1112683"/>
                    <a:pt x="1840241" y="1102949"/>
                    <a:pt x="1830950" y="1090560"/>
                  </a:cubicBezTo>
                  <a:cubicBezTo>
                    <a:pt x="1821658" y="1078614"/>
                    <a:pt x="1812367" y="1068438"/>
                    <a:pt x="1809712" y="1068438"/>
                  </a:cubicBezTo>
                  <a:cubicBezTo>
                    <a:pt x="1807500" y="1068438"/>
                    <a:pt x="1802633" y="1065783"/>
                    <a:pt x="1799093" y="1062243"/>
                  </a:cubicBezTo>
                  <a:cubicBezTo>
                    <a:pt x="1793784" y="1056492"/>
                    <a:pt x="1790244" y="1056934"/>
                    <a:pt x="1771661" y="1064898"/>
                  </a:cubicBezTo>
                  <a:cubicBezTo>
                    <a:pt x="1760157" y="1070208"/>
                    <a:pt x="1745556" y="1078172"/>
                    <a:pt x="1738920" y="1083039"/>
                  </a:cubicBezTo>
                  <a:cubicBezTo>
                    <a:pt x="1731840" y="1088348"/>
                    <a:pt x="1723434" y="1090560"/>
                    <a:pt x="1718124" y="1089233"/>
                  </a:cubicBezTo>
                  <a:cubicBezTo>
                    <a:pt x="1712815" y="1087906"/>
                    <a:pt x="1709718" y="1088791"/>
                    <a:pt x="1711488" y="1091003"/>
                  </a:cubicBezTo>
                  <a:cubicBezTo>
                    <a:pt x="1712815" y="1093215"/>
                    <a:pt x="1709718" y="1094985"/>
                    <a:pt x="1704851" y="1094985"/>
                  </a:cubicBezTo>
                  <a:cubicBezTo>
                    <a:pt x="1699099" y="1094985"/>
                    <a:pt x="1695559" y="1098082"/>
                    <a:pt x="1695559" y="1102949"/>
                  </a:cubicBezTo>
                  <a:cubicBezTo>
                    <a:pt x="1695559" y="1109143"/>
                    <a:pt x="1694674" y="1109586"/>
                    <a:pt x="1691135" y="1103834"/>
                  </a:cubicBezTo>
                  <a:cubicBezTo>
                    <a:pt x="1687595" y="1098082"/>
                    <a:pt x="1684940" y="1098082"/>
                    <a:pt x="1671667" y="1105604"/>
                  </a:cubicBezTo>
                  <a:cubicBezTo>
                    <a:pt x="1663260" y="1110028"/>
                    <a:pt x="1652199" y="1112683"/>
                    <a:pt x="1647332" y="1111356"/>
                  </a:cubicBezTo>
                  <a:cubicBezTo>
                    <a:pt x="1640253" y="1109586"/>
                    <a:pt x="1638041" y="1111356"/>
                    <a:pt x="1638041" y="1117107"/>
                  </a:cubicBezTo>
                  <a:cubicBezTo>
                    <a:pt x="1638041" y="1123744"/>
                    <a:pt x="1635386" y="1124629"/>
                    <a:pt x="1624767" y="1123302"/>
                  </a:cubicBezTo>
                  <a:cubicBezTo>
                    <a:pt x="1616803" y="1121974"/>
                    <a:pt x="1611494" y="1122859"/>
                    <a:pt x="1611494" y="1125956"/>
                  </a:cubicBezTo>
                  <a:cubicBezTo>
                    <a:pt x="1611494" y="1128611"/>
                    <a:pt x="1607954" y="1129939"/>
                    <a:pt x="1603972" y="1128611"/>
                  </a:cubicBezTo>
                  <a:cubicBezTo>
                    <a:pt x="1599547" y="1127284"/>
                    <a:pt x="1592911" y="1128169"/>
                    <a:pt x="1589371" y="1130381"/>
                  </a:cubicBezTo>
                  <a:cubicBezTo>
                    <a:pt x="1584062" y="1133921"/>
                    <a:pt x="1584946" y="1134806"/>
                    <a:pt x="1593353" y="1134806"/>
                  </a:cubicBezTo>
                  <a:cubicBezTo>
                    <a:pt x="1609281" y="1134806"/>
                    <a:pt x="1602202" y="1138788"/>
                    <a:pt x="1582292" y="1141000"/>
                  </a:cubicBezTo>
                  <a:cubicBezTo>
                    <a:pt x="1573000" y="1142327"/>
                    <a:pt x="1558399" y="1144982"/>
                    <a:pt x="1550435" y="1147637"/>
                  </a:cubicBezTo>
                  <a:cubicBezTo>
                    <a:pt x="1542471" y="1149849"/>
                    <a:pt x="1532737" y="1150734"/>
                    <a:pt x="1529198" y="1149406"/>
                  </a:cubicBezTo>
                  <a:cubicBezTo>
                    <a:pt x="1525658" y="1148079"/>
                    <a:pt x="1523003" y="1149406"/>
                    <a:pt x="1523003" y="1152061"/>
                  </a:cubicBezTo>
                  <a:cubicBezTo>
                    <a:pt x="1523003" y="1154716"/>
                    <a:pt x="1520348" y="1156928"/>
                    <a:pt x="1516809" y="1156928"/>
                  </a:cubicBezTo>
                  <a:cubicBezTo>
                    <a:pt x="1513269" y="1156928"/>
                    <a:pt x="1503093" y="1161353"/>
                    <a:pt x="1494244" y="1166662"/>
                  </a:cubicBezTo>
                  <a:cubicBezTo>
                    <a:pt x="1482740" y="1173299"/>
                    <a:pt x="1476988" y="1174626"/>
                    <a:pt x="1474776" y="1171087"/>
                  </a:cubicBezTo>
                  <a:cubicBezTo>
                    <a:pt x="1472564" y="1167547"/>
                    <a:pt x="1469024" y="1168874"/>
                    <a:pt x="1463715" y="1175069"/>
                  </a:cubicBezTo>
                  <a:cubicBezTo>
                    <a:pt x="1459733" y="1179936"/>
                    <a:pt x="1453096" y="1183033"/>
                    <a:pt x="1449556" y="1181705"/>
                  </a:cubicBezTo>
                  <a:cubicBezTo>
                    <a:pt x="1446017" y="1180378"/>
                    <a:pt x="1443362" y="1181263"/>
                    <a:pt x="1443362" y="1183033"/>
                  </a:cubicBezTo>
                  <a:cubicBezTo>
                    <a:pt x="1443362" y="1189227"/>
                    <a:pt x="1429203" y="1193209"/>
                    <a:pt x="1424336" y="1188342"/>
                  </a:cubicBezTo>
                  <a:cubicBezTo>
                    <a:pt x="1419470" y="1183475"/>
                    <a:pt x="1403541" y="1187015"/>
                    <a:pt x="1403541" y="1193209"/>
                  </a:cubicBezTo>
                  <a:cubicBezTo>
                    <a:pt x="1403541" y="1195421"/>
                    <a:pt x="1399117" y="1195864"/>
                    <a:pt x="1394250" y="1194536"/>
                  </a:cubicBezTo>
                  <a:cubicBezTo>
                    <a:pt x="1388940" y="1192767"/>
                    <a:pt x="1385843" y="1193209"/>
                    <a:pt x="1387171" y="1195421"/>
                  </a:cubicBezTo>
                  <a:cubicBezTo>
                    <a:pt x="1388498" y="1197634"/>
                    <a:pt x="1382304" y="1198961"/>
                    <a:pt x="1373455" y="1198519"/>
                  </a:cubicBezTo>
                  <a:cubicBezTo>
                    <a:pt x="1356641" y="1198076"/>
                    <a:pt x="1344253" y="1203828"/>
                    <a:pt x="1348677" y="1210465"/>
                  </a:cubicBezTo>
                  <a:cubicBezTo>
                    <a:pt x="1350005" y="1212677"/>
                    <a:pt x="1347792" y="1214447"/>
                    <a:pt x="1343810" y="1214447"/>
                  </a:cubicBezTo>
                  <a:cubicBezTo>
                    <a:pt x="1338501" y="1214447"/>
                    <a:pt x="1337174" y="1212235"/>
                    <a:pt x="1338943" y="1206925"/>
                  </a:cubicBezTo>
                  <a:cubicBezTo>
                    <a:pt x="1340713" y="1202058"/>
                    <a:pt x="1338058" y="1203386"/>
                    <a:pt x="1333191" y="1210022"/>
                  </a:cubicBezTo>
                  <a:cubicBezTo>
                    <a:pt x="1328324" y="1216217"/>
                    <a:pt x="1319033" y="1221526"/>
                    <a:pt x="1312396" y="1221968"/>
                  </a:cubicBezTo>
                  <a:cubicBezTo>
                    <a:pt x="1305759" y="1222411"/>
                    <a:pt x="1292928" y="1225951"/>
                    <a:pt x="1283637" y="1229490"/>
                  </a:cubicBezTo>
                  <a:cubicBezTo>
                    <a:pt x="1274788" y="1233030"/>
                    <a:pt x="1261957" y="1235242"/>
                    <a:pt x="1255762" y="1233915"/>
                  </a:cubicBezTo>
                  <a:cubicBezTo>
                    <a:pt x="1248683" y="1232587"/>
                    <a:pt x="1244259" y="1233915"/>
                    <a:pt x="1244259" y="1237454"/>
                  </a:cubicBezTo>
                  <a:cubicBezTo>
                    <a:pt x="1244259" y="1241436"/>
                    <a:pt x="1242931" y="1241436"/>
                    <a:pt x="1238949" y="1237454"/>
                  </a:cubicBezTo>
                  <a:cubicBezTo>
                    <a:pt x="1233197" y="1231702"/>
                    <a:pt x="1226118" y="1230375"/>
                    <a:pt x="1227003" y="1235684"/>
                  </a:cubicBezTo>
                  <a:cubicBezTo>
                    <a:pt x="1228330" y="1244534"/>
                    <a:pt x="1226118" y="1250285"/>
                    <a:pt x="1221251" y="1248958"/>
                  </a:cubicBezTo>
                  <a:cubicBezTo>
                    <a:pt x="1218154" y="1248516"/>
                    <a:pt x="1205765" y="1252498"/>
                    <a:pt x="1194262" y="1257807"/>
                  </a:cubicBezTo>
                  <a:cubicBezTo>
                    <a:pt x="1182315" y="1263116"/>
                    <a:pt x="1163732" y="1268426"/>
                    <a:pt x="1152671" y="1269753"/>
                  </a:cubicBezTo>
                  <a:cubicBezTo>
                    <a:pt x="1141167" y="1271081"/>
                    <a:pt x="1125682" y="1276390"/>
                    <a:pt x="1117275" y="1281257"/>
                  </a:cubicBezTo>
                  <a:cubicBezTo>
                    <a:pt x="1109311" y="1286124"/>
                    <a:pt x="1098250" y="1289664"/>
                    <a:pt x="1092940" y="1289221"/>
                  </a:cubicBezTo>
                  <a:cubicBezTo>
                    <a:pt x="1087188" y="1288779"/>
                    <a:pt x="1077897" y="1290548"/>
                    <a:pt x="1071703" y="1292761"/>
                  </a:cubicBezTo>
                  <a:cubicBezTo>
                    <a:pt x="1065508" y="1295415"/>
                    <a:pt x="1059314" y="1296743"/>
                    <a:pt x="1057987" y="1295858"/>
                  </a:cubicBezTo>
                  <a:cubicBezTo>
                    <a:pt x="1056217" y="1294973"/>
                    <a:pt x="1054004" y="1297185"/>
                    <a:pt x="1052235" y="1300725"/>
                  </a:cubicBezTo>
                  <a:cubicBezTo>
                    <a:pt x="1050465" y="1305149"/>
                    <a:pt x="1043386" y="1307362"/>
                    <a:pt x="1029670" y="1307362"/>
                  </a:cubicBezTo>
                  <a:cubicBezTo>
                    <a:pt x="1016839" y="1307362"/>
                    <a:pt x="1009759" y="1309131"/>
                    <a:pt x="1009759" y="1313114"/>
                  </a:cubicBezTo>
                  <a:cubicBezTo>
                    <a:pt x="1009759" y="1316211"/>
                    <a:pt x="1006662" y="1314883"/>
                    <a:pt x="1003123" y="1310016"/>
                  </a:cubicBezTo>
                  <a:cubicBezTo>
                    <a:pt x="996928" y="1301610"/>
                    <a:pt x="993831" y="1304707"/>
                    <a:pt x="996043" y="1317538"/>
                  </a:cubicBezTo>
                  <a:cubicBezTo>
                    <a:pt x="996043" y="1319308"/>
                    <a:pt x="990734" y="1320635"/>
                    <a:pt x="983212" y="1320635"/>
                  </a:cubicBezTo>
                  <a:cubicBezTo>
                    <a:pt x="976133" y="1320635"/>
                    <a:pt x="969939" y="1322405"/>
                    <a:pt x="969939" y="1324617"/>
                  </a:cubicBezTo>
                  <a:cubicBezTo>
                    <a:pt x="969939" y="1326387"/>
                    <a:pt x="965072" y="1327714"/>
                    <a:pt x="958877" y="1327272"/>
                  </a:cubicBezTo>
                  <a:cubicBezTo>
                    <a:pt x="952683" y="1326387"/>
                    <a:pt x="946931" y="1327714"/>
                    <a:pt x="945604" y="1329484"/>
                  </a:cubicBezTo>
                  <a:cubicBezTo>
                    <a:pt x="944276" y="1331696"/>
                    <a:pt x="939410" y="1332581"/>
                    <a:pt x="934543" y="1331696"/>
                  </a:cubicBezTo>
                  <a:cubicBezTo>
                    <a:pt x="929676" y="1330812"/>
                    <a:pt x="924809" y="1331696"/>
                    <a:pt x="923481" y="1334351"/>
                  </a:cubicBezTo>
                  <a:cubicBezTo>
                    <a:pt x="921711" y="1336563"/>
                    <a:pt x="915960" y="1338333"/>
                    <a:pt x="910208" y="1338333"/>
                  </a:cubicBezTo>
                  <a:cubicBezTo>
                    <a:pt x="904456" y="1338333"/>
                    <a:pt x="898704" y="1340988"/>
                    <a:pt x="897819" y="1344085"/>
                  </a:cubicBezTo>
                  <a:cubicBezTo>
                    <a:pt x="896049" y="1348067"/>
                    <a:pt x="894279" y="1347625"/>
                    <a:pt x="890297" y="1342758"/>
                  </a:cubicBezTo>
                  <a:cubicBezTo>
                    <a:pt x="886315" y="1337448"/>
                    <a:pt x="885873" y="1337891"/>
                    <a:pt x="886758" y="1346740"/>
                  </a:cubicBezTo>
                  <a:cubicBezTo>
                    <a:pt x="888085" y="1357359"/>
                    <a:pt x="885430" y="1358244"/>
                    <a:pt x="849592" y="1361783"/>
                  </a:cubicBezTo>
                  <a:cubicBezTo>
                    <a:pt x="845610" y="1362226"/>
                    <a:pt x="843398" y="1363995"/>
                    <a:pt x="844282" y="1365765"/>
                  </a:cubicBezTo>
                  <a:cubicBezTo>
                    <a:pt x="845610" y="1367535"/>
                    <a:pt x="844725" y="1369305"/>
                    <a:pt x="842070" y="1369305"/>
                  </a:cubicBezTo>
                  <a:cubicBezTo>
                    <a:pt x="839858" y="1369305"/>
                    <a:pt x="836318" y="1367093"/>
                    <a:pt x="834991" y="1364880"/>
                  </a:cubicBezTo>
                  <a:cubicBezTo>
                    <a:pt x="832779" y="1361341"/>
                    <a:pt x="830124" y="1361783"/>
                    <a:pt x="826142" y="1364880"/>
                  </a:cubicBezTo>
                  <a:cubicBezTo>
                    <a:pt x="822602" y="1367978"/>
                    <a:pt x="818178" y="1368862"/>
                    <a:pt x="815523" y="1367535"/>
                  </a:cubicBezTo>
                  <a:cubicBezTo>
                    <a:pt x="813311" y="1366208"/>
                    <a:pt x="810656" y="1367978"/>
                    <a:pt x="808886" y="1371517"/>
                  </a:cubicBezTo>
                  <a:cubicBezTo>
                    <a:pt x="807559" y="1375057"/>
                    <a:pt x="803577" y="1376827"/>
                    <a:pt x="799595" y="1375499"/>
                  </a:cubicBezTo>
                  <a:cubicBezTo>
                    <a:pt x="796055" y="1374172"/>
                    <a:pt x="792958" y="1374614"/>
                    <a:pt x="792958" y="1376827"/>
                  </a:cubicBezTo>
                  <a:cubicBezTo>
                    <a:pt x="792958" y="1381251"/>
                    <a:pt x="765084" y="1380366"/>
                    <a:pt x="757119" y="1375942"/>
                  </a:cubicBezTo>
                  <a:cubicBezTo>
                    <a:pt x="753580" y="1373729"/>
                    <a:pt x="752695" y="1374172"/>
                    <a:pt x="754907" y="1377269"/>
                  </a:cubicBezTo>
                  <a:cubicBezTo>
                    <a:pt x="756677" y="1380366"/>
                    <a:pt x="755350" y="1382578"/>
                    <a:pt x="751368" y="1382578"/>
                  </a:cubicBezTo>
                  <a:cubicBezTo>
                    <a:pt x="747828" y="1382578"/>
                    <a:pt x="744288" y="1384348"/>
                    <a:pt x="743403" y="1387003"/>
                  </a:cubicBezTo>
                  <a:cubicBezTo>
                    <a:pt x="742961" y="1389215"/>
                    <a:pt x="731015" y="1394082"/>
                    <a:pt x="717741" y="1397622"/>
                  </a:cubicBezTo>
                  <a:cubicBezTo>
                    <a:pt x="704468" y="1401161"/>
                    <a:pt x="684557" y="1407356"/>
                    <a:pt x="673496" y="1411338"/>
                  </a:cubicBezTo>
                  <a:cubicBezTo>
                    <a:pt x="662435" y="1415762"/>
                    <a:pt x="647391" y="1417532"/>
                    <a:pt x="639427" y="1416205"/>
                  </a:cubicBezTo>
                  <a:cubicBezTo>
                    <a:pt x="628366" y="1414877"/>
                    <a:pt x="624826" y="1415762"/>
                    <a:pt x="624826" y="1420629"/>
                  </a:cubicBezTo>
                  <a:cubicBezTo>
                    <a:pt x="624826" y="1425496"/>
                    <a:pt x="622172" y="1426381"/>
                    <a:pt x="615535" y="1424611"/>
                  </a:cubicBezTo>
                  <a:cubicBezTo>
                    <a:pt x="609783" y="1422399"/>
                    <a:pt x="604474" y="1423726"/>
                    <a:pt x="602704" y="1427266"/>
                  </a:cubicBezTo>
                  <a:cubicBezTo>
                    <a:pt x="600492" y="1430363"/>
                    <a:pt x="595625" y="1433018"/>
                    <a:pt x="590758" y="1433460"/>
                  </a:cubicBezTo>
                  <a:cubicBezTo>
                    <a:pt x="586333" y="1433903"/>
                    <a:pt x="574829" y="1437885"/>
                    <a:pt x="565095" y="1441867"/>
                  </a:cubicBezTo>
                  <a:cubicBezTo>
                    <a:pt x="554477" y="1446291"/>
                    <a:pt x="539876" y="1448946"/>
                    <a:pt x="528372" y="1448061"/>
                  </a:cubicBezTo>
                  <a:cubicBezTo>
                    <a:pt x="512444" y="1446734"/>
                    <a:pt x="509789" y="1448061"/>
                    <a:pt x="511116" y="1453813"/>
                  </a:cubicBezTo>
                  <a:cubicBezTo>
                    <a:pt x="512444" y="1459123"/>
                    <a:pt x="510231" y="1461335"/>
                    <a:pt x="502710" y="1461335"/>
                  </a:cubicBezTo>
                  <a:cubicBezTo>
                    <a:pt x="496958" y="1461335"/>
                    <a:pt x="493418" y="1459123"/>
                    <a:pt x="494746" y="1456910"/>
                  </a:cubicBezTo>
                  <a:cubicBezTo>
                    <a:pt x="496515" y="1454256"/>
                    <a:pt x="493418" y="1454698"/>
                    <a:pt x="488109" y="1457795"/>
                  </a:cubicBezTo>
                  <a:cubicBezTo>
                    <a:pt x="482799" y="1460450"/>
                    <a:pt x="470411" y="1463105"/>
                    <a:pt x="460234" y="1463547"/>
                  </a:cubicBezTo>
                  <a:cubicBezTo>
                    <a:pt x="450500" y="1463990"/>
                    <a:pt x="441651" y="1466644"/>
                    <a:pt x="440324" y="1469741"/>
                  </a:cubicBezTo>
                  <a:cubicBezTo>
                    <a:pt x="438997" y="1472839"/>
                    <a:pt x="433245" y="1475493"/>
                    <a:pt x="427935" y="1475493"/>
                  </a:cubicBezTo>
                  <a:cubicBezTo>
                    <a:pt x="422184" y="1475493"/>
                    <a:pt x="416432" y="1477263"/>
                    <a:pt x="415104" y="1479475"/>
                  </a:cubicBezTo>
                  <a:cubicBezTo>
                    <a:pt x="413777" y="1481245"/>
                    <a:pt x="407140" y="1484342"/>
                    <a:pt x="400503" y="1485670"/>
                  </a:cubicBezTo>
                  <a:cubicBezTo>
                    <a:pt x="393424" y="1486997"/>
                    <a:pt x="384575" y="1489652"/>
                    <a:pt x="380593" y="1490979"/>
                  </a:cubicBezTo>
                  <a:cubicBezTo>
                    <a:pt x="374841" y="1493191"/>
                    <a:pt x="373514" y="1491864"/>
                    <a:pt x="375284" y="1483457"/>
                  </a:cubicBezTo>
                  <a:cubicBezTo>
                    <a:pt x="377053" y="1474166"/>
                    <a:pt x="376611" y="1474166"/>
                    <a:pt x="373071" y="1482130"/>
                  </a:cubicBezTo>
                  <a:cubicBezTo>
                    <a:pt x="371302" y="1486997"/>
                    <a:pt x="369974" y="1492306"/>
                    <a:pt x="370859" y="1494076"/>
                  </a:cubicBezTo>
                  <a:cubicBezTo>
                    <a:pt x="372187" y="1495846"/>
                    <a:pt x="370859" y="1498058"/>
                    <a:pt x="368204" y="1499828"/>
                  </a:cubicBezTo>
                  <a:cubicBezTo>
                    <a:pt x="365992" y="1501155"/>
                    <a:pt x="363780" y="1500713"/>
                    <a:pt x="363780" y="1498501"/>
                  </a:cubicBezTo>
                  <a:cubicBezTo>
                    <a:pt x="363780" y="1495846"/>
                    <a:pt x="360683" y="1493191"/>
                    <a:pt x="357586" y="1491864"/>
                  </a:cubicBezTo>
                  <a:cubicBezTo>
                    <a:pt x="352719" y="1490094"/>
                    <a:pt x="351834" y="1491422"/>
                    <a:pt x="353604" y="1496288"/>
                  </a:cubicBezTo>
                  <a:cubicBezTo>
                    <a:pt x="355816" y="1502040"/>
                    <a:pt x="354488" y="1502925"/>
                    <a:pt x="348737" y="1500713"/>
                  </a:cubicBezTo>
                  <a:cubicBezTo>
                    <a:pt x="338560" y="1496731"/>
                    <a:pt x="318650" y="1501598"/>
                    <a:pt x="322189" y="1507350"/>
                  </a:cubicBezTo>
                  <a:cubicBezTo>
                    <a:pt x="327499" y="1515314"/>
                    <a:pt x="313340" y="1519738"/>
                    <a:pt x="289448" y="1517084"/>
                  </a:cubicBezTo>
                  <a:cubicBezTo>
                    <a:pt x="273520" y="1515314"/>
                    <a:pt x="263786" y="1516641"/>
                    <a:pt x="259361" y="1520181"/>
                  </a:cubicBezTo>
                  <a:cubicBezTo>
                    <a:pt x="254052" y="1524605"/>
                    <a:pt x="251840" y="1524605"/>
                    <a:pt x="249185" y="1520623"/>
                  </a:cubicBezTo>
                  <a:cubicBezTo>
                    <a:pt x="244318" y="1512659"/>
                    <a:pt x="217771" y="1536552"/>
                    <a:pt x="217771" y="1548940"/>
                  </a:cubicBezTo>
                  <a:cubicBezTo>
                    <a:pt x="217771" y="1554250"/>
                    <a:pt x="215116" y="1560002"/>
                    <a:pt x="212461" y="1560886"/>
                  </a:cubicBezTo>
                  <a:cubicBezTo>
                    <a:pt x="208479" y="1562656"/>
                    <a:pt x="208922" y="1563541"/>
                    <a:pt x="213789" y="1563541"/>
                  </a:cubicBezTo>
                  <a:cubicBezTo>
                    <a:pt x="217328" y="1563984"/>
                    <a:pt x="227505" y="1570178"/>
                    <a:pt x="235469" y="1577257"/>
                  </a:cubicBezTo>
                  <a:cubicBezTo>
                    <a:pt x="243876" y="1584779"/>
                    <a:pt x="253167" y="1589646"/>
                    <a:pt x="256264" y="1588761"/>
                  </a:cubicBezTo>
                  <a:cubicBezTo>
                    <a:pt x="259361" y="1587434"/>
                    <a:pt x="262016" y="1589646"/>
                    <a:pt x="262016" y="1593185"/>
                  </a:cubicBezTo>
                  <a:cubicBezTo>
                    <a:pt x="262016" y="1597610"/>
                    <a:pt x="264671" y="1599380"/>
                    <a:pt x="268210" y="1598052"/>
                  </a:cubicBezTo>
                  <a:cubicBezTo>
                    <a:pt x="272192" y="1596283"/>
                    <a:pt x="275732" y="1598937"/>
                    <a:pt x="277502" y="1604247"/>
                  </a:cubicBezTo>
                  <a:cubicBezTo>
                    <a:pt x="279272" y="1608671"/>
                    <a:pt x="281926" y="1611768"/>
                    <a:pt x="284139" y="1610441"/>
                  </a:cubicBezTo>
                  <a:cubicBezTo>
                    <a:pt x="286351" y="1609114"/>
                    <a:pt x="289891" y="1611768"/>
                    <a:pt x="292545" y="1615750"/>
                  </a:cubicBezTo>
                  <a:cubicBezTo>
                    <a:pt x="296085" y="1621945"/>
                    <a:pt x="296970" y="1622387"/>
                    <a:pt x="297412" y="1617078"/>
                  </a:cubicBezTo>
                  <a:cubicBezTo>
                    <a:pt x="297412" y="1611326"/>
                    <a:pt x="298297" y="1611326"/>
                    <a:pt x="301394" y="1617078"/>
                  </a:cubicBezTo>
                  <a:cubicBezTo>
                    <a:pt x="304049" y="1620617"/>
                    <a:pt x="304491" y="1625042"/>
                    <a:pt x="303607" y="1626812"/>
                  </a:cubicBezTo>
                  <a:cubicBezTo>
                    <a:pt x="302279" y="1628582"/>
                    <a:pt x="303607" y="1630351"/>
                    <a:pt x="306704" y="1630351"/>
                  </a:cubicBezTo>
                  <a:cubicBezTo>
                    <a:pt x="310243" y="1630351"/>
                    <a:pt x="309801" y="1632564"/>
                    <a:pt x="305819" y="1637873"/>
                  </a:cubicBezTo>
                  <a:cubicBezTo>
                    <a:pt x="300067" y="1644510"/>
                    <a:pt x="300509" y="1644952"/>
                    <a:pt x="309801" y="1642740"/>
                  </a:cubicBezTo>
                  <a:lnTo>
                    <a:pt x="319535" y="1640085"/>
                  </a:lnTo>
                  <a:lnTo>
                    <a:pt x="310243" y="1652916"/>
                  </a:lnTo>
                  <a:cubicBezTo>
                    <a:pt x="301394" y="1665747"/>
                    <a:pt x="301394" y="1665747"/>
                    <a:pt x="309801" y="1665747"/>
                  </a:cubicBezTo>
                  <a:cubicBezTo>
                    <a:pt x="314668" y="1665747"/>
                    <a:pt x="319535" y="1663093"/>
                    <a:pt x="320862" y="1660438"/>
                  </a:cubicBezTo>
                  <a:cubicBezTo>
                    <a:pt x="322189" y="1657341"/>
                    <a:pt x="323074" y="1659553"/>
                    <a:pt x="322632" y="1665747"/>
                  </a:cubicBezTo>
                  <a:cubicBezTo>
                    <a:pt x="322632" y="1671942"/>
                    <a:pt x="320862" y="1679021"/>
                    <a:pt x="318650" y="1681676"/>
                  </a:cubicBezTo>
                  <a:cubicBezTo>
                    <a:pt x="316880" y="1684330"/>
                    <a:pt x="317323" y="1693179"/>
                    <a:pt x="319535" y="1701586"/>
                  </a:cubicBezTo>
                  <a:cubicBezTo>
                    <a:pt x="322189" y="1709550"/>
                    <a:pt x="323959" y="1721939"/>
                    <a:pt x="323959" y="1728576"/>
                  </a:cubicBezTo>
                  <a:cubicBezTo>
                    <a:pt x="323959" y="1735655"/>
                    <a:pt x="325729" y="1740964"/>
                    <a:pt x="327499" y="1740964"/>
                  </a:cubicBezTo>
                  <a:cubicBezTo>
                    <a:pt x="329711" y="1740964"/>
                    <a:pt x="331481" y="1744061"/>
                    <a:pt x="331481" y="1747601"/>
                  </a:cubicBezTo>
                  <a:cubicBezTo>
                    <a:pt x="331481" y="1751141"/>
                    <a:pt x="329711" y="1754238"/>
                    <a:pt x="327941" y="1754238"/>
                  </a:cubicBezTo>
                  <a:cubicBezTo>
                    <a:pt x="326172" y="1754238"/>
                    <a:pt x="325729" y="1759547"/>
                    <a:pt x="327056" y="1766626"/>
                  </a:cubicBezTo>
                  <a:cubicBezTo>
                    <a:pt x="329711" y="1779458"/>
                    <a:pt x="331039" y="1792731"/>
                    <a:pt x="331923" y="1813084"/>
                  </a:cubicBezTo>
                  <a:cubicBezTo>
                    <a:pt x="332366" y="1820163"/>
                    <a:pt x="334578" y="1824588"/>
                    <a:pt x="336790" y="1823260"/>
                  </a:cubicBezTo>
                  <a:cubicBezTo>
                    <a:pt x="338560" y="1821933"/>
                    <a:pt x="343870" y="1824588"/>
                    <a:pt x="348294" y="1829455"/>
                  </a:cubicBezTo>
                  <a:cubicBezTo>
                    <a:pt x="356258" y="1838304"/>
                    <a:pt x="381478" y="1841401"/>
                    <a:pt x="396521" y="1835649"/>
                  </a:cubicBezTo>
                  <a:close/>
                  <a:moveTo>
                    <a:pt x="6503681" y="1771051"/>
                  </a:moveTo>
                  <a:cubicBezTo>
                    <a:pt x="6502354" y="1767511"/>
                    <a:pt x="6501026" y="1768839"/>
                    <a:pt x="6501026" y="1773706"/>
                  </a:cubicBezTo>
                  <a:cubicBezTo>
                    <a:pt x="6500584" y="1778573"/>
                    <a:pt x="6501911" y="1781227"/>
                    <a:pt x="6503239" y="1779458"/>
                  </a:cubicBezTo>
                  <a:cubicBezTo>
                    <a:pt x="6504566" y="1778130"/>
                    <a:pt x="6505009" y="1774148"/>
                    <a:pt x="6503681" y="1771051"/>
                  </a:cubicBezTo>
                  <a:close/>
                  <a:moveTo>
                    <a:pt x="5949732" y="1493191"/>
                  </a:moveTo>
                  <a:cubicBezTo>
                    <a:pt x="5951059" y="1490979"/>
                    <a:pt x="5950174" y="1488767"/>
                    <a:pt x="5947962" y="1488767"/>
                  </a:cubicBezTo>
                  <a:cubicBezTo>
                    <a:pt x="5945307" y="1488767"/>
                    <a:pt x="5943095" y="1490979"/>
                    <a:pt x="5943095" y="1493191"/>
                  </a:cubicBezTo>
                  <a:cubicBezTo>
                    <a:pt x="5943095" y="1495846"/>
                    <a:pt x="5943980" y="1497616"/>
                    <a:pt x="5944865" y="1497616"/>
                  </a:cubicBezTo>
                  <a:cubicBezTo>
                    <a:pt x="5946192" y="1497616"/>
                    <a:pt x="5948404" y="1495846"/>
                    <a:pt x="5949732" y="1493191"/>
                  </a:cubicBezTo>
                  <a:close/>
                  <a:moveTo>
                    <a:pt x="1664588" y="1395852"/>
                  </a:moveTo>
                  <a:cubicBezTo>
                    <a:pt x="1664588" y="1393640"/>
                    <a:pt x="1662375" y="1391427"/>
                    <a:pt x="1659721" y="1391427"/>
                  </a:cubicBezTo>
                  <a:cubicBezTo>
                    <a:pt x="1657508" y="1391427"/>
                    <a:pt x="1656624" y="1393640"/>
                    <a:pt x="1657951" y="1395852"/>
                  </a:cubicBezTo>
                  <a:cubicBezTo>
                    <a:pt x="1659278" y="1398507"/>
                    <a:pt x="1661491" y="1400276"/>
                    <a:pt x="1662818" y="1400276"/>
                  </a:cubicBezTo>
                  <a:cubicBezTo>
                    <a:pt x="1663703" y="1400276"/>
                    <a:pt x="1664588" y="1398507"/>
                    <a:pt x="1664588" y="1395852"/>
                  </a:cubicBezTo>
                  <a:close/>
                  <a:moveTo>
                    <a:pt x="508462" y="1362226"/>
                  </a:moveTo>
                  <a:cubicBezTo>
                    <a:pt x="507134" y="1360898"/>
                    <a:pt x="503152" y="1360456"/>
                    <a:pt x="500055" y="1361783"/>
                  </a:cubicBezTo>
                  <a:cubicBezTo>
                    <a:pt x="496515" y="1363111"/>
                    <a:pt x="497843" y="1364438"/>
                    <a:pt x="502710" y="1364438"/>
                  </a:cubicBezTo>
                  <a:cubicBezTo>
                    <a:pt x="507577" y="1364880"/>
                    <a:pt x="510231" y="1363553"/>
                    <a:pt x="508462" y="1362226"/>
                  </a:cubicBezTo>
                  <a:close/>
                  <a:moveTo>
                    <a:pt x="2107039" y="1178166"/>
                  </a:moveTo>
                  <a:cubicBezTo>
                    <a:pt x="2110579" y="1178166"/>
                    <a:pt x="2115888" y="1178608"/>
                    <a:pt x="2118101" y="1179051"/>
                  </a:cubicBezTo>
                  <a:cubicBezTo>
                    <a:pt x="2128277" y="1181263"/>
                    <a:pt x="2138453" y="1178608"/>
                    <a:pt x="2135799" y="1174626"/>
                  </a:cubicBezTo>
                  <a:cubicBezTo>
                    <a:pt x="2133586" y="1171087"/>
                    <a:pt x="2140223" y="1167989"/>
                    <a:pt x="2160576" y="1164007"/>
                  </a:cubicBezTo>
                  <a:cubicBezTo>
                    <a:pt x="2169425" y="1162238"/>
                    <a:pt x="2184026" y="1156043"/>
                    <a:pt x="2186681" y="1152946"/>
                  </a:cubicBezTo>
                  <a:cubicBezTo>
                    <a:pt x="2188008" y="1151176"/>
                    <a:pt x="2194202" y="1147637"/>
                    <a:pt x="2200839" y="1144982"/>
                  </a:cubicBezTo>
                  <a:cubicBezTo>
                    <a:pt x="2208803" y="1141442"/>
                    <a:pt x="2212343" y="1137018"/>
                    <a:pt x="2210573" y="1133036"/>
                  </a:cubicBezTo>
                  <a:cubicBezTo>
                    <a:pt x="2208803" y="1128611"/>
                    <a:pt x="2211458" y="1125956"/>
                    <a:pt x="2218537" y="1125072"/>
                  </a:cubicBezTo>
                  <a:cubicBezTo>
                    <a:pt x="2224289" y="1124187"/>
                    <a:pt x="2228271" y="1121090"/>
                    <a:pt x="2227386" y="1117992"/>
                  </a:cubicBezTo>
                  <a:cubicBezTo>
                    <a:pt x="2226501" y="1114010"/>
                    <a:pt x="2229156" y="1113125"/>
                    <a:pt x="2234908" y="1114895"/>
                  </a:cubicBezTo>
                  <a:cubicBezTo>
                    <a:pt x="2239775" y="1116223"/>
                    <a:pt x="2245084" y="1114895"/>
                    <a:pt x="2246854" y="1112240"/>
                  </a:cubicBezTo>
                  <a:cubicBezTo>
                    <a:pt x="2248624" y="1108701"/>
                    <a:pt x="2248181" y="1108258"/>
                    <a:pt x="2245084" y="1110028"/>
                  </a:cubicBezTo>
                  <a:cubicBezTo>
                    <a:pt x="2238005" y="1114453"/>
                    <a:pt x="2238448" y="1101622"/>
                    <a:pt x="2245527" y="1094100"/>
                  </a:cubicBezTo>
                  <a:cubicBezTo>
                    <a:pt x="2248624" y="1091003"/>
                    <a:pt x="2252606" y="1084808"/>
                    <a:pt x="2254376" y="1080384"/>
                  </a:cubicBezTo>
                  <a:cubicBezTo>
                    <a:pt x="2255703" y="1076402"/>
                    <a:pt x="2258800" y="1073305"/>
                    <a:pt x="2261013" y="1073747"/>
                  </a:cubicBezTo>
                  <a:cubicBezTo>
                    <a:pt x="2265880" y="1075517"/>
                    <a:pt x="2292869" y="1048527"/>
                    <a:pt x="2292869" y="1042333"/>
                  </a:cubicBezTo>
                  <a:cubicBezTo>
                    <a:pt x="2292869" y="1039678"/>
                    <a:pt x="2295966" y="1037466"/>
                    <a:pt x="2299506" y="1037466"/>
                  </a:cubicBezTo>
                  <a:cubicBezTo>
                    <a:pt x="2303045" y="1037466"/>
                    <a:pt x="2305700" y="1035254"/>
                    <a:pt x="2305258" y="1032157"/>
                  </a:cubicBezTo>
                  <a:cubicBezTo>
                    <a:pt x="2304373" y="1029060"/>
                    <a:pt x="2307028" y="1026847"/>
                    <a:pt x="2310567" y="1026405"/>
                  </a:cubicBezTo>
                  <a:cubicBezTo>
                    <a:pt x="2314107" y="1026405"/>
                    <a:pt x="2317646" y="1021980"/>
                    <a:pt x="2318531" y="1016671"/>
                  </a:cubicBezTo>
                  <a:cubicBezTo>
                    <a:pt x="2319416" y="1010919"/>
                    <a:pt x="2322956" y="1006495"/>
                    <a:pt x="2326495" y="1006495"/>
                  </a:cubicBezTo>
                  <a:cubicBezTo>
                    <a:pt x="2330035" y="1006495"/>
                    <a:pt x="2331805" y="1004282"/>
                    <a:pt x="2330477" y="1002070"/>
                  </a:cubicBezTo>
                  <a:cubicBezTo>
                    <a:pt x="2329150" y="999415"/>
                    <a:pt x="2331362" y="994106"/>
                    <a:pt x="2335344" y="990124"/>
                  </a:cubicBezTo>
                  <a:cubicBezTo>
                    <a:pt x="2341539" y="983487"/>
                    <a:pt x="2343309" y="983487"/>
                    <a:pt x="2345078" y="988354"/>
                  </a:cubicBezTo>
                  <a:cubicBezTo>
                    <a:pt x="2349060" y="1000743"/>
                    <a:pt x="2368971" y="1014901"/>
                    <a:pt x="2386226" y="1017556"/>
                  </a:cubicBezTo>
                  <a:cubicBezTo>
                    <a:pt x="2395518" y="1019326"/>
                    <a:pt x="2403482" y="1022423"/>
                    <a:pt x="2403482" y="1024635"/>
                  </a:cubicBezTo>
                  <a:cubicBezTo>
                    <a:pt x="2403482" y="1026847"/>
                    <a:pt x="2407464" y="1028617"/>
                    <a:pt x="2412331" y="1028617"/>
                  </a:cubicBezTo>
                  <a:cubicBezTo>
                    <a:pt x="2417198" y="1028617"/>
                    <a:pt x="2421180" y="1026847"/>
                    <a:pt x="2421180" y="1025077"/>
                  </a:cubicBezTo>
                  <a:cubicBezTo>
                    <a:pt x="2421180" y="1021095"/>
                    <a:pt x="2444630" y="1020653"/>
                    <a:pt x="2447727" y="1024635"/>
                  </a:cubicBezTo>
                  <a:cubicBezTo>
                    <a:pt x="2449054" y="1026405"/>
                    <a:pt x="2454364" y="1028617"/>
                    <a:pt x="2460116" y="1030387"/>
                  </a:cubicBezTo>
                  <a:cubicBezTo>
                    <a:pt x="2467195" y="1033042"/>
                    <a:pt x="2469850" y="1031714"/>
                    <a:pt x="2469850" y="1026405"/>
                  </a:cubicBezTo>
                  <a:cubicBezTo>
                    <a:pt x="2469850" y="1021095"/>
                    <a:pt x="2472504" y="1020211"/>
                    <a:pt x="2481353" y="1022423"/>
                  </a:cubicBezTo>
                  <a:cubicBezTo>
                    <a:pt x="2488433" y="1024193"/>
                    <a:pt x="2494185" y="1023308"/>
                    <a:pt x="2496397" y="1020211"/>
                  </a:cubicBezTo>
                  <a:cubicBezTo>
                    <a:pt x="2498609" y="1016228"/>
                    <a:pt x="2500379" y="1017556"/>
                    <a:pt x="2502149" y="1023750"/>
                  </a:cubicBezTo>
                  <a:cubicBezTo>
                    <a:pt x="2503476" y="1029060"/>
                    <a:pt x="2502591" y="1032157"/>
                    <a:pt x="2500379" y="1030387"/>
                  </a:cubicBezTo>
                  <a:cubicBezTo>
                    <a:pt x="2498167" y="1029060"/>
                    <a:pt x="2496397" y="1030387"/>
                    <a:pt x="2496397" y="1033484"/>
                  </a:cubicBezTo>
                  <a:cubicBezTo>
                    <a:pt x="2496397" y="1036581"/>
                    <a:pt x="2491530" y="1037909"/>
                    <a:pt x="2483123" y="1036581"/>
                  </a:cubicBezTo>
                  <a:cubicBezTo>
                    <a:pt x="2475602" y="1035254"/>
                    <a:pt x="2468522" y="1036139"/>
                    <a:pt x="2467195" y="1038351"/>
                  </a:cubicBezTo>
                  <a:cubicBezTo>
                    <a:pt x="2465868" y="1040563"/>
                    <a:pt x="2462328" y="1040563"/>
                    <a:pt x="2459673" y="1038793"/>
                  </a:cubicBezTo>
                  <a:cubicBezTo>
                    <a:pt x="2457019" y="1037024"/>
                    <a:pt x="2451709" y="1035254"/>
                    <a:pt x="2447727" y="1035254"/>
                  </a:cubicBezTo>
                  <a:cubicBezTo>
                    <a:pt x="2444188" y="1034811"/>
                    <a:pt x="2436666" y="1033042"/>
                    <a:pt x="2430914" y="1031272"/>
                  </a:cubicBezTo>
                  <a:cubicBezTo>
                    <a:pt x="2423835" y="1029060"/>
                    <a:pt x="2420295" y="1029944"/>
                    <a:pt x="2418525" y="1034811"/>
                  </a:cubicBezTo>
                  <a:cubicBezTo>
                    <a:pt x="2416756" y="1040121"/>
                    <a:pt x="2413658" y="1040563"/>
                    <a:pt x="2407906" y="1037466"/>
                  </a:cubicBezTo>
                  <a:cubicBezTo>
                    <a:pt x="2403040" y="1034811"/>
                    <a:pt x="2399057" y="1034811"/>
                    <a:pt x="2398173" y="1037024"/>
                  </a:cubicBezTo>
                  <a:cubicBezTo>
                    <a:pt x="2396403" y="1042776"/>
                    <a:pt x="2354370" y="1046315"/>
                    <a:pt x="2345963" y="1041891"/>
                  </a:cubicBezTo>
                  <a:cubicBezTo>
                    <a:pt x="2341096" y="1039236"/>
                    <a:pt x="2334460" y="1040121"/>
                    <a:pt x="2326938" y="1044103"/>
                  </a:cubicBezTo>
                  <a:cubicBezTo>
                    <a:pt x="2316761" y="1049412"/>
                    <a:pt x="2314992" y="1049412"/>
                    <a:pt x="2314992" y="1043660"/>
                  </a:cubicBezTo>
                  <a:cubicBezTo>
                    <a:pt x="2314992" y="1038351"/>
                    <a:pt x="2313664" y="1038351"/>
                    <a:pt x="2306143" y="1042776"/>
                  </a:cubicBezTo>
                  <a:cubicBezTo>
                    <a:pt x="2301276" y="1045873"/>
                    <a:pt x="2298178" y="1050740"/>
                    <a:pt x="2299063" y="1053837"/>
                  </a:cubicBezTo>
                  <a:cubicBezTo>
                    <a:pt x="2300391" y="1056934"/>
                    <a:pt x="2299063" y="1060474"/>
                    <a:pt x="2296409" y="1062243"/>
                  </a:cubicBezTo>
                  <a:cubicBezTo>
                    <a:pt x="2293312" y="1064013"/>
                    <a:pt x="2293754" y="1066226"/>
                    <a:pt x="2297736" y="1068880"/>
                  </a:cubicBezTo>
                  <a:cubicBezTo>
                    <a:pt x="2302161" y="1071535"/>
                    <a:pt x="2302161" y="1072862"/>
                    <a:pt x="2298621" y="1072862"/>
                  </a:cubicBezTo>
                  <a:cubicBezTo>
                    <a:pt x="2286232" y="1072862"/>
                    <a:pt x="2311010" y="1108258"/>
                    <a:pt x="2323398" y="1108258"/>
                  </a:cubicBezTo>
                  <a:cubicBezTo>
                    <a:pt x="2327380" y="1108258"/>
                    <a:pt x="2334017" y="1110913"/>
                    <a:pt x="2337999" y="1114010"/>
                  </a:cubicBezTo>
                  <a:cubicBezTo>
                    <a:pt x="2343309" y="1117992"/>
                    <a:pt x="2353042" y="1118877"/>
                    <a:pt x="2371183" y="1116665"/>
                  </a:cubicBezTo>
                  <a:cubicBezTo>
                    <a:pt x="2385341" y="1115338"/>
                    <a:pt x="2402155" y="1114895"/>
                    <a:pt x="2409234" y="1115780"/>
                  </a:cubicBezTo>
                  <a:cubicBezTo>
                    <a:pt x="2416313" y="1117550"/>
                    <a:pt x="2421180" y="1116223"/>
                    <a:pt x="2421180" y="1113125"/>
                  </a:cubicBezTo>
                  <a:cubicBezTo>
                    <a:pt x="2421180" y="1110471"/>
                    <a:pt x="2423392" y="1108258"/>
                    <a:pt x="2425605" y="1108258"/>
                  </a:cubicBezTo>
                  <a:cubicBezTo>
                    <a:pt x="2428259" y="1108258"/>
                    <a:pt x="2430029" y="1111798"/>
                    <a:pt x="2430029" y="1116223"/>
                  </a:cubicBezTo>
                  <a:cubicBezTo>
                    <a:pt x="2430472" y="1123302"/>
                    <a:pt x="2430472" y="1123302"/>
                    <a:pt x="2434896" y="1116223"/>
                  </a:cubicBezTo>
                  <a:cubicBezTo>
                    <a:pt x="2437108" y="1111798"/>
                    <a:pt x="2443303" y="1108258"/>
                    <a:pt x="2447727" y="1108258"/>
                  </a:cubicBezTo>
                  <a:cubicBezTo>
                    <a:pt x="2452594" y="1108258"/>
                    <a:pt x="2456576" y="1105604"/>
                    <a:pt x="2456576" y="1102949"/>
                  </a:cubicBezTo>
                  <a:cubicBezTo>
                    <a:pt x="2457019" y="1099409"/>
                    <a:pt x="2458788" y="1099852"/>
                    <a:pt x="2462328" y="1104276"/>
                  </a:cubicBezTo>
                  <a:cubicBezTo>
                    <a:pt x="2467195" y="1110913"/>
                    <a:pt x="2469407" y="1110913"/>
                    <a:pt x="2478699" y="1105604"/>
                  </a:cubicBezTo>
                  <a:cubicBezTo>
                    <a:pt x="2491972" y="1098524"/>
                    <a:pt x="2497724" y="1097640"/>
                    <a:pt x="2494185" y="1103834"/>
                  </a:cubicBezTo>
                  <a:cubicBezTo>
                    <a:pt x="2492415" y="1106489"/>
                    <a:pt x="2496839" y="1106931"/>
                    <a:pt x="2506131" y="1105161"/>
                  </a:cubicBezTo>
                  <a:cubicBezTo>
                    <a:pt x="2514095" y="1103834"/>
                    <a:pt x="2521617" y="1100737"/>
                    <a:pt x="2522059" y="1098524"/>
                  </a:cubicBezTo>
                  <a:cubicBezTo>
                    <a:pt x="2522944" y="1096312"/>
                    <a:pt x="2526041" y="1096755"/>
                    <a:pt x="2529138" y="1098967"/>
                  </a:cubicBezTo>
                  <a:cubicBezTo>
                    <a:pt x="2532235" y="1101622"/>
                    <a:pt x="2540642" y="1102064"/>
                    <a:pt x="2551703" y="1099409"/>
                  </a:cubicBezTo>
                  <a:cubicBezTo>
                    <a:pt x="2560995" y="1097197"/>
                    <a:pt x="2570729" y="1096312"/>
                    <a:pt x="2572498" y="1097640"/>
                  </a:cubicBezTo>
                  <a:cubicBezTo>
                    <a:pt x="2574268" y="1098967"/>
                    <a:pt x="2576038" y="1098082"/>
                    <a:pt x="2576038" y="1095870"/>
                  </a:cubicBezTo>
                  <a:cubicBezTo>
                    <a:pt x="2576038" y="1090118"/>
                    <a:pt x="2595064" y="1085693"/>
                    <a:pt x="2599488" y="1090118"/>
                  </a:cubicBezTo>
                  <a:cubicBezTo>
                    <a:pt x="2601700" y="1092330"/>
                    <a:pt x="2610107" y="1091445"/>
                    <a:pt x="2618513" y="1087906"/>
                  </a:cubicBezTo>
                  <a:cubicBezTo>
                    <a:pt x="2626920" y="1084366"/>
                    <a:pt x="2635769" y="1082596"/>
                    <a:pt x="2638424" y="1084366"/>
                  </a:cubicBezTo>
                  <a:cubicBezTo>
                    <a:pt x="2641078" y="1085693"/>
                    <a:pt x="2645503" y="1083924"/>
                    <a:pt x="2648158" y="1079942"/>
                  </a:cubicBezTo>
                  <a:cubicBezTo>
                    <a:pt x="2653467" y="1072862"/>
                    <a:pt x="2683996" y="1068438"/>
                    <a:pt x="2689306" y="1073747"/>
                  </a:cubicBezTo>
                  <a:cubicBezTo>
                    <a:pt x="2690633" y="1075517"/>
                    <a:pt x="2698155" y="1074632"/>
                    <a:pt x="2705676" y="1071977"/>
                  </a:cubicBezTo>
                  <a:cubicBezTo>
                    <a:pt x="2713641" y="1069765"/>
                    <a:pt x="2724259" y="1067110"/>
                    <a:pt x="2730011" y="1066668"/>
                  </a:cubicBezTo>
                  <a:cubicBezTo>
                    <a:pt x="2735321" y="1065783"/>
                    <a:pt x="2741073" y="1064013"/>
                    <a:pt x="2742842" y="1062686"/>
                  </a:cubicBezTo>
                  <a:cubicBezTo>
                    <a:pt x="2744170" y="1060916"/>
                    <a:pt x="2749037" y="1061801"/>
                    <a:pt x="2753904" y="1064456"/>
                  </a:cubicBezTo>
                  <a:cubicBezTo>
                    <a:pt x="2758328" y="1066668"/>
                    <a:pt x="2764522" y="1067553"/>
                    <a:pt x="2767177" y="1065783"/>
                  </a:cubicBezTo>
                  <a:cubicBezTo>
                    <a:pt x="2770274" y="1063571"/>
                    <a:pt x="2779566" y="1061801"/>
                    <a:pt x="2788415" y="1060916"/>
                  </a:cubicBezTo>
                  <a:cubicBezTo>
                    <a:pt x="2796821" y="1060031"/>
                    <a:pt x="2809653" y="1056049"/>
                    <a:pt x="2816732" y="1052510"/>
                  </a:cubicBezTo>
                  <a:cubicBezTo>
                    <a:pt x="2823811" y="1049412"/>
                    <a:pt x="2834430" y="1046315"/>
                    <a:pt x="2840182" y="1046315"/>
                  </a:cubicBezTo>
                  <a:cubicBezTo>
                    <a:pt x="2846376" y="1046315"/>
                    <a:pt x="2849473" y="1044545"/>
                    <a:pt x="2848146" y="1041891"/>
                  </a:cubicBezTo>
                  <a:cubicBezTo>
                    <a:pt x="2846376" y="1039236"/>
                    <a:pt x="2851685" y="1037466"/>
                    <a:pt x="2860977" y="1037466"/>
                  </a:cubicBezTo>
                  <a:cubicBezTo>
                    <a:pt x="2872481" y="1037466"/>
                    <a:pt x="2876020" y="1035696"/>
                    <a:pt x="2874250" y="1031272"/>
                  </a:cubicBezTo>
                  <a:cubicBezTo>
                    <a:pt x="2872481" y="1027290"/>
                    <a:pt x="2875135" y="1025077"/>
                    <a:pt x="2882215" y="1025077"/>
                  </a:cubicBezTo>
                  <a:cubicBezTo>
                    <a:pt x="2922478" y="1024635"/>
                    <a:pt x="2960971" y="1017556"/>
                    <a:pt x="2966280" y="1009592"/>
                  </a:cubicBezTo>
                  <a:cubicBezTo>
                    <a:pt x="2968050" y="1006937"/>
                    <a:pt x="2976014" y="1004725"/>
                    <a:pt x="2984863" y="1004282"/>
                  </a:cubicBezTo>
                  <a:cubicBezTo>
                    <a:pt x="2993270" y="1003840"/>
                    <a:pt x="3003446" y="1000743"/>
                    <a:pt x="3007428" y="997645"/>
                  </a:cubicBezTo>
                  <a:cubicBezTo>
                    <a:pt x="3010968" y="994548"/>
                    <a:pt x="3014065" y="993221"/>
                    <a:pt x="3014065" y="994991"/>
                  </a:cubicBezTo>
                  <a:cubicBezTo>
                    <a:pt x="3014065" y="996761"/>
                    <a:pt x="3022029" y="993663"/>
                    <a:pt x="3032206" y="988796"/>
                  </a:cubicBezTo>
                  <a:cubicBezTo>
                    <a:pt x="3042382" y="983487"/>
                    <a:pt x="3051231" y="980390"/>
                    <a:pt x="3052558" y="981717"/>
                  </a:cubicBezTo>
                  <a:cubicBezTo>
                    <a:pt x="3053886" y="983045"/>
                    <a:pt x="3058753" y="982160"/>
                    <a:pt x="3062735" y="979947"/>
                  </a:cubicBezTo>
                  <a:cubicBezTo>
                    <a:pt x="3067159" y="977735"/>
                    <a:pt x="3076893" y="975080"/>
                    <a:pt x="3084415" y="974638"/>
                  </a:cubicBezTo>
                  <a:cubicBezTo>
                    <a:pt x="3091937" y="974196"/>
                    <a:pt x="3098131" y="972426"/>
                    <a:pt x="3098131" y="970656"/>
                  </a:cubicBezTo>
                  <a:cubicBezTo>
                    <a:pt x="3098131" y="969329"/>
                    <a:pt x="3106980" y="963577"/>
                    <a:pt x="3118041" y="957825"/>
                  </a:cubicBezTo>
                  <a:cubicBezTo>
                    <a:pt x="3129103" y="952073"/>
                    <a:pt x="3137952" y="945879"/>
                    <a:pt x="3137952" y="943666"/>
                  </a:cubicBezTo>
                  <a:cubicBezTo>
                    <a:pt x="3137952" y="941454"/>
                    <a:pt x="3144588" y="940127"/>
                    <a:pt x="3152553" y="940569"/>
                  </a:cubicBezTo>
                  <a:cubicBezTo>
                    <a:pt x="3166711" y="941454"/>
                    <a:pt x="3195470" y="932163"/>
                    <a:pt x="3195470" y="926411"/>
                  </a:cubicBezTo>
                  <a:cubicBezTo>
                    <a:pt x="3195470" y="924641"/>
                    <a:pt x="3199452" y="924199"/>
                    <a:pt x="3204319" y="925526"/>
                  </a:cubicBezTo>
                  <a:cubicBezTo>
                    <a:pt x="3210071" y="927296"/>
                    <a:pt x="3213168" y="925526"/>
                    <a:pt x="3213168" y="921544"/>
                  </a:cubicBezTo>
                  <a:cubicBezTo>
                    <a:pt x="3213168" y="918004"/>
                    <a:pt x="3221133" y="912252"/>
                    <a:pt x="3230866" y="909155"/>
                  </a:cubicBezTo>
                  <a:cubicBezTo>
                    <a:pt x="3240600" y="906058"/>
                    <a:pt x="3248565" y="902076"/>
                    <a:pt x="3248565" y="900306"/>
                  </a:cubicBezTo>
                  <a:cubicBezTo>
                    <a:pt x="3248565" y="898536"/>
                    <a:pt x="3254759" y="898094"/>
                    <a:pt x="3261838" y="899421"/>
                  </a:cubicBezTo>
                  <a:cubicBezTo>
                    <a:pt x="3269360" y="900306"/>
                    <a:pt x="3275112" y="899421"/>
                    <a:pt x="3275112" y="897209"/>
                  </a:cubicBezTo>
                  <a:cubicBezTo>
                    <a:pt x="3275112" y="893227"/>
                    <a:pt x="3277766" y="892342"/>
                    <a:pt x="3297234" y="890572"/>
                  </a:cubicBezTo>
                  <a:cubicBezTo>
                    <a:pt x="3302101" y="890130"/>
                    <a:pt x="3305641" y="887475"/>
                    <a:pt x="3304313" y="884820"/>
                  </a:cubicBezTo>
                  <a:cubicBezTo>
                    <a:pt x="3302101" y="878184"/>
                    <a:pt x="3317145" y="868892"/>
                    <a:pt x="3325109" y="871989"/>
                  </a:cubicBezTo>
                  <a:cubicBezTo>
                    <a:pt x="3328648" y="873317"/>
                    <a:pt x="3338825" y="869335"/>
                    <a:pt x="3348116" y="863140"/>
                  </a:cubicBezTo>
                  <a:cubicBezTo>
                    <a:pt x="3357408" y="856946"/>
                    <a:pt x="3369796" y="851636"/>
                    <a:pt x="3375548" y="851636"/>
                  </a:cubicBezTo>
                  <a:cubicBezTo>
                    <a:pt x="3381742" y="851636"/>
                    <a:pt x="3384840" y="849867"/>
                    <a:pt x="3383512" y="847212"/>
                  </a:cubicBezTo>
                  <a:cubicBezTo>
                    <a:pt x="3382185" y="845000"/>
                    <a:pt x="3382185" y="842345"/>
                    <a:pt x="3384397" y="842345"/>
                  </a:cubicBezTo>
                  <a:cubicBezTo>
                    <a:pt x="3386167" y="841903"/>
                    <a:pt x="3391919" y="841018"/>
                    <a:pt x="3396786" y="840575"/>
                  </a:cubicBezTo>
                  <a:cubicBezTo>
                    <a:pt x="3401653" y="839690"/>
                    <a:pt x="3411387" y="837036"/>
                    <a:pt x="3418024" y="834381"/>
                  </a:cubicBezTo>
                  <a:cubicBezTo>
                    <a:pt x="3425103" y="831726"/>
                    <a:pt x="3432182" y="830399"/>
                    <a:pt x="3433952" y="831726"/>
                  </a:cubicBezTo>
                  <a:cubicBezTo>
                    <a:pt x="3436164" y="832611"/>
                    <a:pt x="3443243" y="826859"/>
                    <a:pt x="3449880" y="818895"/>
                  </a:cubicBezTo>
                  <a:cubicBezTo>
                    <a:pt x="3456959" y="810488"/>
                    <a:pt x="3464923" y="804737"/>
                    <a:pt x="3467578" y="806064"/>
                  </a:cubicBezTo>
                  <a:cubicBezTo>
                    <a:pt x="3470675" y="806949"/>
                    <a:pt x="3474215" y="804737"/>
                    <a:pt x="3475985" y="800755"/>
                  </a:cubicBezTo>
                  <a:cubicBezTo>
                    <a:pt x="3477312" y="796772"/>
                    <a:pt x="3480409" y="794560"/>
                    <a:pt x="3483064" y="796330"/>
                  </a:cubicBezTo>
                  <a:cubicBezTo>
                    <a:pt x="3485276" y="797657"/>
                    <a:pt x="3491028" y="796772"/>
                    <a:pt x="3495895" y="794560"/>
                  </a:cubicBezTo>
                  <a:cubicBezTo>
                    <a:pt x="3500762" y="791905"/>
                    <a:pt x="3505186" y="791463"/>
                    <a:pt x="3506071" y="793675"/>
                  </a:cubicBezTo>
                  <a:cubicBezTo>
                    <a:pt x="3508284" y="800312"/>
                    <a:pt x="3531734" y="793675"/>
                    <a:pt x="3531734" y="786596"/>
                  </a:cubicBezTo>
                  <a:cubicBezTo>
                    <a:pt x="3531734" y="777747"/>
                    <a:pt x="3540583" y="769783"/>
                    <a:pt x="3552086" y="768898"/>
                  </a:cubicBezTo>
                  <a:cubicBezTo>
                    <a:pt x="3556953" y="768456"/>
                    <a:pt x="3567130" y="765358"/>
                    <a:pt x="3574209" y="762704"/>
                  </a:cubicBezTo>
                  <a:cubicBezTo>
                    <a:pt x="3588810" y="756509"/>
                    <a:pt x="3591465" y="755624"/>
                    <a:pt x="3599429" y="754740"/>
                  </a:cubicBezTo>
                  <a:cubicBezTo>
                    <a:pt x="3602968" y="754297"/>
                    <a:pt x="3602526" y="752970"/>
                    <a:pt x="3598101" y="749873"/>
                  </a:cubicBezTo>
                  <a:cubicBezTo>
                    <a:pt x="3592792" y="746333"/>
                    <a:pt x="3593234" y="745448"/>
                    <a:pt x="3601641" y="745448"/>
                  </a:cubicBezTo>
                  <a:cubicBezTo>
                    <a:pt x="3606950" y="745448"/>
                    <a:pt x="3611375" y="743236"/>
                    <a:pt x="3611375" y="740581"/>
                  </a:cubicBezTo>
                  <a:cubicBezTo>
                    <a:pt x="3611375" y="737484"/>
                    <a:pt x="3615357" y="736599"/>
                    <a:pt x="3621551" y="738369"/>
                  </a:cubicBezTo>
                  <a:cubicBezTo>
                    <a:pt x="3628630" y="740139"/>
                    <a:pt x="3633940" y="737926"/>
                    <a:pt x="3639249" y="732175"/>
                  </a:cubicBezTo>
                  <a:cubicBezTo>
                    <a:pt x="3643231" y="727308"/>
                    <a:pt x="3650753" y="723325"/>
                    <a:pt x="3655178" y="723325"/>
                  </a:cubicBezTo>
                  <a:cubicBezTo>
                    <a:pt x="3660045" y="723325"/>
                    <a:pt x="3665354" y="721113"/>
                    <a:pt x="3667124" y="718459"/>
                  </a:cubicBezTo>
                  <a:cubicBezTo>
                    <a:pt x="3668451" y="715804"/>
                    <a:pt x="3673761" y="714476"/>
                    <a:pt x="3678185" y="715804"/>
                  </a:cubicBezTo>
                  <a:cubicBezTo>
                    <a:pt x="3683052" y="717131"/>
                    <a:pt x="3686592" y="716246"/>
                    <a:pt x="3686592" y="713592"/>
                  </a:cubicBezTo>
                  <a:cubicBezTo>
                    <a:pt x="3686592" y="711379"/>
                    <a:pt x="3688804" y="710937"/>
                    <a:pt x="3691459" y="712707"/>
                  </a:cubicBezTo>
                  <a:cubicBezTo>
                    <a:pt x="3694113" y="714034"/>
                    <a:pt x="3697653" y="713592"/>
                    <a:pt x="3699423" y="711379"/>
                  </a:cubicBezTo>
                  <a:cubicBezTo>
                    <a:pt x="3705175" y="702973"/>
                    <a:pt x="3761808" y="674213"/>
                    <a:pt x="3761808" y="679965"/>
                  </a:cubicBezTo>
                  <a:cubicBezTo>
                    <a:pt x="3761808" y="683062"/>
                    <a:pt x="3764906" y="680850"/>
                    <a:pt x="3768888" y="675541"/>
                  </a:cubicBezTo>
                  <a:cubicBezTo>
                    <a:pt x="3772427" y="670231"/>
                    <a:pt x="3778179" y="665807"/>
                    <a:pt x="3781719" y="665807"/>
                  </a:cubicBezTo>
                  <a:cubicBezTo>
                    <a:pt x="3784816" y="665807"/>
                    <a:pt x="3788798" y="663152"/>
                    <a:pt x="3789683" y="660497"/>
                  </a:cubicBezTo>
                  <a:cubicBezTo>
                    <a:pt x="3791453" y="656073"/>
                    <a:pt x="3793222" y="656073"/>
                    <a:pt x="3796320" y="660497"/>
                  </a:cubicBezTo>
                  <a:cubicBezTo>
                    <a:pt x="3799417" y="665364"/>
                    <a:pt x="3801187" y="664479"/>
                    <a:pt x="3802956" y="656958"/>
                  </a:cubicBezTo>
                  <a:cubicBezTo>
                    <a:pt x="3804284" y="651648"/>
                    <a:pt x="3807381" y="648551"/>
                    <a:pt x="3810036" y="650321"/>
                  </a:cubicBezTo>
                  <a:cubicBezTo>
                    <a:pt x="3812690" y="651648"/>
                    <a:pt x="3814903" y="650763"/>
                    <a:pt x="3814903" y="648551"/>
                  </a:cubicBezTo>
                  <a:cubicBezTo>
                    <a:pt x="3814903" y="645896"/>
                    <a:pt x="3818000" y="643684"/>
                    <a:pt x="3821539" y="643684"/>
                  </a:cubicBezTo>
                  <a:cubicBezTo>
                    <a:pt x="3824637" y="643684"/>
                    <a:pt x="3829504" y="641029"/>
                    <a:pt x="3831273" y="637490"/>
                  </a:cubicBezTo>
                  <a:cubicBezTo>
                    <a:pt x="3835255" y="631296"/>
                    <a:pt x="3860033" y="617137"/>
                    <a:pt x="3867997" y="617137"/>
                  </a:cubicBezTo>
                  <a:cubicBezTo>
                    <a:pt x="3870652" y="617137"/>
                    <a:pt x="3877731" y="611828"/>
                    <a:pt x="3883483" y="605633"/>
                  </a:cubicBezTo>
                  <a:cubicBezTo>
                    <a:pt x="3889677" y="598997"/>
                    <a:pt x="3894544" y="595899"/>
                    <a:pt x="3894544" y="598554"/>
                  </a:cubicBezTo>
                  <a:cubicBezTo>
                    <a:pt x="3894544" y="601209"/>
                    <a:pt x="3899411" y="598554"/>
                    <a:pt x="3905605" y="592360"/>
                  </a:cubicBezTo>
                  <a:cubicBezTo>
                    <a:pt x="3914454" y="583511"/>
                    <a:pt x="3918436" y="582183"/>
                    <a:pt x="3925516" y="586165"/>
                  </a:cubicBezTo>
                  <a:cubicBezTo>
                    <a:pt x="3933037" y="590148"/>
                    <a:pt x="3934365" y="589263"/>
                    <a:pt x="3937019" y="579971"/>
                  </a:cubicBezTo>
                  <a:cubicBezTo>
                    <a:pt x="3938347" y="573777"/>
                    <a:pt x="3941001" y="568910"/>
                    <a:pt x="3942771" y="569352"/>
                  </a:cubicBezTo>
                  <a:cubicBezTo>
                    <a:pt x="3951620" y="570237"/>
                    <a:pt x="3956487" y="567583"/>
                    <a:pt x="3956487" y="560946"/>
                  </a:cubicBezTo>
                  <a:cubicBezTo>
                    <a:pt x="3956930" y="553424"/>
                    <a:pt x="3956930" y="553424"/>
                    <a:pt x="3961354" y="560946"/>
                  </a:cubicBezTo>
                  <a:cubicBezTo>
                    <a:pt x="3964894" y="567140"/>
                    <a:pt x="3967548" y="568025"/>
                    <a:pt x="3972415" y="563600"/>
                  </a:cubicBezTo>
                  <a:cubicBezTo>
                    <a:pt x="3975513" y="560946"/>
                    <a:pt x="3977282" y="556964"/>
                    <a:pt x="3975955" y="554751"/>
                  </a:cubicBezTo>
                  <a:cubicBezTo>
                    <a:pt x="3974628" y="552539"/>
                    <a:pt x="3975955" y="550769"/>
                    <a:pt x="3978610" y="550769"/>
                  </a:cubicBezTo>
                  <a:cubicBezTo>
                    <a:pt x="3981264" y="550769"/>
                    <a:pt x="3991883" y="542805"/>
                    <a:pt x="4002502" y="533071"/>
                  </a:cubicBezTo>
                  <a:cubicBezTo>
                    <a:pt x="4013121" y="523337"/>
                    <a:pt x="4025510" y="515373"/>
                    <a:pt x="4030377" y="515373"/>
                  </a:cubicBezTo>
                  <a:cubicBezTo>
                    <a:pt x="4041438" y="515373"/>
                    <a:pt x="4058251" y="499445"/>
                    <a:pt x="4058251" y="489269"/>
                  </a:cubicBezTo>
                  <a:cubicBezTo>
                    <a:pt x="4058251" y="484844"/>
                    <a:pt x="4062233" y="477765"/>
                    <a:pt x="4067100" y="473340"/>
                  </a:cubicBezTo>
                  <a:cubicBezTo>
                    <a:pt x="4071967" y="468916"/>
                    <a:pt x="4074622" y="464049"/>
                    <a:pt x="4073737" y="461837"/>
                  </a:cubicBezTo>
                  <a:cubicBezTo>
                    <a:pt x="4072409" y="460067"/>
                    <a:pt x="4073294" y="457412"/>
                    <a:pt x="4075949" y="455642"/>
                  </a:cubicBezTo>
                  <a:cubicBezTo>
                    <a:pt x="4078161" y="454315"/>
                    <a:pt x="4080374" y="449005"/>
                    <a:pt x="4080374" y="444138"/>
                  </a:cubicBezTo>
                  <a:cubicBezTo>
                    <a:pt x="4080374" y="439272"/>
                    <a:pt x="4083471" y="435732"/>
                    <a:pt x="4087453" y="435732"/>
                  </a:cubicBezTo>
                  <a:cubicBezTo>
                    <a:pt x="4090992" y="435732"/>
                    <a:pt x="4092762" y="433520"/>
                    <a:pt x="4091435" y="431307"/>
                  </a:cubicBezTo>
                  <a:cubicBezTo>
                    <a:pt x="4089665" y="428653"/>
                    <a:pt x="4091877" y="421573"/>
                    <a:pt x="4095859" y="415379"/>
                  </a:cubicBezTo>
                  <a:cubicBezTo>
                    <a:pt x="4099841" y="409627"/>
                    <a:pt x="4101611" y="402548"/>
                    <a:pt x="4100284" y="399893"/>
                  </a:cubicBezTo>
                  <a:cubicBezTo>
                    <a:pt x="4098514" y="397681"/>
                    <a:pt x="4099841" y="392372"/>
                    <a:pt x="4103381" y="388390"/>
                  </a:cubicBezTo>
                  <a:cubicBezTo>
                    <a:pt x="4108248" y="382195"/>
                    <a:pt x="4108248" y="381310"/>
                    <a:pt x="4102496" y="384408"/>
                  </a:cubicBezTo>
                  <a:cubicBezTo>
                    <a:pt x="4098957" y="386177"/>
                    <a:pt x="4101169" y="382638"/>
                    <a:pt x="4108248" y="376443"/>
                  </a:cubicBezTo>
                  <a:cubicBezTo>
                    <a:pt x="4114885" y="370249"/>
                    <a:pt x="4120194" y="363170"/>
                    <a:pt x="4120194" y="360073"/>
                  </a:cubicBezTo>
                  <a:cubicBezTo>
                    <a:pt x="4120194" y="353878"/>
                    <a:pt x="4137892" y="324234"/>
                    <a:pt x="4143644" y="320252"/>
                  </a:cubicBezTo>
                  <a:cubicBezTo>
                    <a:pt x="4145856" y="318482"/>
                    <a:pt x="4146741" y="315385"/>
                    <a:pt x="4144972" y="312730"/>
                  </a:cubicBezTo>
                  <a:cubicBezTo>
                    <a:pt x="4143644" y="310518"/>
                    <a:pt x="4145414" y="306094"/>
                    <a:pt x="4149396" y="302996"/>
                  </a:cubicBezTo>
                  <a:cubicBezTo>
                    <a:pt x="4152936" y="299899"/>
                    <a:pt x="4155148" y="295032"/>
                    <a:pt x="4154263" y="292378"/>
                  </a:cubicBezTo>
                  <a:cubicBezTo>
                    <a:pt x="4151608" y="286183"/>
                    <a:pt x="4163997" y="270255"/>
                    <a:pt x="4174616" y="266273"/>
                  </a:cubicBezTo>
                  <a:cubicBezTo>
                    <a:pt x="4181253" y="263618"/>
                    <a:pt x="4184350" y="254769"/>
                    <a:pt x="4182580" y="243708"/>
                  </a:cubicBezTo>
                  <a:cubicBezTo>
                    <a:pt x="4182137" y="241496"/>
                    <a:pt x="4184350" y="241053"/>
                    <a:pt x="4187889" y="242381"/>
                  </a:cubicBezTo>
                  <a:cubicBezTo>
                    <a:pt x="4198951" y="246363"/>
                    <a:pt x="4205145" y="237956"/>
                    <a:pt x="4205145" y="219373"/>
                  </a:cubicBezTo>
                  <a:cubicBezTo>
                    <a:pt x="4205145" y="209639"/>
                    <a:pt x="4206472" y="201233"/>
                    <a:pt x="4209127" y="201233"/>
                  </a:cubicBezTo>
                  <a:cubicBezTo>
                    <a:pt x="4211339" y="201233"/>
                    <a:pt x="4213109" y="197250"/>
                    <a:pt x="4213109" y="192384"/>
                  </a:cubicBezTo>
                  <a:cubicBezTo>
                    <a:pt x="4213109" y="187517"/>
                    <a:pt x="4210897" y="183977"/>
                    <a:pt x="4207800" y="184862"/>
                  </a:cubicBezTo>
                  <a:cubicBezTo>
                    <a:pt x="4205145" y="185304"/>
                    <a:pt x="4201605" y="180880"/>
                    <a:pt x="4200278" y="175128"/>
                  </a:cubicBezTo>
                  <a:cubicBezTo>
                    <a:pt x="4196738" y="162739"/>
                    <a:pt x="4182580" y="156102"/>
                    <a:pt x="4173731" y="163182"/>
                  </a:cubicBezTo>
                  <a:cubicBezTo>
                    <a:pt x="4170191" y="165836"/>
                    <a:pt x="4166652" y="167606"/>
                    <a:pt x="4165767" y="167164"/>
                  </a:cubicBezTo>
                  <a:cubicBezTo>
                    <a:pt x="4161342" y="163624"/>
                    <a:pt x="4151166" y="166721"/>
                    <a:pt x="4153821" y="170703"/>
                  </a:cubicBezTo>
                  <a:cubicBezTo>
                    <a:pt x="4155590" y="174243"/>
                    <a:pt x="4152493" y="174685"/>
                    <a:pt x="4143644" y="172916"/>
                  </a:cubicBezTo>
                  <a:cubicBezTo>
                    <a:pt x="4134795" y="170703"/>
                    <a:pt x="4128601" y="172473"/>
                    <a:pt x="4122406" y="177783"/>
                  </a:cubicBezTo>
                  <a:cubicBezTo>
                    <a:pt x="4117540" y="182207"/>
                    <a:pt x="4107806" y="189286"/>
                    <a:pt x="4100726" y="194153"/>
                  </a:cubicBezTo>
                  <a:cubicBezTo>
                    <a:pt x="4090992" y="200348"/>
                    <a:pt x="4089223" y="203002"/>
                    <a:pt x="4094090" y="206100"/>
                  </a:cubicBezTo>
                  <a:cubicBezTo>
                    <a:pt x="4097629" y="208312"/>
                    <a:pt x="4098072" y="210082"/>
                    <a:pt x="4095859" y="210082"/>
                  </a:cubicBezTo>
                  <a:cubicBezTo>
                    <a:pt x="4093205" y="210082"/>
                    <a:pt x="4089223" y="208312"/>
                    <a:pt x="4087010" y="206100"/>
                  </a:cubicBezTo>
                  <a:cubicBezTo>
                    <a:pt x="4084356" y="203887"/>
                    <a:pt x="4078161" y="200790"/>
                    <a:pt x="4072852" y="199020"/>
                  </a:cubicBezTo>
                  <a:cubicBezTo>
                    <a:pt x="4064888" y="196808"/>
                    <a:pt x="4062676" y="198135"/>
                    <a:pt x="4062676" y="203445"/>
                  </a:cubicBezTo>
                  <a:cubicBezTo>
                    <a:pt x="4062676" y="208312"/>
                    <a:pt x="4060463" y="210082"/>
                    <a:pt x="4056039" y="208312"/>
                  </a:cubicBezTo>
                  <a:cubicBezTo>
                    <a:pt x="4052499" y="206984"/>
                    <a:pt x="4049402" y="207869"/>
                    <a:pt x="4049402" y="210082"/>
                  </a:cubicBezTo>
                  <a:cubicBezTo>
                    <a:pt x="4049402" y="212736"/>
                    <a:pt x="4045420" y="214506"/>
                    <a:pt x="4040110" y="214506"/>
                  </a:cubicBezTo>
                  <a:cubicBezTo>
                    <a:pt x="4035244" y="214506"/>
                    <a:pt x="4032146" y="216276"/>
                    <a:pt x="4033916" y="218488"/>
                  </a:cubicBezTo>
                  <a:cubicBezTo>
                    <a:pt x="4035244" y="220700"/>
                    <a:pt x="4029934" y="222470"/>
                    <a:pt x="4021970" y="222470"/>
                  </a:cubicBezTo>
                  <a:cubicBezTo>
                    <a:pt x="4014448" y="222028"/>
                    <a:pt x="4006927" y="224240"/>
                    <a:pt x="4006042" y="226895"/>
                  </a:cubicBezTo>
                  <a:cubicBezTo>
                    <a:pt x="4005157" y="229992"/>
                    <a:pt x="3995865" y="232204"/>
                    <a:pt x="3984804" y="232204"/>
                  </a:cubicBezTo>
                  <a:cubicBezTo>
                    <a:pt x="3971088" y="232204"/>
                    <a:pt x="3964451" y="234416"/>
                    <a:pt x="3962239" y="239283"/>
                  </a:cubicBezTo>
                  <a:cubicBezTo>
                    <a:pt x="3960912" y="243265"/>
                    <a:pt x="3956487" y="245478"/>
                    <a:pt x="3951620" y="244150"/>
                  </a:cubicBezTo>
                  <a:cubicBezTo>
                    <a:pt x="3946311" y="242823"/>
                    <a:pt x="3943214" y="244150"/>
                    <a:pt x="3943214" y="248575"/>
                  </a:cubicBezTo>
                  <a:cubicBezTo>
                    <a:pt x="3943214" y="252114"/>
                    <a:pt x="3941444" y="253442"/>
                    <a:pt x="3938789" y="252114"/>
                  </a:cubicBezTo>
                  <a:cubicBezTo>
                    <a:pt x="3936577" y="250787"/>
                    <a:pt x="3934365" y="252557"/>
                    <a:pt x="3934365" y="256097"/>
                  </a:cubicBezTo>
                  <a:cubicBezTo>
                    <a:pt x="3934365" y="264061"/>
                    <a:pt x="3927285" y="265830"/>
                    <a:pt x="3924631" y="258751"/>
                  </a:cubicBezTo>
                  <a:cubicBezTo>
                    <a:pt x="3923746" y="256097"/>
                    <a:pt x="3918879" y="257866"/>
                    <a:pt x="3913569" y="262733"/>
                  </a:cubicBezTo>
                  <a:cubicBezTo>
                    <a:pt x="3908260" y="268043"/>
                    <a:pt x="3898526" y="271140"/>
                    <a:pt x="3890562" y="271140"/>
                  </a:cubicBezTo>
                  <a:cubicBezTo>
                    <a:pt x="3883040" y="270697"/>
                    <a:pt x="3872864" y="274237"/>
                    <a:pt x="3868439" y="278219"/>
                  </a:cubicBezTo>
                  <a:cubicBezTo>
                    <a:pt x="3863572" y="282644"/>
                    <a:pt x="3857820" y="284856"/>
                    <a:pt x="3855166" y="283086"/>
                  </a:cubicBezTo>
                  <a:cubicBezTo>
                    <a:pt x="3852069" y="281316"/>
                    <a:pt x="3851626" y="283529"/>
                    <a:pt x="3853396" y="288396"/>
                  </a:cubicBezTo>
                  <a:cubicBezTo>
                    <a:pt x="3854723" y="292820"/>
                    <a:pt x="3854723" y="295032"/>
                    <a:pt x="3852953" y="293262"/>
                  </a:cubicBezTo>
                  <a:cubicBezTo>
                    <a:pt x="3850741" y="291493"/>
                    <a:pt x="3841892" y="294147"/>
                    <a:pt x="3833043" y="299014"/>
                  </a:cubicBezTo>
                  <a:cubicBezTo>
                    <a:pt x="3824194" y="303439"/>
                    <a:pt x="3810921" y="307863"/>
                    <a:pt x="3803841" y="308306"/>
                  </a:cubicBezTo>
                  <a:cubicBezTo>
                    <a:pt x="3796320" y="308748"/>
                    <a:pt x="3788798" y="310518"/>
                    <a:pt x="3786143" y="311845"/>
                  </a:cubicBezTo>
                  <a:cubicBezTo>
                    <a:pt x="3783931" y="313615"/>
                    <a:pt x="3778622" y="314943"/>
                    <a:pt x="3775082" y="314943"/>
                  </a:cubicBezTo>
                  <a:cubicBezTo>
                    <a:pt x="3771542" y="314943"/>
                    <a:pt x="3751632" y="322907"/>
                    <a:pt x="3731279" y="333083"/>
                  </a:cubicBezTo>
                  <a:cubicBezTo>
                    <a:pt x="3710926" y="343260"/>
                    <a:pt x="3692344" y="350339"/>
                    <a:pt x="3689689" y="348569"/>
                  </a:cubicBezTo>
                  <a:cubicBezTo>
                    <a:pt x="3687034" y="346799"/>
                    <a:pt x="3686592" y="348126"/>
                    <a:pt x="3688804" y="351666"/>
                  </a:cubicBezTo>
                  <a:cubicBezTo>
                    <a:pt x="3691459" y="356091"/>
                    <a:pt x="3688804" y="356976"/>
                    <a:pt x="3676858" y="354763"/>
                  </a:cubicBezTo>
                  <a:cubicBezTo>
                    <a:pt x="3664027" y="352993"/>
                    <a:pt x="3660487" y="353878"/>
                    <a:pt x="3658717" y="360515"/>
                  </a:cubicBezTo>
                  <a:cubicBezTo>
                    <a:pt x="3657390" y="366267"/>
                    <a:pt x="3653850" y="367594"/>
                    <a:pt x="3645001" y="366267"/>
                  </a:cubicBezTo>
                  <a:cubicBezTo>
                    <a:pt x="3636595" y="364497"/>
                    <a:pt x="3633497" y="365825"/>
                    <a:pt x="3633497" y="371134"/>
                  </a:cubicBezTo>
                  <a:cubicBezTo>
                    <a:pt x="3633497" y="375558"/>
                    <a:pt x="3629515" y="378213"/>
                    <a:pt x="3622879" y="378213"/>
                  </a:cubicBezTo>
                  <a:cubicBezTo>
                    <a:pt x="3617127" y="378213"/>
                    <a:pt x="3611375" y="381310"/>
                    <a:pt x="3609605" y="384850"/>
                  </a:cubicBezTo>
                  <a:cubicBezTo>
                    <a:pt x="3608278" y="389274"/>
                    <a:pt x="3601198" y="391487"/>
                    <a:pt x="3589252" y="391487"/>
                  </a:cubicBezTo>
                  <a:cubicBezTo>
                    <a:pt x="3579076" y="391487"/>
                    <a:pt x="3571997" y="393257"/>
                    <a:pt x="3573324" y="395026"/>
                  </a:cubicBezTo>
                  <a:cubicBezTo>
                    <a:pt x="3578191" y="402990"/>
                    <a:pt x="3567130" y="410955"/>
                    <a:pt x="3552086" y="410070"/>
                  </a:cubicBezTo>
                  <a:cubicBezTo>
                    <a:pt x="3543680" y="409627"/>
                    <a:pt x="3535716" y="410955"/>
                    <a:pt x="3533946" y="413609"/>
                  </a:cubicBezTo>
                  <a:cubicBezTo>
                    <a:pt x="3532176" y="416264"/>
                    <a:pt x="3534388" y="416706"/>
                    <a:pt x="3539255" y="415379"/>
                  </a:cubicBezTo>
                  <a:cubicBezTo>
                    <a:pt x="3545007" y="413609"/>
                    <a:pt x="3545450" y="414052"/>
                    <a:pt x="3541468" y="417149"/>
                  </a:cubicBezTo>
                  <a:cubicBezTo>
                    <a:pt x="3538370" y="419361"/>
                    <a:pt x="3530849" y="420246"/>
                    <a:pt x="3525097" y="419361"/>
                  </a:cubicBezTo>
                  <a:cubicBezTo>
                    <a:pt x="3519787" y="418034"/>
                    <a:pt x="3510938" y="419361"/>
                    <a:pt x="3506071" y="422016"/>
                  </a:cubicBezTo>
                  <a:cubicBezTo>
                    <a:pt x="3499435" y="425556"/>
                    <a:pt x="3495895" y="425556"/>
                    <a:pt x="3493683" y="422016"/>
                  </a:cubicBezTo>
                  <a:cubicBezTo>
                    <a:pt x="3491913" y="418919"/>
                    <a:pt x="3488373" y="422458"/>
                    <a:pt x="3484834" y="430865"/>
                  </a:cubicBezTo>
                  <a:cubicBezTo>
                    <a:pt x="3481737" y="438387"/>
                    <a:pt x="3475985" y="444581"/>
                    <a:pt x="3472003" y="444581"/>
                  </a:cubicBezTo>
                  <a:cubicBezTo>
                    <a:pt x="3467578" y="444581"/>
                    <a:pt x="3465808" y="442369"/>
                    <a:pt x="3467578" y="439272"/>
                  </a:cubicBezTo>
                  <a:cubicBezTo>
                    <a:pt x="3469348" y="436174"/>
                    <a:pt x="3467136" y="437502"/>
                    <a:pt x="3463596" y="441926"/>
                  </a:cubicBezTo>
                  <a:cubicBezTo>
                    <a:pt x="3459614" y="446793"/>
                    <a:pt x="3456517" y="452545"/>
                    <a:pt x="3456517" y="454757"/>
                  </a:cubicBezTo>
                  <a:cubicBezTo>
                    <a:pt x="3456517" y="456527"/>
                    <a:pt x="3454747" y="456970"/>
                    <a:pt x="3452092" y="455642"/>
                  </a:cubicBezTo>
                  <a:cubicBezTo>
                    <a:pt x="3449880" y="454315"/>
                    <a:pt x="3447668" y="456527"/>
                    <a:pt x="3447668" y="460952"/>
                  </a:cubicBezTo>
                  <a:cubicBezTo>
                    <a:pt x="3447668" y="466704"/>
                    <a:pt x="3446783" y="467588"/>
                    <a:pt x="3443686" y="463164"/>
                  </a:cubicBezTo>
                  <a:cubicBezTo>
                    <a:pt x="3437934" y="453872"/>
                    <a:pt x="3416254" y="453872"/>
                    <a:pt x="3407405" y="462721"/>
                  </a:cubicBezTo>
                  <a:cubicBezTo>
                    <a:pt x="3402538" y="467588"/>
                    <a:pt x="3394131" y="471128"/>
                    <a:pt x="3387937" y="471128"/>
                  </a:cubicBezTo>
                  <a:cubicBezTo>
                    <a:pt x="3379530" y="471128"/>
                    <a:pt x="3376876" y="473340"/>
                    <a:pt x="3376876" y="480862"/>
                  </a:cubicBezTo>
                  <a:cubicBezTo>
                    <a:pt x="3376876" y="490153"/>
                    <a:pt x="3376876" y="490153"/>
                    <a:pt x="3368026" y="482189"/>
                  </a:cubicBezTo>
                  <a:cubicBezTo>
                    <a:pt x="3360947" y="475995"/>
                    <a:pt x="3359620" y="475553"/>
                    <a:pt x="3361390" y="480420"/>
                  </a:cubicBezTo>
                  <a:cubicBezTo>
                    <a:pt x="3362717" y="484402"/>
                    <a:pt x="3361390" y="487499"/>
                    <a:pt x="3358293" y="487941"/>
                  </a:cubicBezTo>
                  <a:cubicBezTo>
                    <a:pt x="3345461" y="488826"/>
                    <a:pt x="3336170" y="491923"/>
                    <a:pt x="3333515" y="495905"/>
                  </a:cubicBezTo>
                  <a:cubicBezTo>
                    <a:pt x="3327763" y="503427"/>
                    <a:pt x="3301659" y="515816"/>
                    <a:pt x="3297234" y="513161"/>
                  </a:cubicBezTo>
                  <a:cubicBezTo>
                    <a:pt x="3294580" y="511391"/>
                    <a:pt x="3286615" y="513603"/>
                    <a:pt x="3279094" y="517143"/>
                  </a:cubicBezTo>
                  <a:cubicBezTo>
                    <a:pt x="3271572" y="521125"/>
                    <a:pt x="3263608" y="522895"/>
                    <a:pt x="3261396" y="521568"/>
                  </a:cubicBezTo>
                  <a:cubicBezTo>
                    <a:pt x="3259183" y="520240"/>
                    <a:pt x="3257414" y="521568"/>
                    <a:pt x="3257414" y="523780"/>
                  </a:cubicBezTo>
                  <a:cubicBezTo>
                    <a:pt x="3257414" y="526435"/>
                    <a:pt x="3253432" y="528647"/>
                    <a:pt x="3248565" y="528647"/>
                  </a:cubicBezTo>
                  <a:cubicBezTo>
                    <a:pt x="3243698" y="528647"/>
                    <a:pt x="3238388" y="531744"/>
                    <a:pt x="3237061" y="535284"/>
                  </a:cubicBezTo>
                  <a:cubicBezTo>
                    <a:pt x="3235291" y="538823"/>
                    <a:pt x="3232636" y="540593"/>
                    <a:pt x="3230424" y="539266"/>
                  </a:cubicBezTo>
                  <a:cubicBezTo>
                    <a:pt x="3228212" y="537938"/>
                    <a:pt x="3222017" y="541478"/>
                    <a:pt x="3217150" y="547230"/>
                  </a:cubicBezTo>
                  <a:cubicBezTo>
                    <a:pt x="3211841" y="552982"/>
                    <a:pt x="3208744" y="554751"/>
                    <a:pt x="3210071" y="550327"/>
                  </a:cubicBezTo>
                  <a:cubicBezTo>
                    <a:pt x="3211841" y="544133"/>
                    <a:pt x="3210071" y="544133"/>
                    <a:pt x="3191488" y="550769"/>
                  </a:cubicBezTo>
                  <a:cubicBezTo>
                    <a:pt x="3180427" y="554309"/>
                    <a:pt x="3168038" y="559618"/>
                    <a:pt x="3164499" y="561831"/>
                  </a:cubicBezTo>
                  <a:cubicBezTo>
                    <a:pt x="3160959" y="564043"/>
                    <a:pt x="3153880" y="566698"/>
                    <a:pt x="3149013" y="567140"/>
                  </a:cubicBezTo>
                  <a:cubicBezTo>
                    <a:pt x="3144146" y="568025"/>
                    <a:pt x="3139721" y="570237"/>
                    <a:pt x="3138837" y="572007"/>
                  </a:cubicBezTo>
                  <a:cubicBezTo>
                    <a:pt x="3134412" y="583953"/>
                    <a:pt x="3129545" y="587493"/>
                    <a:pt x="3123793" y="582626"/>
                  </a:cubicBezTo>
                  <a:cubicBezTo>
                    <a:pt x="3119369" y="579529"/>
                    <a:pt x="3115829" y="579086"/>
                    <a:pt x="3111405" y="582626"/>
                  </a:cubicBezTo>
                  <a:cubicBezTo>
                    <a:pt x="3106095" y="586165"/>
                    <a:pt x="3106095" y="586608"/>
                    <a:pt x="3112732" y="584396"/>
                  </a:cubicBezTo>
                  <a:cubicBezTo>
                    <a:pt x="3121138" y="581741"/>
                    <a:pt x="3123351" y="588378"/>
                    <a:pt x="3114502" y="591917"/>
                  </a:cubicBezTo>
                  <a:cubicBezTo>
                    <a:pt x="3111405" y="592802"/>
                    <a:pt x="3101671" y="593687"/>
                    <a:pt x="3092379" y="592802"/>
                  </a:cubicBezTo>
                  <a:cubicBezTo>
                    <a:pt x="3079106" y="592360"/>
                    <a:pt x="3076008" y="593687"/>
                    <a:pt x="3076008" y="599881"/>
                  </a:cubicBezTo>
                  <a:cubicBezTo>
                    <a:pt x="3076008" y="605191"/>
                    <a:pt x="3073796" y="606961"/>
                    <a:pt x="3069372" y="605633"/>
                  </a:cubicBezTo>
                  <a:cubicBezTo>
                    <a:pt x="3065832" y="604306"/>
                    <a:pt x="3059638" y="606076"/>
                    <a:pt x="3056098" y="610058"/>
                  </a:cubicBezTo>
                  <a:cubicBezTo>
                    <a:pt x="3052116" y="614040"/>
                    <a:pt x="3045479" y="617137"/>
                    <a:pt x="3041497" y="617137"/>
                  </a:cubicBezTo>
                  <a:cubicBezTo>
                    <a:pt x="3030436" y="617137"/>
                    <a:pt x="2991943" y="631738"/>
                    <a:pt x="2991943" y="635720"/>
                  </a:cubicBezTo>
                  <a:cubicBezTo>
                    <a:pt x="2991943" y="637490"/>
                    <a:pt x="2986191" y="639260"/>
                    <a:pt x="2978669" y="639260"/>
                  </a:cubicBezTo>
                  <a:cubicBezTo>
                    <a:pt x="2971590" y="639260"/>
                    <a:pt x="2965396" y="641472"/>
                    <a:pt x="2965396" y="643684"/>
                  </a:cubicBezTo>
                  <a:cubicBezTo>
                    <a:pt x="2965396" y="646339"/>
                    <a:pt x="2955662" y="648109"/>
                    <a:pt x="2944158" y="648109"/>
                  </a:cubicBezTo>
                  <a:cubicBezTo>
                    <a:pt x="2928230" y="648109"/>
                    <a:pt x="2921593" y="650321"/>
                    <a:pt x="2916726" y="656958"/>
                  </a:cubicBezTo>
                  <a:cubicBezTo>
                    <a:pt x="2913186" y="661825"/>
                    <a:pt x="2906107" y="665807"/>
                    <a:pt x="2900355" y="665807"/>
                  </a:cubicBezTo>
                  <a:cubicBezTo>
                    <a:pt x="2895046" y="665807"/>
                    <a:pt x="2889294" y="668019"/>
                    <a:pt x="2887966" y="670231"/>
                  </a:cubicBezTo>
                  <a:cubicBezTo>
                    <a:pt x="2886639" y="672886"/>
                    <a:pt x="2880445" y="674656"/>
                    <a:pt x="2874693" y="674656"/>
                  </a:cubicBezTo>
                  <a:cubicBezTo>
                    <a:pt x="2869384" y="674656"/>
                    <a:pt x="2863189" y="677753"/>
                    <a:pt x="2861862" y="681735"/>
                  </a:cubicBezTo>
                  <a:cubicBezTo>
                    <a:pt x="2860092" y="686160"/>
                    <a:pt x="2856552" y="687929"/>
                    <a:pt x="2852128" y="686160"/>
                  </a:cubicBezTo>
                  <a:cubicBezTo>
                    <a:pt x="2848146" y="684390"/>
                    <a:pt x="2841952" y="685717"/>
                    <a:pt x="2838412" y="688372"/>
                  </a:cubicBezTo>
                  <a:cubicBezTo>
                    <a:pt x="2835315" y="691469"/>
                    <a:pt x="2831333" y="692354"/>
                    <a:pt x="2829563" y="690584"/>
                  </a:cubicBezTo>
                  <a:cubicBezTo>
                    <a:pt x="2828236" y="689257"/>
                    <a:pt x="2822484" y="691027"/>
                    <a:pt x="2816732" y="694566"/>
                  </a:cubicBezTo>
                  <a:cubicBezTo>
                    <a:pt x="2811422" y="698106"/>
                    <a:pt x="2802573" y="699876"/>
                    <a:pt x="2797706" y="698991"/>
                  </a:cubicBezTo>
                  <a:cubicBezTo>
                    <a:pt x="2792397" y="698106"/>
                    <a:pt x="2788415" y="699433"/>
                    <a:pt x="2788415" y="702088"/>
                  </a:cubicBezTo>
                  <a:cubicBezTo>
                    <a:pt x="2788415" y="704300"/>
                    <a:pt x="2791512" y="705185"/>
                    <a:pt x="2795494" y="703858"/>
                  </a:cubicBezTo>
                  <a:cubicBezTo>
                    <a:pt x="2799476" y="702530"/>
                    <a:pt x="2800804" y="702973"/>
                    <a:pt x="2799476" y="706070"/>
                  </a:cubicBezTo>
                  <a:cubicBezTo>
                    <a:pt x="2797706" y="708725"/>
                    <a:pt x="2790627" y="710052"/>
                    <a:pt x="2783990" y="709167"/>
                  </a:cubicBezTo>
                  <a:cubicBezTo>
                    <a:pt x="2777354" y="708725"/>
                    <a:pt x="2767177" y="710494"/>
                    <a:pt x="2761425" y="713149"/>
                  </a:cubicBezTo>
                  <a:cubicBezTo>
                    <a:pt x="2755673" y="715804"/>
                    <a:pt x="2744170" y="720671"/>
                    <a:pt x="2736648" y="724210"/>
                  </a:cubicBezTo>
                  <a:cubicBezTo>
                    <a:pt x="2728684" y="727308"/>
                    <a:pt x="2722047" y="731290"/>
                    <a:pt x="2722047" y="733502"/>
                  </a:cubicBezTo>
                  <a:cubicBezTo>
                    <a:pt x="2722047" y="735272"/>
                    <a:pt x="2717623" y="734387"/>
                    <a:pt x="2712313" y="731732"/>
                  </a:cubicBezTo>
                  <a:cubicBezTo>
                    <a:pt x="2704792" y="727750"/>
                    <a:pt x="2701694" y="727750"/>
                    <a:pt x="2697712" y="733944"/>
                  </a:cubicBezTo>
                  <a:cubicBezTo>
                    <a:pt x="2694615" y="737926"/>
                    <a:pt x="2687978" y="741024"/>
                    <a:pt x="2683111" y="741024"/>
                  </a:cubicBezTo>
                  <a:cubicBezTo>
                    <a:pt x="2678244" y="741024"/>
                    <a:pt x="2672935" y="742793"/>
                    <a:pt x="2671608" y="745006"/>
                  </a:cubicBezTo>
                  <a:cubicBezTo>
                    <a:pt x="2670280" y="747218"/>
                    <a:pt x="2664528" y="748103"/>
                    <a:pt x="2658777" y="746775"/>
                  </a:cubicBezTo>
                  <a:cubicBezTo>
                    <a:pt x="2650812" y="745006"/>
                    <a:pt x="2650370" y="745448"/>
                    <a:pt x="2655679" y="749430"/>
                  </a:cubicBezTo>
                  <a:cubicBezTo>
                    <a:pt x="2659219" y="752085"/>
                    <a:pt x="2660546" y="754297"/>
                    <a:pt x="2657892" y="754740"/>
                  </a:cubicBezTo>
                  <a:cubicBezTo>
                    <a:pt x="2652140" y="756067"/>
                    <a:pt x="2645061" y="757394"/>
                    <a:pt x="2642406" y="758722"/>
                  </a:cubicBezTo>
                  <a:cubicBezTo>
                    <a:pt x="2641078" y="759164"/>
                    <a:pt x="2636212" y="760049"/>
                    <a:pt x="2631345" y="760934"/>
                  </a:cubicBezTo>
                  <a:cubicBezTo>
                    <a:pt x="2626478" y="761819"/>
                    <a:pt x="2622053" y="764916"/>
                    <a:pt x="2621168" y="767128"/>
                  </a:cubicBezTo>
                  <a:cubicBezTo>
                    <a:pt x="2620283" y="769783"/>
                    <a:pt x="2616744" y="771995"/>
                    <a:pt x="2613204" y="771995"/>
                  </a:cubicBezTo>
                  <a:cubicBezTo>
                    <a:pt x="2609664" y="771995"/>
                    <a:pt x="2607010" y="774650"/>
                    <a:pt x="2607010" y="777747"/>
                  </a:cubicBezTo>
                  <a:cubicBezTo>
                    <a:pt x="2607010" y="780844"/>
                    <a:pt x="2605682" y="781287"/>
                    <a:pt x="2603470" y="778632"/>
                  </a:cubicBezTo>
                  <a:cubicBezTo>
                    <a:pt x="2597718" y="770668"/>
                    <a:pt x="2584887" y="771110"/>
                    <a:pt x="2584887" y="779517"/>
                  </a:cubicBezTo>
                  <a:cubicBezTo>
                    <a:pt x="2584887" y="786154"/>
                    <a:pt x="2584002" y="786596"/>
                    <a:pt x="2580463" y="780844"/>
                  </a:cubicBezTo>
                  <a:cubicBezTo>
                    <a:pt x="2577365" y="775977"/>
                    <a:pt x="2576038" y="775535"/>
                    <a:pt x="2576038" y="779959"/>
                  </a:cubicBezTo>
                  <a:cubicBezTo>
                    <a:pt x="2576038" y="783941"/>
                    <a:pt x="2572941" y="784826"/>
                    <a:pt x="2567189" y="783056"/>
                  </a:cubicBezTo>
                  <a:cubicBezTo>
                    <a:pt x="2560552" y="780844"/>
                    <a:pt x="2559225" y="781729"/>
                    <a:pt x="2560995" y="787039"/>
                  </a:cubicBezTo>
                  <a:cubicBezTo>
                    <a:pt x="2563207" y="792790"/>
                    <a:pt x="2560552" y="794118"/>
                    <a:pt x="2547721" y="794118"/>
                  </a:cubicBezTo>
                  <a:cubicBezTo>
                    <a:pt x="2538872" y="794118"/>
                    <a:pt x="2531793" y="795888"/>
                    <a:pt x="2531793" y="798542"/>
                  </a:cubicBezTo>
                  <a:cubicBezTo>
                    <a:pt x="2531793" y="800755"/>
                    <a:pt x="2524714" y="803852"/>
                    <a:pt x="2516307" y="805621"/>
                  </a:cubicBezTo>
                  <a:cubicBezTo>
                    <a:pt x="2507458" y="806949"/>
                    <a:pt x="2499936" y="811373"/>
                    <a:pt x="2498609" y="815798"/>
                  </a:cubicBezTo>
                  <a:cubicBezTo>
                    <a:pt x="2496839" y="821992"/>
                    <a:pt x="2491530" y="823320"/>
                    <a:pt x="2475159" y="822877"/>
                  </a:cubicBezTo>
                  <a:cubicBezTo>
                    <a:pt x="2463655" y="822877"/>
                    <a:pt x="2451267" y="820665"/>
                    <a:pt x="2447285" y="818895"/>
                  </a:cubicBezTo>
                  <a:cubicBezTo>
                    <a:pt x="2441533" y="816683"/>
                    <a:pt x="2438436" y="818895"/>
                    <a:pt x="2434011" y="829071"/>
                  </a:cubicBezTo>
                  <a:cubicBezTo>
                    <a:pt x="2430472" y="836593"/>
                    <a:pt x="2425162" y="842787"/>
                    <a:pt x="2422065" y="842787"/>
                  </a:cubicBezTo>
                  <a:cubicBezTo>
                    <a:pt x="2418968" y="842787"/>
                    <a:pt x="2417640" y="841018"/>
                    <a:pt x="2418968" y="838363"/>
                  </a:cubicBezTo>
                  <a:cubicBezTo>
                    <a:pt x="2420295" y="836151"/>
                    <a:pt x="2419410" y="833938"/>
                    <a:pt x="2417198" y="833938"/>
                  </a:cubicBezTo>
                  <a:cubicBezTo>
                    <a:pt x="2412773" y="833938"/>
                    <a:pt x="2410561" y="840133"/>
                    <a:pt x="2411889" y="848539"/>
                  </a:cubicBezTo>
                  <a:cubicBezTo>
                    <a:pt x="2412331" y="850309"/>
                    <a:pt x="2408349" y="856061"/>
                    <a:pt x="2403482" y="861370"/>
                  </a:cubicBezTo>
                  <a:cubicBezTo>
                    <a:pt x="2398615" y="866680"/>
                    <a:pt x="2394633" y="874201"/>
                    <a:pt x="2394633" y="877741"/>
                  </a:cubicBezTo>
                  <a:cubicBezTo>
                    <a:pt x="2394633" y="883493"/>
                    <a:pt x="2393748" y="883493"/>
                    <a:pt x="2390651" y="879068"/>
                  </a:cubicBezTo>
                  <a:cubicBezTo>
                    <a:pt x="2387996" y="874644"/>
                    <a:pt x="2386226" y="875086"/>
                    <a:pt x="2384457" y="882166"/>
                  </a:cubicBezTo>
                  <a:cubicBezTo>
                    <a:pt x="2383129" y="887475"/>
                    <a:pt x="2384014" y="891457"/>
                    <a:pt x="2386226" y="891457"/>
                  </a:cubicBezTo>
                  <a:cubicBezTo>
                    <a:pt x="2388439" y="891457"/>
                    <a:pt x="2387111" y="897651"/>
                    <a:pt x="2383572" y="904731"/>
                  </a:cubicBezTo>
                  <a:cubicBezTo>
                    <a:pt x="2379590" y="912252"/>
                    <a:pt x="2377820" y="920216"/>
                    <a:pt x="2379147" y="922871"/>
                  </a:cubicBezTo>
                  <a:cubicBezTo>
                    <a:pt x="2380917" y="925083"/>
                    <a:pt x="2380474" y="926853"/>
                    <a:pt x="2378262" y="926411"/>
                  </a:cubicBezTo>
                  <a:cubicBezTo>
                    <a:pt x="2366758" y="924641"/>
                    <a:pt x="2363219" y="927296"/>
                    <a:pt x="2365874" y="937030"/>
                  </a:cubicBezTo>
                  <a:cubicBezTo>
                    <a:pt x="2368971" y="945879"/>
                    <a:pt x="2368528" y="946321"/>
                    <a:pt x="2361449" y="939684"/>
                  </a:cubicBezTo>
                  <a:cubicBezTo>
                    <a:pt x="2357467" y="935702"/>
                    <a:pt x="2353927" y="926411"/>
                    <a:pt x="2353927" y="918447"/>
                  </a:cubicBezTo>
                  <a:cubicBezTo>
                    <a:pt x="2353485" y="910925"/>
                    <a:pt x="2351715" y="903403"/>
                    <a:pt x="2349945" y="902076"/>
                  </a:cubicBezTo>
                  <a:cubicBezTo>
                    <a:pt x="2347733" y="901191"/>
                    <a:pt x="2347291" y="897209"/>
                    <a:pt x="2349060" y="893669"/>
                  </a:cubicBezTo>
                  <a:cubicBezTo>
                    <a:pt x="2351273" y="887475"/>
                    <a:pt x="2342866" y="870662"/>
                    <a:pt x="2330035" y="856061"/>
                  </a:cubicBezTo>
                  <a:cubicBezTo>
                    <a:pt x="2308797" y="832169"/>
                    <a:pt x="2300391" y="825089"/>
                    <a:pt x="2293312" y="825089"/>
                  </a:cubicBezTo>
                  <a:cubicBezTo>
                    <a:pt x="2282250" y="825089"/>
                    <a:pt x="2251721" y="812258"/>
                    <a:pt x="2247739" y="806064"/>
                  </a:cubicBezTo>
                  <a:cubicBezTo>
                    <a:pt x="2245969" y="802967"/>
                    <a:pt x="2237563" y="801639"/>
                    <a:pt x="2229156" y="802082"/>
                  </a:cubicBezTo>
                  <a:cubicBezTo>
                    <a:pt x="2220749" y="802967"/>
                    <a:pt x="2209688" y="801197"/>
                    <a:pt x="2204379" y="798542"/>
                  </a:cubicBezTo>
                  <a:cubicBezTo>
                    <a:pt x="2198627" y="795445"/>
                    <a:pt x="2192875" y="795003"/>
                    <a:pt x="2189778" y="797657"/>
                  </a:cubicBezTo>
                  <a:cubicBezTo>
                    <a:pt x="2186681" y="799427"/>
                    <a:pt x="2178274" y="801639"/>
                    <a:pt x="2170310" y="802082"/>
                  </a:cubicBezTo>
                  <a:cubicBezTo>
                    <a:pt x="2162346" y="802524"/>
                    <a:pt x="2150400" y="805179"/>
                    <a:pt x="2144205" y="807834"/>
                  </a:cubicBezTo>
                  <a:cubicBezTo>
                    <a:pt x="2137569" y="810046"/>
                    <a:pt x="2126507" y="810931"/>
                    <a:pt x="2119870" y="809604"/>
                  </a:cubicBezTo>
                  <a:cubicBezTo>
                    <a:pt x="2112791" y="807834"/>
                    <a:pt x="2105712" y="809161"/>
                    <a:pt x="2102172" y="812701"/>
                  </a:cubicBezTo>
                  <a:cubicBezTo>
                    <a:pt x="2098633" y="816240"/>
                    <a:pt x="2091996" y="818453"/>
                    <a:pt x="2087129" y="818453"/>
                  </a:cubicBezTo>
                  <a:cubicBezTo>
                    <a:pt x="2082262" y="818453"/>
                    <a:pt x="2075183" y="820665"/>
                    <a:pt x="2071643" y="823762"/>
                  </a:cubicBezTo>
                  <a:cubicBezTo>
                    <a:pt x="2058370" y="834381"/>
                    <a:pt x="2041114" y="838363"/>
                    <a:pt x="2037574" y="832169"/>
                  </a:cubicBezTo>
                  <a:cubicBezTo>
                    <a:pt x="2034477" y="826859"/>
                    <a:pt x="2033150" y="826859"/>
                    <a:pt x="2028283" y="832169"/>
                  </a:cubicBezTo>
                  <a:cubicBezTo>
                    <a:pt x="2024743" y="836151"/>
                    <a:pt x="2024301" y="838363"/>
                    <a:pt x="2027398" y="838363"/>
                  </a:cubicBezTo>
                  <a:cubicBezTo>
                    <a:pt x="2030053" y="838363"/>
                    <a:pt x="2030938" y="840575"/>
                    <a:pt x="2029610" y="842787"/>
                  </a:cubicBezTo>
                  <a:cubicBezTo>
                    <a:pt x="2027840" y="845442"/>
                    <a:pt x="2025186" y="846327"/>
                    <a:pt x="2022974" y="845000"/>
                  </a:cubicBezTo>
                  <a:cubicBezTo>
                    <a:pt x="2017664" y="841460"/>
                    <a:pt x="2004833" y="847654"/>
                    <a:pt x="2007930" y="852079"/>
                  </a:cubicBezTo>
                  <a:cubicBezTo>
                    <a:pt x="2009258" y="854291"/>
                    <a:pt x="2006603" y="856061"/>
                    <a:pt x="2002178" y="856061"/>
                  </a:cubicBezTo>
                  <a:cubicBezTo>
                    <a:pt x="1997311" y="856061"/>
                    <a:pt x="1992002" y="857831"/>
                    <a:pt x="1989347" y="860485"/>
                  </a:cubicBezTo>
                  <a:cubicBezTo>
                    <a:pt x="1987135" y="862698"/>
                    <a:pt x="1980941" y="865352"/>
                    <a:pt x="1975631" y="866237"/>
                  </a:cubicBezTo>
                  <a:cubicBezTo>
                    <a:pt x="1969879" y="867122"/>
                    <a:pt x="1964127" y="869335"/>
                    <a:pt x="1962358" y="871547"/>
                  </a:cubicBezTo>
                  <a:cubicBezTo>
                    <a:pt x="1960145" y="873317"/>
                    <a:pt x="1961915" y="873759"/>
                    <a:pt x="1965455" y="871547"/>
                  </a:cubicBezTo>
                  <a:cubicBezTo>
                    <a:pt x="1970764" y="868892"/>
                    <a:pt x="1970764" y="869335"/>
                    <a:pt x="1967225" y="873317"/>
                  </a:cubicBezTo>
                  <a:cubicBezTo>
                    <a:pt x="1963243" y="877741"/>
                    <a:pt x="1959703" y="877741"/>
                    <a:pt x="1953066" y="874201"/>
                  </a:cubicBezTo>
                  <a:cubicBezTo>
                    <a:pt x="1942005" y="868450"/>
                    <a:pt x="1937580" y="868007"/>
                    <a:pt x="1941120" y="873317"/>
                  </a:cubicBezTo>
                  <a:cubicBezTo>
                    <a:pt x="1944217" y="879068"/>
                    <a:pt x="1930501" y="892342"/>
                    <a:pt x="1924749" y="888802"/>
                  </a:cubicBezTo>
                  <a:cubicBezTo>
                    <a:pt x="1922095" y="887033"/>
                    <a:pt x="1921210" y="887917"/>
                    <a:pt x="1922537" y="890130"/>
                  </a:cubicBezTo>
                  <a:cubicBezTo>
                    <a:pt x="1924307" y="892784"/>
                    <a:pt x="1922979" y="895882"/>
                    <a:pt x="1919882" y="897209"/>
                  </a:cubicBezTo>
                  <a:cubicBezTo>
                    <a:pt x="1912361" y="899864"/>
                    <a:pt x="1905724" y="898536"/>
                    <a:pt x="1907051" y="894554"/>
                  </a:cubicBezTo>
                  <a:cubicBezTo>
                    <a:pt x="1907494" y="892342"/>
                    <a:pt x="1906166" y="891900"/>
                    <a:pt x="1903512" y="893669"/>
                  </a:cubicBezTo>
                  <a:cubicBezTo>
                    <a:pt x="1901299" y="894997"/>
                    <a:pt x="1899087" y="898979"/>
                    <a:pt x="1899087" y="901633"/>
                  </a:cubicBezTo>
                  <a:cubicBezTo>
                    <a:pt x="1899087" y="909155"/>
                    <a:pt x="1882274" y="918889"/>
                    <a:pt x="1876080" y="915349"/>
                  </a:cubicBezTo>
                  <a:cubicBezTo>
                    <a:pt x="1872982" y="913580"/>
                    <a:pt x="1872540" y="914022"/>
                    <a:pt x="1874310" y="917562"/>
                  </a:cubicBezTo>
                  <a:cubicBezTo>
                    <a:pt x="1878734" y="924199"/>
                    <a:pt x="1872982" y="941012"/>
                    <a:pt x="1867673" y="937915"/>
                  </a:cubicBezTo>
                  <a:cubicBezTo>
                    <a:pt x="1865461" y="936145"/>
                    <a:pt x="1863691" y="937030"/>
                    <a:pt x="1863691" y="939684"/>
                  </a:cubicBezTo>
                  <a:cubicBezTo>
                    <a:pt x="1863691" y="942339"/>
                    <a:pt x="1858382" y="945879"/>
                    <a:pt x="1852187" y="947206"/>
                  </a:cubicBezTo>
                  <a:cubicBezTo>
                    <a:pt x="1843781" y="949418"/>
                    <a:pt x="1841568" y="952073"/>
                    <a:pt x="1842896" y="958710"/>
                  </a:cubicBezTo>
                  <a:cubicBezTo>
                    <a:pt x="1844223" y="963577"/>
                    <a:pt x="1842011" y="971098"/>
                    <a:pt x="1838029" y="975965"/>
                  </a:cubicBezTo>
                  <a:cubicBezTo>
                    <a:pt x="1834047" y="980832"/>
                    <a:pt x="1830507" y="989239"/>
                    <a:pt x="1830507" y="994548"/>
                  </a:cubicBezTo>
                  <a:cubicBezTo>
                    <a:pt x="1830065" y="999858"/>
                    <a:pt x="1828737" y="1006937"/>
                    <a:pt x="1826967" y="1009592"/>
                  </a:cubicBezTo>
                  <a:cubicBezTo>
                    <a:pt x="1825198" y="1012689"/>
                    <a:pt x="1825640" y="1019326"/>
                    <a:pt x="1828295" y="1024635"/>
                  </a:cubicBezTo>
                  <a:cubicBezTo>
                    <a:pt x="1830950" y="1029502"/>
                    <a:pt x="1832277" y="1036581"/>
                    <a:pt x="1830950" y="1040121"/>
                  </a:cubicBezTo>
                  <a:cubicBezTo>
                    <a:pt x="1829622" y="1043660"/>
                    <a:pt x="1831392" y="1046315"/>
                    <a:pt x="1834932" y="1046315"/>
                  </a:cubicBezTo>
                  <a:cubicBezTo>
                    <a:pt x="1838471" y="1046315"/>
                    <a:pt x="1842453" y="1051182"/>
                    <a:pt x="1844223" y="1056934"/>
                  </a:cubicBezTo>
                  <a:cubicBezTo>
                    <a:pt x="1845550" y="1063128"/>
                    <a:pt x="1849975" y="1068880"/>
                    <a:pt x="1853515" y="1070208"/>
                  </a:cubicBezTo>
                  <a:cubicBezTo>
                    <a:pt x="1857497" y="1071977"/>
                    <a:pt x="1859266" y="1076402"/>
                    <a:pt x="1857939" y="1081269"/>
                  </a:cubicBezTo>
                  <a:cubicBezTo>
                    <a:pt x="1856612" y="1086578"/>
                    <a:pt x="1860594" y="1092773"/>
                    <a:pt x="1869443" y="1099852"/>
                  </a:cubicBezTo>
                  <a:cubicBezTo>
                    <a:pt x="1876522" y="1105604"/>
                    <a:pt x="1888026" y="1115780"/>
                    <a:pt x="1895105" y="1122417"/>
                  </a:cubicBezTo>
                  <a:cubicBezTo>
                    <a:pt x="1901742" y="1128611"/>
                    <a:pt x="1913688" y="1135248"/>
                    <a:pt x="1921652" y="1137018"/>
                  </a:cubicBezTo>
                  <a:cubicBezTo>
                    <a:pt x="1930059" y="1138788"/>
                    <a:pt x="1936253" y="1143655"/>
                    <a:pt x="1937580" y="1148522"/>
                  </a:cubicBezTo>
                  <a:cubicBezTo>
                    <a:pt x="1938908" y="1153831"/>
                    <a:pt x="1943775" y="1156928"/>
                    <a:pt x="1950411" y="1156928"/>
                  </a:cubicBezTo>
                  <a:cubicBezTo>
                    <a:pt x="1956163" y="1156928"/>
                    <a:pt x="1961030" y="1158698"/>
                    <a:pt x="1961030" y="1160910"/>
                  </a:cubicBezTo>
                  <a:cubicBezTo>
                    <a:pt x="1961030" y="1167547"/>
                    <a:pt x="2006160" y="1179493"/>
                    <a:pt x="2024301" y="1177723"/>
                  </a:cubicBezTo>
                  <a:cubicBezTo>
                    <a:pt x="2033150" y="1176838"/>
                    <a:pt x="2040672" y="1177723"/>
                    <a:pt x="2040672" y="1179493"/>
                  </a:cubicBezTo>
                  <a:cubicBezTo>
                    <a:pt x="2040672" y="1181263"/>
                    <a:pt x="2053945" y="1181705"/>
                    <a:pt x="2070758" y="1180378"/>
                  </a:cubicBezTo>
                  <a:cubicBezTo>
                    <a:pt x="2087129" y="1179493"/>
                    <a:pt x="2103500" y="1178166"/>
                    <a:pt x="2107039" y="1178166"/>
                  </a:cubicBezTo>
                  <a:close/>
                  <a:moveTo>
                    <a:pt x="1737592" y="1077729"/>
                  </a:moveTo>
                  <a:cubicBezTo>
                    <a:pt x="1733610" y="1074190"/>
                    <a:pt x="1721664" y="1073305"/>
                    <a:pt x="1724319" y="1076844"/>
                  </a:cubicBezTo>
                  <a:cubicBezTo>
                    <a:pt x="1725204" y="1078614"/>
                    <a:pt x="1729186" y="1080384"/>
                    <a:pt x="1733168" y="1080384"/>
                  </a:cubicBezTo>
                  <a:cubicBezTo>
                    <a:pt x="1736707" y="1080384"/>
                    <a:pt x="1738920" y="1079057"/>
                    <a:pt x="1737592" y="1077729"/>
                  </a:cubicBezTo>
                  <a:close/>
                  <a:moveTo>
                    <a:pt x="1729628" y="1025962"/>
                  </a:moveTo>
                  <a:cubicBezTo>
                    <a:pt x="1728301" y="1024635"/>
                    <a:pt x="1724319" y="1024193"/>
                    <a:pt x="1721222" y="1025520"/>
                  </a:cubicBezTo>
                  <a:cubicBezTo>
                    <a:pt x="1717682" y="1026847"/>
                    <a:pt x="1719009" y="1028175"/>
                    <a:pt x="1723876" y="1028175"/>
                  </a:cubicBezTo>
                  <a:cubicBezTo>
                    <a:pt x="1728743" y="1028617"/>
                    <a:pt x="1731398" y="1027290"/>
                    <a:pt x="1729628" y="1025962"/>
                  </a:cubicBezTo>
                  <a:close/>
                  <a:moveTo>
                    <a:pt x="1624767" y="1022423"/>
                  </a:moveTo>
                  <a:cubicBezTo>
                    <a:pt x="1624767" y="1021095"/>
                    <a:pt x="1622997" y="1018883"/>
                    <a:pt x="1620343" y="1017556"/>
                  </a:cubicBezTo>
                  <a:cubicBezTo>
                    <a:pt x="1618130" y="1016228"/>
                    <a:pt x="1615918" y="1017113"/>
                    <a:pt x="1615918" y="1019326"/>
                  </a:cubicBezTo>
                  <a:cubicBezTo>
                    <a:pt x="1615918" y="1021980"/>
                    <a:pt x="1618130" y="1024193"/>
                    <a:pt x="1620343" y="1024193"/>
                  </a:cubicBezTo>
                  <a:cubicBezTo>
                    <a:pt x="1622997" y="1024193"/>
                    <a:pt x="1624767" y="1023308"/>
                    <a:pt x="1624767" y="1022423"/>
                  </a:cubicBezTo>
                  <a:close/>
                  <a:moveTo>
                    <a:pt x="4345845" y="464934"/>
                  </a:moveTo>
                  <a:cubicBezTo>
                    <a:pt x="4345845" y="463606"/>
                    <a:pt x="4344075" y="461394"/>
                    <a:pt x="4341420" y="460067"/>
                  </a:cubicBezTo>
                  <a:cubicBezTo>
                    <a:pt x="4339208" y="458739"/>
                    <a:pt x="4336996" y="459624"/>
                    <a:pt x="4336996" y="461837"/>
                  </a:cubicBezTo>
                  <a:cubicBezTo>
                    <a:pt x="4336996" y="464491"/>
                    <a:pt x="4339208" y="466704"/>
                    <a:pt x="4341420" y="466704"/>
                  </a:cubicBezTo>
                  <a:cubicBezTo>
                    <a:pt x="4344075" y="466704"/>
                    <a:pt x="4345845" y="465819"/>
                    <a:pt x="4345845" y="464934"/>
                  </a:cubicBezTo>
                  <a:close/>
                  <a:moveTo>
                    <a:pt x="3673318" y="254327"/>
                  </a:moveTo>
                  <a:cubicBezTo>
                    <a:pt x="3673318" y="252114"/>
                    <a:pt x="3672433" y="249902"/>
                    <a:pt x="3671548" y="249902"/>
                  </a:cubicBezTo>
                  <a:cubicBezTo>
                    <a:pt x="3670221" y="249902"/>
                    <a:pt x="3668009" y="252114"/>
                    <a:pt x="3666681" y="254327"/>
                  </a:cubicBezTo>
                  <a:cubicBezTo>
                    <a:pt x="3665354" y="256981"/>
                    <a:pt x="3666239" y="258751"/>
                    <a:pt x="3668451" y="258751"/>
                  </a:cubicBezTo>
                  <a:cubicBezTo>
                    <a:pt x="3671106" y="258751"/>
                    <a:pt x="3673318" y="256981"/>
                    <a:pt x="3673318" y="2543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="" xmlns:a16="http://schemas.microsoft.com/office/drawing/2014/main" id="{492CB09B-40F9-47E1-98F6-945DDD6A74D5}"/>
                </a:ext>
              </a:extLst>
            </p:cNvPr>
            <p:cNvSpPr/>
            <p:nvPr/>
          </p:nvSpPr>
          <p:spPr>
            <a:xfrm flipV="1">
              <a:off x="5513503" y="761372"/>
              <a:ext cx="10956" cy="3542"/>
            </a:xfrm>
            <a:custGeom>
              <a:avLst/>
              <a:gdLst>
                <a:gd name="connsiteX0" fmla="*/ -4098 w 10956"/>
                <a:gd name="connsiteY0" fmla="*/ -12801 h 3542"/>
                <a:gd name="connsiteX1" fmla="*/ 4308 w 10956"/>
                <a:gd name="connsiteY1" fmla="*/ -12359 h 3542"/>
                <a:gd name="connsiteX2" fmla="*/ -1444 w 10956"/>
                <a:gd name="connsiteY2" fmla="*/ -10147 h 3542"/>
                <a:gd name="connsiteX3" fmla="*/ -4098 w 10956"/>
                <a:gd name="connsiteY3" fmla="*/ -12801 h 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3542">
                  <a:moveTo>
                    <a:pt x="-4098" y="-12801"/>
                  </a:moveTo>
                  <a:cubicBezTo>
                    <a:pt x="-1001" y="-14129"/>
                    <a:pt x="2981" y="-13686"/>
                    <a:pt x="4308" y="-12359"/>
                  </a:cubicBezTo>
                  <a:cubicBezTo>
                    <a:pt x="6078" y="-11031"/>
                    <a:pt x="3423" y="-9704"/>
                    <a:pt x="-1444" y="-10147"/>
                  </a:cubicBezTo>
                  <a:cubicBezTo>
                    <a:pt x="-6311" y="-10147"/>
                    <a:pt x="-7638" y="-11474"/>
                    <a:pt x="-4098" y="-1280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="" xmlns:a16="http://schemas.microsoft.com/office/drawing/2014/main" id="{D2EBD507-0A77-49AD-96A8-A8D6DBEB08F9}"/>
                </a:ext>
              </a:extLst>
            </p:cNvPr>
            <p:cNvSpPr/>
            <p:nvPr/>
          </p:nvSpPr>
          <p:spPr>
            <a:xfrm flipV="1">
              <a:off x="7179263" y="1942479"/>
              <a:ext cx="28949" cy="70675"/>
            </a:xfrm>
            <a:custGeom>
              <a:avLst/>
              <a:gdLst>
                <a:gd name="connsiteX0" fmla="*/ -6992 w 28949"/>
                <a:gd name="connsiteY0" fmla="*/ 53573 h 70675"/>
                <a:gd name="connsiteX1" fmla="*/ -6992 w 28949"/>
                <a:gd name="connsiteY1" fmla="*/ 42954 h 70675"/>
                <a:gd name="connsiteX2" fmla="*/ -8320 w 28949"/>
                <a:gd name="connsiteY2" fmla="*/ 28353 h 70675"/>
                <a:gd name="connsiteX3" fmla="*/ 3626 w 28949"/>
                <a:gd name="connsiteY3" fmla="*/ -10583 h 70675"/>
                <a:gd name="connsiteX4" fmla="*/ 11148 w 28949"/>
                <a:gd name="connsiteY4" fmla="*/ 16407 h 70675"/>
                <a:gd name="connsiteX5" fmla="*/ 15130 w 28949"/>
                <a:gd name="connsiteY5" fmla="*/ 27026 h 70675"/>
                <a:gd name="connsiteX6" fmla="*/ 15130 w 28949"/>
                <a:gd name="connsiteY6" fmla="*/ 46936 h 70675"/>
                <a:gd name="connsiteX7" fmla="*/ -6992 w 28949"/>
                <a:gd name="connsiteY7" fmla="*/ 53573 h 7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49" h="70675">
                  <a:moveTo>
                    <a:pt x="-6992" y="53573"/>
                  </a:moveTo>
                  <a:cubicBezTo>
                    <a:pt x="-8320" y="50033"/>
                    <a:pt x="-8320" y="45609"/>
                    <a:pt x="-6992" y="42954"/>
                  </a:cubicBezTo>
                  <a:cubicBezTo>
                    <a:pt x="-5665" y="40742"/>
                    <a:pt x="-6107" y="34105"/>
                    <a:pt x="-8320" y="28353"/>
                  </a:cubicBezTo>
                  <a:cubicBezTo>
                    <a:pt x="-12744" y="17292"/>
                    <a:pt x="-3895" y="-10583"/>
                    <a:pt x="3626" y="-10583"/>
                  </a:cubicBezTo>
                  <a:cubicBezTo>
                    <a:pt x="8936" y="-10583"/>
                    <a:pt x="14688" y="10212"/>
                    <a:pt x="11148" y="16407"/>
                  </a:cubicBezTo>
                  <a:cubicBezTo>
                    <a:pt x="9378" y="18619"/>
                    <a:pt x="11148" y="23486"/>
                    <a:pt x="15130" y="27026"/>
                  </a:cubicBezTo>
                  <a:cubicBezTo>
                    <a:pt x="20882" y="32777"/>
                    <a:pt x="20882" y="34990"/>
                    <a:pt x="15130" y="46936"/>
                  </a:cubicBezTo>
                  <a:cubicBezTo>
                    <a:pt x="8051" y="61094"/>
                    <a:pt x="-3010" y="64634"/>
                    <a:pt x="-6992" y="5357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="" xmlns:a16="http://schemas.microsoft.com/office/drawing/2014/main" id="{B168676E-954C-4B38-B442-B5E571F0DE3B}"/>
                </a:ext>
              </a:extLst>
            </p:cNvPr>
            <p:cNvSpPr/>
            <p:nvPr/>
          </p:nvSpPr>
          <p:spPr>
            <a:xfrm flipV="1">
              <a:off x="7171335" y="2013402"/>
              <a:ext cx="23754" cy="82961"/>
            </a:xfrm>
            <a:custGeom>
              <a:avLst/>
              <a:gdLst>
                <a:gd name="connsiteX0" fmla="*/ -3467 w 23754"/>
                <a:gd name="connsiteY0" fmla="*/ 66181 h 82961"/>
                <a:gd name="connsiteX1" fmla="*/ -3025 w 23754"/>
                <a:gd name="connsiteY1" fmla="*/ 55120 h 82961"/>
                <a:gd name="connsiteX2" fmla="*/ -4794 w 23754"/>
                <a:gd name="connsiteY2" fmla="*/ 50695 h 82961"/>
                <a:gd name="connsiteX3" fmla="*/ -4352 w 23754"/>
                <a:gd name="connsiteY3" fmla="*/ 41846 h 82961"/>
                <a:gd name="connsiteX4" fmla="*/ -3025 w 23754"/>
                <a:gd name="connsiteY4" fmla="*/ 29458 h 82961"/>
                <a:gd name="connsiteX5" fmla="*/ -8776 w 23754"/>
                <a:gd name="connsiteY5" fmla="*/ 10875 h 82961"/>
                <a:gd name="connsiteX6" fmla="*/ -3909 w 23754"/>
                <a:gd name="connsiteY6" fmla="*/ 4238 h 82961"/>
                <a:gd name="connsiteX7" fmla="*/ 515 w 23754"/>
                <a:gd name="connsiteY7" fmla="*/ -186 h 82961"/>
                <a:gd name="connsiteX8" fmla="*/ 4055 w 23754"/>
                <a:gd name="connsiteY8" fmla="*/ -7708 h 82961"/>
                <a:gd name="connsiteX9" fmla="*/ 4497 w 23754"/>
                <a:gd name="connsiteY9" fmla="*/ 11760 h 82961"/>
                <a:gd name="connsiteX10" fmla="*/ 2727 w 23754"/>
                <a:gd name="connsiteY10" fmla="*/ 28130 h 82961"/>
                <a:gd name="connsiteX11" fmla="*/ 14231 w 23754"/>
                <a:gd name="connsiteY11" fmla="*/ 57332 h 82961"/>
                <a:gd name="connsiteX12" fmla="*/ -3467 w 23754"/>
                <a:gd name="connsiteY12" fmla="*/ 66181 h 8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54" h="82961">
                  <a:moveTo>
                    <a:pt x="-3467" y="66181"/>
                  </a:moveTo>
                  <a:cubicBezTo>
                    <a:pt x="-4794" y="62642"/>
                    <a:pt x="-4794" y="57775"/>
                    <a:pt x="-3025" y="55120"/>
                  </a:cubicBezTo>
                  <a:cubicBezTo>
                    <a:pt x="-1697" y="52908"/>
                    <a:pt x="-2582" y="50695"/>
                    <a:pt x="-4794" y="50695"/>
                  </a:cubicBezTo>
                  <a:cubicBezTo>
                    <a:pt x="-7891" y="50695"/>
                    <a:pt x="-7891" y="47598"/>
                    <a:pt x="-4352" y="41846"/>
                  </a:cubicBezTo>
                  <a:cubicBezTo>
                    <a:pt x="-370" y="35652"/>
                    <a:pt x="73" y="31670"/>
                    <a:pt x="-3025" y="29458"/>
                  </a:cubicBezTo>
                  <a:cubicBezTo>
                    <a:pt x="-5679" y="27688"/>
                    <a:pt x="-8334" y="19281"/>
                    <a:pt x="-8776" y="10875"/>
                  </a:cubicBezTo>
                  <a:cubicBezTo>
                    <a:pt x="-10104" y="-3726"/>
                    <a:pt x="-10104" y="-4169"/>
                    <a:pt x="-3909" y="4238"/>
                  </a:cubicBezTo>
                  <a:cubicBezTo>
                    <a:pt x="2285" y="12645"/>
                    <a:pt x="2727" y="12202"/>
                    <a:pt x="515" y="-186"/>
                  </a:cubicBezTo>
                  <a:cubicBezTo>
                    <a:pt x="-1697" y="-11248"/>
                    <a:pt x="-812" y="-12575"/>
                    <a:pt x="4055" y="-7708"/>
                  </a:cubicBezTo>
                  <a:cubicBezTo>
                    <a:pt x="8922" y="-3284"/>
                    <a:pt x="8922" y="256"/>
                    <a:pt x="4497" y="11760"/>
                  </a:cubicBezTo>
                  <a:cubicBezTo>
                    <a:pt x="1842" y="19724"/>
                    <a:pt x="958" y="26803"/>
                    <a:pt x="2727" y="28130"/>
                  </a:cubicBezTo>
                  <a:cubicBezTo>
                    <a:pt x="7594" y="31670"/>
                    <a:pt x="13789" y="46713"/>
                    <a:pt x="14231" y="57332"/>
                  </a:cubicBezTo>
                  <a:cubicBezTo>
                    <a:pt x="15116" y="71491"/>
                    <a:pt x="958" y="78570"/>
                    <a:pt x="-3467" y="6618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="" xmlns:a16="http://schemas.microsoft.com/office/drawing/2014/main" id="{580E0E74-7721-4D0C-9620-24D7C4C06AC1}"/>
                </a:ext>
              </a:extLst>
            </p:cNvPr>
            <p:cNvSpPr/>
            <p:nvPr/>
          </p:nvSpPr>
          <p:spPr>
            <a:xfrm flipV="1">
              <a:off x="3590264" y="1856084"/>
              <a:ext cx="74073" cy="31248"/>
            </a:xfrm>
            <a:custGeom>
              <a:avLst/>
              <a:gdLst>
                <a:gd name="connsiteX0" fmla="*/ -2118 w 74073"/>
                <a:gd name="connsiteY0" fmla="*/ 16862 h 31248"/>
                <a:gd name="connsiteX1" fmla="*/ 27526 w 74073"/>
                <a:gd name="connsiteY1" fmla="*/ 4473 h 31248"/>
                <a:gd name="connsiteX2" fmla="*/ 42127 w 74073"/>
                <a:gd name="connsiteY2" fmla="*/ -2164 h 31248"/>
                <a:gd name="connsiteX3" fmla="*/ 63807 w 74073"/>
                <a:gd name="connsiteY3" fmla="*/ -10570 h 31248"/>
                <a:gd name="connsiteX4" fmla="*/ 69559 w 74073"/>
                <a:gd name="connsiteY4" fmla="*/ -2606 h 31248"/>
                <a:gd name="connsiteX5" fmla="*/ 60710 w 74073"/>
                <a:gd name="connsiteY5" fmla="*/ 49 h 31248"/>
                <a:gd name="connsiteX6" fmla="*/ 54073 w 74073"/>
                <a:gd name="connsiteY6" fmla="*/ 1818 h 31248"/>
                <a:gd name="connsiteX7" fmla="*/ 45224 w 74073"/>
                <a:gd name="connsiteY7" fmla="*/ 9340 h 31248"/>
                <a:gd name="connsiteX8" fmla="*/ 39030 w 74073"/>
                <a:gd name="connsiteY8" fmla="*/ 15092 h 31248"/>
                <a:gd name="connsiteX9" fmla="*/ 17349 w 74073"/>
                <a:gd name="connsiteY9" fmla="*/ 20401 h 31248"/>
                <a:gd name="connsiteX10" fmla="*/ -2118 w 74073"/>
                <a:gd name="connsiteY10" fmla="*/ 16862 h 3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073" h="31248">
                  <a:moveTo>
                    <a:pt x="-2118" y="16862"/>
                  </a:moveTo>
                  <a:cubicBezTo>
                    <a:pt x="536" y="12437"/>
                    <a:pt x="22216" y="3146"/>
                    <a:pt x="27526" y="4473"/>
                  </a:cubicBezTo>
                  <a:cubicBezTo>
                    <a:pt x="29296" y="4916"/>
                    <a:pt x="36375" y="1818"/>
                    <a:pt x="42127" y="-2164"/>
                  </a:cubicBezTo>
                  <a:cubicBezTo>
                    <a:pt x="48321" y="-6146"/>
                    <a:pt x="58055" y="-9685"/>
                    <a:pt x="63807" y="-10570"/>
                  </a:cubicBezTo>
                  <a:cubicBezTo>
                    <a:pt x="72656" y="-11455"/>
                    <a:pt x="73541" y="-10570"/>
                    <a:pt x="69559" y="-2606"/>
                  </a:cubicBezTo>
                  <a:cubicBezTo>
                    <a:pt x="65577" y="4473"/>
                    <a:pt x="63807" y="4916"/>
                    <a:pt x="60710" y="49"/>
                  </a:cubicBezTo>
                  <a:cubicBezTo>
                    <a:pt x="58055" y="-4818"/>
                    <a:pt x="56728" y="-4376"/>
                    <a:pt x="54073" y="1818"/>
                  </a:cubicBezTo>
                  <a:cubicBezTo>
                    <a:pt x="52746" y="5800"/>
                    <a:pt x="48763" y="9340"/>
                    <a:pt x="45224" y="9340"/>
                  </a:cubicBezTo>
                  <a:cubicBezTo>
                    <a:pt x="41684" y="9340"/>
                    <a:pt x="39030" y="11995"/>
                    <a:pt x="39030" y="15092"/>
                  </a:cubicBezTo>
                  <a:cubicBezTo>
                    <a:pt x="39030" y="18632"/>
                    <a:pt x="31508" y="20401"/>
                    <a:pt x="17349" y="20401"/>
                  </a:cubicBezTo>
                  <a:cubicBezTo>
                    <a:pt x="5403" y="20401"/>
                    <a:pt x="-3446" y="18632"/>
                    <a:pt x="-2118" y="1686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="" xmlns:a16="http://schemas.microsoft.com/office/drawing/2014/main" id="{8EC25416-52BA-41EF-BEDB-0715F014BFDD}"/>
                </a:ext>
              </a:extLst>
            </p:cNvPr>
            <p:cNvSpPr/>
            <p:nvPr/>
          </p:nvSpPr>
          <p:spPr>
            <a:xfrm flipV="1">
              <a:off x="3674242" y="1883579"/>
              <a:ext cx="668217" cy="296821"/>
            </a:xfrm>
            <a:custGeom>
              <a:avLst/>
              <a:gdLst>
                <a:gd name="connsiteX0" fmla="*/ 1619 w 668217"/>
                <a:gd name="connsiteY0" fmla="*/ 283340 h 296821"/>
                <a:gd name="connsiteX1" fmla="*/ 6929 w 668217"/>
                <a:gd name="connsiteY1" fmla="*/ 271836 h 296821"/>
                <a:gd name="connsiteX2" fmla="*/ 23299 w 668217"/>
                <a:gd name="connsiteY2" fmla="*/ 267411 h 296821"/>
                <a:gd name="connsiteX3" fmla="*/ 29051 w 668217"/>
                <a:gd name="connsiteY3" fmla="*/ 263872 h 296821"/>
                <a:gd name="connsiteX4" fmla="*/ 75951 w 668217"/>
                <a:gd name="connsiteY4" fmla="*/ 239095 h 296821"/>
                <a:gd name="connsiteX5" fmla="*/ 82588 w 668217"/>
                <a:gd name="connsiteY5" fmla="*/ 235112 h 296821"/>
                <a:gd name="connsiteX6" fmla="*/ 122408 w 668217"/>
                <a:gd name="connsiteY6" fmla="*/ 222281 h 296821"/>
                <a:gd name="connsiteX7" fmla="*/ 143646 w 668217"/>
                <a:gd name="connsiteY7" fmla="*/ 212990 h 296821"/>
                <a:gd name="connsiteX8" fmla="*/ 153380 w 668217"/>
                <a:gd name="connsiteY8" fmla="*/ 209450 h 296821"/>
                <a:gd name="connsiteX9" fmla="*/ 160017 w 668217"/>
                <a:gd name="connsiteY9" fmla="*/ 208123 h 296821"/>
                <a:gd name="connsiteX10" fmla="*/ 166654 w 668217"/>
                <a:gd name="connsiteY10" fmla="*/ 196619 h 296821"/>
                <a:gd name="connsiteX11" fmla="*/ 173290 w 668217"/>
                <a:gd name="connsiteY11" fmla="*/ 193522 h 296821"/>
                <a:gd name="connsiteX12" fmla="*/ 182582 w 668217"/>
                <a:gd name="connsiteY12" fmla="*/ 191310 h 296821"/>
                <a:gd name="connsiteX13" fmla="*/ 202492 w 668217"/>
                <a:gd name="connsiteY13" fmla="*/ 189540 h 296821"/>
                <a:gd name="connsiteX14" fmla="*/ 219748 w 668217"/>
                <a:gd name="connsiteY14" fmla="*/ 187770 h 296821"/>
                <a:gd name="connsiteX15" fmla="*/ 215323 w 668217"/>
                <a:gd name="connsiteY15" fmla="*/ 185558 h 296821"/>
                <a:gd name="connsiteX16" fmla="*/ 210899 w 668217"/>
                <a:gd name="connsiteY16" fmla="*/ 183788 h 296821"/>
                <a:gd name="connsiteX17" fmla="*/ 240543 w 668217"/>
                <a:gd name="connsiteY17" fmla="*/ 175824 h 296821"/>
                <a:gd name="connsiteX18" fmla="*/ 253817 w 668217"/>
                <a:gd name="connsiteY18" fmla="*/ 168302 h 296821"/>
                <a:gd name="connsiteX19" fmla="*/ 305141 w 668217"/>
                <a:gd name="connsiteY19" fmla="*/ 147065 h 296821"/>
                <a:gd name="connsiteX20" fmla="*/ 308238 w 668217"/>
                <a:gd name="connsiteY20" fmla="*/ 143525 h 296821"/>
                <a:gd name="connsiteX21" fmla="*/ 316645 w 668217"/>
                <a:gd name="connsiteY21" fmla="*/ 139100 h 296821"/>
                <a:gd name="connsiteX22" fmla="*/ 327706 w 668217"/>
                <a:gd name="connsiteY22" fmla="*/ 135118 h 296821"/>
                <a:gd name="connsiteX23" fmla="*/ 339210 w 668217"/>
                <a:gd name="connsiteY23" fmla="*/ 133349 h 296821"/>
                <a:gd name="connsiteX24" fmla="*/ 348059 w 668217"/>
                <a:gd name="connsiteY24" fmla="*/ 130694 h 296821"/>
                <a:gd name="connsiteX25" fmla="*/ 358678 w 668217"/>
                <a:gd name="connsiteY25" fmla="*/ 125827 h 296821"/>
                <a:gd name="connsiteX26" fmla="*/ 375491 w 668217"/>
                <a:gd name="connsiteY26" fmla="*/ 117863 h 296821"/>
                <a:gd name="connsiteX27" fmla="*/ 396728 w 668217"/>
                <a:gd name="connsiteY27" fmla="*/ 103704 h 296821"/>
                <a:gd name="connsiteX28" fmla="*/ 433452 w 668217"/>
                <a:gd name="connsiteY28" fmla="*/ 87334 h 296821"/>
                <a:gd name="connsiteX29" fmla="*/ 454247 w 668217"/>
                <a:gd name="connsiteY29" fmla="*/ 81139 h 296821"/>
                <a:gd name="connsiteX30" fmla="*/ 479909 w 668217"/>
                <a:gd name="connsiteY30" fmla="*/ 72290 h 296821"/>
                <a:gd name="connsiteX31" fmla="*/ 513093 w 668217"/>
                <a:gd name="connsiteY31" fmla="*/ 62114 h 296821"/>
                <a:gd name="connsiteX32" fmla="*/ 521057 w 668217"/>
                <a:gd name="connsiteY32" fmla="*/ 49725 h 296821"/>
                <a:gd name="connsiteX33" fmla="*/ 528579 w 668217"/>
                <a:gd name="connsiteY33" fmla="*/ 47071 h 296821"/>
                <a:gd name="connsiteX34" fmla="*/ 568842 w 668217"/>
                <a:gd name="connsiteY34" fmla="*/ 28930 h 296821"/>
                <a:gd name="connsiteX35" fmla="*/ 585655 w 668217"/>
                <a:gd name="connsiteY35" fmla="*/ 21408 h 296821"/>
                <a:gd name="connsiteX36" fmla="*/ 591407 w 668217"/>
                <a:gd name="connsiteY36" fmla="*/ 16984 h 296821"/>
                <a:gd name="connsiteX37" fmla="*/ 595832 w 668217"/>
                <a:gd name="connsiteY37" fmla="*/ 13002 h 296821"/>
                <a:gd name="connsiteX38" fmla="*/ 614415 w 668217"/>
                <a:gd name="connsiteY38" fmla="*/ 9020 h 296821"/>
                <a:gd name="connsiteX39" fmla="*/ 645386 w 668217"/>
                <a:gd name="connsiteY39" fmla="*/ -4254 h 296821"/>
                <a:gd name="connsiteX40" fmla="*/ 661757 w 668217"/>
                <a:gd name="connsiteY40" fmla="*/ -10448 h 296821"/>
                <a:gd name="connsiteX41" fmla="*/ 664412 w 668217"/>
                <a:gd name="connsiteY41" fmla="*/ 2383 h 296821"/>
                <a:gd name="connsiteX42" fmla="*/ 640519 w 668217"/>
                <a:gd name="connsiteY42" fmla="*/ 33355 h 296821"/>
                <a:gd name="connsiteX43" fmla="*/ 622379 w 668217"/>
                <a:gd name="connsiteY43" fmla="*/ 30700 h 296821"/>
                <a:gd name="connsiteX44" fmla="*/ 605123 w 668217"/>
                <a:gd name="connsiteY44" fmla="*/ 35567 h 296821"/>
                <a:gd name="connsiteX45" fmla="*/ 595832 w 668217"/>
                <a:gd name="connsiteY45" fmla="*/ 51053 h 296821"/>
                <a:gd name="connsiteX46" fmla="*/ 586098 w 668217"/>
                <a:gd name="connsiteY46" fmla="*/ 51053 h 296821"/>
                <a:gd name="connsiteX47" fmla="*/ 567957 w 668217"/>
                <a:gd name="connsiteY47" fmla="*/ 58132 h 296821"/>
                <a:gd name="connsiteX48" fmla="*/ 552914 w 668217"/>
                <a:gd name="connsiteY48" fmla="*/ 66538 h 296821"/>
                <a:gd name="connsiteX49" fmla="*/ 538313 w 668217"/>
                <a:gd name="connsiteY49" fmla="*/ 68308 h 296821"/>
                <a:gd name="connsiteX50" fmla="*/ 518845 w 668217"/>
                <a:gd name="connsiteY50" fmla="*/ 68308 h 296821"/>
                <a:gd name="connsiteX51" fmla="*/ 514863 w 668217"/>
                <a:gd name="connsiteY51" fmla="*/ 75387 h 296821"/>
                <a:gd name="connsiteX52" fmla="*/ 513093 w 668217"/>
                <a:gd name="connsiteY52" fmla="*/ 79812 h 296821"/>
                <a:gd name="connsiteX53" fmla="*/ 495838 w 668217"/>
                <a:gd name="connsiteY53" fmla="*/ 88219 h 296821"/>
                <a:gd name="connsiteX54" fmla="*/ 480794 w 668217"/>
                <a:gd name="connsiteY54" fmla="*/ 99280 h 296821"/>
                <a:gd name="connsiteX55" fmla="*/ 467521 w 668217"/>
                <a:gd name="connsiteY55" fmla="*/ 105917 h 296821"/>
                <a:gd name="connsiteX56" fmla="*/ 451592 w 668217"/>
                <a:gd name="connsiteY56" fmla="*/ 112553 h 296821"/>
                <a:gd name="connsiteX57" fmla="*/ 438761 w 668217"/>
                <a:gd name="connsiteY57" fmla="*/ 116978 h 296821"/>
                <a:gd name="connsiteX58" fmla="*/ 431682 w 668217"/>
                <a:gd name="connsiteY58" fmla="*/ 121402 h 296821"/>
                <a:gd name="connsiteX59" fmla="*/ 430355 w 668217"/>
                <a:gd name="connsiteY59" fmla="*/ 116093 h 296821"/>
                <a:gd name="connsiteX60" fmla="*/ 425930 w 668217"/>
                <a:gd name="connsiteY60" fmla="*/ 116978 h 296821"/>
                <a:gd name="connsiteX61" fmla="*/ 412657 w 668217"/>
                <a:gd name="connsiteY61" fmla="*/ 123615 h 296821"/>
                <a:gd name="connsiteX62" fmla="*/ 382570 w 668217"/>
                <a:gd name="connsiteY62" fmla="*/ 135118 h 296821"/>
                <a:gd name="connsiteX63" fmla="*/ 374606 w 668217"/>
                <a:gd name="connsiteY63" fmla="*/ 133791 h 296821"/>
                <a:gd name="connsiteX64" fmla="*/ 363545 w 668217"/>
                <a:gd name="connsiteY64" fmla="*/ 139985 h 296821"/>
                <a:gd name="connsiteX65" fmla="*/ 346289 w 668217"/>
                <a:gd name="connsiteY65" fmla="*/ 149719 h 296821"/>
                <a:gd name="connsiteX66" fmla="*/ 339210 w 668217"/>
                <a:gd name="connsiteY66" fmla="*/ 151932 h 296821"/>
                <a:gd name="connsiteX67" fmla="*/ 332131 w 668217"/>
                <a:gd name="connsiteY67" fmla="*/ 156799 h 296821"/>
                <a:gd name="connsiteX68" fmla="*/ 328591 w 668217"/>
                <a:gd name="connsiteY68" fmla="*/ 161666 h 296821"/>
                <a:gd name="connsiteX69" fmla="*/ 315760 w 668217"/>
                <a:gd name="connsiteY69" fmla="*/ 165205 h 296821"/>
                <a:gd name="connsiteX70" fmla="*/ 290983 w 668217"/>
                <a:gd name="connsiteY70" fmla="*/ 171842 h 296821"/>
                <a:gd name="connsiteX71" fmla="*/ 281691 w 668217"/>
                <a:gd name="connsiteY71" fmla="*/ 176709 h 296821"/>
                <a:gd name="connsiteX72" fmla="*/ 272842 w 668217"/>
                <a:gd name="connsiteY72" fmla="*/ 181133 h 296821"/>
                <a:gd name="connsiteX73" fmla="*/ 257799 w 668217"/>
                <a:gd name="connsiteY73" fmla="*/ 181133 h 296821"/>
                <a:gd name="connsiteX74" fmla="*/ 246737 w 668217"/>
                <a:gd name="connsiteY74" fmla="*/ 182903 h 296821"/>
                <a:gd name="connsiteX75" fmla="*/ 235234 w 668217"/>
                <a:gd name="connsiteY75" fmla="*/ 190425 h 296821"/>
                <a:gd name="connsiteX76" fmla="*/ 226385 w 668217"/>
                <a:gd name="connsiteY76" fmla="*/ 192195 h 296821"/>
                <a:gd name="connsiteX77" fmla="*/ 228597 w 668217"/>
                <a:gd name="connsiteY77" fmla="*/ 196619 h 296821"/>
                <a:gd name="connsiteX78" fmla="*/ 230809 w 668217"/>
                <a:gd name="connsiteY78" fmla="*/ 201044 h 296821"/>
                <a:gd name="connsiteX79" fmla="*/ 212669 w 668217"/>
                <a:gd name="connsiteY79" fmla="*/ 205468 h 296821"/>
                <a:gd name="connsiteX80" fmla="*/ 200280 w 668217"/>
                <a:gd name="connsiteY80" fmla="*/ 200159 h 296821"/>
                <a:gd name="connsiteX81" fmla="*/ 183024 w 668217"/>
                <a:gd name="connsiteY81" fmla="*/ 213432 h 296821"/>
                <a:gd name="connsiteX82" fmla="*/ 172848 w 668217"/>
                <a:gd name="connsiteY82" fmla="*/ 218742 h 296821"/>
                <a:gd name="connsiteX83" fmla="*/ 168423 w 668217"/>
                <a:gd name="connsiteY83" fmla="*/ 222281 h 296821"/>
                <a:gd name="connsiteX84" fmla="*/ 158689 w 668217"/>
                <a:gd name="connsiteY84" fmla="*/ 226706 h 296821"/>
                <a:gd name="connsiteX85" fmla="*/ 141434 w 668217"/>
                <a:gd name="connsiteY85" fmla="*/ 235112 h 296821"/>
                <a:gd name="connsiteX86" fmla="*/ 132585 w 668217"/>
                <a:gd name="connsiteY86" fmla="*/ 239537 h 296821"/>
                <a:gd name="connsiteX87" fmla="*/ 119311 w 668217"/>
                <a:gd name="connsiteY87" fmla="*/ 243077 h 296821"/>
                <a:gd name="connsiteX88" fmla="*/ 109135 w 668217"/>
                <a:gd name="connsiteY88" fmla="*/ 247059 h 296821"/>
                <a:gd name="connsiteX89" fmla="*/ 101613 w 668217"/>
                <a:gd name="connsiteY89" fmla="*/ 250598 h 296821"/>
                <a:gd name="connsiteX90" fmla="*/ 67987 w 668217"/>
                <a:gd name="connsiteY90" fmla="*/ 262544 h 296821"/>
                <a:gd name="connsiteX91" fmla="*/ 36573 w 668217"/>
                <a:gd name="connsiteY91" fmla="*/ 274491 h 296821"/>
                <a:gd name="connsiteX92" fmla="*/ 24184 w 668217"/>
                <a:gd name="connsiteY92" fmla="*/ 280685 h 296821"/>
                <a:gd name="connsiteX93" fmla="*/ 14008 w 668217"/>
                <a:gd name="connsiteY93" fmla="*/ 284667 h 296821"/>
                <a:gd name="connsiteX94" fmla="*/ 1619 w 668217"/>
                <a:gd name="connsiteY94" fmla="*/ 283340 h 296821"/>
                <a:gd name="connsiteX95" fmla="*/ 321512 w 668217"/>
                <a:gd name="connsiteY95" fmla="*/ 147950 h 296821"/>
                <a:gd name="connsiteX96" fmla="*/ 319742 w 668217"/>
                <a:gd name="connsiteY96" fmla="*/ 143525 h 296821"/>
                <a:gd name="connsiteX97" fmla="*/ 314875 w 668217"/>
                <a:gd name="connsiteY97" fmla="*/ 147950 h 296821"/>
                <a:gd name="connsiteX98" fmla="*/ 316645 w 668217"/>
                <a:gd name="connsiteY98" fmla="*/ 152374 h 296821"/>
                <a:gd name="connsiteX99" fmla="*/ 321512 w 668217"/>
                <a:gd name="connsiteY99" fmla="*/ 147950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68217" h="296821">
                  <a:moveTo>
                    <a:pt x="1619" y="283340"/>
                  </a:moveTo>
                  <a:cubicBezTo>
                    <a:pt x="-5460" y="278030"/>
                    <a:pt x="-5018" y="277145"/>
                    <a:pt x="6929" y="271836"/>
                  </a:cubicBezTo>
                  <a:cubicBezTo>
                    <a:pt x="14450" y="268739"/>
                    <a:pt x="21529" y="266969"/>
                    <a:pt x="23299" y="267411"/>
                  </a:cubicBezTo>
                  <a:cubicBezTo>
                    <a:pt x="25069" y="267854"/>
                    <a:pt x="27724" y="266084"/>
                    <a:pt x="29051" y="263872"/>
                  </a:cubicBezTo>
                  <a:cubicBezTo>
                    <a:pt x="34803" y="255023"/>
                    <a:pt x="69314" y="236882"/>
                    <a:pt x="75951" y="239095"/>
                  </a:cubicBezTo>
                  <a:cubicBezTo>
                    <a:pt x="79933" y="240864"/>
                    <a:pt x="82588" y="239095"/>
                    <a:pt x="82588" y="235112"/>
                  </a:cubicBezTo>
                  <a:cubicBezTo>
                    <a:pt x="82588" y="228033"/>
                    <a:pt x="97631" y="223166"/>
                    <a:pt x="122408" y="222281"/>
                  </a:cubicBezTo>
                  <a:cubicBezTo>
                    <a:pt x="128603" y="221839"/>
                    <a:pt x="137894" y="217857"/>
                    <a:pt x="143646" y="212990"/>
                  </a:cubicBezTo>
                  <a:cubicBezTo>
                    <a:pt x="149398" y="207238"/>
                    <a:pt x="153380" y="205911"/>
                    <a:pt x="153380" y="209450"/>
                  </a:cubicBezTo>
                  <a:cubicBezTo>
                    <a:pt x="153380" y="213432"/>
                    <a:pt x="155150" y="212990"/>
                    <a:pt x="160017" y="208123"/>
                  </a:cubicBezTo>
                  <a:cubicBezTo>
                    <a:pt x="163556" y="204583"/>
                    <a:pt x="166654" y="199274"/>
                    <a:pt x="166654" y="196619"/>
                  </a:cubicBezTo>
                  <a:cubicBezTo>
                    <a:pt x="166654" y="193522"/>
                    <a:pt x="169751" y="192195"/>
                    <a:pt x="173290" y="193522"/>
                  </a:cubicBezTo>
                  <a:cubicBezTo>
                    <a:pt x="176830" y="195292"/>
                    <a:pt x="180812" y="193964"/>
                    <a:pt x="182582" y="191310"/>
                  </a:cubicBezTo>
                  <a:cubicBezTo>
                    <a:pt x="184352" y="188655"/>
                    <a:pt x="192316" y="187770"/>
                    <a:pt x="202492" y="189540"/>
                  </a:cubicBezTo>
                  <a:cubicBezTo>
                    <a:pt x="213553" y="191310"/>
                    <a:pt x="219748" y="190425"/>
                    <a:pt x="219748" y="187770"/>
                  </a:cubicBezTo>
                  <a:cubicBezTo>
                    <a:pt x="219748" y="185115"/>
                    <a:pt x="217978" y="184231"/>
                    <a:pt x="215323" y="185558"/>
                  </a:cubicBezTo>
                  <a:cubicBezTo>
                    <a:pt x="213111" y="186885"/>
                    <a:pt x="210899" y="186443"/>
                    <a:pt x="210899" y="183788"/>
                  </a:cubicBezTo>
                  <a:cubicBezTo>
                    <a:pt x="210899" y="179364"/>
                    <a:pt x="236561" y="172284"/>
                    <a:pt x="240543" y="175824"/>
                  </a:cubicBezTo>
                  <a:cubicBezTo>
                    <a:pt x="241870" y="177151"/>
                    <a:pt x="247622" y="173612"/>
                    <a:pt x="253817" y="168302"/>
                  </a:cubicBezTo>
                  <a:cubicBezTo>
                    <a:pt x="263993" y="159011"/>
                    <a:pt x="297177" y="145295"/>
                    <a:pt x="305141" y="147065"/>
                  </a:cubicBezTo>
                  <a:cubicBezTo>
                    <a:pt x="306911" y="147507"/>
                    <a:pt x="308238" y="146180"/>
                    <a:pt x="308238" y="143525"/>
                  </a:cubicBezTo>
                  <a:cubicBezTo>
                    <a:pt x="308238" y="141313"/>
                    <a:pt x="312220" y="139100"/>
                    <a:pt x="316645" y="139100"/>
                  </a:cubicBezTo>
                  <a:cubicBezTo>
                    <a:pt x="321512" y="139100"/>
                    <a:pt x="326379" y="137331"/>
                    <a:pt x="327706" y="135118"/>
                  </a:cubicBezTo>
                  <a:cubicBezTo>
                    <a:pt x="329033" y="132906"/>
                    <a:pt x="334343" y="132021"/>
                    <a:pt x="339210" y="133349"/>
                  </a:cubicBezTo>
                  <a:cubicBezTo>
                    <a:pt x="344077" y="134676"/>
                    <a:pt x="348059" y="133349"/>
                    <a:pt x="348059" y="130694"/>
                  </a:cubicBezTo>
                  <a:cubicBezTo>
                    <a:pt x="348059" y="128039"/>
                    <a:pt x="352926" y="125827"/>
                    <a:pt x="358678" y="125827"/>
                  </a:cubicBezTo>
                  <a:cubicBezTo>
                    <a:pt x="364872" y="125827"/>
                    <a:pt x="372394" y="122287"/>
                    <a:pt x="375491" y="117863"/>
                  </a:cubicBezTo>
                  <a:cubicBezTo>
                    <a:pt x="378588" y="113438"/>
                    <a:pt x="388322" y="107244"/>
                    <a:pt x="396728" y="103704"/>
                  </a:cubicBezTo>
                  <a:cubicBezTo>
                    <a:pt x="405135" y="100607"/>
                    <a:pt x="421506" y="93086"/>
                    <a:pt x="433452" y="87334"/>
                  </a:cubicBezTo>
                  <a:cubicBezTo>
                    <a:pt x="444956" y="81582"/>
                    <a:pt x="454247" y="78927"/>
                    <a:pt x="454247" y="81139"/>
                  </a:cubicBezTo>
                  <a:cubicBezTo>
                    <a:pt x="454247" y="83352"/>
                    <a:pt x="465751" y="79370"/>
                    <a:pt x="479909" y="72290"/>
                  </a:cubicBezTo>
                  <a:cubicBezTo>
                    <a:pt x="493625" y="65211"/>
                    <a:pt x="508669" y="60787"/>
                    <a:pt x="513093" y="62114"/>
                  </a:cubicBezTo>
                  <a:cubicBezTo>
                    <a:pt x="519730" y="64326"/>
                    <a:pt x="522827" y="59902"/>
                    <a:pt x="521057" y="49725"/>
                  </a:cubicBezTo>
                  <a:cubicBezTo>
                    <a:pt x="521057" y="47955"/>
                    <a:pt x="524155" y="47071"/>
                    <a:pt x="528579" y="47071"/>
                  </a:cubicBezTo>
                  <a:cubicBezTo>
                    <a:pt x="539198" y="47513"/>
                    <a:pt x="556453" y="39991"/>
                    <a:pt x="568842" y="28930"/>
                  </a:cubicBezTo>
                  <a:cubicBezTo>
                    <a:pt x="575036" y="23621"/>
                    <a:pt x="582558" y="20523"/>
                    <a:pt x="585655" y="21408"/>
                  </a:cubicBezTo>
                  <a:cubicBezTo>
                    <a:pt x="588752" y="22736"/>
                    <a:pt x="591407" y="20966"/>
                    <a:pt x="591407" y="16984"/>
                  </a:cubicBezTo>
                  <a:cubicBezTo>
                    <a:pt x="591407" y="13444"/>
                    <a:pt x="593177" y="11674"/>
                    <a:pt x="595832" y="13002"/>
                  </a:cubicBezTo>
                  <a:cubicBezTo>
                    <a:pt x="598044" y="14329"/>
                    <a:pt x="606451" y="12559"/>
                    <a:pt x="614415" y="9020"/>
                  </a:cubicBezTo>
                  <a:cubicBezTo>
                    <a:pt x="622379" y="5480"/>
                    <a:pt x="636537" y="-272"/>
                    <a:pt x="645386" y="-4254"/>
                  </a:cubicBezTo>
                  <a:lnTo>
                    <a:pt x="661757" y="-10448"/>
                  </a:lnTo>
                  <a:lnTo>
                    <a:pt x="664412" y="2383"/>
                  </a:lnTo>
                  <a:cubicBezTo>
                    <a:pt x="667509" y="16541"/>
                    <a:pt x="661757" y="24506"/>
                    <a:pt x="640519" y="33355"/>
                  </a:cubicBezTo>
                  <a:cubicBezTo>
                    <a:pt x="632555" y="36452"/>
                    <a:pt x="628131" y="36009"/>
                    <a:pt x="622379" y="30700"/>
                  </a:cubicBezTo>
                  <a:cubicBezTo>
                    <a:pt x="615300" y="24063"/>
                    <a:pt x="613972" y="24506"/>
                    <a:pt x="605123" y="35567"/>
                  </a:cubicBezTo>
                  <a:cubicBezTo>
                    <a:pt x="600256" y="42204"/>
                    <a:pt x="595832" y="48840"/>
                    <a:pt x="595832" y="51053"/>
                  </a:cubicBezTo>
                  <a:cubicBezTo>
                    <a:pt x="595832" y="53265"/>
                    <a:pt x="591407" y="53265"/>
                    <a:pt x="586098" y="51053"/>
                  </a:cubicBezTo>
                  <a:cubicBezTo>
                    <a:pt x="578134" y="48398"/>
                    <a:pt x="574152" y="49725"/>
                    <a:pt x="567957" y="58132"/>
                  </a:cubicBezTo>
                  <a:cubicBezTo>
                    <a:pt x="563090" y="64326"/>
                    <a:pt x="556453" y="67866"/>
                    <a:pt x="552914" y="66538"/>
                  </a:cubicBezTo>
                  <a:cubicBezTo>
                    <a:pt x="549374" y="65211"/>
                    <a:pt x="542737" y="66096"/>
                    <a:pt x="538313" y="68308"/>
                  </a:cubicBezTo>
                  <a:cubicBezTo>
                    <a:pt x="533004" y="71405"/>
                    <a:pt x="525924" y="71405"/>
                    <a:pt x="518845" y="68308"/>
                  </a:cubicBezTo>
                  <a:cubicBezTo>
                    <a:pt x="505572" y="63441"/>
                    <a:pt x="504687" y="64769"/>
                    <a:pt x="514863" y="75387"/>
                  </a:cubicBezTo>
                  <a:cubicBezTo>
                    <a:pt x="521942" y="82467"/>
                    <a:pt x="521942" y="82467"/>
                    <a:pt x="513093" y="79812"/>
                  </a:cubicBezTo>
                  <a:cubicBezTo>
                    <a:pt x="505572" y="77600"/>
                    <a:pt x="501589" y="79370"/>
                    <a:pt x="495838" y="88219"/>
                  </a:cubicBezTo>
                  <a:cubicBezTo>
                    <a:pt x="491856" y="94413"/>
                    <a:pt x="485219" y="99280"/>
                    <a:pt x="480794" y="99280"/>
                  </a:cubicBezTo>
                  <a:cubicBezTo>
                    <a:pt x="476370" y="99280"/>
                    <a:pt x="470618" y="102377"/>
                    <a:pt x="467521" y="105917"/>
                  </a:cubicBezTo>
                  <a:cubicBezTo>
                    <a:pt x="464424" y="109456"/>
                    <a:pt x="457344" y="112553"/>
                    <a:pt x="451592" y="112553"/>
                  </a:cubicBezTo>
                  <a:cubicBezTo>
                    <a:pt x="446283" y="112553"/>
                    <a:pt x="440089" y="114766"/>
                    <a:pt x="438761" y="116978"/>
                  </a:cubicBezTo>
                  <a:cubicBezTo>
                    <a:pt x="437434" y="119633"/>
                    <a:pt x="433894" y="121402"/>
                    <a:pt x="431682" y="121402"/>
                  </a:cubicBezTo>
                  <a:cubicBezTo>
                    <a:pt x="429027" y="121402"/>
                    <a:pt x="428585" y="118748"/>
                    <a:pt x="430355" y="116093"/>
                  </a:cubicBezTo>
                  <a:cubicBezTo>
                    <a:pt x="432567" y="112553"/>
                    <a:pt x="430355" y="112996"/>
                    <a:pt x="425930" y="116978"/>
                  </a:cubicBezTo>
                  <a:cubicBezTo>
                    <a:pt x="421506" y="120518"/>
                    <a:pt x="415311" y="123615"/>
                    <a:pt x="412657" y="123615"/>
                  </a:cubicBezTo>
                  <a:cubicBezTo>
                    <a:pt x="406905" y="124057"/>
                    <a:pt x="393189" y="129367"/>
                    <a:pt x="382570" y="135118"/>
                  </a:cubicBezTo>
                  <a:cubicBezTo>
                    <a:pt x="376818" y="137773"/>
                    <a:pt x="374606" y="137331"/>
                    <a:pt x="374606" y="133791"/>
                  </a:cubicBezTo>
                  <a:cubicBezTo>
                    <a:pt x="374606" y="130694"/>
                    <a:pt x="369739" y="133349"/>
                    <a:pt x="363545" y="139985"/>
                  </a:cubicBezTo>
                  <a:cubicBezTo>
                    <a:pt x="356908" y="147507"/>
                    <a:pt x="350271" y="151489"/>
                    <a:pt x="346289" y="149719"/>
                  </a:cubicBezTo>
                  <a:cubicBezTo>
                    <a:pt x="342307" y="148392"/>
                    <a:pt x="339210" y="149277"/>
                    <a:pt x="339210" y="151932"/>
                  </a:cubicBezTo>
                  <a:cubicBezTo>
                    <a:pt x="339210" y="154586"/>
                    <a:pt x="336113" y="156799"/>
                    <a:pt x="332131" y="156799"/>
                  </a:cubicBezTo>
                  <a:cubicBezTo>
                    <a:pt x="328591" y="156799"/>
                    <a:pt x="326821" y="159011"/>
                    <a:pt x="328591" y="161666"/>
                  </a:cubicBezTo>
                  <a:cubicBezTo>
                    <a:pt x="330361" y="164763"/>
                    <a:pt x="325936" y="166090"/>
                    <a:pt x="315760" y="165205"/>
                  </a:cubicBezTo>
                  <a:cubicBezTo>
                    <a:pt x="305141" y="164320"/>
                    <a:pt x="297177" y="166532"/>
                    <a:pt x="290983" y="171842"/>
                  </a:cubicBezTo>
                  <a:cubicBezTo>
                    <a:pt x="285673" y="176709"/>
                    <a:pt x="281691" y="178479"/>
                    <a:pt x="281691" y="176709"/>
                  </a:cubicBezTo>
                  <a:cubicBezTo>
                    <a:pt x="281691" y="174939"/>
                    <a:pt x="277709" y="176709"/>
                    <a:pt x="272842" y="181133"/>
                  </a:cubicBezTo>
                  <a:cubicBezTo>
                    <a:pt x="263993" y="189098"/>
                    <a:pt x="263551" y="189098"/>
                    <a:pt x="257799" y="181133"/>
                  </a:cubicBezTo>
                  <a:cubicBezTo>
                    <a:pt x="252047" y="173169"/>
                    <a:pt x="251604" y="173169"/>
                    <a:pt x="246737" y="182903"/>
                  </a:cubicBezTo>
                  <a:cubicBezTo>
                    <a:pt x="243640" y="188655"/>
                    <a:pt x="238773" y="191752"/>
                    <a:pt x="235234" y="190425"/>
                  </a:cubicBezTo>
                  <a:cubicBezTo>
                    <a:pt x="231694" y="189098"/>
                    <a:pt x="227712" y="189982"/>
                    <a:pt x="226385" y="192195"/>
                  </a:cubicBezTo>
                  <a:cubicBezTo>
                    <a:pt x="224615" y="194849"/>
                    <a:pt x="225942" y="196619"/>
                    <a:pt x="228597" y="196619"/>
                  </a:cubicBezTo>
                  <a:cubicBezTo>
                    <a:pt x="231252" y="196619"/>
                    <a:pt x="232136" y="198831"/>
                    <a:pt x="230809" y="201044"/>
                  </a:cubicBezTo>
                  <a:cubicBezTo>
                    <a:pt x="229482" y="203698"/>
                    <a:pt x="221075" y="205468"/>
                    <a:pt x="212669" y="205468"/>
                  </a:cubicBezTo>
                  <a:cubicBezTo>
                    <a:pt x="201165" y="205468"/>
                    <a:pt x="198068" y="204141"/>
                    <a:pt x="200280" y="200159"/>
                  </a:cubicBezTo>
                  <a:cubicBezTo>
                    <a:pt x="204704" y="192637"/>
                    <a:pt x="187891" y="205468"/>
                    <a:pt x="183024" y="213432"/>
                  </a:cubicBezTo>
                  <a:cubicBezTo>
                    <a:pt x="181255" y="216087"/>
                    <a:pt x="176388" y="218742"/>
                    <a:pt x="172848" y="218742"/>
                  </a:cubicBezTo>
                  <a:cubicBezTo>
                    <a:pt x="169308" y="218742"/>
                    <a:pt x="167096" y="220512"/>
                    <a:pt x="168423" y="222281"/>
                  </a:cubicBezTo>
                  <a:cubicBezTo>
                    <a:pt x="169308" y="224051"/>
                    <a:pt x="165326" y="226263"/>
                    <a:pt x="158689" y="226706"/>
                  </a:cubicBezTo>
                  <a:cubicBezTo>
                    <a:pt x="152053" y="227148"/>
                    <a:pt x="144089" y="231130"/>
                    <a:pt x="141434" y="235112"/>
                  </a:cubicBezTo>
                  <a:cubicBezTo>
                    <a:pt x="138337" y="239095"/>
                    <a:pt x="134355" y="240864"/>
                    <a:pt x="132585" y="239537"/>
                  </a:cubicBezTo>
                  <a:cubicBezTo>
                    <a:pt x="131257" y="237767"/>
                    <a:pt x="125063" y="239537"/>
                    <a:pt x="119311" y="243077"/>
                  </a:cubicBezTo>
                  <a:cubicBezTo>
                    <a:pt x="113559" y="247059"/>
                    <a:pt x="109135" y="248386"/>
                    <a:pt x="109135" y="247059"/>
                  </a:cubicBezTo>
                  <a:cubicBezTo>
                    <a:pt x="109135" y="245289"/>
                    <a:pt x="105595" y="247059"/>
                    <a:pt x="101613" y="250598"/>
                  </a:cubicBezTo>
                  <a:cubicBezTo>
                    <a:pt x="97189" y="254138"/>
                    <a:pt x="82145" y="259447"/>
                    <a:pt x="67987" y="262544"/>
                  </a:cubicBezTo>
                  <a:cubicBezTo>
                    <a:pt x="54271" y="265642"/>
                    <a:pt x="40112" y="270951"/>
                    <a:pt x="36573" y="274491"/>
                  </a:cubicBezTo>
                  <a:cubicBezTo>
                    <a:pt x="33033" y="278030"/>
                    <a:pt x="27281" y="280685"/>
                    <a:pt x="24184" y="280685"/>
                  </a:cubicBezTo>
                  <a:cubicBezTo>
                    <a:pt x="20645" y="280685"/>
                    <a:pt x="16220" y="282455"/>
                    <a:pt x="14008" y="284667"/>
                  </a:cubicBezTo>
                  <a:cubicBezTo>
                    <a:pt x="11353" y="287322"/>
                    <a:pt x="6486" y="286879"/>
                    <a:pt x="1619" y="283340"/>
                  </a:cubicBezTo>
                  <a:close/>
                  <a:moveTo>
                    <a:pt x="321512" y="147950"/>
                  </a:moveTo>
                  <a:cubicBezTo>
                    <a:pt x="321512" y="145737"/>
                    <a:pt x="320627" y="143525"/>
                    <a:pt x="319742" y="143525"/>
                  </a:cubicBezTo>
                  <a:cubicBezTo>
                    <a:pt x="318415" y="143525"/>
                    <a:pt x="316202" y="145737"/>
                    <a:pt x="314875" y="147950"/>
                  </a:cubicBezTo>
                  <a:cubicBezTo>
                    <a:pt x="313548" y="150604"/>
                    <a:pt x="314432" y="152374"/>
                    <a:pt x="316645" y="152374"/>
                  </a:cubicBezTo>
                  <a:cubicBezTo>
                    <a:pt x="319299" y="152374"/>
                    <a:pt x="321512" y="150604"/>
                    <a:pt x="321512" y="14795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="" xmlns:a16="http://schemas.microsoft.com/office/drawing/2014/main" id="{14ABBCE3-B351-45C9-824D-68AC401DF3FF}"/>
                </a:ext>
              </a:extLst>
            </p:cNvPr>
            <p:cNvSpPr/>
            <p:nvPr/>
          </p:nvSpPr>
          <p:spPr>
            <a:xfrm flipV="1">
              <a:off x="3645373" y="2009149"/>
              <a:ext cx="30416" cy="12119"/>
            </a:xfrm>
            <a:custGeom>
              <a:avLst/>
              <a:gdLst>
                <a:gd name="connsiteX0" fmla="*/ 7303 w 30416"/>
                <a:gd name="connsiteY0" fmla="*/ -2376 h 12119"/>
                <a:gd name="connsiteX1" fmla="*/ 12613 w 30416"/>
                <a:gd name="connsiteY1" fmla="*/ -10341 h 12119"/>
                <a:gd name="connsiteX2" fmla="*/ 28099 w 30416"/>
                <a:gd name="connsiteY2" fmla="*/ -3704 h 12119"/>
                <a:gd name="connsiteX3" fmla="*/ 7303 w 30416"/>
                <a:gd name="connsiteY3" fmla="*/ -2376 h 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6" h="12119">
                  <a:moveTo>
                    <a:pt x="7303" y="-2376"/>
                  </a:moveTo>
                  <a:cubicBezTo>
                    <a:pt x="-7298" y="-8128"/>
                    <a:pt x="-5085" y="-11225"/>
                    <a:pt x="12613" y="-10341"/>
                  </a:cubicBezTo>
                  <a:cubicBezTo>
                    <a:pt x="22347" y="-9898"/>
                    <a:pt x="28099" y="-7686"/>
                    <a:pt x="28099" y="-3704"/>
                  </a:cubicBezTo>
                  <a:cubicBezTo>
                    <a:pt x="28099" y="2933"/>
                    <a:pt x="21462" y="3375"/>
                    <a:pt x="7303" y="-237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="" xmlns:a16="http://schemas.microsoft.com/office/drawing/2014/main" id="{2A4953D9-226E-4FE7-B06B-04486ABDF3BE}"/>
                </a:ext>
              </a:extLst>
            </p:cNvPr>
            <p:cNvSpPr/>
            <p:nvPr/>
          </p:nvSpPr>
          <p:spPr>
            <a:xfrm flipV="1">
              <a:off x="3731140" y="2044701"/>
              <a:ext cx="169972" cy="83490"/>
            </a:xfrm>
            <a:custGeom>
              <a:avLst/>
              <a:gdLst>
                <a:gd name="connsiteX0" fmla="*/ 3958 w 169972"/>
                <a:gd name="connsiteY0" fmla="*/ 68886 h 83490"/>
                <a:gd name="connsiteX1" fmla="*/ 15020 w 169972"/>
                <a:gd name="connsiteY1" fmla="*/ 58710 h 83490"/>
                <a:gd name="connsiteX2" fmla="*/ 23426 w 169972"/>
                <a:gd name="connsiteY2" fmla="*/ 54728 h 83490"/>
                <a:gd name="connsiteX3" fmla="*/ 60150 w 169972"/>
                <a:gd name="connsiteY3" fmla="*/ 38357 h 83490"/>
                <a:gd name="connsiteX4" fmla="*/ 74751 w 169972"/>
                <a:gd name="connsiteY4" fmla="*/ 33490 h 83490"/>
                <a:gd name="connsiteX5" fmla="*/ 79175 w 169972"/>
                <a:gd name="connsiteY5" fmla="*/ 31720 h 83490"/>
                <a:gd name="connsiteX6" fmla="*/ 83600 w 169972"/>
                <a:gd name="connsiteY6" fmla="*/ 29065 h 83490"/>
                <a:gd name="connsiteX7" fmla="*/ 92449 w 169972"/>
                <a:gd name="connsiteY7" fmla="*/ 26411 h 83490"/>
                <a:gd name="connsiteX8" fmla="*/ 101298 w 169972"/>
                <a:gd name="connsiteY8" fmla="*/ 22871 h 83490"/>
                <a:gd name="connsiteX9" fmla="*/ 134482 w 169972"/>
                <a:gd name="connsiteY9" fmla="*/ 10482 h 83490"/>
                <a:gd name="connsiteX10" fmla="*/ 156162 w 169972"/>
                <a:gd name="connsiteY10" fmla="*/ -6773 h 83490"/>
                <a:gd name="connsiteX11" fmla="*/ 160586 w 169972"/>
                <a:gd name="connsiteY11" fmla="*/ -10313 h 83490"/>
                <a:gd name="connsiteX12" fmla="*/ 160144 w 169972"/>
                <a:gd name="connsiteY12" fmla="*/ 2518 h 83490"/>
                <a:gd name="connsiteX13" fmla="*/ 158816 w 169972"/>
                <a:gd name="connsiteY13" fmla="*/ 7385 h 83490"/>
                <a:gd name="connsiteX14" fmla="*/ 143331 w 169972"/>
                <a:gd name="connsiteY14" fmla="*/ 16677 h 83490"/>
                <a:gd name="connsiteX15" fmla="*/ 118111 w 169972"/>
                <a:gd name="connsiteY15" fmla="*/ 30835 h 83490"/>
                <a:gd name="connsiteX16" fmla="*/ 110147 w 169972"/>
                <a:gd name="connsiteY16" fmla="*/ 29508 h 83490"/>
                <a:gd name="connsiteX17" fmla="*/ 105722 w 169972"/>
                <a:gd name="connsiteY17" fmla="*/ 30835 h 83490"/>
                <a:gd name="connsiteX18" fmla="*/ 96873 w 169972"/>
                <a:gd name="connsiteY18" fmla="*/ 38357 h 83490"/>
                <a:gd name="connsiteX19" fmla="*/ 88024 w 169972"/>
                <a:gd name="connsiteY19" fmla="*/ 42781 h 83490"/>
                <a:gd name="connsiteX20" fmla="*/ 70326 w 169972"/>
                <a:gd name="connsiteY20" fmla="*/ 52073 h 83490"/>
                <a:gd name="connsiteX21" fmla="*/ 52628 w 169972"/>
                <a:gd name="connsiteY21" fmla="*/ 60922 h 83490"/>
                <a:gd name="connsiteX22" fmla="*/ 45549 w 169972"/>
                <a:gd name="connsiteY22" fmla="*/ 66674 h 83490"/>
                <a:gd name="connsiteX23" fmla="*/ 41567 w 169972"/>
                <a:gd name="connsiteY23" fmla="*/ 64904 h 83490"/>
                <a:gd name="connsiteX24" fmla="*/ 30505 w 169972"/>
                <a:gd name="connsiteY24" fmla="*/ 67116 h 83490"/>
                <a:gd name="connsiteX25" fmla="*/ 3958 w 169972"/>
                <a:gd name="connsiteY25" fmla="*/ 68886 h 8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9972" h="83490">
                  <a:moveTo>
                    <a:pt x="3958" y="68886"/>
                  </a:moveTo>
                  <a:cubicBezTo>
                    <a:pt x="-8873" y="63577"/>
                    <a:pt x="-1794" y="56497"/>
                    <a:pt x="15020" y="58710"/>
                  </a:cubicBezTo>
                  <a:cubicBezTo>
                    <a:pt x="21656" y="59152"/>
                    <a:pt x="24754" y="57825"/>
                    <a:pt x="23426" y="54728"/>
                  </a:cubicBezTo>
                  <a:cubicBezTo>
                    <a:pt x="21214" y="47648"/>
                    <a:pt x="42009" y="38357"/>
                    <a:pt x="60150" y="38357"/>
                  </a:cubicBezTo>
                  <a:cubicBezTo>
                    <a:pt x="68114" y="38357"/>
                    <a:pt x="74751" y="36145"/>
                    <a:pt x="74751" y="33490"/>
                  </a:cubicBezTo>
                  <a:cubicBezTo>
                    <a:pt x="74751" y="31278"/>
                    <a:pt x="76963" y="30393"/>
                    <a:pt x="79175" y="31720"/>
                  </a:cubicBezTo>
                  <a:cubicBezTo>
                    <a:pt x="81830" y="33047"/>
                    <a:pt x="83600" y="32163"/>
                    <a:pt x="83600" y="29065"/>
                  </a:cubicBezTo>
                  <a:cubicBezTo>
                    <a:pt x="83600" y="26411"/>
                    <a:pt x="87139" y="25083"/>
                    <a:pt x="92449" y="26411"/>
                  </a:cubicBezTo>
                  <a:cubicBezTo>
                    <a:pt x="97758" y="27738"/>
                    <a:pt x="101298" y="26411"/>
                    <a:pt x="101298" y="22871"/>
                  </a:cubicBezTo>
                  <a:cubicBezTo>
                    <a:pt x="101298" y="16677"/>
                    <a:pt x="114571" y="11367"/>
                    <a:pt x="134482" y="10482"/>
                  </a:cubicBezTo>
                  <a:cubicBezTo>
                    <a:pt x="147755" y="9598"/>
                    <a:pt x="160144" y="-579"/>
                    <a:pt x="156162" y="-6773"/>
                  </a:cubicBezTo>
                  <a:cubicBezTo>
                    <a:pt x="154834" y="-8985"/>
                    <a:pt x="157047" y="-10313"/>
                    <a:pt x="160586" y="-10313"/>
                  </a:cubicBezTo>
                  <a:cubicBezTo>
                    <a:pt x="169878" y="-10313"/>
                    <a:pt x="169435" y="-2791"/>
                    <a:pt x="160144" y="2518"/>
                  </a:cubicBezTo>
                  <a:cubicBezTo>
                    <a:pt x="153949" y="6058"/>
                    <a:pt x="153507" y="7385"/>
                    <a:pt x="158816" y="7385"/>
                  </a:cubicBezTo>
                  <a:cubicBezTo>
                    <a:pt x="162356" y="7828"/>
                    <a:pt x="155719" y="11810"/>
                    <a:pt x="143331" y="16677"/>
                  </a:cubicBezTo>
                  <a:cubicBezTo>
                    <a:pt x="131384" y="21544"/>
                    <a:pt x="119881" y="28181"/>
                    <a:pt x="118111" y="30835"/>
                  </a:cubicBezTo>
                  <a:cubicBezTo>
                    <a:pt x="115456" y="34817"/>
                    <a:pt x="113244" y="34375"/>
                    <a:pt x="110147" y="29508"/>
                  </a:cubicBezTo>
                  <a:cubicBezTo>
                    <a:pt x="106607" y="23756"/>
                    <a:pt x="105722" y="24198"/>
                    <a:pt x="105722" y="30835"/>
                  </a:cubicBezTo>
                  <a:cubicBezTo>
                    <a:pt x="105722" y="35260"/>
                    <a:pt x="102183" y="38357"/>
                    <a:pt x="96873" y="38357"/>
                  </a:cubicBezTo>
                  <a:cubicBezTo>
                    <a:pt x="92006" y="38357"/>
                    <a:pt x="88024" y="40127"/>
                    <a:pt x="88024" y="42781"/>
                  </a:cubicBezTo>
                  <a:cubicBezTo>
                    <a:pt x="88024" y="44994"/>
                    <a:pt x="80060" y="49418"/>
                    <a:pt x="70326" y="52073"/>
                  </a:cubicBezTo>
                  <a:cubicBezTo>
                    <a:pt x="60592" y="55170"/>
                    <a:pt x="52628" y="58710"/>
                    <a:pt x="52628" y="60922"/>
                  </a:cubicBezTo>
                  <a:cubicBezTo>
                    <a:pt x="52628" y="62692"/>
                    <a:pt x="49531" y="65346"/>
                    <a:pt x="45549" y="66674"/>
                  </a:cubicBezTo>
                  <a:cubicBezTo>
                    <a:pt x="42009" y="68001"/>
                    <a:pt x="40239" y="67559"/>
                    <a:pt x="41567" y="64904"/>
                  </a:cubicBezTo>
                  <a:cubicBezTo>
                    <a:pt x="45991" y="57825"/>
                    <a:pt x="36700" y="59595"/>
                    <a:pt x="30505" y="67116"/>
                  </a:cubicBezTo>
                  <a:cubicBezTo>
                    <a:pt x="24311" y="74638"/>
                    <a:pt x="19444" y="75080"/>
                    <a:pt x="3958" y="6888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="" xmlns:a16="http://schemas.microsoft.com/office/drawing/2014/main" id="{3F998185-8C1C-4B65-9B0F-40C09407AF81}"/>
                </a:ext>
              </a:extLst>
            </p:cNvPr>
            <p:cNvSpPr/>
            <p:nvPr/>
          </p:nvSpPr>
          <p:spPr>
            <a:xfrm flipV="1">
              <a:off x="3905864" y="2114918"/>
              <a:ext cx="8849" cy="11501"/>
            </a:xfrm>
            <a:custGeom>
              <a:avLst/>
              <a:gdLst>
                <a:gd name="connsiteX0" fmla="*/ -2826 w 8849"/>
                <a:gd name="connsiteY0" fmla="*/ -2708 h 11501"/>
                <a:gd name="connsiteX1" fmla="*/ 1599 w 8849"/>
                <a:gd name="connsiteY1" fmla="*/ -9787 h 11501"/>
                <a:gd name="connsiteX2" fmla="*/ 6023 w 8849"/>
                <a:gd name="connsiteY2" fmla="*/ -5805 h 11501"/>
                <a:gd name="connsiteX3" fmla="*/ 1599 w 8849"/>
                <a:gd name="connsiteY3" fmla="*/ 1274 h 11501"/>
                <a:gd name="connsiteX4" fmla="*/ -2826 w 8849"/>
                <a:gd name="connsiteY4" fmla="*/ -2708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1501">
                  <a:moveTo>
                    <a:pt x="-2826" y="-2708"/>
                  </a:moveTo>
                  <a:cubicBezTo>
                    <a:pt x="-2826" y="-5362"/>
                    <a:pt x="-614" y="-8460"/>
                    <a:pt x="1599" y="-9787"/>
                  </a:cubicBezTo>
                  <a:cubicBezTo>
                    <a:pt x="4253" y="-11114"/>
                    <a:pt x="6023" y="-9345"/>
                    <a:pt x="6023" y="-5805"/>
                  </a:cubicBezTo>
                  <a:cubicBezTo>
                    <a:pt x="6023" y="-1823"/>
                    <a:pt x="4253" y="1274"/>
                    <a:pt x="1599" y="1274"/>
                  </a:cubicBezTo>
                  <a:cubicBezTo>
                    <a:pt x="-614" y="1274"/>
                    <a:pt x="-2826" y="-496"/>
                    <a:pt x="-2826" y="-270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="" xmlns:a16="http://schemas.microsoft.com/office/drawing/2014/main" id="{2FC4A508-FB24-4EA6-969C-198CCD4B1F79}"/>
                </a:ext>
              </a:extLst>
            </p:cNvPr>
            <p:cNvSpPr/>
            <p:nvPr/>
          </p:nvSpPr>
          <p:spPr>
            <a:xfrm flipV="1">
              <a:off x="3941978" y="2134000"/>
              <a:ext cx="63032" cy="31943"/>
            </a:xfrm>
            <a:custGeom>
              <a:avLst/>
              <a:gdLst>
                <a:gd name="connsiteX0" fmla="*/ 5177 w 63032"/>
                <a:gd name="connsiteY0" fmla="*/ 14766 h 31943"/>
                <a:gd name="connsiteX1" fmla="*/ -132 w 63032"/>
                <a:gd name="connsiteY1" fmla="*/ 5474 h 31943"/>
                <a:gd name="connsiteX2" fmla="*/ -2345 w 63032"/>
                <a:gd name="connsiteY2" fmla="*/ 2820 h 31943"/>
                <a:gd name="connsiteX3" fmla="*/ 7389 w 63032"/>
                <a:gd name="connsiteY3" fmla="*/ 5474 h 31943"/>
                <a:gd name="connsiteX4" fmla="*/ 14026 w 63032"/>
                <a:gd name="connsiteY4" fmla="*/ 3705 h 31943"/>
                <a:gd name="connsiteX5" fmla="*/ 18450 w 63032"/>
                <a:gd name="connsiteY5" fmla="*/ -1162 h 31943"/>
                <a:gd name="connsiteX6" fmla="*/ 33051 w 63032"/>
                <a:gd name="connsiteY6" fmla="*/ -5587 h 31943"/>
                <a:gd name="connsiteX7" fmla="*/ 53847 w 63032"/>
                <a:gd name="connsiteY7" fmla="*/ -8684 h 31943"/>
                <a:gd name="connsiteX8" fmla="*/ 43670 w 63032"/>
                <a:gd name="connsiteY8" fmla="*/ 9014 h 31943"/>
                <a:gd name="connsiteX9" fmla="*/ 21548 w 63032"/>
                <a:gd name="connsiteY9" fmla="*/ 17421 h 31943"/>
                <a:gd name="connsiteX10" fmla="*/ 12699 w 63032"/>
                <a:gd name="connsiteY10" fmla="*/ 18305 h 31943"/>
                <a:gd name="connsiteX11" fmla="*/ 5177 w 63032"/>
                <a:gd name="connsiteY11" fmla="*/ 14766 h 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32" h="31943">
                  <a:moveTo>
                    <a:pt x="5177" y="14766"/>
                  </a:moveTo>
                  <a:cubicBezTo>
                    <a:pt x="5177" y="9899"/>
                    <a:pt x="2965" y="5474"/>
                    <a:pt x="-132" y="5474"/>
                  </a:cubicBezTo>
                  <a:cubicBezTo>
                    <a:pt x="-2787" y="5474"/>
                    <a:pt x="-3672" y="4147"/>
                    <a:pt x="-2345" y="2820"/>
                  </a:cubicBezTo>
                  <a:cubicBezTo>
                    <a:pt x="-575" y="1050"/>
                    <a:pt x="3407" y="2377"/>
                    <a:pt x="7389" y="5474"/>
                  </a:cubicBezTo>
                  <a:cubicBezTo>
                    <a:pt x="12699" y="9899"/>
                    <a:pt x="14026" y="9899"/>
                    <a:pt x="14026" y="3705"/>
                  </a:cubicBezTo>
                  <a:cubicBezTo>
                    <a:pt x="14026" y="-720"/>
                    <a:pt x="15796" y="-2490"/>
                    <a:pt x="18450" y="-1162"/>
                  </a:cubicBezTo>
                  <a:cubicBezTo>
                    <a:pt x="20663" y="165"/>
                    <a:pt x="27300" y="-1605"/>
                    <a:pt x="33051" y="-5587"/>
                  </a:cubicBezTo>
                  <a:cubicBezTo>
                    <a:pt x="40573" y="-10454"/>
                    <a:pt x="46767" y="-11339"/>
                    <a:pt x="53847" y="-8684"/>
                  </a:cubicBezTo>
                  <a:cubicBezTo>
                    <a:pt x="63581" y="-5145"/>
                    <a:pt x="63138" y="-4260"/>
                    <a:pt x="43670" y="9014"/>
                  </a:cubicBezTo>
                  <a:cubicBezTo>
                    <a:pt x="30839" y="17421"/>
                    <a:pt x="22875" y="20518"/>
                    <a:pt x="21548" y="17421"/>
                  </a:cubicBezTo>
                  <a:cubicBezTo>
                    <a:pt x="20220" y="13438"/>
                    <a:pt x="18008" y="13881"/>
                    <a:pt x="12699" y="18305"/>
                  </a:cubicBezTo>
                  <a:cubicBezTo>
                    <a:pt x="6062" y="23615"/>
                    <a:pt x="5177" y="23172"/>
                    <a:pt x="5177" y="1476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="" xmlns:a16="http://schemas.microsoft.com/office/drawing/2014/main" id="{784976A6-5990-43C3-9954-532C95E9C7AE}"/>
                </a:ext>
              </a:extLst>
            </p:cNvPr>
            <p:cNvSpPr/>
            <p:nvPr/>
          </p:nvSpPr>
          <p:spPr>
            <a:xfrm flipV="1">
              <a:off x="3703857" y="2147438"/>
              <a:ext cx="27679" cy="20574"/>
            </a:xfrm>
            <a:custGeom>
              <a:avLst/>
              <a:gdLst>
                <a:gd name="connsiteX0" fmla="*/ 912 w 27679"/>
                <a:gd name="connsiteY0" fmla="*/ 5793 h 20574"/>
                <a:gd name="connsiteX1" fmla="*/ 4452 w 27679"/>
                <a:gd name="connsiteY1" fmla="*/ -1287 h 20574"/>
                <a:gd name="connsiteX2" fmla="*/ 11531 w 27679"/>
                <a:gd name="connsiteY2" fmla="*/ -5711 h 20574"/>
                <a:gd name="connsiteX3" fmla="*/ 15513 w 27679"/>
                <a:gd name="connsiteY3" fmla="*/ -10136 h 20574"/>
                <a:gd name="connsiteX4" fmla="*/ 24805 w 27679"/>
                <a:gd name="connsiteY4" fmla="*/ -5711 h 20574"/>
                <a:gd name="connsiteX5" fmla="*/ 20823 w 27679"/>
                <a:gd name="connsiteY5" fmla="*/ -1287 h 20574"/>
                <a:gd name="connsiteX6" fmla="*/ 10204 w 27679"/>
                <a:gd name="connsiteY6" fmla="*/ 5793 h 20574"/>
                <a:gd name="connsiteX7" fmla="*/ 912 w 27679"/>
                <a:gd name="connsiteY7" fmla="*/ 5793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79" h="20574">
                  <a:moveTo>
                    <a:pt x="912" y="5793"/>
                  </a:moveTo>
                  <a:cubicBezTo>
                    <a:pt x="-4397" y="-402"/>
                    <a:pt x="-3512" y="-1287"/>
                    <a:pt x="4452" y="-1287"/>
                  </a:cubicBezTo>
                  <a:cubicBezTo>
                    <a:pt x="9761" y="-1287"/>
                    <a:pt x="12859" y="-3056"/>
                    <a:pt x="11531" y="-5711"/>
                  </a:cubicBezTo>
                  <a:cubicBezTo>
                    <a:pt x="10204" y="-7923"/>
                    <a:pt x="11974" y="-10136"/>
                    <a:pt x="15513" y="-10136"/>
                  </a:cubicBezTo>
                  <a:cubicBezTo>
                    <a:pt x="19053" y="-10136"/>
                    <a:pt x="23477" y="-7923"/>
                    <a:pt x="24805" y="-5711"/>
                  </a:cubicBezTo>
                  <a:cubicBezTo>
                    <a:pt x="26132" y="-3056"/>
                    <a:pt x="24362" y="-1287"/>
                    <a:pt x="20823" y="-1287"/>
                  </a:cubicBezTo>
                  <a:cubicBezTo>
                    <a:pt x="17283" y="-1287"/>
                    <a:pt x="12416" y="1811"/>
                    <a:pt x="10204" y="5793"/>
                  </a:cubicBezTo>
                  <a:cubicBezTo>
                    <a:pt x="6664" y="11987"/>
                    <a:pt x="5779" y="11987"/>
                    <a:pt x="912" y="579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="" xmlns:a16="http://schemas.microsoft.com/office/drawing/2014/main" id="{003C465E-7AF2-4AD4-988A-1C497EA2ABD5}"/>
                </a:ext>
              </a:extLst>
            </p:cNvPr>
            <p:cNvSpPr/>
            <p:nvPr/>
          </p:nvSpPr>
          <p:spPr>
            <a:xfrm flipV="1">
              <a:off x="4345050" y="2159163"/>
              <a:ext cx="86821" cy="48097"/>
            </a:xfrm>
            <a:custGeom>
              <a:avLst/>
              <a:gdLst>
                <a:gd name="connsiteX0" fmla="*/ 1237 w 86821"/>
                <a:gd name="connsiteY0" fmla="*/ 34043 h 48097"/>
                <a:gd name="connsiteX1" fmla="*/ -975 w 86821"/>
                <a:gd name="connsiteY1" fmla="*/ 28291 h 48097"/>
                <a:gd name="connsiteX2" fmla="*/ 7431 w 86821"/>
                <a:gd name="connsiteY2" fmla="*/ 12363 h 48097"/>
                <a:gd name="connsiteX3" fmla="*/ 17608 w 86821"/>
                <a:gd name="connsiteY3" fmla="*/ 2629 h 48097"/>
                <a:gd name="connsiteX4" fmla="*/ 21147 w 86821"/>
                <a:gd name="connsiteY4" fmla="*/ -2681 h 48097"/>
                <a:gd name="connsiteX5" fmla="*/ 29996 w 86821"/>
                <a:gd name="connsiteY5" fmla="*/ -1353 h 48097"/>
                <a:gd name="connsiteX6" fmla="*/ 41057 w 86821"/>
                <a:gd name="connsiteY6" fmla="*/ -3123 h 48097"/>
                <a:gd name="connsiteX7" fmla="*/ 43712 w 86821"/>
                <a:gd name="connsiteY7" fmla="*/ -4451 h 48097"/>
                <a:gd name="connsiteX8" fmla="*/ 64065 w 86821"/>
                <a:gd name="connsiteY8" fmla="*/ -9760 h 48097"/>
                <a:gd name="connsiteX9" fmla="*/ 82648 w 86821"/>
                <a:gd name="connsiteY9" fmla="*/ -911 h 48097"/>
                <a:gd name="connsiteX10" fmla="*/ 75126 w 86821"/>
                <a:gd name="connsiteY10" fmla="*/ 10593 h 48097"/>
                <a:gd name="connsiteX11" fmla="*/ 72472 w 86821"/>
                <a:gd name="connsiteY11" fmla="*/ 7053 h 48097"/>
                <a:gd name="connsiteX12" fmla="*/ 65392 w 86821"/>
                <a:gd name="connsiteY12" fmla="*/ 8381 h 48097"/>
                <a:gd name="connsiteX13" fmla="*/ 53889 w 86821"/>
                <a:gd name="connsiteY13" fmla="*/ 9708 h 48097"/>
                <a:gd name="connsiteX14" fmla="*/ 54773 w 86821"/>
                <a:gd name="connsiteY14" fmla="*/ 859 h 48097"/>
                <a:gd name="connsiteX15" fmla="*/ 49907 w 86821"/>
                <a:gd name="connsiteY15" fmla="*/ 2186 h 48097"/>
                <a:gd name="connsiteX16" fmla="*/ 41500 w 86821"/>
                <a:gd name="connsiteY16" fmla="*/ 15017 h 48097"/>
                <a:gd name="connsiteX17" fmla="*/ 30439 w 86821"/>
                <a:gd name="connsiteY17" fmla="*/ 29618 h 48097"/>
                <a:gd name="connsiteX18" fmla="*/ 22032 w 86821"/>
                <a:gd name="connsiteY18" fmla="*/ 31388 h 48097"/>
                <a:gd name="connsiteX19" fmla="*/ 10528 w 86821"/>
                <a:gd name="connsiteY19" fmla="*/ 33600 h 48097"/>
                <a:gd name="connsiteX20" fmla="*/ 3449 w 86821"/>
                <a:gd name="connsiteY20" fmla="*/ 38025 h 48097"/>
                <a:gd name="connsiteX21" fmla="*/ 1237 w 86821"/>
                <a:gd name="connsiteY21" fmla="*/ 34043 h 4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6821" h="48097">
                  <a:moveTo>
                    <a:pt x="1237" y="34043"/>
                  </a:moveTo>
                  <a:cubicBezTo>
                    <a:pt x="3007" y="31830"/>
                    <a:pt x="1679" y="29176"/>
                    <a:pt x="-975" y="28291"/>
                  </a:cubicBezTo>
                  <a:cubicBezTo>
                    <a:pt x="-8055" y="26079"/>
                    <a:pt x="-533" y="11035"/>
                    <a:pt x="7431" y="12363"/>
                  </a:cubicBezTo>
                  <a:cubicBezTo>
                    <a:pt x="11413" y="13247"/>
                    <a:pt x="15838" y="9265"/>
                    <a:pt x="17608" y="2629"/>
                  </a:cubicBezTo>
                  <a:cubicBezTo>
                    <a:pt x="19377" y="-3566"/>
                    <a:pt x="20705" y="-5778"/>
                    <a:pt x="21147" y="-2681"/>
                  </a:cubicBezTo>
                  <a:cubicBezTo>
                    <a:pt x="21590" y="1301"/>
                    <a:pt x="23802" y="1744"/>
                    <a:pt x="29996" y="-1353"/>
                  </a:cubicBezTo>
                  <a:cubicBezTo>
                    <a:pt x="34421" y="-4008"/>
                    <a:pt x="39288" y="-4451"/>
                    <a:pt x="41057" y="-3123"/>
                  </a:cubicBezTo>
                  <a:cubicBezTo>
                    <a:pt x="42385" y="-1796"/>
                    <a:pt x="43712" y="-2238"/>
                    <a:pt x="43712" y="-4451"/>
                  </a:cubicBezTo>
                  <a:cubicBezTo>
                    <a:pt x="43712" y="-6663"/>
                    <a:pt x="53004" y="-8875"/>
                    <a:pt x="64065" y="-9760"/>
                  </a:cubicBezTo>
                  <a:cubicBezTo>
                    <a:pt x="82648" y="-10645"/>
                    <a:pt x="83975" y="-10202"/>
                    <a:pt x="82648" y="-911"/>
                  </a:cubicBezTo>
                  <a:cubicBezTo>
                    <a:pt x="81763" y="4398"/>
                    <a:pt x="78666" y="9265"/>
                    <a:pt x="75126" y="10593"/>
                  </a:cubicBezTo>
                  <a:cubicBezTo>
                    <a:pt x="71144" y="11920"/>
                    <a:pt x="70259" y="10593"/>
                    <a:pt x="72472" y="7053"/>
                  </a:cubicBezTo>
                  <a:cubicBezTo>
                    <a:pt x="74684" y="3514"/>
                    <a:pt x="72029" y="3956"/>
                    <a:pt x="65392" y="8381"/>
                  </a:cubicBezTo>
                  <a:cubicBezTo>
                    <a:pt x="53004" y="17230"/>
                    <a:pt x="42385" y="18114"/>
                    <a:pt x="53889" y="9708"/>
                  </a:cubicBezTo>
                  <a:cubicBezTo>
                    <a:pt x="60968" y="4398"/>
                    <a:pt x="60968" y="3514"/>
                    <a:pt x="54773" y="859"/>
                  </a:cubicBezTo>
                  <a:cubicBezTo>
                    <a:pt x="50791" y="-469"/>
                    <a:pt x="48579" y="-26"/>
                    <a:pt x="49907" y="2186"/>
                  </a:cubicBezTo>
                  <a:cubicBezTo>
                    <a:pt x="51234" y="3956"/>
                    <a:pt x="47252" y="10150"/>
                    <a:pt x="41500" y="15017"/>
                  </a:cubicBezTo>
                  <a:cubicBezTo>
                    <a:pt x="35306" y="20327"/>
                    <a:pt x="30439" y="26963"/>
                    <a:pt x="30439" y="29618"/>
                  </a:cubicBezTo>
                  <a:cubicBezTo>
                    <a:pt x="30439" y="32273"/>
                    <a:pt x="26899" y="33158"/>
                    <a:pt x="22032" y="31388"/>
                  </a:cubicBezTo>
                  <a:cubicBezTo>
                    <a:pt x="17165" y="30061"/>
                    <a:pt x="12298" y="30946"/>
                    <a:pt x="10528" y="33600"/>
                  </a:cubicBezTo>
                  <a:cubicBezTo>
                    <a:pt x="9201" y="35813"/>
                    <a:pt x="5661" y="38025"/>
                    <a:pt x="3449" y="38025"/>
                  </a:cubicBezTo>
                  <a:cubicBezTo>
                    <a:pt x="794" y="38025"/>
                    <a:pt x="-91" y="36255"/>
                    <a:pt x="1237" y="3404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="" xmlns:a16="http://schemas.microsoft.com/office/drawing/2014/main" id="{8519FD53-38D2-4690-AE7F-97B37655349B}"/>
                </a:ext>
              </a:extLst>
            </p:cNvPr>
            <p:cNvSpPr/>
            <p:nvPr/>
          </p:nvSpPr>
          <p:spPr>
            <a:xfrm flipV="1">
              <a:off x="4007841" y="2164325"/>
              <a:ext cx="1016830" cy="421280"/>
            </a:xfrm>
            <a:custGeom>
              <a:avLst/>
              <a:gdLst>
                <a:gd name="connsiteX0" fmla="*/ 3692 w 1016830"/>
                <a:gd name="connsiteY0" fmla="*/ 409326 h 421280"/>
                <a:gd name="connsiteX1" fmla="*/ 5904 w 1016830"/>
                <a:gd name="connsiteY1" fmla="*/ 396937 h 421280"/>
                <a:gd name="connsiteX2" fmla="*/ 25372 w 1016830"/>
                <a:gd name="connsiteY2" fmla="*/ 387203 h 421280"/>
                <a:gd name="connsiteX3" fmla="*/ 44398 w 1016830"/>
                <a:gd name="connsiteY3" fmla="*/ 381451 h 421280"/>
                <a:gd name="connsiteX4" fmla="*/ 55017 w 1016830"/>
                <a:gd name="connsiteY4" fmla="*/ 379239 h 421280"/>
                <a:gd name="connsiteX5" fmla="*/ 68733 w 1016830"/>
                <a:gd name="connsiteY5" fmla="*/ 377027 h 421280"/>
                <a:gd name="connsiteX6" fmla="*/ 77582 w 1016830"/>
                <a:gd name="connsiteY6" fmla="*/ 373930 h 421280"/>
                <a:gd name="connsiteX7" fmla="*/ 81121 w 1016830"/>
                <a:gd name="connsiteY7" fmla="*/ 362426 h 421280"/>
                <a:gd name="connsiteX8" fmla="*/ 95280 w 1016830"/>
                <a:gd name="connsiteY8" fmla="*/ 360214 h 421280"/>
                <a:gd name="connsiteX9" fmla="*/ 114305 w 1016830"/>
                <a:gd name="connsiteY9" fmla="*/ 357116 h 421280"/>
                <a:gd name="connsiteX10" fmla="*/ 147046 w 1016830"/>
                <a:gd name="connsiteY10" fmla="*/ 341631 h 421280"/>
                <a:gd name="connsiteX11" fmla="*/ 150586 w 1016830"/>
                <a:gd name="connsiteY11" fmla="*/ 337206 h 421280"/>
                <a:gd name="connsiteX12" fmla="*/ 156338 w 1016830"/>
                <a:gd name="connsiteY12" fmla="*/ 332782 h 421280"/>
                <a:gd name="connsiteX13" fmla="*/ 168284 w 1016830"/>
                <a:gd name="connsiteY13" fmla="*/ 328800 h 421280"/>
                <a:gd name="connsiteX14" fmla="*/ 194831 w 1016830"/>
                <a:gd name="connsiteY14" fmla="*/ 315968 h 421280"/>
                <a:gd name="connsiteX15" fmla="*/ 219166 w 1016830"/>
                <a:gd name="connsiteY15" fmla="*/ 313314 h 421280"/>
                <a:gd name="connsiteX16" fmla="*/ 235537 w 1016830"/>
                <a:gd name="connsiteY16" fmla="*/ 307119 h 421280"/>
                <a:gd name="connsiteX17" fmla="*/ 251465 w 1016830"/>
                <a:gd name="connsiteY17" fmla="*/ 301368 h 421280"/>
                <a:gd name="connsiteX18" fmla="*/ 256774 w 1016830"/>
                <a:gd name="connsiteY18" fmla="*/ 298713 h 421280"/>
                <a:gd name="connsiteX19" fmla="*/ 263854 w 1016830"/>
                <a:gd name="connsiteY19" fmla="*/ 286324 h 421280"/>
                <a:gd name="connsiteX20" fmla="*/ 274473 w 1016830"/>
                <a:gd name="connsiteY20" fmla="*/ 284112 h 421280"/>
                <a:gd name="connsiteX21" fmla="*/ 278897 w 1016830"/>
                <a:gd name="connsiteY21" fmla="*/ 283227 h 421280"/>
                <a:gd name="connsiteX22" fmla="*/ 309869 w 1016830"/>
                <a:gd name="connsiteY22" fmla="*/ 269954 h 421280"/>
                <a:gd name="connsiteX23" fmla="*/ 326682 w 1016830"/>
                <a:gd name="connsiteY23" fmla="*/ 265087 h 421280"/>
                <a:gd name="connsiteX24" fmla="*/ 331991 w 1016830"/>
                <a:gd name="connsiteY24" fmla="*/ 265971 h 421280"/>
                <a:gd name="connsiteX25" fmla="*/ 348362 w 1016830"/>
                <a:gd name="connsiteY25" fmla="*/ 261989 h 421280"/>
                <a:gd name="connsiteX26" fmla="*/ 359423 w 1016830"/>
                <a:gd name="connsiteY26" fmla="*/ 257565 h 421280"/>
                <a:gd name="connsiteX27" fmla="*/ 375352 w 1016830"/>
                <a:gd name="connsiteY27" fmla="*/ 248273 h 421280"/>
                <a:gd name="connsiteX28" fmla="*/ 393934 w 1016830"/>
                <a:gd name="connsiteY28" fmla="*/ 237655 h 421280"/>
                <a:gd name="connsiteX29" fmla="*/ 395704 w 1016830"/>
                <a:gd name="connsiteY29" fmla="*/ 232345 h 421280"/>
                <a:gd name="connsiteX30" fmla="*/ 400129 w 1016830"/>
                <a:gd name="connsiteY30" fmla="*/ 232788 h 421280"/>
                <a:gd name="connsiteX31" fmla="*/ 407208 w 1016830"/>
                <a:gd name="connsiteY31" fmla="*/ 233672 h 421280"/>
                <a:gd name="connsiteX32" fmla="*/ 411190 w 1016830"/>
                <a:gd name="connsiteY32" fmla="*/ 228363 h 421280"/>
                <a:gd name="connsiteX33" fmla="*/ 416942 w 1016830"/>
                <a:gd name="connsiteY33" fmla="*/ 227036 h 421280"/>
                <a:gd name="connsiteX34" fmla="*/ 436852 w 1016830"/>
                <a:gd name="connsiteY34" fmla="*/ 220399 h 421280"/>
                <a:gd name="connsiteX35" fmla="*/ 464284 w 1016830"/>
                <a:gd name="connsiteY35" fmla="*/ 209338 h 421280"/>
                <a:gd name="connsiteX36" fmla="*/ 480213 w 1016830"/>
                <a:gd name="connsiteY36" fmla="*/ 202701 h 421280"/>
                <a:gd name="connsiteX37" fmla="*/ 486849 w 1016830"/>
                <a:gd name="connsiteY37" fmla="*/ 200489 h 421280"/>
                <a:gd name="connsiteX38" fmla="*/ 493929 w 1016830"/>
                <a:gd name="connsiteY38" fmla="*/ 195622 h 421280"/>
                <a:gd name="connsiteX39" fmla="*/ 498353 w 1016830"/>
                <a:gd name="connsiteY39" fmla="*/ 191640 h 421280"/>
                <a:gd name="connsiteX40" fmla="*/ 551005 w 1016830"/>
                <a:gd name="connsiteY40" fmla="*/ 174826 h 421280"/>
                <a:gd name="connsiteX41" fmla="*/ 567376 w 1016830"/>
                <a:gd name="connsiteY41" fmla="*/ 166862 h 421280"/>
                <a:gd name="connsiteX42" fmla="*/ 579764 w 1016830"/>
                <a:gd name="connsiteY42" fmla="*/ 163323 h 421280"/>
                <a:gd name="connsiteX43" fmla="*/ 588613 w 1016830"/>
                <a:gd name="connsiteY43" fmla="*/ 161110 h 421280"/>
                <a:gd name="connsiteX44" fmla="*/ 601887 w 1016830"/>
                <a:gd name="connsiteY44" fmla="*/ 153589 h 421280"/>
                <a:gd name="connsiteX45" fmla="*/ 620470 w 1016830"/>
                <a:gd name="connsiteY45" fmla="*/ 142970 h 421280"/>
                <a:gd name="connsiteX46" fmla="*/ 640380 w 1016830"/>
                <a:gd name="connsiteY46" fmla="*/ 132351 h 421280"/>
                <a:gd name="connsiteX47" fmla="*/ 673564 w 1016830"/>
                <a:gd name="connsiteY47" fmla="*/ 120405 h 421280"/>
                <a:gd name="connsiteX48" fmla="*/ 697456 w 1016830"/>
                <a:gd name="connsiteY48" fmla="*/ 111556 h 421280"/>
                <a:gd name="connsiteX49" fmla="*/ 707633 w 1016830"/>
                <a:gd name="connsiteY49" fmla="*/ 104034 h 421280"/>
                <a:gd name="connsiteX50" fmla="*/ 712500 w 1016830"/>
                <a:gd name="connsiteY50" fmla="*/ 100052 h 421280"/>
                <a:gd name="connsiteX51" fmla="*/ 719136 w 1016830"/>
                <a:gd name="connsiteY51" fmla="*/ 98282 h 421280"/>
                <a:gd name="connsiteX52" fmla="*/ 730198 w 1016830"/>
                <a:gd name="connsiteY52" fmla="*/ 96070 h 421280"/>
                <a:gd name="connsiteX53" fmla="*/ 734622 w 1016830"/>
                <a:gd name="connsiteY53" fmla="*/ 94743 h 421280"/>
                <a:gd name="connsiteX54" fmla="*/ 743471 w 1016830"/>
                <a:gd name="connsiteY54" fmla="*/ 92530 h 421280"/>
                <a:gd name="connsiteX55" fmla="*/ 752320 w 1016830"/>
                <a:gd name="connsiteY55" fmla="*/ 90761 h 421280"/>
                <a:gd name="connsiteX56" fmla="*/ 765594 w 1016830"/>
                <a:gd name="connsiteY56" fmla="*/ 87221 h 421280"/>
                <a:gd name="connsiteX57" fmla="*/ 778867 w 1016830"/>
                <a:gd name="connsiteY57" fmla="*/ 84124 h 421280"/>
                <a:gd name="connsiteX58" fmla="*/ 787716 w 1016830"/>
                <a:gd name="connsiteY58" fmla="*/ 80584 h 421280"/>
                <a:gd name="connsiteX59" fmla="*/ 796565 w 1016830"/>
                <a:gd name="connsiteY59" fmla="*/ 74390 h 421280"/>
                <a:gd name="connsiteX60" fmla="*/ 834174 w 1016830"/>
                <a:gd name="connsiteY60" fmla="*/ 57577 h 421280"/>
                <a:gd name="connsiteX61" fmla="*/ 847447 w 1016830"/>
                <a:gd name="connsiteY61" fmla="*/ 50497 h 421280"/>
                <a:gd name="connsiteX62" fmla="*/ 860278 w 1016830"/>
                <a:gd name="connsiteY62" fmla="*/ 43418 h 421280"/>
                <a:gd name="connsiteX63" fmla="*/ 871782 w 1016830"/>
                <a:gd name="connsiteY63" fmla="*/ 36339 h 421280"/>
                <a:gd name="connsiteX64" fmla="*/ 881959 w 1016830"/>
                <a:gd name="connsiteY64" fmla="*/ 35897 h 421280"/>
                <a:gd name="connsiteX65" fmla="*/ 891693 w 1016830"/>
                <a:gd name="connsiteY65" fmla="*/ 36339 h 421280"/>
                <a:gd name="connsiteX66" fmla="*/ 900984 w 1016830"/>
                <a:gd name="connsiteY66" fmla="*/ 33684 h 421280"/>
                <a:gd name="connsiteX67" fmla="*/ 914700 w 1016830"/>
                <a:gd name="connsiteY67" fmla="*/ 27932 h 421280"/>
                <a:gd name="connsiteX68" fmla="*/ 946999 w 1016830"/>
                <a:gd name="connsiteY68" fmla="*/ 12004 h 421280"/>
                <a:gd name="connsiteX69" fmla="*/ 956733 w 1016830"/>
                <a:gd name="connsiteY69" fmla="*/ 6695 h 421280"/>
                <a:gd name="connsiteX70" fmla="*/ 982395 w 1016830"/>
                <a:gd name="connsiteY70" fmla="*/ -6579 h 421280"/>
                <a:gd name="connsiteX71" fmla="*/ 1008942 w 1016830"/>
                <a:gd name="connsiteY71" fmla="*/ -5251 h 421280"/>
                <a:gd name="connsiteX72" fmla="*/ 1007615 w 1016830"/>
                <a:gd name="connsiteY72" fmla="*/ 943 h 421280"/>
                <a:gd name="connsiteX73" fmla="*/ 1002748 w 1016830"/>
                <a:gd name="connsiteY73" fmla="*/ 7580 h 421280"/>
                <a:gd name="connsiteX74" fmla="*/ 995226 w 1016830"/>
                <a:gd name="connsiteY74" fmla="*/ 14659 h 421280"/>
                <a:gd name="connsiteX75" fmla="*/ 954078 w 1016830"/>
                <a:gd name="connsiteY75" fmla="*/ 23508 h 421280"/>
                <a:gd name="connsiteX76" fmla="*/ 941690 w 1016830"/>
                <a:gd name="connsiteY76" fmla="*/ 27490 h 421280"/>
                <a:gd name="connsiteX77" fmla="*/ 933725 w 1016830"/>
                <a:gd name="connsiteY77" fmla="*/ 33684 h 421280"/>
                <a:gd name="connsiteX78" fmla="*/ 928416 w 1016830"/>
                <a:gd name="connsiteY78" fmla="*/ 39436 h 421280"/>
                <a:gd name="connsiteX79" fmla="*/ 900542 w 1016830"/>
                <a:gd name="connsiteY79" fmla="*/ 49613 h 421280"/>
                <a:gd name="connsiteX80" fmla="*/ 882401 w 1016830"/>
                <a:gd name="connsiteY80" fmla="*/ 61116 h 421280"/>
                <a:gd name="connsiteX81" fmla="*/ 864703 w 1016830"/>
                <a:gd name="connsiteY81" fmla="*/ 67753 h 421280"/>
                <a:gd name="connsiteX82" fmla="*/ 858509 w 1016830"/>
                <a:gd name="connsiteY82" fmla="*/ 69523 h 421280"/>
                <a:gd name="connsiteX83" fmla="*/ 839926 w 1016830"/>
                <a:gd name="connsiteY83" fmla="*/ 74832 h 421280"/>
                <a:gd name="connsiteX84" fmla="*/ 820015 w 1016830"/>
                <a:gd name="connsiteY84" fmla="*/ 81469 h 421280"/>
                <a:gd name="connsiteX85" fmla="*/ 814264 w 1016830"/>
                <a:gd name="connsiteY85" fmla="*/ 84566 h 421280"/>
                <a:gd name="connsiteX86" fmla="*/ 800105 w 1016830"/>
                <a:gd name="connsiteY86" fmla="*/ 90318 h 421280"/>
                <a:gd name="connsiteX87" fmla="*/ 786832 w 1016830"/>
                <a:gd name="connsiteY87" fmla="*/ 97397 h 421280"/>
                <a:gd name="connsiteX88" fmla="*/ 783292 w 1016830"/>
                <a:gd name="connsiteY88" fmla="*/ 100495 h 421280"/>
                <a:gd name="connsiteX89" fmla="*/ 778867 w 1016830"/>
                <a:gd name="connsiteY89" fmla="*/ 102707 h 421280"/>
                <a:gd name="connsiteX90" fmla="*/ 773558 w 1016830"/>
                <a:gd name="connsiteY90" fmla="*/ 106246 h 421280"/>
                <a:gd name="connsiteX91" fmla="*/ 758957 w 1016830"/>
                <a:gd name="connsiteY91" fmla="*/ 110228 h 421280"/>
                <a:gd name="connsiteX92" fmla="*/ 731525 w 1016830"/>
                <a:gd name="connsiteY92" fmla="*/ 118193 h 421280"/>
                <a:gd name="connsiteX93" fmla="*/ 712500 w 1016830"/>
                <a:gd name="connsiteY93" fmla="*/ 125272 h 421280"/>
                <a:gd name="connsiteX94" fmla="*/ 703651 w 1016830"/>
                <a:gd name="connsiteY94" fmla="*/ 129254 h 421280"/>
                <a:gd name="connsiteX95" fmla="*/ 694802 w 1016830"/>
                <a:gd name="connsiteY95" fmla="*/ 133678 h 421280"/>
                <a:gd name="connsiteX96" fmla="*/ 686395 w 1016830"/>
                <a:gd name="connsiteY96" fmla="*/ 138103 h 421280"/>
                <a:gd name="connsiteX97" fmla="*/ 645689 w 1016830"/>
                <a:gd name="connsiteY97" fmla="*/ 157571 h 421280"/>
                <a:gd name="connsiteX98" fmla="*/ 635513 w 1016830"/>
                <a:gd name="connsiteY98" fmla="*/ 158898 h 421280"/>
                <a:gd name="connsiteX99" fmla="*/ 628434 w 1016830"/>
                <a:gd name="connsiteY99" fmla="*/ 160225 h 421280"/>
                <a:gd name="connsiteX100" fmla="*/ 619585 w 1016830"/>
                <a:gd name="connsiteY100" fmla="*/ 164650 h 421280"/>
                <a:gd name="connsiteX101" fmla="*/ 598790 w 1016830"/>
                <a:gd name="connsiteY101" fmla="*/ 172172 h 421280"/>
                <a:gd name="connsiteX102" fmla="*/ 577994 w 1016830"/>
                <a:gd name="connsiteY102" fmla="*/ 181021 h 421280"/>
                <a:gd name="connsiteX103" fmla="*/ 567376 w 1016830"/>
                <a:gd name="connsiteY103" fmla="*/ 186773 h 421280"/>
                <a:gd name="connsiteX104" fmla="*/ 550562 w 1016830"/>
                <a:gd name="connsiteY104" fmla="*/ 191197 h 421280"/>
                <a:gd name="connsiteX105" fmla="*/ 535519 w 1016830"/>
                <a:gd name="connsiteY105" fmla="*/ 197834 h 421280"/>
                <a:gd name="connsiteX106" fmla="*/ 527997 w 1016830"/>
                <a:gd name="connsiteY106" fmla="*/ 204471 h 421280"/>
                <a:gd name="connsiteX107" fmla="*/ 466939 w 1016830"/>
                <a:gd name="connsiteY107" fmla="*/ 222611 h 421280"/>
                <a:gd name="connsiteX108" fmla="*/ 447029 w 1016830"/>
                <a:gd name="connsiteY108" fmla="*/ 229248 h 421280"/>
                <a:gd name="connsiteX109" fmla="*/ 429773 w 1016830"/>
                <a:gd name="connsiteY109" fmla="*/ 240752 h 421280"/>
                <a:gd name="connsiteX110" fmla="*/ 417384 w 1016830"/>
                <a:gd name="connsiteY110" fmla="*/ 246946 h 421280"/>
                <a:gd name="connsiteX111" fmla="*/ 413402 w 1016830"/>
                <a:gd name="connsiteY111" fmla="*/ 248273 h 421280"/>
                <a:gd name="connsiteX112" fmla="*/ 401456 w 1016830"/>
                <a:gd name="connsiteY112" fmla="*/ 252255 h 421280"/>
                <a:gd name="connsiteX113" fmla="*/ 365618 w 1016830"/>
                <a:gd name="connsiteY113" fmla="*/ 261547 h 421280"/>
                <a:gd name="connsiteX114" fmla="*/ 358538 w 1016830"/>
                <a:gd name="connsiteY114" fmla="*/ 263759 h 421280"/>
                <a:gd name="connsiteX115" fmla="*/ 352786 w 1016830"/>
                <a:gd name="connsiteY115" fmla="*/ 266414 h 421280"/>
                <a:gd name="connsiteX116" fmla="*/ 311638 w 1016830"/>
                <a:gd name="connsiteY116" fmla="*/ 295616 h 421280"/>
                <a:gd name="connsiteX117" fmla="*/ 289516 w 1016830"/>
                <a:gd name="connsiteY117" fmla="*/ 299155 h 421280"/>
                <a:gd name="connsiteX118" fmla="*/ 263854 w 1016830"/>
                <a:gd name="connsiteY118" fmla="*/ 304022 h 421280"/>
                <a:gd name="connsiteX119" fmla="*/ 246598 w 1016830"/>
                <a:gd name="connsiteY119" fmla="*/ 307562 h 421280"/>
                <a:gd name="connsiteX120" fmla="*/ 245271 w 1016830"/>
                <a:gd name="connsiteY120" fmla="*/ 309774 h 421280"/>
                <a:gd name="connsiteX121" fmla="*/ 237307 w 1016830"/>
                <a:gd name="connsiteY121" fmla="*/ 320393 h 421280"/>
                <a:gd name="connsiteX122" fmla="*/ 225803 w 1016830"/>
                <a:gd name="connsiteY122" fmla="*/ 329242 h 421280"/>
                <a:gd name="connsiteX123" fmla="*/ 205008 w 1016830"/>
                <a:gd name="connsiteY123" fmla="*/ 332782 h 421280"/>
                <a:gd name="connsiteX124" fmla="*/ 187310 w 1016830"/>
                <a:gd name="connsiteY124" fmla="*/ 335879 h 421280"/>
                <a:gd name="connsiteX125" fmla="*/ 155011 w 1016830"/>
                <a:gd name="connsiteY125" fmla="*/ 350480 h 421280"/>
                <a:gd name="connsiteX126" fmla="*/ 145277 w 1016830"/>
                <a:gd name="connsiteY126" fmla="*/ 354462 h 421280"/>
                <a:gd name="connsiteX127" fmla="*/ 137313 w 1016830"/>
                <a:gd name="connsiteY127" fmla="*/ 360214 h 421280"/>
                <a:gd name="connsiteX128" fmla="*/ 125809 w 1016830"/>
                <a:gd name="connsiteY128" fmla="*/ 368178 h 421280"/>
                <a:gd name="connsiteX129" fmla="*/ 108996 w 1016830"/>
                <a:gd name="connsiteY129" fmla="*/ 369063 h 421280"/>
                <a:gd name="connsiteX130" fmla="*/ 97492 w 1016830"/>
                <a:gd name="connsiteY130" fmla="*/ 370390 h 421280"/>
                <a:gd name="connsiteX131" fmla="*/ 90855 w 1016830"/>
                <a:gd name="connsiteY131" fmla="*/ 377027 h 421280"/>
                <a:gd name="connsiteX132" fmla="*/ 84218 w 1016830"/>
                <a:gd name="connsiteY132" fmla="*/ 381451 h 421280"/>
                <a:gd name="connsiteX133" fmla="*/ 77139 w 1016830"/>
                <a:gd name="connsiteY133" fmla="*/ 385876 h 421280"/>
                <a:gd name="connsiteX134" fmla="*/ 73157 w 1016830"/>
                <a:gd name="connsiteY134" fmla="*/ 390300 h 421280"/>
                <a:gd name="connsiteX135" fmla="*/ 64750 w 1016830"/>
                <a:gd name="connsiteY135" fmla="*/ 390300 h 421280"/>
                <a:gd name="connsiteX136" fmla="*/ 39973 w 1016830"/>
                <a:gd name="connsiteY136" fmla="*/ 397380 h 421280"/>
                <a:gd name="connsiteX137" fmla="*/ 31124 w 1016830"/>
                <a:gd name="connsiteY137" fmla="*/ 403574 h 421280"/>
                <a:gd name="connsiteX138" fmla="*/ 22275 w 1016830"/>
                <a:gd name="connsiteY138" fmla="*/ 407998 h 421280"/>
                <a:gd name="connsiteX139" fmla="*/ 3692 w 1016830"/>
                <a:gd name="connsiteY139" fmla="*/ 409326 h 4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016830" h="421280">
                  <a:moveTo>
                    <a:pt x="3692" y="409326"/>
                  </a:moveTo>
                  <a:cubicBezTo>
                    <a:pt x="-7812" y="406229"/>
                    <a:pt x="-6042" y="396052"/>
                    <a:pt x="5904" y="396937"/>
                  </a:cubicBezTo>
                  <a:cubicBezTo>
                    <a:pt x="11214" y="397380"/>
                    <a:pt x="20063" y="393398"/>
                    <a:pt x="25372" y="387203"/>
                  </a:cubicBezTo>
                  <a:cubicBezTo>
                    <a:pt x="35549" y="376584"/>
                    <a:pt x="44398" y="373930"/>
                    <a:pt x="44398" y="381451"/>
                  </a:cubicBezTo>
                  <a:cubicBezTo>
                    <a:pt x="44398" y="384106"/>
                    <a:pt x="49265" y="382779"/>
                    <a:pt x="55017" y="379239"/>
                  </a:cubicBezTo>
                  <a:cubicBezTo>
                    <a:pt x="62538" y="374372"/>
                    <a:pt x="66520" y="373487"/>
                    <a:pt x="68733" y="377027"/>
                  </a:cubicBezTo>
                  <a:cubicBezTo>
                    <a:pt x="70945" y="380566"/>
                    <a:pt x="73600" y="379239"/>
                    <a:pt x="77582" y="373930"/>
                  </a:cubicBezTo>
                  <a:cubicBezTo>
                    <a:pt x="80679" y="369505"/>
                    <a:pt x="82449" y="364638"/>
                    <a:pt x="81121" y="362426"/>
                  </a:cubicBezTo>
                  <a:cubicBezTo>
                    <a:pt x="80236" y="360656"/>
                    <a:pt x="86431" y="359329"/>
                    <a:pt x="95280" y="360214"/>
                  </a:cubicBezTo>
                  <a:cubicBezTo>
                    <a:pt x="104129" y="360656"/>
                    <a:pt x="112535" y="359329"/>
                    <a:pt x="114305" y="357116"/>
                  </a:cubicBezTo>
                  <a:cubicBezTo>
                    <a:pt x="119614" y="349595"/>
                    <a:pt x="136870" y="341631"/>
                    <a:pt x="147046" y="341631"/>
                  </a:cubicBezTo>
                  <a:cubicBezTo>
                    <a:pt x="155453" y="341631"/>
                    <a:pt x="155896" y="340746"/>
                    <a:pt x="150586" y="337206"/>
                  </a:cubicBezTo>
                  <a:cubicBezTo>
                    <a:pt x="145277" y="333667"/>
                    <a:pt x="146604" y="332782"/>
                    <a:pt x="156338" y="332782"/>
                  </a:cubicBezTo>
                  <a:cubicBezTo>
                    <a:pt x="162975" y="332782"/>
                    <a:pt x="168284" y="331012"/>
                    <a:pt x="168284" y="328800"/>
                  </a:cubicBezTo>
                  <a:cubicBezTo>
                    <a:pt x="168284" y="324818"/>
                    <a:pt x="174921" y="321720"/>
                    <a:pt x="194831" y="315968"/>
                  </a:cubicBezTo>
                  <a:cubicBezTo>
                    <a:pt x="198371" y="314641"/>
                    <a:pt x="209432" y="313756"/>
                    <a:pt x="219166" y="313314"/>
                  </a:cubicBezTo>
                  <a:cubicBezTo>
                    <a:pt x="230227" y="312429"/>
                    <a:pt x="236422" y="310217"/>
                    <a:pt x="235537" y="307119"/>
                  </a:cubicBezTo>
                  <a:cubicBezTo>
                    <a:pt x="234652" y="301810"/>
                    <a:pt x="239961" y="300040"/>
                    <a:pt x="251465" y="301368"/>
                  </a:cubicBezTo>
                  <a:cubicBezTo>
                    <a:pt x="254120" y="301810"/>
                    <a:pt x="256774" y="300483"/>
                    <a:pt x="256774" y="298713"/>
                  </a:cubicBezTo>
                  <a:cubicBezTo>
                    <a:pt x="256774" y="296943"/>
                    <a:pt x="259872" y="291191"/>
                    <a:pt x="263854" y="286324"/>
                  </a:cubicBezTo>
                  <a:cubicBezTo>
                    <a:pt x="269606" y="278803"/>
                    <a:pt x="270933" y="278360"/>
                    <a:pt x="274473" y="284112"/>
                  </a:cubicBezTo>
                  <a:cubicBezTo>
                    <a:pt x="278012" y="289864"/>
                    <a:pt x="278897" y="289421"/>
                    <a:pt x="278897" y="283227"/>
                  </a:cubicBezTo>
                  <a:cubicBezTo>
                    <a:pt x="278897" y="275263"/>
                    <a:pt x="289516" y="270838"/>
                    <a:pt x="309869" y="269954"/>
                  </a:cubicBezTo>
                  <a:cubicBezTo>
                    <a:pt x="316063" y="269511"/>
                    <a:pt x="323585" y="267299"/>
                    <a:pt x="326682" y="265087"/>
                  </a:cubicBezTo>
                  <a:cubicBezTo>
                    <a:pt x="330221" y="262432"/>
                    <a:pt x="331991" y="262432"/>
                    <a:pt x="331991" y="265971"/>
                  </a:cubicBezTo>
                  <a:cubicBezTo>
                    <a:pt x="331991" y="273493"/>
                    <a:pt x="338186" y="271723"/>
                    <a:pt x="348362" y="261989"/>
                  </a:cubicBezTo>
                  <a:cubicBezTo>
                    <a:pt x="353671" y="257122"/>
                    <a:pt x="358538" y="255353"/>
                    <a:pt x="359423" y="257565"/>
                  </a:cubicBezTo>
                  <a:cubicBezTo>
                    <a:pt x="360308" y="259777"/>
                    <a:pt x="367387" y="255795"/>
                    <a:pt x="375352" y="248273"/>
                  </a:cubicBezTo>
                  <a:cubicBezTo>
                    <a:pt x="382873" y="241194"/>
                    <a:pt x="391722" y="236327"/>
                    <a:pt x="393934" y="237655"/>
                  </a:cubicBezTo>
                  <a:cubicBezTo>
                    <a:pt x="396589" y="238982"/>
                    <a:pt x="397032" y="236770"/>
                    <a:pt x="395704" y="232345"/>
                  </a:cubicBezTo>
                  <a:cubicBezTo>
                    <a:pt x="393492" y="225266"/>
                    <a:pt x="393934" y="225266"/>
                    <a:pt x="400129" y="232788"/>
                  </a:cubicBezTo>
                  <a:cubicBezTo>
                    <a:pt x="406766" y="240752"/>
                    <a:pt x="407208" y="240752"/>
                    <a:pt x="407208" y="233672"/>
                  </a:cubicBezTo>
                  <a:cubicBezTo>
                    <a:pt x="407208" y="229690"/>
                    <a:pt x="408978" y="227036"/>
                    <a:pt x="411190" y="228363"/>
                  </a:cubicBezTo>
                  <a:cubicBezTo>
                    <a:pt x="413402" y="230133"/>
                    <a:pt x="416057" y="229248"/>
                    <a:pt x="416942" y="227036"/>
                  </a:cubicBezTo>
                  <a:cubicBezTo>
                    <a:pt x="417384" y="224381"/>
                    <a:pt x="426676" y="221726"/>
                    <a:pt x="436852" y="220399"/>
                  </a:cubicBezTo>
                  <a:cubicBezTo>
                    <a:pt x="447029" y="219072"/>
                    <a:pt x="459417" y="214205"/>
                    <a:pt x="464284" y="209338"/>
                  </a:cubicBezTo>
                  <a:cubicBezTo>
                    <a:pt x="469151" y="204471"/>
                    <a:pt x="476230" y="201373"/>
                    <a:pt x="480213" y="202701"/>
                  </a:cubicBezTo>
                  <a:cubicBezTo>
                    <a:pt x="483752" y="204471"/>
                    <a:pt x="486849" y="203143"/>
                    <a:pt x="486849" y="200489"/>
                  </a:cubicBezTo>
                  <a:cubicBezTo>
                    <a:pt x="486849" y="197834"/>
                    <a:pt x="489946" y="195622"/>
                    <a:pt x="493929" y="195622"/>
                  </a:cubicBezTo>
                  <a:cubicBezTo>
                    <a:pt x="497468" y="195622"/>
                    <a:pt x="499680" y="193852"/>
                    <a:pt x="498353" y="191640"/>
                  </a:cubicBezTo>
                  <a:cubicBezTo>
                    <a:pt x="495698" y="187657"/>
                    <a:pt x="516936" y="181021"/>
                    <a:pt x="551005" y="174826"/>
                  </a:cubicBezTo>
                  <a:cubicBezTo>
                    <a:pt x="558526" y="173499"/>
                    <a:pt x="565606" y="169959"/>
                    <a:pt x="567376" y="166862"/>
                  </a:cubicBezTo>
                  <a:cubicBezTo>
                    <a:pt x="569588" y="163765"/>
                    <a:pt x="574897" y="161995"/>
                    <a:pt x="579764" y="163323"/>
                  </a:cubicBezTo>
                  <a:cubicBezTo>
                    <a:pt x="584631" y="164650"/>
                    <a:pt x="588613" y="163765"/>
                    <a:pt x="588613" y="161110"/>
                  </a:cubicBezTo>
                  <a:cubicBezTo>
                    <a:pt x="588613" y="158456"/>
                    <a:pt x="594365" y="155359"/>
                    <a:pt x="601887" y="153589"/>
                  </a:cubicBezTo>
                  <a:cubicBezTo>
                    <a:pt x="608966" y="151819"/>
                    <a:pt x="617815" y="147394"/>
                    <a:pt x="620470" y="142970"/>
                  </a:cubicBezTo>
                  <a:cubicBezTo>
                    <a:pt x="623567" y="138545"/>
                    <a:pt x="632858" y="133678"/>
                    <a:pt x="640380" y="132351"/>
                  </a:cubicBezTo>
                  <a:cubicBezTo>
                    <a:pt x="648344" y="130581"/>
                    <a:pt x="663388" y="125272"/>
                    <a:pt x="673564" y="120405"/>
                  </a:cubicBezTo>
                  <a:cubicBezTo>
                    <a:pt x="683740" y="115538"/>
                    <a:pt x="694359" y="111556"/>
                    <a:pt x="697456" y="111556"/>
                  </a:cubicBezTo>
                  <a:cubicBezTo>
                    <a:pt x="700553" y="111556"/>
                    <a:pt x="705420" y="108016"/>
                    <a:pt x="707633" y="104034"/>
                  </a:cubicBezTo>
                  <a:cubicBezTo>
                    <a:pt x="710287" y="99610"/>
                    <a:pt x="712500" y="97840"/>
                    <a:pt x="712500" y="100052"/>
                  </a:cubicBezTo>
                  <a:cubicBezTo>
                    <a:pt x="712500" y="102264"/>
                    <a:pt x="715597" y="101379"/>
                    <a:pt x="719136" y="98282"/>
                  </a:cubicBezTo>
                  <a:cubicBezTo>
                    <a:pt x="722676" y="95628"/>
                    <a:pt x="727543" y="94300"/>
                    <a:pt x="730198" y="96070"/>
                  </a:cubicBezTo>
                  <a:cubicBezTo>
                    <a:pt x="732410" y="97397"/>
                    <a:pt x="734622" y="96955"/>
                    <a:pt x="734622" y="94743"/>
                  </a:cubicBezTo>
                  <a:cubicBezTo>
                    <a:pt x="734622" y="92088"/>
                    <a:pt x="738604" y="91203"/>
                    <a:pt x="743471" y="92530"/>
                  </a:cubicBezTo>
                  <a:cubicBezTo>
                    <a:pt x="748338" y="93858"/>
                    <a:pt x="752320" y="92973"/>
                    <a:pt x="752320" y="90761"/>
                  </a:cubicBezTo>
                  <a:cubicBezTo>
                    <a:pt x="752320" y="88548"/>
                    <a:pt x="758515" y="86779"/>
                    <a:pt x="765594" y="87221"/>
                  </a:cubicBezTo>
                  <a:cubicBezTo>
                    <a:pt x="773116" y="87663"/>
                    <a:pt x="778867" y="86336"/>
                    <a:pt x="778867" y="84124"/>
                  </a:cubicBezTo>
                  <a:cubicBezTo>
                    <a:pt x="778867" y="82354"/>
                    <a:pt x="782849" y="80584"/>
                    <a:pt x="787716" y="80584"/>
                  </a:cubicBezTo>
                  <a:cubicBezTo>
                    <a:pt x="792583" y="80584"/>
                    <a:pt x="796565" y="77929"/>
                    <a:pt x="796565" y="74390"/>
                  </a:cubicBezTo>
                  <a:cubicBezTo>
                    <a:pt x="796565" y="68196"/>
                    <a:pt x="813821" y="60674"/>
                    <a:pt x="834174" y="57577"/>
                  </a:cubicBezTo>
                  <a:cubicBezTo>
                    <a:pt x="839041" y="56692"/>
                    <a:pt x="845235" y="53595"/>
                    <a:pt x="847447" y="50497"/>
                  </a:cubicBezTo>
                  <a:cubicBezTo>
                    <a:pt x="850102" y="47400"/>
                    <a:pt x="855854" y="44303"/>
                    <a:pt x="860278" y="43418"/>
                  </a:cubicBezTo>
                  <a:cubicBezTo>
                    <a:pt x="864261" y="42976"/>
                    <a:pt x="869570" y="39436"/>
                    <a:pt x="871782" y="36339"/>
                  </a:cubicBezTo>
                  <a:cubicBezTo>
                    <a:pt x="874879" y="31472"/>
                    <a:pt x="876649" y="31472"/>
                    <a:pt x="881959" y="35897"/>
                  </a:cubicBezTo>
                  <a:cubicBezTo>
                    <a:pt x="886826" y="39879"/>
                    <a:pt x="889480" y="39879"/>
                    <a:pt x="891693" y="36339"/>
                  </a:cubicBezTo>
                  <a:cubicBezTo>
                    <a:pt x="893462" y="33684"/>
                    <a:pt x="897444" y="32357"/>
                    <a:pt x="900984" y="33684"/>
                  </a:cubicBezTo>
                  <a:cubicBezTo>
                    <a:pt x="904524" y="35012"/>
                    <a:pt x="910718" y="32357"/>
                    <a:pt x="914700" y="27932"/>
                  </a:cubicBezTo>
                  <a:cubicBezTo>
                    <a:pt x="925319" y="17314"/>
                    <a:pt x="941690" y="8907"/>
                    <a:pt x="946999" y="12004"/>
                  </a:cubicBezTo>
                  <a:cubicBezTo>
                    <a:pt x="949211" y="13332"/>
                    <a:pt x="953636" y="10677"/>
                    <a:pt x="956733" y="6695"/>
                  </a:cubicBezTo>
                  <a:cubicBezTo>
                    <a:pt x="959830" y="2270"/>
                    <a:pt x="971334" y="-3924"/>
                    <a:pt x="982395" y="-6579"/>
                  </a:cubicBezTo>
                  <a:cubicBezTo>
                    <a:pt x="998766" y="-11003"/>
                    <a:pt x="1003633" y="-10561"/>
                    <a:pt x="1008942" y="-5251"/>
                  </a:cubicBezTo>
                  <a:cubicBezTo>
                    <a:pt x="1014252" y="58"/>
                    <a:pt x="1014252" y="943"/>
                    <a:pt x="1007615" y="943"/>
                  </a:cubicBezTo>
                  <a:cubicBezTo>
                    <a:pt x="1003190" y="943"/>
                    <a:pt x="1001421" y="3155"/>
                    <a:pt x="1002748" y="7580"/>
                  </a:cubicBezTo>
                  <a:cubicBezTo>
                    <a:pt x="1004518" y="12447"/>
                    <a:pt x="1002305" y="14216"/>
                    <a:pt x="995226" y="14659"/>
                  </a:cubicBezTo>
                  <a:cubicBezTo>
                    <a:pt x="976201" y="15101"/>
                    <a:pt x="958060" y="19083"/>
                    <a:pt x="954078" y="23508"/>
                  </a:cubicBezTo>
                  <a:cubicBezTo>
                    <a:pt x="951424" y="25720"/>
                    <a:pt x="946114" y="27490"/>
                    <a:pt x="941690" y="27490"/>
                  </a:cubicBezTo>
                  <a:cubicBezTo>
                    <a:pt x="937265" y="27490"/>
                    <a:pt x="933725" y="30145"/>
                    <a:pt x="933725" y="33684"/>
                  </a:cubicBezTo>
                  <a:cubicBezTo>
                    <a:pt x="933725" y="37224"/>
                    <a:pt x="931071" y="39879"/>
                    <a:pt x="928416" y="39436"/>
                  </a:cubicBezTo>
                  <a:cubicBezTo>
                    <a:pt x="910718" y="38994"/>
                    <a:pt x="903196" y="41648"/>
                    <a:pt x="900542" y="49613"/>
                  </a:cubicBezTo>
                  <a:cubicBezTo>
                    <a:pt x="898772" y="54922"/>
                    <a:pt x="892135" y="59347"/>
                    <a:pt x="882401" y="61116"/>
                  </a:cubicBezTo>
                  <a:cubicBezTo>
                    <a:pt x="873994" y="62444"/>
                    <a:pt x="866030" y="65541"/>
                    <a:pt x="864703" y="67753"/>
                  </a:cubicBezTo>
                  <a:cubicBezTo>
                    <a:pt x="863376" y="69965"/>
                    <a:pt x="860721" y="70850"/>
                    <a:pt x="858509" y="69523"/>
                  </a:cubicBezTo>
                  <a:cubicBezTo>
                    <a:pt x="856296" y="68196"/>
                    <a:pt x="847890" y="70408"/>
                    <a:pt x="839926" y="74832"/>
                  </a:cubicBezTo>
                  <a:cubicBezTo>
                    <a:pt x="831962" y="78814"/>
                    <a:pt x="822670" y="81912"/>
                    <a:pt x="820015" y="81469"/>
                  </a:cubicBezTo>
                  <a:cubicBezTo>
                    <a:pt x="816918" y="80584"/>
                    <a:pt x="814264" y="82354"/>
                    <a:pt x="814264" y="84566"/>
                  </a:cubicBezTo>
                  <a:cubicBezTo>
                    <a:pt x="814264" y="86779"/>
                    <a:pt x="807627" y="89433"/>
                    <a:pt x="800105" y="90318"/>
                  </a:cubicBezTo>
                  <a:cubicBezTo>
                    <a:pt x="790814" y="91203"/>
                    <a:pt x="785947" y="93858"/>
                    <a:pt x="786832" y="97397"/>
                  </a:cubicBezTo>
                  <a:cubicBezTo>
                    <a:pt x="787274" y="100937"/>
                    <a:pt x="785947" y="102264"/>
                    <a:pt x="783292" y="100495"/>
                  </a:cubicBezTo>
                  <a:cubicBezTo>
                    <a:pt x="781080" y="99167"/>
                    <a:pt x="778867" y="100052"/>
                    <a:pt x="778867" y="102707"/>
                  </a:cubicBezTo>
                  <a:cubicBezTo>
                    <a:pt x="778867" y="105361"/>
                    <a:pt x="776213" y="107131"/>
                    <a:pt x="773558" y="106246"/>
                  </a:cubicBezTo>
                  <a:cubicBezTo>
                    <a:pt x="770461" y="105804"/>
                    <a:pt x="763824" y="107574"/>
                    <a:pt x="758957" y="110228"/>
                  </a:cubicBezTo>
                  <a:cubicBezTo>
                    <a:pt x="754090" y="112883"/>
                    <a:pt x="741701" y="116423"/>
                    <a:pt x="731525" y="118193"/>
                  </a:cubicBezTo>
                  <a:cubicBezTo>
                    <a:pt x="720906" y="119962"/>
                    <a:pt x="712500" y="123060"/>
                    <a:pt x="712500" y="125272"/>
                  </a:cubicBezTo>
                  <a:cubicBezTo>
                    <a:pt x="712500" y="127484"/>
                    <a:pt x="708518" y="129254"/>
                    <a:pt x="703651" y="129254"/>
                  </a:cubicBezTo>
                  <a:cubicBezTo>
                    <a:pt x="698784" y="129254"/>
                    <a:pt x="694802" y="131466"/>
                    <a:pt x="694802" y="133678"/>
                  </a:cubicBezTo>
                  <a:cubicBezTo>
                    <a:pt x="694802" y="136333"/>
                    <a:pt x="690820" y="138103"/>
                    <a:pt x="686395" y="138103"/>
                  </a:cubicBezTo>
                  <a:cubicBezTo>
                    <a:pt x="677104" y="138103"/>
                    <a:pt x="650114" y="150934"/>
                    <a:pt x="645689" y="157571"/>
                  </a:cubicBezTo>
                  <a:cubicBezTo>
                    <a:pt x="643920" y="159783"/>
                    <a:pt x="639495" y="160225"/>
                    <a:pt x="635513" y="158898"/>
                  </a:cubicBezTo>
                  <a:cubicBezTo>
                    <a:pt x="631531" y="157128"/>
                    <a:pt x="628434" y="158013"/>
                    <a:pt x="628434" y="160225"/>
                  </a:cubicBezTo>
                  <a:cubicBezTo>
                    <a:pt x="628434" y="162880"/>
                    <a:pt x="624452" y="164650"/>
                    <a:pt x="619585" y="164650"/>
                  </a:cubicBezTo>
                  <a:cubicBezTo>
                    <a:pt x="614275" y="164650"/>
                    <a:pt x="605426" y="168190"/>
                    <a:pt x="598790" y="172172"/>
                  </a:cubicBezTo>
                  <a:cubicBezTo>
                    <a:pt x="592595" y="176596"/>
                    <a:pt x="583304" y="180578"/>
                    <a:pt x="577994" y="181021"/>
                  </a:cubicBezTo>
                  <a:cubicBezTo>
                    <a:pt x="572685" y="181906"/>
                    <a:pt x="568260" y="184560"/>
                    <a:pt x="567376" y="186773"/>
                  </a:cubicBezTo>
                  <a:cubicBezTo>
                    <a:pt x="566491" y="189427"/>
                    <a:pt x="558969" y="191197"/>
                    <a:pt x="550562" y="191197"/>
                  </a:cubicBezTo>
                  <a:cubicBezTo>
                    <a:pt x="539944" y="191197"/>
                    <a:pt x="535519" y="193409"/>
                    <a:pt x="535519" y="197834"/>
                  </a:cubicBezTo>
                  <a:cubicBezTo>
                    <a:pt x="535519" y="201373"/>
                    <a:pt x="531979" y="204471"/>
                    <a:pt x="527997" y="204471"/>
                  </a:cubicBezTo>
                  <a:cubicBezTo>
                    <a:pt x="520476" y="204471"/>
                    <a:pt x="487734" y="214205"/>
                    <a:pt x="466939" y="222611"/>
                  </a:cubicBezTo>
                  <a:cubicBezTo>
                    <a:pt x="462072" y="224381"/>
                    <a:pt x="453223" y="227478"/>
                    <a:pt x="447029" y="229248"/>
                  </a:cubicBezTo>
                  <a:cubicBezTo>
                    <a:pt x="440834" y="231018"/>
                    <a:pt x="433313" y="236327"/>
                    <a:pt x="429773" y="240752"/>
                  </a:cubicBezTo>
                  <a:cubicBezTo>
                    <a:pt x="426676" y="245619"/>
                    <a:pt x="420924" y="248273"/>
                    <a:pt x="417384" y="246946"/>
                  </a:cubicBezTo>
                  <a:cubicBezTo>
                    <a:pt x="413845" y="245619"/>
                    <a:pt x="412075" y="246061"/>
                    <a:pt x="413402" y="248273"/>
                  </a:cubicBezTo>
                  <a:cubicBezTo>
                    <a:pt x="414730" y="250486"/>
                    <a:pt x="409420" y="252255"/>
                    <a:pt x="401456" y="252255"/>
                  </a:cubicBezTo>
                  <a:cubicBezTo>
                    <a:pt x="382431" y="252698"/>
                    <a:pt x="374024" y="254468"/>
                    <a:pt x="365618" y="261547"/>
                  </a:cubicBezTo>
                  <a:cubicBezTo>
                    <a:pt x="361636" y="264644"/>
                    <a:pt x="358538" y="265971"/>
                    <a:pt x="358538" y="263759"/>
                  </a:cubicBezTo>
                  <a:cubicBezTo>
                    <a:pt x="358538" y="261547"/>
                    <a:pt x="355884" y="262874"/>
                    <a:pt x="352786" y="266414"/>
                  </a:cubicBezTo>
                  <a:cubicBezTo>
                    <a:pt x="347477" y="273051"/>
                    <a:pt x="328894" y="286324"/>
                    <a:pt x="311638" y="295616"/>
                  </a:cubicBezTo>
                  <a:cubicBezTo>
                    <a:pt x="306329" y="298270"/>
                    <a:pt x="296595" y="300040"/>
                    <a:pt x="289516" y="299155"/>
                  </a:cubicBezTo>
                  <a:cubicBezTo>
                    <a:pt x="282437" y="298713"/>
                    <a:pt x="270933" y="300925"/>
                    <a:pt x="263854" y="304022"/>
                  </a:cubicBezTo>
                  <a:cubicBezTo>
                    <a:pt x="256774" y="307562"/>
                    <a:pt x="249253" y="309332"/>
                    <a:pt x="246598" y="307562"/>
                  </a:cubicBezTo>
                  <a:cubicBezTo>
                    <a:pt x="243943" y="306235"/>
                    <a:pt x="243501" y="307119"/>
                    <a:pt x="245271" y="309774"/>
                  </a:cubicBezTo>
                  <a:cubicBezTo>
                    <a:pt x="247041" y="312871"/>
                    <a:pt x="243943" y="317296"/>
                    <a:pt x="237307" y="320393"/>
                  </a:cubicBezTo>
                  <a:cubicBezTo>
                    <a:pt x="231112" y="323048"/>
                    <a:pt x="225803" y="327030"/>
                    <a:pt x="225803" y="329242"/>
                  </a:cubicBezTo>
                  <a:cubicBezTo>
                    <a:pt x="225803" y="331012"/>
                    <a:pt x="216511" y="332782"/>
                    <a:pt x="205008" y="332782"/>
                  </a:cubicBezTo>
                  <a:cubicBezTo>
                    <a:pt x="193946" y="332782"/>
                    <a:pt x="185982" y="334109"/>
                    <a:pt x="187310" y="335879"/>
                  </a:cubicBezTo>
                  <a:cubicBezTo>
                    <a:pt x="191292" y="339418"/>
                    <a:pt x="166514" y="350480"/>
                    <a:pt x="155011" y="350480"/>
                  </a:cubicBezTo>
                  <a:cubicBezTo>
                    <a:pt x="150586" y="350480"/>
                    <a:pt x="146162" y="352250"/>
                    <a:pt x="145277" y="354462"/>
                  </a:cubicBezTo>
                  <a:cubicBezTo>
                    <a:pt x="144834" y="356674"/>
                    <a:pt x="140852" y="359329"/>
                    <a:pt x="137313" y="360214"/>
                  </a:cubicBezTo>
                  <a:cubicBezTo>
                    <a:pt x="133773" y="361099"/>
                    <a:pt x="128464" y="364638"/>
                    <a:pt x="125809" y="368178"/>
                  </a:cubicBezTo>
                  <a:cubicBezTo>
                    <a:pt x="121384" y="373045"/>
                    <a:pt x="118287" y="373487"/>
                    <a:pt x="108996" y="369063"/>
                  </a:cubicBezTo>
                  <a:cubicBezTo>
                    <a:pt x="99262" y="364638"/>
                    <a:pt x="97492" y="365081"/>
                    <a:pt x="97492" y="370390"/>
                  </a:cubicBezTo>
                  <a:cubicBezTo>
                    <a:pt x="97492" y="373930"/>
                    <a:pt x="94395" y="377027"/>
                    <a:pt x="90855" y="377027"/>
                  </a:cubicBezTo>
                  <a:cubicBezTo>
                    <a:pt x="87316" y="377027"/>
                    <a:pt x="84218" y="379239"/>
                    <a:pt x="84218" y="381451"/>
                  </a:cubicBezTo>
                  <a:cubicBezTo>
                    <a:pt x="84218" y="384106"/>
                    <a:pt x="81121" y="385876"/>
                    <a:pt x="77139" y="385876"/>
                  </a:cubicBezTo>
                  <a:cubicBezTo>
                    <a:pt x="73600" y="385876"/>
                    <a:pt x="71830" y="387646"/>
                    <a:pt x="73157" y="390300"/>
                  </a:cubicBezTo>
                  <a:cubicBezTo>
                    <a:pt x="74927" y="393398"/>
                    <a:pt x="72272" y="393398"/>
                    <a:pt x="64750" y="390300"/>
                  </a:cubicBezTo>
                  <a:cubicBezTo>
                    <a:pt x="51477" y="385433"/>
                    <a:pt x="39973" y="388531"/>
                    <a:pt x="39973" y="397380"/>
                  </a:cubicBezTo>
                  <a:cubicBezTo>
                    <a:pt x="39973" y="400919"/>
                    <a:pt x="35991" y="403574"/>
                    <a:pt x="31124" y="403574"/>
                  </a:cubicBezTo>
                  <a:cubicBezTo>
                    <a:pt x="26257" y="403574"/>
                    <a:pt x="22275" y="405786"/>
                    <a:pt x="22275" y="407998"/>
                  </a:cubicBezTo>
                  <a:cubicBezTo>
                    <a:pt x="22275" y="412423"/>
                    <a:pt x="16966" y="412865"/>
                    <a:pt x="3692" y="40932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="" xmlns:a16="http://schemas.microsoft.com/office/drawing/2014/main" id="{20D3BD8F-9DEE-42E7-928C-F9FBF81CD8D6}"/>
                </a:ext>
              </a:extLst>
            </p:cNvPr>
            <p:cNvSpPr/>
            <p:nvPr/>
          </p:nvSpPr>
          <p:spPr>
            <a:xfrm flipV="1">
              <a:off x="3739321" y="2172437"/>
              <a:ext cx="7260" cy="8849"/>
            </a:xfrm>
            <a:custGeom>
              <a:avLst/>
              <a:gdLst>
                <a:gd name="connsiteX0" fmla="*/ -1862 w 7260"/>
                <a:gd name="connsiteY0" fmla="*/ -5663 h 8849"/>
                <a:gd name="connsiteX1" fmla="*/ -92 w 7260"/>
                <a:gd name="connsiteY1" fmla="*/ -10088 h 8849"/>
                <a:gd name="connsiteX2" fmla="*/ 4775 w 7260"/>
                <a:gd name="connsiteY2" fmla="*/ -5663 h 8849"/>
                <a:gd name="connsiteX3" fmla="*/ 3005 w 7260"/>
                <a:gd name="connsiteY3" fmla="*/ -1239 h 8849"/>
                <a:gd name="connsiteX4" fmla="*/ -1862 w 7260"/>
                <a:gd name="connsiteY4" fmla="*/ -5663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862" y="-5663"/>
                  </a:moveTo>
                  <a:cubicBezTo>
                    <a:pt x="-3189" y="-7876"/>
                    <a:pt x="-2304" y="-10088"/>
                    <a:pt x="-92" y="-10088"/>
                  </a:cubicBezTo>
                  <a:cubicBezTo>
                    <a:pt x="2563" y="-10088"/>
                    <a:pt x="4775" y="-7876"/>
                    <a:pt x="4775" y="-5663"/>
                  </a:cubicBezTo>
                  <a:cubicBezTo>
                    <a:pt x="4775" y="-3009"/>
                    <a:pt x="3890" y="-1239"/>
                    <a:pt x="3005" y="-1239"/>
                  </a:cubicBezTo>
                  <a:cubicBezTo>
                    <a:pt x="1678" y="-1239"/>
                    <a:pt x="-535" y="-3009"/>
                    <a:pt x="-1862" y="-56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="" xmlns:a16="http://schemas.microsoft.com/office/drawing/2014/main" id="{C4BFEDDE-965B-4977-8A9D-E3994AD6CB27}"/>
                </a:ext>
              </a:extLst>
            </p:cNvPr>
            <p:cNvSpPr/>
            <p:nvPr/>
          </p:nvSpPr>
          <p:spPr>
            <a:xfrm flipV="1">
              <a:off x="3757227" y="2176861"/>
              <a:ext cx="10167" cy="13273"/>
            </a:xfrm>
            <a:custGeom>
              <a:avLst/>
              <a:gdLst>
                <a:gd name="connsiteX0" fmla="*/ 103 w 10167"/>
                <a:gd name="connsiteY0" fmla="*/ -3435 h 13273"/>
                <a:gd name="connsiteX1" fmla="*/ -782 w 10167"/>
                <a:gd name="connsiteY1" fmla="*/ -10072 h 13273"/>
                <a:gd name="connsiteX2" fmla="*/ 6297 w 10167"/>
                <a:gd name="connsiteY2" fmla="*/ -3435 h 13273"/>
                <a:gd name="connsiteX3" fmla="*/ 7182 w 10167"/>
                <a:gd name="connsiteY3" fmla="*/ 3202 h 13273"/>
                <a:gd name="connsiteX4" fmla="*/ 103 w 10167"/>
                <a:gd name="connsiteY4" fmla="*/ -3435 h 1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7" h="13273">
                  <a:moveTo>
                    <a:pt x="103" y="-3435"/>
                  </a:moveTo>
                  <a:cubicBezTo>
                    <a:pt x="-2994" y="-7417"/>
                    <a:pt x="-3437" y="-10072"/>
                    <a:pt x="-782" y="-10072"/>
                  </a:cubicBezTo>
                  <a:cubicBezTo>
                    <a:pt x="1430" y="-10072"/>
                    <a:pt x="4528" y="-6974"/>
                    <a:pt x="6297" y="-3435"/>
                  </a:cubicBezTo>
                  <a:cubicBezTo>
                    <a:pt x="7625" y="105"/>
                    <a:pt x="8067" y="3202"/>
                    <a:pt x="7182" y="3202"/>
                  </a:cubicBezTo>
                  <a:cubicBezTo>
                    <a:pt x="6297" y="3202"/>
                    <a:pt x="3200" y="105"/>
                    <a:pt x="103" y="-343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="" xmlns:a16="http://schemas.microsoft.com/office/drawing/2014/main" id="{BBD025BD-C6B1-43E0-972C-6938ECB4E5BC}"/>
                </a:ext>
              </a:extLst>
            </p:cNvPr>
            <p:cNvSpPr/>
            <p:nvPr/>
          </p:nvSpPr>
          <p:spPr>
            <a:xfrm flipV="1">
              <a:off x="3773129" y="2190123"/>
              <a:ext cx="48184" cy="20801"/>
            </a:xfrm>
            <a:custGeom>
              <a:avLst/>
              <a:gdLst>
                <a:gd name="connsiteX0" fmla="*/ -2596 w 48184"/>
                <a:gd name="connsiteY0" fmla="*/ 8991 h 20801"/>
                <a:gd name="connsiteX1" fmla="*/ 17314 w 48184"/>
                <a:gd name="connsiteY1" fmla="*/ -2956 h 20801"/>
                <a:gd name="connsiteX2" fmla="*/ 42977 w 48184"/>
                <a:gd name="connsiteY2" fmla="*/ -7380 h 20801"/>
                <a:gd name="connsiteX3" fmla="*/ 40764 w 48184"/>
                <a:gd name="connsiteY3" fmla="*/ -4725 h 20801"/>
                <a:gd name="connsiteX4" fmla="*/ 32800 w 48184"/>
                <a:gd name="connsiteY4" fmla="*/ -3398 h 20801"/>
                <a:gd name="connsiteX5" fmla="*/ 19084 w 48184"/>
                <a:gd name="connsiteY5" fmla="*/ 5893 h 20801"/>
                <a:gd name="connsiteX6" fmla="*/ -2596 w 48184"/>
                <a:gd name="connsiteY6" fmla="*/ 8991 h 2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84" h="20801">
                  <a:moveTo>
                    <a:pt x="-2596" y="8991"/>
                  </a:moveTo>
                  <a:cubicBezTo>
                    <a:pt x="-2596" y="7663"/>
                    <a:pt x="6253" y="2354"/>
                    <a:pt x="17314" y="-2956"/>
                  </a:cubicBezTo>
                  <a:cubicBezTo>
                    <a:pt x="33243" y="-10920"/>
                    <a:pt x="38552" y="-11805"/>
                    <a:pt x="42977" y="-7380"/>
                  </a:cubicBezTo>
                  <a:cubicBezTo>
                    <a:pt x="46959" y="-2956"/>
                    <a:pt x="46516" y="-2513"/>
                    <a:pt x="40764" y="-4725"/>
                  </a:cubicBezTo>
                  <a:cubicBezTo>
                    <a:pt x="36340" y="-6495"/>
                    <a:pt x="32800" y="-6053"/>
                    <a:pt x="32800" y="-3398"/>
                  </a:cubicBezTo>
                  <a:cubicBezTo>
                    <a:pt x="32800" y="-743"/>
                    <a:pt x="26606" y="3239"/>
                    <a:pt x="19084" y="5893"/>
                  </a:cubicBezTo>
                  <a:cubicBezTo>
                    <a:pt x="4041" y="11203"/>
                    <a:pt x="-2596" y="12088"/>
                    <a:pt x="-2596" y="899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="" xmlns:a16="http://schemas.microsoft.com/office/drawing/2014/main" id="{B44B5FAE-7EEA-4FD3-A645-EFA4198BCB5E}"/>
                </a:ext>
              </a:extLst>
            </p:cNvPr>
            <p:cNvSpPr/>
            <p:nvPr/>
          </p:nvSpPr>
          <p:spPr>
            <a:xfrm flipV="1">
              <a:off x="4431828" y="2198237"/>
              <a:ext cx="277970" cy="136870"/>
            </a:xfrm>
            <a:custGeom>
              <a:avLst/>
              <a:gdLst>
                <a:gd name="connsiteX0" fmla="*/ 808 w 277970"/>
                <a:gd name="connsiteY0" fmla="*/ 120064 h 136870"/>
                <a:gd name="connsiteX1" fmla="*/ 808 w 277970"/>
                <a:gd name="connsiteY1" fmla="*/ 106348 h 136870"/>
                <a:gd name="connsiteX2" fmla="*/ 8772 w 277970"/>
                <a:gd name="connsiteY2" fmla="*/ 101923 h 136870"/>
                <a:gd name="connsiteX3" fmla="*/ 30452 w 277970"/>
                <a:gd name="connsiteY3" fmla="*/ 93959 h 136870"/>
                <a:gd name="connsiteX4" fmla="*/ 37974 w 277970"/>
                <a:gd name="connsiteY4" fmla="*/ 88207 h 136870"/>
                <a:gd name="connsiteX5" fmla="*/ 46823 w 277970"/>
                <a:gd name="connsiteY5" fmla="*/ 84668 h 136870"/>
                <a:gd name="connsiteX6" fmla="*/ 70273 w 277970"/>
                <a:gd name="connsiteY6" fmla="*/ 75819 h 136870"/>
                <a:gd name="connsiteX7" fmla="*/ 101687 w 277970"/>
                <a:gd name="connsiteY7" fmla="*/ 62103 h 136870"/>
                <a:gd name="connsiteX8" fmla="*/ 129119 w 277970"/>
                <a:gd name="connsiteY8" fmla="*/ 55466 h 136870"/>
                <a:gd name="connsiteX9" fmla="*/ 161860 w 277970"/>
                <a:gd name="connsiteY9" fmla="*/ 36441 h 136870"/>
                <a:gd name="connsiteX10" fmla="*/ 164515 w 277970"/>
                <a:gd name="connsiteY10" fmla="*/ 32016 h 136870"/>
                <a:gd name="connsiteX11" fmla="*/ 180001 w 277970"/>
                <a:gd name="connsiteY11" fmla="*/ 21840 h 136870"/>
                <a:gd name="connsiteX12" fmla="*/ 197699 w 277970"/>
                <a:gd name="connsiteY12" fmla="*/ 15645 h 136870"/>
                <a:gd name="connsiteX13" fmla="*/ 210973 w 277970"/>
                <a:gd name="connsiteY13" fmla="*/ 14761 h 136870"/>
                <a:gd name="connsiteX14" fmla="*/ 222034 w 277970"/>
                <a:gd name="connsiteY14" fmla="*/ 10778 h 136870"/>
                <a:gd name="connsiteX15" fmla="*/ 225131 w 277970"/>
                <a:gd name="connsiteY15" fmla="*/ 8124 h 136870"/>
                <a:gd name="connsiteX16" fmla="*/ 233095 w 277970"/>
                <a:gd name="connsiteY16" fmla="*/ 6796 h 136870"/>
                <a:gd name="connsiteX17" fmla="*/ 247254 w 277970"/>
                <a:gd name="connsiteY17" fmla="*/ 1045 h 136870"/>
                <a:gd name="connsiteX18" fmla="*/ 263624 w 277970"/>
                <a:gd name="connsiteY18" fmla="*/ -6035 h 136870"/>
                <a:gd name="connsiteX19" fmla="*/ 268049 w 277970"/>
                <a:gd name="connsiteY19" fmla="*/ -4707 h 136870"/>
                <a:gd name="connsiteX20" fmla="*/ 269376 w 277970"/>
                <a:gd name="connsiteY20" fmla="*/ 2372 h 136870"/>
                <a:gd name="connsiteX21" fmla="*/ 273801 w 277970"/>
                <a:gd name="connsiteY21" fmla="*/ 9009 h 136870"/>
                <a:gd name="connsiteX22" fmla="*/ 267606 w 277970"/>
                <a:gd name="connsiteY22" fmla="*/ 13876 h 136870"/>
                <a:gd name="connsiteX23" fmla="*/ 264067 w 277970"/>
                <a:gd name="connsiteY23" fmla="*/ 15645 h 136870"/>
                <a:gd name="connsiteX24" fmla="*/ 203008 w 277970"/>
                <a:gd name="connsiteY24" fmla="*/ 44405 h 136870"/>
                <a:gd name="connsiteX25" fmla="*/ 172037 w 277970"/>
                <a:gd name="connsiteY25" fmla="*/ 58121 h 136870"/>
                <a:gd name="connsiteX26" fmla="*/ 170709 w 277970"/>
                <a:gd name="connsiteY26" fmla="*/ 63873 h 136870"/>
                <a:gd name="connsiteX27" fmla="*/ 130004 w 277970"/>
                <a:gd name="connsiteY27" fmla="*/ 76261 h 136870"/>
                <a:gd name="connsiteX28" fmla="*/ 113633 w 277970"/>
                <a:gd name="connsiteY28" fmla="*/ 77589 h 136870"/>
                <a:gd name="connsiteX29" fmla="*/ 105227 w 277970"/>
                <a:gd name="connsiteY29" fmla="*/ 79801 h 136870"/>
                <a:gd name="connsiteX30" fmla="*/ 95935 w 277970"/>
                <a:gd name="connsiteY30" fmla="*/ 86438 h 136870"/>
                <a:gd name="connsiteX31" fmla="*/ 89298 w 277970"/>
                <a:gd name="connsiteY31" fmla="*/ 90420 h 136870"/>
                <a:gd name="connsiteX32" fmla="*/ 78237 w 277970"/>
                <a:gd name="connsiteY32" fmla="*/ 92632 h 136870"/>
                <a:gd name="connsiteX33" fmla="*/ 70273 w 277970"/>
                <a:gd name="connsiteY33" fmla="*/ 98384 h 136870"/>
                <a:gd name="connsiteX34" fmla="*/ 65848 w 277970"/>
                <a:gd name="connsiteY34" fmla="*/ 102808 h 136870"/>
                <a:gd name="connsiteX35" fmla="*/ 54345 w 277970"/>
                <a:gd name="connsiteY35" fmla="*/ 105906 h 136870"/>
                <a:gd name="connsiteX36" fmla="*/ 37531 w 277970"/>
                <a:gd name="connsiteY36" fmla="*/ 109445 h 136870"/>
                <a:gd name="connsiteX37" fmla="*/ 29125 w 277970"/>
                <a:gd name="connsiteY37" fmla="*/ 112100 h 136870"/>
                <a:gd name="connsiteX38" fmla="*/ 19391 w 277970"/>
                <a:gd name="connsiteY38" fmla="*/ 123161 h 136870"/>
                <a:gd name="connsiteX39" fmla="*/ 808 w 277970"/>
                <a:gd name="connsiteY39" fmla="*/ 120064 h 13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7970" h="136870">
                  <a:moveTo>
                    <a:pt x="808" y="120064"/>
                  </a:moveTo>
                  <a:cubicBezTo>
                    <a:pt x="-5829" y="109445"/>
                    <a:pt x="-5829" y="106348"/>
                    <a:pt x="808" y="106348"/>
                  </a:cubicBezTo>
                  <a:cubicBezTo>
                    <a:pt x="3463" y="106348"/>
                    <a:pt x="7002" y="104578"/>
                    <a:pt x="8772" y="101923"/>
                  </a:cubicBezTo>
                  <a:cubicBezTo>
                    <a:pt x="11869" y="97499"/>
                    <a:pt x="20718" y="94402"/>
                    <a:pt x="30452" y="93959"/>
                  </a:cubicBezTo>
                  <a:cubicBezTo>
                    <a:pt x="33549" y="93959"/>
                    <a:pt x="36647" y="91305"/>
                    <a:pt x="37974" y="88207"/>
                  </a:cubicBezTo>
                  <a:cubicBezTo>
                    <a:pt x="39301" y="84668"/>
                    <a:pt x="43283" y="83341"/>
                    <a:pt x="46823" y="84668"/>
                  </a:cubicBezTo>
                  <a:cubicBezTo>
                    <a:pt x="50363" y="85995"/>
                    <a:pt x="60539" y="82013"/>
                    <a:pt x="70273" y="75819"/>
                  </a:cubicBezTo>
                  <a:cubicBezTo>
                    <a:pt x="79564" y="69625"/>
                    <a:pt x="93723" y="63430"/>
                    <a:pt x="101687" y="62103"/>
                  </a:cubicBezTo>
                  <a:cubicBezTo>
                    <a:pt x="126022" y="58121"/>
                    <a:pt x="126907" y="57678"/>
                    <a:pt x="129119" y="55466"/>
                  </a:cubicBezTo>
                  <a:cubicBezTo>
                    <a:pt x="136198" y="47502"/>
                    <a:pt x="159206" y="34228"/>
                    <a:pt x="161860" y="36441"/>
                  </a:cubicBezTo>
                  <a:cubicBezTo>
                    <a:pt x="163188" y="37768"/>
                    <a:pt x="164515" y="35998"/>
                    <a:pt x="164515" y="32016"/>
                  </a:cubicBezTo>
                  <a:cubicBezTo>
                    <a:pt x="164515" y="27149"/>
                    <a:pt x="169825" y="24052"/>
                    <a:pt x="180001" y="21840"/>
                  </a:cubicBezTo>
                  <a:cubicBezTo>
                    <a:pt x="188407" y="20512"/>
                    <a:pt x="196372" y="17415"/>
                    <a:pt x="197699" y="15645"/>
                  </a:cubicBezTo>
                  <a:cubicBezTo>
                    <a:pt x="198584" y="13876"/>
                    <a:pt x="204778" y="13433"/>
                    <a:pt x="210973" y="14761"/>
                  </a:cubicBezTo>
                  <a:cubicBezTo>
                    <a:pt x="218052" y="16088"/>
                    <a:pt x="222034" y="14761"/>
                    <a:pt x="222034" y="10778"/>
                  </a:cubicBezTo>
                  <a:cubicBezTo>
                    <a:pt x="222034" y="7681"/>
                    <a:pt x="223361" y="6796"/>
                    <a:pt x="225131" y="8124"/>
                  </a:cubicBezTo>
                  <a:cubicBezTo>
                    <a:pt x="226458" y="9894"/>
                    <a:pt x="229998" y="9009"/>
                    <a:pt x="233095" y="6796"/>
                  </a:cubicBezTo>
                  <a:cubicBezTo>
                    <a:pt x="235750" y="4584"/>
                    <a:pt x="242387" y="1929"/>
                    <a:pt x="247254" y="1045"/>
                  </a:cubicBezTo>
                  <a:cubicBezTo>
                    <a:pt x="252563" y="160"/>
                    <a:pt x="259642" y="-2938"/>
                    <a:pt x="263624" y="-6035"/>
                  </a:cubicBezTo>
                  <a:cubicBezTo>
                    <a:pt x="269819" y="-11344"/>
                    <a:pt x="270703" y="-11344"/>
                    <a:pt x="268049" y="-4707"/>
                  </a:cubicBezTo>
                  <a:cubicBezTo>
                    <a:pt x="266721" y="-725"/>
                    <a:pt x="267164" y="2372"/>
                    <a:pt x="269376" y="2372"/>
                  </a:cubicBezTo>
                  <a:cubicBezTo>
                    <a:pt x="271588" y="2372"/>
                    <a:pt x="273801" y="5469"/>
                    <a:pt x="273801" y="9009"/>
                  </a:cubicBezTo>
                  <a:cubicBezTo>
                    <a:pt x="273801" y="12991"/>
                    <a:pt x="271146" y="15203"/>
                    <a:pt x="267606" y="13876"/>
                  </a:cubicBezTo>
                  <a:cubicBezTo>
                    <a:pt x="264067" y="12548"/>
                    <a:pt x="262739" y="13433"/>
                    <a:pt x="264067" y="15645"/>
                  </a:cubicBezTo>
                  <a:cubicBezTo>
                    <a:pt x="267606" y="21397"/>
                    <a:pt x="226458" y="40865"/>
                    <a:pt x="203008" y="44405"/>
                  </a:cubicBezTo>
                  <a:cubicBezTo>
                    <a:pt x="173807" y="48829"/>
                    <a:pt x="169382" y="51042"/>
                    <a:pt x="172037" y="58121"/>
                  </a:cubicBezTo>
                  <a:cubicBezTo>
                    <a:pt x="173364" y="61660"/>
                    <a:pt x="172922" y="64315"/>
                    <a:pt x="170709" y="63873"/>
                  </a:cubicBezTo>
                  <a:cubicBezTo>
                    <a:pt x="164073" y="62103"/>
                    <a:pt x="140623" y="69182"/>
                    <a:pt x="130004" y="76261"/>
                  </a:cubicBezTo>
                  <a:cubicBezTo>
                    <a:pt x="122482" y="80686"/>
                    <a:pt x="118058" y="81128"/>
                    <a:pt x="113633" y="77589"/>
                  </a:cubicBezTo>
                  <a:cubicBezTo>
                    <a:pt x="109651" y="74049"/>
                    <a:pt x="107439" y="74491"/>
                    <a:pt x="105227" y="79801"/>
                  </a:cubicBezTo>
                  <a:cubicBezTo>
                    <a:pt x="103899" y="83341"/>
                    <a:pt x="99917" y="86438"/>
                    <a:pt x="95935" y="86438"/>
                  </a:cubicBezTo>
                  <a:cubicBezTo>
                    <a:pt x="92395" y="86438"/>
                    <a:pt x="89298" y="88207"/>
                    <a:pt x="89298" y="90420"/>
                  </a:cubicBezTo>
                  <a:cubicBezTo>
                    <a:pt x="89298" y="92632"/>
                    <a:pt x="84431" y="93959"/>
                    <a:pt x="78237" y="92632"/>
                  </a:cubicBezTo>
                  <a:cubicBezTo>
                    <a:pt x="69388" y="91305"/>
                    <a:pt x="68061" y="92190"/>
                    <a:pt x="70273" y="98384"/>
                  </a:cubicBezTo>
                  <a:cubicBezTo>
                    <a:pt x="72485" y="103693"/>
                    <a:pt x="71158" y="105021"/>
                    <a:pt x="65848" y="102808"/>
                  </a:cubicBezTo>
                  <a:cubicBezTo>
                    <a:pt x="62309" y="101481"/>
                    <a:pt x="56999" y="102808"/>
                    <a:pt x="54345" y="105906"/>
                  </a:cubicBezTo>
                  <a:cubicBezTo>
                    <a:pt x="51247" y="109445"/>
                    <a:pt x="44611" y="110773"/>
                    <a:pt x="37531" y="109445"/>
                  </a:cubicBezTo>
                  <a:cubicBezTo>
                    <a:pt x="30010" y="108118"/>
                    <a:pt x="26913" y="109003"/>
                    <a:pt x="29125" y="112100"/>
                  </a:cubicBezTo>
                  <a:cubicBezTo>
                    <a:pt x="30452" y="114755"/>
                    <a:pt x="26028" y="119622"/>
                    <a:pt x="19391" y="123161"/>
                  </a:cubicBezTo>
                  <a:cubicBezTo>
                    <a:pt x="7445" y="128913"/>
                    <a:pt x="6117" y="128471"/>
                    <a:pt x="808" y="12006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="" xmlns:a16="http://schemas.microsoft.com/office/drawing/2014/main" id="{6A7DF080-739F-43C3-8168-D2DEF7D2F769}"/>
                </a:ext>
              </a:extLst>
            </p:cNvPr>
            <p:cNvSpPr/>
            <p:nvPr/>
          </p:nvSpPr>
          <p:spPr>
            <a:xfrm flipV="1">
              <a:off x="3897035" y="2243339"/>
              <a:ext cx="13254" cy="13144"/>
            </a:xfrm>
            <a:custGeom>
              <a:avLst/>
              <a:gdLst>
                <a:gd name="connsiteX0" fmla="*/ 1150 w 13254"/>
                <a:gd name="connsiteY0" fmla="*/ -4174 h 13144"/>
                <a:gd name="connsiteX1" fmla="*/ 2920 w 13254"/>
                <a:gd name="connsiteY1" fmla="*/ -5944 h 13144"/>
                <a:gd name="connsiteX2" fmla="*/ 10442 w 13254"/>
                <a:gd name="connsiteY2" fmla="*/ 1578 h 13144"/>
                <a:gd name="connsiteX3" fmla="*/ 1150 w 13254"/>
                <a:gd name="connsiteY3" fmla="*/ -417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4" h="13144">
                  <a:moveTo>
                    <a:pt x="1150" y="-4174"/>
                  </a:moveTo>
                  <a:cubicBezTo>
                    <a:pt x="-4602" y="-11253"/>
                    <a:pt x="-4159" y="-11696"/>
                    <a:pt x="2920" y="-5944"/>
                  </a:cubicBezTo>
                  <a:cubicBezTo>
                    <a:pt x="6902" y="-2847"/>
                    <a:pt x="10442" y="693"/>
                    <a:pt x="10442" y="1578"/>
                  </a:cubicBezTo>
                  <a:cubicBezTo>
                    <a:pt x="10442" y="5117"/>
                    <a:pt x="6902" y="2905"/>
                    <a:pt x="1150" y="-417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="" xmlns:a16="http://schemas.microsoft.com/office/drawing/2014/main" id="{0769BDF7-8ABE-4C81-97FA-4F9DD390E195}"/>
                </a:ext>
              </a:extLst>
            </p:cNvPr>
            <p:cNvSpPr/>
            <p:nvPr/>
          </p:nvSpPr>
          <p:spPr>
            <a:xfrm flipV="1">
              <a:off x="3921352" y="2248043"/>
              <a:ext cx="8731" cy="10545"/>
            </a:xfrm>
            <a:custGeom>
              <a:avLst/>
              <a:gdLst>
                <a:gd name="connsiteX0" fmla="*/ -2417 w 8731"/>
                <a:gd name="connsiteY0" fmla="*/ -2945 h 10545"/>
                <a:gd name="connsiteX1" fmla="*/ 1565 w 8731"/>
                <a:gd name="connsiteY1" fmla="*/ -9139 h 10545"/>
                <a:gd name="connsiteX2" fmla="*/ 5105 w 8731"/>
                <a:gd name="connsiteY2" fmla="*/ -5157 h 10545"/>
                <a:gd name="connsiteX3" fmla="*/ -2417 w 8731"/>
                <a:gd name="connsiteY3" fmla="*/ -2945 h 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1" h="10545">
                  <a:moveTo>
                    <a:pt x="-2417" y="-2945"/>
                  </a:moveTo>
                  <a:cubicBezTo>
                    <a:pt x="-3744" y="-5157"/>
                    <a:pt x="-1974" y="-7812"/>
                    <a:pt x="1565" y="-9139"/>
                  </a:cubicBezTo>
                  <a:cubicBezTo>
                    <a:pt x="5547" y="-10909"/>
                    <a:pt x="6875" y="-9582"/>
                    <a:pt x="5105" y="-5157"/>
                  </a:cubicBezTo>
                  <a:cubicBezTo>
                    <a:pt x="2450" y="1922"/>
                    <a:pt x="680" y="2364"/>
                    <a:pt x="-2417" y="-294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="" xmlns:a16="http://schemas.microsoft.com/office/drawing/2014/main" id="{BA431E35-DBF0-4127-96B5-2058EF2B2DB7}"/>
                </a:ext>
              </a:extLst>
            </p:cNvPr>
            <p:cNvSpPr/>
            <p:nvPr/>
          </p:nvSpPr>
          <p:spPr>
            <a:xfrm flipV="1">
              <a:off x="4023051" y="2292784"/>
              <a:ext cx="13555" cy="2875"/>
            </a:xfrm>
            <a:custGeom>
              <a:avLst/>
              <a:gdLst>
                <a:gd name="connsiteX0" fmla="*/ -1679 w 13555"/>
                <a:gd name="connsiteY0" fmla="*/ -9133 h 2875"/>
                <a:gd name="connsiteX1" fmla="*/ 9382 w 13555"/>
                <a:gd name="connsiteY1" fmla="*/ -9133 h 2875"/>
                <a:gd name="connsiteX2" fmla="*/ 3630 w 13555"/>
                <a:gd name="connsiteY2" fmla="*/ -6920 h 2875"/>
                <a:gd name="connsiteX3" fmla="*/ -1679 w 13555"/>
                <a:gd name="connsiteY3" fmla="*/ -9133 h 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5" h="2875">
                  <a:moveTo>
                    <a:pt x="-1679" y="-9133"/>
                  </a:moveTo>
                  <a:cubicBezTo>
                    <a:pt x="975" y="-10017"/>
                    <a:pt x="6285" y="-10017"/>
                    <a:pt x="9382" y="-9133"/>
                  </a:cubicBezTo>
                  <a:cubicBezTo>
                    <a:pt x="12037" y="-7805"/>
                    <a:pt x="9824" y="-6920"/>
                    <a:pt x="3630" y="-6920"/>
                  </a:cubicBezTo>
                  <a:cubicBezTo>
                    <a:pt x="-2564" y="-6920"/>
                    <a:pt x="-4776" y="-7805"/>
                    <a:pt x="-1679" y="-913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="" xmlns:a16="http://schemas.microsoft.com/office/drawing/2014/main" id="{08803BCE-EE00-4912-BB64-C3BE257D7278}"/>
                </a:ext>
              </a:extLst>
            </p:cNvPr>
            <p:cNvSpPr/>
            <p:nvPr/>
          </p:nvSpPr>
          <p:spPr>
            <a:xfrm flipV="1">
              <a:off x="4070345" y="2312452"/>
              <a:ext cx="59925" cy="28116"/>
            </a:xfrm>
            <a:custGeom>
              <a:avLst/>
              <a:gdLst>
                <a:gd name="connsiteX0" fmla="*/ 3092 w 59925"/>
                <a:gd name="connsiteY0" fmla="*/ 16831 h 28116"/>
                <a:gd name="connsiteX1" fmla="*/ 3092 w 59925"/>
                <a:gd name="connsiteY1" fmla="*/ 10194 h 28116"/>
                <a:gd name="connsiteX2" fmla="*/ 39373 w 59925"/>
                <a:gd name="connsiteY2" fmla="*/ 1788 h 28116"/>
                <a:gd name="connsiteX3" fmla="*/ 49107 w 59925"/>
                <a:gd name="connsiteY3" fmla="*/ -3964 h 28116"/>
                <a:gd name="connsiteX4" fmla="*/ 53089 w 59925"/>
                <a:gd name="connsiteY4" fmla="*/ -9716 h 28116"/>
                <a:gd name="connsiteX5" fmla="*/ 56629 w 59925"/>
                <a:gd name="connsiteY5" fmla="*/ -1309 h 28116"/>
                <a:gd name="connsiteX6" fmla="*/ 22560 w 59925"/>
                <a:gd name="connsiteY6" fmla="*/ 14176 h 28116"/>
                <a:gd name="connsiteX7" fmla="*/ 15924 w 59925"/>
                <a:gd name="connsiteY7" fmla="*/ 17274 h 28116"/>
                <a:gd name="connsiteX8" fmla="*/ 3092 w 59925"/>
                <a:gd name="connsiteY8" fmla="*/ 16831 h 2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25" h="28116">
                  <a:moveTo>
                    <a:pt x="3092" y="16831"/>
                  </a:moveTo>
                  <a:cubicBezTo>
                    <a:pt x="-5314" y="14176"/>
                    <a:pt x="-5314" y="13734"/>
                    <a:pt x="3092" y="10194"/>
                  </a:cubicBezTo>
                  <a:cubicBezTo>
                    <a:pt x="14596" y="5327"/>
                    <a:pt x="26985" y="2230"/>
                    <a:pt x="39373" y="1788"/>
                  </a:cubicBezTo>
                  <a:cubicBezTo>
                    <a:pt x="44683" y="1345"/>
                    <a:pt x="49107" y="-1309"/>
                    <a:pt x="49107" y="-3964"/>
                  </a:cubicBezTo>
                  <a:cubicBezTo>
                    <a:pt x="49107" y="-7061"/>
                    <a:pt x="50877" y="-9716"/>
                    <a:pt x="53089" y="-9716"/>
                  </a:cubicBezTo>
                  <a:cubicBezTo>
                    <a:pt x="55744" y="-9716"/>
                    <a:pt x="57072" y="-5734"/>
                    <a:pt x="56629" y="-1309"/>
                  </a:cubicBezTo>
                  <a:cubicBezTo>
                    <a:pt x="56187" y="6655"/>
                    <a:pt x="50435" y="9309"/>
                    <a:pt x="22560" y="14176"/>
                  </a:cubicBezTo>
                  <a:cubicBezTo>
                    <a:pt x="21233" y="14619"/>
                    <a:pt x="18578" y="15946"/>
                    <a:pt x="15924" y="17274"/>
                  </a:cubicBezTo>
                  <a:cubicBezTo>
                    <a:pt x="13711" y="19043"/>
                    <a:pt x="7517" y="18601"/>
                    <a:pt x="3092" y="1683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="" xmlns:a16="http://schemas.microsoft.com/office/drawing/2014/main" id="{7115A023-B51E-4C41-B90F-39BB571332FD}"/>
                </a:ext>
              </a:extLst>
            </p:cNvPr>
            <p:cNvSpPr/>
            <p:nvPr/>
          </p:nvSpPr>
          <p:spPr>
            <a:xfrm flipV="1">
              <a:off x="4137001" y="2333328"/>
              <a:ext cx="20611" cy="13910"/>
            </a:xfrm>
            <a:custGeom>
              <a:avLst/>
              <a:gdLst>
                <a:gd name="connsiteX0" fmla="*/ -3043 w 20611"/>
                <a:gd name="connsiteY0" fmla="*/ -1684 h 13910"/>
                <a:gd name="connsiteX1" fmla="*/ 16868 w 20611"/>
                <a:gd name="connsiteY1" fmla="*/ -3011 h 13910"/>
                <a:gd name="connsiteX2" fmla="*/ 12443 w 20611"/>
                <a:gd name="connsiteY2" fmla="*/ 86 h 13910"/>
                <a:gd name="connsiteX3" fmla="*/ 939 w 20611"/>
                <a:gd name="connsiteY3" fmla="*/ 2298 h 13910"/>
                <a:gd name="connsiteX4" fmla="*/ -3043 w 20611"/>
                <a:gd name="connsiteY4" fmla="*/ -1684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1" h="13910">
                  <a:moveTo>
                    <a:pt x="-3043" y="-1684"/>
                  </a:moveTo>
                  <a:cubicBezTo>
                    <a:pt x="-2600" y="-11418"/>
                    <a:pt x="13771" y="-12745"/>
                    <a:pt x="16868" y="-3011"/>
                  </a:cubicBezTo>
                  <a:cubicBezTo>
                    <a:pt x="18195" y="529"/>
                    <a:pt x="16425" y="1856"/>
                    <a:pt x="12443" y="86"/>
                  </a:cubicBezTo>
                  <a:cubicBezTo>
                    <a:pt x="8461" y="-1241"/>
                    <a:pt x="3594" y="-356"/>
                    <a:pt x="939" y="2298"/>
                  </a:cubicBezTo>
                  <a:cubicBezTo>
                    <a:pt x="-2600" y="5838"/>
                    <a:pt x="-3928" y="4511"/>
                    <a:pt x="-3043" y="-168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="" xmlns:a16="http://schemas.microsoft.com/office/drawing/2014/main" id="{94731D36-5744-4074-B37F-04F65A704E7C}"/>
                </a:ext>
              </a:extLst>
            </p:cNvPr>
            <p:cNvSpPr/>
            <p:nvPr/>
          </p:nvSpPr>
          <p:spPr>
            <a:xfrm flipV="1">
              <a:off x="4158753" y="2344993"/>
              <a:ext cx="12582" cy="12059"/>
            </a:xfrm>
            <a:custGeom>
              <a:avLst/>
              <a:gdLst>
                <a:gd name="connsiteX0" fmla="*/ -3151 w 12582"/>
                <a:gd name="connsiteY0" fmla="*/ -2905 h 12059"/>
                <a:gd name="connsiteX1" fmla="*/ 9238 w 12582"/>
                <a:gd name="connsiteY1" fmla="*/ -4675 h 12059"/>
                <a:gd name="connsiteX2" fmla="*/ 2159 w 12582"/>
                <a:gd name="connsiteY2" fmla="*/ 2404 h 12059"/>
                <a:gd name="connsiteX3" fmla="*/ -3151 w 12582"/>
                <a:gd name="connsiteY3" fmla="*/ -2905 h 1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2" h="12059">
                  <a:moveTo>
                    <a:pt x="-3151" y="-2905"/>
                  </a:moveTo>
                  <a:cubicBezTo>
                    <a:pt x="-496" y="-10869"/>
                    <a:pt x="9238" y="-12197"/>
                    <a:pt x="9238" y="-4675"/>
                  </a:cubicBezTo>
                  <a:cubicBezTo>
                    <a:pt x="9238" y="-693"/>
                    <a:pt x="6141" y="2404"/>
                    <a:pt x="2159" y="2404"/>
                  </a:cubicBezTo>
                  <a:cubicBezTo>
                    <a:pt x="-1823" y="2404"/>
                    <a:pt x="-4035" y="192"/>
                    <a:pt x="-3151" y="-290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="" xmlns:a16="http://schemas.microsoft.com/office/drawing/2014/main" id="{DEB8DADD-958A-4A46-8127-2B5DFB3BE10A}"/>
                </a:ext>
              </a:extLst>
            </p:cNvPr>
            <p:cNvSpPr/>
            <p:nvPr/>
          </p:nvSpPr>
          <p:spPr>
            <a:xfrm flipV="1">
              <a:off x="4195046" y="2358267"/>
              <a:ext cx="7260" cy="8849"/>
            </a:xfrm>
            <a:custGeom>
              <a:avLst/>
              <a:gdLst>
                <a:gd name="connsiteX0" fmla="*/ -2789 w 7260"/>
                <a:gd name="connsiteY0" fmla="*/ -5201 h 8849"/>
                <a:gd name="connsiteX1" fmla="*/ 2078 w 7260"/>
                <a:gd name="connsiteY1" fmla="*/ -9626 h 8849"/>
                <a:gd name="connsiteX2" fmla="*/ 3848 w 7260"/>
                <a:gd name="connsiteY2" fmla="*/ -5201 h 8849"/>
                <a:gd name="connsiteX3" fmla="*/ -1019 w 7260"/>
                <a:gd name="connsiteY3" fmla="*/ -777 h 8849"/>
                <a:gd name="connsiteX4" fmla="*/ -2789 w 7260"/>
                <a:gd name="connsiteY4" fmla="*/ -5201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2789" y="-5201"/>
                  </a:moveTo>
                  <a:cubicBezTo>
                    <a:pt x="-1462" y="-7414"/>
                    <a:pt x="751" y="-9626"/>
                    <a:pt x="2078" y="-9626"/>
                  </a:cubicBezTo>
                  <a:cubicBezTo>
                    <a:pt x="2963" y="-9626"/>
                    <a:pt x="3848" y="-7414"/>
                    <a:pt x="3848" y="-5201"/>
                  </a:cubicBezTo>
                  <a:cubicBezTo>
                    <a:pt x="3848" y="-2547"/>
                    <a:pt x="1636" y="-777"/>
                    <a:pt x="-1019" y="-777"/>
                  </a:cubicBezTo>
                  <a:cubicBezTo>
                    <a:pt x="-3231" y="-777"/>
                    <a:pt x="-4116" y="-2547"/>
                    <a:pt x="-2789" y="-520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="" xmlns:a16="http://schemas.microsoft.com/office/drawing/2014/main" id="{5BD72B04-CD76-4636-8A93-7EEDBBFE3C2F}"/>
                </a:ext>
              </a:extLst>
            </p:cNvPr>
            <p:cNvSpPr/>
            <p:nvPr/>
          </p:nvSpPr>
          <p:spPr>
            <a:xfrm flipV="1">
              <a:off x="4274885" y="2391324"/>
              <a:ext cx="13634" cy="6155"/>
            </a:xfrm>
            <a:custGeom>
              <a:avLst/>
              <a:gdLst>
                <a:gd name="connsiteX0" fmla="*/ -1828 w 13634"/>
                <a:gd name="connsiteY0" fmla="*/ -6615 h 6155"/>
                <a:gd name="connsiteX1" fmla="*/ 8349 w 13634"/>
                <a:gd name="connsiteY1" fmla="*/ -9270 h 6155"/>
                <a:gd name="connsiteX2" fmla="*/ 3924 w 13634"/>
                <a:gd name="connsiteY2" fmla="*/ -4403 h 6155"/>
                <a:gd name="connsiteX3" fmla="*/ -1828 w 13634"/>
                <a:gd name="connsiteY3" fmla="*/ -6615 h 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34" h="6155">
                  <a:moveTo>
                    <a:pt x="-1828" y="-6615"/>
                  </a:moveTo>
                  <a:cubicBezTo>
                    <a:pt x="385" y="-8828"/>
                    <a:pt x="5251" y="-10155"/>
                    <a:pt x="8349" y="-9270"/>
                  </a:cubicBezTo>
                  <a:cubicBezTo>
                    <a:pt x="11888" y="-7943"/>
                    <a:pt x="9676" y="-6173"/>
                    <a:pt x="3924" y="-4403"/>
                  </a:cubicBezTo>
                  <a:cubicBezTo>
                    <a:pt x="-3598" y="-2633"/>
                    <a:pt x="-5367" y="-3076"/>
                    <a:pt x="-1828" y="-661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="" xmlns:a16="http://schemas.microsoft.com/office/drawing/2014/main" id="{C73F681E-18A0-4AC4-BEBC-17358141CAAB}"/>
                </a:ext>
              </a:extLst>
            </p:cNvPr>
            <p:cNvSpPr/>
            <p:nvPr/>
          </p:nvSpPr>
          <p:spPr>
            <a:xfrm flipV="1">
              <a:off x="4300799" y="2407047"/>
              <a:ext cx="16329" cy="8738"/>
            </a:xfrm>
            <a:custGeom>
              <a:avLst/>
              <a:gdLst>
                <a:gd name="connsiteX0" fmla="*/ -2578 w 16329"/>
                <a:gd name="connsiteY0" fmla="*/ -5080 h 8738"/>
                <a:gd name="connsiteX1" fmla="*/ 7598 w 16329"/>
                <a:gd name="connsiteY1" fmla="*/ -9505 h 8738"/>
                <a:gd name="connsiteX2" fmla="*/ 8483 w 16329"/>
                <a:gd name="connsiteY2" fmla="*/ -5080 h 8738"/>
                <a:gd name="connsiteX3" fmla="*/ -2578 w 16329"/>
                <a:gd name="connsiteY3" fmla="*/ -5080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29" h="8738">
                  <a:moveTo>
                    <a:pt x="-2578" y="-5080"/>
                  </a:moveTo>
                  <a:cubicBezTo>
                    <a:pt x="-1251" y="-7293"/>
                    <a:pt x="3616" y="-9505"/>
                    <a:pt x="7598" y="-9505"/>
                  </a:cubicBezTo>
                  <a:cubicBezTo>
                    <a:pt x="14235" y="-9505"/>
                    <a:pt x="14235" y="-8620"/>
                    <a:pt x="8483" y="-5080"/>
                  </a:cubicBezTo>
                  <a:cubicBezTo>
                    <a:pt x="-366" y="672"/>
                    <a:pt x="-6118" y="672"/>
                    <a:pt x="-2578" y="-508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="" xmlns:a16="http://schemas.microsoft.com/office/drawing/2014/main" id="{246613C4-3869-4FE7-981F-280E191BD7C1}"/>
                </a:ext>
              </a:extLst>
            </p:cNvPr>
            <p:cNvSpPr/>
            <p:nvPr/>
          </p:nvSpPr>
          <p:spPr>
            <a:xfrm flipV="1">
              <a:off x="4345461" y="2415746"/>
              <a:ext cx="42278" cy="31259"/>
            </a:xfrm>
            <a:custGeom>
              <a:avLst/>
              <a:gdLst>
                <a:gd name="connsiteX0" fmla="*/ -2227 w 42278"/>
                <a:gd name="connsiteY0" fmla="*/ 19110 h 31259"/>
                <a:gd name="connsiteX1" fmla="*/ 14586 w 42278"/>
                <a:gd name="connsiteY1" fmla="*/ -3898 h 31259"/>
                <a:gd name="connsiteX2" fmla="*/ 37593 w 42278"/>
                <a:gd name="connsiteY2" fmla="*/ 1854 h 31259"/>
                <a:gd name="connsiteX3" fmla="*/ 30514 w 42278"/>
                <a:gd name="connsiteY3" fmla="*/ 6279 h 31259"/>
                <a:gd name="connsiteX4" fmla="*/ 23877 w 42278"/>
                <a:gd name="connsiteY4" fmla="*/ 8049 h 31259"/>
                <a:gd name="connsiteX5" fmla="*/ 12374 w 42278"/>
                <a:gd name="connsiteY5" fmla="*/ 9818 h 31259"/>
                <a:gd name="connsiteX6" fmla="*/ 6179 w 42278"/>
                <a:gd name="connsiteY6" fmla="*/ 14685 h 31259"/>
                <a:gd name="connsiteX7" fmla="*/ -2227 w 42278"/>
                <a:gd name="connsiteY7" fmla="*/ 19110 h 3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78" h="31259">
                  <a:moveTo>
                    <a:pt x="-2227" y="19110"/>
                  </a:moveTo>
                  <a:cubicBezTo>
                    <a:pt x="-7094" y="14243"/>
                    <a:pt x="-15" y="4509"/>
                    <a:pt x="14586" y="-3898"/>
                  </a:cubicBezTo>
                  <a:cubicBezTo>
                    <a:pt x="30072" y="-13189"/>
                    <a:pt x="42018" y="-10534"/>
                    <a:pt x="37593" y="1854"/>
                  </a:cubicBezTo>
                  <a:cubicBezTo>
                    <a:pt x="35823" y="5836"/>
                    <a:pt x="32726" y="8049"/>
                    <a:pt x="30514" y="6279"/>
                  </a:cubicBezTo>
                  <a:cubicBezTo>
                    <a:pt x="28302" y="4952"/>
                    <a:pt x="25205" y="5836"/>
                    <a:pt x="23877" y="8049"/>
                  </a:cubicBezTo>
                  <a:cubicBezTo>
                    <a:pt x="22550" y="10261"/>
                    <a:pt x="17240" y="11146"/>
                    <a:pt x="12374" y="9818"/>
                  </a:cubicBezTo>
                  <a:cubicBezTo>
                    <a:pt x="5294" y="8049"/>
                    <a:pt x="3967" y="8934"/>
                    <a:pt x="6179" y="14685"/>
                  </a:cubicBezTo>
                  <a:cubicBezTo>
                    <a:pt x="8834" y="21322"/>
                    <a:pt x="3524" y="24419"/>
                    <a:pt x="-2227" y="1911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="" xmlns:a16="http://schemas.microsoft.com/office/drawing/2014/main" id="{6B449313-A071-4D49-9055-AA37383E07CA}"/>
                </a:ext>
              </a:extLst>
            </p:cNvPr>
            <p:cNvSpPr/>
            <p:nvPr/>
          </p:nvSpPr>
          <p:spPr>
            <a:xfrm flipV="1">
              <a:off x="4412336" y="2448969"/>
              <a:ext cx="18275" cy="13862"/>
            </a:xfrm>
            <a:custGeom>
              <a:avLst/>
              <a:gdLst>
                <a:gd name="connsiteX0" fmla="*/ -3731 w 18275"/>
                <a:gd name="connsiteY0" fmla="*/ -1727 h 13862"/>
                <a:gd name="connsiteX1" fmla="*/ 14410 w 18275"/>
                <a:gd name="connsiteY1" fmla="*/ -3054 h 13862"/>
                <a:gd name="connsiteX2" fmla="*/ 4676 w 18275"/>
                <a:gd name="connsiteY2" fmla="*/ 4468 h 13862"/>
                <a:gd name="connsiteX3" fmla="*/ -3731 w 18275"/>
                <a:gd name="connsiteY3" fmla="*/ -1727 h 1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75" h="13862">
                  <a:moveTo>
                    <a:pt x="-3731" y="-1727"/>
                  </a:moveTo>
                  <a:cubicBezTo>
                    <a:pt x="-2403" y="-11018"/>
                    <a:pt x="14410" y="-12345"/>
                    <a:pt x="14410" y="-3054"/>
                  </a:cubicBezTo>
                  <a:cubicBezTo>
                    <a:pt x="14410" y="1813"/>
                    <a:pt x="10870" y="4468"/>
                    <a:pt x="4676" y="4468"/>
                  </a:cubicBezTo>
                  <a:cubicBezTo>
                    <a:pt x="-1076" y="4468"/>
                    <a:pt x="-4616" y="1813"/>
                    <a:pt x="-3731" y="-17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="" xmlns:a16="http://schemas.microsoft.com/office/drawing/2014/main" id="{620814B6-0767-4CD1-9E1D-E2FA435EE28A}"/>
                </a:ext>
              </a:extLst>
            </p:cNvPr>
            <p:cNvSpPr/>
            <p:nvPr/>
          </p:nvSpPr>
          <p:spPr>
            <a:xfrm flipV="1">
              <a:off x="4443545" y="2460683"/>
              <a:ext cx="30080" cy="17045"/>
            </a:xfrm>
            <a:custGeom>
              <a:avLst/>
              <a:gdLst>
                <a:gd name="connsiteX0" fmla="*/ -3601 w 30080"/>
                <a:gd name="connsiteY0" fmla="*/ 4355 h 17045"/>
                <a:gd name="connsiteX1" fmla="*/ 2594 w 30080"/>
                <a:gd name="connsiteY1" fmla="*/ 2585 h 17045"/>
                <a:gd name="connsiteX2" fmla="*/ 8788 w 30080"/>
                <a:gd name="connsiteY2" fmla="*/ -2282 h 17045"/>
                <a:gd name="connsiteX3" fmla="*/ 14982 w 30080"/>
                <a:gd name="connsiteY3" fmla="*/ -9361 h 17045"/>
                <a:gd name="connsiteX4" fmla="*/ 25601 w 30080"/>
                <a:gd name="connsiteY4" fmla="*/ -1397 h 17045"/>
                <a:gd name="connsiteX5" fmla="*/ 13212 w 30080"/>
                <a:gd name="connsiteY5" fmla="*/ 7452 h 17045"/>
                <a:gd name="connsiteX6" fmla="*/ -3601 w 30080"/>
                <a:gd name="connsiteY6" fmla="*/ 4355 h 1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80" h="17045">
                  <a:moveTo>
                    <a:pt x="-3601" y="4355"/>
                  </a:moveTo>
                  <a:cubicBezTo>
                    <a:pt x="-4928" y="2143"/>
                    <a:pt x="-2273" y="1258"/>
                    <a:pt x="2594" y="2585"/>
                  </a:cubicBezTo>
                  <a:cubicBezTo>
                    <a:pt x="9673" y="4355"/>
                    <a:pt x="11000" y="3470"/>
                    <a:pt x="8788" y="-2282"/>
                  </a:cubicBezTo>
                  <a:cubicBezTo>
                    <a:pt x="7018" y="-7149"/>
                    <a:pt x="8788" y="-9361"/>
                    <a:pt x="14982" y="-9361"/>
                  </a:cubicBezTo>
                  <a:cubicBezTo>
                    <a:pt x="19849" y="-9361"/>
                    <a:pt x="24716" y="-5822"/>
                    <a:pt x="25601" y="-1397"/>
                  </a:cubicBezTo>
                  <a:cubicBezTo>
                    <a:pt x="27371" y="4797"/>
                    <a:pt x="25159" y="7010"/>
                    <a:pt x="13212" y="7452"/>
                  </a:cubicBezTo>
                  <a:cubicBezTo>
                    <a:pt x="5248" y="8337"/>
                    <a:pt x="-2273" y="6567"/>
                    <a:pt x="-3601" y="435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="" xmlns:a16="http://schemas.microsoft.com/office/drawing/2014/main" id="{7A61AD5B-D5BE-4A87-BAF4-E9054748A9B9}"/>
                </a:ext>
              </a:extLst>
            </p:cNvPr>
            <p:cNvSpPr/>
            <p:nvPr/>
          </p:nvSpPr>
          <p:spPr>
            <a:xfrm flipV="1">
              <a:off x="4490780" y="2482473"/>
              <a:ext cx="34516" cy="11711"/>
            </a:xfrm>
            <a:custGeom>
              <a:avLst/>
              <a:gdLst>
                <a:gd name="connsiteX0" fmla="*/ 1715 w 34516"/>
                <a:gd name="connsiteY0" fmla="*/ -2592 h 11711"/>
                <a:gd name="connsiteX1" fmla="*/ 30475 w 34516"/>
                <a:gd name="connsiteY1" fmla="*/ -5689 h 11711"/>
                <a:gd name="connsiteX2" fmla="*/ 19856 w 34516"/>
                <a:gd name="connsiteY2" fmla="*/ -1707 h 11711"/>
                <a:gd name="connsiteX3" fmla="*/ 830 w 34516"/>
                <a:gd name="connsiteY3" fmla="*/ 948 h 11711"/>
                <a:gd name="connsiteX4" fmla="*/ 1715 w 34516"/>
                <a:gd name="connsiteY4" fmla="*/ -2592 h 1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16" h="11711">
                  <a:moveTo>
                    <a:pt x="1715" y="-2592"/>
                  </a:moveTo>
                  <a:cubicBezTo>
                    <a:pt x="11892" y="-9671"/>
                    <a:pt x="30475" y="-11883"/>
                    <a:pt x="30475" y="-5689"/>
                  </a:cubicBezTo>
                  <a:cubicBezTo>
                    <a:pt x="30475" y="-3477"/>
                    <a:pt x="25608" y="-1707"/>
                    <a:pt x="19856" y="-1707"/>
                  </a:cubicBezTo>
                  <a:cubicBezTo>
                    <a:pt x="14104" y="-1707"/>
                    <a:pt x="5255" y="-380"/>
                    <a:pt x="830" y="948"/>
                  </a:cubicBezTo>
                  <a:cubicBezTo>
                    <a:pt x="-5807" y="3603"/>
                    <a:pt x="-5807" y="2718"/>
                    <a:pt x="1715" y="-259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="" xmlns:a16="http://schemas.microsoft.com/office/drawing/2014/main" id="{3437C458-AB42-40E3-B0D0-13057EE45299}"/>
                </a:ext>
              </a:extLst>
            </p:cNvPr>
            <p:cNvSpPr/>
            <p:nvPr/>
          </p:nvSpPr>
          <p:spPr>
            <a:xfrm flipV="1">
              <a:off x="4532785" y="2501178"/>
              <a:ext cx="60874" cy="31469"/>
            </a:xfrm>
            <a:custGeom>
              <a:avLst/>
              <a:gdLst>
                <a:gd name="connsiteX0" fmla="*/ -1466 w 60874"/>
                <a:gd name="connsiteY0" fmla="*/ 14263 h 31469"/>
                <a:gd name="connsiteX1" fmla="*/ 10922 w 60874"/>
                <a:gd name="connsiteY1" fmla="*/ 10723 h 31469"/>
                <a:gd name="connsiteX2" fmla="*/ 21541 w 60874"/>
                <a:gd name="connsiteY2" fmla="*/ 10281 h 31469"/>
                <a:gd name="connsiteX3" fmla="*/ 25081 w 60874"/>
                <a:gd name="connsiteY3" fmla="*/ 8511 h 31469"/>
                <a:gd name="connsiteX4" fmla="*/ 45876 w 60874"/>
                <a:gd name="connsiteY4" fmla="*/ -7860 h 31469"/>
                <a:gd name="connsiteX5" fmla="*/ 52070 w 60874"/>
                <a:gd name="connsiteY5" fmla="*/ -6533 h 31469"/>
                <a:gd name="connsiteX6" fmla="*/ 56495 w 60874"/>
                <a:gd name="connsiteY6" fmla="*/ 2316 h 31469"/>
                <a:gd name="connsiteX7" fmla="*/ 14904 w 60874"/>
                <a:gd name="connsiteY7" fmla="*/ 17802 h 31469"/>
                <a:gd name="connsiteX8" fmla="*/ 6055 w 60874"/>
                <a:gd name="connsiteY8" fmla="*/ 18687 h 31469"/>
                <a:gd name="connsiteX9" fmla="*/ -139 w 60874"/>
                <a:gd name="connsiteY9" fmla="*/ 22227 h 31469"/>
                <a:gd name="connsiteX10" fmla="*/ -1466 w 60874"/>
                <a:gd name="connsiteY10" fmla="*/ 14263 h 3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74" h="31469">
                  <a:moveTo>
                    <a:pt x="-1466" y="14263"/>
                  </a:moveTo>
                  <a:cubicBezTo>
                    <a:pt x="2073" y="8511"/>
                    <a:pt x="5613" y="7626"/>
                    <a:pt x="10922" y="10723"/>
                  </a:cubicBezTo>
                  <a:cubicBezTo>
                    <a:pt x="21099" y="16032"/>
                    <a:pt x="25081" y="16032"/>
                    <a:pt x="21541" y="10281"/>
                  </a:cubicBezTo>
                  <a:cubicBezTo>
                    <a:pt x="20214" y="8068"/>
                    <a:pt x="21541" y="7183"/>
                    <a:pt x="25081" y="8511"/>
                  </a:cubicBezTo>
                  <a:cubicBezTo>
                    <a:pt x="31718" y="10723"/>
                    <a:pt x="45876" y="-338"/>
                    <a:pt x="45876" y="-7860"/>
                  </a:cubicBezTo>
                  <a:cubicBezTo>
                    <a:pt x="45876" y="-10072"/>
                    <a:pt x="48531" y="-9630"/>
                    <a:pt x="52070" y="-6533"/>
                  </a:cubicBezTo>
                  <a:cubicBezTo>
                    <a:pt x="55610" y="-3435"/>
                    <a:pt x="57380" y="547"/>
                    <a:pt x="56495" y="2316"/>
                  </a:cubicBezTo>
                  <a:cubicBezTo>
                    <a:pt x="52070" y="9396"/>
                    <a:pt x="23311" y="20015"/>
                    <a:pt x="14904" y="17802"/>
                  </a:cubicBezTo>
                  <a:cubicBezTo>
                    <a:pt x="10037" y="16475"/>
                    <a:pt x="6055" y="16917"/>
                    <a:pt x="6055" y="18687"/>
                  </a:cubicBezTo>
                  <a:cubicBezTo>
                    <a:pt x="6055" y="20457"/>
                    <a:pt x="3401" y="22227"/>
                    <a:pt x="-139" y="22227"/>
                  </a:cubicBezTo>
                  <a:cubicBezTo>
                    <a:pt x="-5006" y="22227"/>
                    <a:pt x="-5448" y="20457"/>
                    <a:pt x="-1466" y="142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="" xmlns:a16="http://schemas.microsoft.com/office/drawing/2014/main" id="{CE0CAE0C-0304-46FE-87D2-5D6AB6B6F73B}"/>
                </a:ext>
              </a:extLst>
            </p:cNvPr>
            <p:cNvSpPr/>
            <p:nvPr/>
          </p:nvSpPr>
          <p:spPr>
            <a:xfrm flipV="1">
              <a:off x="4596633" y="2526563"/>
              <a:ext cx="15377" cy="12736"/>
            </a:xfrm>
            <a:custGeom>
              <a:avLst/>
              <a:gdLst>
                <a:gd name="connsiteX0" fmla="*/ -2570 w 15377"/>
                <a:gd name="connsiteY0" fmla="*/ -1169 h 12736"/>
                <a:gd name="connsiteX1" fmla="*/ 6279 w 15377"/>
                <a:gd name="connsiteY1" fmla="*/ -7806 h 12736"/>
                <a:gd name="connsiteX2" fmla="*/ 10704 w 15377"/>
                <a:gd name="connsiteY2" fmla="*/ -726 h 12736"/>
                <a:gd name="connsiteX3" fmla="*/ -2570 w 15377"/>
                <a:gd name="connsiteY3" fmla="*/ -1169 h 1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7" h="12736">
                  <a:moveTo>
                    <a:pt x="-2570" y="-1169"/>
                  </a:moveTo>
                  <a:cubicBezTo>
                    <a:pt x="-6994" y="-7806"/>
                    <a:pt x="-2127" y="-11345"/>
                    <a:pt x="6279" y="-7806"/>
                  </a:cubicBezTo>
                  <a:cubicBezTo>
                    <a:pt x="10261" y="-6478"/>
                    <a:pt x="12031" y="-3381"/>
                    <a:pt x="10704" y="-726"/>
                  </a:cubicBezTo>
                  <a:cubicBezTo>
                    <a:pt x="7164" y="5026"/>
                    <a:pt x="970" y="5026"/>
                    <a:pt x="-2570" y="-116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="" xmlns:a16="http://schemas.microsoft.com/office/drawing/2014/main" id="{B3288578-247B-4371-9F08-61FBDDCE37DA}"/>
                </a:ext>
              </a:extLst>
            </p:cNvPr>
            <p:cNvSpPr/>
            <p:nvPr/>
          </p:nvSpPr>
          <p:spPr>
            <a:xfrm flipV="1">
              <a:off x="4635909" y="2539817"/>
              <a:ext cx="24334" cy="18437"/>
            </a:xfrm>
            <a:custGeom>
              <a:avLst/>
              <a:gdLst>
                <a:gd name="connsiteX0" fmla="*/ -4327 w 24334"/>
                <a:gd name="connsiteY0" fmla="*/ 5881 h 18437"/>
                <a:gd name="connsiteX1" fmla="*/ 8062 w 24334"/>
                <a:gd name="connsiteY1" fmla="*/ -3411 h 18437"/>
                <a:gd name="connsiteX2" fmla="*/ 20008 w 24334"/>
                <a:gd name="connsiteY2" fmla="*/ -9163 h 18437"/>
                <a:gd name="connsiteX3" fmla="*/ 10274 w 24334"/>
                <a:gd name="connsiteY3" fmla="*/ 129 h 18437"/>
                <a:gd name="connsiteX4" fmla="*/ -4327 w 24334"/>
                <a:gd name="connsiteY4" fmla="*/ 5881 h 1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4" h="18437">
                  <a:moveTo>
                    <a:pt x="-4327" y="5881"/>
                  </a:moveTo>
                  <a:cubicBezTo>
                    <a:pt x="-4327" y="3668"/>
                    <a:pt x="983" y="-314"/>
                    <a:pt x="8062" y="-3411"/>
                  </a:cubicBezTo>
                  <a:lnTo>
                    <a:pt x="20008" y="-9163"/>
                  </a:lnTo>
                  <a:lnTo>
                    <a:pt x="10274" y="129"/>
                  </a:lnTo>
                  <a:cubicBezTo>
                    <a:pt x="-345" y="10305"/>
                    <a:pt x="-4327" y="11633"/>
                    <a:pt x="-4327" y="588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="" xmlns:a16="http://schemas.microsoft.com/office/drawing/2014/main" id="{016E8782-41D0-4DC0-8706-AEE3DC800BF3}"/>
                </a:ext>
              </a:extLst>
            </p:cNvPr>
            <p:cNvSpPr/>
            <p:nvPr/>
          </p:nvSpPr>
          <p:spPr>
            <a:xfrm flipV="1">
              <a:off x="4700008" y="2563813"/>
              <a:ext cx="38603" cy="27063"/>
            </a:xfrm>
            <a:custGeom>
              <a:avLst/>
              <a:gdLst>
                <a:gd name="connsiteX0" fmla="*/ -3530 w 38603"/>
                <a:gd name="connsiteY0" fmla="*/ 13795 h 27063"/>
                <a:gd name="connsiteX1" fmla="*/ -2203 w 38603"/>
                <a:gd name="connsiteY1" fmla="*/ -3019 h 27063"/>
                <a:gd name="connsiteX2" fmla="*/ 1779 w 38603"/>
                <a:gd name="connsiteY2" fmla="*/ -7885 h 27063"/>
                <a:gd name="connsiteX3" fmla="*/ 13283 w 38603"/>
                <a:gd name="connsiteY3" fmla="*/ -6558 h 27063"/>
                <a:gd name="connsiteX4" fmla="*/ 30539 w 38603"/>
                <a:gd name="connsiteY4" fmla="*/ -8328 h 27063"/>
                <a:gd name="connsiteX5" fmla="*/ 28326 w 38603"/>
                <a:gd name="connsiteY5" fmla="*/ 2733 h 27063"/>
                <a:gd name="connsiteX6" fmla="*/ 14168 w 38603"/>
                <a:gd name="connsiteY6" fmla="*/ 11140 h 27063"/>
                <a:gd name="connsiteX7" fmla="*/ 3549 w 38603"/>
                <a:gd name="connsiteY7" fmla="*/ 16007 h 27063"/>
                <a:gd name="connsiteX8" fmla="*/ -3530 w 38603"/>
                <a:gd name="connsiteY8" fmla="*/ 13795 h 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03" h="27063">
                  <a:moveTo>
                    <a:pt x="-3530" y="13795"/>
                  </a:moveTo>
                  <a:cubicBezTo>
                    <a:pt x="-5300" y="9813"/>
                    <a:pt x="-4415" y="2291"/>
                    <a:pt x="-2203" y="-3019"/>
                  </a:cubicBezTo>
                  <a:cubicBezTo>
                    <a:pt x="9" y="-8770"/>
                    <a:pt x="1779" y="-10540"/>
                    <a:pt x="1779" y="-7885"/>
                  </a:cubicBezTo>
                  <a:cubicBezTo>
                    <a:pt x="2222" y="-3903"/>
                    <a:pt x="5319" y="-3461"/>
                    <a:pt x="13283" y="-6558"/>
                  </a:cubicBezTo>
                  <a:cubicBezTo>
                    <a:pt x="19477" y="-8770"/>
                    <a:pt x="26999" y="-9655"/>
                    <a:pt x="30539" y="-8328"/>
                  </a:cubicBezTo>
                  <a:cubicBezTo>
                    <a:pt x="35848" y="-6116"/>
                    <a:pt x="35406" y="-4346"/>
                    <a:pt x="28326" y="2733"/>
                  </a:cubicBezTo>
                  <a:cubicBezTo>
                    <a:pt x="23902" y="7158"/>
                    <a:pt x="17265" y="11140"/>
                    <a:pt x="14168" y="11140"/>
                  </a:cubicBezTo>
                  <a:cubicBezTo>
                    <a:pt x="11071" y="11140"/>
                    <a:pt x="6204" y="13352"/>
                    <a:pt x="3549" y="16007"/>
                  </a:cubicBezTo>
                  <a:cubicBezTo>
                    <a:pt x="452" y="19104"/>
                    <a:pt x="-1760" y="18662"/>
                    <a:pt x="-3530" y="1379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="" xmlns:a16="http://schemas.microsoft.com/office/drawing/2014/main" id="{08B63740-EDD7-4A21-96FC-DBA58C7FC710}"/>
                </a:ext>
              </a:extLst>
            </p:cNvPr>
            <p:cNvSpPr/>
            <p:nvPr/>
          </p:nvSpPr>
          <p:spPr>
            <a:xfrm flipV="1">
              <a:off x="4774378" y="2598514"/>
              <a:ext cx="67305" cy="32208"/>
            </a:xfrm>
            <a:custGeom>
              <a:avLst/>
              <a:gdLst>
                <a:gd name="connsiteX0" fmla="*/ -4634 w 67305"/>
                <a:gd name="connsiteY0" fmla="*/ 16126 h 32208"/>
                <a:gd name="connsiteX1" fmla="*/ 19701 w 67305"/>
                <a:gd name="connsiteY1" fmla="*/ 640 h 32208"/>
                <a:gd name="connsiteX2" fmla="*/ 62176 w 67305"/>
                <a:gd name="connsiteY2" fmla="*/ -5554 h 32208"/>
                <a:gd name="connsiteX3" fmla="*/ 54212 w 67305"/>
                <a:gd name="connsiteY3" fmla="*/ -3342 h 32208"/>
                <a:gd name="connsiteX4" fmla="*/ 41824 w 67305"/>
                <a:gd name="connsiteY4" fmla="*/ 9047 h 32208"/>
                <a:gd name="connsiteX5" fmla="*/ 35629 w 67305"/>
                <a:gd name="connsiteY5" fmla="*/ 10374 h 32208"/>
                <a:gd name="connsiteX6" fmla="*/ 20586 w 67305"/>
                <a:gd name="connsiteY6" fmla="*/ 15684 h 32208"/>
                <a:gd name="connsiteX7" fmla="*/ -4634 w 67305"/>
                <a:gd name="connsiteY7" fmla="*/ 16126 h 3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305" h="32208">
                  <a:moveTo>
                    <a:pt x="-4634" y="16126"/>
                  </a:moveTo>
                  <a:cubicBezTo>
                    <a:pt x="-5076" y="11259"/>
                    <a:pt x="2446" y="6392"/>
                    <a:pt x="19701" y="640"/>
                  </a:cubicBezTo>
                  <a:cubicBezTo>
                    <a:pt x="49345" y="-9536"/>
                    <a:pt x="65716" y="-11748"/>
                    <a:pt x="62176" y="-5554"/>
                  </a:cubicBezTo>
                  <a:cubicBezTo>
                    <a:pt x="60849" y="-3342"/>
                    <a:pt x="57310" y="-2457"/>
                    <a:pt x="54212" y="-3342"/>
                  </a:cubicBezTo>
                  <a:cubicBezTo>
                    <a:pt x="48018" y="-5996"/>
                    <a:pt x="37842" y="4622"/>
                    <a:pt x="41824" y="9047"/>
                  </a:cubicBezTo>
                  <a:cubicBezTo>
                    <a:pt x="43594" y="11259"/>
                    <a:pt x="40496" y="11702"/>
                    <a:pt x="35629" y="10374"/>
                  </a:cubicBezTo>
                  <a:cubicBezTo>
                    <a:pt x="29435" y="8604"/>
                    <a:pt x="24126" y="10817"/>
                    <a:pt x="20586" y="15684"/>
                  </a:cubicBezTo>
                  <a:cubicBezTo>
                    <a:pt x="13507" y="25418"/>
                    <a:pt x="-4191" y="25860"/>
                    <a:pt x="-4634" y="1612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="" xmlns:a16="http://schemas.microsoft.com/office/drawing/2014/main" id="{474072B4-154D-4380-AEFF-2F07477F3F93}"/>
                </a:ext>
              </a:extLst>
            </p:cNvPr>
            <p:cNvSpPr/>
            <p:nvPr/>
          </p:nvSpPr>
          <p:spPr>
            <a:xfrm flipV="1">
              <a:off x="6910529" y="2181728"/>
              <a:ext cx="12854" cy="8406"/>
            </a:xfrm>
            <a:custGeom>
              <a:avLst/>
              <a:gdLst>
                <a:gd name="connsiteX0" fmla="*/ -4936 w 12854"/>
                <a:gd name="connsiteY0" fmla="*/ -5641 h 8406"/>
                <a:gd name="connsiteX1" fmla="*/ -3609 w 12854"/>
                <a:gd name="connsiteY1" fmla="*/ -10065 h 8406"/>
                <a:gd name="connsiteX2" fmla="*/ 3913 w 12854"/>
                <a:gd name="connsiteY2" fmla="*/ -5641 h 8406"/>
                <a:gd name="connsiteX3" fmla="*/ -4936 w 12854"/>
                <a:gd name="connsiteY3" fmla="*/ -5641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" h="8406">
                  <a:moveTo>
                    <a:pt x="-4936" y="-5641"/>
                  </a:moveTo>
                  <a:cubicBezTo>
                    <a:pt x="-10688" y="-9181"/>
                    <a:pt x="-10246" y="-10065"/>
                    <a:pt x="-3609" y="-10065"/>
                  </a:cubicBezTo>
                  <a:cubicBezTo>
                    <a:pt x="373" y="-10065"/>
                    <a:pt x="3913" y="-7853"/>
                    <a:pt x="3913" y="-5641"/>
                  </a:cubicBezTo>
                  <a:cubicBezTo>
                    <a:pt x="3913" y="-332"/>
                    <a:pt x="3470" y="-332"/>
                    <a:pt x="-4936" y="-564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="" xmlns:a16="http://schemas.microsoft.com/office/drawing/2014/main" id="{474983EA-0331-412E-BD78-61DEA673B420}"/>
                </a:ext>
              </a:extLst>
            </p:cNvPr>
            <p:cNvSpPr/>
            <p:nvPr/>
          </p:nvSpPr>
          <p:spPr>
            <a:xfrm flipV="1">
              <a:off x="6662338" y="2274201"/>
              <a:ext cx="8849" cy="7260"/>
            </a:xfrm>
            <a:custGeom>
              <a:avLst/>
              <a:gdLst>
                <a:gd name="connsiteX0" fmla="*/ -8433 w 8849"/>
                <a:gd name="connsiteY0" fmla="*/ -7444 h 7260"/>
                <a:gd name="connsiteX1" fmla="*/ -4008 w 8849"/>
                <a:gd name="connsiteY1" fmla="*/ -9213 h 7260"/>
                <a:gd name="connsiteX2" fmla="*/ 416 w 8849"/>
                <a:gd name="connsiteY2" fmla="*/ -4346 h 7260"/>
                <a:gd name="connsiteX3" fmla="*/ -4008 w 8849"/>
                <a:gd name="connsiteY3" fmla="*/ -2577 h 7260"/>
                <a:gd name="connsiteX4" fmla="*/ -8433 w 8849"/>
                <a:gd name="connsiteY4" fmla="*/ -7444 h 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7260">
                  <a:moveTo>
                    <a:pt x="-8433" y="-7444"/>
                  </a:moveTo>
                  <a:cubicBezTo>
                    <a:pt x="-8433" y="-9656"/>
                    <a:pt x="-6221" y="-10541"/>
                    <a:pt x="-4008" y="-9213"/>
                  </a:cubicBezTo>
                  <a:cubicBezTo>
                    <a:pt x="-1354" y="-7886"/>
                    <a:pt x="416" y="-5674"/>
                    <a:pt x="416" y="-4346"/>
                  </a:cubicBezTo>
                  <a:cubicBezTo>
                    <a:pt x="416" y="-3461"/>
                    <a:pt x="-1354" y="-2577"/>
                    <a:pt x="-4008" y="-2577"/>
                  </a:cubicBezTo>
                  <a:cubicBezTo>
                    <a:pt x="-6221" y="-2577"/>
                    <a:pt x="-8433" y="-4789"/>
                    <a:pt x="-8433" y="-744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="" xmlns:a16="http://schemas.microsoft.com/office/drawing/2014/main" id="{92D54D85-0338-4BEB-B3FF-68D5D1F66E77}"/>
                </a:ext>
              </a:extLst>
            </p:cNvPr>
            <p:cNvSpPr/>
            <p:nvPr/>
          </p:nvSpPr>
          <p:spPr>
            <a:xfrm flipV="1">
              <a:off x="5238082" y="3416463"/>
              <a:ext cx="1503059" cy="307624"/>
            </a:xfrm>
            <a:custGeom>
              <a:avLst/>
              <a:gdLst>
                <a:gd name="connsiteX0" fmla="*/ 19053 w 1503059"/>
                <a:gd name="connsiteY0" fmla="*/ 298641 h 307624"/>
                <a:gd name="connsiteX1" fmla="*/ 470 w 1503059"/>
                <a:gd name="connsiteY1" fmla="*/ 287137 h 307624"/>
                <a:gd name="connsiteX2" fmla="*/ 1354 w 1503059"/>
                <a:gd name="connsiteY2" fmla="*/ 277403 h 307624"/>
                <a:gd name="connsiteX3" fmla="*/ 10203 w 1503059"/>
                <a:gd name="connsiteY3" fmla="*/ 273864 h 307624"/>
                <a:gd name="connsiteX4" fmla="*/ 50024 w 1503059"/>
                <a:gd name="connsiteY4" fmla="*/ 261918 h 307624"/>
                <a:gd name="connsiteX5" fmla="*/ 64183 w 1503059"/>
                <a:gd name="connsiteY5" fmla="*/ 257936 h 307624"/>
                <a:gd name="connsiteX6" fmla="*/ 83208 w 1503059"/>
                <a:gd name="connsiteY6" fmla="*/ 251299 h 307624"/>
                <a:gd name="connsiteX7" fmla="*/ 111967 w 1503059"/>
                <a:gd name="connsiteY7" fmla="*/ 245104 h 307624"/>
                <a:gd name="connsiteX8" fmla="*/ 126568 w 1503059"/>
                <a:gd name="connsiteY8" fmla="*/ 240238 h 307624"/>
                <a:gd name="connsiteX9" fmla="*/ 142939 w 1503059"/>
                <a:gd name="connsiteY9" fmla="*/ 233158 h 307624"/>
                <a:gd name="connsiteX10" fmla="*/ 160195 w 1503059"/>
                <a:gd name="connsiteY10" fmla="*/ 228291 h 307624"/>
                <a:gd name="connsiteX11" fmla="*/ 188511 w 1503059"/>
                <a:gd name="connsiteY11" fmla="*/ 224752 h 307624"/>
                <a:gd name="connsiteX12" fmla="*/ 215501 w 1503059"/>
                <a:gd name="connsiteY12" fmla="*/ 220770 h 307624"/>
                <a:gd name="connsiteX13" fmla="*/ 223023 w 1503059"/>
                <a:gd name="connsiteY13" fmla="*/ 219442 h 307624"/>
                <a:gd name="connsiteX14" fmla="*/ 272577 w 1503059"/>
                <a:gd name="connsiteY14" fmla="*/ 213248 h 307624"/>
                <a:gd name="connsiteX15" fmla="*/ 315495 w 1503059"/>
                <a:gd name="connsiteY15" fmla="*/ 208823 h 307624"/>
                <a:gd name="connsiteX16" fmla="*/ 321247 w 1503059"/>
                <a:gd name="connsiteY16" fmla="*/ 208381 h 307624"/>
                <a:gd name="connsiteX17" fmla="*/ 324344 w 1503059"/>
                <a:gd name="connsiteY17" fmla="*/ 204399 h 307624"/>
                <a:gd name="connsiteX18" fmla="*/ 336733 w 1503059"/>
                <a:gd name="connsiteY18" fmla="*/ 199974 h 307624"/>
                <a:gd name="connsiteX19" fmla="*/ 354431 w 1503059"/>
                <a:gd name="connsiteY19" fmla="*/ 194665 h 307624"/>
                <a:gd name="connsiteX20" fmla="*/ 359740 w 1503059"/>
                <a:gd name="connsiteY20" fmla="*/ 193780 h 307624"/>
                <a:gd name="connsiteX21" fmla="*/ 375226 w 1503059"/>
                <a:gd name="connsiteY21" fmla="*/ 199090 h 307624"/>
                <a:gd name="connsiteX22" fmla="*/ 390712 w 1503059"/>
                <a:gd name="connsiteY22" fmla="*/ 196435 h 307624"/>
                <a:gd name="connsiteX23" fmla="*/ 407525 w 1503059"/>
                <a:gd name="connsiteY23" fmla="*/ 193780 h 307624"/>
                <a:gd name="connsiteX24" fmla="*/ 429648 w 1503059"/>
                <a:gd name="connsiteY24" fmla="*/ 190240 h 307624"/>
                <a:gd name="connsiteX25" fmla="*/ 545570 w 1503059"/>
                <a:gd name="connsiteY25" fmla="*/ 192453 h 307624"/>
                <a:gd name="connsiteX26" fmla="*/ 553534 w 1503059"/>
                <a:gd name="connsiteY26" fmla="*/ 189798 h 307624"/>
                <a:gd name="connsiteX27" fmla="*/ 564595 w 1503059"/>
                <a:gd name="connsiteY27" fmla="*/ 184931 h 307624"/>
                <a:gd name="connsiteX28" fmla="*/ 570347 w 1503059"/>
                <a:gd name="connsiteY28" fmla="*/ 180949 h 307624"/>
                <a:gd name="connsiteX29" fmla="*/ 584506 w 1503059"/>
                <a:gd name="connsiteY29" fmla="*/ 178294 h 307624"/>
                <a:gd name="connsiteX30" fmla="*/ 598222 w 1503059"/>
                <a:gd name="connsiteY30" fmla="*/ 178294 h 307624"/>
                <a:gd name="connsiteX31" fmla="*/ 618574 w 1503059"/>
                <a:gd name="connsiteY31" fmla="*/ 174312 h 307624"/>
                <a:gd name="connsiteX32" fmla="*/ 698658 w 1503059"/>
                <a:gd name="connsiteY32" fmla="*/ 168118 h 307624"/>
                <a:gd name="connsiteX33" fmla="*/ 784494 w 1503059"/>
                <a:gd name="connsiteY33" fmla="*/ 153959 h 307624"/>
                <a:gd name="connsiteX34" fmla="*/ 811041 w 1503059"/>
                <a:gd name="connsiteY34" fmla="*/ 149092 h 307624"/>
                <a:gd name="connsiteX35" fmla="*/ 839800 w 1503059"/>
                <a:gd name="connsiteY35" fmla="*/ 141571 h 307624"/>
                <a:gd name="connsiteX36" fmla="*/ 877409 w 1503059"/>
                <a:gd name="connsiteY36" fmla="*/ 135819 h 307624"/>
                <a:gd name="connsiteX37" fmla="*/ 908380 w 1503059"/>
                <a:gd name="connsiteY37" fmla="*/ 131837 h 307624"/>
                <a:gd name="connsiteX38" fmla="*/ 934485 w 1503059"/>
                <a:gd name="connsiteY38" fmla="*/ 125200 h 307624"/>
                <a:gd name="connsiteX39" fmla="*/ 952625 w 1503059"/>
                <a:gd name="connsiteY39" fmla="*/ 121660 h 307624"/>
                <a:gd name="connsiteX40" fmla="*/ 970323 w 1503059"/>
                <a:gd name="connsiteY40" fmla="*/ 117236 h 307624"/>
                <a:gd name="connsiteX41" fmla="*/ 985809 w 1503059"/>
                <a:gd name="connsiteY41" fmla="*/ 113254 h 307624"/>
                <a:gd name="connsiteX42" fmla="*/ 994216 w 1503059"/>
                <a:gd name="connsiteY42" fmla="*/ 111927 h 307624"/>
                <a:gd name="connsiteX43" fmla="*/ 1067663 w 1503059"/>
                <a:gd name="connsiteY43" fmla="*/ 100423 h 307624"/>
                <a:gd name="connsiteX44" fmla="*/ 1103059 w 1503059"/>
                <a:gd name="connsiteY44" fmla="*/ 94228 h 307624"/>
                <a:gd name="connsiteX45" fmla="*/ 1118102 w 1503059"/>
                <a:gd name="connsiteY45" fmla="*/ 94228 h 307624"/>
                <a:gd name="connsiteX46" fmla="*/ 1129164 w 1503059"/>
                <a:gd name="connsiteY46" fmla="*/ 91574 h 307624"/>
                <a:gd name="connsiteX47" fmla="*/ 1147304 w 1503059"/>
                <a:gd name="connsiteY47" fmla="*/ 87149 h 307624"/>
                <a:gd name="connsiteX48" fmla="*/ 1155268 w 1503059"/>
                <a:gd name="connsiteY48" fmla="*/ 82282 h 307624"/>
                <a:gd name="connsiteX49" fmla="*/ 1178718 w 1503059"/>
                <a:gd name="connsiteY49" fmla="*/ 73876 h 307624"/>
                <a:gd name="connsiteX50" fmla="*/ 1198186 w 1503059"/>
                <a:gd name="connsiteY50" fmla="*/ 71663 h 307624"/>
                <a:gd name="connsiteX51" fmla="*/ 1233582 w 1503059"/>
                <a:gd name="connsiteY51" fmla="*/ 66354 h 307624"/>
                <a:gd name="connsiteX52" fmla="*/ 1249068 w 1503059"/>
                <a:gd name="connsiteY52" fmla="*/ 62372 h 307624"/>
                <a:gd name="connsiteX53" fmla="*/ 1313224 w 1503059"/>
                <a:gd name="connsiteY53" fmla="*/ 43347 h 307624"/>
                <a:gd name="connsiteX54" fmla="*/ 1328267 w 1503059"/>
                <a:gd name="connsiteY54" fmla="*/ 41134 h 307624"/>
                <a:gd name="connsiteX55" fmla="*/ 1339771 w 1503059"/>
                <a:gd name="connsiteY55" fmla="*/ 41134 h 307624"/>
                <a:gd name="connsiteX56" fmla="*/ 1349062 w 1503059"/>
                <a:gd name="connsiteY56" fmla="*/ 37595 h 307624"/>
                <a:gd name="connsiteX57" fmla="*/ 1355256 w 1503059"/>
                <a:gd name="connsiteY57" fmla="*/ 32728 h 307624"/>
                <a:gd name="connsiteX58" fmla="*/ 1370300 w 1503059"/>
                <a:gd name="connsiteY58" fmla="*/ 29631 h 307624"/>
                <a:gd name="connsiteX59" fmla="*/ 1387555 w 1503059"/>
                <a:gd name="connsiteY59" fmla="*/ 25648 h 307624"/>
                <a:gd name="connsiteX60" fmla="*/ 1417200 w 1503059"/>
                <a:gd name="connsiteY60" fmla="*/ 10605 h 307624"/>
                <a:gd name="connsiteX61" fmla="*/ 1435783 w 1503059"/>
                <a:gd name="connsiteY61" fmla="*/ -456 h 307624"/>
                <a:gd name="connsiteX62" fmla="*/ 1489319 w 1503059"/>
                <a:gd name="connsiteY62" fmla="*/ 10163 h 307624"/>
                <a:gd name="connsiteX63" fmla="*/ 1495956 w 1503059"/>
                <a:gd name="connsiteY63" fmla="*/ 24764 h 307624"/>
                <a:gd name="connsiteX64" fmla="*/ 1481355 w 1503059"/>
                <a:gd name="connsiteY64" fmla="*/ 31843 h 307624"/>
                <a:gd name="connsiteX65" fmla="*/ 1464984 w 1503059"/>
                <a:gd name="connsiteY65" fmla="*/ 42904 h 307624"/>
                <a:gd name="connsiteX66" fmla="*/ 1461445 w 1503059"/>
                <a:gd name="connsiteY66" fmla="*/ 41577 h 307624"/>
                <a:gd name="connsiteX67" fmla="*/ 1447729 w 1503059"/>
                <a:gd name="connsiteY67" fmla="*/ 46886 h 307624"/>
                <a:gd name="connsiteX68" fmla="*/ 1425606 w 1503059"/>
                <a:gd name="connsiteY68" fmla="*/ 58390 h 307624"/>
                <a:gd name="connsiteX69" fmla="*/ 1417200 w 1503059"/>
                <a:gd name="connsiteY69" fmla="*/ 62814 h 307624"/>
                <a:gd name="connsiteX70" fmla="*/ 1410563 w 1503059"/>
                <a:gd name="connsiteY70" fmla="*/ 64584 h 307624"/>
                <a:gd name="connsiteX71" fmla="*/ 1403926 w 1503059"/>
                <a:gd name="connsiteY71" fmla="*/ 67239 h 307624"/>
                <a:gd name="connsiteX72" fmla="*/ 1399502 w 1503059"/>
                <a:gd name="connsiteY72" fmla="*/ 69451 h 307624"/>
                <a:gd name="connsiteX73" fmla="*/ 1395077 w 1503059"/>
                <a:gd name="connsiteY73" fmla="*/ 71221 h 307624"/>
                <a:gd name="connsiteX74" fmla="*/ 1384901 w 1503059"/>
                <a:gd name="connsiteY74" fmla="*/ 76088 h 307624"/>
                <a:gd name="connsiteX75" fmla="*/ 1333134 w 1503059"/>
                <a:gd name="connsiteY75" fmla="*/ 93786 h 307624"/>
                <a:gd name="connsiteX76" fmla="*/ 1322073 w 1503059"/>
                <a:gd name="connsiteY76" fmla="*/ 94671 h 307624"/>
                <a:gd name="connsiteX77" fmla="*/ 1311011 w 1503059"/>
                <a:gd name="connsiteY77" fmla="*/ 97768 h 307624"/>
                <a:gd name="connsiteX78" fmla="*/ 1305702 w 1503059"/>
                <a:gd name="connsiteY78" fmla="*/ 102193 h 307624"/>
                <a:gd name="connsiteX79" fmla="*/ 1249068 w 1503059"/>
                <a:gd name="connsiteY79" fmla="*/ 114581 h 307624"/>
                <a:gd name="connsiteX80" fmla="*/ 1209247 w 1503059"/>
                <a:gd name="connsiteY80" fmla="*/ 125200 h 307624"/>
                <a:gd name="connsiteX81" fmla="*/ 1128279 w 1503059"/>
                <a:gd name="connsiteY81" fmla="*/ 142013 h 307624"/>
                <a:gd name="connsiteX82" fmla="*/ 1105714 w 1503059"/>
                <a:gd name="connsiteY82" fmla="*/ 146880 h 307624"/>
                <a:gd name="connsiteX83" fmla="*/ 1090228 w 1503059"/>
                <a:gd name="connsiteY83" fmla="*/ 153075 h 307624"/>
                <a:gd name="connsiteX84" fmla="*/ 1076512 w 1503059"/>
                <a:gd name="connsiteY84" fmla="*/ 157057 h 307624"/>
                <a:gd name="connsiteX85" fmla="*/ 1054832 w 1503059"/>
                <a:gd name="connsiteY85" fmla="*/ 161481 h 307624"/>
                <a:gd name="connsiteX86" fmla="*/ 1037134 w 1503059"/>
                <a:gd name="connsiteY86" fmla="*/ 163251 h 307624"/>
                <a:gd name="connsiteX87" fmla="*/ 1022533 w 1503059"/>
                <a:gd name="connsiteY87" fmla="*/ 163251 h 307624"/>
                <a:gd name="connsiteX88" fmla="*/ 997755 w 1503059"/>
                <a:gd name="connsiteY88" fmla="*/ 167233 h 307624"/>
                <a:gd name="connsiteX89" fmla="*/ 985367 w 1503059"/>
                <a:gd name="connsiteY89" fmla="*/ 171658 h 307624"/>
                <a:gd name="connsiteX90" fmla="*/ 972093 w 1503059"/>
                <a:gd name="connsiteY90" fmla="*/ 172100 h 307624"/>
                <a:gd name="connsiteX91" fmla="*/ 946874 w 1503059"/>
                <a:gd name="connsiteY91" fmla="*/ 172985 h 307624"/>
                <a:gd name="connsiteX92" fmla="*/ 898204 w 1503059"/>
                <a:gd name="connsiteY92" fmla="*/ 178737 h 307624"/>
                <a:gd name="connsiteX93" fmla="*/ 854401 w 1503059"/>
                <a:gd name="connsiteY93" fmla="*/ 185374 h 307624"/>
                <a:gd name="connsiteX94" fmla="*/ 844667 w 1503059"/>
                <a:gd name="connsiteY94" fmla="*/ 191125 h 307624"/>
                <a:gd name="connsiteX95" fmla="*/ 846437 w 1503059"/>
                <a:gd name="connsiteY95" fmla="*/ 186701 h 307624"/>
                <a:gd name="connsiteX96" fmla="*/ 843340 w 1503059"/>
                <a:gd name="connsiteY96" fmla="*/ 183161 h 307624"/>
                <a:gd name="connsiteX97" fmla="*/ 836261 w 1503059"/>
                <a:gd name="connsiteY97" fmla="*/ 189356 h 307624"/>
                <a:gd name="connsiteX98" fmla="*/ 825642 w 1503059"/>
                <a:gd name="connsiteY98" fmla="*/ 194665 h 307624"/>
                <a:gd name="connsiteX99" fmla="*/ 773433 w 1503059"/>
                <a:gd name="connsiteY99" fmla="*/ 200859 h 307624"/>
                <a:gd name="connsiteX100" fmla="*/ 718569 w 1503059"/>
                <a:gd name="connsiteY100" fmla="*/ 204841 h 307624"/>
                <a:gd name="connsiteX101" fmla="*/ 707950 w 1503059"/>
                <a:gd name="connsiteY101" fmla="*/ 205726 h 307624"/>
                <a:gd name="connsiteX102" fmla="*/ 705295 w 1503059"/>
                <a:gd name="connsiteY102" fmla="*/ 205284 h 307624"/>
                <a:gd name="connsiteX103" fmla="*/ 699986 w 1503059"/>
                <a:gd name="connsiteY103" fmla="*/ 202187 h 307624"/>
                <a:gd name="connsiteX104" fmla="*/ 633175 w 1503059"/>
                <a:gd name="connsiteY104" fmla="*/ 209266 h 307624"/>
                <a:gd name="connsiteX105" fmla="*/ 620787 w 1503059"/>
                <a:gd name="connsiteY105" fmla="*/ 212363 h 307624"/>
                <a:gd name="connsiteX106" fmla="*/ 597779 w 1503059"/>
                <a:gd name="connsiteY106" fmla="*/ 216788 h 307624"/>
                <a:gd name="connsiteX107" fmla="*/ 570347 w 1503059"/>
                <a:gd name="connsiteY107" fmla="*/ 221212 h 307624"/>
                <a:gd name="connsiteX108" fmla="*/ 543358 w 1503059"/>
                <a:gd name="connsiteY108" fmla="*/ 225637 h 307624"/>
                <a:gd name="connsiteX109" fmla="*/ 503537 w 1503059"/>
                <a:gd name="connsiteY109" fmla="*/ 229176 h 307624"/>
                <a:gd name="connsiteX110" fmla="*/ 454867 w 1503059"/>
                <a:gd name="connsiteY110" fmla="*/ 233601 h 307624"/>
                <a:gd name="connsiteX111" fmla="*/ 418586 w 1503059"/>
                <a:gd name="connsiteY111" fmla="*/ 240680 h 307624"/>
                <a:gd name="connsiteX112" fmla="*/ 412834 w 1503059"/>
                <a:gd name="connsiteY112" fmla="*/ 240238 h 307624"/>
                <a:gd name="connsiteX113" fmla="*/ 403985 w 1503059"/>
                <a:gd name="connsiteY113" fmla="*/ 239795 h 307624"/>
                <a:gd name="connsiteX114" fmla="*/ 391154 w 1503059"/>
                <a:gd name="connsiteY114" fmla="*/ 242007 h 307624"/>
                <a:gd name="connsiteX115" fmla="*/ 384518 w 1503059"/>
                <a:gd name="connsiteY115" fmla="*/ 245104 h 307624"/>
                <a:gd name="connsiteX116" fmla="*/ 379208 w 1503059"/>
                <a:gd name="connsiteY116" fmla="*/ 245104 h 307624"/>
                <a:gd name="connsiteX117" fmla="*/ 372129 w 1503059"/>
                <a:gd name="connsiteY117" fmla="*/ 242450 h 307624"/>
                <a:gd name="connsiteX118" fmla="*/ 292045 w 1503059"/>
                <a:gd name="connsiteY118" fmla="*/ 250414 h 307624"/>
                <a:gd name="connsiteX119" fmla="*/ 256649 w 1503059"/>
                <a:gd name="connsiteY119" fmla="*/ 257051 h 307624"/>
                <a:gd name="connsiteX120" fmla="*/ 238509 w 1503059"/>
                <a:gd name="connsiteY120" fmla="*/ 256608 h 307624"/>
                <a:gd name="connsiteX121" fmla="*/ 230987 w 1503059"/>
                <a:gd name="connsiteY121" fmla="*/ 258820 h 307624"/>
                <a:gd name="connsiteX122" fmla="*/ 206652 w 1503059"/>
                <a:gd name="connsiteY122" fmla="*/ 266342 h 307624"/>
                <a:gd name="connsiteX123" fmla="*/ 173468 w 1503059"/>
                <a:gd name="connsiteY123" fmla="*/ 272979 h 307624"/>
                <a:gd name="connsiteX124" fmla="*/ 146479 w 1503059"/>
                <a:gd name="connsiteY124" fmla="*/ 277846 h 307624"/>
                <a:gd name="connsiteX125" fmla="*/ 138514 w 1503059"/>
                <a:gd name="connsiteY125" fmla="*/ 280501 h 307624"/>
                <a:gd name="connsiteX126" fmla="*/ 131878 w 1503059"/>
                <a:gd name="connsiteY126" fmla="*/ 282270 h 307624"/>
                <a:gd name="connsiteX127" fmla="*/ 125241 w 1503059"/>
                <a:gd name="connsiteY127" fmla="*/ 283598 h 307624"/>
                <a:gd name="connsiteX128" fmla="*/ 112410 w 1503059"/>
                <a:gd name="connsiteY128" fmla="*/ 284925 h 307624"/>
                <a:gd name="connsiteX129" fmla="*/ 96924 w 1503059"/>
                <a:gd name="connsiteY129" fmla="*/ 288022 h 307624"/>
                <a:gd name="connsiteX130" fmla="*/ 71704 w 1503059"/>
                <a:gd name="connsiteY130" fmla="*/ 292889 h 307624"/>
                <a:gd name="connsiteX131" fmla="*/ 50024 w 1503059"/>
                <a:gd name="connsiteY131" fmla="*/ 297314 h 307624"/>
                <a:gd name="connsiteX132" fmla="*/ 19053 w 1503059"/>
                <a:gd name="connsiteY132" fmla="*/ 298641 h 30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1503059" h="307624">
                  <a:moveTo>
                    <a:pt x="19053" y="298641"/>
                  </a:moveTo>
                  <a:cubicBezTo>
                    <a:pt x="13301" y="297314"/>
                    <a:pt x="4894" y="292447"/>
                    <a:pt x="470" y="287137"/>
                  </a:cubicBezTo>
                  <a:cubicBezTo>
                    <a:pt x="-9707" y="275634"/>
                    <a:pt x="-9707" y="273864"/>
                    <a:pt x="1354" y="277403"/>
                  </a:cubicBezTo>
                  <a:cubicBezTo>
                    <a:pt x="7549" y="279173"/>
                    <a:pt x="10203" y="278288"/>
                    <a:pt x="10203" y="273864"/>
                  </a:cubicBezTo>
                  <a:cubicBezTo>
                    <a:pt x="10203" y="267227"/>
                    <a:pt x="28344" y="261918"/>
                    <a:pt x="50024" y="261918"/>
                  </a:cubicBezTo>
                  <a:cubicBezTo>
                    <a:pt x="57103" y="261918"/>
                    <a:pt x="63298" y="260148"/>
                    <a:pt x="64183" y="257936"/>
                  </a:cubicBezTo>
                  <a:cubicBezTo>
                    <a:pt x="65067" y="255281"/>
                    <a:pt x="73474" y="252626"/>
                    <a:pt x="83208" y="251299"/>
                  </a:cubicBezTo>
                  <a:cubicBezTo>
                    <a:pt x="92942" y="250414"/>
                    <a:pt x="105773" y="247317"/>
                    <a:pt x="111967" y="245104"/>
                  </a:cubicBezTo>
                  <a:cubicBezTo>
                    <a:pt x="118162" y="242892"/>
                    <a:pt x="124356" y="240680"/>
                    <a:pt x="126568" y="240238"/>
                  </a:cubicBezTo>
                  <a:cubicBezTo>
                    <a:pt x="128338" y="240238"/>
                    <a:pt x="135860" y="236698"/>
                    <a:pt x="142939" y="233158"/>
                  </a:cubicBezTo>
                  <a:cubicBezTo>
                    <a:pt x="150461" y="229176"/>
                    <a:pt x="157982" y="226964"/>
                    <a:pt x="160195" y="228291"/>
                  </a:cubicBezTo>
                  <a:cubicBezTo>
                    <a:pt x="161964" y="229619"/>
                    <a:pt x="174795" y="227849"/>
                    <a:pt x="188511" y="224752"/>
                  </a:cubicBezTo>
                  <a:cubicBezTo>
                    <a:pt x="202227" y="221655"/>
                    <a:pt x="214616" y="219885"/>
                    <a:pt x="215501" y="220770"/>
                  </a:cubicBezTo>
                  <a:cubicBezTo>
                    <a:pt x="216828" y="222097"/>
                    <a:pt x="219926" y="221655"/>
                    <a:pt x="223023" y="219442"/>
                  </a:cubicBezTo>
                  <a:cubicBezTo>
                    <a:pt x="229217" y="215903"/>
                    <a:pt x="250455" y="213248"/>
                    <a:pt x="272577" y="213248"/>
                  </a:cubicBezTo>
                  <a:cubicBezTo>
                    <a:pt x="280541" y="213248"/>
                    <a:pt x="312840" y="209708"/>
                    <a:pt x="315495" y="208823"/>
                  </a:cubicBezTo>
                  <a:cubicBezTo>
                    <a:pt x="316822" y="208381"/>
                    <a:pt x="319035" y="207939"/>
                    <a:pt x="321247" y="208381"/>
                  </a:cubicBezTo>
                  <a:cubicBezTo>
                    <a:pt x="323017" y="208381"/>
                    <a:pt x="324344" y="207054"/>
                    <a:pt x="324344" y="204399"/>
                  </a:cubicBezTo>
                  <a:cubicBezTo>
                    <a:pt x="324344" y="202187"/>
                    <a:pt x="330096" y="199974"/>
                    <a:pt x="336733" y="199974"/>
                  </a:cubicBezTo>
                  <a:cubicBezTo>
                    <a:pt x="343370" y="199974"/>
                    <a:pt x="351334" y="197762"/>
                    <a:pt x="354431" y="194665"/>
                  </a:cubicBezTo>
                  <a:cubicBezTo>
                    <a:pt x="357528" y="191568"/>
                    <a:pt x="359740" y="191125"/>
                    <a:pt x="359740" y="193780"/>
                  </a:cubicBezTo>
                  <a:cubicBezTo>
                    <a:pt x="359740" y="196435"/>
                    <a:pt x="366819" y="198647"/>
                    <a:pt x="375226" y="199090"/>
                  </a:cubicBezTo>
                  <a:cubicBezTo>
                    <a:pt x="383633" y="199532"/>
                    <a:pt x="390712" y="198205"/>
                    <a:pt x="390712" y="196435"/>
                  </a:cubicBezTo>
                  <a:cubicBezTo>
                    <a:pt x="390712" y="194665"/>
                    <a:pt x="398234" y="193338"/>
                    <a:pt x="407525" y="193780"/>
                  </a:cubicBezTo>
                  <a:cubicBezTo>
                    <a:pt x="416374" y="194223"/>
                    <a:pt x="426550" y="192453"/>
                    <a:pt x="429648" y="190240"/>
                  </a:cubicBezTo>
                  <a:cubicBezTo>
                    <a:pt x="439824" y="181834"/>
                    <a:pt x="545570" y="184046"/>
                    <a:pt x="545570" y="192453"/>
                  </a:cubicBezTo>
                  <a:cubicBezTo>
                    <a:pt x="545570" y="195107"/>
                    <a:pt x="549110" y="193780"/>
                    <a:pt x="553534" y="189798"/>
                  </a:cubicBezTo>
                  <a:cubicBezTo>
                    <a:pt x="557959" y="185374"/>
                    <a:pt x="563268" y="183604"/>
                    <a:pt x="564595" y="184931"/>
                  </a:cubicBezTo>
                  <a:cubicBezTo>
                    <a:pt x="566365" y="186701"/>
                    <a:pt x="568577" y="184931"/>
                    <a:pt x="570347" y="180949"/>
                  </a:cubicBezTo>
                  <a:cubicBezTo>
                    <a:pt x="572117" y="175197"/>
                    <a:pt x="575214" y="174755"/>
                    <a:pt x="584506" y="178294"/>
                  </a:cubicBezTo>
                  <a:cubicBezTo>
                    <a:pt x="591585" y="180949"/>
                    <a:pt x="596894" y="180949"/>
                    <a:pt x="598222" y="178294"/>
                  </a:cubicBezTo>
                  <a:cubicBezTo>
                    <a:pt x="599549" y="176082"/>
                    <a:pt x="608841" y="174312"/>
                    <a:pt x="618574" y="174312"/>
                  </a:cubicBezTo>
                  <a:cubicBezTo>
                    <a:pt x="645564" y="174312"/>
                    <a:pt x="693791" y="170773"/>
                    <a:pt x="698658" y="168118"/>
                  </a:cubicBezTo>
                  <a:cubicBezTo>
                    <a:pt x="707507" y="162808"/>
                    <a:pt x="747328" y="156614"/>
                    <a:pt x="784494" y="153959"/>
                  </a:cubicBezTo>
                  <a:cubicBezTo>
                    <a:pt x="795998" y="153517"/>
                    <a:pt x="807501" y="151305"/>
                    <a:pt x="811041" y="149092"/>
                  </a:cubicBezTo>
                  <a:cubicBezTo>
                    <a:pt x="814581" y="146880"/>
                    <a:pt x="827412" y="143341"/>
                    <a:pt x="839800" y="141571"/>
                  </a:cubicBezTo>
                  <a:cubicBezTo>
                    <a:pt x="851746" y="139801"/>
                    <a:pt x="869002" y="137146"/>
                    <a:pt x="877409" y="135819"/>
                  </a:cubicBezTo>
                  <a:cubicBezTo>
                    <a:pt x="885815" y="134049"/>
                    <a:pt x="899974" y="132722"/>
                    <a:pt x="908380" y="131837"/>
                  </a:cubicBezTo>
                  <a:cubicBezTo>
                    <a:pt x="917229" y="130952"/>
                    <a:pt x="928733" y="128297"/>
                    <a:pt x="934485" y="125200"/>
                  </a:cubicBezTo>
                  <a:cubicBezTo>
                    <a:pt x="940237" y="122103"/>
                    <a:pt x="948201" y="120333"/>
                    <a:pt x="952625" y="121660"/>
                  </a:cubicBezTo>
                  <a:cubicBezTo>
                    <a:pt x="957050" y="122988"/>
                    <a:pt x="965014" y="120776"/>
                    <a:pt x="970323" y="117236"/>
                  </a:cubicBezTo>
                  <a:cubicBezTo>
                    <a:pt x="975190" y="113696"/>
                    <a:pt x="982270" y="111927"/>
                    <a:pt x="985809" y="113254"/>
                  </a:cubicBezTo>
                  <a:cubicBezTo>
                    <a:pt x="989349" y="114581"/>
                    <a:pt x="993331" y="113696"/>
                    <a:pt x="994216" y="111927"/>
                  </a:cubicBezTo>
                  <a:cubicBezTo>
                    <a:pt x="996428" y="108387"/>
                    <a:pt x="1030497" y="103078"/>
                    <a:pt x="1067663" y="100423"/>
                  </a:cubicBezTo>
                  <a:cubicBezTo>
                    <a:pt x="1078724" y="99538"/>
                    <a:pt x="1094652" y="96883"/>
                    <a:pt x="1103059" y="94228"/>
                  </a:cubicBezTo>
                  <a:cubicBezTo>
                    <a:pt x="1122084" y="88477"/>
                    <a:pt x="1122084" y="88477"/>
                    <a:pt x="1118102" y="94228"/>
                  </a:cubicBezTo>
                  <a:cubicBezTo>
                    <a:pt x="1116775" y="96883"/>
                    <a:pt x="1121642" y="95556"/>
                    <a:pt x="1129164" y="91574"/>
                  </a:cubicBezTo>
                  <a:cubicBezTo>
                    <a:pt x="1136685" y="87592"/>
                    <a:pt x="1145092" y="85822"/>
                    <a:pt x="1147304" y="87149"/>
                  </a:cubicBezTo>
                  <a:cubicBezTo>
                    <a:pt x="1149516" y="88477"/>
                    <a:pt x="1153056" y="86264"/>
                    <a:pt x="1155268" y="82282"/>
                  </a:cubicBezTo>
                  <a:cubicBezTo>
                    <a:pt x="1157481" y="77858"/>
                    <a:pt x="1166330" y="74761"/>
                    <a:pt x="1178718" y="73876"/>
                  </a:cubicBezTo>
                  <a:cubicBezTo>
                    <a:pt x="1189337" y="72991"/>
                    <a:pt x="1198186" y="72106"/>
                    <a:pt x="1198186" y="71663"/>
                  </a:cubicBezTo>
                  <a:cubicBezTo>
                    <a:pt x="1198186" y="70336"/>
                    <a:pt x="1211902" y="68566"/>
                    <a:pt x="1233582" y="66354"/>
                  </a:cubicBezTo>
                  <a:cubicBezTo>
                    <a:pt x="1241104" y="65469"/>
                    <a:pt x="1247741" y="64142"/>
                    <a:pt x="1249068" y="62372"/>
                  </a:cubicBezTo>
                  <a:cubicBezTo>
                    <a:pt x="1253935" y="57505"/>
                    <a:pt x="1307472" y="41577"/>
                    <a:pt x="1313224" y="43347"/>
                  </a:cubicBezTo>
                  <a:cubicBezTo>
                    <a:pt x="1316321" y="44674"/>
                    <a:pt x="1323400" y="43789"/>
                    <a:pt x="1328267" y="41134"/>
                  </a:cubicBezTo>
                  <a:cubicBezTo>
                    <a:pt x="1334461" y="37595"/>
                    <a:pt x="1338001" y="37595"/>
                    <a:pt x="1339771" y="41134"/>
                  </a:cubicBezTo>
                  <a:cubicBezTo>
                    <a:pt x="1341983" y="43789"/>
                    <a:pt x="1345080" y="42904"/>
                    <a:pt x="1349062" y="37595"/>
                  </a:cubicBezTo>
                  <a:cubicBezTo>
                    <a:pt x="1352159" y="33170"/>
                    <a:pt x="1355256" y="30958"/>
                    <a:pt x="1355256" y="32728"/>
                  </a:cubicBezTo>
                  <a:cubicBezTo>
                    <a:pt x="1355256" y="34498"/>
                    <a:pt x="1361893" y="33170"/>
                    <a:pt x="1370300" y="29631"/>
                  </a:cubicBezTo>
                  <a:cubicBezTo>
                    <a:pt x="1378264" y="26091"/>
                    <a:pt x="1386228" y="24321"/>
                    <a:pt x="1387555" y="25648"/>
                  </a:cubicBezTo>
                  <a:cubicBezTo>
                    <a:pt x="1390210" y="28746"/>
                    <a:pt x="1417200" y="15030"/>
                    <a:pt x="1417200" y="10605"/>
                  </a:cubicBezTo>
                  <a:cubicBezTo>
                    <a:pt x="1417200" y="8835"/>
                    <a:pt x="1425606" y="3968"/>
                    <a:pt x="1435783" y="-456"/>
                  </a:cubicBezTo>
                  <a:cubicBezTo>
                    <a:pt x="1460560" y="-11517"/>
                    <a:pt x="1479143" y="-7535"/>
                    <a:pt x="1489319" y="10163"/>
                  </a:cubicBezTo>
                  <a:cubicBezTo>
                    <a:pt x="1493744" y="18127"/>
                    <a:pt x="1496398" y="24321"/>
                    <a:pt x="1495956" y="24764"/>
                  </a:cubicBezTo>
                  <a:cubicBezTo>
                    <a:pt x="1495071" y="25206"/>
                    <a:pt x="1488877" y="28303"/>
                    <a:pt x="1481355" y="31843"/>
                  </a:cubicBezTo>
                  <a:cubicBezTo>
                    <a:pt x="1474276" y="35382"/>
                    <a:pt x="1466754" y="40249"/>
                    <a:pt x="1464984" y="42904"/>
                  </a:cubicBezTo>
                  <a:cubicBezTo>
                    <a:pt x="1462772" y="45559"/>
                    <a:pt x="1461445" y="45116"/>
                    <a:pt x="1461445" y="41577"/>
                  </a:cubicBezTo>
                  <a:cubicBezTo>
                    <a:pt x="1461445" y="37595"/>
                    <a:pt x="1456578" y="39807"/>
                    <a:pt x="1447729" y="46886"/>
                  </a:cubicBezTo>
                  <a:cubicBezTo>
                    <a:pt x="1440207" y="53080"/>
                    <a:pt x="1430473" y="58390"/>
                    <a:pt x="1425606" y="58390"/>
                  </a:cubicBezTo>
                  <a:cubicBezTo>
                    <a:pt x="1421182" y="58390"/>
                    <a:pt x="1417200" y="60160"/>
                    <a:pt x="1417200" y="62814"/>
                  </a:cubicBezTo>
                  <a:cubicBezTo>
                    <a:pt x="1417200" y="65027"/>
                    <a:pt x="1414102" y="65912"/>
                    <a:pt x="1410563" y="64584"/>
                  </a:cubicBezTo>
                  <a:cubicBezTo>
                    <a:pt x="1407023" y="62814"/>
                    <a:pt x="1403926" y="64142"/>
                    <a:pt x="1403926" y="67239"/>
                  </a:cubicBezTo>
                  <a:cubicBezTo>
                    <a:pt x="1403926" y="69894"/>
                    <a:pt x="1402156" y="70779"/>
                    <a:pt x="1399502" y="69451"/>
                  </a:cubicBezTo>
                  <a:cubicBezTo>
                    <a:pt x="1397289" y="68124"/>
                    <a:pt x="1395077" y="69009"/>
                    <a:pt x="1395077" y="71221"/>
                  </a:cubicBezTo>
                  <a:cubicBezTo>
                    <a:pt x="1395077" y="73876"/>
                    <a:pt x="1390653" y="76088"/>
                    <a:pt x="1384901" y="76088"/>
                  </a:cubicBezTo>
                  <a:cubicBezTo>
                    <a:pt x="1371627" y="76088"/>
                    <a:pt x="1333134" y="88919"/>
                    <a:pt x="1333134" y="93786"/>
                  </a:cubicBezTo>
                  <a:cubicBezTo>
                    <a:pt x="1333134" y="95556"/>
                    <a:pt x="1328267" y="95998"/>
                    <a:pt x="1322073" y="94671"/>
                  </a:cubicBezTo>
                  <a:cubicBezTo>
                    <a:pt x="1315436" y="93786"/>
                    <a:pt x="1311011" y="94671"/>
                    <a:pt x="1311011" y="97768"/>
                  </a:cubicBezTo>
                  <a:cubicBezTo>
                    <a:pt x="1311011" y="100865"/>
                    <a:pt x="1308357" y="102635"/>
                    <a:pt x="1305702" y="102193"/>
                  </a:cubicBezTo>
                  <a:cubicBezTo>
                    <a:pt x="1295968" y="100423"/>
                    <a:pt x="1264996" y="107502"/>
                    <a:pt x="1249068" y="114581"/>
                  </a:cubicBezTo>
                  <a:cubicBezTo>
                    <a:pt x="1240661" y="118563"/>
                    <a:pt x="1222521" y="123430"/>
                    <a:pt x="1209247" y="125200"/>
                  </a:cubicBezTo>
                  <a:cubicBezTo>
                    <a:pt x="1168099" y="130510"/>
                    <a:pt x="1146419" y="134934"/>
                    <a:pt x="1128279" y="142013"/>
                  </a:cubicBezTo>
                  <a:cubicBezTo>
                    <a:pt x="1121200" y="144668"/>
                    <a:pt x="1111023" y="146880"/>
                    <a:pt x="1105714" y="146880"/>
                  </a:cubicBezTo>
                  <a:cubicBezTo>
                    <a:pt x="1099962" y="146880"/>
                    <a:pt x="1092883" y="149535"/>
                    <a:pt x="1090228" y="153075"/>
                  </a:cubicBezTo>
                  <a:cubicBezTo>
                    <a:pt x="1087131" y="156614"/>
                    <a:pt x="1081379" y="158384"/>
                    <a:pt x="1076512" y="157057"/>
                  </a:cubicBezTo>
                  <a:cubicBezTo>
                    <a:pt x="1072087" y="155729"/>
                    <a:pt x="1062353" y="157942"/>
                    <a:pt x="1054832" y="161481"/>
                  </a:cubicBezTo>
                  <a:cubicBezTo>
                    <a:pt x="1045983" y="165906"/>
                    <a:pt x="1040231" y="166348"/>
                    <a:pt x="1037134" y="163251"/>
                  </a:cubicBezTo>
                  <a:cubicBezTo>
                    <a:pt x="1034037" y="160154"/>
                    <a:pt x="1029612" y="160154"/>
                    <a:pt x="1022533" y="163251"/>
                  </a:cubicBezTo>
                  <a:cubicBezTo>
                    <a:pt x="1016781" y="165463"/>
                    <a:pt x="1005720" y="167675"/>
                    <a:pt x="997755" y="167233"/>
                  </a:cubicBezTo>
                  <a:cubicBezTo>
                    <a:pt x="988906" y="166791"/>
                    <a:pt x="984039" y="168560"/>
                    <a:pt x="985367" y="171658"/>
                  </a:cubicBezTo>
                  <a:cubicBezTo>
                    <a:pt x="986694" y="175640"/>
                    <a:pt x="983155" y="175640"/>
                    <a:pt x="972093" y="172100"/>
                  </a:cubicBezTo>
                  <a:cubicBezTo>
                    <a:pt x="961032" y="168560"/>
                    <a:pt x="954395" y="169003"/>
                    <a:pt x="946874" y="172985"/>
                  </a:cubicBezTo>
                  <a:cubicBezTo>
                    <a:pt x="941564" y="175640"/>
                    <a:pt x="919442" y="178294"/>
                    <a:pt x="898204" y="178737"/>
                  </a:cubicBezTo>
                  <a:cubicBezTo>
                    <a:pt x="872542" y="179179"/>
                    <a:pt x="857941" y="181391"/>
                    <a:pt x="854401" y="185374"/>
                  </a:cubicBezTo>
                  <a:cubicBezTo>
                    <a:pt x="851746" y="188471"/>
                    <a:pt x="847322" y="191125"/>
                    <a:pt x="844667" y="191125"/>
                  </a:cubicBezTo>
                  <a:cubicBezTo>
                    <a:pt x="842013" y="191125"/>
                    <a:pt x="842897" y="188913"/>
                    <a:pt x="846437" y="186701"/>
                  </a:cubicBezTo>
                  <a:cubicBezTo>
                    <a:pt x="851746" y="183604"/>
                    <a:pt x="850862" y="182719"/>
                    <a:pt x="843340" y="183161"/>
                  </a:cubicBezTo>
                  <a:cubicBezTo>
                    <a:pt x="838473" y="183604"/>
                    <a:pt x="834933" y="186258"/>
                    <a:pt x="836261" y="189356"/>
                  </a:cubicBezTo>
                  <a:cubicBezTo>
                    <a:pt x="837146" y="192453"/>
                    <a:pt x="833163" y="194665"/>
                    <a:pt x="825642" y="194665"/>
                  </a:cubicBezTo>
                  <a:cubicBezTo>
                    <a:pt x="800422" y="195550"/>
                    <a:pt x="777857" y="198205"/>
                    <a:pt x="773433" y="200859"/>
                  </a:cubicBezTo>
                  <a:cubicBezTo>
                    <a:pt x="763699" y="206611"/>
                    <a:pt x="726975" y="209266"/>
                    <a:pt x="718569" y="204841"/>
                  </a:cubicBezTo>
                  <a:cubicBezTo>
                    <a:pt x="712374" y="201302"/>
                    <a:pt x="709277" y="201302"/>
                    <a:pt x="707950" y="205726"/>
                  </a:cubicBezTo>
                  <a:cubicBezTo>
                    <a:pt x="706180" y="209708"/>
                    <a:pt x="705295" y="209708"/>
                    <a:pt x="705295" y="205284"/>
                  </a:cubicBezTo>
                  <a:cubicBezTo>
                    <a:pt x="704853" y="202187"/>
                    <a:pt x="702640" y="200859"/>
                    <a:pt x="699986" y="202187"/>
                  </a:cubicBezTo>
                  <a:cubicBezTo>
                    <a:pt x="695119" y="205284"/>
                    <a:pt x="653971" y="209708"/>
                    <a:pt x="633175" y="209266"/>
                  </a:cubicBezTo>
                  <a:cubicBezTo>
                    <a:pt x="626096" y="209266"/>
                    <a:pt x="620787" y="210593"/>
                    <a:pt x="620787" y="212363"/>
                  </a:cubicBezTo>
                  <a:cubicBezTo>
                    <a:pt x="620787" y="214133"/>
                    <a:pt x="610610" y="215903"/>
                    <a:pt x="597779" y="216788"/>
                  </a:cubicBezTo>
                  <a:cubicBezTo>
                    <a:pt x="585391" y="217672"/>
                    <a:pt x="573002" y="219442"/>
                    <a:pt x="570347" y="221212"/>
                  </a:cubicBezTo>
                  <a:cubicBezTo>
                    <a:pt x="567693" y="222539"/>
                    <a:pt x="555746" y="224752"/>
                    <a:pt x="543358" y="225637"/>
                  </a:cubicBezTo>
                  <a:cubicBezTo>
                    <a:pt x="531412" y="226079"/>
                    <a:pt x="513271" y="227849"/>
                    <a:pt x="503537" y="229176"/>
                  </a:cubicBezTo>
                  <a:cubicBezTo>
                    <a:pt x="493803" y="230504"/>
                    <a:pt x="472123" y="232273"/>
                    <a:pt x="454867" y="233601"/>
                  </a:cubicBezTo>
                  <a:cubicBezTo>
                    <a:pt x="438054" y="234928"/>
                    <a:pt x="421683" y="238025"/>
                    <a:pt x="418586" y="240680"/>
                  </a:cubicBezTo>
                  <a:cubicBezTo>
                    <a:pt x="414604" y="243777"/>
                    <a:pt x="412834" y="243777"/>
                    <a:pt x="412834" y="240238"/>
                  </a:cubicBezTo>
                  <a:cubicBezTo>
                    <a:pt x="412834" y="236255"/>
                    <a:pt x="410622" y="236255"/>
                    <a:pt x="403985" y="239795"/>
                  </a:cubicBezTo>
                  <a:cubicBezTo>
                    <a:pt x="399118" y="242450"/>
                    <a:pt x="393367" y="243335"/>
                    <a:pt x="391154" y="242007"/>
                  </a:cubicBezTo>
                  <a:cubicBezTo>
                    <a:pt x="388942" y="240680"/>
                    <a:pt x="385845" y="242450"/>
                    <a:pt x="384518" y="245104"/>
                  </a:cubicBezTo>
                  <a:cubicBezTo>
                    <a:pt x="382305" y="249971"/>
                    <a:pt x="381420" y="249971"/>
                    <a:pt x="379208" y="245104"/>
                  </a:cubicBezTo>
                  <a:cubicBezTo>
                    <a:pt x="377881" y="242450"/>
                    <a:pt x="374784" y="241122"/>
                    <a:pt x="372129" y="242450"/>
                  </a:cubicBezTo>
                  <a:cubicBezTo>
                    <a:pt x="367704" y="245104"/>
                    <a:pt x="345139" y="247317"/>
                    <a:pt x="292045" y="250414"/>
                  </a:cubicBezTo>
                  <a:cubicBezTo>
                    <a:pt x="275232" y="251299"/>
                    <a:pt x="259304" y="254396"/>
                    <a:pt x="256649" y="257051"/>
                  </a:cubicBezTo>
                  <a:cubicBezTo>
                    <a:pt x="250012" y="263687"/>
                    <a:pt x="234526" y="263687"/>
                    <a:pt x="238509" y="256608"/>
                  </a:cubicBezTo>
                  <a:cubicBezTo>
                    <a:pt x="240278" y="253954"/>
                    <a:pt x="237181" y="254838"/>
                    <a:pt x="230987" y="258820"/>
                  </a:cubicBezTo>
                  <a:cubicBezTo>
                    <a:pt x="225235" y="262803"/>
                    <a:pt x="214174" y="266342"/>
                    <a:pt x="206652" y="266342"/>
                  </a:cubicBezTo>
                  <a:cubicBezTo>
                    <a:pt x="199130" y="266342"/>
                    <a:pt x="184087" y="269439"/>
                    <a:pt x="173468" y="272979"/>
                  </a:cubicBezTo>
                  <a:cubicBezTo>
                    <a:pt x="162849" y="276961"/>
                    <a:pt x="150461" y="279173"/>
                    <a:pt x="146479" y="277846"/>
                  </a:cubicBezTo>
                  <a:cubicBezTo>
                    <a:pt x="142054" y="276961"/>
                    <a:pt x="138514" y="277846"/>
                    <a:pt x="138514" y="280501"/>
                  </a:cubicBezTo>
                  <a:cubicBezTo>
                    <a:pt x="138514" y="283155"/>
                    <a:pt x="135417" y="284040"/>
                    <a:pt x="131878" y="282270"/>
                  </a:cubicBezTo>
                  <a:cubicBezTo>
                    <a:pt x="128338" y="280943"/>
                    <a:pt x="125241" y="281386"/>
                    <a:pt x="125241" y="283598"/>
                  </a:cubicBezTo>
                  <a:cubicBezTo>
                    <a:pt x="125241" y="285368"/>
                    <a:pt x="119489" y="286252"/>
                    <a:pt x="112410" y="284925"/>
                  </a:cubicBezTo>
                  <a:cubicBezTo>
                    <a:pt x="105331" y="284040"/>
                    <a:pt x="98251" y="285368"/>
                    <a:pt x="96924" y="288022"/>
                  </a:cubicBezTo>
                  <a:cubicBezTo>
                    <a:pt x="95154" y="290677"/>
                    <a:pt x="84093" y="292889"/>
                    <a:pt x="71704" y="292889"/>
                  </a:cubicBezTo>
                  <a:cubicBezTo>
                    <a:pt x="59758" y="292889"/>
                    <a:pt x="50024" y="295102"/>
                    <a:pt x="50024" y="297314"/>
                  </a:cubicBezTo>
                  <a:cubicBezTo>
                    <a:pt x="50024" y="301738"/>
                    <a:pt x="38963" y="302181"/>
                    <a:pt x="19053" y="29864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="" xmlns:a16="http://schemas.microsoft.com/office/drawing/2014/main" id="{C8E8984D-6105-48DC-B75F-02DF76E926D7}"/>
                </a:ext>
              </a:extLst>
            </p:cNvPr>
            <p:cNvSpPr/>
            <p:nvPr/>
          </p:nvSpPr>
          <p:spPr>
            <a:xfrm flipV="1">
              <a:off x="5100483" y="3514601"/>
              <a:ext cx="1517609" cy="328588"/>
            </a:xfrm>
            <a:custGeom>
              <a:avLst/>
              <a:gdLst>
                <a:gd name="connsiteX0" fmla="*/ 6483 w 1517609"/>
                <a:gd name="connsiteY0" fmla="*/ 311382 h 328588"/>
                <a:gd name="connsiteX1" fmla="*/ -6791 w 1517609"/>
                <a:gd name="connsiteY1" fmla="*/ 295897 h 328588"/>
                <a:gd name="connsiteX2" fmla="*/ 16659 w 1517609"/>
                <a:gd name="connsiteY2" fmla="*/ 288817 h 328588"/>
                <a:gd name="connsiteX3" fmla="*/ 68426 w 1517609"/>
                <a:gd name="connsiteY3" fmla="*/ 277314 h 328588"/>
                <a:gd name="connsiteX4" fmla="*/ 84797 w 1517609"/>
                <a:gd name="connsiteY4" fmla="*/ 275544 h 328588"/>
                <a:gd name="connsiteX5" fmla="*/ 100725 w 1517609"/>
                <a:gd name="connsiteY5" fmla="*/ 268465 h 328588"/>
                <a:gd name="connsiteX6" fmla="*/ 134794 w 1517609"/>
                <a:gd name="connsiteY6" fmla="*/ 260058 h 328588"/>
                <a:gd name="connsiteX7" fmla="*/ 164438 w 1517609"/>
                <a:gd name="connsiteY7" fmla="*/ 255633 h 328588"/>
                <a:gd name="connsiteX8" fmla="*/ 179924 w 1517609"/>
                <a:gd name="connsiteY8" fmla="*/ 252979 h 328588"/>
                <a:gd name="connsiteX9" fmla="*/ 192313 w 1517609"/>
                <a:gd name="connsiteY9" fmla="*/ 248112 h 328588"/>
                <a:gd name="connsiteX10" fmla="*/ 196737 w 1517609"/>
                <a:gd name="connsiteY10" fmla="*/ 246342 h 328588"/>
                <a:gd name="connsiteX11" fmla="*/ 215763 w 1517609"/>
                <a:gd name="connsiteY11" fmla="*/ 244572 h 328588"/>
                <a:gd name="connsiteX12" fmla="*/ 252044 w 1517609"/>
                <a:gd name="connsiteY12" fmla="*/ 237935 h 328588"/>
                <a:gd name="connsiteX13" fmla="*/ 307350 w 1517609"/>
                <a:gd name="connsiteY13" fmla="*/ 226432 h 328588"/>
                <a:gd name="connsiteX14" fmla="*/ 335225 w 1517609"/>
                <a:gd name="connsiteY14" fmla="*/ 221122 h 328588"/>
                <a:gd name="connsiteX15" fmla="*/ 360444 w 1517609"/>
                <a:gd name="connsiteY15" fmla="*/ 217140 h 328588"/>
                <a:gd name="connsiteX16" fmla="*/ 403805 w 1517609"/>
                <a:gd name="connsiteY16" fmla="*/ 211388 h 328588"/>
                <a:gd name="connsiteX17" fmla="*/ 413539 w 1517609"/>
                <a:gd name="connsiteY17" fmla="*/ 208734 h 328588"/>
                <a:gd name="connsiteX18" fmla="*/ 465305 w 1517609"/>
                <a:gd name="connsiteY18" fmla="*/ 205194 h 328588"/>
                <a:gd name="connsiteX19" fmla="*/ 523709 w 1517609"/>
                <a:gd name="connsiteY19" fmla="*/ 198557 h 328588"/>
                <a:gd name="connsiteX20" fmla="*/ 543177 w 1517609"/>
                <a:gd name="connsiteY20" fmla="*/ 193690 h 328588"/>
                <a:gd name="connsiteX21" fmla="*/ 555123 w 1517609"/>
                <a:gd name="connsiteY21" fmla="*/ 190593 h 328588"/>
                <a:gd name="connsiteX22" fmla="*/ 560875 w 1517609"/>
                <a:gd name="connsiteY22" fmla="*/ 189266 h 328588"/>
                <a:gd name="connsiteX23" fmla="*/ 572821 w 1517609"/>
                <a:gd name="connsiteY23" fmla="*/ 184399 h 328588"/>
                <a:gd name="connsiteX24" fmla="*/ 583440 w 1517609"/>
                <a:gd name="connsiteY24" fmla="*/ 183956 h 328588"/>
                <a:gd name="connsiteX25" fmla="*/ 612642 w 1517609"/>
                <a:gd name="connsiteY25" fmla="*/ 185726 h 328588"/>
                <a:gd name="connsiteX26" fmla="*/ 648038 w 1517609"/>
                <a:gd name="connsiteY26" fmla="*/ 179974 h 328588"/>
                <a:gd name="connsiteX27" fmla="*/ 666621 w 1517609"/>
                <a:gd name="connsiteY27" fmla="*/ 175992 h 328588"/>
                <a:gd name="connsiteX28" fmla="*/ 678567 w 1517609"/>
                <a:gd name="connsiteY28" fmla="*/ 175107 h 328588"/>
                <a:gd name="connsiteX29" fmla="*/ 685204 w 1517609"/>
                <a:gd name="connsiteY29" fmla="*/ 174222 h 328588"/>
                <a:gd name="connsiteX30" fmla="*/ 698920 w 1517609"/>
                <a:gd name="connsiteY30" fmla="*/ 172453 h 328588"/>
                <a:gd name="connsiteX31" fmla="*/ 729449 w 1517609"/>
                <a:gd name="connsiteY31" fmla="*/ 164046 h 328588"/>
                <a:gd name="connsiteX32" fmla="*/ 759536 w 1517609"/>
                <a:gd name="connsiteY32" fmla="*/ 158294 h 328588"/>
                <a:gd name="connsiteX33" fmla="*/ 850681 w 1517609"/>
                <a:gd name="connsiteY33" fmla="*/ 155197 h 328588"/>
                <a:gd name="connsiteX34" fmla="*/ 878113 w 1517609"/>
                <a:gd name="connsiteY34" fmla="*/ 153427 h 328588"/>
                <a:gd name="connsiteX35" fmla="*/ 898023 w 1517609"/>
                <a:gd name="connsiteY35" fmla="*/ 151215 h 328588"/>
                <a:gd name="connsiteX36" fmla="*/ 906872 w 1517609"/>
                <a:gd name="connsiteY36" fmla="*/ 151657 h 328588"/>
                <a:gd name="connsiteX37" fmla="*/ 913509 w 1517609"/>
                <a:gd name="connsiteY37" fmla="*/ 150772 h 328588"/>
                <a:gd name="connsiteX38" fmla="*/ 954657 w 1517609"/>
                <a:gd name="connsiteY38" fmla="*/ 140154 h 328588"/>
                <a:gd name="connsiteX39" fmla="*/ 986071 w 1517609"/>
                <a:gd name="connsiteY39" fmla="*/ 133517 h 328588"/>
                <a:gd name="connsiteX40" fmla="*/ 998902 w 1517609"/>
                <a:gd name="connsiteY40" fmla="*/ 131747 h 328588"/>
                <a:gd name="connsiteX41" fmla="*/ 1013503 w 1517609"/>
                <a:gd name="connsiteY41" fmla="*/ 128650 h 328588"/>
                <a:gd name="connsiteX42" fmla="*/ 1093144 w 1517609"/>
                <a:gd name="connsiteY42" fmla="*/ 117146 h 328588"/>
                <a:gd name="connsiteX43" fmla="*/ 1097126 w 1517609"/>
                <a:gd name="connsiteY43" fmla="*/ 115819 h 328588"/>
                <a:gd name="connsiteX44" fmla="*/ 1100666 w 1517609"/>
                <a:gd name="connsiteY44" fmla="*/ 112722 h 328588"/>
                <a:gd name="connsiteX45" fmla="*/ 1113497 w 1517609"/>
                <a:gd name="connsiteY45" fmla="*/ 109624 h 328588"/>
                <a:gd name="connsiteX46" fmla="*/ 1167034 w 1517609"/>
                <a:gd name="connsiteY46" fmla="*/ 93254 h 328588"/>
                <a:gd name="connsiteX47" fmla="*/ 1194466 w 1517609"/>
                <a:gd name="connsiteY47" fmla="*/ 89272 h 328588"/>
                <a:gd name="connsiteX48" fmla="*/ 1205527 w 1517609"/>
                <a:gd name="connsiteY48" fmla="*/ 80865 h 328588"/>
                <a:gd name="connsiteX49" fmla="*/ 1218801 w 1517609"/>
                <a:gd name="connsiteY49" fmla="*/ 78653 h 328588"/>
                <a:gd name="connsiteX50" fmla="*/ 1224995 w 1517609"/>
                <a:gd name="connsiteY50" fmla="*/ 74671 h 328588"/>
                <a:gd name="connsiteX51" fmla="*/ 1247117 w 1517609"/>
                <a:gd name="connsiteY51" fmla="*/ 69804 h 328588"/>
                <a:gd name="connsiteX52" fmla="*/ 1263046 w 1517609"/>
                <a:gd name="connsiteY52" fmla="*/ 66707 h 328588"/>
                <a:gd name="connsiteX53" fmla="*/ 1269682 w 1517609"/>
                <a:gd name="connsiteY53" fmla="*/ 62725 h 328588"/>
                <a:gd name="connsiteX54" fmla="*/ 1284283 w 1517609"/>
                <a:gd name="connsiteY54" fmla="*/ 58742 h 328588"/>
                <a:gd name="connsiteX55" fmla="*/ 1327644 w 1517609"/>
                <a:gd name="connsiteY55" fmla="*/ 44142 h 328588"/>
                <a:gd name="connsiteX56" fmla="*/ 1338262 w 1517609"/>
                <a:gd name="connsiteY56" fmla="*/ 41044 h 328588"/>
                <a:gd name="connsiteX57" fmla="*/ 1361712 w 1517609"/>
                <a:gd name="connsiteY57" fmla="*/ 29541 h 328588"/>
                <a:gd name="connsiteX58" fmla="*/ 1396666 w 1517609"/>
                <a:gd name="connsiteY58" fmla="*/ 15825 h 328588"/>
                <a:gd name="connsiteX59" fmla="*/ 1415691 w 1517609"/>
                <a:gd name="connsiteY59" fmla="*/ 12285 h 328588"/>
                <a:gd name="connsiteX60" fmla="*/ 1421443 w 1517609"/>
                <a:gd name="connsiteY60" fmla="*/ 9188 h 328588"/>
                <a:gd name="connsiteX61" fmla="*/ 1434717 w 1517609"/>
                <a:gd name="connsiteY61" fmla="*/ 4321 h 328588"/>
                <a:gd name="connsiteX62" fmla="*/ 1448875 w 1517609"/>
                <a:gd name="connsiteY62" fmla="*/ -546 h 328588"/>
                <a:gd name="connsiteX63" fmla="*/ 1461706 w 1517609"/>
                <a:gd name="connsiteY63" fmla="*/ -6298 h 328588"/>
                <a:gd name="connsiteX64" fmla="*/ 1472325 w 1517609"/>
                <a:gd name="connsiteY64" fmla="*/ -104 h 328588"/>
                <a:gd name="connsiteX65" fmla="*/ 1489581 w 1517609"/>
                <a:gd name="connsiteY65" fmla="*/ 5648 h 328588"/>
                <a:gd name="connsiteX66" fmla="*/ 1490466 w 1517609"/>
                <a:gd name="connsiteY66" fmla="*/ 11843 h 328588"/>
                <a:gd name="connsiteX67" fmla="*/ 1499315 w 1517609"/>
                <a:gd name="connsiteY67" fmla="*/ 18479 h 328588"/>
                <a:gd name="connsiteX68" fmla="*/ 1510819 w 1517609"/>
                <a:gd name="connsiteY68" fmla="*/ 22904 h 328588"/>
                <a:gd name="connsiteX69" fmla="*/ 1505067 w 1517609"/>
                <a:gd name="connsiteY69" fmla="*/ 27328 h 328588"/>
                <a:gd name="connsiteX70" fmla="*/ 1490908 w 1517609"/>
                <a:gd name="connsiteY70" fmla="*/ 36177 h 328588"/>
                <a:gd name="connsiteX71" fmla="*/ 1478077 w 1517609"/>
                <a:gd name="connsiteY71" fmla="*/ 44142 h 328588"/>
                <a:gd name="connsiteX72" fmla="*/ 1435602 w 1517609"/>
                <a:gd name="connsiteY72" fmla="*/ 57858 h 328588"/>
                <a:gd name="connsiteX73" fmla="*/ 1415691 w 1517609"/>
                <a:gd name="connsiteY73" fmla="*/ 65822 h 328588"/>
                <a:gd name="connsiteX74" fmla="*/ 1354191 w 1517609"/>
                <a:gd name="connsiteY74" fmla="*/ 90157 h 328588"/>
                <a:gd name="connsiteX75" fmla="*/ 1345342 w 1517609"/>
                <a:gd name="connsiteY75" fmla="*/ 92811 h 328588"/>
                <a:gd name="connsiteX76" fmla="*/ 1330298 w 1517609"/>
                <a:gd name="connsiteY76" fmla="*/ 96793 h 328588"/>
                <a:gd name="connsiteX77" fmla="*/ 1314813 w 1517609"/>
                <a:gd name="connsiteY77" fmla="*/ 104757 h 328588"/>
                <a:gd name="connsiteX78" fmla="*/ 1291363 w 1517609"/>
                <a:gd name="connsiteY78" fmla="*/ 111394 h 328588"/>
                <a:gd name="connsiteX79" fmla="*/ 1275877 w 1517609"/>
                <a:gd name="connsiteY79" fmla="*/ 113164 h 328588"/>
                <a:gd name="connsiteX80" fmla="*/ 1263488 w 1517609"/>
                <a:gd name="connsiteY80" fmla="*/ 117589 h 328588"/>
                <a:gd name="connsiteX81" fmla="*/ 1244020 w 1517609"/>
                <a:gd name="connsiteY81" fmla="*/ 125553 h 328588"/>
                <a:gd name="connsiteX82" fmla="*/ 1232074 w 1517609"/>
                <a:gd name="connsiteY82" fmla="*/ 129535 h 328588"/>
                <a:gd name="connsiteX83" fmla="*/ 1151548 w 1517609"/>
                <a:gd name="connsiteY83" fmla="*/ 149445 h 328588"/>
                <a:gd name="connsiteX84" fmla="*/ 1121461 w 1517609"/>
                <a:gd name="connsiteY84" fmla="*/ 156524 h 328588"/>
                <a:gd name="connsiteX85" fmla="*/ 1112170 w 1517609"/>
                <a:gd name="connsiteY85" fmla="*/ 157852 h 328588"/>
                <a:gd name="connsiteX86" fmla="*/ 1098896 w 1517609"/>
                <a:gd name="connsiteY86" fmla="*/ 160506 h 328588"/>
                <a:gd name="connsiteX87" fmla="*/ 970585 w 1517609"/>
                <a:gd name="connsiteY87" fmla="*/ 184841 h 328588"/>
                <a:gd name="connsiteX88" fmla="*/ 933862 w 1517609"/>
                <a:gd name="connsiteY88" fmla="*/ 186169 h 328588"/>
                <a:gd name="connsiteX89" fmla="*/ 893156 w 1517609"/>
                <a:gd name="connsiteY89" fmla="*/ 197230 h 328588"/>
                <a:gd name="connsiteX90" fmla="*/ 882537 w 1517609"/>
                <a:gd name="connsiteY90" fmla="*/ 200769 h 328588"/>
                <a:gd name="connsiteX91" fmla="*/ 878113 w 1517609"/>
                <a:gd name="connsiteY91" fmla="*/ 199885 h 328588"/>
                <a:gd name="connsiteX92" fmla="*/ 867494 w 1517609"/>
                <a:gd name="connsiteY92" fmla="*/ 202097 h 328588"/>
                <a:gd name="connsiteX93" fmla="*/ 856875 w 1517609"/>
                <a:gd name="connsiteY93" fmla="*/ 205636 h 328588"/>
                <a:gd name="connsiteX94" fmla="*/ 822806 w 1517609"/>
                <a:gd name="connsiteY94" fmla="*/ 204752 h 328588"/>
                <a:gd name="connsiteX95" fmla="*/ 785198 w 1517609"/>
                <a:gd name="connsiteY95" fmla="*/ 210946 h 328588"/>
                <a:gd name="connsiteX96" fmla="*/ 756439 w 1517609"/>
                <a:gd name="connsiteY96" fmla="*/ 213601 h 328588"/>
                <a:gd name="connsiteX97" fmla="*/ 729891 w 1517609"/>
                <a:gd name="connsiteY97" fmla="*/ 217140 h 328588"/>
                <a:gd name="connsiteX98" fmla="*/ 716618 w 1517609"/>
                <a:gd name="connsiteY98" fmla="*/ 220237 h 328588"/>
                <a:gd name="connsiteX99" fmla="*/ 605120 w 1517609"/>
                <a:gd name="connsiteY99" fmla="*/ 227759 h 328588"/>
                <a:gd name="connsiteX100" fmla="*/ 592731 w 1517609"/>
                <a:gd name="connsiteY100" fmla="*/ 231299 h 328588"/>
                <a:gd name="connsiteX101" fmla="*/ 554681 w 1517609"/>
                <a:gd name="connsiteY101" fmla="*/ 239705 h 328588"/>
                <a:gd name="connsiteX102" fmla="*/ 541850 w 1517609"/>
                <a:gd name="connsiteY102" fmla="*/ 235281 h 328588"/>
                <a:gd name="connsiteX103" fmla="*/ 523267 w 1517609"/>
                <a:gd name="connsiteY103" fmla="*/ 234838 h 328588"/>
                <a:gd name="connsiteX104" fmla="*/ 451147 w 1517609"/>
                <a:gd name="connsiteY104" fmla="*/ 240590 h 328588"/>
                <a:gd name="connsiteX105" fmla="*/ 429024 w 1517609"/>
                <a:gd name="connsiteY105" fmla="*/ 244572 h 328588"/>
                <a:gd name="connsiteX106" fmla="*/ 417521 w 1517609"/>
                <a:gd name="connsiteY106" fmla="*/ 247669 h 328588"/>
                <a:gd name="connsiteX107" fmla="*/ 396725 w 1517609"/>
                <a:gd name="connsiteY107" fmla="*/ 253864 h 328588"/>
                <a:gd name="connsiteX108" fmla="*/ 393186 w 1517609"/>
                <a:gd name="connsiteY108" fmla="*/ 254306 h 328588"/>
                <a:gd name="connsiteX109" fmla="*/ 391858 w 1517609"/>
                <a:gd name="connsiteY109" fmla="*/ 248554 h 328588"/>
                <a:gd name="connsiteX110" fmla="*/ 386991 w 1517609"/>
                <a:gd name="connsiteY110" fmla="*/ 252979 h 328588"/>
                <a:gd name="connsiteX111" fmla="*/ 378585 w 1517609"/>
                <a:gd name="connsiteY111" fmla="*/ 252094 h 328588"/>
                <a:gd name="connsiteX112" fmla="*/ 357347 w 1517609"/>
                <a:gd name="connsiteY112" fmla="*/ 252536 h 328588"/>
                <a:gd name="connsiteX113" fmla="*/ 280803 w 1517609"/>
                <a:gd name="connsiteY113" fmla="*/ 264483 h 328588"/>
                <a:gd name="connsiteX114" fmla="*/ 245407 w 1517609"/>
                <a:gd name="connsiteY114" fmla="*/ 269792 h 328588"/>
                <a:gd name="connsiteX115" fmla="*/ 221072 w 1517609"/>
                <a:gd name="connsiteY115" fmla="*/ 279083 h 328588"/>
                <a:gd name="connsiteX116" fmla="*/ 212223 w 1517609"/>
                <a:gd name="connsiteY116" fmla="*/ 279526 h 328588"/>
                <a:gd name="connsiteX117" fmla="*/ 193640 w 1517609"/>
                <a:gd name="connsiteY117" fmla="*/ 283508 h 328588"/>
                <a:gd name="connsiteX118" fmla="*/ 175500 w 1517609"/>
                <a:gd name="connsiteY118" fmla="*/ 285720 h 328588"/>
                <a:gd name="connsiteX119" fmla="*/ 162668 w 1517609"/>
                <a:gd name="connsiteY119" fmla="*/ 283065 h 328588"/>
                <a:gd name="connsiteX120" fmla="*/ 153819 w 1517609"/>
                <a:gd name="connsiteY120" fmla="*/ 283065 h 328588"/>
                <a:gd name="connsiteX121" fmla="*/ 143201 w 1517609"/>
                <a:gd name="connsiteY121" fmla="*/ 288375 h 328588"/>
                <a:gd name="connsiteX122" fmla="*/ 124618 w 1517609"/>
                <a:gd name="connsiteY122" fmla="*/ 293684 h 328588"/>
                <a:gd name="connsiteX123" fmla="*/ 102053 w 1517609"/>
                <a:gd name="connsiteY123" fmla="*/ 299879 h 328588"/>
                <a:gd name="connsiteX124" fmla="*/ 86567 w 1517609"/>
                <a:gd name="connsiteY124" fmla="*/ 304746 h 328588"/>
                <a:gd name="connsiteX125" fmla="*/ 59577 w 1517609"/>
                <a:gd name="connsiteY125" fmla="*/ 314480 h 328588"/>
                <a:gd name="connsiteX126" fmla="*/ 27721 w 1517609"/>
                <a:gd name="connsiteY126" fmla="*/ 322001 h 328588"/>
                <a:gd name="connsiteX127" fmla="*/ 6483 w 1517609"/>
                <a:gd name="connsiteY127" fmla="*/ 311382 h 32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517609" h="328588">
                  <a:moveTo>
                    <a:pt x="6483" y="311382"/>
                  </a:moveTo>
                  <a:cubicBezTo>
                    <a:pt x="-596" y="304303"/>
                    <a:pt x="-6791" y="297224"/>
                    <a:pt x="-6791" y="295897"/>
                  </a:cubicBezTo>
                  <a:cubicBezTo>
                    <a:pt x="-6791" y="294569"/>
                    <a:pt x="3828" y="291472"/>
                    <a:pt x="16659" y="288817"/>
                  </a:cubicBezTo>
                  <a:cubicBezTo>
                    <a:pt x="43649" y="283065"/>
                    <a:pt x="59135" y="279526"/>
                    <a:pt x="68426" y="277314"/>
                  </a:cubicBezTo>
                  <a:cubicBezTo>
                    <a:pt x="71966" y="276429"/>
                    <a:pt x="79488" y="275544"/>
                    <a:pt x="84797" y="275544"/>
                  </a:cubicBezTo>
                  <a:cubicBezTo>
                    <a:pt x="90106" y="275101"/>
                    <a:pt x="97186" y="272004"/>
                    <a:pt x="100725" y="268465"/>
                  </a:cubicBezTo>
                  <a:cubicBezTo>
                    <a:pt x="104707" y="264925"/>
                    <a:pt x="118866" y="261385"/>
                    <a:pt x="134794" y="260058"/>
                  </a:cubicBezTo>
                  <a:cubicBezTo>
                    <a:pt x="149837" y="259173"/>
                    <a:pt x="163111" y="256961"/>
                    <a:pt x="164438" y="255633"/>
                  </a:cubicBezTo>
                  <a:cubicBezTo>
                    <a:pt x="166208" y="254306"/>
                    <a:pt x="172845" y="252979"/>
                    <a:pt x="179924" y="252979"/>
                  </a:cubicBezTo>
                  <a:cubicBezTo>
                    <a:pt x="186561" y="252979"/>
                    <a:pt x="192313" y="250767"/>
                    <a:pt x="192313" y="248112"/>
                  </a:cubicBezTo>
                  <a:cubicBezTo>
                    <a:pt x="192313" y="245900"/>
                    <a:pt x="194525" y="245015"/>
                    <a:pt x="196737" y="246342"/>
                  </a:cubicBezTo>
                  <a:cubicBezTo>
                    <a:pt x="199392" y="248112"/>
                    <a:pt x="207799" y="247227"/>
                    <a:pt x="215763" y="244572"/>
                  </a:cubicBezTo>
                  <a:cubicBezTo>
                    <a:pt x="223284" y="242360"/>
                    <a:pt x="240098" y="239263"/>
                    <a:pt x="252044" y="237935"/>
                  </a:cubicBezTo>
                  <a:cubicBezTo>
                    <a:pt x="289210" y="233953"/>
                    <a:pt x="304695" y="230856"/>
                    <a:pt x="307350" y="226432"/>
                  </a:cubicBezTo>
                  <a:cubicBezTo>
                    <a:pt x="308678" y="223777"/>
                    <a:pt x="321509" y="221565"/>
                    <a:pt x="335225" y="221122"/>
                  </a:cubicBezTo>
                  <a:cubicBezTo>
                    <a:pt x="348941" y="220680"/>
                    <a:pt x="360444" y="218910"/>
                    <a:pt x="360444" y="217140"/>
                  </a:cubicBezTo>
                  <a:cubicBezTo>
                    <a:pt x="360444" y="214928"/>
                    <a:pt x="370621" y="213601"/>
                    <a:pt x="403805" y="211388"/>
                  </a:cubicBezTo>
                  <a:cubicBezTo>
                    <a:pt x="409114" y="211388"/>
                    <a:pt x="413539" y="210061"/>
                    <a:pt x="413539" y="208734"/>
                  </a:cubicBezTo>
                  <a:cubicBezTo>
                    <a:pt x="413539" y="207406"/>
                    <a:pt x="436988" y="206079"/>
                    <a:pt x="465305" y="205194"/>
                  </a:cubicBezTo>
                  <a:cubicBezTo>
                    <a:pt x="498489" y="204752"/>
                    <a:pt x="519284" y="202097"/>
                    <a:pt x="523709" y="198557"/>
                  </a:cubicBezTo>
                  <a:cubicBezTo>
                    <a:pt x="527691" y="195460"/>
                    <a:pt x="536098" y="193248"/>
                    <a:pt x="543177" y="193690"/>
                  </a:cubicBezTo>
                  <a:cubicBezTo>
                    <a:pt x="549814" y="193690"/>
                    <a:pt x="555123" y="192363"/>
                    <a:pt x="555123" y="190593"/>
                  </a:cubicBezTo>
                  <a:cubicBezTo>
                    <a:pt x="555123" y="188381"/>
                    <a:pt x="557778" y="187938"/>
                    <a:pt x="560875" y="189266"/>
                  </a:cubicBezTo>
                  <a:cubicBezTo>
                    <a:pt x="564415" y="190593"/>
                    <a:pt x="569724" y="188381"/>
                    <a:pt x="572821" y="184399"/>
                  </a:cubicBezTo>
                  <a:cubicBezTo>
                    <a:pt x="577688" y="178647"/>
                    <a:pt x="579015" y="178647"/>
                    <a:pt x="583440" y="183956"/>
                  </a:cubicBezTo>
                  <a:cubicBezTo>
                    <a:pt x="587422" y="189266"/>
                    <a:pt x="592731" y="189708"/>
                    <a:pt x="612642" y="185726"/>
                  </a:cubicBezTo>
                  <a:cubicBezTo>
                    <a:pt x="625915" y="183071"/>
                    <a:pt x="641844" y="180859"/>
                    <a:pt x="648038" y="179974"/>
                  </a:cubicBezTo>
                  <a:cubicBezTo>
                    <a:pt x="654232" y="179532"/>
                    <a:pt x="662639" y="177762"/>
                    <a:pt x="666621" y="175992"/>
                  </a:cubicBezTo>
                  <a:cubicBezTo>
                    <a:pt x="670603" y="174222"/>
                    <a:pt x="675912" y="173780"/>
                    <a:pt x="678567" y="175107"/>
                  </a:cubicBezTo>
                  <a:cubicBezTo>
                    <a:pt x="680779" y="176877"/>
                    <a:pt x="683876" y="175992"/>
                    <a:pt x="685204" y="174222"/>
                  </a:cubicBezTo>
                  <a:cubicBezTo>
                    <a:pt x="686531" y="172010"/>
                    <a:pt x="692726" y="171125"/>
                    <a:pt x="698920" y="172453"/>
                  </a:cubicBezTo>
                  <a:cubicBezTo>
                    <a:pt x="705999" y="173780"/>
                    <a:pt x="717945" y="170240"/>
                    <a:pt x="729449" y="164046"/>
                  </a:cubicBezTo>
                  <a:cubicBezTo>
                    <a:pt x="744935" y="156082"/>
                    <a:pt x="751129" y="154755"/>
                    <a:pt x="759536" y="158294"/>
                  </a:cubicBezTo>
                  <a:cubicBezTo>
                    <a:pt x="771924" y="164046"/>
                    <a:pt x="830328" y="161834"/>
                    <a:pt x="850681" y="155197"/>
                  </a:cubicBezTo>
                  <a:cubicBezTo>
                    <a:pt x="858202" y="152542"/>
                    <a:pt x="871034" y="151657"/>
                    <a:pt x="878113" y="153427"/>
                  </a:cubicBezTo>
                  <a:cubicBezTo>
                    <a:pt x="886077" y="155197"/>
                    <a:pt x="894041" y="154312"/>
                    <a:pt x="898023" y="151215"/>
                  </a:cubicBezTo>
                  <a:cubicBezTo>
                    <a:pt x="902448" y="147675"/>
                    <a:pt x="904660" y="147675"/>
                    <a:pt x="906872" y="151657"/>
                  </a:cubicBezTo>
                  <a:cubicBezTo>
                    <a:pt x="909527" y="155197"/>
                    <a:pt x="911297" y="155197"/>
                    <a:pt x="913509" y="150772"/>
                  </a:cubicBezTo>
                  <a:cubicBezTo>
                    <a:pt x="917491" y="145021"/>
                    <a:pt x="920146" y="144136"/>
                    <a:pt x="954657" y="140154"/>
                  </a:cubicBezTo>
                  <a:cubicBezTo>
                    <a:pt x="966161" y="138826"/>
                    <a:pt x="980319" y="135729"/>
                    <a:pt x="986071" y="133517"/>
                  </a:cubicBezTo>
                  <a:cubicBezTo>
                    <a:pt x="991823" y="131305"/>
                    <a:pt x="997575" y="130420"/>
                    <a:pt x="998902" y="131747"/>
                  </a:cubicBezTo>
                  <a:cubicBezTo>
                    <a:pt x="999787" y="132632"/>
                    <a:pt x="1006424" y="131305"/>
                    <a:pt x="1013503" y="128650"/>
                  </a:cubicBezTo>
                  <a:cubicBezTo>
                    <a:pt x="1035626" y="119801"/>
                    <a:pt x="1085180" y="112722"/>
                    <a:pt x="1093144" y="117146"/>
                  </a:cubicBezTo>
                  <a:cubicBezTo>
                    <a:pt x="1098896" y="120243"/>
                    <a:pt x="1099781" y="119801"/>
                    <a:pt x="1097126" y="115819"/>
                  </a:cubicBezTo>
                  <a:cubicBezTo>
                    <a:pt x="1094472" y="111394"/>
                    <a:pt x="1095357" y="110509"/>
                    <a:pt x="1100666" y="112722"/>
                  </a:cubicBezTo>
                  <a:cubicBezTo>
                    <a:pt x="1104648" y="114049"/>
                    <a:pt x="1110400" y="112722"/>
                    <a:pt x="1113497" y="109624"/>
                  </a:cubicBezTo>
                  <a:cubicBezTo>
                    <a:pt x="1125443" y="98121"/>
                    <a:pt x="1138717" y="94139"/>
                    <a:pt x="1167034" y="93254"/>
                  </a:cubicBezTo>
                  <a:cubicBezTo>
                    <a:pt x="1183404" y="92811"/>
                    <a:pt x="1195351" y="91041"/>
                    <a:pt x="1194466" y="89272"/>
                  </a:cubicBezTo>
                  <a:cubicBezTo>
                    <a:pt x="1193138" y="87059"/>
                    <a:pt x="1198448" y="83520"/>
                    <a:pt x="1205527" y="80865"/>
                  </a:cubicBezTo>
                  <a:cubicBezTo>
                    <a:pt x="1213049" y="78653"/>
                    <a:pt x="1218801" y="77325"/>
                    <a:pt x="1218801" y="78653"/>
                  </a:cubicBezTo>
                  <a:cubicBezTo>
                    <a:pt x="1218801" y="79980"/>
                    <a:pt x="1221455" y="78210"/>
                    <a:pt x="1224995" y="74671"/>
                  </a:cubicBezTo>
                  <a:cubicBezTo>
                    <a:pt x="1228977" y="71131"/>
                    <a:pt x="1237826" y="68919"/>
                    <a:pt x="1247117" y="69804"/>
                  </a:cubicBezTo>
                  <a:cubicBezTo>
                    <a:pt x="1255966" y="70246"/>
                    <a:pt x="1263046" y="68919"/>
                    <a:pt x="1263046" y="66707"/>
                  </a:cubicBezTo>
                  <a:cubicBezTo>
                    <a:pt x="1263046" y="64494"/>
                    <a:pt x="1266143" y="62725"/>
                    <a:pt x="1269682" y="62725"/>
                  </a:cubicBezTo>
                  <a:cubicBezTo>
                    <a:pt x="1273222" y="62725"/>
                    <a:pt x="1279859" y="60955"/>
                    <a:pt x="1284283" y="58742"/>
                  </a:cubicBezTo>
                  <a:cubicBezTo>
                    <a:pt x="1308176" y="46354"/>
                    <a:pt x="1317910" y="43257"/>
                    <a:pt x="1327644" y="44142"/>
                  </a:cubicBezTo>
                  <a:cubicBezTo>
                    <a:pt x="1333395" y="44584"/>
                    <a:pt x="1338262" y="43257"/>
                    <a:pt x="1338262" y="41044"/>
                  </a:cubicBezTo>
                  <a:cubicBezTo>
                    <a:pt x="1338262" y="38832"/>
                    <a:pt x="1348881" y="33523"/>
                    <a:pt x="1361712" y="29541"/>
                  </a:cubicBezTo>
                  <a:cubicBezTo>
                    <a:pt x="1374101" y="25559"/>
                    <a:pt x="1390029" y="19364"/>
                    <a:pt x="1396666" y="15825"/>
                  </a:cubicBezTo>
                  <a:cubicBezTo>
                    <a:pt x="1402860" y="12285"/>
                    <a:pt x="1411709" y="10958"/>
                    <a:pt x="1415691" y="12285"/>
                  </a:cubicBezTo>
                  <a:cubicBezTo>
                    <a:pt x="1420116" y="14055"/>
                    <a:pt x="1422328" y="13170"/>
                    <a:pt x="1421443" y="9188"/>
                  </a:cubicBezTo>
                  <a:cubicBezTo>
                    <a:pt x="1420558" y="4763"/>
                    <a:pt x="1424098" y="3436"/>
                    <a:pt x="1434717" y="4321"/>
                  </a:cubicBezTo>
                  <a:cubicBezTo>
                    <a:pt x="1444451" y="5206"/>
                    <a:pt x="1448875" y="3878"/>
                    <a:pt x="1448875" y="-546"/>
                  </a:cubicBezTo>
                  <a:cubicBezTo>
                    <a:pt x="1448875" y="-4528"/>
                    <a:pt x="1453300" y="-6740"/>
                    <a:pt x="1461706" y="-6298"/>
                  </a:cubicBezTo>
                  <a:cubicBezTo>
                    <a:pt x="1469671" y="-5855"/>
                    <a:pt x="1473653" y="-4086"/>
                    <a:pt x="1472325" y="-104"/>
                  </a:cubicBezTo>
                  <a:cubicBezTo>
                    <a:pt x="1470555" y="4321"/>
                    <a:pt x="1478962" y="7418"/>
                    <a:pt x="1489581" y="5648"/>
                  </a:cubicBezTo>
                  <a:cubicBezTo>
                    <a:pt x="1491351" y="5648"/>
                    <a:pt x="1491793" y="8303"/>
                    <a:pt x="1490466" y="11843"/>
                  </a:cubicBezTo>
                  <a:cubicBezTo>
                    <a:pt x="1488254" y="16710"/>
                    <a:pt x="1490908" y="18479"/>
                    <a:pt x="1499315" y="18479"/>
                  </a:cubicBezTo>
                  <a:cubicBezTo>
                    <a:pt x="1505509" y="18479"/>
                    <a:pt x="1510819" y="20692"/>
                    <a:pt x="1510819" y="22904"/>
                  </a:cubicBezTo>
                  <a:cubicBezTo>
                    <a:pt x="1510819" y="25559"/>
                    <a:pt x="1508164" y="27328"/>
                    <a:pt x="1505067" y="27328"/>
                  </a:cubicBezTo>
                  <a:cubicBezTo>
                    <a:pt x="1501527" y="27328"/>
                    <a:pt x="1495333" y="31310"/>
                    <a:pt x="1490908" y="36177"/>
                  </a:cubicBezTo>
                  <a:cubicBezTo>
                    <a:pt x="1486484" y="41044"/>
                    <a:pt x="1480732" y="44584"/>
                    <a:pt x="1478077" y="44142"/>
                  </a:cubicBezTo>
                  <a:cubicBezTo>
                    <a:pt x="1470113" y="43257"/>
                    <a:pt x="1447548" y="50336"/>
                    <a:pt x="1435602" y="57858"/>
                  </a:cubicBezTo>
                  <a:cubicBezTo>
                    <a:pt x="1429850" y="61840"/>
                    <a:pt x="1421001" y="65379"/>
                    <a:pt x="1415691" y="65822"/>
                  </a:cubicBezTo>
                  <a:cubicBezTo>
                    <a:pt x="1397551" y="67149"/>
                    <a:pt x="1351536" y="85732"/>
                    <a:pt x="1354191" y="90157"/>
                  </a:cubicBezTo>
                  <a:cubicBezTo>
                    <a:pt x="1356403" y="93254"/>
                    <a:pt x="1353306" y="94139"/>
                    <a:pt x="1345342" y="92811"/>
                  </a:cubicBezTo>
                  <a:cubicBezTo>
                    <a:pt x="1337820" y="91484"/>
                    <a:pt x="1332511" y="92811"/>
                    <a:pt x="1330298" y="96793"/>
                  </a:cubicBezTo>
                  <a:cubicBezTo>
                    <a:pt x="1328086" y="99890"/>
                    <a:pt x="1321449" y="103873"/>
                    <a:pt x="1314813" y="104757"/>
                  </a:cubicBezTo>
                  <a:cubicBezTo>
                    <a:pt x="1308618" y="106085"/>
                    <a:pt x="1297999" y="109182"/>
                    <a:pt x="1291363" y="111394"/>
                  </a:cubicBezTo>
                  <a:cubicBezTo>
                    <a:pt x="1285168" y="114049"/>
                    <a:pt x="1278089" y="114491"/>
                    <a:pt x="1275877" y="113164"/>
                  </a:cubicBezTo>
                  <a:cubicBezTo>
                    <a:pt x="1273222" y="111837"/>
                    <a:pt x="1267913" y="113606"/>
                    <a:pt x="1263488" y="117589"/>
                  </a:cubicBezTo>
                  <a:cubicBezTo>
                    <a:pt x="1259064" y="121571"/>
                    <a:pt x="1250215" y="125110"/>
                    <a:pt x="1244020" y="125553"/>
                  </a:cubicBezTo>
                  <a:cubicBezTo>
                    <a:pt x="1237383" y="125995"/>
                    <a:pt x="1232074" y="127765"/>
                    <a:pt x="1232074" y="129535"/>
                  </a:cubicBezTo>
                  <a:cubicBezTo>
                    <a:pt x="1232074" y="134402"/>
                    <a:pt x="1183404" y="146348"/>
                    <a:pt x="1151548" y="149445"/>
                  </a:cubicBezTo>
                  <a:cubicBezTo>
                    <a:pt x="1134735" y="151215"/>
                    <a:pt x="1121461" y="154312"/>
                    <a:pt x="1121461" y="156524"/>
                  </a:cubicBezTo>
                  <a:cubicBezTo>
                    <a:pt x="1121461" y="158737"/>
                    <a:pt x="1117037" y="159179"/>
                    <a:pt x="1112170" y="157852"/>
                  </a:cubicBezTo>
                  <a:cubicBezTo>
                    <a:pt x="1106418" y="155639"/>
                    <a:pt x="1101108" y="156967"/>
                    <a:pt x="1098896" y="160506"/>
                  </a:cubicBezTo>
                  <a:cubicBezTo>
                    <a:pt x="1092702" y="170683"/>
                    <a:pt x="1013060" y="185726"/>
                    <a:pt x="970585" y="184841"/>
                  </a:cubicBezTo>
                  <a:cubicBezTo>
                    <a:pt x="949347" y="184841"/>
                    <a:pt x="932977" y="185284"/>
                    <a:pt x="933862" y="186169"/>
                  </a:cubicBezTo>
                  <a:cubicBezTo>
                    <a:pt x="937401" y="190151"/>
                    <a:pt x="903775" y="199000"/>
                    <a:pt x="893156" y="197230"/>
                  </a:cubicBezTo>
                  <a:cubicBezTo>
                    <a:pt x="886519" y="195903"/>
                    <a:pt x="882537" y="197230"/>
                    <a:pt x="882537" y="200769"/>
                  </a:cubicBezTo>
                  <a:cubicBezTo>
                    <a:pt x="882537" y="204752"/>
                    <a:pt x="881210" y="204309"/>
                    <a:pt x="878113" y="199885"/>
                  </a:cubicBezTo>
                  <a:cubicBezTo>
                    <a:pt x="874573" y="194133"/>
                    <a:pt x="873246" y="194575"/>
                    <a:pt x="867494" y="202097"/>
                  </a:cubicBezTo>
                  <a:cubicBezTo>
                    <a:pt x="862627" y="208734"/>
                    <a:pt x="859530" y="209619"/>
                    <a:pt x="856875" y="205636"/>
                  </a:cubicBezTo>
                  <a:cubicBezTo>
                    <a:pt x="854220" y="201654"/>
                    <a:pt x="845814" y="201212"/>
                    <a:pt x="822806" y="204752"/>
                  </a:cubicBezTo>
                  <a:cubicBezTo>
                    <a:pt x="805551" y="206964"/>
                    <a:pt x="788738" y="209619"/>
                    <a:pt x="785198" y="210946"/>
                  </a:cubicBezTo>
                  <a:cubicBezTo>
                    <a:pt x="781658" y="211831"/>
                    <a:pt x="768827" y="213158"/>
                    <a:pt x="756439" y="213601"/>
                  </a:cubicBezTo>
                  <a:cubicBezTo>
                    <a:pt x="744492" y="214043"/>
                    <a:pt x="732546" y="215813"/>
                    <a:pt x="729891" y="217140"/>
                  </a:cubicBezTo>
                  <a:cubicBezTo>
                    <a:pt x="727679" y="218468"/>
                    <a:pt x="721485" y="219795"/>
                    <a:pt x="716618" y="220237"/>
                  </a:cubicBezTo>
                  <a:cubicBezTo>
                    <a:pt x="697150" y="222450"/>
                    <a:pt x="618394" y="227759"/>
                    <a:pt x="605120" y="227759"/>
                  </a:cubicBezTo>
                  <a:cubicBezTo>
                    <a:pt x="597156" y="227759"/>
                    <a:pt x="591847" y="229529"/>
                    <a:pt x="592731" y="231299"/>
                  </a:cubicBezTo>
                  <a:cubicBezTo>
                    <a:pt x="594944" y="234838"/>
                    <a:pt x="572821" y="239705"/>
                    <a:pt x="554681" y="239705"/>
                  </a:cubicBezTo>
                  <a:cubicBezTo>
                    <a:pt x="547601" y="239705"/>
                    <a:pt x="541850" y="237935"/>
                    <a:pt x="541850" y="235281"/>
                  </a:cubicBezTo>
                  <a:cubicBezTo>
                    <a:pt x="541850" y="229529"/>
                    <a:pt x="525479" y="229529"/>
                    <a:pt x="523267" y="234838"/>
                  </a:cubicBezTo>
                  <a:cubicBezTo>
                    <a:pt x="522382" y="238378"/>
                    <a:pt x="498047" y="240148"/>
                    <a:pt x="451147" y="240590"/>
                  </a:cubicBezTo>
                  <a:cubicBezTo>
                    <a:pt x="433891" y="240590"/>
                    <a:pt x="427697" y="241475"/>
                    <a:pt x="429024" y="244572"/>
                  </a:cubicBezTo>
                  <a:cubicBezTo>
                    <a:pt x="430352" y="245900"/>
                    <a:pt x="425042" y="247227"/>
                    <a:pt x="417521" y="247669"/>
                  </a:cubicBezTo>
                  <a:cubicBezTo>
                    <a:pt x="409999" y="247669"/>
                    <a:pt x="400707" y="250767"/>
                    <a:pt x="396725" y="253864"/>
                  </a:cubicBezTo>
                  <a:cubicBezTo>
                    <a:pt x="391416" y="257846"/>
                    <a:pt x="390531" y="258288"/>
                    <a:pt x="393186" y="254306"/>
                  </a:cubicBezTo>
                  <a:cubicBezTo>
                    <a:pt x="394956" y="251209"/>
                    <a:pt x="394071" y="248554"/>
                    <a:pt x="391858" y="248554"/>
                  </a:cubicBezTo>
                  <a:cubicBezTo>
                    <a:pt x="389204" y="248554"/>
                    <a:pt x="386991" y="250767"/>
                    <a:pt x="386991" y="252979"/>
                  </a:cubicBezTo>
                  <a:cubicBezTo>
                    <a:pt x="386991" y="255633"/>
                    <a:pt x="383452" y="255191"/>
                    <a:pt x="378585" y="252094"/>
                  </a:cubicBezTo>
                  <a:cubicBezTo>
                    <a:pt x="371948" y="248112"/>
                    <a:pt x="367081" y="248112"/>
                    <a:pt x="357347" y="252536"/>
                  </a:cubicBezTo>
                  <a:cubicBezTo>
                    <a:pt x="343631" y="259173"/>
                    <a:pt x="330358" y="261385"/>
                    <a:pt x="280803" y="264483"/>
                  </a:cubicBezTo>
                  <a:cubicBezTo>
                    <a:pt x="262663" y="265810"/>
                    <a:pt x="246734" y="268022"/>
                    <a:pt x="245407" y="269792"/>
                  </a:cubicBezTo>
                  <a:cubicBezTo>
                    <a:pt x="239655" y="277314"/>
                    <a:pt x="223727" y="283508"/>
                    <a:pt x="221072" y="279083"/>
                  </a:cubicBezTo>
                  <a:cubicBezTo>
                    <a:pt x="218860" y="275986"/>
                    <a:pt x="216205" y="276429"/>
                    <a:pt x="212223" y="279526"/>
                  </a:cubicBezTo>
                  <a:cubicBezTo>
                    <a:pt x="208683" y="282623"/>
                    <a:pt x="200277" y="283950"/>
                    <a:pt x="193640" y="283508"/>
                  </a:cubicBezTo>
                  <a:cubicBezTo>
                    <a:pt x="187003" y="282623"/>
                    <a:pt x="178597" y="283508"/>
                    <a:pt x="175500" y="285720"/>
                  </a:cubicBezTo>
                  <a:cubicBezTo>
                    <a:pt x="172402" y="287490"/>
                    <a:pt x="166651" y="286605"/>
                    <a:pt x="162668" y="283065"/>
                  </a:cubicBezTo>
                  <a:cubicBezTo>
                    <a:pt x="156917" y="278641"/>
                    <a:pt x="155147" y="278641"/>
                    <a:pt x="153819" y="283065"/>
                  </a:cubicBezTo>
                  <a:cubicBezTo>
                    <a:pt x="152492" y="285720"/>
                    <a:pt x="147625" y="288375"/>
                    <a:pt x="143201" y="288375"/>
                  </a:cubicBezTo>
                  <a:cubicBezTo>
                    <a:pt x="138334" y="288375"/>
                    <a:pt x="129927" y="290587"/>
                    <a:pt x="124618" y="293684"/>
                  </a:cubicBezTo>
                  <a:cubicBezTo>
                    <a:pt x="119308" y="296339"/>
                    <a:pt x="109132" y="298994"/>
                    <a:pt x="102053" y="299879"/>
                  </a:cubicBezTo>
                  <a:cubicBezTo>
                    <a:pt x="94973" y="300321"/>
                    <a:pt x="88337" y="302533"/>
                    <a:pt x="86567" y="304746"/>
                  </a:cubicBezTo>
                  <a:cubicBezTo>
                    <a:pt x="85239" y="306958"/>
                    <a:pt x="72851" y="311382"/>
                    <a:pt x="59577" y="314480"/>
                  </a:cubicBezTo>
                  <a:cubicBezTo>
                    <a:pt x="46304" y="317577"/>
                    <a:pt x="31703" y="321116"/>
                    <a:pt x="27721" y="322001"/>
                  </a:cubicBezTo>
                  <a:cubicBezTo>
                    <a:pt x="23296" y="323329"/>
                    <a:pt x="14447" y="318904"/>
                    <a:pt x="6483" y="31138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="" xmlns:a16="http://schemas.microsoft.com/office/drawing/2014/main" id="{17C3FC26-FFB8-42A6-9DA3-317E384EB13D}"/>
                </a:ext>
              </a:extLst>
            </p:cNvPr>
            <p:cNvSpPr/>
            <p:nvPr/>
          </p:nvSpPr>
          <p:spPr>
            <a:xfrm flipV="1">
              <a:off x="4978809" y="3598302"/>
              <a:ext cx="1495583" cy="350217"/>
            </a:xfrm>
            <a:custGeom>
              <a:avLst/>
              <a:gdLst>
                <a:gd name="connsiteX0" fmla="*/ 39937 w 1495583"/>
                <a:gd name="connsiteY0" fmla="*/ 343057 h 350217"/>
                <a:gd name="connsiteX1" fmla="*/ 39494 w 1495583"/>
                <a:gd name="connsiteY1" fmla="*/ 329784 h 350217"/>
                <a:gd name="connsiteX2" fmla="*/ 36840 w 1495583"/>
                <a:gd name="connsiteY2" fmla="*/ 327571 h 350217"/>
                <a:gd name="connsiteX3" fmla="*/ 19584 w 1495583"/>
                <a:gd name="connsiteY3" fmla="*/ 340845 h 350217"/>
                <a:gd name="connsiteX4" fmla="*/ -6521 w 1495583"/>
                <a:gd name="connsiteY4" fmla="*/ 313413 h 350217"/>
                <a:gd name="connsiteX5" fmla="*/ 43034 w 1495583"/>
                <a:gd name="connsiteY5" fmla="*/ 292618 h 350217"/>
                <a:gd name="connsiteX6" fmla="*/ 59847 w 1495583"/>
                <a:gd name="connsiteY6" fmla="*/ 287751 h 350217"/>
                <a:gd name="connsiteX7" fmla="*/ 75333 w 1495583"/>
                <a:gd name="connsiteY7" fmla="*/ 283326 h 350217"/>
                <a:gd name="connsiteX8" fmla="*/ 90376 w 1495583"/>
                <a:gd name="connsiteY8" fmla="*/ 276247 h 350217"/>
                <a:gd name="connsiteX9" fmla="*/ 97013 w 1495583"/>
                <a:gd name="connsiteY9" fmla="*/ 271823 h 350217"/>
                <a:gd name="connsiteX10" fmla="*/ 119136 w 1495583"/>
                <a:gd name="connsiteY10" fmla="*/ 267840 h 350217"/>
                <a:gd name="connsiteX11" fmla="*/ 137276 w 1495583"/>
                <a:gd name="connsiteY11" fmla="*/ 265186 h 350217"/>
                <a:gd name="connsiteX12" fmla="*/ 147453 w 1495583"/>
                <a:gd name="connsiteY12" fmla="*/ 267398 h 350217"/>
                <a:gd name="connsiteX13" fmla="*/ 165151 w 1495583"/>
                <a:gd name="connsiteY13" fmla="*/ 266071 h 350217"/>
                <a:gd name="connsiteX14" fmla="*/ 170460 w 1495583"/>
                <a:gd name="connsiteY14" fmla="*/ 261204 h 350217"/>
                <a:gd name="connsiteX15" fmla="*/ 194352 w 1495583"/>
                <a:gd name="connsiteY15" fmla="*/ 256337 h 350217"/>
                <a:gd name="connsiteX16" fmla="*/ 197450 w 1495583"/>
                <a:gd name="connsiteY16" fmla="*/ 253240 h 350217"/>
                <a:gd name="connsiteX17" fmla="*/ 211166 w 1495583"/>
                <a:gd name="connsiteY17" fmla="*/ 248815 h 350217"/>
                <a:gd name="connsiteX18" fmla="*/ 229749 w 1495583"/>
                <a:gd name="connsiteY18" fmla="*/ 244391 h 350217"/>
                <a:gd name="connsiteX19" fmla="*/ 270454 w 1495583"/>
                <a:gd name="connsiteY19" fmla="*/ 232887 h 350217"/>
                <a:gd name="connsiteX20" fmla="*/ 285940 w 1495583"/>
                <a:gd name="connsiteY20" fmla="*/ 229347 h 350217"/>
                <a:gd name="connsiteX21" fmla="*/ 354077 w 1495583"/>
                <a:gd name="connsiteY21" fmla="*/ 219171 h 350217"/>
                <a:gd name="connsiteX22" fmla="*/ 375315 w 1495583"/>
                <a:gd name="connsiteY22" fmla="*/ 212976 h 350217"/>
                <a:gd name="connsiteX23" fmla="*/ 388589 w 1495583"/>
                <a:gd name="connsiteY23" fmla="*/ 209879 h 350217"/>
                <a:gd name="connsiteX24" fmla="*/ 400092 w 1495583"/>
                <a:gd name="connsiteY24" fmla="*/ 206782 h 350217"/>
                <a:gd name="connsiteX25" fmla="*/ 431507 w 1495583"/>
                <a:gd name="connsiteY25" fmla="*/ 199703 h 350217"/>
                <a:gd name="connsiteX26" fmla="*/ 476637 w 1495583"/>
                <a:gd name="connsiteY26" fmla="*/ 192181 h 350217"/>
                <a:gd name="connsiteX27" fmla="*/ 504511 w 1495583"/>
                <a:gd name="connsiteY27" fmla="*/ 188199 h 350217"/>
                <a:gd name="connsiteX28" fmla="*/ 508936 w 1495583"/>
                <a:gd name="connsiteY28" fmla="*/ 186429 h 350217"/>
                <a:gd name="connsiteX29" fmla="*/ 516900 w 1495583"/>
                <a:gd name="connsiteY29" fmla="*/ 181562 h 350217"/>
                <a:gd name="connsiteX30" fmla="*/ 536810 w 1495583"/>
                <a:gd name="connsiteY30" fmla="*/ 175368 h 350217"/>
                <a:gd name="connsiteX31" fmla="*/ 548756 w 1495583"/>
                <a:gd name="connsiteY31" fmla="*/ 172713 h 350217"/>
                <a:gd name="connsiteX32" fmla="*/ 605390 w 1495583"/>
                <a:gd name="connsiteY32" fmla="*/ 170944 h 350217"/>
                <a:gd name="connsiteX33" fmla="*/ 639901 w 1495583"/>
                <a:gd name="connsiteY33" fmla="*/ 166519 h 350217"/>
                <a:gd name="connsiteX34" fmla="*/ 672643 w 1495583"/>
                <a:gd name="connsiteY34" fmla="*/ 159882 h 350217"/>
                <a:gd name="connsiteX35" fmla="*/ 689456 w 1495583"/>
                <a:gd name="connsiteY35" fmla="*/ 153246 h 350217"/>
                <a:gd name="connsiteX36" fmla="*/ 707596 w 1495583"/>
                <a:gd name="connsiteY36" fmla="*/ 148821 h 350217"/>
                <a:gd name="connsiteX37" fmla="*/ 713348 w 1495583"/>
                <a:gd name="connsiteY37" fmla="*/ 151476 h 350217"/>
                <a:gd name="connsiteX38" fmla="*/ 723967 w 1495583"/>
                <a:gd name="connsiteY38" fmla="*/ 152803 h 350217"/>
                <a:gd name="connsiteX39" fmla="*/ 745647 w 1495583"/>
                <a:gd name="connsiteY39" fmla="*/ 147494 h 350217"/>
                <a:gd name="connsiteX40" fmla="*/ 765557 w 1495583"/>
                <a:gd name="connsiteY40" fmla="*/ 143069 h 350217"/>
                <a:gd name="connsiteX41" fmla="*/ 782371 w 1495583"/>
                <a:gd name="connsiteY41" fmla="*/ 141299 h 350217"/>
                <a:gd name="connsiteX42" fmla="*/ 798741 w 1495583"/>
                <a:gd name="connsiteY42" fmla="*/ 137317 h 350217"/>
                <a:gd name="connsiteX43" fmla="*/ 839447 w 1495583"/>
                <a:gd name="connsiteY43" fmla="*/ 132008 h 350217"/>
                <a:gd name="connsiteX44" fmla="*/ 876170 w 1495583"/>
                <a:gd name="connsiteY44" fmla="*/ 128026 h 350217"/>
                <a:gd name="connsiteX45" fmla="*/ 898293 w 1495583"/>
                <a:gd name="connsiteY45" fmla="*/ 123159 h 350217"/>
                <a:gd name="connsiteX46" fmla="*/ 923070 w 1495583"/>
                <a:gd name="connsiteY46" fmla="*/ 118292 h 350217"/>
                <a:gd name="connsiteX47" fmla="*/ 946963 w 1495583"/>
                <a:gd name="connsiteY47" fmla="*/ 116964 h 350217"/>
                <a:gd name="connsiteX48" fmla="*/ 977492 w 1495583"/>
                <a:gd name="connsiteY48" fmla="*/ 112540 h 350217"/>
                <a:gd name="connsiteX49" fmla="*/ 1003154 w 1495583"/>
                <a:gd name="connsiteY49" fmla="*/ 106346 h 350217"/>
                <a:gd name="connsiteX50" fmla="*/ 1019967 w 1495583"/>
                <a:gd name="connsiteY50" fmla="*/ 102364 h 350217"/>
                <a:gd name="connsiteX51" fmla="*/ 1036338 w 1495583"/>
                <a:gd name="connsiteY51" fmla="*/ 99709 h 350217"/>
                <a:gd name="connsiteX52" fmla="*/ 1056248 w 1495583"/>
                <a:gd name="connsiteY52" fmla="*/ 96612 h 350217"/>
                <a:gd name="connsiteX53" fmla="*/ 1068194 w 1495583"/>
                <a:gd name="connsiteY53" fmla="*/ 94399 h 350217"/>
                <a:gd name="connsiteX54" fmla="*/ 1077043 w 1495583"/>
                <a:gd name="connsiteY54" fmla="*/ 91745 h 350217"/>
                <a:gd name="connsiteX55" fmla="*/ 1082353 w 1495583"/>
                <a:gd name="connsiteY55" fmla="*/ 91745 h 350217"/>
                <a:gd name="connsiteX56" fmla="*/ 1091644 w 1495583"/>
                <a:gd name="connsiteY56" fmla="*/ 90417 h 350217"/>
                <a:gd name="connsiteX57" fmla="*/ 1104475 w 1495583"/>
                <a:gd name="connsiteY57" fmla="*/ 85993 h 350217"/>
                <a:gd name="connsiteX58" fmla="*/ 1110670 w 1495583"/>
                <a:gd name="connsiteY58" fmla="*/ 84666 h 350217"/>
                <a:gd name="connsiteX59" fmla="*/ 1121731 w 1495583"/>
                <a:gd name="connsiteY59" fmla="*/ 82011 h 350217"/>
                <a:gd name="connsiteX60" fmla="*/ 1132792 w 1495583"/>
                <a:gd name="connsiteY60" fmla="*/ 80241 h 350217"/>
                <a:gd name="connsiteX61" fmla="*/ 1153145 w 1495583"/>
                <a:gd name="connsiteY61" fmla="*/ 77144 h 350217"/>
                <a:gd name="connsiteX62" fmla="*/ 1177480 w 1495583"/>
                <a:gd name="connsiteY62" fmla="*/ 70507 h 350217"/>
                <a:gd name="connsiteX63" fmla="*/ 1181462 w 1495583"/>
                <a:gd name="connsiteY63" fmla="*/ 68295 h 350217"/>
                <a:gd name="connsiteX64" fmla="*/ 1187214 w 1495583"/>
                <a:gd name="connsiteY64" fmla="*/ 67852 h 350217"/>
                <a:gd name="connsiteX65" fmla="*/ 1220398 w 1495583"/>
                <a:gd name="connsiteY65" fmla="*/ 55021 h 350217"/>
                <a:gd name="connsiteX66" fmla="*/ 1247830 w 1495583"/>
                <a:gd name="connsiteY66" fmla="*/ 43518 h 350217"/>
                <a:gd name="connsiteX67" fmla="*/ 1262431 w 1495583"/>
                <a:gd name="connsiteY67" fmla="*/ 39978 h 350217"/>
                <a:gd name="connsiteX68" fmla="*/ 1328798 w 1495583"/>
                <a:gd name="connsiteY68" fmla="*/ 26262 h 350217"/>
                <a:gd name="connsiteX69" fmla="*/ 1350921 w 1495583"/>
                <a:gd name="connsiteY69" fmla="*/ 15643 h 350217"/>
                <a:gd name="connsiteX70" fmla="*/ 1392069 w 1495583"/>
                <a:gd name="connsiteY70" fmla="*/ 4139 h 350217"/>
                <a:gd name="connsiteX71" fmla="*/ 1462419 w 1495583"/>
                <a:gd name="connsiteY71" fmla="*/ -3825 h 350217"/>
                <a:gd name="connsiteX72" fmla="*/ 1475250 w 1495583"/>
                <a:gd name="connsiteY72" fmla="*/ 5467 h 350217"/>
                <a:gd name="connsiteX73" fmla="*/ 1479232 w 1495583"/>
                <a:gd name="connsiteY73" fmla="*/ 9006 h 350217"/>
                <a:gd name="connsiteX74" fmla="*/ 1487639 w 1495583"/>
                <a:gd name="connsiteY74" fmla="*/ 24935 h 350217"/>
                <a:gd name="connsiteX75" fmla="*/ 1470383 w 1495583"/>
                <a:gd name="connsiteY75" fmla="*/ 35111 h 350217"/>
                <a:gd name="connsiteX76" fmla="*/ 1455782 w 1495583"/>
                <a:gd name="connsiteY76" fmla="*/ 45287 h 350217"/>
                <a:gd name="connsiteX77" fmla="*/ 1446933 w 1495583"/>
                <a:gd name="connsiteY77" fmla="*/ 47500 h 350217"/>
                <a:gd name="connsiteX78" fmla="*/ 1438084 w 1495583"/>
                <a:gd name="connsiteY78" fmla="*/ 49712 h 350217"/>
                <a:gd name="connsiteX79" fmla="*/ 1427465 w 1495583"/>
                <a:gd name="connsiteY79" fmla="*/ 51482 h 350217"/>
                <a:gd name="connsiteX80" fmla="*/ 1407555 w 1495583"/>
                <a:gd name="connsiteY80" fmla="*/ 60331 h 350217"/>
                <a:gd name="connsiteX81" fmla="*/ 1398263 w 1495583"/>
                <a:gd name="connsiteY81" fmla="*/ 66967 h 350217"/>
                <a:gd name="connsiteX82" fmla="*/ 1370389 w 1495583"/>
                <a:gd name="connsiteY82" fmla="*/ 68295 h 350217"/>
                <a:gd name="connsiteX83" fmla="*/ 1351363 w 1495583"/>
                <a:gd name="connsiteY83" fmla="*/ 71834 h 350217"/>
                <a:gd name="connsiteX84" fmla="*/ 1342072 w 1495583"/>
                <a:gd name="connsiteY84" fmla="*/ 74047 h 350217"/>
                <a:gd name="connsiteX85" fmla="*/ 1299597 w 1495583"/>
                <a:gd name="connsiteY85" fmla="*/ 89532 h 350217"/>
                <a:gd name="connsiteX86" fmla="*/ 1297384 w 1495583"/>
                <a:gd name="connsiteY86" fmla="*/ 93957 h 350217"/>
                <a:gd name="connsiteX87" fmla="*/ 1292517 w 1495583"/>
                <a:gd name="connsiteY87" fmla="*/ 98382 h 350217"/>
                <a:gd name="connsiteX88" fmla="*/ 1281456 w 1495583"/>
                <a:gd name="connsiteY88" fmla="*/ 101479 h 350217"/>
                <a:gd name="connsiteX89" fmla="*/ 1267740 w 1495583"/>
                <a:gd name="connsiteY89" fmla="*/ 105903 h 350217"/>
                <a:gd name="connsiteX90" fmla="*/ 1184559 w 1495583"/>
                <a:gd name="connsiteY90" fmla="*/ 126698 h 350217"/>
                <a:gd name="connsiteX91" fmla="*/ 1168188 w 1495583"/>
                <a:gd name="connsiteY91" fmla="*/ 128468 h 350217"/>
                <a:gd name="connsiteX92" fmla="*/ 1158455 w 1495583"/>
                <a:gd name="connsiteY92" fmla="*/ 132893 h 350217"/>
                <a:gd name="connsiteX93" fmla="*/ 1145623 w 1495583"/>
                <a:gd name="connsiteY93" fmla="*/ 136875 h 350217"/>
                <a:gd name="connsiteX94" fmla="*/ 1139872 w 1495583"/>
                <a:gd name="connsiteY94" fmla="*/ 136432 h 350217"/>
                <a:gd name="connsiteX95" fmla="*/ 1086335 w 1495583"/>
                <a:gd name="connsiteY95" fmla="*/ 148821 h 350217"/>
                <a:gd name="connsiteX96" fmla="*/ 1075274 w 1495583"/>
                <a:gd name="connsiteY96" fmla="*/ 151918 h 350217"/>
                <a:gd name="connsiteX97" fmla="*/ 1035453 w 1495583"/>
                <a:gd name="connsiteY97" fmla="*/ 156343 h 350217"/>
                <a:gd name="connsiteX98" fmla="*/ 1001384 w 1495583"/>
                <a:gd name="connsiteY98" fmla="*/ 162537 h 350217"/>
                <a:gd name="connsiteX99" fmla="*/ 986341 w 1495583"/>
                <a:gd name="connsiteY99" fmla="*/ 164749 h 350217"/>
                <a:gd name="connsiteX100" fmla="*/ 963333 w 1495583"/>
                <a:gd name="connsiteY100" fmla="*/ 167404 h 350217"/>
                <a:gd name="connsiteX101" fmla="*/ 881480 w 1495583"/>
                <a:gd name="connsiteY101" fmla="*/ 179350 h 350217"/>
                <a:gd name="connsiteX102" fmla="*/ 873958 w 1495583"/>
                <a:gd name="connsiteY102" fmla="*/ 181562 h 350217"/>
                <a:gd name="connsiteX103" fmla="*/ 839447 w 1495583"/>
                <a:gd name="connsiteY103" fmla="*/ 187314 h 350217"/>
                <a:gd name="connsiteX104" fmla="*/ 812900 w 1495583"/>
                <a:gd name="connsiteY104" fmla="*/ 191739 h 350217"/>
                <a:gd name="connsiteX105" fmla="*/ 805821 w 1495583"/>
                <a:gd name="connsiteY105" fmla="*/ 195278 h 350217"/>
                <a:gd name="connsiteX106" fmla="*/ 784583 w 1495583"/>
                <a:gd name="connsiteY106" fmla="*/ 200588 h 350217"/>
                <a:gd name="connsiteX107" fmla="*/ 777504 w 1495583"/>
                <a:gd name="connsiteY107" fmla="*/ 198376 h 350217"/>
                <a:gd name="connsiteX108" fmla="*/ 774849 w 1495583"/>
                <a:gd name="connsiteY108" fmla="*/ 197933 h 350217"/>
                <a:gd name="connsiteX109" fmla="*/ 768212 w 1495583"/>
                <a:gd name="connsiteY109" fmla="*/ 201030 h 350217"/>
                <a:gd name="connsiteX110" fmla="*/ 752726 w 1495583"/>
                <a:gd name="connsiteY110" fmla="*/ 203685 h 350217"/>
                <a:gd name="connsiteX111" fmla="*/ 743435 w 1495583"/>
                <a:gd name="connsiteY111" fmla="*/ 205012 h 350217"/>
                <a:gd name="connsiteX112" fmla="*/ 628397 w 1495583"/>
                <a:gd name="connsiteY112" fmla="*/ 211207 h 350217"/>
                <a:gd name="connsiteX113" fmla="*/ 601850 w 1495583"/>
                <a:gd name="connsiteY113" fmla="*/ 214304 h 350217"/>
                <a:gd name="connsiteX114" fmla="*/ 589904 w 1495583"/>
                <a:gd name="connsiteY114" fmla="*/ 218286 h 350217"/>
                <a:gd name="connsiteX115" fmla="*/ 578400 w 1495583"/>
                <a:gd name="connsiteY115" fmla="*/ 218728 h 350217"/>
                <a:gd name="connsiteX116" fmla="*/ 568667 w 1495583"/>
                <a:gd name="connsiteY116" fmla="*/ 220941 h 350217"/>
                <a:gd name="connsiteX117" fmla="*/ 562472 w 1495583"/>
                <a:gd name="connsiteY117" fmla="*/ 224038 h 350217"/>
                <a:gd name="connsiteX118" fmla="*/ 541677 w 1495583"/>
                <a:gd name="connsiteY118" fmla="*/ 225808 h 350217"/>
                <a:gd name="connsiteX119" fmla="*/ 506723 w 1495583"/>
                <a:gd name="connsiteY119" fmla="*/ 232002 h 350217"/>
                <a:gd name="connsiteX120" fmla="*/ 475309 w 1495583"/>
                <a:gd name="connsiteY120" fmla="*/ 241293 h 350217"/>
                <a:gd name="connsiteX121" fmla="*/ 435489 w 1495583"/>
                <a:gd name="connsiteY121" fmla="*/ 249700 h 350217"/>
                <a:gd name="connsiteX122" fmla="*/ 409384 w 1495583"/>
                <a:gd name="connsiteY122" fmla="*/ 252355 h 350217"/>
                <a:gd name="connsiteX123" fmla="*/ 391686 w 1495583"/>
                <a:gd name="connsiteY123" fmla="*/ 254124 h 350217"/>
                <a:gd name="connsiteX124" fmla="*/ 369563 w 1495583"/>
                <a:gd name="connsiteY124" fmla="*/ 256779 h 350217"/>
                <a:gd name="connsiteX125" fmla="*/ 351865 w 1495583"/>
                <a:gd name="connsiteY125" fmla="*/ 251470 h 350217"/>
                <a:gd name="connsiteX126" fmla="*/ 347441 w 1495583"/>
                <a:gd name="connsiteY126" fmla="*/ 254567 h 350217"/>
                <a:gd name="connsiteX127" fmla="*/ 331512 w 1495583"/>
                <a:gd name="connsiteY127" fmla="*/ 262089 h 350217"/>
                <a:gd name="connsiteX128" fmla="*/ 315142 w 1495583"/>
                <a:gd name="connsiteY128" fmla="*/ 269168 h 350217"/>
                <a:gd name="connsiteX129" fmla="*/ 291249 w 1495583"/>
                <a:gd name="connsiteY129" fmla="*/ 272265 h 350217"/>
                <a:gd name="connsiteX130" fmla="*/ 273109 w 1495583"/>
                <a:gd name="connsiteY130" fmla="*/ 271823 h 350217"/>
                <a:gd name="connsiteX131" fmla="*/ 259393 w 1495583"/>
                <a:gd name="connsiteY131" fmla="*/ 275362 h 350217"/>
                <a:gd name="connsiteX132" fmla="*/ 250101 w 1495583"/>
                <a:gd name="connsiteY132" fmla="*/ 279344 h 350217"/>
                <a:gd name="connsiteX133" fmla="*/ 247447 w 1495583"/>
                <a:gd name="connsiteY133" fmla="*/ 282884 h 350217"/>
                <a:gd name="connsiteX134" fmla="*/ 234616 w 1495583"/>
                <a:gd name="connsiteY134" fmla="*/ 284654 h 350217"/>
                <a:gd name="connsiteX135" fmla="*/ 194795 w 1495583"/>
                <a:gd name="connsiteY135" fmla="*/ 292618 h 350217"/>
                <a:gd name="connsiteX136" fmla="*/ 142586 w 1495583"/>
                <a:gd name="connsiteY136" fmla="*/ 305891 h 350217"/>
                <a:gd name="connsiteX137" fmla="*/ 135064 w 1495583"/>
                <a:gd name="connsiteY137" fmla="*/ 305449 h 350217"/>
                <a:gd name="connsiteX138" fmla="*/ 124003 w 1495583"/>
                <a:gd name="connsiteY138" fmla="*/ 307661 h 350217"/>
                <a:gd name="connsiteX139" fmla="*/ 114711 w 1495583"/>
                <a:gd name="connsiteY139" fmla="*/ 311643 h 350217"/>
                <a:gd name="connsiteX140" fmla="*/ 110729 w 1495583"/>
                <a:gd name="connsiteY140" fmla="*/ 312971 h 350217"/>
                <a:gd name="connsiteX141" fmla="*/ 95243 w 1495583"/>
                <a:gd name="connsiteY141" fmla="*/ 316510 h 350217"/>
                <a:gd name="connsiteX142" fmla="*/ 81527 w 1495583"/>
                <a:gd name="connsiteY142" fmla="*/ 321377 h 350217"/>
                <a:gd name="connsiteX143" fmla="*/ 74891 w 1495583"/>
                <a:gd name="connsiteY143" fmla="*/ 324474 h 350217"/>
                <a:gd name="connsiteX144" fmla="*/ 43034 w 1495583"/>
                <a:gd name="connsiteY144" fmla="*/ 337748 h 350217"/>
                <a:gd name="connsiteX145" fmla="*/ 39937 w 1495583"/>
                <a:gd name="connsiteY145" fmla="*/ 343057 h 3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495583" h="350217">
                  <a:moveTo>
                    <a:pt x="39937" y="343057"/>
                  </a:moveTo>
                  <a:cubicBezTo>
                    <a:pt x="39494" y="340845"/>
                    <a:pt x="39052" y="334651"/>
                    <a:pt x="39494" y="329784"/>
                  </a:cubicBezTo>
                  <a:cubicBezTo>
                    <a:pt x="39494" y="323589"/>
                    <a:pt x="39052" y="322704"/>
                    <a:pt x="36840" y="327571"/>
                  </a:cubicBezTo>
                  <a:cubicBezTo>
                    <a:pt x="33742" y="335093"/>
                    <a:pt x="26663" y="340845"/>
                    <a:pt x="19584" y="340845"/>
                  </a:cubicBezTo>
                  <a:cubicBezTo>
                    <a:pt x="12505" y="340845"/>
                    <a:pt x="-6521" y="320935"/>
                    <a:pt x="-6521" y="313413"/>
                  </a:cubicBezTo>
                  <a:cubicBezTo>
                    <a:pt x="-6521" y="305891"/>
                    <a:pt x="24451" y="292618"/>
                    <a:pt x="43034" y="292618"/>
                  </a:cubicBezTo>
                  <a:cubicBezTo>
                    <a:pt x="50556" y="292175"/>
                    <a:pt x="58520" y="290406"/>
                    <a:pt x="59847" y="287751"/>
                  </a:cubicBezTo>
                  <a:cubicBezTo>
                    <a:pt x="61174" y="285539"/>
                    <a:pt x="68254" y="283326"/>
                    <a:pt x="75333" y="283326"/>
                  </a:cubicBezTo>
                  <a:cubicBezTo>
                    <a:pt x="82412" y="283326"/>
                    <a:pt x="88607" y="280229"/>
                    <a:pt x="90376" y="276247"/>
                  </a:cubicBezTo>
                  <a:cubicBezTo>
                    <a:pt x="91704" y="272707"/>
                    <a:pt x="94801" y="270495"/>
                    <a:pt x="97013" y="271823"/>
                  </a:cubicBezTo>
                  <a:cubicBezTo>
                    <a:pt x="99225" y="273150"/>
                    <a:pt x="108959" y="271380"/>
                    <a:pt x="119136" y="267840"/>
                  </a:cubicBezTo>
                  <a:cubicBezTo>
                    <a:pt x="129312" y="264301"/>
                    <a:pt x="137276" y="262974"/>
                    <a:pt x="137276" y="265186"/>
                  </a:cubicBezTo>
                  <a:cubicBezTo>
                    <a:pt x="137276" y="266956"/>
                    <a:pt x="141701" y="268283"/>
                    <a:pt x="147453" y="267398"/>
                  </a:cubicBezTo>
                  <a:cubicBezTo>
                    <a:pt x="152762" y="266956"/>
                    <a:pt x="160726" y="266071"/>
                    <a:pt x="165151" y="266071"/>
                  </a:cubicBezTo>
                  <a:cubicBezTo>
                    <a:pt x="169575" y="265628"/>
                    <a:pt x="171787" y="263858"/>
                    <a:pt x="170460" y="261204"/>
                  </a:cubicBezTo>
                  <a:cubicBezTo>
                    <a:pt x="167805" y="257222"/>
                    <a:pt x="180194" y="254567"/>
                    <a:pt x="194352" y="256337"/>
                  </a:cubicBezTo>
                  <a:cubicBezTo>
                    <a:pt x="197450" y="257222"/>
                    <a:pt x="198777" y="255452"/>
                    <a:pt x="197450" y="253240"/>
                  </a:cubicBezTo>
                  <a:cubicBezTo>
                    <a:pt x="196122" y="251027"/>
                    <a:pt x="202317" y="249258"/>
                    <a:pt x="211166" y="248815"/>
                  </a:cubicBezTo>
                  <a:cubicBezTo>
                    <a:pt x="220015" y="248373"/>
                    <a:pt x="228421" y="246603"/>
                    <a:pt x="229749" y="244391"/>
                  </a:cubicBezTo>
                  <a:cubicBezTo>
                    <a:pt x="232403" y="240408"/>
                    <a:pt x="250544" y="235099"/>
                    <a:pt x="270454" y="232887"/>
                  </a:cubicBezTo>
                  <a:cubicBezTo>
                    <a:pt x="276648" y="232444"/>
                    <a:pt x="283728" y="230675"/>
                    <a:pt x="285940" y="229347"/>
                  </a:cubicBezTo>
                  <a:cubicBezTo>
                    <a:pt x="289922" y="226692"/>
                    <a:pt x="331955" y="220498"/>
                    <a:pt x="354077" y="219171"/>
                  </a:cubicBezTo>
                  <a:cubicBezTo>
                    <a:pt x="360272" y="218728"/>
                    <a:pt x="370006" y="216074"/>
                    <a:pt x="375315" y="212976"/>
                  </a:cubicBezTo>
                  <a:cubicBezTo>
                    <a:pt x="381067" y="209879"/>
                    <a:pt x="386819" y="208552"/>
                    <a:pt x="388589" y="209879"/>
                  </a:cubicBezTo>
                  <a:cubicBezTo>
                    <a:pt x="389916" y="211207"/>
                    <a:pt x="395225" y="209879"/>
                    <a:pt x="400092" y="206782"/>
                  </a:cubicBezTo>
                  <a:cubicBezTo>
                    <a:pt x="405402" y="203685"/>
                    <a:pt x="419560" y="200588"/>
                    <a:pt x="431507" y="199703"/>
                  </a:cubicBezTo>
                  <a:cubicBezTo>
                    <a:pt x="443895" y="199260"/>
                    <a:pt x="464248" y="195721"/>
                    <a:pt x="476637" y="192181"/>
                  </a:cubicBezTo>
                  <a:cubicBezTo>
                    <a:pt x="489468" y="188199"/>
                    <a:pt x="501856" y="186429"/>
                    <a:pt x="504511" y="188199"/>
                  </a:cubicBezTo>
                  <a:cubicBezTo>
                    <a:pt x="506723" y="189527"/>
                    <a:pt x="508936" y="188642"/>
                    <a:pt x="508936" y="186429"/>
                  </a:cubicBezTo>
                  <a:cubicBezTo>
                    <a:pt x="508936" y="183775"/>
                    <a:pt x="512475" y="181562"/>
                    <a:pt x="516900" y="181562"/>
                  </a:cubicBezTo>
                  <a:cubicBezTo>
                    <a:pt x="520882" y="181562"/>
                    <a:pt x="529731" y="178465"/>
                    <a:pt x="536810" y="175368"/>
                  </a:cubicBezTo>
                  <a:cubicBezTo>
                    <a:pt x="543447" y="171828"/>
                    <a:pt x="548756" y="170501"/>
                    <a:pt x="548756" y="172713"/>
                  </a:cubicBezTo>
                  <a:cubicBezTo>
                    <a:pt x="548756" y="176695"/>
                    <a:pt x="597868" y="175811"/>
                    <a:pt x="605390" y="170944"/>
                  </a:cubicBezTo>
                  <a:cubicBezTo>
                    <a:pt x="608045" y="169616"/>
                    <a:pt x="623531" y="167404"/>
                    <a:pt x="639901" y="166519"/>
                  </a:cubicBezTo>
                  <a:cubicBezTo>
                    <a:pt x="656272" y="165634"/>
                    <a:pt x="670873" y="162537"/>
                    <a:pt x="672643" y="159882"/>
                  </a:cubicBezTo>
                  <a:cubicBezTo>
                    <a:pt x="673970" y="157228"/>
                    <a:pt x="681934" y="154130"/>
                    <a:pt x="689456" y="153246"/>
                  </a:cubicBezTo>
                  <a:cubicBezTo>
                    <a:pt x="696977" y="151918"/>
                    <a:pt x="705384" y="150148"/>
                    <a:pt x="707596" y="148821"/>
                  </a:cubicBezTo>
                  <a:cubicBezTo>
                    <a:pt x="709809" y="147051"/>
                    <a:pt x="712463" y="148379"/>
                    <a:pt x="713348" y="151476"/>
                  </a:cubicBezTo>
                  <a:cubicBezTo>
                    <a:pt x="714676" y="154573"/>
                    <a:pt x="718215" y="155458"/>
                    <a:pt x="723967" y="152803"/>
                  </a:cubicBezTo>
                  <a:cubicBezTo>
                    <a:pt x="728392" y="151033"/>
                    <a:pt x="738568" y="148379"/>
                    <a:pt x="745647" y="147494"/>
                  </a:cubicBezTo>
                  <a:cubicBezTo>
                    <a:pt x="753169" y="146609"/>
                    <a:pt x="762018" y="144396"/>
                    <a:pt x="765557" y="143069"/>
                  </a:cubicBezTo>
                  <a:cubicBezTo>
                    <a:pt x="769097" y="141742"/>
                    <a:pt x="776619" y="140857"/>
                    <a:pt x="782371" y="141299"/>
                  </a:cubicBezTo>
                  <a:cubicBezTo>
                    <a:pt x="788123" y="142184"/>
                    <a:pt x="795202" y="139972"/>
                    <a:pt x="798741" y="137317"/>
                  </a:cubicBezTo>
                  <a:cubicBezTo>
                    <a:pt x="802281" y="134220"/>
                    <a:pt x="819979" y="132008"/>
                    <a:pt x="839447" y="132008"/>
                  </a:cubicBezTo>
                  <a:cubicBezTo>
                    <a:pt x="858472" y="131565"/>
                    <a:pt x="874843" y="129796"/>
                    <a:pt x="876170" y="128026"/>
                  </a:cubicBezTo>
                  <a:cubicBezTo>
                    <a:pt x="877498" y="126256"/>
                    <a:pt x="887674" y="124044"/>
                    <a:pt x="898293" y="123159"/>
                  </a:cubicBezTo>
                  <a:cubicBezTo>
                    <a:pt x="909354" y="122274"/>
                    <a:pt x="920416" y="120062"/>
                    <a:pt x="923070" y="118292"/>
                  </a:cubicBezTo>
                  <a:cubicBezTo>
                    <a:pt x="925725" y="116522"/>
                    <a:pt x="936786" y="116080"/>
                    <a:pt x="946963" y="116964"/>
                  </a:cubicBezTo>
                  <a:cubicBezTo>
                    <a:pt x="957581" y="117849"/>
                    <a:pt x="970855" y="115637"/>
                    <a:pt x="977492" y="112540"/>
                  </a:cubicBezTo>
                  <a:cubicBezTo>
                    <a:pt x="983686" y="109000"/>
                    <a:pt x="995190" y="106346"/>
                    <a:pt x="1003154" y="106346"/>
                  </a:cubicBezTo>
                  <a:cubicBezTo>
                    <a:pt x="1010676" y="106346"/>
                    <a:pt x="1018197" y="104576"/>
                    <a:pt x="1019967" y="102364"/>
                  </a:cubicBezTo>
                  <a:cubicBezTo>
                    <a:pt x="1021295" y="99709"/>
                    <a:pt x="1028816" y="98824"/>
                    <a:pt x="1036338" y="99709"/>
                  </a:cubicBezTo>
                  <a:cubicBezTo>
                    <a:pt x="1044302" y="100594"/>
                    <a:pt x="1053151" y="99266"/>
                    <a:pt x="1056248" y="96612"/>
                  </a:cubicBezTo>
                  <a:cubicBezTo>
                    <a:pt x="1059345" y="94399"/>
                    <a:pt x="1064655" y="93072"/>
                    <a:pt x="1068194" y="94399"/>
                  </a:cubicBezTo>
                  <a:cubicBezTo>
                    <a:pt x="1071734" y="95727"/>
                    <a:pt x="1075716" y="94842"/>
                    <a:pt x="1077043" y="91745"/>
                  </a:cubicBezTo>
                  <a:cubicBezTo>
                    <a:pt x="1079256" y="87763"/>
                    <a:pt x="1080141" y="87763"/>
                    <a:pt x="1082353" y="91745"/>
                  </a:cubicBezTo>
                  <a:cubicBezTo>
                    <a:pt x="1084123" y="96169"/>
                    <a:pt x="1086335" y="95727"/>
                    <a:pt x="1091644" y="90417"/>
                  </a:cubicBezTo>
                  <a:cubicBezTo>
                    <a:pt x="1095626" y="86878"/>
                    <a:pt x="1101378" y="84666"/>
                    <a:pt x="1104475" y="85993"/>
                  </a:cubicBezTo>
                  <a:cubicBezTo>
                    <a:pt x="1108015" y="87320"/>
                    <a:pt x="1110670" y="86435"/>
                    <a:pt x="1110670" y="84666"/>
                  </a:cubicBezTo>
                  <a:cubicBezTo>
                    <a:pt x="1110670" y="82453"/>
                    <a:pt x="1115537" y="81126"/>
                    <a:pt x="1121731" y="82011"/>
                  </a:cubicBezTo>
                  <a:cubicBezTo>
                    <a:pt x="1127925" y="82453"/>
                    <a:pt x="1132792" y="81568"/>
                    <a:pt x="1132792" y="80241"/>
                  </a:cubicBezTo>
                  <a:cubicBezTo>
                    <a:pt x="1132792" y="78914"/>
                    <a:pt x="1142084" y="77144"/>
                    <a:pt x="1153145" y="77144"/>
                  </a:cubicBezTo>
                  <a:cubicBezTo>
                    <a:pt x="1165091" y="76701"/>
                    <a:pt x="1175268" y="73604"/>
                    <a:pt x="1177480" y="70507"/>
                  </a:cubicBezTo>
                  <a:cubicBezTo>
                    <a:pt x="1179692" y="66967"/>
                    <a:pt x="1181462" y="66083"/>
                    <a:pt x="1181462" y="68295"/>
                  </a:cubicBezTo>
                  <a:cubicBezTo>
                    <a:pt x="1181462" y="70507"/>
                    <a:pt x="1184117" y="70065"/>
                    <a:pt x="1187214" y="67852"/>
                  </a:cubicBezTo>
                  <a:cubicBezTo>
                    <a:pt x="1189869" y="65640"/>
                    <a:pt x="1204912" y="59888"/>
                    <a:pt x="1220398" y="55021"/>
                  </a:cubicBezTo>
                  <a:cubicBezTo>
                    <a:pt x="1235441" y="50597"/>
                    <a:pt x="1247830" y="45287"/>
                    <a:pt x="1247830" y="43518"/>
                  </a:cubicBezTo>
                  <a:cubicBezTo>
                    <a:pt x="1247830" y="41305"/>
                    <a:pt x="1254467" y="39978"/>
                    <a:pt x="1262431" y="39978"/>
                  </a:cubicBezTo>
                  <a:cubicBezTo>
                    <a:pt x="1291190" y="40420"/>
                    <a:pt x="1316852" y="35111"/>
                    <a:pt x="1328798" y="26262"/>
                  </a:cubicBezTo>
                  <a:cubicBezTo>
                    <a:pt x="1335878" y="20952"/>
                    <a:pt x="1346054" y="16528"/>
                    <a:pt x="1350921" y="15643"/>
                  </a:cubicBezTo>
                  <a:cubicBezTo>
                    <a:pt x="1367292" y="13873"/>
                    <a:pt x="1386760" y="8121"/>
                    <a:pt x="1392069" y="4139"/>
                  </a:cubicBezTo>
                  <a:cubicBezTo>
                    <a:pt x="1403130" y="-4710"/>
                    <a:pt x="1446491" y="-9134"/>
                    <a:pt x="1462419" y="-3825"/>
                  </a:cubicBezTo>
                  <a:cubicBezTo>
                    <a:pt x="1470825" y="-728"/>
                    <a:pt x="1476577" y="3254"/>
                    <a:pt x="1475250" y="5467"/>
                  </a:cubicBezTo>
                  <a:cubicBezTo>
                    <a:pt x="1473923" y="7236"/>
                    <a:pt x="1475692" y="9006"/>
                    <a:pt x="1479232" y="9006"/>
                  </a:cubicBezTo>
                  <a:cubicBezTo>
                    <a:pt x="1486754" y="9006"/>
                    <a:pt x="1491621" y="18740"/>
                    <a:pt x="1487639" y="24935"/>
                  </a:cubicBezTo>
                  <a:cubicBezTo>
                    <a:pt x="1485869" y="27589"/>
                    <a:pt x="1477905" y="32014"/>
                    <a:pt x="1470383" y="35111"/>
                  </a:cubicBezTo>
                  <a:cubicBezTo>
                    <a:pt x="1462419" y="38651"/>
                    <a:pt x="1455782" y="43075"/>
                    <a:pt x="1455782" y="45287"/>
                  </a:cubicBezTo>
                  <a:cubicBezTo>
                    <a:pt x="1455782" y="47942"/>
                    <a:pt x="1451800" y="48827"/>
                    <a:pt x="1446933" y="47500"/>
                  </a:cubicBezTo>
                  <a:cubicBezTo>
                    <a:pt x="1442066" y="46172"/>
                    <a:pt x="1438084" y="47057"/>
                    <a:pt x="1438084" y="49712"/>
                  </a:cubicBezTo>
                  <a:cubicBezTo>
                    <a:pt x="1438084" y="52367"/>
                    <a:pt x="1433217" y="53251"/>
                    <a:pt x="1427465" y="51482"/>
                  </a:cubicBezTo>
                  <a:cubicBezTo>
                    <a:pt x="1419059" y="49269"/>
                    <a:pt x="1414634" y="51482"/>
                    <a:pt x="1407555" y="60331"/>
                  </a:cubicBezTo>
                  <a:cubicBezTo>
                    <a:pt x="1402245" y="66967"/>
                    <a:pt x="1398263" y="70065"/>
                    <a:pt x="1398263" y="66967"/>
                  </a:cubicBezTo>
                  <a:cubicBezTo>
                    <a:pt x="1398263" y="60331"/>
                    <a:pt x="1380123" y="61216"/>
                    <a:pt x="1370389" y="68295"/>
                  </a:cubicBezTo>
                  <a:cubicBezTo>
                    <a:pt x="1366407" y="71392"/>
                    <a:pt x="1357558" y="73162"/>
                    <a:pt x="1351363" y="71834"/>
                  </a:cubicBezTo>
                  <a:cubicBezTo>
                    <a:pt x="1343842" y="70507"/>
                    <a:pt x="1340302" y="71392"/>
                    <a:pt x="1342072" y="74047"/>
                  </a:cubicBezTo>
                  <a:cubicBezTo>
                    <a:pt x="1344727" y="78471"/>
                    <a:pt x="1307561" y="91745"/>
                    <a:pt x="1299597" y="89532"/>
                  </a:cubicBezTo>
                  <a:cubicBezTo>
                    <a:pt x="1297827" y="89090"/>
                    <a:pt x="1296942" y="91302"/>
                    <a:pt x="1297384" y="93957"/>
                  </a:cubicBezTo>
                  <a:cubicBezTo>
                    <a:pt x="1298269" y="97054"/>
                    <a:pt x="1296057" y="99266"/>
                    <a:pt x="1292517" y="98382"/>
                  </a:cubicBezTo>
                  <a:cubicBezTo>
                    <a:pt x="1289420" y="97939"/>
                    <a:pt x="1284553" y="99266"/>
                    <a:pt x="1281456" y="101479"/>
                  </a:cubicBezTo>
                  <a:cubicBezTo>
                    <a:pt x="1278359" y="104133"/>
                    <a:pt x="1272165" y="105903"/>
                    <a:pt x="1267740" y="105903"/>
                  </a:cubicBezTo>
                  <a:cubicBezTo>
                    <a:pt x="1249157" y="105461"/>
                    <a:pt x="1188099" y="121389"/>
                    <a:pt x="1184559" y="126698"/>
                  </a:cubicBezTo>
                  <a:cubicBezTo>
                    <a:pt x="1180577" y="133778"/>
                    <a:pt x="1168188" y="135105"/>
                    <a:pt x="1168188" y="128468"/>
                  </a:cubicBezTo>
                  <a:cubicBezTo>
                    <a:pt x="1168188" y="125814"/>
                    <a:pt x="1163764" y="127583"/>
                    <a:pt x="1158455" y="132893"/>
                  </a:cubicBezTo>
                  <a:cubicBezTo>
                    <a:pt x="1151818" y="138645"/>
                    <a:pt x="1147836" y="139972"/>
                    <a:pt x="1145623" y="136875"/>
                  </a:cubicBezTo>
                  <a:cubicBezTo>
                    <a:pt x="1143854" y="133778"/>
                    <a:pt x="1141641" y="133335"/>
                    <a:pt x="1139872" y="136432"/>
                  </a:cubicBezTo>
                  <a:cubicBezTo>
                    <a:pt x="1137659" y="139972"/>
                    <a:pt x="1118191" y="144396"/>
                    <a:pt x="1086335" y="148821"/>
                  </a:cubicBezTo>
                  <a:cubicBezTo>
                    <a:pt x="1084123" y="148821"/>
                    <a:pt x="1078813" y="150591"/>
                    <a:pt x="1075274" y="151918"/>
                  </a:cubicBezTo>
                  <a:cubicBezTo>
                    <a:pt x="1071734" y="153246"/>
                    <a:pt x="1053594" y="155458"/>
                    <a:pt x="1035453" y="156343"/>
                  </a:cubicBezTo>
                  <a:cubicBezTo>
                    <a:pt x="1017312" y="157670"/>
                    <a:pt x="1001827" y="160325"/>
                    <a:pt x="1001384" y="162537"/>
                  </a:cubicBezTo>
                  <a:cubicBezTo>
                    <a:pt x="1000499" y="164749"/>
                    <a:pt x="993863" y="165634"/>
                    <a:pt x="986341" y="164749"/>
                  </a:cubicBezTo>
                  <a:cubicBezTo>
                    <a:pt x="978819" y="163864"/>
                    <a:pt x="968643" y="164749"/>
                    <a:pt x="963333" y="167404"/>
                  </a:cubicBezTo>
                  <a:cubicBezTo>
                    <a:pt x="952272" y="173156"/>
                    <a:pt x="885019" y="182890"/>
                    <a:pt x="881480" y="179350"/>
                  </a:cubicBezTo>
                  <a:cubicBezTo>
                    <a:pt x="880152" y="178023"/>
                    <a:pt x="876613" y="179350"/>
                    <a:pt x="873958" y="181562"/>
                  </a:cubicBezTo>
                  <a:cubicBezTo>
                    <a:pt x="870861" y="184217"/>
                    <a:pt x="855375" y="186872"/>
                    <a:pt x="839447" y="187314"/>
                  </a:cubicBezTo>
                  <a:cubicBezTo>
                    <a:pt x="823519" y="187757"/>
                    <a:pt x="811572" y="189527"/>
                    <a:pt x="812900" y="191739"/>
                  </a:cubicBezTo>
                  <a:cubicBezTo>
                    <a:pt x="813785" y="193509"/>
                    <a:pt x="810688" y="195278"/>
                    <a:pt x="805821" y="195278"/>
                  </a:cubicBezTo>
                  <a:cubicBezTo>
                    <a:pt x="792989" y="196163"/>
                    <a:pt x="790777" y="196606"/>
                    <a:pt x="784583" y="200588"/>
                  </a:cubicBezTo>
                  <a:cubicBezTo>
                    <a:pt x="781928" y="202358"/>
                    <a:pt x="778389" y="201030"/>
                    <a:pt x="777504" y="198376"/>
                  </a:cubicBezTo>
                  <a:cubicBezTo>
                    <a:pt x="775734" y="193951"/>
                    <a:pt x="774849" y="193951"/>
                    <a:pt x="774849" y="197933"/>
                  </a:cubicBezTo>
                  <a:cubicBezTo>
                    <a:pt x="774407" y="201030"/>
                    <a:pt x="771752" y="202358"/>
                    <a:pt x="768212" y="201030"/>
                  </a:cubicBezTo>
                  <a:cubicBezTo>
                    <a:pt x="764673" y="199703"/>
                    <a:pt x="757593" y="200588"/>
                    <a:pt x="752726" y="203685"/>
                  </a:cubicBezTo>
                  <a:cubicBezTo>
                    <a:pt x="747417" y="206340"/>
                    <a:pt x="743435" y="206782"/>
                    <a:pt x="743435" y="205012"/>
                  </a:cubicBezTo>
                  <a:cubicBezTo>
                    <a:pt x="743435" y="199703"/>
                    <a:pt x="680607" y="203243"/>
                    <a:pt x="628397" y="211207"/>
                  </a:cubicBezTo>
                  <a:cubicBezTo>
                    <a:pt x="617336" y="212534"/>
                    <a:pt x="605390" y="214304"/>
                    <a:pt x="601850" y="214304"/>
                  </a:cubicBezTo>
                  <a:cubicBezTo>
                    <a:pt x="598311" y="214746"/>
                    <a:pt x="593001" y="216516"/>
                    <a:pt x="589904" y="218286"/>
                  </a:cubicBezTo>
                  <a:cubicBezTo>
                    <a:pt x="587249" y="220056"/>
                    <a:pt x="581940" y="220056"/>
                    <a:pt x="578400" y="218728"/>
                  </a:cubicBezTo>
                  <a:cubicBezTo>
                    <a:pt x="574861" y="217401"/>
                    <a:pt x="570436" y="218728"/>
                    <a:pt x="568667" y="220941"/>
                  </a:cubicBezTo>
                  <a:cubicBezTo>
                    <a:pt x="567339" y="223595"/>
                    <a:pt x="564242" y="224923"/>
                    <a:pt x="562472" y="224038"/>
                  </a:cubicBezTo>
                  <a:cubicBezTo>
                    <a:pt x="560702" y="222710"/>
                    <a:pt x="551411" y="223595"/>
                    <a:pt x="541677" y="225808"/>
                  </a:cubicBezTo>
                  <a:cubicBezTo>
                    <a:pt x="532385" y="228020"/>
                    <a:pt x="516457" y="230675"/>
                    <a:pt x="506723" y="232002"/>
                  </a:cubicBezTo>
                  <a:cubicBezTo>
                    <a:pt x="496989" y="233772"/>
                    <a:pt x="482831" y="237754"/>
                    <a:pt x="475309" y="241293"/>
                  </a:cubicBezTo>
                  <a:cubicBezTo>
                    <a:pt x="468230" y="244833"/>
                    <a:pt x="450089" y="248373"/>
                    <a:pt x="435489" y="249700"/>
                  </a:cubicBezTo>
                  <a:cubicBezTo>
                    <a:pt x="421330" y="251027"/>
                    <a:pt x="409384" y="252355"/>
                    <a:pt x="409384" y="252355"/>
                  </a:cubicBezTo>
                  <a:cubicBezTo>
                    <a:pt x="409384" y="252797"/>
                    <a:pt x="401420" y="253682"/>
                    <a:pt x="391686" y="254124"/>
                  </a:cubicBezTo>
                  <a:cubicBezTo>
                    <a:pt x="381952" y="255009"/>
                    <a:pt x="372218" y="255894"/>
                    <a:pt x="369563" y="256779"/>
                  </a:cubicBezTo>
                  <a:cubicBezTo>
                    <a:pt x="358944" y="259434"/>
                    <a:pt x="349211" y="256337"/>
                    <a:pt x="351865" y="251470"/>
                  </a:cubicBezTo>
                  <a:cubicBezTo>
                    <a:pt x="353635" y="248373"/>
                    <a:pt x="351423" y="249700"/>
                    <a:pt x="347441" y="254567"/>
                  </a:cubicBezTo>
                  <a:cubicBezTo>
                    <a:pt x="343459" y="259434"/>
                    <a:pt x="336379" y="262974"/>
                    <a:pt x="331512" y="262089"/>
                  </a:cubicBezTo>
                  <a:cubicBezTo>
                    <a:pt x="326645" y="261204"/>
                    <a:pt x="319124" y="264301"/>
                    <a:pt x="315142" y="269168"/>
                  </a:cubicBezTo>
                  <a:cubicBezTo>
                    <a:pt x="308063" y="277132"/>
                    <a:pt x="305850" y="277574"/>
                    <a:pt x="291249" y="272265"/>
                  </a:cubicBezTo>
                  <a:cubicBezTo>
                    <a:pt x="279303" y="268283"/>
                    <a:pt x="274436" y="268283"/>
                    <a:pt x="273109" y="271823"/>
                  </a:cubicBezTo>
                  <a:cubicBezTo>
                    <a:pt x="272224" y="274477"/>
                    <a:pt x="266030" y="276247"/>
                    <a:pt x="259393" y="275362"/>
                  </a:cubicBezTo>
                  <a:cubicBezTo>
                    <a:pt x="251871" y="274920"/>
                    <a:pt x="248332" y="276247"/>
                    <a:pt x="250101" y="279344"/>
                  </a:cubicBezTo>
                  <a:cubicBezTo>
                    <a:pt x="251871" y="281999"/>
                    <a:pt x="250544" y="283326"/>
                    <a:pt x="247447" y="282884"/>
                  </a:cubicBezTo>
                  <a:cubicBezTo>
                    <a:pt x="243907" y="282441"/>
                    <a:pt x="238155" y="282884"/>
                    <a:pt x="234616" y="284654"/>
                  </a:cubicBezTo>
                  <a:cubicBezTo>
                    <a:pt x="221342" y="289521"/>
                    <a:pt x="201432" y="293503"/>
                    <a:pt x="194795" y="292618"/>
                  </a:cubicBezTo>
                  <a:cubicBezTo>
                    <a:pt x="188601" y="291290"/>
                    <a:pt x="162938" y="297927"/>
                    <a:pt x="142586" y="305891"/>
                  </a:cubicBezTo>
                  <a:cubicBezTo>
                    <a:pt x="135949" y="308546"/>
                    <a:pt x="133294" y="308546"/>
                    <a:pt x="135064" y="305449"/>
                  </a:cubicBezTo>
                  <a:cubicBezTo>
                    <a:pt x="139488" y="298370"/>
                    <a:pt x="130197" y="300139"/>
                    <a:pt x="124003" y="307661"/>
                  </a:cubicBezTo>
                  <a:cubicBezTo>
                    <a:pt x="120905" y="311201"/>
                    <a:pt x="116923" y="312971"/>
                    <a:pt x="114711" y="311643"/>
                  </a:cubicBezTo>
                  <a:cubicBezTo>
                    <a:pt x="112499" y="310316"/>
                    <a:pt x="110729" y="311201"/>
                    <a:pt x="110729" y="312971"/>
                  </a:cubicBezTo>
                  <a:cubicBezTo>
                    <a:pt x="110729" y="315183"/>
                    <a:pt x="103650" y="316510"/>
                    <a:pt x="95243" y="316510"/>
                  </a:cubicBezTo>
                  <a:cubicBezTo>
                    <a:pt x="84182" y="316068"/>
                    <a:pt x="80200" y="317395"/>
                    <a:pt x="81527" y="321377"/>
                  </a:cubicBezTo>
                  <a:cubicBezTo>
                    <a:pt x="82855" y="324474"/>
                    <a:pt x="80642" y="325802"/>
                    <a:pt x="74891" y="324474"/>
                  </a:cubicBezTo>
                  <a:cubicBezTo>
                    <a:pt x="60732" y="320492"/>
                    <a:pt x="45246" y="327129"/>
                    <a:pt x="43034" y="337748"/>
                  </a:cubicBezTo>
                  <a:cubicBezTo>
                    <a:pt x="42149" y="343057"/>
                    <a:pt x="40822" y="345712"/>
                    <a:pt x="39937" y="3430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="" xmlns:a16="http://schemas.microsoft.com/office/drawing/2014/main" id="{CA7AB7FE-91CC-405A-8CB3-0A4734623F5E}"/>
                </a:ext>
              </a:extLst>
            </p:cNvPr>
            <p:cNvSpPr/>
            <p:nvPr/>
          </p:nvSpPr>
          <p:spPr>
            <a:xfrm flipV="1">
              <a:off x="4851714" y="3706236"/>
              <a:ext cx="1480738" cy="360072"/>
            </a:xfrm>
            <a:custGeom>
              <a:avLst/>
              <a:gdLst>
                <a:gd name="connsiteX0" fmla="*/ 5811 w 1480738"/>
                <a:gd name="connsiteY0" fmla="*/ 352727 h 360072"/>
                <a:gd name="connsiteX1" fmla="*/ -6136 w 1480738"/>
                <a:gd name="connsiteY1" fmla="*/ 343435 h 360072"/>
                <a:gd name="connsiteX2" fmla="*/ 12447 w 1480738"/>
                <a:gd name="connsiteY2" fmla="*/ 319543 h 360072"/>
                <a:gd name="connsiteX3" fmla="*/ 17757 w 1480738"/>
                <a:gd name="connsiteY3" fmla="*/ 318215 h 360072"/>
                <a:gd name="connsiteX4" fmla="*/ 43419 w 1480738"/>
                <a:gd name="connsiteY4" fmla="*/ 312906 h 360072"/>
                <a:gd name="connsiteX5" fmla="*/ 53153 w 1480738"/>
                <a:gd name="connsiteY5" fmla="*/ 308924 h 360072"/>
                <a:gd name="connsiteX6" fmla="*/ 66426 w 1480738"/>
                <a:gd name="connsiteY6" fmla="*/ 302287 h 360072"/>
                <a:gd name="connsiteX7" fmla="*/ 69966 w 1480738"/>
                <a:gd name="connsiteY7" fmla="*/ 300075 h 360072"/>
                <a:gd name="connsiteX8" fmla="*/ 89434 w 1480738"/>
                <a:gd name="connsiteY8" fmla="*/ 295208 h 360072"/>
                <a:gd name="connsiteX9" fmla="*/ 110672 w 1480738"/>
                <a:gd name="connsiteY9" fmla="*/ 289899 h 360072"/>
                <a:gd name="connsiteX10" fmla="*/ 126600 w 1480738"/>
                <a:gd name="connsiteY10" fmla="*/ 285474 h 360072"/>
                <a:gd name="connsiteX11" fmla="*/ 140758 w 1480738"/>
                <a:gd name="connsiteY11" fmla="*/ 281934 h 360072"/>
                <a:gd name="connsiteX12" fmla="*/ 154032 w 1480738"/>
                <a:gd name="connsiteY12" fmla="*/ 277510 h 360072"/>
                <a:gd name="connsiteX13" fmla="*/ 176597 w 1480738"/>
                <a:gd name="connsiteY13" fmla="*/ 269546 h 360072"/>
                <a:gd name="connsiteX14" fmla="*/ 204914 w 1480738"/>
                <a:gd name="connsiteY14" fmla="*/ 260697 h 360072"/>
                <a:gd name="connsiteX15" fmla="*/ 236770 w 1480738"/>
                <a:gd name="connsiteY15" fmla="*/ 254945 h 360072"/>
                <a:gd name="connsiteX16" fmla="*/ 264645 w 1480738"/>
                <a:gd name="connsiteY16" fmla="*/ 250520 h 360072"/>
                <a:gd name="connsiteX17" fmla="*/ 294732 w 1480738"/>
                <a:gd name="connsiteY17" fmla="*/ 243884 h 360072"/>
                <a:gd name="connsiteX18" fmla="*/ 326588 w 1480738"/>
                <a:gd name="connsiteY18" fmla="*/ 235477 h 360072"/>
                <a:gd name="connsiteX19" fmla="*/ 347383 w 1480738"/>
                <a:gd name="connsiteY19" fmla="*/ 231937 h 360072"/>
                <a:gd name="connsiteX20" fmla="*/ 359772 w 1480738"/>
                <a:gd name="connsiteY20" fmla="*/ 233265 h 360072"/>
                <a:gd name="connsiteX21" fmla="*/ 379682 w 1480738"/>
                <a:gd name="connsiteY21" fmla="*/ 230168 h 360072"/>
                <a:gd name="connsiteX22" fmla="*/ 397823 w 1480738"/>
                <a:gd name="connsiteY22" fmla="*/ 224416 h 360072"/>
                <a:gd name="connsiteX23" fmla="*/ 407557 w 1480738"/>
                <a:gd name="connsiteY23" fmla="*/ 221319 h 360072"/>
                <a:gd name="connsiteX24" fmla="*/ 422600 w 1480738"/>
                <a:gd name="connsiteY24" fmla="*/ 217336 h 360072"/>
                <a:gd name="connsiteX25" fmla="*/ 503569 w 1480738"/>
                <a:gd name="connsiteY25" fmla="*/ 203620 h 360072"/>
                <a:gd name="connsiteX26" fmla="*/ 540735 w 1480738"/>
                <a:gd name="connsiteY26" fmla="*/ 200081 h 360072"/>
                <a:gd name="connsiteX27" fmla="*/ 583652 w 1480738"/>
                <a:gd name="connsiteY27" fmla="*/ 189462 h 360072"/>
                <a:gd name="connsiteX28" fmla="*/ 598696 w 1480738"/>
                <a:gd name="connsiteY28" fmla="*/ 185037 h 360072"/>
                <a:gd name="connsiteX29" fmla="*/ 615509 w 1480738"/>
                <a:gd name="connsiteY29" fmla="*/ 186365 h 360072"/>
                <a:gd name="connsiteX30" fmla="*/ 648693 w 1480738"/>
                <a:gd name="connsiteY30" fmla="*/ 181498 h 360072"/>
                <a:gd name="connsiteX31" fmla="*/ 667276 w 1480738"/>
                <a:gd name="connsiteY31" fmla="*/ 175746 h 360072"/>
                <a:gd name="connsiteX32" fmla="*/ 673028 w 1480738"/>
                <a:gd name="connsiteY32" fmla="*/ 172649 h 360072"/>
                <a:gd name="connsiteX33" fmla="*/ 752669 w 1480738"/>
                <a:gd name="connsiteY33" fmla="*/ 159818 h 360072"/>
                <a:gd name="connsiteX34" fmla="*/ 760191 w 1480738"/>
                <a:gd name="connsiteY34" fmla="*/ 163357 h 360072"/>
                <a:gd name="connsiteX35" fmla="*/ 765943 w 1480738"/>
                <a:gd name="connsiteY35" fmla="*/ 162915 h 360072"/>
                <a:gd name="connsiteX36" fmla="*/ 829213 w 1480738"/>
                <a:gd name="connsiteY36" fmla="*/ 151854 h 360072"/>
                <a:gd name="connsiteX37" fmla="*/ 851778 w 1480738"/>
                <a:gd name="connsiteY37" fmla="*/ 147872 h 360072"/>
                <a:gd name="connsiteX38" fmla="*/ 906642 w 1480738"/>
                <a:gd name="connsiteY38" fmla="*/ 138138 h 360072"/>
                <a:gd name="connsiteX39" fmla="*/ 927880 w 1480738"/>
                <a:gd name="connsiteY39" fmla="*/ 131501 h 360072"/>
                <a:gd name="connsiteX40" fmla="*/ 940268 w 1480738"/>
                <a:gd name="connsiteY40" fmla="*/ 128846 h 360072"/>
                <a:gd name="connsiteX41" fmla="*/ 954427 w 1480738"/>
                <a:gd name="connsiteY41" fmla="*/ 126191 h 360072"/>
                <a:gd name="connsiteX42" fmla="*/ 1007964 w 1480738"/>
                <a:gd name="connsiteY42" fmla="*/ 116457 h 360072"/>
                <a:gd name="connsiteX43" fmla="*/ 1025662 w 1480738"/>
                <a:gd name="connsiteY43" fmla="*/ 112475 h 360072"/>
                <a:gd name="connsiteX44" fmla="*/ 1058846 w 1480738"/>
                <a:gd name="connsiteY44" fmla="*/ 107608 h 360072"/>
                <a:gd name="connsiteX45" fmla="*/ 1111940 w 1480738"/>
                <a:gd name="connsiteY45" fmla="*/ 96105 h 360072"/>
                <a:gd name="connsiteX46" fmla="*/ 1137602 w 1480738"/>
                <a:gd name="connsiteY46" fmla="*/ 93450 h 360072"/>
                <a:gd name="connsiteX47" fmla="*/ 1156627 w 1480738"/>
                <a:gd name="connsiteY47" fmla="*/ 90795 h 360072"/>
                <a:gd name="connsiteX48" fmla="*/ 1163264 w 1480738"/>
                <a:gd name="connsiteY48" fmla="*/ 89910 h 360072"/>
                <a:gd name="connsiteX49" fmla="*/ 1182732 w 1480738"/>
                <a:gd name="connsiteY49" fmla="*/ 85486 h 360072"/>
                <a:gd name="connsiteX50" fmla="*/ 1217686 w 1480738"/>
                <a:gd name="connsiteY50" fmla="*/ 74425 h 360072"/>
                <a:gd name="connsiteX51" fmla="*/ 1244233 w 1480738"/>
                <a:gd name="connsiteY51" fmla="*/ 65576 h 360072"/>
                <a:gd name="connsiteX52" fmla="*/ 1253082 w 1480738"/>
                <a:gd name="connsiteY52" fmla="*/ 64691 h 360072"/>
                <a:gd name="connsiteX53" fmla="*/ 1270337 w 1480738"/>
                <a:gd name="connsiteY53" fmla="*/ 64248 h 360072"/>
                <a:gd name="connsiteX54" fmla="*/ 1290248 w 1480738"/>
                <a:gd name="connsiteY54" fmla="*/ 59381 h 360072"/>
                <a:gd name="connsiteX55" fmla="*/ 1295557 w 1480738"/>
                <a:gd name="connsiteY55" fmla="*/ 54072 h 360072"/>
                <a:gd name="connsiteX56" fmla="*/ 1326086 w 1480738"/>
                <a:gd name="connsiteY56" fmla="*/ 40356 h 360072"/>
                <a:gd name="connsiteX57" fmla="*/ 1351748 w 1480738"/>
                <a:gd name="connsiteY57" fmla="*/ 30179 h 360072"/>
                <a:gd name="connsiteX58" fmla="*/ 1376083 w 1480738"/>
                <a:gd name="connsiteY58" fmla="*/ 22215 h 360072"/>
                <a:gd name="connsiteX59" fmla="*/ 1379623 w 1480738"/>
                <a:gd name="connsiteY59" fmla="*/ 21773 h 360072"/>
                <a:gd name="connsiteX60" fmla="*/ 1387587 w 1480738"/>
                <a:gd name="connsiteY60" fmla="*/ 18233 h 360072"/>
                <a:gd name="connsiteX61" fmla="*/ 1403958 w 1480738"/>
                <a:gd name="connsiteY61" fmla="*/ 12039 h 360072"/>
                <a:gd name="connsiteX62" fmla="*/ 1420328 w 1480738"/>
                <a:gd name="connsiteY62" fmla="*/ 3190 h 360072"/>
                <a:gd name="connsiteX63" fmla="*/ 1427408 w 1480738"/>
                <a:gd name="connsiteY63" fmla="*/ 93 h 360072"/>
                <a:gd name="connsiteX64" fmla="*/ 1437142 w 1480738"/>
                <a:gd name="connsiteY64" fmla="*/ -2562 h 360072"/>
                <a:gd name="connsiteX65" fmla="*/ 1472095 w 1480738"/>
                <a:gd name="connsiteY65" fmla="*/ 36374 h 360072"/>
                <a:gd name="connsiteX66" fmla="*/ 1456167 w 1480738"/>
                <a:gd name="connsiteY66" fmla="*/ 47877 h 360072"/>
                <a:gd name="connsiteX67" fmla="*/ 1419886 w 1480738"/>
                <a:gd name="connsiteY67" fmla="*/ 57611 h 360072"/>
                <a:gd name="connsiteX68" fmla="*/ 1397321 w 1480738"/>
                <a:gd name="connsiteY68" fmla="*/ 60266 h 360072"/>
                <a:gd name="connsiteX69" fmla="*/ 1388472 w 1480738"/>
                <a:gd name="connsiteY69" fmla="*/ 65133 h 360072"/>
                <a:gd name="connsiteX70" fmla="*/ 1379623 w 1480738"/>
                <a:gd name="connsiteY70" fmla="*/ 69558 h 360072"/>
                <a:gd name="connsiteX71" fmla="*/ 1369004 w 1480738"/>
                <a:gd name="connsiteY71" fmla="*/ 73982 h 360072"/>
                <a:gd name="connsiteX72" fmla="*/ 1354846 w 1480738"/>
                <a:gd name="connsiteY72" fmla="*/ 78849 h 360072"/>
                <a:gd name="connsiteX73" fmla="*/ 1348209 w 1480738"/>
                <a:gd name="connsiteY73" fmla="*/ 77964 h 360072"/>
                <a:gd name="connsiteX74" fmla="*/ 1344227 w 1480738"/>
                <a:gd name="connsiteY74" fmla="*/ 77964 h 360072"/>
                <a:gd name="connsiteX75" fmla="*/ 1337590 w 1480738"/>
                <a:gd name="connsiteY75" fmla="*/ 81061 h 360072"/>
                <a:gd name="connsiteX76" fmla="*/ 1330953 w 1480738"/>
                <a:gd name="connsiteY76" fmla="*/ 83274 h 360072"/>
                <a:gd name="connsiteX77" fmla="*/ 1322104 w 1480738"/>
                <a:gd name="connsiteY77" fmla="*/ 85928 h 360072"/>
                <a:gd name="connsiteX78" fmla="*/ 1312370 w 1480738"/>
                <a:gd name="connsiteY78" fmla="*/ 87698 h 360072"/>
                <a:gd name="connsiteX79" fmla="*/ 1262373 w 1480738"/>
                <a:gd name="connsiteY79" fmla="*/ 97432 h 360072"/>
                <a:gd name="connsiteX80" fmla="*/ 1249985 w 1480738"/>
                <a:gd name="connsiteY80" fmla="*/ 103626 h 360072"/>
                <a:gd name="connsiteX81" fmla="*/ 1240251 w 1480738"/>
                <a:gd name="connsiteY81" fmla="*/ 106724 h 360072"/>
                <a:gd name="connsiteX82" fmla="*/ 1228747 w 1480738"/>
                <a:gd name="connsiteY82" fmla="*/ 107608 h 360072"/>
                <a:gd name="connsiteX83" fmla="*/ 1207952 w 1480738"/>
                <a:gd name="connsiteY83" fmla="*/ 112033 h 360072"/>
                <a:gd name="connsiteX84" fmla="*/ 1187599 w 1480738"/>
                <a:gd name="connsiteY84" fmla="*/ 118227 h 360072"/>
                <a:gd name="connsiteX85" fmla="*/ 1166361 w 1480738"/>
                <a:gd name="connsiteY85" fmla="*/ 122652 h 360072"/>
                <a:gd name="connsiteX86" fmla="*/ 1149548 w 1480738"/>
                <a:gd name="connsiteY86" fmla="*/ 130616 h 360072"/>
                <a:gd name="connsiteX87" fmla="*/ 1146008 w 1480738"/>
                <a:gd name="connsiteY87" fmla="*/ 132828 h 360072"/>
                <a:gd name="connsiteX88" fmla="*/ 1118576 w 1480738"/>
                <a:gd name="connsiteY88" fmla="*/ 135925 h 360072"/>
                <a:gd name="connsiteX89" fmla="*/ 1099994 w 1480738"/>
                <a:gd name="connsiteY89" fmla="*/ 138580 h 360072"/>
                <a:gd name="connsiteX90" fmla="*/ 1063270 w 1480738"/>
                <a:gd name="connsiteY90" fmla="*/ 143889 h 360072"/>
                <a:gd name="connsiteX91" fmla="*/ 1027874 w 1480738"/>
                <a:gd name="connsiteY91" fmla="*/ 151854 h 360072"/>
                <a:gd name="connsiteX92" fmla="*/ 986283 w 1480738"/>
                <a:gd name="connsiteY92" fmla="*/ 162915 h 360072"/>
                <a:gd name="connsiteX93" fmla="*/ 960179 w 1480738"/>
                <a:gd name="connsiteY93" fmla="*/ 169552 h 360072"/>
                <a:gd name="connsiteX94" fmla="*/ 945135 w 1480738"/>
                <a:gd name="connsiteY94" fmla="*/ 173976 h 360072"/>
                <a:gd name="connsiteX95" fmla="*/ 900448 w 1480738"/>
                <a:gd name="connsiteY95" fmla="*/ 181055 h 360072"/>
                <a:gd name="connsiteX96" fmla="*/ 863282 w 1480738"/>
                <a:gd name="connsiteY96" fmla="*/ 185480 h 360072"/>
                <a:gd name="connsiteX97" fmla="*/ 855318 w 1480738"/>
                <a:gd name="connsiteY97" fmla="*/ 184595 h 360072"/>
                <a:gd name="connsiteX98" fmla="*/ 846911 w 1480738"/>
                <a:gd name="connsiteY98" fmla="*/ 184153 h 360072"/>
                <a:gd name="connsiteX99" fmla="*/ 813727 w 1480738"/>
                <a:gd name="connsiteY99" fmla="*/ 190789 h 360072"/>
                <a:gd name="connsiteX100" fmla="*/ 780101 w 1480738"/>
                <a:gd name="connsiteY100" fmla="*/ 197869 h 360072"/>
                <a:gd name="connsiteX101" fmla="*/ 768155 w 1480738"/>
                <a:gd name="connsiteY101" fmla="*/ 201851 h 360072"/>
                <a:gd name="connsiteX102" fmla="*/ 751342 w 1480738"/>
                <a:gd name="connsiteY102" fmla="*/ 205390 h 360072"/>
                <a:gd name="connsiteX103" fmla="*/ 713733 w 1480738"/>
                <a:gd name="connsiteY103" fmla="*/ 213354 h 360072"/>
                <a:gd name="connsiteX104" fmla="*/ 683647 w 1480738"/>
                <a:gd name="connsiteY104" fmla="*/ 218664 h 360072"/>
                <a:gd name="connsiteX105" fmla="*/ 655330 w 1480738"/>
                <a:gd name="connsiteY105" fmla="*/ 222646 h 360072"/>
                <a:gd name="connsiteX106" fmla="*/ 624800 w 1480738"/>
                <a:gd name="connsiteY106" fmla="*/ 229283 h 360072"/>
                <a:gd name="connsiteX107" fmla="*/ 593386 w 1480738"/>
                <a:gd name="connsiteY107" fmla="*/ 233265 h 360072"/>
                <a:gd name="connsiteX108" fmla="*/ 565512 w 1480738"/>
                <a:gd name="connsiteY108" fmla="*/ 233265 h 360072"/>
                <a:gd name="connsiteX109" fmla="*/ 547814 w 1480738"/>
                <a:gd name="connsiteY109" fmla="*/ 235477 h 360072"/>
                <a:gd name="connsiteX110" fmla="*/ 516842 w 1480738"/>
                <a:gd name="connsiteY110" fmla="*/ 239901 h 360072"/>
                <a:gd name="connsiteX111" fmla="*/ 491622 w 1480738"/>
                <a:gd name="connsiteY111" fmla="*/ 242556 h 360072"/>
                <a:gd name="connsiteX112" fmla="*/ 479234 w 1480738"/>
                <a:gd name="connsiteY112" fmla="*/ 246538 h 360072"/>
                <a:gd name="connsiteX113" fmla="*/ 470385 w 1480738"/>
                <a:gd name="connsiteY113" fmla="*/ 247866 h 360072"/>
                <a:gd name="connsiteX114" fmla="*/ 457111 w 1480738"/>
                <a:gd name="connsiteY114" fmla="*/ 250963 h 360072"/>
                <a:gd name="connsiteX115" fmla="*/ 431007 w 1480738"/>
                <a:gd name="connsiteY115" fmla="*/ 257157 h 360072"/>
                <a:gd name="connsiteX116" fmla="*/ 404902 w 1480738"/>
                <a:gd name="connsiteY116" fmla="*/ 263351 h 360072"/>
                <a:gd name="connsiteX117" fmla="*/ 393398 w 1480738"/>
                <a:gd name="connsiteY117" fmla="*/ 266891 h 360072"/>
                <a:gd name="connsiteX118" fmla="*/ 376585 w 1480738"/>
                <a:gd name="connsiteY118" fmla="*/ 269103 h 360072"/>
                <a:gd name="connsiteX119" fmla="*/ 334110 w 1480738"/>
                <a:gd name="connsiteY119" fmla="*/ 275298 h 360072"/>
                <a:gd name="connsiteX120" fmla="*/ 300926 w 1480738"/>
                <a:gd name="connsiteY120" fmla="*/ 279280 h 360072"/>
                <a:gd name="connsiteX121" fmla="*/ 266857 w 1480738"/>
                <a:gd name="connsiteY121" fmla="*/ 284147 h 360072"/>
                <a:gd name="connsiteX122" fmla="*/ 230134 w 1480738"/>
                <a:gd name="connsiteY122" fmla="*/ 291668 h 360072"/>
                <a:gd name="connsiteX123" fmla="*/ 202702 w 1480738"/>
                <a:gd name="connsiteY123" fmla="*/ 294765 h 360072"/>
                <a:gd name="connsiteX124" fmla="*/ 193410 w 1480738"/>
                <a:gd name="connsiteY124" fmla="*/ 300075 h 360072"/>
                <a:gd name="connsiteX125" fmla="*/ 177924 w 1480738"/>
                <a:gd name="connsiteY125" fmla="*/ 306712 h 360072"/>
                <a:gd name="connsiteX126" fmla="*/ 152262 w 1480738"/>
                <a:gd name="connsiteY126" fmla="*/ 317773 h 360072"/>
                <a:gd name="connsiteX127" fmla="*/ 147838 w 1480738"/>
                <a:gd name="connsiteY127" fmla="*/ 321755 h 360072"/>
                <a:gd name="connsiteX128" fmla="*/ 140758 w 1480738"/>
                <a:gd name="connsiteY128" fmla="*/ 316888 h 360072"/>
                <a:gd name="connsiteX129" fmla="*/ 134564 w 1480738"/>
                <a:gd name="connsiteY129" fmla="*/ 316888 h 360072"/>
                <a:gd name="connsiteX130" fmla="*/ 121733 w 1480738"/>
                <a:gd name="connsiteY130" fmla="*/ 319100 h 360072"/>
                <a:gd name="connsiteX131" fmla="*/ 111999 w 1480738"/>
                <a:gd name="connsiteY131" fmla="*/ 321313 h 360072"/>
                <a:gd name="connsiteX132" fmla="*/ 96071 w 1480738"/>
                <a:gd name="connsiteY132" fmla="*/ 326180 h 360072"/>
                <a:gd name="connsiteX133" fmla="*/ 83240 w 1480738"/>
                <a:gd name="connsiteY133" fmla="*/ 331047 h 360072"/>
                <a:gd name="connsiteX134" fmla="*/ 76603 w 1480738"/>
                <a:gd name="connsiteY134" fmla="*/ 330604 h 360072"/>
                <a:gd name="connsiteX135" fmla="*/ 62887 w 1480738"/>
                <a:gd name="connsiteY135" fmla="*/ 334144 h 360072"/>
                <a:gd name="connsiteX136" fmla="*/ 46516 w 1480738"/>
                <a:gd name="connsiteY136" fmla="*/ 343435 h 360072"/>
                <a:gd name="connsiteX137" fmla="*/ 23509 w 1480738"/>
                <a:gd name="connsiteY137" fmla="*/ 348302 h 360072"/>
                <a:gd name="connsiteX138" fmla="*/ 5811 w 1480738"/>
                <a:gd name="connsiteY138" fmla="*/ 352727 h 36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480738" h="360072">
                  <a:moveTo>
                    <a:pt x="5811" y="352727"/>
                  </a:moveTo>
                  <a:cubicBezTo>
                    <a:pt x="-2596" y="350957"/>
                    <a:pt x="-7020" y="347860"/>
                    <a:pt x="-6136" y="343435"/>
                  </a:cubicBezTo>
                  <a:cubicBezTo>
                    <a:pt x="-3481" y="332816"/>
                    <a:pt x="8023" y="316888"/>
                    <a:pt x="12447" y="319543"/>
                  </a:cubicBezTo>
                  <a:cubicBezTo>
                    <a:pt x="14217" y="320870"/>
                    <a:pt x="16872" y="319985"/>
                    <a:pt x="17757" y="318215"/>
                  </a:cubicBezTo>
                  <a:cubicBezTo>
                    <a:pt x="19969" y="312021"/>
                    <a:pt x="43419" y="307597"/>
                    <a:pt x="43419" y="312906"/>
                  </a:cubicBezTo>
                  <a:cubicBezTo>
                    <a:pt x="43419" y="315561"/>
                    <a:pt x="47844" y="313791"/>
                    <a:pt x="53153" y="308924"/>
                  </a:cubicBezTo>
                  <a:cubicBezTo>
                    <a:pt x="58020" y="304057"/>
                    <a:pt x="64214" y="300960"/>
                    <a:pt x="66426" y="302287"/>
                  </a:cubicBezTo>
                  <a:cubicBezTo>
                    <a:pt x="68196" y="303615"/>
                    <a:pt x="69966" y="302287"/>
                    <a:pt x="69966" y="300075"/>
                  </a:cubicBezTo>
                  <a:cubicBezTo>
                    <a:pt x="69966" y="297420"/>
                    <a:pt x="78815" y="295208"/>
                    <a:pt x="89434" y="295208"/>
                  </a:cubicBezTo>
                  <a:cubicBezTo>
                    <a:pt x="100938" y="295208"/>
                    <a:pt x="109787" y="292996"/>
                    <a:pt x="110672" y="289899"/>
                  </a:cubicBezTo>
                  <a:cubicBezTo>
                    <a:pt x="111999" y="286801"/>
                    <a:pt x="118636" y="285032"/>
                    <a:pt x="126600" y="285474"/>
                  </a:cubicBezTo>
                  <a:cubicBezTo>
                    <a:pt x="134564" y="285916"/>
                    <a:pt x="140758" y="284589"/>
                    <a:pt x="140758" y="281934"/>
                  </a:cubicBezTo>
                  <a:cubicBezTo>
                    <a:pt x="140758" y="279722"/>
                    <a:pt x="146953" y="277510"/>
                    <a:pt x="154032" y="277510"/>
                  </a:cubicBezTo>
                  <a:cubicBezTo>
                    <a:pt x="161554" y="277510"/>
                    <a:pt x="171730" y="273970"/>
                    <a:pt x="176597" y="269546"/>
                  </a:cubicBezTo>
                  <a:cubicBezTo>
                    <a:pt x="181906" y="264236"/>
                    <a:pt x="192525" y="261139"/>
                    <a:pt x="204914" y="260697"/>
                  </a:cubicBezTo>
                  <a:cubicBezTo>
                    <a:pt x="215533" y="260254"/>
                    <a:pt x="230134" y="257600"/>
                    <a:pt x="236770" y="254945"/>
                  </a:cubicBezTo>
                  <a:cubicBezTo>
                    <a:pt x="243407" y="252290"/>
                    <a:pt x="256238" y="250078"/>
                    <a:pt x="264645" y="250520"/>
                  </a:cubicBezTo>
                  <a:cubicBezTo>
                    <a:pt x="273051" y="250520"/>
                    <a:pt x="286767" y="247866"/>
                    <a:pt x="294732" y="243884"/>
                  </a:cubicBezTo>
                  <a:cubicBezTo>
                    <a:pt x="302696" y="240344"/>
                    <a:pt x="317297" y="236362"/>
                    <a:pt x="326588" y="235477"/>
                  </a:cubicBezTo>
                  <a:cubicBezTo>
                    <a:pt x="336322" y="234592"/>
                    <a:pt x="345613" y="232822"/>
                    <a:pt x="347383" y="231937"/>
                  </a:cubicBezTo>
                  <a:cubicBezTo>
                    <a:pt x="349596" y="230610"/>
                    <a:pt x="354905" y="231495"/>
                    <a:pt x="359772" y="233265"/>
                  </a:cubicBezTo>
                  <a:cubicBezTo>
                    <a:pt x="364196" y="235035"/>
                    <a:pt x="373045" y="233707"/>
                    <a:pt x="379682" y="230168"/>
                  </a:cubicBezTo>
                  <a:cubicBezTo>
                    <a:pt x="385877" y="227070"/>
                    <a:pt x="393841" y="224416"/>
                    <a:pt x="397823" y="224416"/>
                  </a:cubicBezTo>
                  <a:cubicBezTo>
                    <a:pt x="401805" y="224416"/>
                    <a:pt x="406229" y="223088"/>
                    <a:pt x="407557" y="221319"/>
                  </a:cubicBezTo>
                  <a:cubicBezTo>
                    <a:pt x="409326" y="219991"/>
                    <a:pt x="415963" y="218221"/>
                    <a:pt x="422600" y="217336"/>
                  </a:cubicBezTo>
                  <a:cubicBezTo>
                    <a:pt x="437643" y="216452"/>
                    <a:pt x="494720" y="206275"/>
                    <a:pt x="503569" y="203620"/>
                  </a:cubicBezTo>
                  <a:cubicBezTo>
                    <a:pt x="507108" y="202293"/>
                    <a:pt x="523921" y="200523"/>
                    <a:pt x="540735" y="200081"/>
                  </a:cubicBezTo>
                  <a:cubicBezTo>
                    <a:pt x="563300" y="198753"/>
                    <a:pt x="574803" y="196099"/>
                    <a:pt x="583652" y="189462"/>
                  </a:cubicBezTo>
                  <a:cubicBezTo>
                    <a:pt x="591617" y="183710"/>
                    <a:pt x="596926" y="181940"/>
                    <a:pt x="598696" y="185037"/>
                  </a:cubicBezTo>
                  <a:cubicBezTo>
                    <a:pt x="600466" y="187692"/>
                    <a:pt x="607545" y="188135"/>
                    <a:pt x="615509" y="186365"/>
                  </a:cubicBezTo>
                  <a:cubicBezTo>
                    <a:pt x="623473" y="185037"/>
                    <a:pt x="638074" y="182825"/>
                    <a:pt x="648693" y="181498"/>
                  </a:cubicBezTo>
                  <a:cubicBezTo>
                    <a:pt x="658869" y="180171"/>
                    <a:pt x="667276" y="177516"/>
                    <a:pt x="667276" y="175746"/>
                  </a:cubicBezTo>
                  <a:cubicBezTo>
                    <a:pt x="667276" y="173976"/>
                    <a:pt x="669931" y="172649"/>
                    <a:pt x="673028" y="172649"/>
                  </a:cubicBezTo>
                  <a:cubicBezTo>
                    <a:pt x="677452" y="173091"/>
                    <a:pt x="703999" y="169109"/>
                    <a:pt x="752669" y="159818"/>
                  </a:cubicBezTo>
                  <a:cubicBezTo>
                    <a:pt x="756651" y="159375"/>
                    <a:pt x="760191" y="160703"/>
                    <a:pt x="760191" y="163357"/>
                  </a:cubicBezTo>
                  <a:cubicBezTo>
                    <a:pt x="760191" y="166455"/>
                    <a:pt x="761960" y="166455"/>
                    <a:pt x="765943" y="162915"/>
                  </a:cubicBezTo>
                  <a:cubicBezTo>
                    <a:pt x="771694" y="158490"/>
                    <a:pt x="788950" y="155393"/>
                    <a:pt x="829213" y="151854"/>
                  </a:cubicBezTo>
                  <a:cubicBezTo>
                    <a:pt x="839389" y="150969"/>
                    <a:pt x="849123" y="149199"/>
                    <a:pt x="851778" y="147872"/>
                  </a:cubicBezTo>
                  <a:cubicBezTo>
                    <a:pt x="855318" y="145659"/>
                    <a:pt x="879210" y="141235"/>
                    <a:pt x="906642" y="138138"/>
                  </a:cubicBezTo>
                  <a:cubicBezTo>
                    <a:pt x="912836" y="137695"/>
                    <a:pt x="922570" y="134598"/>
                    <a:pt x="927880" y="131501"/>
                  </a:cubicBezTo>
                  <a:cubicBezTo>
                    <a:pt x="933632" y="128846"/>
                    <a:pt x="938941" y="127519"/>
                    <a:pt x="940268" y="128846"/>
                  </a:cubicBezTo>
                  <a:cubicBezTo>
                    <a:pt x="941596" y="129731"/>
                    <a:pt x="947790" y="128846"/>
                    <a:pt x="954427" y="126191"/>
                  </a:cubicBezTo>
                  <a:cubicBezTo>
                    <a:pt x="965046" y="121767"/>
                    <a:pt x="981416" y="118670"/>
                    <a:pt x="1007964" y="116457"/>
                  </a:cubicBezTo>
                  <a:cubicBezTo>
                    <a:pt x="1014158" y="115573"/>
                    <a:pt x="1022122" y="113803"/>
                    <a:pt x="1025662" y="112475"/>
                  </a:cubicBezTo>
                  <a:cubicBezTo>
                    <a:pt x="1029201" y="110706"/>
                    <a:pt x="1044245" y="108493"/>
                    <a:pt x="1058846" y="107608"/>
                  </a:cubicBezTo>
                  <a:cubicBezTo>
                    <a:pt x="1084065" y="106281"/>
                    <a:pt x="1091144" y="104511"/>
                    <a:pt x="1111940" y="96105"/>
                  </a:cubicBezTo>
                  <a:cubicBezTo>
                    <a:pt x="1116807" y="93892"/>
                    <a:pt x="1128310" y="92565"/>
                    <a:pt x="1137602" y="93450"/>
                  </a:cubicBezTo>
                  <a:cubicBezTo>
                    <a:pt x="1146893" y="93892"/>
                    <a:pt x="1155742" y="92565"/>
                    <a:pt x="1156627" y="90795"/>
                  </a:cubicBezTo>
                  <a:cubicBezTo>
                    <a:pt x="1157955" y="88583"/>
                    <a:pt x="1161052" y="88141"/>
                    <a:pt x="1163264" y="89910"/>
                  </a:cubicBezTo>
                  <a:cubicBezTo>
                    <a:pt x="1165919" y="91238"/>
                    <a:pt x="1174325" y="89468"/>
                    <a:pt x="1182732" y="85486"/>
                  </a:cubicBezTo>
                  <a:cubicBezTo>
                    <a:pt x="1191139" y="81504"/>
                    <a:pt x="1206624" y="76637"/>
                    <a:pt x="1217686" y="74425"/>
                  </a:cubicBezTo>
                  <a:cubicBezTo>
                    <a:pt x="1228747" y="72212"/>
                    <a:pt x="1240693" y="68230"/>
                    <a:pt x="1244233" y="65576"/>
                  </a:cubicBezTo>
                  <a:cubicBezTo>
                    <a:pt x="1248215" y="62036"/>
                    <a:pt x="1251312" y="62036"/>
                    <a:pt x="1253082" y="64691"/>
                  </a:cubicBezTo>
                  <a:cubicBezTo>
                    <a:pt x="1254852" y="67345"/>
                    <a:pt x="1261046" y="67345"/>
                    <a:pt x="1270337" y="64248"/>
                  </a:cubicBezTo>
                  <a:cubicBezTo>
                    <a:pt x="1277859" y="62036"/>
                    <a:pt x="1287151" y="59824"/>
                    <a:pt x="1290248" y="59381"/>
                  </a:cubicBezTo>
                  <a:cubicBezTo>
                    <a:pt x="1292902" y="59381"/>
                    <a:pt x="1295557" y="56727"/>
                    <a:pt x="1295557" y="54072"/>
                  </a:cubicBezTo>
                  <a:cubicBezTo>
                    <a:pt x="1295557" y="47435"/>
                    <a:pt x="1319892" y="36816"/>
                    <a:pt x="1326086" y="40356"/>
                  </a:cubicBezTo>
                  <a:cubicBezTo>
                    <a:pt x="1328741" y="42126"/>
                    <a:pt x="1340245" y="37259"/>
                    <a:pt x="1351748" y="30179"/>
                  </a:cubicBezTo>
                  <a:cubicBezTo>
                    <a:pt x="1366792" y="20888"/>
                    <a:pt x="1373871" y="18676"/>
                    <a:pt x="1376083" y="22215"/>
                  </a:cubicBezTo>
                  <a:cubicBezTo>
                    <a:pt x="1378738" y="26197"/>
                    <a:pt x="1379623" y="26197"/>
                    <a:pt x="1379623" y="21773"/>
                  </a:cubicBezTo>
                  <a:cubicBezTo>
                    <a:pt x="1379623" y="18233"/>
                    <a:pt x="1382720" y="16906"/>
                    <a:pt x="1387587" y="18233"/>
                  </a:cubicBezTo>
                  <a:cubicBezTo>
                    <a:pt x="1392896" y="20003"/>
                    <a:pt x="1399091" y="17791"/>
                    <a:pt x="1403958" y="12039"/>
                  </a:cubicBezTo>
                  <a:cubicBezTo>
                    <a:pt x="1408382" y="7172"/>
                    <a:pt x="1415462" y="3190"/>
                    <a:pt x="1420328" y="3190"/>
                  </a:cubicBezTo>
                  <a:cubicBezTo>
                    <a:pt x="1424753" y="3190"/>
                    <a:pt x="1427850" y="1863"/>
                    <a:pt x="1427408" y="93"/>
                  </a:cubicBezTo>
                  <a:cubicBezTo>
                    <a:pt x="1425195" y="-6544"/>
                    <a:pt x="1430947" y="-7871"/>
                    <a:pt x="1437142" y="-2562"/>
                  </a:cubicBezTo>
                  <a:cubicBezTo>
                    <a:pt x="1468113" y="23100"/>
                    <a:pt x="1480059" y="36374"/>
                    <a:pt x="1472095" y="36374"/>
                  </a:cubicBezTo>
                  <a:cubicBezTo>
                    <a:pt x="1470768" y="36374"/>
                    <a:pt x="1463689" y="41683"/>
                    <a:pt x="1456167" y="47877"/>
                  </a:cubicBezTo>
                  <a:cubicBezTo>
                    <a:pt x="1444221" y="58054"/>
                    <a:pt x="1438911" y="59381"/>
                    <a:pt x="1419886" y="57611"/>
                  </a:cubicBezTo>
                  <a:cubicBezTo>
                    <a:pt x="1405728" y="56727"/>
                    <a:pt x="1397321" y="57611"/>
                    <a:pt x="1397321" y="60266"/>
                  </a:cubicBezTo>
                  <a:cubicBezTo>
                    <a:pt x="1397321" y="62921"/>
                    <a:pt x="1393339" y="65133"/>
                    <a:pt x="1388472" y="65133"/>
                  </a:cubicBezTo>
                  <a:cubicBezTo>
                    <a:pt x="1383605" y="65133"/>
                    <a:pt x="1379623" y="67345"/>
                    <a:pt x="1379623" y="69558"/>
                  </a:cubicBezTo>
                  <a:cubicBezTo>
                    <a:pt x="1379623" y="72212"/>
                    <a:pt x="1374756" y="73982"/>
                    <a:pt x="1369004" y="73982"/>
                  </a:cubicBezTo>
                  <a:cubicBezTo>
                    <a:pt x="1362810" y="73982"/>
                    <a:pt x="1356615" y="76194"/>
                    <a:pt x="1354846" y="78849"/>
                  </a:cubicBezTo>
                  <a:cubicBezTo>
                    <a:pt x="1353076" y="82389"/>
                    <a:pt x="1350864" y="81946"/>
                    <a:pt x="1348209" y="77964"/>
                  </a:cubicBezTo>
                  <a:cubicBezTo>
                    <a:pt x="1345112" y="72655"/>
                    <a:pt x="1344227" y="72655"/>
                    <a:pt x="1344227" y="77964"/>
                  </a:cubicBezTo>
                  <a:cubicBezTo>
                    <a:pt x="1344227" y="81061"/>
                    <a:pt x="1341572" y="82831"/>
                    <a:pt x="1337590" y="81061"/>
                  </a:cubicBezTo>
                  <a:cubicBezTo>
                    <a:pt x="1334050" y="79734"/>
                    <a:pt x="1330953" y="81061"/>
                    <a:pt x="1330953" y="83274"/>
                  </a:cubicBezTo>
                  <a:cubicBezTo>
                    <a:pt x="1330953" y="85928"/>
                    <a:pt x="1326971" y="87256"/>
                    <a:pt x="1322104" y="85928"/>
                  </a:cubicBezTo>
                  <a:cubicBezTo>
                    <a:pt x="1317680" y="84601"/>
                    <a:pt x="1313255" y="85486"/>
                    <a:pt x="1312370" y="87698"/>
                  </a:cubicBezTo>
                  <a:cubicBezTo>
                    <a:pt x="1311043" y="90795"/>
                    <a:pt x="1296884" y="93892"/>
                    <a:pt x="1262373" y="97432"/>
                  </a:cubicBezTo>
                  <a:cubicBezTo>
                    <a:pt x="1257506" y="97875"/>
                    <a:pt x="1252197" y="100529"/>
                    <a:pt x="1249985" y="103626"/>
                  </a:cubicBezTo>
                  <a:cubicBezTo>
                    <a:pt x="1248215" y="106724"/>
                    <a:pt x="1243790" y="108051"/>
                    <a:pt x="1240251" y="106724"/>
                  </a:cubicBezTo>
                  <a:cubicBezTo>
                    <a:pt x="1236711" y="105396"/>
                    <a:pt x="1231844" y="105839"/>
                    <a:pt x="1228747" y="107608"/>
                  </a:cubicBezTo>
                  <a:cubicBezTo>
                    <a:pt x="1225650" y="109378"/>
                    <a:pt x="1216358" y="111148"/>
                    <a:pt x="1207952" y="112033"/>
                  </a:cubicBezTo>
                  <a:cubicBezTo>
                    <a:pt x="1199103" y="112918"/>
                    <a:pt x="1190254" y="115573"/>
                    <a:pt x="1187599" y="118227"/>
                  </a:cubicBezTo>
                  <a:cubicBezTo>
                    <a:pt x="1185387" y="120440"/>
                    <a:pt x="1175653" y="122652"/>
                    <a:pt x="1166361" y="122652"/>
                  </a:cubicBezTo>
                  <a:cubicBezTo>
                    <a:pt x="1153530" y="122652"/>
                    <a:pt x="1149548" y="124422"/>
                    <a:pt x="1149548" y="130616"/>
                  </a:cubicBezTo>
                  <a:cubicBezTo>
                    <a:pt x="1149548" y="135483"/>
                    <a:pt x="1148221" y="136368"/>
                    <a:pt x="1146008" y="132828"/>
                  </a:cubicBezTo>
                  <a:cubicBezTo>
                    <a:pt x="1142911" y="127519"/>
                    <a:pt x="1118576" y="130173"/>
                    <a:pt x="1118576" y="135925"/>
                  </a:cubicBezTo>
                  <a:cubicBezTo>
                    <a:pt x="1118576" y="137695"/>
                    <a:pt x="1110170" y="138580"/>
                    <a:pt x="1099994" y="138580"/>
                  </a:cubicBezTo>
                  <a:cubicBezTo>
                    <a:pt x="1089375" y="138138"/>
                    <a:pt x="1073004" y="140350"/>
                    <a:pt x="1063270" y="143889"/>
                  </a:cubicBezTo>
                  <a:cubicBezTo>
                    <a:pt x="1053536" y="146987"/>
                    <a:pt x="1037608" y="150969"/>
                    <a:pt x="1027874" y="151854"/>
                  </a:cubicBezTo>
                  <a:cubicBezTo>
                    <a:pt x="1018140" y="153181"/>
                    <a:pt x="999557" y="158048"/>
                    <a:pt x="986283" y="162915"/>
                  </a:cubicBezTo>
                  <a:cubicBezTo>
                    <a:pt x="973452" y="167782"/>
                    <a:pt x="961506" y="170437"/>
                    <a:pt x="960179" y="169552"/>
                  </a:cubicBezTo>
                  <a:cubicBezTo>
                    <a:pt x="959294" y="168224"/>
                    <a:pt x="952215" y="170437"/>
                    <a:pt x="945135" y="173976"/>
                  </a:cubicBezTo>
                  <a:cubicBezTo>
                    <a:pt x="937171" y="178401"/>
                    <a:pt x="919473" y="181055"/>
                    <a:pt x="900448" y="181055"/>
                  </a:cubicBezTo>
                  <a:cubicBezTo>
                    <a:pt x="882750" y="181055"/>
                    <a:pt x="866379" y="183268"/>
                    <a:pt x="863282" y="185480"/>
                  </a:cubicBezTo>
                  <a:cubicBezTo>
                    <a:pt x="860185" y="188135"/>
                    <a:pt x="857088" y="187692"/>
                    <a:pt x="855318" y="184595"/>
                  </a:cubicBezTo>
                  <a:cubicBezTo>
                    <a:pt x="853105" y="181055"/>
                    <a:pt x="850451" y="181055"/>
                    <a:pt x="846911" y="184153"/>
                  </a:cubicBezTo>
                  <a:cubicBezTo>
                    <a:pt x="843814" y="186807"/>
                    <a:pt x="829213" y="189462"/>
                    <a:pt x="813727" y="190789"/>
                  </a:cubicBezTo>
                  <a:cubicBezTo>
                    <a:pt x="798684" y="191674"/>
                    <a:pt x="783641" y="194771"/>
                    <a:pt x="780101" y="197869"/>
                  </a:cubicBezTo>
                  <a:cubicBezTo>
                    <a:pt x="777004" y="200523"/>
                    <a:pt x="771694" y="202293"/>
                    <a:pt x="768155" y="201851"/>
                  </a:cubicBezTo>
                  <a:cubicBezTo>
                    <a:pt x="765058" y="201408"/>
                    <a:pt x="757536" y="202736"/>
                    <a:pt x="751342" y="205390"/>
                  </a:cubicBezTo>
                  <a:cubicBezTo>
                    <a:pt x="745147" y="208045"/>
                    <a:pt x="728334" y="211585"/>
                    <a:pt x="713733" y="213354"/>
                  </a:cubicBezTo>
                  <a:cubicBezTo>
                    <a:pt x="699575" y="214682"/>
                    <a:pt x="685859" y="217336"/>
                    <a:pt x="683647" y="218664"/>
                  </a:cubicBezTo>
                  <a:cubicBezTo>
                    <a:pt x="681434" y="219991"/>
                    <a:pt x="668603" y="221761"/>
                    <a:pt x="655330" y="222646"/>
                  </a:cubicBezTo>
                  <a:cubicBezTo>
                    <a:pt x="642056" y="223531"/>
                    <a:pt x="628340" y="226185"/>
                    <a:pt x="624800" y="229283"/>
                  </a:cubicBezTo>
                  <a:cubicBezTo>
                    <a:pt x="621703" y="231937"/>
                    <a:pt x="607545" y="233707"/>
                    <a:pt x="593386" y="233265"/>
                  </a:cubicBezTo>
                  <a:cubicBezTo>
                    <a:pt x="579228" y="232822"/>
                    <a:pt x="566839" y="232380"/>
                    <a:pt x="565512" y="233265"/>
                  </a:cubicBezTo>
                  <a:cubicBezTo>
                    <a:pt x="564185" y="233707"/>
                    <a:pt x="556220" y="234592"/>
                    <a:pt x="547814" y="235477"/>
                  </a:cubicBezTo>
                  <a:cubicBezTo>
                    <a:pt x="539407" y="236362"/>
                    <a:pt x="525249" y="238132"/>
                    <a:pt x="516842" y="239901"/>
                  </a:cubicBezTo>
                  <a:cubicBezTo>
                    <a:pt x="508436" y="241671"/>
                    <a:pt x="496932" y="242556"/>
                    <a:pt x="491622" y="242556"/>
                  </a:cubicBezTo>
                  <a:cubicBezTo>
                    <a:pt x="486313" y="242556"/>
                    <a:pt x="480561" y="244326"/>
                    <a:pt x="479234" y="246538"/>
                  </a:cubicBezTo>
                  <a:cubicBezTo>
                    <a:pt x="477906" y="248751"/>
                    <a:pt x="473924" y="249635"/>
                    <a:pt x="470385" y="247866"/>
                  </a:cubicBezTo>
                  <a:cubicBezTo>
                    <a:pt x="466403" y="246538"/>
                    <a:pt x="460651" y="247866"/>
                    <a:pt x="457111" y="250963"/>
                  </a:cubicBezTo>
                  <a:cubicBezTo>
                    <a:pt x="453572" y="254060"/>
                    <a:pt x="441625" y="256715"/>
                    <a:pt x="431007" y="257157"/>
                  </a:cubicBezTo>
                  <a:cubicBezTo>
                    <a:pt x="420388" y="257600"/>
                    <a:pt x="408884" y="260254"/>
                    <a:pt x="404902" y="263351"/>
                  </a:cubicBezTo>
                  <a:cubicBezTo>
                    <a:pt x="400920" y="266891"/>
                    <a:pt x="396053" y="268218"/>
                    <a:pt x="393398" y="266891"/>
                  </a:cubicBezTo>
                  <a:cubicBezTo>
                    <a:pt x="391186" y="265564"/>
                    <a:pt x="383664" y="266449"/>
                    <a:pt x="376585" y="269103"/>
                  </a:cubicBezTo>
                  <a:cubicBezTo>
                    <a:pt x="369948" y="271758"/>
                    <a:pt x="350923" y="274413"/>
                    <a:pt x="334110" y="275298"/>
                  </a:cubicBezTo>
                  <a:cubicBezTo>
                    <a:pt x="317739" y="276183"/>
                    <a:pt x="302696" y="277952"/>
                    <a:pt x="300926" y="279280"/>
                  </a:cubicBezTo>
                  <a:cubicBezTo>
                    <a:pt x="299156" y="280165"/>
                    <a:pt x="284113" y="282377"/>
                    <a:pt x="266857" y="284147"/>
                  </a:cubicBezTo>
                  <a:cubicBezTo>
                    <a:pt x="250044" y="285474"/>
                    <a:pt x="233231" y="289014"/>
                    <a:pt x="230134" y="291668"/>
                  </a:cubicBezTo>
                  <a:cubicBezTo>
                    <a:pt x="222612" y="298305"/>
                    <a:pt x="202702" y="300517"/>
                    <a:pt x="202702" y="294765"/>
                  </a:cubicBezTo>
                  <a:cubicBezTo>
                    <a:pt x="202702" y="292553"/>
                    <a:pt x="198720" y="294765"/>
                    <a:pt x="193410" y="300075"/>
                  </a:cubicBezTo>
                  <a:cubicBezTo>
                    <a:pt x="188543" y="304942"/>
                    <a:pt x="181464" y="308039"/>
                    <a:pt x="177924" y="306712"/>
                  </a:cubicBezTo>
                  <a:cubicBezTo>
                    <a:pt x="169960" y="303615"/>
                    <a:pt x="149165" y="312906"/>
                    <a:pt x="152262" y="317773"/>
                  </a:cubicBezTo>
                  <a:cubicBezTo>
                    <a:pt x="153589" y="319985"/>
                    <a:pt x="151377" y="321755"/>
                    <a:pt x="147838" y="321755"/>
                  </a:cubicBezTo>
                  <a:cubicBezTo>
                    <a:pt x="143856" y="321755"/>
                    <a:pt x="140758" y="319543"/>
                    <a:pt x="140758" y="316888"/>
                  </a:cubicBezTo>
                  <a:cubicBezTo>
                    <a:pt x="140758" y="313348"/>
                    <a:pt x="138989" y="313348"/>
                    <a:pt x="134564" y="316888"/>
                  </a:cubicBezTo>
                  <a:cubicBezTo>
                    <a:pt x="131467" y="319543"/>
                    <a:pt x="125715" y="320870"/>
                    <a:pt x="121733" y="319100"/>
                  </a:cubicBezTo>
                  <a:cubicBezTo>
                    <a:pt x="118193" y="317773"/>
                    <a:pt x="113769" y="318658"/>
                    <a:pt x="111999" y="321313"/>
                  </a:cubicBezTo>
                  <a:cubicBezTo>
                    <a:pt x="110672" y="323967"/>
                    <a:pt x="103592" y="326180"/>
                    <a:pt x="96071" y="326180"/>
                  </a:cubicBezTo>
                  <a:cubicBezTo>
                    <a:pt x="88992" y="326180"/>
                    <a:pt x="83240" y="328392"/>
                    <a:pt x="83240" y="331047"/>
                  </a:cubicBezTo>
                  <a:cubicBezTo>
                    <a:pt x="83240" y="334586"/>
                    <a:pt x="81027" y="334144"/>
                    <a:pt x="76603" y="330604"/>
                  </a:cubicBezTo>
                  <a:cubicBezTo>
                    <a:pt x="70851" y="325737"/>
                    <a:pt x="68639" y="326180"/>
                    <a:pt x="62887" y="334144"/>
                  </a:cubicBezTo>
                  <a:cubicBezTo>
                    <a:pt x="59347" y="339011"/>
                    <a:pt x="52268" y="343435"/>
                    <a:pt x="46516" y="343435"/>
                  </a:cubicBezTo>
                  <a:cubicBezTo>
                    <a:pt x="24394" y="343878"/>
                    <a:pt x="21296" y="344763"/>
                    <a:pt x="23509" y="348302"/>
                  </a:cubicBezTo>
                  <a:cubicBezTo>
                    <a:pt x="27048" y="354054"/>
                    <a:pt x="20412" y="355824"/>
                    <a:pt x="5811" y="3527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="" xmlns:a16="http://schemas.microsoft.com/office/drawing/2014/main" id="{16284E16-2C99-4368-9A1F-EBAA268C68EA}"/>
                </a:ext>
              </a:extLst>
            </p:cNvPr>
            <p:cNvSpPr/>
            <p:nvPr/>
          </p:nvSpPr>
          <p:spPr>
            <a:xfrm flipV="1">
              <a:off x="4711679" y="3797102"/>
              <a:ext cx="1453836" cy="389403"/>
            </a:xfrm>
            <a:custGeom>
              <a:avLst/>
              <a:gdLst>
                <a:gd name="connsiteX0" fmla="*/ 20059 w 1453836"/>
                <a:gd name="connsiteY0" fmla="*/ 380713 h 389403"/>
                <a:gd name="connsiteX1" fmla="*/ 13422 w 1453836"/>
                <a:gd name="connsiteY1" fmla="*/ 375846 h 389403"/>
                <a:gd name="connsiteX2" fmla="*/ 4131 w 1453836"/>
                <a:gd name="connsiteY2" fmla="*/ 369210 h 389403"/>
                <a:gd name="connsiteX3" fmla="*/ -2948 w 1453836"/>
                <a:gd name="connsiteY3" fmla="*/ 365228 h 389403"/>
                <a:gd name="connsiteX4" fmla="*/ -5603 w 1453836"/>
                <a:gd name="connsiteY4" fmla="*/ 362130 h 389403"/>
                <a:gd name="connsiteX5" fmla="*/ 3689 w 1453836"/>
                <a:gd name="connsiteY5" fmla="*/ 357263 h 389403"/>
                <a:gd name="connsiteX6" fmla="*/ 13422 w 1453836"/>
                <a:gd name="connsiteY6" fmla="*/ 353724 h 389403"/>
                <a:gd name="connsiteX7" fmla="*/ 24926 w 1453836"/>
                <a:gd name="connsiteY7" fmla="*/ 349299 h 389403"/>
                <a:gd name="connsiteX8" fmla="*/ 33333 w 1453836"/>
                <a:gd name="connsiteY8" fmla="*/ 345317 h 389403"/>
                <a:gd name="connsiteX9" fmla="*/ 62092 w 1453836"/>
                <a:gd name="connsiteY9" fmla="*/ 334256 h 389403"/>
                <a:gd name="connsiteX10" fmla="*/ 70056 w 1453836"/>
                <a:gd name="connsiteY10" fmla="*/ 328062 h 389403"/>
                <a:gd name="connsiteX11" fmla="*/ 84657 w 1453836"/>
                <a:gd name="connsiteY11" fmla="*/ 325407 h 389403"/>
                <a:gd name="connsiteX12" fmla="*/ 95276 w 1453836"/>
                <a:gd name="connsiteY12" fmla="*/ 322752 h 389403"/>
                <a:gd name="connsiteX13" fmla="*/ 99701 w 1453836"/>
                <a:gd name="connsiteY13" fmla="*/ 320540 h 389403"/>
                <a:gd name="connsiteX14" fmla="*/ 112974 w 1453836"/>
                <a:gd name="connsiteY14" fmla="*/ 318328 h 389403"/>
                <a:gd name="connsiteX15" fmla="*/ 121823 w 1453836"/>
                <a:gd name="connsiteY15" fmla="*/ 319213 h 389403"/>
                <a:gd name="connsiteX16" fmla="*/ 128460 w 1453836"/>
                <a:gd name="connsiteY16" fmla="*/ 315231 h 389403"/>
                <a:gd name="connsiteX17" fmla="*/ 147928 w 1453836"/>
                <a:gd name="connsiteY17" fmla="*/ 309479 h 389403"/>
                <a:gd name="connsiteX18" fmla="*/ 163414 w 1453836"/>
                <a:gd name="connsiteY18" fmla="*/ 307266 h 389403"/>
                <a:gd name="connsiteX19" fmla="*/ 185536 w 1453836"/>
                <a:gd name="connsiteY19" fmla="*/ 296648 h 389403"/>
                <a:gd name="connsiteX20" fmla="*/ 225799 w 1453836"/>
                <a:gd name="connsiteY20" fmla="*/ 286914 h 389403"/>
                <a:gd name="connsiteX21" fmla="*/ 242612 w 1453836"/>
                <a:gd name="connsiteY21" fmla="*/ 277180 h 389403"/>
                <a:gd name="connsiteX22" fmla="*/ 246152 w 1453836"/>
                <a:gd name="connsiteY22" fmla="*/ 277180 h 389403"/>
                <a:gd name="connsiteX23" fmla="*/ 269160 w 1453836"/>
                <a:gd name="connsiteY23" fmla="*/ 278507 h 389403"/>
                <a:gd name="connsiteX24" fmla="*/ 285530 w 1453836"/>
                <a:gd name="connsiteY24" fmla="*/ 278949 h 389403"/>
                <a:gd name="connsiteX25" fmla="*/ 293494 w 1453836"/>
                <a:gd name="connsiteY25" fmla="*/ 278949 h 389403"/>
                <a:gd name="connsiteX26" fmla="*/ 320041 w 1453836"/>
                <a:gd name="connsiteY26" fmla="*/ 269216 h 389403"/>
                <a:gd name="connsiteX27" fmla="*/ 328448 w 1453836"/>
                <a:gd name="connsiteY27" fmla="*/ 264349 h 389403"/>
                <a:gd name="connsiteX28" fmla="*/ 338624 w 1453836"/>
                <a:gd name="connsiteY28" fmla="*/ 263021 h 389403"/>
                <a:gd name="connsiteX29" fmla="*/ 343049 w 1453836"/>
                <a:gd name="connsiteY29" fmla="*/ 261694 h 389403"/>
                <a:gd name="connsiteX30" fmla="*/ 356323 w 1453836"/>
                <a:gd name="connsiteY30" fmla="*/ 257269 h 389403"/>
                <a:gd name="connsiteX31" fmla="*/ 374905 w 1453836"/>
                <a:gd name="connsiteY31" fmla="*/ 253287 h 389403"/>
                <a:gd name="connsiteX32" fmla="*/ 390834 w 1453836"/>
                <a:gd name="connsiteY32" fmla="*/ 251517 h 389403"/>
                <a:gd name="connsiteX33" fmla="*/ 400568 w 1453836"/>
                <a:gd name="connsiteY33" fmla="*/ 247978 h 389403"/>
                <a:gd name="connsiteX34" fmla="*/ 414284 w 1453836"/>
                <a:gd name="connsiteY34" fmla="*/ 243111 h 389403"/>
                <a:gd name="connsiteX35" fmla="*/ 454547 w 1453836"/>
                <a:gd name="connsiteY35" fmla="*/ 236032 h 389403"/>
                <a:gd name="connsiteX36" fmla="*/ 486403 w 1453836"/>
                <a:gd name="connsiteY36" fmla="*/ 231165 h 389403"/>
                <a:gd name="connsiteX37" fmla="*/ 511623 w 1453836"/>
                <a:gd name="connsiteY37" fmla="*/ 228952 h 389403"/>
                <a:gd name="connsiteX38" fmla="*/ 555426 w 1453836"/>
                <a:gd name="connsiteY38" fmla="*/ 220546 h 389403"/>
                <a:gd name="connsiteX39" fmla="*/ 593034 w 1453836"/>
                <a:gd name="connsiteY39" fmla="*/ 213909 h 389403"/>
                <a:gd name="connsiteX40" fmla="*/ 617369 w 1453836"/>
                <a:gd name="connsiteY40" fmla="*/ 209927 h 389403"/>
                <a:gd name="connsiteX41" fmla="*/ 694798 w 1453836"/>
                <a:gd name="connsiteY41" fmla="*/ 196653 h 389403"/>
                <a:gd name="connsiteX42" fmla="*/ 780634 w 1453836"/>
                <a:gd name="connsiteY42" fmla="*/ 185150 h 389403"/>
                <a:gd name="connsiteX43" fmla="*/ 805411 w 1453836"/>
                <a:gd name="connsiteY43" fmla="*/ 181168 h 389403"/>
                <a:gd name="connsiteX44" fmla="*/ 827976 w 1453836"/>
                <a:gd name="connsiteY44" fmla="*/ 174088 h 389403"/>
                <a:gd name="connsiteX45" fmla="*/ 849656 w 1453836"/>
                <a:gd name="connsiteY45" fmla="*/ 168779 h 389403"/>
                <a:gd name="connsiteX46" fmla="*/ 876646 w 1453836"/>
                <a:gd name="connsiteY46" fmla="*/ 165239 h 389403"/>
                <a:gd name="connsiteX47" fmla="*/ 913369 w 1453836"/>
                <a:gd name="connsiteY47" fmla="*/ 157275 h 389403"/>
                <a:gd name="connsiteX48" fmla="*/ 935492 w 1453836"/>
                <a:gd name="connsiteY48" fmla="*/ 154178 h 389403"/>
                <a:gd name="connsiteX49" fmla="*/ 949650 w 1453836"/>
                <a:gd name="connsiteY49" fmla="*/ 150196 h 389403"/>
                <a:gd name="connsiteX50" fmla="*/ 1030176 w 1453836"/>
                <a:gd name="connsiteY50" fmla="*/ 135595 h 389403"/>
                <a:gd name="connsiteX51" fmla="*/ 1037698 w 1453836"/>
                <a:gd name="connsiteY51" fmla="*/ 132498 h 389403"/>
                <a:gd name="connsiteX52" fmla="*/ 1053184 w 1453836"/>
                <a:gd name="connsiteY52" fmla="*/ 129843 h 389403"/>
                <a:gd name="connsiteX53" fmla="*/ 1077076 w 1453836"/>
                <a:gd name="connsiteY53" fmla="*/ 121879 h 389403"/>
                <a:gd name="connsiteX54" fmla="*/ 1091677 w 1453836"/>
                <a:gd name="connsiteY54" fmla="*/ 115242 h 389403"/>
                <a:gd name="connsiteX55" fmla="*/ 1110703 w 1453836"/>
                <a:gd name="connsiteY55" fmla="*/ 110818 h 389403"/>
                <a:gd name="connsiteX56" fmla="*/ 1138577 w 1453836"/>
                <a:gd name="connsiteY56" fmla="*/ 102854 h 389403"/>
                <a:gd name="connsiteX57" fmla="*/ 1152735 w 1453836"/>
                <a:gd name="connsiteY57" fmla="*/ 94890 h 389403"/>
                <a:gd name="connsiteX58" fmla="*/ 1166009 w 1453836"/>
                <a:gd name="connsiteY58" fmla="*/ 91792 h 389403"/>
                <a:gd name="connsiteX59" fmla="*/ 1179283 w 1453836"/>
                <a:gd name="connsiteY59" fmla="*/ 87810 h 389403"/>
                <a:gd name="connsiteX60" fmla="*/ 1183265 w 1453836"/>
                <a:gd name="connsiteY60" fmla="*/ 87810 h 389403"/>
                <a:gd name="connsiteX61" fmla="*/ 1204060 w 1453836"/>
                <a:gd name="connsiteY61" fmla="*/ 87810 h 389403"/>
                <a:gd name="connsiteX62" fmla="*/ 1223528 w 1453836"/>
                <a:gd name="connsiteY62" fmla="*/ 78519 h 389403"/>
                <a:gd name="connsiteX63" fmla="*/ 1249190 w 1453836"/>
                <a:gd name="connsiteY63" fmla="*/ 69227 h 389403"/>
                <a:gd name="connsiteX64" fmla="*/ 1269543 w 1453836"/>
                <a:gd name="connsiteY64" fmla="*/ 60378 h 389403"/>
                <a:gd name="connsiteX65" fmla="*/ 1288568 w 1453836"/>
                <a:gd name="connsiteY65" fmla="*/ 57281 h 389403"/>
                <a:gd name="connsiteX66" fmla="*/ 1338565 w 1453836"/>
                <a:gd name="connsiteY66" fmla="*/ 30292 h 389403"/>
                <a:gd name="connsiteX67" fmla="*/ 1353166 w 1453836"/>
                <a:gd name="connsiteY67" fmla="*/ 21885 h 389403"/>
                <a:gd name="connsiteX68" fmla="*/ 1382810 w 1453836"/>
                <a:gd name="connsiteY68" fmla="*/ 12594 h 389403"/>
                <a:gd name="connsiteX69" fmla="*/ 1390774 w 1453836"/>
                <a:gd name="connsiteY69" fmla="*/ 8612 h 389403"/>
                <a:gd name="connsiteX70" fmla="*/ 1391659 w 1453836"/>
                <a:gd name="connsiteY70" fmla="*/ 4187 h 389403"/>
                <a:gd name="connsiteX71" fmla="*/ 1396084 w 1453836"/>
                <a:gd name="connsiteY71" fmla="*/ -680 h 389403"/>
                <a:gd name="connsiteX72" fmla="*/ 1412455 w 1453836"/>
                <a:gd name="connsiteY72" fmla="*/ -680 h 389403"/>
                <a:gd name="connsiteX73" fmla="*/ 1420419 w 1453836"/>
                <a:gd name="connsiteY73" fmla="*/ -4662 h 389403"/>
                <a:gd name="connsiteX74" fmla="*/ 1447851 w 1453836"/>
                <a:gd name="connsiteY74" fmla="*/ 25425 h 389403"/>
                <a:gd name="connsiteX75" fmla="*/ 1434135 w 1453836"/>
                <a:gd name="connsiteY75" fmla="*/ 44450 h 389403"/>
                <a:gd name="connsiteX76" fmla="*/ 1421746 w 1453836"/>
                <a:gd name="connsiteY76" fmla="*/ 48432 h 389403"/>
                <a:gd name="connsiteX77" fmla="*/ 1406260 w 1453836"/>
                <a:gd name="connsiteY77" fmla="*/ 57281 h 389403"/>
                <a:gd name="connsiteX78" fmla="*/ 1400508 w 1453836"/>
                <a:gd name="connsiteY78" fmla="*/ 62148 h 389403"/>
                <a:gd name="connsiteX79" fmla="*/ 1395199 w 1453836"/>
                <a:gd name="connsiteY79" fmla="*/ 64803 h 389403"/>
                <a:gd name="connsiteX80" fmla="*/ 1342547 w 1453836"/>
                <a:gd name="connsiteY80" fmla="*/ 84271 h 389403"/>
                <a:gd name="connsiteX81" fmla="*/ 1328389 w 1453836"/>
                <a:gd name="connsiteY81" fmla="*/ 90465 h 389403"/>
                <a:gd name="connsiteX82" fmla="*/ 1305824 w 1453836"/>
                <a:gd name="connsiteY82" fmla="*/ 103296 h 389403"/>
                <a:gd name="connsiteX83" fmla="*/ 1291665 w 1453836"/>
                <a:gd name="connsiteY83" fmla="*/ 114357 h 389403"/>
                <a:gd name="connsiteX84" fmla="*/ 1272640 w 1453836"/>
                <a:gd name="connsiteY84" fmla="*/ 114357 h 389403"/>
                <a:gd name="connsiteX85" fmla="*/ 1260251 w 1453836"/>
                <a:gd name="connsiteY85" fmla="*/ 120552 h 389403"/>
                <a:gd name="connsiteX86" fmla="*/ 1240341 w 1453836"/>
                <a:gd name="connsiteY86" fmla="*/ 127189 h 389403"/>
                <a:gd name="connsiteX87" fmla="*/ 1204502 w 1453836"/>
                <a:gd name="connsiteY87" fmla="*/ 135595 h 389403"/>
                <a:gd name="connsiteX88" fmla="*/ 1186362 w 1453836"/>
                <a:gd name="connsiteY88" fmla="*/ 142232 h 389403"/>
                <a:gd name="connsiteX89" fmla="*/ 1166009 w 1453836"/>
                <a:gd name="connsiteY89" fmla="*/ 147541 h 389403"/>
                <a:gd name="connsiteX90" fmla="*/ 1146984 w 1453836"/>
                <a:gd name="connsiteY90" fmla="*/ 151966 h 389403"/>
                <a:gd name="connsiteX91" fmla="*/ 1127073 w 1453836"/>
                <a:gd name="connsiteY91" fmla="*/ 158160 h 389403"/>
                <a:gd name="connsiteX92" fmla="*/ 1101854 w 1453836"/>
                <a:gd name="connsiteY92" fmla="*/ 162142 h 389403"/>
                <a:gd name="connsiteX93" fmla="*/ 1096987 w 1453836"/>
                <a:gd name="connsiteY93" fmla="*/ 162585 h 389403"/>
                <a:gd name="connsiteX94" fmla="*/ 1094774 w 1453836"/>
                <a:gd name="connsiteY94" fmla="*/ 170549 h 389403"/>
                <a:gd name="connsiteX95" fmla="*/ 1086810 w 1453836"/>
                <a:gd name="connsiteY95" fmla="*/ 168779 h 389403"/>
                <a:gd name="connsiteX96" fmla="*/ 1046547 w 1453836"/>
                <a:gd name="connsiteY96" fmla="*/ 176301 h 389403"/>
                <a:gd name="connsiteX97" fmla="*/ 1041680 w 1453836"/>
                <a:gd name="connsiteY97" fmla="*/ 175416 h 389403"/>
                <a:gd name="connsiteX98" fmla="*/ 1031061 w 1453836"/>
                <a:gd name="connsiteY98" fmla="*/ 172319 h 389403"/>
                <a:gd name="connsiteX99" fmla="*/ 1020442 w 1453836"/>
                <a:gd name="connsiteY99" fmla="*/ 174973 h 389403"/>
                <a:gd name="connsiteX100" fmla="*/ 1009381 w 1453836"/>
                <a:gd name="connsiteY100" fmla="*/ 179398 h 389403"/>
                <a:gd name="connsiteX101" fmla="*/ 1002302 w 1453836"/>
                <a:gd name="connsiteY101" fmla="*/ 182053 h 389403"/>
                <a:gd name="connsiteX102" fmla="*/ 991241 w 1453836"/>
                <a:gd name="connsiteY102" fmla="*/ 182495 h 389403"/>
                <a:gd name="connsiteX103" fmla="*/ 980179 w 1453836"/>
                <a:gd name="connsiteY103" fmla="*/ 191344 h 389403"/>
                <a:gd name="connsiteX104" fmla="*/ 962481 w 1453836"/>
                <a:gd name="connsiteY104" fmla="*/ 194441 h 389403"/>
                <a:gd name="connsiteX105" fmla="*/ 944783 w 1453836"/>
                <a:gd name="connsiteY105" fmla="*/ 197981 h 389403"/>
                <a:gd name="connsiteX106" fmla="*/ 918236 w 1453836"/>
                <a:gd name="connsiteY106" fmla="*/ 201520 h 389403"/>
                <a:gd name="connsiteX107" fmla="*/ 885495 w 1453836"/>
                <a:gd name="connsiteY107" fmla="*/ 207272 h 389403"/>
                <a:gd name="connsiteX108" fmla="*/ 873991 w 1453836"/>
                <a:gd name="connsiteY108" fmla="*/ 209927 h 389403"/>
                <a:gd name="connsiteX109" fmla="*/ 869566 w 1453836"/>
                <a:gd name="connsiteY109" fmla="*/ 211254 h 389403"/>
                <a:gd name="connsiteX110" fmla="*/ 818242 w 1453836"/>
                <a:gd name="connsiteY110" fmla="*/ 215236 h 389403"/>
                <a:gd name="connsiteX111" fmla="*/ 763820 w 1453836"/>
                <a:gd name="connsiteY111" fmla="*/ 219219 h 389403"/>
                <a:gd name="connsiteX112" fmla="*/ 750104 w 1453836"/>
                <a:gd name="connsiteY112" fmla="*/ 224528 h 389403"/>
                <a:gd name="connsiteX113" fmla="*/ 736831 w 1453836"/>
                <a:gd name="connsiteY113" fmla="*/ 228952 h 389403"/>
                <a:gd name="connsiteX114" fmla="*/ 725770 w 1453836"/>
                <a:gd name="connsiteY114" fmla="*/ 232050 h 389403"/>
                <a:gd name="connsiteX115" fmla="*/ 706744 w 1453836"/>
                <a:gd name="connsiteY115" fmla="*/ 235147 h 389403"/>
                <a:gd name="connsiteX116" fmla="*/ 678870 w 1453836"/>
                <a:gd name="connsiteY116" fmla="*/ 239571 h 389403"/>
                <a:gd name="connsiteX117" fmla="*/ 661614 w 1453836"/>
                <a:gd name="connsiteY117" fmla="*/ 243553 h 389403"/>
                <a:gd name="connsiteX118" fmla="*/ 641704 w 1453836"/>
                <a:gd name="connsiteY118" fmla="*/ 248420 h 389403"/>
                <a:gd name="connsiteX119" fmla="*/ 621793 w 1453836"/>
                <a:gd name="connsiteY119" fmla="*/ 245766 h 389403"/>
                <a:gd name="connsiteX120" fmla="*/ 616042 w 1453836"/>
                <a:gd name="connsiteY120" fmla="*/ 247093 h 389403"/>
                <a:gd name="connsiteX121" fmla="*/ 588167 w 1453836"/>
                <a:gd name="connsiteY121" fmla="*/ 254172 h 389403"/>
                <a:gd name="connsiteX122" fmla="*/ 565160 w 1453836"/>
                <a:gd name="connsiteY122" fmla="*/ 260809 h 389403"/>
                <a:gd name="connsiteX123" fmla="*/ 558523 w 1453836"/>
                <a:gd name="connsiteY123" fmla="*/ 261251 h 389403"/>
                <a:gd name="connsiteX124" fmla="*/ 533303 w 1453836"/>
                <a:gd name="connsiteY124" fmla="*/ 261251 h 389403"/>
                <a:gd name="connsiteX125" fmla="*/ 503659 w 1453836"/>
                <a:gd name="connsiteY125" fmla="*/ 265676 h 389403"/>
                <a:gd name="connsiteX126" fmla="*/ 474900 w 1453836"/>
                <a:gd name="connsiteY126" fmla="*/ 281162 h 389403"/>
                <a:gd name="connsiteX127" fmla="*/ 470475 w 1453836"/>
                <a:gd name="connsiteY127" fmla="*/ 278949 h 389403"/>
                <a:gd name="connsiteX128" fmla="*/ 431097 w 1453836"/>
                <a:gd name="connsiteY128" fmla="*/ 279392 h 389403"/>
                <a:gd name="connsiteX129" fmla="*/ 408974 w 1453836"/>
                <a:gd name="connsiteY129" fmla="*/ 285144 h 389403"/>
                <a:gd name="connsiteX130" fmla="*/ 370481 w 1453836"/>
                <a:gd name="connsiteY130" fmla="*/ 293108 h 389403"/>
                <a:gd name="connsiteX131" fmla="*/ 355880 w 1453836"/>
                <a:gd name="connsiteY131" fmla="*/ 293993 h 389403"/>
                <a:gd name="connsiteX132" fmla="*/ 342607 w 1453836"/>
                <a:gd name="connsiteY132" fmla="*/ 296648 h 389403"/>
                <a:gd name="connsiteX133" fmla="*/ 338624 w 1453836"/>
                <a:gd name="connsiteY133" fmla="*/ 297532 h 389403"/>
                <a:gd name="connsiteX134" fmla="*/ 334200 w 1453836"/>
                <a:gd name="connsiteY134" fmla="*/ 291781 h 389403"/>
                <a:gd name="connsiteX135" fmla="*/ 329775 w 1453836"/>
                <a:gd name="connsiteY135" fmla="*/ 298860 h 389403"/>
                <a:gd name="connsiteX136" fmla="*/ 320041 w 1453836"/>
                <a:gd name="connsiteY136" fmla="*/ 302399 h 389403"/>
                <a:gd name="connsiteX137" fmla="*/ 255001 w 1453836"/>
                <a:gd name="connsiteY137" fmla="*/ 310364 h 389403"/>
                <a:gd name="connsiteX138" fmla="*/ 222702 w 1453836"/>
                <a:gd name="connsiteY138" fmla="*/ 319213 h 389403"/>
                <a:gd name="connsiteX139" fmla="*/ 219162 w 1453836"/>
                <a:gd name="connsiteY139" fmla="*/ 322310 h 389403"/>
                <a:gd name="connsiteX140" fmla="*/ 200580 w 1453836"/>
                <a:gd name="connsiteY140" fmla="*/ 326292 h 389403"/>
                <a:gd name="connsiteX141" fmla="*/ 191288 w 1453836"/>
                <a:gd name="connsiteY141" fmla="*/ 324964 h 389403"/>
                <a:gd name="connsiteX142" fmla="*/ 186421 w 1453836"/>
                <a:gd name="connsiteY142" fmla="*/ 332486 h 389403"/>
                <a:gd name="connsiteX143" fmla="*/ 179784 w 1453836"/>
                <a:gd name="connsiteY143" fmla="*/ 333813 h 389403"/>
                <a:gd name="connsiteX144" fmla="*/ 164741 w 1453836"/>
                <a:gd name="connsiteY144" fmla="*/ 335141 h 389403"/>
                <a:gd name="connsiteX145" fmla="*/ 140849 w 1453836"/>
                <a:gd name="connsiteY145" fmla="*/ 342663 h 389403"/>
                <a:gd name="connsiteX146" fmla="*/ 121823 w 1453836"/>
                <a:gd name="connsiteY146" fmla="*/ 349299 h 389403"/>
                <a:gd name="connsiteX147" fmla="*/ 101470 w 1453836"/>
                <a:gd name="connsiteY147" fmla="*/ 353281 h 389403"/>
                <a:gd name="connsiteX148" fmla="*/ 92621 w 1453836"/>
                <a:gd name="connsiteY148" fmla="*/ 354166 h 389403"/>
                <a:gd name="connsiteX149" fmla="*/ 86427 w 1453836"/>
                <a:gd name="connsiteY149" fmla="*/ 355494 h 389403"/>
                <a:gd name="connsiteX150" fmla="*/ 77578 w 1453836"/>
                <a:gd name="connsiteY150" fmla="*/ 361688 h 389403"/>
                <a:gd name="connsiteX151" fmla="*/ 63862 w 1453836"/>
                <a:gd name="connsiteY151" fmla="*/ 368767 h 389403"/>
                <a:gd name="connsiteX152" fmla="*/ 60765 w 1453836"/>
                <a:gd name="connsiteY152" fmla="*/ 371864 h 389403"/>
                <a:gd name="connsiteX153" fmla="*/ 55898 w 1453836"/>
                <a:gd name="connsiteY153" fmla="*/ 378944 h 389403"/>
                <a:gd name="connsiteX154" fmla="*/ 34660 w 1453836"/>
                <a:gd name="connsiteY154" fmla="*/ 382926 h 389403"/>
                <a:gd name="connsiteX155" fmla="*/ 20059 w 1453836"/>
                <a:gd name="connsiteY155" fmla="*/ 380713 h 38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453836" h="389403">
                  <a:moveTo>
                    <a:pt x="20059" y="380713"/>
                  </a:moveTo>
                  <a:cubicBezTo>
                    <a:pt x="20059" y="378059"/>
                    <a:pt x="16962" y="375846"/>
                    <a:pt x="13422" y="375846"/>
                  </a:cubicBezTo>
                  <a:cubicBezTo>
                    <a:pt x="9440" y="375846"/>
                    <a:pt x="5458" y="372749"/>
                    <a:pt x="4131" y="369210"/>
                  </a:cubicBezTo>
                  <a:cubicBezTo>
                    <a:pt x="2361" y="365670"/>
                    <a:pt x="-736" y="363900"/>
                    <a:pt x="-2948" y="365228"/>
                  </a:cubicBezTo>
                  <a:cubicBezTo>
                    <a:pt x="-5603" y="366997"/>
                    <a:pt x="-6488" y="365670"/>
                    <a:pt x="-5603" y="362130"/>
                  </a:cubicBezTo>
                  <a:cubicBezTo>
                    <a:pt x="-4276" y="358591"/>
                    <a:pt x="-294" y="356379"/>
                    <a:pt x="3689" y="357263"/>
                  </a:cubicBezTo>
                  <a:cubicBezTo>
                    <a:pt x="7228" y="357706"/>
                    <a:pt x="11653" y="356379"/>
                    <a:pt x="13422" y="353724"/>
                  </a:cubicBezTo>
                  <a:cubicBezTo>
                    <a:pt x="14750" y="351512"/>
                    <a:pt x="20059" y="349299"/>
                    <a:pt x="24926" y="349299"/>
                  </a:cubicBezTo>
                  <a:cubicBezTo>
                    <a:pt x="29351" y="349299"/>
                    <a:pt x="33333" y="347529"/>
                    <a:pt x="33333" y="345317"/>
                  </a:cubicBezTo>
                  <a:cubicBezTo>
                    <a:pt x="33333" y="341778"/>
                    <a:pt x="51473" y="334698"/>
                    <a:pt x="62092" y="334256"/>
                  </a:cubicBezTo>
                  <a:cubicBezTo>
                    <a:pt x="64747" y="333813"/>
                    <a:pt x="68286" y="331159"/>
                    <a:pt x="70056" y="328062"/>
                  </a:cubicBezTo>
                  <a:cubicBezTo>
                    <a:pt x="72269" y="324964"/>
                    <a:pt x="78020" y="323637"/>
                    <a:pt x="84657" y="325407"/>
                  </a:cubicBezTo>
                  <a:cubicBezTo>
                    <a:pt x="91294" y="327177"/>
                    <a:pt x="95276" y="326292"/>
                    <a:pt x="95276" y="322752"/>
                  </a:cubicBezTo>
                  <a:cubicBezTo>
                    <a:pt x="95276" y="320097"/>
                    <a:pt x="97046" y="319213"/>
                    <a:pt x="99701" y="320540"/>
                  </a:cubicBezTo>
                  <a:cubicBezTo>
                    <a:pt x="101913" y="321867"/>
                    <a:pt x="108107" y="320982"/>
                    <a:pt x="112974" y="318328"/>
                  </a:cubicBezTo>
                  <a:cubicBezTo>
                    <a:pt x="119611" y="314788"/>
                    <a:pt x="121823" y="314788"/>
                    <a:pt x="121823" y="319213"/>
                  </a:cubicBezTo>
                  <a:cubicBezTo>
                    <a:pt x="121823" y="322310"/>
                    <a:pt x="124920" y="320540"/>
                    <a:pt x="128460" y="315231"/>
                  </a:cubicBezTo>
                  <a:cubicBezTo>
                    <a:pt x="134212" y="307266"/>
                    <a:pt x="137309" y="306381"/>
                    <a:pt x="147928" y="309479"/>
                  </a:cubicBezTo>
                  <a:cubicBezTo>
                    <a:pt x="157219" y="312133"/>
                    <a:pt x="161644" y="311691"/>
                    <a:pt x="163414" y="307266"/>
                  </a:cubicBezTo>
                  <a:cubicBezTo>
                    <a:pt x="164298" y="304169"/>
                    <a:pt x="174475" y="299302"/>
                    <a:pt x="185536" y="296648"/>
                  </a:cubicBezTo>
                  <a:cubicBezTo>
                    <a:pt x="196597" y="293993"/>
                    <a:pt x="214738" y="289568"/>
                    <a:pt x="225799" y="286914"/>
                  </a:cubicBezTo>
                  <a:cubicBezTo>
                    <a:pt x="239073" y="283816"/>
                    <a:pt x="244825" y="280277"/>
                    <a:pt x="242612" y="277180"/>
                  </a:cubicBezTo>
                  <a:cubicBezTo>
                    <a:pt x="240400" y="273198"/>
                    <a:pt x="241285" y="273198"/>
                    <a:pt x="246152" y="277180"/>
                  </a:cubicBezTo>
                  <a:cubicBezTo>
                    <a:pt x="250577" y="280719"/>
                    <a:pt x="258098" y="281162"/>
                    <a:pt x="269160" y="278507"/>
                  </a:cubicBezTo>
                  <a:cubicBezTo>
                    <a:pt x="278451" y="276737"/>
                    <a:pt x="285530" y="276737"/>
                    <a:pt x="285530" y="278949"/>
                  </a:cubicBezTo>
                  <a:cubicBezTo>
                    <a:pt x="285530" y="281162"/>
                    <a:pt x="288627" y="281162"/>
                    <a:pt x="293494" y="278949"/>
                  </a:cubicBezTo>
                  <a:cubicBezTo>
                    <a:pt x="301016" y="274967"/>
                    <a:pt x="313405" y="270543"/>
                    <a:pt x="320041" y="269216"/>
                  </a:cubicBezTo>
                  <a:cubicBezTo>
                    <a:pt x="321811" y="269216"/>
                    <a:pt x="325351" y="267003"/>
                    <a:pt x="328448" y="264349"/>
                  </a:cubicBezTo>
                  <a:cubicBezTo>
                    <a:pt x="331545" y="262136"/>
                    <a:pt x="335970" y="261251"/>
                    <a:pt x="338624" y="263021"/>
                  </a:cubicBezTo>
                  <a:cubicBezTo>
                    <a:pt x="340837" y="264349"/>
                    <a:pt x="343049" y="263906"/>
                    <a:pt x="343049" y="261694"/>
                  </a:cubicBezTo>
                  <a:cubicBezTo>
                    <a:pt x="343049" y="259482"/>
                    <a:pt x="348801" y="257712"/>
                    <a:pt x="356323" y="257269"/>
                  </a:cubicBezTo>
                  <a:cubicBezTo>
                    <a:pt x="363402" y="257269"/>
                    <a:pt x="371808" y="255500"/>
                    <a:pt x="374905" y="253287"/>
                  </a:cubicBezTo>
                  <a:cubicBezTo>
                    <a:pt x="378003" y="251517"/>
                    <a:pt x="385082" y="250633"/>
                    <a:pt x="390834" y="251517"/>
                  </a:cubicBezTo>
                  <a:cubicBezTo>
                    <a:pt x="396143" y="251960"/>
                    <a:pt x="400568" y="250633"/>
                    <a:pt x="400568" y="247978"/>
                  </a:cubicBezTo>
                  <a:cubicBezTo>
                    <a:pt x="400568" y="245323"/>
                    <a:pt x="406762" y="243111"/>
                    <a:pt x="414284" y="243111"/>
                  </a:cubicBezTo>
                  <a:cubicBezTo>
                    <a:pt x="421805" y="243111"/>
                    <a:pt x="439946" y="240014"/>
                    <a:pt x="454547" y="236032"/>
                  </a:cubicBezTo>
                  <a:cubicBezTo>
                    <a:pt x="469148" y="232492"/>
                    <a:pt x="483749" y="230280"/>
                    <a:pt x="486403" y="231165"/>
                  </a:cubicBezTo>
                  <a:cubicBezTo>
                    <a:pt x="489500" y="232492"/>
                    <a:pt x="500562" y="231607"/>
                    <a:pt x="511623" y="228952"/>
                  </a:cubicBezTo>
                  <a:cubicBezTo>
                    <a:pt x="522242" y="226740"/>
                    <a:pt x="542152" y="223201"/>
                    <a:pt x="555426" y="220546"/>
                  </a:cubicBezTo>
                  <a:cubicBezTo>
                    <a:pt x="568699" y="218334"/>
                    <a:pt x="585955" y="215236"/>
                    <a:pt x="593034" y="213909"/>
                  </a:cubicBezTo>
                  <a:cubicBezTo>
                    <a:pt x="600556" y="212582"/>
                    <a:pt x="611175" y="210812"/>
                    <a:pt x="617369" y="209927"/>
                  </a:cubicBezTo>
                  <a:cubicBezTo>
                    <a:pt x="623563" y="209042"/>
                    <a:pt x="658517" y="202848"/>
                    <a:pt x="694798" y="196653"/>
                  </a:cubicBezTo>
                  <a:cubicBezTo>
                    <a:pt x="731521" y="190017"/>
                    <a:pt x="770015" y="185150"/>
                    <a:pt x="780634" y="185150"/>
                  </a:cubicBezTo>
                  <a:cubicBezTo>
                    <a:pt x="791695" y="185150"/>
                    <a:pt x="802756" y="183380"/>
                    <a:pt x="805411" y="181168"/>
                  </a:cubicBezTo>
                  <a:cubicBezTo>
                    <a:pt x="808066" y="178955"/>
                    <a:pt x="818242" y="175858"/>
                    <a:pt x="827976" y="174088"/>
                  </a:cubicBezTo>
                  <a:cubicBezTo>
                    <a:pt x="837267" y="172761"/>
                    <a:pt x="847444" y="170106"/>
                    <a:pt x="849656" y="168779"/>
                  </a:cubicBezTo>
                  <a:cubicBezTo>
                    <a:pt x="852311" y="167009"/>
                    <a:pt x="864257" y="165239"/>
                    <a:pt x="876646" y="165239"/>
                  </a:cubicBezTo>
                  <a:cubicBezTo>
                    <a:pt x="889034" y="164797"/>
                    <a:pt x="905405" y="161257"/>
                    <a:pt x="913369" y="157275"/>
                  </a:cubicBezTo>
                  <a:cubicBezTo>
                    <a:pt x="923545" y="151966"/>
                    <a:pt x="929297" y="151081"/>
                    <a:pt x="935492" y="154178"/>
                  </a:cubicBezTo>
                  <a:cubicBezTo>
                    <a:pt x="942128" y="157718"/>
                    <a:pt x="945226" y="156833"/>
                    <a:pt x="949650" y="150196"/>
                  </a:cubicBezTo>
                  <a:cubicBezTo>
                    <a:pt x="955402" y="141789"/>
                    <a:pt x="964251" y="140462"/>
                    <a:pt x="1030176" y="135595"/>
                  </a:cubicBezTo>
                  <a:cubicBezTo>
                    <a:pt x="1034158" y="135153"/>
                    <a:pt x="1037698" y="133825"/>
                    <a:pt x="1037698" y="132498"/>
                  </a:cubicBezTo>
                  <a:cubicBezTo>
                    <a:pt x="1037698" y="131171"/>
                    <a:pt x="1044777" y="130286"/>
                    <a:pt x="1053184" y="129843"/>
                  </a:cubicBezTo>
                  <a:cubicBezTo>
                    <a:pt x="1061590" y="129843"/>
                    <a:pt x="1072209" y="125861"/>
                    <a:pt x="1077076" y="121879"/>
                  </a:cubicBezTo>
                  <a:cubicBezTo>
                    <a:pt x="1081501" y="117455"/>
                    <a:pt x="1088138" y="114800"/>
                    <a:pt x="1091677" y="115242"/>
                  </a:cubicBezTo>
                  <a:cubicBezTo>
                    <a:pt x="1094774" y="115685"/>
                    <a:pt x="1103623" y="113915"/>
                    <a:pt x="1110703" y="110818"/>
                  </a:cubicBezTo>
                  <a:cubicBezTo>
                    <a:pt x="1118224" y="107721"/>
                    <a:pt x="1130613" y="104181"/>
                    <a:pt x="1138577" y="102854"/>
                  </a:cubicBezTo>
                  <a:cubicBezTo>
                    <a:pt x="1146099" y="101526"/>
                    <a:pt x="1152735" y="97987"/>
                    <a:pt x="1152735" y="94890"/>
                  </a:cubicBezTo>
                  <a:cubicBezTo>
                    <a:pt x="1152735" y="91792"/>
                    <a:pt x="1157602" y="90465"/>
                    <a:pt x="1166009" y="91792"/>
                  </a:cubicBezTo>
                  <a:cubicBezTo>
                    <a:pt x="1175300" y="93120"/>
                    <a:pt x="1179283" y="91792"/>
                    <a:pt x="1179283" y="87810"/>
                  </a:cubicBezTo>
                  <a:cubicBezTo>
                    <a:pt x="1179283" y="82501"/>
                    <a:pt x="1180167" y="82501"/>
                    <a:pt x="1183265" y="87810"/>
                  </a:cubicBezTo>
                  <a:cubicBezTo>
                    <a:pt x="1186362" y="92677"/>
                    <a:pt x="1189901" y="92677"/>
                    <a:pt x="1204060" y="87810"/>
                  </a:cubicBezTo>
                  <a:cubicBezTo>
                    <a:pt x="1213794" y="84271"/>
                    <a:pt x="1222200" y="80289"/>
                    <a:pt x="1223528" y="78519"/>
                  </a:cubicBezTo>
                  <a:cubicBezTo>
                    <a:pt x="1224855" y="76749"/>
                    <a:pt x="1236359" y="72767"/>
                    <a:pt x="1249190" y="69227"/>
                  </a:cubicBezTo>
                  <a:cubicBezTo>
                    <a:pt x="1262021" y="66130"/>
                    <a:pt x="1270870" y="62148"/>
                    <a:pt x="1269543" y="60378"/>
                  </a:cubicBezTo>
                  <a:cubicBezTo>
                    <a:pt x="1266003" y="56839"/>
                    <a:pt x="1273082" y="55954"/>
                    <a:pt x="1288568" y="57281"/>
                  </a:cubicBezTo>
                  <a:cubicBezTo>
                    <a:pt x="1301399" y="58166"/>
                    <a:pt x="1332813" y="41795"/>
                    <a:pt x="1338565" y="30292"/>
                  </a:cubicBezTo>
                  <a:cubicBezTo>
                    <a:pt x="1341662" y="24982"/>
                    <a:pt x="1347414" y="21443"/>
                    <a:pt x="1353166" y="21885"/>
                  </a:cubicBezTo>
                  <a:cubicBezTo>
                    <a:pt x="1365997" y="23212"/>
                    <a:pt x="1382810" y="17461"/>
                    <a:pt x="1382810" y="12594"/>
                  </a:cubicBezTo>
                  <a:cubicBezTo>
                    <a:pt x="1382810" y="10381"/>
                    <a:pt x="1386350" y="8612"/>
                    <a:pt x="1390774" y="8612"/>
                  </a:cubicBezTo>
                  <a:cubicBezTo>
                    <a:pt x="1396969" y="8612"/>
                    <a:pt x="1397411" y="7727"/>
                    <a:pt x="1391659" y="4187"/>
                  </a:cubicBezTo>
                  <a:cubicBezTo>
                    <a:pt x="1386350" y="647"/>
                    <a:pt x="1387235" y="-237"/>
                    <a:pt x="1396084" y="-680"/>
                  </a:cubicBezTo>
                  <a:cubicBezTo>
                    <a:pt x="1402278" y="-1122"/>
                    <a:pt x="1409357" y="-1122"/>
                    <a:pt x="1412455" y="-680"/>
                  </a:cubicBezTo>
                  <a:cubicBezTo>
                    <a:pt x="1415109" y="-237"/>
                    <a:pt x="1418649" y="-2007"/>
                    <a:pt x="1420419" y="-4662"/>
                  </a:cubicBezTo>
                  <a:cubicBezTo>
                    <a:pt x="1424401" y="-10856"/>
                    <a:pt x="1449178" y="16133"/>
                    <a:pt x="1447851" y="25425"/>
                  </a:cubicBezTo>
                  <a:cubicBezTo>
                    <a:pt x="1445638" y="38256"/>
                    <a:pt x="1437232" y="50202"/>
                    <a:pt x="1434135" y="44450"/>
                  </a:cubicBezTo>
                  <a:cubicBezTo>
                    <a:pt x="1431922" y="41353"/>
                    <a:pt x="1427940" y="42680"/>
                    <a:pt x="1421746" y="48432"/>
                  </a:cubicBezTo>
                  <a:cubicBezTo>
                    <a:pt x="1416437" y="53299"/>
                    <a:pt x="1409357" y="57281"/>
                    <a:pt x="1406260" y="57281"/>
                  </a:cubicBezTo>
                  <a:cubicBezTo>
                    <a:pt x="1403163" y="57281"/>
                    <a:pt x="1400508" y="59493"/>
                    <a:pt x="1400508" y="62148"/>
                  </a:cubicBezTo>
                  <a:cubicBezTo>
                    <a:pt x="1400508" y="64803"/>
                    <a:pt x="1397854" y="66130"/>
                    <a:pt x="1395199" y="64803"/>
                  </a:cubicBezTo>
                  <a:cubicBezTo>
                    <a:pt x="1387677" y="62148"/>
                    <a:pt x="1346972" y="77634"/>
                    <a:pt x="1342547" y="84271"/>
                  </a:cubicBezTo>
                  <a:cubicBezTo>
                    <a:pt x="1340777" y="86925"/>
                    <a:pt x="1334583" y="90023"/>
                    <a:pt x="1328389" y="90465"/>
                  </a:cubicBezTo>
                  <a:cubicBezTo>
                    <a:pt x="1321752" y="91350"/>
                    <a:pt x="1312018" y="97102"/>
                    <a:pt x="1305824" y="103296"/>
                  </a:cubicBezTo>
                  <a:cubicBezTo>
                    <a:pt x="1300072" y="109933"/>
                    <a:pt x="1293435" y="114800"/>
                    <a:pt x="1291665" y="114357"/>
                  </a:cubicBezTo>
                  <a:cubicBezTo>
                    <a:pt x="1289453" y="113915"/>
                    <a:pt x="1281046" y="113915"/>
                    <a:pt x="1272640" y="114357"/>
                  </a:cubicBezTo>
                  <a:cubicBezTo>
                    <a:pt x="1262463" y="114800"/>
                    <a:pt x="1258481" y="116570"/>
                    <a:pt x="1260251" y="120552"/>
                  </a:cubicBezTo>
                  <a:cubicBezTo>
                    <a:pt x="1261579" y="124534"/>
                    <a:pt x="1256269" y="126304"/>
                    <a:pt x="1240341" y="127189"/>
                  </a:cubicBezTo>
                  <a:cubicBezTo>
                    <a:pt x="1228395" y="127631"/>
                    <a:pt x="1212466" y="131613"/>
                    <a:pt x="1204502" y="135595"/>
                  </a:cubicBezTo>
                  <a:cubicBezTo>
                    <a:pt x="1196538" y="139577"/>
                    <a:pt x="1188574" y="142674"/>
                    <a:pt x="1186362" y="142232"/>
                  </a:cubicBezTo>
                  <a:cubicBezTo>
                    <a:pt x="1184150" y="141347"/>
                    <a:pt x="1174858" y="144002"/>
                    <a:pt x="1166009" y="147541"/>
                  </a:cubicBezTo>
                  <a:cubicBezTo>
                    <a:pt x="1156718" y="151081"/>
                    <a:pt x="1148311" y="153293"/>
                    <a:pt x="1146984" y="151966"/>
                  </a:cubicBezTo>
                  <a:cubicBezTo>
                    <a:pt x="1145656" y="150639"/>
                    <a:pt x="1136807" y="153293"/>
                    <a:pt x="1127073" y="158160"/>
                  </a:cubicBezTo>
                  <a:cubicBezTo>
                    <a:pt x="1114242" y="164355"/>
                    <a:pt x="1107163" y="165239"/>
                    <a:pt x="1101854" y="162142"/>
                  </a:cubicBezTo>
                  <a:cubicBezTo>
                    <a:pt x="1096544" y="159488"/>
                    <a:pt x="1094774" y="159488"/>
                    <a:pt x="1096987" y="162585"/>
                  </a:cubicBezTo>
                  <a:cubicBezTo>
                    <a:pt x="1098314" y="165239"/>
                    <a:pt x="1097429" y="168779"/>
                    <a:pt x="1094774" y="170549"/>
                  </a:cubicBezTo>
                  <a:cubicBezTo>
                    <a:pt x="1092120" y="171876"/>
                    <a:pt x="1088580" y="171434"/>
                    <a:pt x="1086810" y="168779"/>
                  </a:cubicBezTo>
                  <a:cubicBezTo>
                    <a:pt x="1081943" y="161257"/>
                    <a:pt x="1046547" y="167452"/>
                    <a:pt x="1046547" y="176301"/>
                  </a:cubicBezTo>
                  <a:cubicBezTo>
                    <a:pt x="1046105" y="182495"/>
                    <a:pt x="1045662" y="182053"/>
                    <a:pt x="1041680" y="175416"/>
                  </a:cubicBezTo>
                  <a:cubicBezTo>
                    <a:pt x="1038140" y="169221"/>
                    <a:pt x="1035486" y="168337"/>
                    <a:pt x="1031061" y="172319"/>
                  </a:cubicBezTo>
                  <a:cubicBezTo>
                    <a:pt x="1027522" y="175416"/>
                    <a:pt x="1023097" y="176301"/>
                    <a:pt x="1020442" y="174973"/>
                  </a:cubicBezTo>
                  <a:cubicBezTo>
                    <a:pt x="1018230" y="173204"/>
                    <a:pt x="1012921" y="175416"/>
                    <a:pt x="1009381" y="179398"/>
                  </a:cubicBezTo>
                  <a:cubicBezTo>
                    <a:pt x="1005399" y="182937"/>
                    <a:pt x="1002302" y="184265"/>
                    <a:pt x="1002302" y="182053"/>
                  </a:cubicBezTo>
                  <a:cubicBezTo>
                    <a:pt x="1002302" y="179398"/>
                    <a:pt x="997877" y="179398"/>
                    <a:pt x="991241" y="182495"/>
                  </a:cubicBezTo>
                  <a:cubicBezTo>
                    <a:pt x="985046" y="185592"/>
                    <a:pt x="980179" y="189132"/>
                    <a:pt x="980179" y="191344"/>
                  </a:cubicBezTo>
                  <a:cubicBezTo>
                    <a:pt x="980179" y="193114"/>
                    <a:pt x="972215" y="194441"/>
                    <a:pt x="962481" y="194441"/>
                  </a:cubicBezTo>
                  <a:cubicBezTo>
                    <a:pt x="952747" y="194441"/>
                    <a:pt x="944783" y="196211"/>
                    <a:pt x="944783" y="197981"/>
                  </a:cubicBezTo>
                  <a:cubicBezTo>
                    <a:pt x="944783" y="199751"/>
                    <a:pt x="932837" y="201520"/>
                    <a:pt x="918236" y="201520"/>
                  </a:cubicBezTo>
                  <a:cubicBezTo>
                    <a:pt x="904078" y="201963"/>
                    <a:pt x="889034" y="204618"/>
                    <a:pt x="885495" y="207272"/>
                  </a:cubicBezTo>
                  <a:cubicBezTo>
                    <a:pt x="881955" y="210369"/>
                    <a:pt x="876646" y="211697"/>
                    <a:pt x="873991" y="209927"/>
                  </a:cubicBezTo>
                  <a:cubicBezTo>
                    <a:pt x="871779" y="208600"/>
                    <a:pt x="869566" y="209042"/>
                    <a:pt x="869566" y="211254"/>
                  </a:cubicBezTo>
                  <a:cubicBezTo>
                    <a:pt x="869566" y="213467"/>
                    <a:pt x="846559" y="215236"/>
                    <a:pt x="818242" y="215236"/>
                  </a:cubicBezTo>
                  <a:cubicBezTo>
                    <a:pt x="789925" y="215236"/>
                    <a:pt x="765590" y="217006"/>
                    <a:pt x="763820" y="219219"/>
                  </a:cubicBezTo>
                  <a:cubicBezTo>
                    <a:pt x="762493" y="221431"/>
                    <a:pt x="756299" y="223643"/>
                    <a:pt x="750104" y="224528"/>
                  </a:cubicBezTo>
                  <a:cubicBezTo>
                    <a:pt x="744353" y="224970"/>
                    <a:pt x="738158" y="227183"/>
                    <a:pt x="736831" y="228952"/>
                  </a:cubicBezTo>
                  <a:cubicBezTo>
                    <a:pt x="735504" y="230722"/>
                    <a:pt x="730637" y="232050"/>
                    <a:pt x="725770" y="232050"/>
                  </a:cubicBezTo>
                  <a:cubicBezTo>
                    <a:pt x="720903" y="232050"/>
                    <a:pt x="712054" y="233377"/>
                    <a:pt x="706744" y="235147"/>
                  </a:cubicBezTo>
                  <a:cubicBezTo>
                    <a:pt x="700992" y="237359"/>
                    <a:pt x="688604" y="239129"/>
                    <a:pt x="678870" y="239571"/>
                  </a:cubicBezTo>
                  <a:cubicBezTo>
                    <a:pt x="669578" y="240014"/>
                    <a:pt x="661614" y="241784"/>
                    <a:pt x="661614" y="243553"/>
                  </a:cubicBezTo>
                  <a:cubicBezTo>
                    <a:pt x="661614" y="245323"/>
                    <a:pt x="652765" y="247535"/>
                    <a:pt x="641704" y="248420"/>
                  </a:cubicBezTo>
                  <a:cubicBezTo>
                    <a:pt x="630643" y="249305"/>
                    <a:pt x="621793" y="247978"/>
                    <a:pt x="621793" y="245766"/>
                  </a:cubicBezTo>
                  <a:cubicBezTo>
                    <a:pt x="621793" y="243996"/>
                    <a:pt x="619139" y="244438"/>
                    <a:pt x="616042" y="247093"/>
                  </a:cubicBezTo>
                  <a:cubicBezTo>
                    <a:pt x="612502" y="249748"/>
                    <a:pt x="600113" y="252845"/>
                    <a:pt x="588167" y="254172"/>
                  </a:cubicBezTo>
                  <a:cubicBezTo>
                    <a:pt x="576221" y="255500"/>
                    <a:pt x="565602" y="258597"/>
                    <a:pt x="565160" y="260809"/>
                  </a:cubicBezTo>
                  <a:cubicBezTo>
                    <a:pt x="563832" y="263906"/>
                    <a:pt x="561620" y="263906"/>
                    <a:pt x="558523" y="261251"/>
                  </a:cubicBezTo>
                  <a:cubicBezTo>
                    <a:pt x="554983" y="258597"/>
                    <a:pt x="546134" y="258597"/>
                    <a:pt x="533303" y="261251"/>
                  </a:cubicBezTo>
                  <a:cubicBezTo>
                    <a:pt x="522242" y="263906"/>
                    <a:pt x="508968" y="265676"/>
                    <a:pt x="503659" y="265676"/>
                  </a:cubicBezTo>
                  <a:cubicBezTo>
                    <a:pt x="490828" y="265233"/>
                    <a:pt x="470475" y="276295"/>
                    <a:pt x="474900" y="281162"/>
                  </a:cubicBezTo>
                  <a:cubicBezTo>
                    <a:pt x="476669" y="282932"/>
                    <a:pt x="474457" y="282489"/>
                    <a:pt x="470475" y="278949"/>
                  </a:cubicBezTo>
                  <a:cubicBezTo>
                    <a:pt x="462511" y="273198"/>
                    <a:pt x="435521" y="273640"/>
                    <a:pt x="431097" y="279392"/>
                  </a:cubicBezTo>
                  <a:cubicBezTo>
                    <a:pt x="429769" y="281162"/>
                    <a:pt x="420036" y="283816"/>
                    <a:pt x="408974" y="285144"/>
                  </a:cubicBezTo>
                  <a:cubicBezTo>
                    <a:pt x="383312" y="287799"/>
                    <a:pt x="377118" y="289126"/>
                    <a:pt x="370481" y="293108"/>
                  </a:cubicBezTo>
                  <a:cubicBezTo>
                    <a:pt x="367384" y="295320"/>
                    <a:pt x="360747" y="295320"/>
                    <a:pt x="355880" y="293993"/>
                  </a:cubicBezTo>
                  <a:cubicBezTo>
                    <a:pt x="349686" y="291781"/>
                    <a:pt x="344819" y="293108"/>
                    <a:pt x="342607" y="296648"/>
                  </a:cubicBezTo>
                  <a:cubicBezTo>
                    <a:pt x="339952" y="301072"/>
                    <a:pt x="338624" y="301515"/>
                    <a:pt x="338624" y="297532"/>
                  </a:cubicBezTo>
                  <a:cubicBezTo>
                    <a:pt x="338624" y="294435"/>
                    <a:pt x="336855" y="291781"/>
                    <a:pt x="334200" y="291781"/>
                  </a:cubicBezTo>
                  <a:cubicBezTo>
                    <a:pt x="331988" y="291781"/>
                    <a:pt x="329775" y="294878"/>
                    <a:pt x="329775" y="298860"/>
                  </a:cubicBezTo>
                  <a:cubicBezTo>
                    <a:pt x="329775" y="303727"/>
                    <a:pt x="327121" y="305054"/>
                    <a:pt x="320041" y="302399"/>
                  </a:cubicBezTo>
                  <a:cubicBezTo>
                    <a:pt x="304998" y="297532"/>
                    <a:pt x="287743" y="299745"/>
                    <a:pt x="255001" y="310364"/>
                  </a:cubicBezTo>
                  <a:cubicBezTo>
                    <a:pt x="239073" y="315673"/>
                    <a:pt x="224472" y="319655"/>
                    <a:pt x="222702" y="319213"/>
                  </a:cubicBezTo>
                  <a:cubicBezTo>
                    <a:pt x="220490" y="318770"/>
                    <a:pt x="219162" y="320097"/>
                    <a:pt x="219162" y="322310"/>
                  </a:cubicBezTo>
                  <a:cubicBezTo>
                    <a:pt x="219162" y="327619"/>
                    <a:pt x="202349" y="331601"/>
                    <a:pt x="200580" y="326292"/>
                  </a:cubicBezTo>
                  <a:cubicBezTo>
                    <a:pt x="199695" y="324080"/>
                    <a:pt x="195713" y="323637"/>
                    <a:pt x="191288" y="324964"/>
                  </a:cubicBezTo>
                  <a:cubicBezTo>
                    <a:pt x="187306" y="326734"/>
                    <a:pt x="185094" y="330274"/>
                    <a:pt x="186421" y="332486"/>
                  </a:cubicBezTo>
                  <a:cubicBezTo>
                    <a:pt x="188191" y="335141"/>
                    <a:pt x="185536" y="336026"/>
                    <a:pt x="179784" y="333813"/>
                  </a:cubicBezTo>
                  <a:cubicBezTo>
                    <a:pt x="174475" y="332044"/>
                    <a:pt x="167838" y="332929"/>
                    <a:pt x="164741" y="335141"/>
                  </a:cubicBezTo>
                  <a:cubicBezTo>
                    <a:pt x="161644" y="337353"/>
                    <a:pt x="151025" y="340893"/>
                    <a:pt x="140849" y="342663"/>
                  </a:cubicBezTo>
                  <a:cubicBezTo>
                    <a:pt x="130230" y="344432"/>
                    <a:pt x="121823" y="347087"/>
                    <a:pt x="121823" y="349299"/>
                  </a:cubicBezTo>
                  <a:cubicBezTo>
                    <a:pt x="121823" y="354609"/>
                    <a:pt x="104568" y="357706"/>
                    <a:pt x="101470" y="353281"/>
                  </a:cubicBezTo>
                  <a:cubicBezTo>
                    <a:pt x="100143" y="350627"/>
                    <a:pt x="96603" y="351069"/>
                    <a:pt x="92621" y="354166"/>
                  </a:cubicBezTo>
                  <a:cubicBezTo>
                    <a:pt x="89082" y="356821"/>
                    <a:pt x="86427" y="357706"/>
                    <a:pt x="86427" y="355494"/>
                  </a:cubicBezTo>
                  <a:cubicBezTo>
                    <a:pt x="85985" y="353281"/>
                    <a:pt x="82445" y="355936"/>
                    <a:pt x="77578" y="361688"/>
                  </a:cubicBezTo>
                  <a:cubicBezTo>
                    <a:pt x="72711" y="367882"/>
                    <a:pt x="66959" y="370537"/>
                    <a:pt x="63862" y="368767"/>
                  </a:cubicBezTo>
                  <a:cubicBezTo>
                    <a:pt x="60322" y="366555"/>
                    <a:pt x="59437" y="367882"/>
                    <a:pt x="60765" y="371864"/>
                  </a:cubicBezTo>
                  <a:cubicBezTo>
                    <a:pt x="62535" y="375846"/>
                    <a:pt x="60322" y="378501"/>
                    <a:pt x="55898" y="378944"/>
                  </a:cubicBezTo>
                  <a:cubicBezTo>
                    <a:pt x="51916" y="379386"/>
                    <a:pt x="42182" y="381156"/>
                    <a:pt x="34660" y="382926"/>
                  </a:cubicBezTo>
                  <a:cubicBezTo>
                    <a:pt x="24926" y="384695"/>
                    <a:pt x="20059" y="383811"/>
                    <a:pt x="20059" y="38071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="" xmlns:a16="http://schemas.microsoft.com/office/drawing/2014/main" id="{AD16FA24-DA03-4FE0-9CAA-C3D65EAE53AC}"/>
                </a:ext>
              </a:extLst>
            </p:cNvPr>
            <p:cNvSpPr/>
            <p:nvPr/>
          </p:nvSpPr>
          <p:spPr>
            <a:xfrm flipV="1">
              <a:off x="4596766" y="3880655"/>
              <a:ext cx="1439015" cy="409355"/>
            </a:xfrm>
            <a:custGeom>
              <a:avLst/>
              <a:gdLst>
                <a:gd name="connsiteX0" fmla="*/ 13547 w 1439015"/>
                <a:gd name="connsiteY0" fmla="*/ 393748 h 409355"/>
                <a:gd name="connsiteX1" fmla="*/ -3709 w 1439015"/>
                <a:gd name="connsiteY1" fmla="*/ 385342 h 409355"/>
                <a:gd name="connsiteX2" fmla="*/ -4594 w 1439015"/>
                <a:gd name="connsiteY2" fmla="*/ 382687 h 409355"/>
                <a:gd name="connsiteX3" fmla="*/ 2043 w 1439015"/>
                <a:gd name="connsiteY3" fmla="*/ 380032 h 409355"/>
                <a:gd name="connsiteX4" fmla="*/ 13989 w 1439015"/>
                <a:gd name="connsiteY4" fmla="*/ 371183 h 409355"/>
                <a:gd name="connsiteX5" fmla="*/ 34342 w 1439015"/>
                <a:gd name="connsiteY5" fmla="*/ 360122 h 409355"/>
                <a:gd name="connsiteX6" fmla="*/ 48943 w 1439015"/>
                <a:gd name="connsiteY6" fmla="*/ 355697 h 409355"/>
                <a:gd name="connsiteX7" fmla="*/ 56022 w 1439015"/>
                <a:gd name="connsiteY7" fmla="*/ 353927 h 409355"/>
                <a:gd name="connsiteX8" fmla="*/ 71065 w 1439015"/>
                <a:gd name="connsiteY8" fmla="*/ 349503 h 409355"/>
                <a:gd name="connsiteX9" fmla="*/ 113983 w 1439015"/>
                <a:gd name="connsiteY9" fmla="*/ 337999 h 409355"/>
                <a:gd name="connsiteX10" fmla="*/ 177254 w 1439015"/>
                <a:gd name="connsiteY10" fmla="*/ 322513 h 409355"/>
                <a:gd name="connsiteX11" fmla="*/ 219287 w 1439015"/>
                <a:gd name="connsiteY11" fmla="*/ 309682 h 409355"/>
                <a:gd name="connsiteX12" fmla="*/ 263532 w 1439015"/>
                <a:gd name="connsiteY12" fmla="*/ 297294 h 409355"/>
                <a:gd name="connsiteX13" fmla="*/ 304680 w 1439015"/>
                <a:gd name="connsiteY13" fmla="*/ 290657 h 409355"/>
                <a:gd name="connsiteX14" fmla="*/ 329900 w 1439015"/>
                <a:gd name="connsiteY14" fmla="*/ 284020 h 409355"/>
                <a:gd name="connsiteX15" fmla="*/ 347598 w 1439015"/>
                <a:gd name="connsiteY15" fmla="*/ 281365 h 409355"/>
                <a:gd name="connsiteX16" fmla="*/ 365296 w 1439015"/>
                <a:gd name="connsiteY16" fmla="*/ 280480 h 409355"/>
                <a:gd name="connsiteX17" fmla="*/ 438300 w 1439015"/>
                <a:gd name="connsiteY17" fmla="*/ 260128 h 409355"/>
                <a:gd name="connsiteX18" fmla="*/ 470157 w 1439015"/>
                <a:gd name="connsiteY18" fmla="*/ 251279 h 409355"/>
                <a:gd name="connsiteX19" fmla="*/ 508650 w 1439015"/>
                <a:gd name="connsiteY19" fmla="*/ 243757 h 409355"/>
                <a:gd name="connsiteX20" fmla="*/ 540507 w 1439015"/>
                <a:gd name="connsiteY20" fmla="*/ 239332 h 409355"/>
                <a:gd name="connsiteX21" fmla="*/ 558647 w 1439015"/>
                <a:gd name="connsiteY21" fmla="*/ 238890 h 409355"/>
                <a:gd name="connsiteX22" fmla="*/ 585637 w 1439015"/>
                <a:gd name="connsiteY22" fmla="*/ 233581 h 409355"/>
                <a:gd name="connsiteX23" fmla="*/ 602892 w 1439015"/>
                <a:gd name="connsiteY23" fmla="*/ 226501 h 409355"/>
                <a:gd name="connsiteX24" fmla="*/ 606432 w 1439015"/>
                <a:gd name="connsiteY24" fmla="*/ 222077 h 409355"/>
                <a:gd name="connsiteX25" fmla="*/ 623687 w 1439015"/>
                <a:gd name="connsiteY25" fmla="*/ 216767 h 409355"/>
                <a:gd name="connsiteX26" fmla="*/ 641828 w 1439015"/>
                <a:gd name="connsiteY26" fmla="*/ 213670 h 409355"/>
                <a:gd name="connsiteX27" fmla="*/ 676339 w 1439015"/>
                <a:gd name="connsiteY27" fmla="*/ 203936 h 409355"/>
                <a:gd name="connsiteX28" fmla="*/ 683861 w 1439015"/>
                <a:gd name="connsiteY28" fmla="*/ 199512 h 409355"/>
                <a:gd name="connsiteX29" fmla="*/ 694922 w 1439015"/>
                <a:gd name="connsiteY29" fmla="*/ 198184 h 409355"/>
                <a:gd name="connsiteX30" fmla="*/ 721469 w 1439015"/>
                <a:gd name="connsiteY30" fmla="*/ 193760 h 409355"/>
                <a:gd name="connsiteX31" fmla="*/ 740052 w 1439015"/>
                <a:gd name="connsiteY31" fmla="*/ 188893 h 409355"/>
                <a:gd name="connsiteX32" fmla="*/ 875442 w 1439015"/>
                <a:gd name="connsiteY32" fmla="*/ 156594 h 409355"/>
                <a:gd name="connsiteX33" fmla="*/ 900662 w 1439015"/>
                <a:gd name="connsiteY33" fmla="*/ 152170 h 409355"/>
                <a:gd name="connsiteX34" fmla="*/ 919688 w 1439015"/>
                <a:gd name="connsiteY34" fmla="*/ 149957 h 409355"/>
                <a:gd name="connsiteX35" fmla="*/ 939598 w 1439015"/>
                <a:gd name="connsiteY35" fmla="*/ 145533 h 409355"/>
                <a:gd name="connsiteX36" fmla="*/ 958181 w 1439015"/>
                <a:gd name="connsiteY36" fmla="*/ 142436 h 409355"/>
                <a:gd name="connsiteX37" fmla="*/ 1017469 w 1439015"/>
                <a:gd name="connsiteY37" fmla="*/ 125622 h 409355"/>
                <a:gd name="connsiteX38" fmla="*/ 1027646 w 1439015"/>
                <a:gd name="connsiteY38" fmla="*/ 119871 h 409355"/>
                <a:gd name="connsiteX39" fmla="*/ 1084722 w 1439015"/>
                <a:gd name="connsiteY39" fmla="*/ 103942 h 409355"/>
                <a:gd name="connsiteX40" fmla="*/ 1097111 w 1439015"/>
                <a:gd name="connsiteY40" fmla="*/ 98633 h 409355"/>
                <a:gd name="connsiteX41" fmla="*/ 1102420 w 1439015"/>
                <a:gd name="connsiteY41" fmla="*/ 98190 h 409355"/>
                <a:gd name="connsiteX42" fmla="*/ 1119676 w 1439015"/>
                <a:gd name="connsiteY42" fmla="*/ 96421 h 409355"/>
                <a:gd name="connsiteX43" fmla="*/ 1135604 w 1439015"/>
                <a:gd name="connsiteY43" fmla="*/ 90226 h 409355"/>
                <a:gd name="connsiteX44" fmla="*/ 1144895 w 1439015"/>
                <a:gd name="connsiteY44" fmla="*/ 85359 h 409355"/>
                <a:gd name="connsiteX45" fmla="*/ 1163921 w 1439015"/>
                <a:gd name="connsiteY45" fmla="*/ 78280 h 409355"/>
                <a:gd name="connsiteX46" fmla="*/ 1184274 w 1439015"/>
                <a:gd name="connsiteY46" fmla="*/ 71643 h 409355"/>
                <a:gd name="connsiteX47" fmla="*/ 1190910 w 1439015"/>
                <a:gd name="connsiteY47" fmla="*/ 68989 h 409355"/>
                <a:gd name="connsiteX48" fmla="*/ 1214803 w 1439015"/>
                <a:gd name="connsiteY48" fmla="*/ 60582 h 409355"/>
                <a:gd name="connsiteX49" fmla="*/ 1290020 w 1439015"/>
                <a:gd name="connsiteY49" fmla="*/ 43769 h 409355"/>
                <a:gd name="connsiteX50" fmla="*/ 1305505 w 1439015"/>
                <a:gd name="connsiteY50" fmla="*/ 37132 h 409355"/>
                <a:gd name="connsiteX51" fmla="*/ 1316124 w 1439015"/>
                <a:gd name="connsiteY51" fmla="*/ 31380 h 409355"/>
                <a:gd name="connsiteX52" fmla="*/ 1335592 w 1439015"/>
                <a:gd name="connsiteY52" fmla="*/ 22089 h 409355"/>
                <a:gd name="connsiteX53" fmla="*/ 1349308 w 1439015"/>
                <a:gd name="connsiteY53" fmla="*/ 17664 h 409355"/>
                <a:gd name="connsiteX54" fmla="*/ 1356387 w 1439015"/>
                <a:gd name="connsiteY54" fmla="*/ 13682 h 409355"/>
                <a:gd name="connsiteX55" fmla="*/ 1365236 w 1439015"/>
                <a:gd name="connsiteY55" fmla="*/ 3948 h 409355"/>
                <a:gd name="connsiteX56" fmla="*/ 1374085 w 1439015"/>
                <a:gd name="connsiteY56" fmla="*/ -1804 h 409355"/>
                <a:gd name="connsiteX57" fmla="*/ 1397978 w 1439015"/>
                <a:gd name="connsiteY57" fmla="*/ -5343 h 409355"/>
                <a:gd name="connsiteX58" fmla="*/ 1428507 w 1439015"/>
                <a:gd name="connsiteY58" fmla="*/ 6160 h 409355"/>
                <a:gd name="connsiteX59" fmla="*/ 1427180 w 1439015"/>
                <a:gd name="connsiteY59" fmla="*/ 24743 h 409355"/>
                <a:gd name="connsiteX60" fmla="*/ 1417003 w 1439015"/>
                <a:gd name="connsiteY60" fmla="*/ 30053 h 409355"/>
                <a:gd name="connsiteX61" fmla="*/ 1407269 w 1439015"/>
                <a:gd name="connsiteY61" fmla="*/ 37132 h 409355"/>
                <a:gd name="connsiteX62" fmla="*/ 1393111 w 1439015"/>
                <a:gd name="connsiteY62" fmla="*/ 45981 h 409355"/>
                <a:gd name="connsiteX63" fmla="*/ 1389571 w 1439015"/>
                <a:gd name="connsiteY63" fmla="*/ 50406 h 409355"/>
                <a:gd name="connsiteX64" fmla="*/ 1382934 w 1439015"/>
                <a:gd name="connsiteY64" fmla="*/ 54830 h 409355"/>
                <a:gd name="connsiteX65" fmla="*/ 1371431 w 1439015"/>
                <a:gd name="connsiteY65" fmla="*/ 61467 h 409355"/>
                <a:gd name="connsiteX66" fmla="*/ 1351520 w 1439015"/>
                <a:gd name="connsiteY66" fmla="*/ 68104 h 409355"/>
                <a:gd name="connsiteX67" fmla="*/ 1334265 w 1439015"/>
                <a:gd name="connsiteY67" fmla="*/ 72528 h 409355"/>
                <a:gd name="connsiteX68" fmla="*/ 1325416 w 1439015"/>
                <a:gd name="connsiteY68" fmla="*/ 76953 h 409355"/>
                <a:gd name="connsiteX69" fmla="*/ 1316567 w 1439015"/>
                <a:gd name="connsiteY69" fmla="*/ 81377 h 409355"/>
                <a:gd name="connsiteX70" fmla="*/ 1312142 w 1439015"/>
                <a:gd name="connsiteY70" fmla="*/ 85802 h 409355"/>
                <a:gd name="connsiteX71" fmla="*/ 1307718 w 1439015"/>
                <a:gd name="connsiteY71" fmla="*/ 78723 h 409355"/>
                <a:gd name="connsiteX72" fmla="*/ 1303293 w 1439015"/>
                <a:gd name="connsiteY72" fmla="*/ 74740 h 409355"/>
                <a:gd name="connsiteX73" fmla="*/ 1301081 w 1439015"/>
                <a:gd name="connsiteY73" fmla="*/ 81377 h 409355"/>
                <a:gd name="connsiteX74" fmla="*/ 1286480 w 1439015"/>
                <a:gd name="connsiteY74" fmla="*/ 88014 h 409355"/>
                <a:gd name="connsiteX75" fmla="*/ 1261260 w 1439015"/>
                <a:gd name="connsiteY75" fmla="*/ 96421 h 409355"/>
                <a:gd name="connsiteX76" fmla="*/ 1211706 w 1439015"/>
                <a:gd name="connsiteY76" fmla="*/ 111464 h 409355"/>
                <a:gd name="connsiteX77" fmla="*/ 1207281 w 1439015"/>
                <a:gd name="connsiteY77" fmla="*/ 114561 h 409355"/>
                <a:gd name="connsiteX78" fmla="*/ 1140913 w 1439015"/>
                <a:gd name="connsiteY78" fmla="*/ 132259 h 409355"/>
                <a:gd name="connsiteX79" fmla="*/ 1126312 w 1439015"/>
                <a:gd name="connsiteY79" fmla="*/ 138896 h 409355"/>
                <a:gd name="connsiteX80" fmla="*/ 1113924 w 1439015"/>
                <a:gd name="connsiteY80" fmla="*/ 143320 h 409355"/>
                <a:gd name="connsiteX81" fmla="*/ 1097996 w 1439015"/>
                <a:gd name="connsiteY81" fmla="*/ 146418 h 409355"/>
                <a:gd name="connsiteX82" fmla="*/ 1077643 w 1439015"/>
                <a:gd name="connsiteY82" fmla="*/ 147745 h 409355"/>
                <a:gd name="connsiteX83" fmla="*/ 1068794 w 1439015"/>
                <a:gd name="connsiteY83" fmla="*/ 152170 h 409355"/>
                <a:gd name="connsiteX84" fmla="*/ 1053308 w 1439015"/>
                <a:gd name="connsiteY84" fmla="*/ 158364 h 409355"/>
                <a:gd name="connsiteX85" fmla="*/ 1046671 w 1439015"/>
                <a:gd name="connsiteY85" fmla="*/ 161461 h 409355"/>
                <a:gd name="connsiteX86" fmla="*/ 1034725 w 1439015"/>
                <a:gd name="connsiteY86" fmla="*/ 168540 h 409355"/>
                <a:gd name="connsiteX87" fmla="*/ 952429 w 1439015"/>
                <a:gd name="connsiteY87" fmla="*/ 180929 h 409355"/>
                <a:gd name="connsiteX88" fmla="*/ 939155 w 1439015"/>
                <a:gd name="connsiteY88" fmla="*/ 179159 h 409355"/>
                <a:gd name="connsiteX89" fmla="*/ 923670 w 1439015"/>
                <a:gd name="connsiteY89" fmla="*/ 185353 h 409355"/>
                <a:gd name="connsiteX90" fmla="*/ 887831 w 1439015"/>
                <a:gd name="connsiteY90" fmla="*/ 199069 h 409355"/>
                <a:gd name="connsiteX91" fmla="*/ 860841 w 1439015"/>
                <a:gd name="connsiteY91" fmla="*/ 205706 h 409355"/>
                <a:gd name="connsiteX92" fmla="*/ 854205 w 1439015"/>
                <a:gd name="connsiteY92" fmla="*/ 207034 h 409355"/>
                <a:gd name="connsiteX93" fmla="*/ 847568 w 1439015"/>
                <a:gd name="connsiteY93" fmla="*/ 209246 h 409355"/>
                <a:gd name="connsiteX94" fmla="*/ 838719 w 1439015"/>
                <a:gd name="connsiteY94" fmla="*/ 214113 h 409355"/>
                <a:gd name="connsiteX95" fmla="*/ 829870 w 1439015"/>
                <a:gd name="connsiteY95" fmla="*/ 208803 h 409355"/>
                <a:gd name="connsiteX96" fmla="*/ 823676 w 1439015"/>
                <a:gd name="connsiteY96" fmla="*/ 211900 h 409355"/>
                <a:gd name="connsiteX97" fmla="*/ 794474 w 1439015"/>
                <a:gd name="connsiteY97" fmla="*/ 221634 h 409355"/>
                <a:gd name="connsiteX98" fmla="*/ 765714 w 1439015"/>
                <a:gd name="connsiteY98" fmla="*/ 227386 h 409355"/>
                <a:gd name="connsiteX99" fmla="*/ 756423 w 1439015"/>
                <a:gd name="connsiteY99" fmla="*/ 231368 h 409355"/>
                <a:gd name="connsiteX100" fmla="*/ 733415 w 1439015"/>
                <a:gd name="connsiteY100" fmla="*/ 235793 h 409355"/>
                <a:gd name="connsiteX101" fmla="*/ 710408 w 1439015"/>
                <a:gd name="connsiteY101" fmla="*/ 238448 h 409355"/>
                <a:gd name="connsiteX102" fmla="*/ 696692 w 1439015"/>
                <a:gd name="connsiteY102" fmla="*/ 240660 h 409355"/>
                <a:gd name="connsiteX103" fmla="*/ 656429 w 1439015"/>
                <a:gd name="connsiteY103" fmla="*/ 250836 h 409355"/>
                <a:gd name="connsiteX104" fmla="*/ 648465 w 1439015"/>
                <a:gd name="connsiteY104" fmla="*/ 255261 h 409355"/>
                <a:gd name="connsiteX105" fmla="*/ 637403 w 1439015"/>
                <a:gd name="connsiteY105" fmla="*/ 257473 h 409355"/>
                <a:gd name="connsiteX106" fmla="*/ 621918 w 1439015"/>
                <a:gd name="connsiteY106" fmla="*/ 260570 h 409355"/>
                <a:gd name="connsiteX107" fmla="*/ 605547 w 1439015"/>
                <a:gd name="connsiteY107" fmla="*/ 264552 h 409355"/>
                <a:gd name="connsiteX108" fmla="*/ 588734 w 1439015"/>
                <a:gd name="connsiteY108" fmla="*/ 266764 h 409355"/>
                <a:gd name="connsiteX109" fmla="*/ 577672 w 1439015"/>
                <a:gd name="connsiteY109" fmla="*/ 270747 h 409355"/>
                <a:gd name="connsiteX110" fmla="*/ 520154 w 1439015"/>
                <a:gd name="connsiteY110" fmla="*/ 278268 h 409355"/>
                <a:gd name="connsiteX111" fmla="*/ 513959 w 1439015"/>
                <a:gd name="connsiteY111" fmla="*/ 275171 h 409355"/>
                <a:gd name="connsiteX112" fmla="*/ 506880 w 1439015"/>
                <a:gd name="connsiteY112" fmla="*/ 277383 h 409355"/>
                <a:gd name="connsiteX113" fmla="*/ 494934 w 1439015"/>
                <a:gd name="connsiteY113" fmla="*/ 284905 h 409355"/>
                <a:gd name="connsiteX114" fmla="*/ 479006 w 1439015"/>
                <a:gd name="connsiteY114" fmla="*/ 292869 h 409355"/>
                <a:gd name="connsiteX115" fmla="*/ 473254 w 1439015"/>
                <a:gd name="connsiteY115" fmla="*/ 295081 h 409355"/>
                <a:gd name="connsiteX116" fmla="*/ 459095 w 1439015"/>
                <a:gd name="connsiteY116" fmla="*/ 294639 h 409355"/>
                <a:gd name="connsiteX117" fmla="*/ 453786 w 1439015"/>
                <a:gd name="connsiteY117" fmla="*/ 295081 h 409355"/>
                <a:gd name="connsiteX118" fmla="*/ 446264 w 1439015"/>
                <a:gd name="connsiteY118" fmla="*/ 291542 h 409355"/>
                <a:gd name="connsiteX119" fmla="*/ 439185 w 1439015"/>
                <a:gd name="connsiteY119" fmla="*/ 297294 h 409355"/>
                <a:gd name="connsiteX120" fmla="*/ 432991 w 1439015"/>
                <a:gd name="connsiteY120" fmla="*/ 299506 h 409355"/>
                <a:gd name="connsiteX121" fmla="*/ 428566 w 1439015"/>
                <a:gd name="connsiteY121" fmla="*/ 301276 h 409355"/>
                <a:gd name="connsiteX122" fmla="*/ 422372 w 1439015"/>
                <a:gd name="connsiteY122" fmla="*/ 304815 h 409355"/>
                <a:gd name="connsiteX123" fmla="*/ 388303 w 1439015"/>
                <a:gd name="connsiteY123" fmla="*/ 309240 h 409355"/>
                <a:gd name="connsiteX124" fmla="*/ 342288 w 1439015"/>
                <a:gd name="connsiteY124" fmla="*/ 314107 h 409355"/>
                <a:gd name="connsiteX125" fmla="*/ 321051 w 1439015"/>
                <a:gd name="connsiteY125" fmla="*/ 315877 h 409355"/>
                <a:gd name="connsiteX126" fmla="*/ 291406 w 1439015"/>
                <a:gd name="connsiteY126" fmla="*/ 321628 h 409355"/>
                <a:gd name="connsiteX127" fmla="*/ 285654 w 1439015"/>
                <a:gd name="connsiteY127" fmla="*/ 325611 h 409355"/>
                <a:gd name="connsiteX128" fmla="*/ 281672 w 1439015"/>
                <a:gd name="connsiteY128" fmla="*/ 326938 h 409355"/>
                <a:gd name="connsiteX129" fmla="*/ 274593 w 1439015"/>
                <a:gd name="connsiteY129" fmla="*/ 329150 h 409355"/>
                <a:gd name="connsiteX130" fmla="*/ 263089 w 1439015"/>
                <a:gd name="connsiteY130" fmla="*/ 331362 h 409355"/>
                <a:gd name="connsiteX131" fmla="*/ 245391 w 1439015"/>
                <a:gd name="connsiteY131" fmla="*/ 335344 h 409355"/>
                <a:gd name="connsiteX132" fmla="*/ 229905 w 1439015"/>
                <a:gd name="connsiteY132" fmla="*/ 339327 h 409355"/>
                <a:gd name="connsiteX133" fmla="*/ 223711 w 1439015"/>
                <a:gd name="connsiteY133" fmla="*/ 342866 h 409355"/>
                <a:gd name="connsiteX134" fmla="*/ 219287 w 1439015"/>
                <a:gd name="connsiteY134" fmla="*/ 342424 h 409355"/>
                <a:gd name="connsiteX135" fmla="*/ 214862 w 1439015"/>
                <a:gd name="connsiteY135" fmla="*/ 341539 h 409355"/>
                <a:gd name="connsiteX136" fmla="*/ 210438 w 1439015"/>
                <a:gd name="connsiteY136" fmla="*/ 344636 h 409355"/>
                <a:gd name="connsiteX137" fmla="*/ 194952 w 1439015"/>
                <a:gd name="connsiteY137" fmla="*/ 348618 h 409355"/>
                <a:gd name="connsiteX138" fmla="*/ 168847 w 1439015"/>
                <a:gd name="connsiteY138" fmla="*/ 355697 h 409355"/>
                <a:gd name="connsiteX139" fmla="*/ 150707 w 1439015"/>
                <a:gd name="connsiteY139" fmla="*/ 360122 h 409355"/>
                <a:gd name="connsiteX140" fmla="*/ 135663 w 1439015"/>
                <a:gd name="connsiteY140" fmla="*/ 364546 h 409355"/>
                <a:gd name="connsiteX141" fmla="*/ 114868 w 1439015"/>
                <a:gd name="connsiteY141" fmla="*/ 371183 h 409355"/>
                <a:gd name="connsiteX142" fmla="*/ 91861 w 1439015"/>
                <a:gd name="connsiteY142" fmla="*/ 377820 h 409355"/>
                <a:gd name="connsiteX143" fmla="*/ 69738 w 1439015"/>
                <a:gd name="connsiteY143" fmla="*/ 381802 h 409355"/>
                <a:gd name="connsiteX144" fmla="*/ 50270 w 1439015"/>
                <a:gd name="connsiteY144" fmla="*/ 388881 h 409355"/>
                <a:gd name="connsiteX145" fmla="*/ 37881 w 1439015"/>
                <a:gd name="connsiteY145" fmla="*/ 397730 h 409355"/>
                <a:gd name="connsiteX146" fmla="*/ 13547 w 1439015"/>
                <a:gd name="connsiteY146" fmla="*/ 393748 h 40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1439015" h="409355">
                  <a:moveTo>
                    <a:pt x="13547" y="393748"/>
                  </a:moveTo>
                  <a:cubicBezTo>
                    <a:pt x="6467" y="387996"/>
                    <a:pt x="-1497" y="384014"/>
                    <a:pt x="-3709" y="385342"/>
                  </a:cubicBezTo>
                  <a:cubicBezTo>
                    <a:pt x="-5921" y="387111"/>
                    <a:pt x="-6364" y="385784"/>
                    <a:pt x="-4594" y="382687"/>
                  </a:cubicBezTo>
                  <a:cubicBezTo>
                    <a:pt x="-2824" y="380032"/>
                    <a:pt x="273" y="378705"/>
                    <a:pt x="2043" y="380032"/>
                  </a:cubicBezTo>
                  <a:cubicBezTo>
                    <a:pt x="4255" y="380917"/>
                    <a:pt x="9565" y="376935"/>
                    <a:pt x="13989" y="371183"/>
                  </a:cubicBezTo>
                  <a:cubicBezTo>
                    <a:pt x="19298" y="364104"/>
                    <a:pt x="26820" y="360122"/>
                    <a:pt x="34342" y="360122"/>
                  </a:cubicBezTo>
                  <a:cubicBezTo>
                    <a:pt x="40979" y="360122"/>
                    <a:pt x="47615" y="357910"/>
                    <a:pt x="48943" y="355697"/>
                  </a:cubicBezTo>
                  <a:cubicBezTo>
                    <a:pt x="50713" y="353043"/>
                    <a:pt x="53810" y="352158"/>
                    <a:pt x="56022" y="353927"/>
                  </a:cubicBezTo>
                  <a:cubicBezTo>
                    <a:pt x="58234" y="355255"/>
                    <a:pt x="65313" y="353485"/>
                    <a:pt x="71065" y="349503"/>
                  </a:cubicBezTo>
                  <a:cubicBezTo>
                    <a:pt x="76817" y="345521"/>
                    <a:pt x="96285" y="340211"/>
                    <a:pt x="113983" y="337999"/>
                  </a:cubicBezTo>
                  <a:cubicBezTo>
                    <a:pt x="148937" y="333132"/>
                    <a:pt x="156901" y="330920"/>
                    <a:pt x="177254" y="322513"/>
                  </a:cubicBezTo>
                  <a:cubicBezTo>
                    <a:pt x="184775" y="319859"/>
                    <a:pt x="203358" y="314107"/>
                    <a:pt x="219287" y="309682"/>
                  </a:cubicBezTo>
                  <a:cubicBezTo>
                    <a:pt x="235215" y="305700"/>
                    <a:pt x="255125" y="299948"/>
                    <a:pt x="263532" y="297294"/>
                  </a:cubicBezTo>
                  <a:cubicBezTo>
                    <a:pt x="271938" y="294639"/>
                    <a:pt x="290521" y="291542"/>
                    <a:pt x="304680" y="290657"/>
                  </a:cubicBezTo>
                  <a:cubicBezTo>
                    <a:pt x="318396" y="289330"/>
                    <a:pt x="329900" y="286675"/>
                    <a:pt x="329900" y="284020"/>
                  </a:cubicBezTo>
                  <a:cubicBezTo>
                    <a:pt x="329900" y="281365"/>
                    <a:pt x="337421" y="280480"/>
                    <a:pt x="347598" y="281365"/>
                  </a:cubicBezTo>
                  <a:cubicBezTo>
                    <a:pt x="357332" y="282250"/>
                    <a:pt x="365296" y="281808"/>
                    <a:pt x="365296" y="280480"/>
                  </a:cubicBezTo>
                  <a:cubicBezTo>
                    <a:pt x="365296" y="276941"/>
                    <a:pt x="412638" y="263667"/>
                    <a:pt x="438300" y="260128"/>
                  </a:cubicBezTo>
                  <a:cubicBezTo>
                    <a:pt x="450689" y="258800"/>
                    <a:pt x="464847" y="254818"/>
                    <a:pt x="470157" y="251279"/>
                  </a:cubicBezTo>
                  <a:cubicBezTo>
                    <a:pt x="475909" y="247739"/>
                    <a:pt x="493164" y="244642"/>
                    <a:pt x="508650" y="243757"/>
                  </a:cubicBezTo>
                  <a:cubicBezTo>
                    <a:pt x="524578" y="243315"/>
                    <a:pt x="538737" y="241102"/>
                    <a:pt x="540507" y="239332"/>
                  </a:cubicBezTo>
                  <a:cubicBezTo>
                    <a:pt x="542276" y="237563"/>
                    <a:pt x="550683" y="237563"/>
                    <a:pt x="558647" y="238890"/>
                  </a:cubicBezTo>
                  <a:cubicBezTo>
                    <a:pt x="568823" y="240660"/>
                    <a:pt x="576788" y="239332"/>
                    <a:pt x="585637" y="233581"/>
                  </a:cubicBezTo>
                  <a:cubicBezTo>
                    <a:pt x="592273" y="229156"/>
                    <a:pt x="600237" y="226059"/>
                    <a:pt x="602892" y="226501"/>
                  </a:cubicBezTo>
                  <a:cubicBezTo>
                    <a:pt x="605989" y="227386"/>
                    <a:pt x="607317" y="225174"/>
                    <a:pt x="606432" y="222077"/>
                  </a:cubicBezTo>
                  <a:cubicBezTo>
                    <a:pt x="604662" y="217652"/>
                    <a:pt x="609529" y="216325"/>
                    <a:pt x="623687" y="216767"/>
                  </a:cubicBezTo>
                  <a:cubicBezTo>
                    <a:pt x="634749" y="216767"/>
                    <a:pt x="642713" y="215440"/>
                    <a:pt x="641828" y="213670"/>
                  </a:cubicBezTo>
                  <a:cubicBezTo>
                    <a:pt x="640058" y="211016"/>
                    <a:pt x="657314" y="206149"/>
                    <a:pt x="676339" y="203936"/>
                  </a:cubicBezTo>
                  <a:cubicBezTo>
                    <a:pt x="680321" y="203494"/>
                    <a:pt x="683861" y="201724"/>
                    <a:pt x="683861" y="199512"/>
                  </a:cubicBezTo>
                  <a:cubicBezTo>
                    <a:pt x="683861" y="197300"/>
                    <a:pt x="688728" y="196857"/>
                    <a:pt x="694922" y="198184"/>
                  </a:cubicBezTo>
                  <a:cubicBezTo>
                    <a:pt x="702001" y="199954"/>
                    <a:pt x="712178" y="198184"/>
                    <a:pt x="721469" y="193760"/>
                  </a:cubicBezTo>
                  <a:cubicBezTo>
                    <a:pt x="729876" y="189778"/>
                    <a:pt x="738282" y="187566"/>
                    <a:pt x="740052" y="188893"/>
                  </a:cubicBezTo>
                  <a:cubicBezTo>
                    <a:pt x="747131" y="193318"/>
                    <a:pt x="807305" y="178717"/>
                    <a:pt x="875442" y="156594"/>
                  </a:cubicBezTo>
                  <a:cubicBezTo>
                    <a:pt x="889158" y="151727"/>
                    <a:pt x="900662" y="149957"/>
                    <a:pt x="900662" y="152170"/>
                  </a:cubicBezTo>
                  <a:cubicBezTo>
                    <a:pt x="900662" y="156152"/>
                    <a:pt x="907299" y="155709"/>
                    <a:pt x="919688" y="149957"/>
                  </a:cubicBezTo>
                  <a:cubicBezTo>
                    <a:pt x="924112" y="148187"/>
                    <a:pt x="932961" y="146418"/>
                    <a:pt x="939598" y="145533"/>
                  </a:cubicBezTo>
                  <a:cubicBezTo>
                    <a:pt x="946235" y="145090"/>
                    <a:pt x="954641" y="143763"/>
                    <a:pt x="958181" y="142436"/>
                  </a:cubicBezTo>
                  <a:cubicBezTo>
                    <a:pt x="975436" y="135799"/>
                    <a:pt x="1011275" y="125622"/>
                    <a:pt x="1017469" y="125622"/>
                  </a:cubicBezTo>
                  <a:cubicBezTo>
                    <a:pt x="1021009" y="125622"/>
                    <a:pt x="1025876" y="122968"/>
                    <a:pt x="1027646" y="119871"/>
                  </a:cubicBezTo>
                  <a:cubicBezTo>
                    <a:pt x="1030743" y="114561"/>
                    <a:pt x="1075431" y="102172"/>
                    <a:pt x="1084722" y="103942"/>
                  </a:cubicBezTo>
                  <a:cubicBezTo>
                    <a:pt x="1094014" y="105712"/>
                    <a:pt x="1100208" y="103057"/>
                    <a:pt x="1097111" y="98633"/>
                  </a:cubicBezTo>
                  <a:cubicBezTo>
                    <a:pt x="1095341" y="95093"/>
                    <a:pt x="1096668" y="95093"/>
                    <a:pt x="1102420" y="98190"/>
                  </a:cubicBezTo>
                  <a:cubicBezTo>
                    <a:pt x="1108614" y="101288"/>
                    <a:pt x="1113481" y="100845"/>
                    <a:pt x="1119676" y="96421"/>
                  </a:cubicBezTo>
                  <a:cubicBezTo>
                    <a:pt x="1124100" y="92881"/>
                    <a:pt x="1131622" y="90226"/>
                    <a:pt x="1135604" y="90226"/>
                  </a:cubicBezTo>
                  <a:cubicBezTo>
                    <a:pt x="1140028" y="90226"/>
                    <a:pt x="1144011" y="88014"/>
                    <a:pt x="1144895" y="85359"/>
                  </a:cubicBezTo>
                  <a:cubicBezTo>
                    <a:pt x="1145780" y="82705"/>
                    <a:pt x="1154187" y="79607"/>
                    <a:pt x="1163921" y="78280"/>
                  </a:cubicBezTo>
                  <a:cubicBezTo>
                    <a:pt x="1173655" y="76953"/>
                    <a:pt x="1182946" y="74298"/>
                    <a:pt x="1184274" y="71643"/>
                  </a:cubicBezTo>
                  <a:cubicBezTo>
                    <a:pt x="1185601" y="69431"/>
                    <a:pt x="1188698" y="68104"/>
                    <a:pt x="1190910" y="68989"/>
                  </a:cubicBezTo>
                  <a:cubicBezTo>
                    <a:pt x="1193123" y="69431"/>
                    <a:pt x="1203742" y="65891"/>
                    <a:pt x="1214803" y="60582"/>
                  </a:cubicBezTo>
                  <a:cubicBezTo>
                    <a:pt x="1235156" y="50848"/>
                    <a:pt x="1283825" y="39787"/>
                    <a:pt x="1290020" y="43769"/>
                  </a:cubicBezTo>
                  <a:cubicBezTo>
                    <a:pt x="1295329" y="46866"/>
                    <a:pt x="1308160" y="41114"/>
                    <a:pt x="1305505" y="37132"/>
                  </a:cubicBezTo>
                  <a:cubicBezTo>
                    <a:pt x="1304178" y="35362"/>
                    <a:pt x="1309045" y="32708"/>
                    <a:pt x="1316124" y="31380"/>
                  </a:cubicBezTo>
                  <a:cubicBezTo>
                    <a:pt x="1323203" y="30053"/>
                    <a:pt x="1332052" y="25628"/>
                    <a:pt x="1335592" y="22089"/>
                  </a:cubicBezTo>
                  <a:cubicBezTo>
                    <a:pt x="1339574" y="18107"/>
                    <a:pt x="1345768" y="16337"/>
                    <a:pt x="1349308" y="17664"/>
                  </a:cubicBezTo>
                  <a:cubicBezTo>
                    <a:pt x="1353733" y="19434"/>
                    <a:pt x="1356387" y="18107"/>
                    <a:pt x="1356387" y="13682"/>
                  </a:cubicBezTo>
                  <a:cubicBezTo>
                    <a:pt x="1356387" y="9700"/>
                    <a:pt x="1360369" y="5276"/>
                    <a:pt x="1365236" y="3948"/>
                  </a:cubicBezTo>
                  <a:cubicBezTo>
                    <a:pt x="1370103" y="2621"/>
                    <a:pt x="1374085" y="-34"/>
                    <a:pt x="1374085" y="-1804"/>
                  </a:cubicBezTo>
                  <a:cubicBezTo>
                    <a:pt x="1374085" y="-3573"/>
                    <a:pt x="1384704" y="-4901"/>
                    <a:pt x="1397978" y="-5343"/>
                  </a:cubicBezTo>
                  <a:cubicBezTo>
                    <a:pt x="1419215" y="-5343"/>
                    <a:pt x="1422755" y="-4016"/>
                    <a:pt x="1428507" y="6160"/>
                  </a:cubicBezTo>
                  <a:cubicBezTo>
                    <a:pt x="1435144" y="16779"/>
                    <a:pt x="1435144" y="18549"/>
                    <a:pt x="1427180" y="24743"/>
                  </a:cubicBezTo>
                  <a:cubicBezTo>
                    <a:pt x="1422755" y="28726"/>
                    <a:pt x="1418331" y="30938"/>
                    <a:pt x="1417003" y="30053"/>
                  </a:cubicBezTo>
                  <a:cubicBezTo>
                    <a:pt x="1416118" y="29168"/>
                    <a:pt x="1411694" y="32265"/>
                    <a:pt x="1407269" y="37132"/>
                  </a:cubicBezTo>
                  <a:cubicBezTo>
                    <a:pt x="1402845" y="41999"/>
                    <a:pt x="1396650" y="45981"/>
                    <a:pt x="1393111" y="45981"/>
                  </a:cubicBezTo>
                  <a:cubicBezTo>
                    <a:pt x="1389571" y="45981"/>
                    <a:pt x="1388244" y="48193"/>
                    <a:pt x="1389571" y="50406"/>
                  </a:cubicBezTo>
                  <a:cubicBezTo>
                    <a:pt x="1390899" y="53060"/>
                    <a:pt x="1388244" y="54830"/>
                    <a:pt x="1382934" y="54830"/>
                  </a:cubicBezTo>
                  <a:cubicBezTo>
                    <a:pt x="1378067" y="54830"/>
                    <a:pt x="1372758" y="57927"/>
                    <a:pt x="1371431" y="61467"/>
                  </a:cubicBezTo>
                  <a:cubicBezTo>
                    <a:pt x="1369661" y="65891"/>
                    <a:pt x="1362582" y="68104"/>
                    <a:pt x="1351520" y="68104"/>
                  </a:cubicBezTo>
                  <a:cubicBezTo>
                    <a:pt x="1342229" y="68104"/>
                    <a:pt x="1334265" y="70316"/>
                    <a:pt x="1334265" y="72528"/>
                  </a:cubicBezTo>
                  <a:cubicBezTo>
                    <a:pt x="1334265" y="75183"/>
                    <a:pt x="1330283" y="76953"/>
                    <a:pt x="1325416" y="76953"/>
                  </a:cubicBezTo>
                  <a:cubicBezTo>
                    <a:pt x="1320549" y="76953"/>
                    <a:pt x="1316567" y="79165"/>
                    <a:pt x="1316567" y="81377"/>
                  </a:cubicBezTo>
                  <a:cubicBezTo>
                    <a:pt x="1316567" y="84032"/>
                    <a:pt x="1314797" y="85802"/>
                    <a:pt x="1312142" y="85802"/>
                  </a:cubicBezTo>
                  <a:cubicBezTo>
                    <a:pt x="1309930" y="85802"/>
                    <a:pt x="1307718" y="82705"/>
                    <a:pt x="1307718" y="78723"/>
                  </a:cubicBezTo>
                  <a:cubicBezTo>
                    <a:pt x="1307718" y="75183"/>
                    <a:pt x="1305505" y="73413"/>
                    <a:pt x="1303293" y="74740"/>
                  </a:cubicBezTo>
                  <a:cubicBezTo>
                    <a:pt x="1300638" y="76510"/>
                    <a:pt x="1299754" y="79165"/>
                    <a:pt x="1301081" y="81377"/>
                  </a:cubicBezTo>
                  <a:cubicBezTo>
                    <a:pt x="1302408" y="83147"/>
                    <a:pt x="1295771" y="86244"/>
                    <a:pt x="1286480" y="88014"/>
                  </a:cubicBezTo>
                  <a:cubicBezTo>
                    <a:pt x="1277631" y="89341"/>
                    <a:pt x="1266127" y="93323"/>
                    <a:pt x="1261260" y="96421"/>
                  </a:cubicBezTo>
                  <a:cubicBezTo>
                    <a:pt x="1250641" y="102615"/>
                    <a:pt x="1217015" y="113234"/>
                    <a:pt x="1211706" y="111464"/>
                  </a:cubicBezTo>
                  <a:cubicBezTo>
                    <a:pt x="1209936" y="110579"/>
                    <a:pt x="1207724" y="111906"/>
                    <a:pt x="1207281" y="114561"/>
                  </a:cubicBezTo>
                  <a:cubicBezTo>
                    <a:pt x="1206396" y="119428"/>
                    <a:pt x="1187371" y="124738"/>
                    <a:pt x="1140913" y="132259"/>
                  </a:cubicBezTo>
                  <a:cubicBezTo>
                    <a:pt x="1132949" y="133587"/>
                    <a:pt x="1126312" y="136684"/>
                    <a:pt x="1126312" y="138896"/>
                  </a:cubicBezTo>
                  <a:cubicBezTo>
                    <a:pt x="1126312" y="141551"/>
                    <a:pt x="1120561" y="143320"/>
                    <a:pt x="1113924" y="143320"/>
                  </a:cubicBezTo>
                  <a:cubicBezTo>
                    <a:pt x="1106845" y="143320"/>
                    <a:pt x="1099765" y="144648"/>
                    <a:pt x="1097996" y="146418"/>
                  </a:cubicBezTo>
                  <a:cubicBezTo>
                    <a:pt x="1093129" y="151285"/>
                    <a:pt x="1077643" y="152612"/>
                    <a:pt x="1077643" y="147745"/>
                  </a:cubicBezTo>
                  <a:cubicBezTo>
                    <a:pt x="1077643" y="145090"/>
                    <a:pt x="1073661" y="147303"/>
                    <a:pt x="1068794" y="152170"/>
                  </a:cubicBezTo>
                  <a:cubicBezTo>
                    <a:pt x="1063927" y="157036"/>
                    <a:pt x="1057290" y="159691"/>
                    <a:pt x="1053308" y="158364"/>
                  </a:cubicBezTo>
                  <a:cubicBezTo>
                    <a:pt x="1049326" y="156594"/>
                    <a:pt x="1046671" y="157921"/>
                    <a:pt x="1046671" y="161461"/>
                  </a:cubicBezTo>
                  <a:cubicBezTo>
                    <a:pt x="1046671" y="165001"/>
                    <a:pt x="1041362" y="168098"/>
                    <a:pt x="1034725" y="168540"/>
                  </a:cubicBezTo>
                  <a:cubicBezTo>
                    <a:pt x="1003311" y="170752"/>
                    <a:pt x="963048" y="176947"/>
                    <a:pt x="952429" y="180929"/>
                  </a:cubicBezTo>
                  <a:cubicBezTo>
                    <a:pt x="948447" y="182699"/>
                    <a:pt x="942253" y="181814"/>
                    <a:pt x="939155" y="179159"/>
                  </a:cubicBezTo>
                  <a:cubicBezTo>
                    <a:pt x="934731" y="175619"/>
                    <a:pt x="930749" y="176947"/>
                    <a:pt x="923670" y="185353"/>
                  </a:cubicBezTo>
                  <a:cubicBezTo>
                    <a:pt x="916590" y="193318"/>
                    <a:pt x="908184" y="196415"/>
                    <a:pt x="887831" y="199069"/>
                  </a:cubicBezTo>
                  <a:cubicBezTo>
                    <a:pt x="872788" y="200839"/>
                    <a:pt x="860841" y="203494"/>
                    <a:pt x="860841" y="205706"/>
                  </a:cubicBezTo>
                  <a:cubicBezTo>
                    <a:pt x="860841" y="207918"/>
                    <a:pt x="857744" y="208361"/>
                    <a:pt x="854205" y="207034"/>
                  </a:cubicBezTo>
                  <a:cubicBezTo>
                    <a:pt x="850665" y="205264"/>
                    <a:pt x="847568" y="206591"/>
                    <a:pt x="847568" y="209246"/>
                  </a:cubicBezTo>
                  <a:cubicBezTo>
                    <a:pt x="847568" y="211900"/>
                    <a:pt x="843586" y="214113"/>
                    <a:pt x="838719" y="214113"/>
                  </a:cubicBezTo>
                  <a:cubicBezTo>
                    <a:pt x="833852" y="214113"/>
                    <a:pt x="829870" y="211900"/>
                    <a:pt x="829870" y="208803"/>
                  </a:cubicBezTo>
                  <a:cubicBezTo>
                    <a:pt x="829870" y="206149"/>
                    <a:pt x="827215" y="207476"/>
                    <a:pt x="823676" y="211900"/>
                  </a:cubicBezTo>
                  <a:cubicBezTo>
                    <a:pt x="819693" y="217652"/>
                    <a:pt x="810844" y="220307"/>
                    <a:pt x="794474" y="221634"/>
                  </a:cubicBezTo>
                  <a:cubicBezTo>
                    <a:pt x="781643" y="222077"/>
                    <a:pt x="768369" y="225174"/>
                    <a:pt x="765714" y="227386"/>
                  </a:cubicBezTo>
                  <a:cubicBezTo>
                    <a:pt x="762617" y="230041"/>
                    <a:pt x="758193" y="231811"/>
                    <a:pt x="756423" y="231368"/>
                  </a:cubicBezTo>
                  <a:cubicBezTo>
                    <a:pt x="754211" y="230483"/>
                    <a:pt x="744034" y="232696"/>
                    <a:pt x="733415" y="235793"/>
                  </a:cubicBezTo>
                  <a:cubicBezTo>
                    <a:pt x="723239" y="238448"/>
                    <a:pt x="712620" y="239775"/>
                    <a:pt x="710408" y="238448"/>
                  </a:cubicBezTo>
                  <a:cubicBezTo>
                    <a:pt x="708196" y="237120"/>
                    <a:pt x="702001" y="238005"/>
                    <a:pt x="696692" y="240660"/>
                  </a:cubicBezTo>
                  <a:cubicBezTo>
                    <a:pt x="687843" y="245527"/>
                    <a:pt x="671915" y="249509"/>
                    <a:pt x="656429" y="250836"/>
                  </a:cubicBezTo>
                  <a:cubicBezTo>
                    <a:pt x="652004" y="251279"/>
                    <a:pt x="648465" y="253048"/>
                    <a:pt x="648465" y="255261"/>
                  </a:cubicBezTo>
                  <a:cubicBezTo>
                    <a:pt x="648465" y="257473"/>
                    <a:pt x="643598" y="258358"/>
                    <a:pt x="637403" y="257473"/>
                  </a:cubicBezTo>
                  <a:cubicBezTo>
                    <a:pt x="631209" y="256146"/>
                    <a:pt x="624572" y="257473"/>
                    <a:pt x="621918" y="260570"/>
                  </a:cubicBezTo>
                  <a:cubicBezTo>
                    <a:pt x="619263" y="263667"/>
                    <a:pt x="612184" y="265437"/>
                    <a:pt x="605547" y="264552"/>
                  </a:cubicBezTo>
                  <a:cubicBezTo>
                    <a:pt x="598910" y="264110"/>
                    <a:pt x="591388" y="264995"/>
                    <a:pt x="588734" y="266764"/>
                  </a:cubicBezTo>
                  <a:cubicBezTo>
                    <a:pt x="586521" y="268977"/>
                    <a:pt x="581212" y="270747"/>
                    <a:pt x="577672" y="270747"/>
                  </a:cubicBezTo>
                  <a:cubicBezTo>
                    <a:pt x="555992" y="272074"/>
                    <a:pt x="523251" y="276056"/>
                    <a:pt x="520154" y="278268"/>
                  </a:cubicBezTo>
                  <a:cubicBezTo>
                    <a:pt x="517941" y="279596"/>
                    <a:pt x="515287" y="277826"/>
                    <a:pt x="513959" y="275171"/>
                  </a:cubicBezTo>
                  <a:cubicBezTo>
                    <a:pt x="512632" y="271189"/>
                    <a:pt x="510420" y="271631"/>
                    <a:pt x="506880" y="277383"/>
                  </a:cubicBezTo>
                  <a:cubicBezTo>
                    <a:pt x="504225" y="281365"/>
                    <a:pt x="498916" y="284905"/>
                    <a:pt x="494934" y="284905"/>
                  </a:cubicBezTo>
                  <a:cubicBezTo>
                    <a:pt x="490952" y="284905"/>
                    <a:pt x="483873" y="288445"/>
                    <a:pt x="479006" y="292869"/>
                  </a:cubicBezTo>
                  <a:cubicBezTo>
                    <a:pt x="474139" y="296851"/>
                    <a:pt x="471484" y="297736"/>
                    <a:pt x="473254" y="295081"/>
                  </a:cubicBezTo>
                  <a:cubicBezTo>
                    <a:pt x="477236" y="287560"/>
                    <a:pt x="466175" y="287560"/>
                    <a:pt x="459095" y="294639"/>
                  </a:cubicBezTo>
                  <a:cubicBezTo>
                    <a:pt x="455556" y="298179"/>
                    <a:pt x="453786" y="298621"/>
                    <a:pt x="453786" y="295081"/>
                  </a:cubicBezTo>
                  <a:cubicBezTo>
                    <a:pt x="453786" y="292427"/>
                    <a:pt x="450246" y="290657"/>
                    <a:pt x="446264" y="291542"/>
                  </a:cubicBezTo>
                  <a:cubicBezTo>
                    <a:pt x="441840" y="291984"/>
                    <a:pt x="438743" y="295081"/>
                    <a:pt x="439185" y="297294"/>
                  </a:cubicBezTo>
                  <a:cubicBezTo>
                    <a:pt x="440070" y="300391"/>
                    <a:pt x="437415" y="301276"/>
                    <a:pt x="432991" y="299506"/>
                  </a:cubicBezTo>
                  <a:cubicBezTo>
                    <a:pt x="428566" y="297736"/>
                    <a:pt x="426796" y="298621"/>
                    <a:pt x="428566" y="301276"/>
                  </a:cubicBezTo>
                  <a:cubicBezTo>
                    <a:pt x="429894" y="303488"/>
                    <a:pt x="427239" y="305258"/>
                    <a:pt x="422372" y="304815"/>
                  </a:cubicBezTo>
                  <a:cubicBezTo>
                    <a:pt x="417505" y="304373"/>
                    <a:pt x="402019" y="306585"/>
                    <a:pt x="388303" y="309240"/>
                  </a:cubicBezTo>
                  <a:cubicBezTo>
                    <a:pt x="374587" y="311895"/>
                    <a:pt x="353792" y="314107"/>
                    <a:pt x="342288" y="314107"/>
                  </a:cubicBezTo>
                  <a:cubicBezTo>
                    <a:pt x="330342" y="313664"/>
                    <a:pt x="321051" y="314549"/>
                    <a:pt x="321051" y="315877"/>
                  </a:cubicBezTo>
                  <a:cubicBezTo>
                    <a:pt x="321051" y="318089"/>
                    <a:pt x="308662" y="320301"/>
                    <a:pt x="291406" y="321628"/>
                  </a:cubicBezTo>
                  <a:cubicBezTo>
                    <a:pt x="288309" y="321628"/>
                    <a:pt x="285654" y="323398"/>
                    <a:pt x="285654" y="325611"/>
                  </a:cubicBezTo>
                  <a:cubicBezTo>
                    <a:pt x="285654" y="327823"/>
                    <a:pt x="283885" y="328708"/>
                    <a:pt x="281672" y="326938"/>
                  </a:cubicBezTo>
                  <a:cubicBezTo>
                    <a:pt x="279460" y="325611"/>
                    <a:pt x="275920" y="326495"/>
                    <a:pt x="274593" y="329150"/>
                  </a:cubicBezTo>
                  <a:cubicBezTo>
                    <a:pt x="272823" y="331805"/>
                    <a:pt x="267956" y="332690"/>
                    <a:pt x="263089" y="331362"/>
                  </a:cubicBezTo>
                  <a:cubicBezTo>
                    <a:pt x="258665" y="329593"/>
                    <a:pt x="250701" y="331362"/>
                    <a:pt x="245391" y="335344"/>
                  </a:cubicBezTo>
                  <a:cubicBezTo>
                    <a:pt x="240082" y="338884"/>
                    <a:pt x="233003" y="340654"/>
                    <a:pt x="229905" y="339327"/>
                  </a:cubicBezTo>
                  <a:cubicBezTo>
                    <a:pt x="226366" y="337999"/>
                    <a:pt x="223711" y="339769"/>
                    <a:pt x="223711" y="342866"/>
                  </a:cubicBezTo>
                  <a:cubicBezTo>
                    <a:pt x="223711" y="347733"/>
                    <a:pt x="222384" y="347733"/>
                    <a:pt x="219287" y="342424"/>
                  </a:cubicBezTo>
                  <a:cubicBezTo>
                    <a:pt x="216189" y="337557"/>
                    <a:pt x="214862" y="337557"/>
                    <a:pt x="214862" y="341539"/>
                  </a:cubicBezTo>
                  <a:cubicBezTo>
                    <a:pt x="214862" y="344636"/>
                    <a:pt x="212650" y="345963"/>
                    <a:pt x="210438" y="344636"/>
                  </a:cubicBezTo>
                  <a:cubicBezTo>
                    <a:pt x="207783" y="342866"/>
                    <a:pt x="200704" y="344636"/>
                    <a:pt x="194952" y="348618"/>
                  </a:cubicBezTo>
                  <a:cubicBezTo>
                    <a:pt x="189200" y="352600"/>
                    <a:pt x="177254" y="355697"/>
                    <a:pt x="168847" y="355697"/>
                  </a:cubicBezTo>
                  <a:cubicBezTo>
                    <a:pt x="160441" y="355697"/>
                    <a:pt x="152034" y="357910"/>
                    <a:pt x="150707" y="360122"/>
                  </a:cubicBezTo>
                  <a:cubicBezTo>
                    <a:pt x="149379" y="362776"/>
                    <a:pt x="142300" y="364546"/>
                    <a:pt x="135663" y="364546"/>
                  </a:cubicBezTo>
                  <a:cubicBezTo>
                    <a:pt x="129026" y="364546"/>
                    <a:pt x="119735" y="367643"/>
                    <a:pt x="114868" y="371183"/>
                  </a:cubicBezTo>
                  <a:cubicBezTo>
                    <a:pt x="110444" y="374723"/>
                    <a:pt x="99825" y="377820"/>
                    <a:pt x="91861" y="377820"/>
                  </a:cubicBezTo>
                  <a:cubicBezTo>
                    <a:pt x="83896" y="377820"/>
                    <a:pt x="74162" y="379590"/>
                    <a:pt x="69738" y="381802"/>
                  </a:cubicBezTo>
                  <a:cubicBezTo>
                    <a:pt x="65756" y="384457"/>
                    <a:pt x="56907" y="387111"/>
                    <a:pt x="50270" y="388881"/>
                  </a:cubicBezTo>
                  <a:cubicBezTo>
                    <a:pt x="43191" y="390208"/>
                    <a:pt x="37881" y="394191"/>
                    <a:pt x="37881" y="397730"/>
                  </a:cubicBezTo>
                  <a:cubicBezTo>
                    <a:pt x="37881" y="407464"/>
                    <a:pt x="28590" y="405694"/>
                    <a:pt x="13547" y="39374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="" xmlns:a16="http://schemas.microsoft.com/office/drawing/2014/main" id="{CB0A9C00-27DC-410D-B7FC-052B868E55D7}"/>
                </a:ext>
              </a:extLst>
            </p:cNvPr>
            <p:cNvSpPr/>
            <p:nvPr/>
          </p:nvSpPr>
          <p:spPr>
            <a:xfrm flipV="1">
              <a:off x="4441837" y="3990001"/>
              <a:ext cx="1472985" cy="397089"/>
            </a:xfrm>
            <a:custGeom>
              <a:avLst/>
              <a:gdLst>
                <a:gd name="connsiteX0" fmla="*/ 31154 w 1472985"/>
                <a:gd name="connsiteY0" fmla="*/ 391090 h 397089"/>
                <a:gd name="connsiteX1" fmla="*/ 6820 w 1472985"/>
                <a:gd name="connsiteY1" fmla="*/ 376932 h 397089"/>
                <a:gd name="connsiteX2" fmla="*/ -2914 w 1472985"/>
                <a:gd name="connsiteY2" fmla="*/ 361004 h 397089"/>
                <a:gd name="connsiteX3" fmla="*/ 2838 w 1472985"/>
                <a:gd name="connsiteY3" fmla="*/ 357906 h 397089"/>
                <a:gd name="connsiteX4" fmla="*/ 16111 w 1472985"/>
                <a:gd name="connsiteY4" fmla="*/ 353482 h 397089"/>
                <a:gd name="connsiteX5" fmla="*/ 54604 w 1472985"/>
                <a:gd name="connsiteY5" fmla="*/ 344633 h 397089"/>
                <a:gd name="connsiteX6" fmla="*/ 97965 w 1472985"/>
                <a:gd name="connsiteY6" fmla="*/ 336226 h 397089"/>
                <a:gd name="connsiteX7" fmla="*/ 134688 w 1472985"/>
                <a:gd name="connsiteY7" fmla="*/ 324723 h 397089"/>
                <a:gd name="connsiteX8" fmla="*/ 153271 w 1472985"/>
                <a:gd name="connsiteY8" fmla="*/ 315873 h 397089"/>
                <a:gd name="connsiteX9" fmla="*/ 159023 w 1472985"/>
                <a:gd name="connsiteY9" fmla="*/ 312334 h 397089"/>
                <a:gd name="connsiteX10" fmla="*/ 273618 w 1472985"/>
                <a:gd name="connsiteY10" fmla="*/ 286672 h 397089"/>
                <a:gd name="connsiteX11" fmla="*/ 304590 w 1472985"/>
                <a:gd name="connsiteY11" fmla="*/ 280035 h 397089"/>
                <a:gd name="connsiteX12" fmla="*/ 329367 w 1472985"/>
                <a:gd name="connsiteY12" fmla="*/ 274725 h 397089"/>
                <a:gd name="connsiteX13" fmla="*/ 334676 w 1472985"/>
                <a:gd name="connsiteY13" fmla="*/ 273841 h 397089"/>
                <a:gd name="connsiteX14" fmla="*/ 342640 w 1472985"/>
                <a:gd name="connsiteY14" fmla="*/ 270743 h 397089"/>
                <a:gd name="connsiteX15" fmla="*/ 378921 w 1472985"/>
                <a:gd name="connsiteY15" fmla="*/ 258355 h 397089"/>
                <a:gd name="connsiteX16" fmla="*/ 410778 w 1472985"/>
                <a:gd name="connsiteY16" fmla="*/ 247736 h 397089"/>
                <a:gd name="connsiteX17" fmla="*/ 425821 w 1472985"/>
                <a:gd name="connsiteY17" fmla="*/ 249063 h 397089"/>
                <a:gd name="connsiteX18" fmla="*/ 442635 w 1472985"/>
                <a:gd name="connsiteY18" fmla="*/ 249506 h 397089"/>
                <a:gd name="connsiteX19" fmla="*/ 457235 w 1472985"/>
                <a:gd name="connsiteY19" fmla="*/ 245081 h 397089"/>
                <a:gd name="connsiteX20" fmla="*/ 467412 w 1472985"/>
                <a:gd name="connsiteY20" fmla="*/ 241542 h 397089"/>
                <a:gd name="connsiteX21" fmla="*/ 483340 w 1472985"/>
                <a:gd name="connsiteY21" fmla="*/ 237560 h 397089"/>
                <a:gd name="connsiteX22" fmla="*/ 502365 w 1472985"/>
                <a:gd name="connsiteY22" fmla="*/ 233135 h 397089"/>
                <a:gd name="connsiteX23" fmla="*/ 516966 w 1472985"/>
                <a:gd name="connsiteY23" fmla="*/ 229595 h 397089"/>
                <a:gd name="connsiteX24" fmla="*/ 545726 w 1472985"/>
                <a:gd name="connsiteY24" fmla="*/ 221631 h 397089"/>
                <a:gd name="connsiteX25" fmla="*/ 576697 w 1472985"/>
                <a:gd name="connsiteY25" fmla="*/ 212782 h 397089"/>
                <a:gd name="connsiteX26" fmla="*/ 591298 w 1472985"/>
                <a:gd name="connsiteY26" fmla="*/ 208800 h 397089"/>
                <a:gd name="connsiteX27" fmla="*/ 637756 w 1472985"/>
                <a:gd name="connsiteY27" fmla="*/ 197739 h 397089"/>
                <a:gd name="connsiteX28" fmla="*/ 685098 w 1472985"/>
                <a:gd name="connsiteY28" fmla="*/ 188447 h 397089"/>
                <a:gd name="connsiteX29" fmla="*/ 696159 w 1472985"/>
                <a:gd name="connsiteY29" fmla="*/ 183138 h 397089"/>
                <a:gd name="connsiteX30" fmla="*/ 698814 w 1472985"/>
                <a:gd name="connsiteY30" fmla="*/ 175616 h 397089"/>
                <a:gd name="connsiteX31" fmla="*/ 703239 w 1472985"/>
                <a:gd name="connsiteY31" fmla="*/ 173404 h 397089"/>
                <a:gd name="connsiteX32" fmla="*/ 720494 w 1472985"/>
                <a:gd name="connsiteY32" fmla="*/ 176059 h 397089"/>
                <a:gd name="connsiteX33" fmla="*/ 768279 w 1472985"/>
                <a:gd name="connsiteY33" fmla="*/ 167652 h 397089"/>
                <a:gd name="connsiteX34" fmla="*/ 808100 w 1472985"/>
                <a:gd name="connsiteY34" fmla="*/ 153936 h 397089"/>
                <a:gd name="connsiteX35" fmla="*/ 829337 w 1472985"/>
                <a:gd name="connsiteY35" fmla="*/ 147299 h 397089"/>
                <a:gd name="connsiteX36" fmla="*/ 854557 w 1472985"/>
                <a:gd name="connsiteY36" fmla="*/ 147742 h 397089"/>
                <a:gd name="connsiteX37" fmla="*/ 878892 w 1472985"/>
                <a:gd name="connsiteY37" fmla="*/ 143317 h 397089"/>
                <a:gd name="connsiteX38" fmla="*/ 889068 w 1472985"/>
                <a:gd name="connsiteY38" fmla="*/ 141548 h 397089"/>
                <a:gd name="connsiteX39" fmla="*/ 896590 w 1472985"/>
                <a:gd name="connsiteY39" fmla="*/ 136238 h 397089"/>
                <a:gd name="connsiteX40" fmla="*/ 901014 w 1472985"/>
                <a:gd name="connsiteY40" fmla="*/ 135353 h 397089"/>
                <a:gd name="connsiteX41" fmla="*/ 917828 w 1472985"/>
                <a:gd name="connsiteY41" fmla="*/ 136238 h 397089"/>
                <a:gd name="connsiteX42" fmla="*/ 937295 w 1472985"/>
                <a:gd name="connsiteY42" fmla="*/ 130044 h 397089"/>
                <a:gd name="connsiteX43" fmla="*/ 957206 w 1472985"/>
                <a:gd name="connsiteY43" fmla="*/ 124734 h 397089"/>
                <a:gd name="connsiteX44" fmla="*/ 973134 w 1472985"/>
                <a:gd name="connsiteY44" fmla="*/ 120752 h 397089"/>
                <a:gd name="connsiteX45" fmla="*/ 985080 w 1472985"/>
                <a:gd name="connsiteY45" fmla="*/ 116770 h 397089"/>
                <a:gd name="connsiteX46" fmla="*/ 995257 w 1472985"/>
                <a:gd name="connsiteY46" fmla="*/ 118098 h 397089"/>
                <a:gd name="connsiteX47" fmla="*/ 1004106 w 1472985"/>
                <a:gd name="connsiteY47" fmla="*/ 117213 h 397089"/>
                <a:gd name="connsiteX48" fmla="*/ 1011627 w 1472985"/>
                <a:gd name="connsiteY48" fmla="*/ 115000 h 397089"/>
                <a:gd name="connsiteX49" fmla="*/ 1018264 w 1472985"/>
                <a:gd name="connsiteY49" fmla="*/ 109249 h 397089"/>
                <a:gd name="connsiteX50" fmla="*/ 1032423 w 1472985"/>
                <a:gd name="connsiteY50" fmla="*/ 102169 h 397089"/>
                <a:gd name="connsiteX51" fmla="*/ 1037289 w 1472985"/>
                <a:gd name="connsiteY51" fmla="*/ 98187 h 397089"/>
                <a:gd name="connsiteX52" fmla="*/ 1051890 w 1472985"/>
                <a:gd name="connsiteY52" fmla="*/ 94648 h 397089"/>
                <a:gd name="connsiteX53" fmla="*/ 1071801 w 1472985"/>
                <a:gd name="connsiteY53" fmla="*/ 93763 h 397089"/>
                <a:gd name="connsiteX54" fmla="*/ 1084632 w 1472985"/>
                <a:gd name="connsiteY54" fmla="*/ 91993 h 397089"/>
                <a:gd name="connsiteX55" fmla="*/ 1098348 w 1472985"/>
                <a:gd name="connsiteY55" fmla="*/ 89781 h 397089"/>
                <a:gd name="connsiteX56" fmla="*/ 1104985 w 1472985"/>
                <a:gd name="connsiteY56" fmla="*/ 90666 h 397089"/>
                <a:gd name="connsiteX57" fmla="*/ 1112506 w 1472985"/>
                <a:gd name="connsiteY57" fmla="*/ 91993 h 397089"/>
                <a:gd name="connsiteX58" fmla="*/ 1137726 w 1472985"/>
                <a:gd name="connsiteY58" fmla="*/ 86684 h 397089"/>
                <a:gd name="connsiteX59" fmla="*/ 1141266 w 1472985"/>
                <a:gd name="connsiteY59" fmla="*/ 84914 h 397089"/>
                <a:gd name="connsiteX60" fmla="*/ 1157194 w 1472985"/>
                <a:gd name="connsiteY60" fmla="*/ 76950 h 397089"/>
                <a:gd name="connsiteX61" fmla="*/ 1164273 w 1472985"/>
                <a:gd name="connsiteY61" fmla="*/ 72525 h 397089"/>
                <a:gd name="connsiteX62" fmla="*/ 1167813 w 1472985"/>
                <a:gd name="connsiteY62" fmla="*/ 70755 h 397089"/>
                <a:gd name="connsiteX63" fmla="*/ 1186838 w 1472985"/>
                <a:gd name="connsiteY63" fmla="*/ 67658 h 397089"/>
                <a:gd name="connsiteX64" fmla="*/ 1203651 w 1472985"/>
                <a:gd name="connsiteY64" fmla="*/ 63234 h 397089"/>
                <a:gd name="connsiteX65" fmla="*/ 1262497 w 1472985"/>
                <a:gd name="connsiteY65" fmla="*/ 45536 h 397089"/>
                <a:gd name="connsiteX66" fmla="*/ 1274444 w 1472985"/>
                <a:gd name="connsiteY66" fmla="*/ 47305 h 397089"/>
                <a:gd name="connsiteX67" fmla="*/ 1276656 w 1472985"/>
                <a:gd name="connsiteY67" fmla="*/ 47305 h 397089"/>
                <a:gd name="connsiteX68" fmla="*/ 1283735 w 1472985"/>
                <a:gd name="connsiteY68" fmla="*/ 41553 h 397089"/>
                <a:gd name="connsiteX69" fmla="*/ 1290372 w 1472985"/>
                <a:gd name="connsiteY69" fmla="*/ 36687 h 397089"/>
                <a:gd name="connsiteX70" fmla="*/ 1297009 w 1472985"/>
                <a:gd name="connsiteY70" fmla="*/ 34032 h 397089"/>
                <a:gd name="connsiteX71" fmla="*/ 1305858 w 1472985"/>
                <a:gd name="connsiteY71" fmla="*/ 33147 h 397089"/>
                <a:gd name="connsiteX72" fmla="*/ 1316919 w 1472985"/>
                <a:gd name="connsiteY72" fmla="*/ 31377 h 397089"/>
                <a:gd name="connsiteX73" fmla="*/ 1325768 w 1472985"/>
                <a:gd name="connsiteY73" fmla="*/ 28722 h 397089"/>
                <a:gd name="connsiteX74" fmla="*/ 1332405 w 1472985"/>
                <a:gd name="connsiteY74" fmla="*/ 23855 h 397089"/>
                <a:gd name="connsiteX75" fmla="*/ 1339042 w 1472985"/>
                <a:gd name="connsiteY75" fmla="*/ 18988 h 397089"/>
                <a:gd name="connsiteX76" fmla="*/ 1346563 w 1472985"/>
                <a:gd name="connsiteY76" fmla="*/ 19873 h 397089"/>
                <a:gd name="connsiteX77" fmla="*/ 1355412 w 1472985"/>
                <a:gd name="connsiteY77" fmla="*/ 20758 h 397089"/>
                <a:gd name="connsiteX78" fmla="*/ 1367801 w 1472985"/>
                <a:gd name="connsiteY78" fmla="*/ 15006 h 397089"/>
                <a:gd name="connsiteX79" fmla="*/ 1381074 w 1472985"/>
                <a:gd name="connsiteY79" fmla="*/ 10582 h 397089"/>
                <a:gd name="connsiteX80" fmla="*/ 1389039 w 1472985"/>
                <a:gd name="connsiteY80" fmla="*/ 6157 h 397089"/>
                <a:gd name="connsiteX81" fmla="*/ 1387711 w 1472985"/>
                <a:gd name="connsiteY81" fmla="*/ 11024 h 397089"/>
                <a:gd name="connsiteX82" fmla="*/ 1389039 w 1472985"/>
                <a:gd name="connsiteY82" fmla="*/ 13237 h 397089"/>
                <a:gd name="connsiteX83" fmla="*/ 1401427 w 1472985"/>
                <a:gd name="connsiteY83" fmla="*/ 10582 h 397089"/>
                <a:gd name="connsiteX84" fmla="*/ 1403197 w 1472985"/>
                <a:gd name="connsiteY84" fmla="*/ 6157 h 397089"/>
                <a:gd name="connsiteX85" fmla="*/ 1408506 w 1472985"/>
                <a:gd name="connsiteY85" fmla="*/ 1733 h 397089"/>
                <a:gd name="connsiteX86" fmla="*/ 1421780 w 1472985"/>
                <a:gd name="connsiteY86" fmla="*/ -3134 h 397089"/>
                <a:gd name="connsiteX87" fmla="*/ 1444787 w 1472985"/>
                <a:gd name="connsiteY87" fmla="*/ 405 h 397089"/>
                <a:gd name="connsiteX88" fmla="*/ 1460273 w 1472985"/>
                <a:gd name="connsiteY88" fmla="*/ 11909 h 397089"/>
                <a:gd name="connsiteX89" fmla="*/ 1462043 w 1472985"/>
                <a:gd name="connsiteY89" fmla="*/ 15006 h 397089"/>
                <a:gd name="connsiteX90" fmla="*/ 1454079 w 1472985"/>
                <a:gd name="connsiteY90" fmla="*/ 26068 h 397089"/>
                <a:gd name="connsiteX91" fmla="*/ 1440805 w 1472985"/>
                <a:gd name="connsiteY91" fmla="*/ 32262 h 397089"/>
                <a:gd name="connsiteX92" fmla="*/ 1425320 w 1472985"/>
                <a:gd name="connsiteY92" fmla="*/ 34474 h 397089"/>
                <a:gd name="connsiteX93" fmla="*/ 1409834 w 1472985"/>
                <a:gd name="connsiteY93" fmla="*/ 36687 h 397089"/>
                <a:gd name="connsiteX94" fmla="*/ 1391251 w 1472985"/>
                <a:gd name="connsiteY94" fmla="*/ 45978 h 397089"/>
                <a:gd name="connsiteX95" fmla="*/ 1367801 w 1472985"/>
                <a:gd name="connsiteY95" fmla="*/ 55269 h 397089"/>
                <a:gd name="connsiteX96" fmla="*/ 1349218 w 1472985"/>
                <a:gd name="connsiteY96" fmla="*/ 57482 h 397089"/>
                <a:gd name="connsiteX97" fmla="*/ 1337272 w 1472985"/>
                <a:gd name="connsiteY97" fmla="*/ 60136 h 397089"/>
                <a:gd name="connsiteX98" fmla="*/ 1331520 w 1472985"/>
                <a:gd name="connsiteY98" fmla="*/ 66331 h 397089"/>
                <a:gd name="connsiteX99" fmla="*/ 1314707 w 1472985"/>
                <a:gd name="connsiteY99" fmla="*/ 72968 h 397089"/>
                <a:gd name="connsiteX100" fmla="*/ 1272674 w 1472985"/>
                <a:gd name="connsiteY100" fmla="*/ 82701 h 397089"/>
                <a:gd name="connsiteX101" fmla="*/ 1260285 w 1472985"/>
                <a:gd name="connsiteY101" fmla="*/ 89338 h 397089"/>
                <a:gd name="connsiteX102" fmla="*/ 1236393 w 1472985"/>
                <a:gd name="connsiteY102" fmla="*/ 95090 h 397089"/>
                <a:gd name="connsiteX103" fmla="*/ 1232853 w 1472985"/>
                <a:gd name="connsiteY103" fmla="*/ 99957 h 397089"/>
                <a:gd name="connsiteX104" fmla="*/ 1230198 w 1472985"/>
                <a:gd name="connsiteY104" fmla="*/ 102169 h 397089"/>
                <a:gd name="connsiteX105" fmla="*/ 1209846 w 1472985"/>
                <a:gd name="connsiteY105" fmla="*/ 108364 h 397089"/>
                <a:gd name="connsiteX106" fmla="*/ 1185953 w 1472985"/>
                <a:gd name="connsiteY106" fmla="*/ 115000 h 397089"/>
                <a:gd name="connsiteX107" fmla="*/ 1177547 w 1472985"/>
                <a:gd name="connsiteY107" fmla="*/ 116770 h 397089"/>
                <a:gd name="connsiteX108" fmla="*/ 1180644 w 1472985"/>
                <a:gd name="connsiteY108" fmla="*/ 122522 h 397089"/>
                <a:gd name="connsiteX109" fmla="*/ 1178874 w 1472985"/>
                <a:gd name="connsiteY109" fmla="*/ 125177 h 397089"/>
                <a:gd name="connsiteX110" fmla="*/ 1169140 w 1472985"/>
                <a:gd name="connsiteY110" fmla="*/ 122080 h 397089"/>
                <a:gd name="connsiteX111" fmla="*/ 1104542 w 1472985"/>
                <a:gd name="connsiteY111" fmla="*/ 138008 h 397089"/>
                <a:gd name="connsiteX112" fmla="*/ 1094808 w 1472985"/>
                <a:gd name="connsiteY112" fmla="*/ 139778 h 397089"/>
                <a:gd name="connsiteX113" fmla="*/ 1091269 w 1472985"/>
                <a:gd name="connsiteY113" fmla="*/ 142875 h 397089"/>
                <a:gd name="connsiteX114" fmla="*/ 1022689 w 1472985"/>
                <a:gd name="connsiteY114" fmla="*/ 163228 h 397089"/>
                <a:gd name="connsiteX115" fmla="*/ 1019591 w 1472985"/>
                <a:gd name="connsiteY115" fmla="*/ 168980 h 397089"/>
                <a:gd name="connsiteX116" fmla="*/ 991717 w 1472985"/>
                <a:gd name="connsiteY116" fmla="*/ 172962 h 397089"/>
                <a:gd name="connsiteX117" fmla="*/ 960303 w 1472985"/>
                <a:gd name="connsiteY117" fmla="*/ 175174 h 397089"/>
                <a:gd name="connsiteX118" fmla="*/ 911191 w 1472985"/>
                <a:gd name="connsiteY118" fmla="*/ 193314 h 397089"/>
                <a:gd name="connsiteX119" fmla="*/ 896590 w 1472985"/>
                <a:gd name="connsiteY119" fmla="*/ 197296 h 397089"/>
                <a:gd name="connsiteX120" fmla="*/ 886856 w 1472985"/>
                <a:gd name="connsiteY120" fmla="*/ 200394 h 397089"/>
                <a:gd name="connsiteX121" fmla="*/ 852345 w 1472985"/>
                <a:gd name="connsiteY121" fmla="*/ 214995 h 397089"/>
                <a:gd name="connsiteX122" fmla="*/ 848805 w 1472985"/>
                <a:gd name="connsiteY122" fmla="*/ 214995 h 397089"/>
                <a:gd name="connsiteX123" fmla="*/ 825355 w 1472985"/>
                <a:gd name="connsiteY123" fmla="*/ 216764 h 397089"/>
                <a:gd name="connsiteX124" fmla="*/ 785977 w 1472985"/>
                <a:gd name="connsiteY124" fmla="*/ 224728 h 397089"/>
                <a:gd name="connsiteX125" fmla="*/ 766952 w 1472985"/>
                <a:gd name="connsiteY125" fmla="*/ 230923 h 397089"/>
                <a:gd name="connsiteX126" fmla="*/ 756333 w 1472985"/>
                <a:gd name="connsiteY126" fmla="*/ 231365 h 397089"/>
                <a:gd name="connsiteX127" fmla="*/ 742174 w 1472985"/>
                <a:gd name="connsiteY127" fmla="*/ 230923 h 397089"/>
                <a:gd name="connsiteX128" fmla="*/ 688638 w 1472985"/>
                <a:gd name="connsiteY128" fmla="*/ 239772 h 397089"/>
                <a:gd name="connsiteX129" fmla="*/ 680231 w 1472985"/>
                <a:gd name="connsiteY129" fmla="*/ 240657 h 397089"/>
                <a:gd name="connsiteX130" fmla="*/ 669612 w 1472985"/>
                <a:gd name="connsiteY130" fmla="*/ 239329 h 397089"/>
                <a:gd name="connsiteX131" fmla="*/ 662091 w 1472985"/>
                <a:gd name="connsiteY131" fmla="*/ 239329 h 397089"/>
                <a:gd name="connsiteX132" fmla="*/ 650587 w 1472985"/>
                <a:gd name="connsiteY132" fmla="*/ 241984 h 397089"/>
                <a:gd name="connsiteX133" fmla="*/ 644392 w 1472985"/>
                <a:gd name="connsiteY133" fmla="*/ 245524 h 397089"/>
                <a:gd name="connsiteX134" fmla="*/ 639968 w 1472985"/>
                <a:gd name="connsiteY134" fmla="*/ 245081 h 397089"/>
                <a:gd name="connsiteX135" fmla="*/ 635543 w 1472985"/>
                <a:gd name="connsiteY135" fmla="*/ 244196 h 397089"/>
                <a:gd name="connsiteX136" fmla="*/ 628907 w 1472985"/>
                <a:gd name="connsiteY136" fmla="*/ 249506 h 397089"/>
                <a:gd name="connsiteX137" fmla="*/ 622270 w 1472985"/>
                <a:gd name="connsiteY137" fmla="*/ 253045 h 397089"/>
                <a:gd name="connsiteX138" fmla="*/ 606784 w 1472985"/>
                <a:gd name="connsiteY138" fmla="*/ 256143 h 397089"/>
                <a:gd name="connsiteX139" fmla="*/ 591298 w 1472985"/>
                <a:gd name="connsiteY139" fmla="*/ 259240 h 397089"/>
                <a:gd name="connsiteX140" fmla="*/ 560769 w 1472985"/>
                <a:gd name="connsiteY140" fmla="*/ 262779 h 397089"/>
                <a:gd name="connsiteX141" fmla="*/ 545283 w 1472985"/>
                <a:gd name="connsiteY141" fmla="*/ 266761 h 397089"/>
                <a:gd name="connsiteX142" fmla="*/ 516081 w 1472985"/>
                <a:gd name="connsiteY142" fmla="*/ 270743 h 397089"/>
                <a:gd name="connsiteX143" fmla="*/ 512099 w 1472985"/>
                <a:gd name="connsiteY143" fmla="*/ 271186 h 397089"/>
                <a:gd name="connsiteX144" fmla="*/ 484225 w 1472985"/>
                <a:gd name="connsiteY144" fmla="*/ 274725 h 397089"/>
                <a:gd name="connsiteX145" fmla="*/ 467412 w 1472985"/>
                <a:gd name="connsiteY145" fmla="*/ 276053 h 397089"/>
                <a:gd name="connsiteX146" fmla="*/ 454138 w 1472985"/>
                <a:gd name="connsiteY146" fmla="*/ 280920 h 397089"/>
                <a:gd name="connsiteX147" fmla="*/ 430246 w 1472985"/>
                <a:gd name="connsiteY147" fmla="*/ 280920 h 397089"/>
                <a:gd name="connsiteX148" fmla="*/ 419185 w 1472985"/>
                <a:gd name="connsiteY148" fmla="*/ 283132 h 397089"/>
                <a:gd name="connsiteX149" fmla="*/ 383788 w 1472985"/>
                <a:gd name="connsiteY149" fmla="*/ 291981 h 397089"/>
                <a:gd name="connsiteX150" fmla="*/ 374939 w 1472985"/>
                <a:gd name="connsiteY150" fmla="*/ 298175 h 397089"/>
                <a:gd name="connsiteX151" fmla="*/ 355029 w 1472985"/>
                <a:gd name="connsiteY151" fmla="*/ 301715 h 397089"/>
                <a:gd name="connsiteX152" fmla="*/ 325827 w 1472985"/>
                <a:gd name="connsiteY152" fmla="*/ 307024 h 397089"/>
                <a:gd name="connsiteX153" fmla="*/ 317421 w 1472985"/>
                <a:gd name="connsiteY153" fmla="*/ 309679 h 397089"/>
                <a:gd name="connsiteX154" fmla="*/ 305475 w 1472985"/>
                <a:gd name="connsiteY154" fmla="*/ 313219 h 397089"/>
                <a:gd name="connsiteX155" fmla="*/ 294413 w 1472985"/>
                <a:gd name="connsiteY155" fmla="*/ 318086 h 397089"/>
                <a:gd name="connsiteX156" fmla="*/ 290431 w 1472985"/>
                <a:gd name="connsiteY156" fmla="*/ 319856 h 397089"/>
                <a:gd name="connsiteX157" fmla="*/ 277158 w 1472985"/>
                <a:gd name="connsiteY157" fmla="*/ 321625 h 397089"/>
                <a:gd name="connsiteX158" fmla="*/ 250168 w 1472985"/>
                <a:gd name="connsiteY158" fmla="*/ 326492 h 397089"/>
                <a:gd name="connsiteX159" fmla="*/ 232470 w 1472985"/>
                <a:gd name="connsiteY159" fmla="*/ 330917 h 397089"/>
                <a:gd name="connsiteX160" fmla="*/ 228488 w 1472985"/>
                <a:gd name="connsiteY160" fmla="*/ 332687 h 397089"/>
                <a:gd name="connsiteX161" fmla="*/ 218754 w 1472985"/>
                <a:gd name="connsiteY161" fmla="*/ 334456 h 397089"/>
                <a:gd name="connsiteX162" fmla="*/ 213002 w 1472985"/>
                <a:gd name="connsiteY162" fmla="*/ 337554 h 397089"/>
                <a:gd name="connsiteX163" fmla="*/ 206808 w 1472985"/>
                <a:gd name="connsiteY163" fmla="*/ 338439 h 397089"/>
                <a:gd name="connsiteX164" fmla="*/ 197516 w 1472985"/>
                <a:gd name="connsiteY164" fmla="*/ 341978 h 397089"/>
                <a:gd name="connsiteX165" fmla="*/ 177606 w 1472985"/>
                <a:gd name="connsiteY165" fmla="*/ 352155 h 397089"/>
                <a:gd name="connsiteX166" fmla="*/ 155926 w 1472985"/>
                <a:gd name="connsiteY166" fmla="*/ 349057 h 397089"/>
                <a:gd name="connsiteX167" fmla="*/ 153714 w 1472985"/>
                <a:gd name="connsiteY167" fmla="*/ 350385 h 397089"/>
                <a:gd name="connsiteX168" fmla="*/ 147962 w 1472985"/>
                <a:gd name="connsiteY168" fmla="*/ 353039 h 397089"/>
                <a:gd name="connsiteX169" fmla="*/ 136900 w 1472985"/>
                <a:gd name="connsiteY169" fmla="*/ 358349 h 397089"/>
                <a:gd name="connsiteX170" fmla="*/ 126724 w 1472985"/>
                <a:gd name="connsiteY170" fmla="*/ 360119 h 397089"/>
                <a:gd name="connsiteX171" fmla="*/ 122300 w 1472985"/>
                <a:gd name="connsiteY171" fmla="*/ 357906 h 397089"/>
                <a:gd name="connsiteX172" fmla="*/ 76727 w 1472985"/>
                <a:gd name="connsiteY172" fmla="*/ 375604 h 397089"/>
                <a:gd name="connsiteX173" fmla="*/ 52392 w 1472985"/>
                <a:gd name="connsiteY173" fmla="*/ 385338 h 397089"/>
                <a:gd name="connsiteX174" fmla="*/ 31154 w 1472985"/>
                <a:gd name="connsiteY174" fmla="*/ 391090 h 39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472985" h="397089">
                  <a:moveTo>
                    <a:pt x="31154" y="391090"/>
                  </a:moveTo>
                  <a:cubicBezTo>
                    <a:pt x="26288" y="389320"/>
                    <a:pt x="15226" y="382684"/>
                    <a:pt x="6820" y="376932"/>
                  </a:cubicBezTo>
                  <a:cubicBezTo>
                    <a:pt x="-6011" y="368083"/>
                    <a:pt x="-7781" y="365428"/>
                    <a:pt x="-2914" y="361004"/>
                  </a:cubicBezTo>
                  <a:cubicBezTo>
                    <a:pt x="183" y="357906"/>
                    <a:pt x="2838" y="356579"/>
                    <a:pt x="2838" y="357906"/>
                  </a:cubicBezTo>
                  <a:cubicBezTo>
                    <a:pt x="2838" y="359234"/>
                    <a:pt x="8589" y="357464"/>
                    <a:pt x="16111" y="353482"/>
                  </a:cubicBezTo>
                  <a:cubicBezTo>
                    <a:pt x="23190" y="349942"/>
                    <a:pt x="40888" y="345518"/>
                    <a:pt x="54604" y="344633"/>
                  </a:cubicBezTo>
                  <a:cubicBezTo>
                    <a:pt x="68763" y="343305"/>
                    <a:pt x="88231" y="339766"/>
                    <a:pt x="97965" y="336226"/>
                  </a:cubicBezTo>
                  <a:cubicBezTo>
                    <a:pt x="107699" y="333129"/>
                    <a:pt x="124069" y="327820"/>
                    <a:pt x="134688" y="324723"/>
                  </a:cubicBezTo>
                  <a:cubicBezTo>
                    <a:pt x="144865" y="321625"/>
                    <a:pt x="153271" y="317643"/>
                    <a:pt x="153271" y="315873"/>
                  </a:cubicBezTo>
                  <a:cubicBezTo>
                    <a:pt x="153271" y="314104"/>
                    <a:pt x="155926" y="312776"/>
                    <a:pt x="159023" y="312334"/>
                  </a:cubicBezTo>
                  <a:cubicBezTo>
                    <a:pt x="177606" y="311449"/>
                    <a:pt x="263442" y="291981"/>
                    <a:pt x="273618" y="286672"/>
                  </a:cubicBezTo>
                  <a:cubicBezTo>
                    <a:pt x="279812" y="283132"/>
                    <a:pt x="293971" y="280035"/>
                    <a:pt x="304590" y="280035"/>
                  </a:cubicBezTo>
                  <a:cubicBezTo>
                    <a:pt x="314766" y="279592"/>
                    <a:pt x="326270" y="277380"/>
                    <a:pt x="329367" y="274725"/>
                  </a:cubicBezTo>
                  <a:cubicBezTo>
                    <a:pt x="332022" y="272513"/>
                    <a:pt x="334676" y="272071"/>
                    <a:pt x="334676" y="273841"/>
                  </a:cubicBezTo>
                  <a:cubicBezTo>
                    <a:pt x="334676" y="276053"/>
                    <a:pt x="338216" y="274283"/>
                    <a:pt x="342640" y="270743"/>
                  </a:cubicBezTo>
                  <a:cubicBezTo>
                    <a:pt x="346623" y="267204"/>
                    <a:pt x="362993" y="261452"/>
                    <a:pt x="378921" y="258355"/>
                  </a:cubicBezTo>
                  <a:cubicBezTo>
                    <a:pt x="394850" y="255258"/>
                    <a:pt x="409008" y="250391"/>
                    <a:pt x="410778" y="247736"/>
                  </a:cubicBezTo>
                  <a:cubicBezTo>
                    <a:pt x="412548" y="245081"/>
                    <a:pt x="417857" y="245081"/>
                    <a:pt x="425821" y="249063"/>
                  </a:cubicBezTo>
                  <a:cubicBezTo>
                    <a:pt x="434228" y="252603"/>
                    <a:pt x="439095" y="253045"/>
                    <a:pt x="442635" y="249506"/>
                  </a:cubicBezTo>
                  <a:cubicBezTo>
                    <a:pt x="444847" y="247293"/>
                    <a:pt x="451484" y="245081"/>
                    <a:pt x="457235" y="245081"/>
                  </a:cubicBezTo>
                  <a:cubicBezTo>
                    <a:pt x="462987" y="245081"/>
                    <a:pt x="467412" y="243311"/>
                    <a:pt x="467412" y="241542"/>
                  </a:cubicBezTo>
                  <a:cubicBezTo>
                    <a:pt x="467412" y="239772"/>
                    <a:pt x="474491" y="238002"/>
                    <a:pt x="483340" y="237560"/>
                  </a:cubicBezTo>
                  <a:cubicBezTo>
                    <a:pt x="492189" y="237117"/>
                    <a:pt x="500596" y="235347"/>
                    <a:pt x="502365" y="233135"/>
                  </a:cubicBezTo>
                  <a:cubicBezTo>
                    <a:pt x="503693" y="230923"/>
                    <a:pt x="510330" y="229595"/>
                    <a:pt x="516966" y="229595"/>
                  </a:cubicBezTo>
                  <a:cubicBezTo>
                    <a:pt x="523603" y="230038"/>
                    <a:pt x="536877" y="226498"/>
                    <a:pt x="545726" y="221631"/>
                  </a:cubicBezTo>
                  <a:cubicBezTo>
                    <a:pt x="555017" y="217207"/>
                    <a:pt x="569176" y="213225"/>
                    <a:pt x="576697" y="212782"/>
                  </a:cubicBezTo>
                  <a:cubicBezTo>
                    <a:pt x="584661" y="212340"/>
                    <a:pt x="591298" y="210570"/>
                    <a:pt x="591298" y="208800"/>
                  </a:cubicBezTo>
                  <a:cubicBezTo>
                    <a:pt x="591298" y="205261"/>
                    <a:pt x="613421" y="200394"/>
                    <a:pt x="637756" y="197739"/>
                  </a:cubicBezTo>
                  <a:cubicBezTo>
                    <a:pt x="674479" y="194642"/>
                    <a:pt x="680231" y="193314"/>
                    <a:pt x="685098" y="188447"/>
                  </a:cubicBezTo>
                  <a:cubicBezTo>
                    <a:pt x="688195" y="185350"/>
                    <a:pt x="693062" y="183138"/>
                    <a:pt x="696159" y="183138"/>
                  </a:cubicBezTo>
                  <a:cubicBezTo>
                    <a:pt x="699699" y="183138"/>
                    <a:pt x="700584" y="180041"/>
                    <a:pt x="698814" y="175616"/>
                  </a:cubicBezTo>
                  <a:cubicBezTo>
                    <a:pt x="696159" y="168537"/>
                    <a:pt x="696602" y="168537"/>
                    <a:pt x="703239" y="173404"/>
                  </a:cubicBezTo>
                  <a:cubicBezTo>
                    <a:pt x="707663" y="177386"/>
                    <a:pt x="714300" y="178271"/>
                    <a:pt x="720494" y="176059"/>
                  </a:cubicBezTo>
                  <a:cubicBezTo>
                    <a:pt x="732440" y="172519"/>
                    <a:pt x="747041" y="169864"/>
                    <a:pt x="768279" y="167652"/>
                  </a:cubicBezTo>
                  <a:cubicBezTo>
                    <a:pt x="793499" y="165440"/>
                    <a:pt x="808100" y="160573"/>
                    <a:pt x="808100" y="153936"/>
                  </a:cubicBezTo>
                  <a:cubicBezTo>
                    <a:pt x="808100" y="149512"/>
                    <a:pt x="814294" y="147742"/>
                    <a:pt x="829337" y="147299"/>
                  </a:cubicBezTo>
                  <a:cubicBezTo>
                    <a:pt x="840841" y="146857"/>
                    <a:pt x="852345" y="147299"/>
                    <a:pt x="854557" y="147742"/>
                  </a:cubicBezTo>
                  <a:cubicBezTo>
                    <a:pt x="863848" y="150397"/>
                    <a:pt x="875795" y="148184"/>
                    <a:pt x="878892" y="143317"/>
                  </a:cubicBezTo>
                  <a:cubicBezTo>
                    <a:pt x="880662" y="140663"/>
                    <a:pt x="885086" y="139778"/>
                    <a:pt x="889068" y="141548"/>
                  </a:cubicBezTo>
                  <a:cubicBezTo>
                    <a:pt x="894378" y="143317"/>
                    <a:pt x="896590" y="141990"/>
                    <a:pt x="896590" y="136238"/>
                  </a:cubicBezTo>
                  <a:cubicBezTo>
                    <a:pt x="897032" y="128716"/>
                    <a:pt x="897032" y="128274"/>
                    <a:pt x="901014" y="135353"/>
                  </a:cubicBezTo>
                  <a:cubicBezTo>
                    <a:pt x="904996" y="141990"/>
                    <a:pt x="906766" y="141990"/>
                    <a:pt x="917828" y="136238"/>
                  </a:cubicBezTo>
                  <a:cubicBezTo>
                    <a:pt x="924464" y="133141"/>
                    <a:pt x="933313" y="130044"/>
                    <a:pt x="937295" y="130044"/>
                  </a:cubicBezTo>
                  <a:cubicBezTo>
                    <a:pt x="941277" y="130044"/>
                    <a:pt x="950127" y="127832"/>
                    <a:pt x="957206" y="124734"/>
                  </a:cubicBezTo>
                  <a:cubicBezTo>
                    <a:pt x="963843" y="122080"/>
                    <a:pt x="971364" y="120310"/>
                    <a:pt x="973134" y="120752"/>
                  </a:cubicBezTo>
                  <a:cubicBezTo>
                    <a:pt x="974904" y="120752"/>
                    <a:pt x="980213" y="119425"/>
                    <a:pt x="985080" y="116770"/>
                  </a:cubicBezTo>
                  <a:cubicBezTo>
                    <a:pt x="990832" y="113673"/>
                    <a:pt x="993929" y="114116"/>
                    <a:pt x="995257" y="118098"/>
                  </a:cubicBezTo>
                  <a:cubicBezTo>
                    <a:pt x="996584" y="122080"/>
                    <a:pt x="998354" y="122080"/>
                    <a:pt x="1004106" y="117213"/>
                  </a:cubicBezTo>
                  <a:cubicBezTo>
                    <a:pt x="1008530" y="114116"/>
                    <a:pt x="1011627" y="112788"/>
                    <a:pt x="1011627" y="115000"/>
                  </a:cubicBezTo>
                  <a:cubicBezTo>
                    <a:pt x="1011627" y="117213"/>
                    <a:pt x="1014724" y="114558"/>
                    <a:pt x="1018264" y="109249"/>
                  </a:cubicBezTo>
                  <a:cubicBezTo>
                    <a:pt x="1022689" y="103054"/>
                    <a:pt x="1027556" y="100400"/>
                    <a:pt x="1032423" y="102169"/>
                  </a:cubicBezTo>
                  <a:cubicBezTo>
                    <a:pt x="1037732" y="104382"/>
                    <a:pt x="1039059" y="103054"/>
                    <a:pt x="1037289" y="98187"/>
                  </a:cubicBezTo>
                  <a:cubicBezTo>
                    <a:pt x="1035077" y="92878"/>
                    <a:pt x="1037289" y="91993"/>
                    <a:pt x="1051890" y="94648"/>
                  </a:cubicBezTo>
                  <a:cubicBezTo>
                    <a:pt x="1062067" y="96417"/>
                    <a:pt x="1070473" y="95975"/>
                    <a:pt x="1071801" y="93763"/>
                  </a:cubicBezTo>
                  <a:cubicBezTo>
                    <a:pt x="1073571" y="91551"/>
                    <a:pt x="1079322" y="90666"/>
                    <a:pt x="1084632" y="91993"/>
                  </a:cubicBezTo>
                  <a:cubicBezTo>
                    <a:pt x="1090384" y="93320"/>
                    <a:pt x="1096578" y="92435"/>
                    <a:pt x="1098348" y="89781"/>
                  </a:cubicBezTo>
                  <a:cubicBezTo>
                    <a:pt x="1100118" y="86241"/>
                    <a:pt x="1102330" y="86684"/>
                    <a:pt x="1104985" y="90666"/>
                  </a:cubicBezTo>
                  <a:cubicBezTo>
                    <a:pt x="1107639" y="95090"/>
                    <a:pt x="1109852" y="95533"/>
                    <a:pt x="1112506" y="91993"/>
                  </a:cubicBezTo>
                  <a:cubicBezTo>
                    <a:pt x="1117373" y="84471"/>
                    <a:pt x="1141266" y="79604"/>
                    <a:pt x="1137726" y="86684"/>
                  </a:cubicBezTo>
                  <a:cubicBezTo>
                    <a:pt x="1135956" y="89781"/>
                    <a:pt x="1137726" y="88896"/>
                    <a:pt x="1141266" y="84914"/>
                  </a:cubicBezTo>
                  <a:cubicBezTo>
                    <a:pt x="1144805" y="80489"/>
                    <a:pt x="1151884" y="76950"/>
                    <a:pt x="1157194" y="76950"/>
                  </a:cubicBezTo>
                  <a:cubicBezTo>
                    <a:pt x="1162503" y="76950"/>
                    <a:pt x="1165600" y="75180"/>
                    <a:pt x="1164273" y="72525"/>
                  </a:cubicBezTo>
                  <a:cubicBezTo>
                    <a:pt x="1162946" y="70313"/>
                    <a:pt x="1164273" y="69428"/>
                    <a:pt x="1167813" y="70755"/>
                  </a:cubicBezTo>
                  <a:cubicBezTo>
                    <a:pt x="1170910" y="71640"/>
                    <a:pt x="1179759" y="70313"/>
                    <a:pt x="1186838" y="67658"/>
                  </a:cubicBezTo>
                  <a:cubicBezTo>
                    <a:pt x="1193917" y="64561"/>
                    <a:pt x="1201439" y="62791"/>
                    <a:pt x="1203651" y="63234"/>
                  </a:cubicBezTo>
                  <a:cubicBezTo>
                    <a:pt x="1207191" y="64119"/>
                    <a:pt x="1238163" y="54827"/>
                    <a:pt x="1262497" y="45536"/>
                  </a:cubicBezTo>
                  <a:cubicBezTo>
                    <a:pt x="1268692" y="43323"/>
                    <a:pt x="1272674" y="43766"/>
                    <a:pt x="1274444" y="47305"/>
                  </a:cubicBezTo>
                  <a:cubicBezTo>
                    <a:pt x="1275771" y="51287"/>
                    <a:pt x="1276656" y="51287"/>
                    <a:pt x="1276656" y="47305"/>
                  </a:cubicBezTo>
                  <a:cubicBezTo>
                    <a:pt x="1277098" y="44208"/>
                    <a:pt x="1280195" y="41553"/>
                    <a:pt x="1283735" y="41553"/>
                  </a:cubicBezTo>
                  <a:cubicBezTo>
                    <a:pt x="1287275" y="41553"/>
                    <a:pt x="1290372" y="39341"/>
                    <a:pt x="1290372" y="36687"/>
                  </a:cubicBezTo>
                  <a:cubicBezTo>
                    <a:pt x="1290372" y="34032"/>
                    <a:pt x="1293469" y="32704"/>
                    <a:pt x="1297009" y="34032"/>
                  </a:cubicBezTo>
                  <a:cubicBezTo>
                    <a:pt x="1300548" y="35802"/>
                    <a:pt x="1304530" y="34917"/>
                    <a:pt x="1305858" y="33147"/>
                  </a:cubicBezTo>
                  <a:cubicBezTo>
                    <a:pt x="1307185" y="30935"/>
                    <a:pt x="1312052" y="30050"/>
                    <a:pt x="1316919" y="31377"/>
                  </a:cubicBezTo>
                  <a:cubicBezTo>
                    <a:pt x="1321786" y="32704"/>
                    <a:pt x="1325768" y="31377"/>
                    <a:pt x="1325768" y="28722"/>
                  </a:cubicBezTo>
                  <a:cubicBezTo>
                    <a:pt x="1325768" y="26068"/>
                    <a:pt x="1328865" y="23855"/>
                    <a:pt x="1332405" y="23855"/>
                  </a:cubicBezTo>
                  <a:cubicBezTo>
                    <a:pt x="1335944" y="23855"/>
                    <a:pt x="1339042" y="21643"/>
                    <a:pt x="1339042" y="18988"/>
                  </a:cubicBezTo>
                  <a:cubicBezTo>
                    <a:pt x="1339042" y="15449"/>
                    <a:pt x="1341696" y="15891"/>
                    <a:pt x="1346563" y="19873"/>
                  </a:cubicBezTo>
                  <a:cubicBezTo>
                    <a:pt x="1352315" y="24740"/>
                    <a:pt x="1354085" y="24740"/>
                    <a:pt x="1355412" y="20758"/>
                  </a:cubicBezTo>
                  <a:cubicBezTo>
                    <a:pt x="1356740" y="17661"/>
                    <a:pt x="1362049" y="15006"/>
                    <a:pt x="1367801" y="15006"/>
                  </a:cubicBezTo>
                  <a:cubicBezTo>
                    <a:pt x="1373553" y="15006"/>
                    <a:pt x="1379747" y="13237"/>
                    <a:pt x="1381074" y="10582"/>
                  </a:cubicBezTo>
                  <a:cubicBezTo>
                    <a:pt x="1382402" y="8370"/>
                    <a:pt x="1386384" y="6157"/>
                    <a:pt x="1389039" y="6157"/>
                  </a:cubicBezTo>
                  <a:cubicBezTo>
                    <a:pt x="1392136" y="6157"/>
                    <a:pt x="1391693" y="7927"/>
                    <a:pt x="1387711" y="11024"/>
                  </a:cubicBezTo>
                  <a:cubicBezTo>
                    <a:pt x="1382402" y="15006"/>
                    <a:pt x="1382402" y="15449"/>
                    <a:pt x="1389039" y="13237"/>
                  </a:cubicBezTo>
                  <a:cubicBezTo>
                    <a:pt x="1393463" y="11909"/>
                    <a:pt x="1399215" y="10582"/>
                    <a:pt x="1401427" y="10582"/>
                  </a:cubicBezTo>
                  <a:cubicBezTo>
                    <a:pt x="1404082" y="10582"/>
                    <a:pt x="1404524" y="8812"/>
                    <a:pt x="1403197" y="6157"/>
                  </a:cubicBezTo>
                  <a:cubicBezTo>
                    <a:pt x="1401870" y="3945"/>
                    <a:pt x="1404082" y="1733"/>
                    <a:pt x="1408506" y="1733"/>
                  </a:cubicBezTo>
                  <a:cubicBezTo>
                    <a:pt x="1413373" y="1733"/>
                    <a:pt x="1419125" y="-479"/>
                    <a:pt x="1421780" y="-3134"/>
                  </a:cubicBezTo>
                  <a:cubicBezTo>
                    <a:pt x="1425320" y="-6674"/>
                    <a:pt x="1431514" y="-5346"/>
                    <a:pt x="1444787" y="405"/>
                  </a:cubicBezTo>
                  <a:cubicBezTo>
                    <a:pt x="1454964" y="5272"/>
                    <a:pt x="1461601" y="10139"/>
                    <a:pt x="1460273" y="11909"/>
                  </a:cubicBezTo>
                  <a:cubicBezTo>
                    <a:pt x="1458503" y="13679"/>
                    <a:pt x="1459388" y="15006"/>
                    <a:pt x="1462043" y="15006"/>
                  </a:cubicBezTo>
                  <a:cubicBezTo>
                    <a:pt x="1472662" y="15006"/>
                    <a:pt x="1466910" y="23413"/>
                    <a:pt x="1454079" y="26068"/>
                  </a:cubicBezTo>
                  <a:cubicBezTo>
                    <a:pt x="1447000" y="27837"/>
                    <a:pt x="1440805" y="30492"/>
                    <a:pt x="1440805" y="32262"/>
                  </a:cubicBezTo>
                  <a:cubicBezTo>
                    <a:pt x="1440805" y="34032"/>
                    <a:pt x="1433726" y="34917"/>
                    <a:pt x="1425320" y="34474"/>
                  </a:cubicBezTo>
                  <a:cubicBezTo>
                    <a:pt x="1416913" y="33589"/>
                    <a:pt x="1409834" y="34474"/>
                    <a:pt x="1409834" y="36687"/>
                  </a:cubicBezTo>
                  <a:cubicBezTo>
                    <a:pt x="1409834" y="38456"/>
                    <a:pt x="1401427" y="42881"/>
                    <a:pt x="1391251" y="45978"/>
                  </a:cubicBezTo>
                  <a:cubicBezTo>
                    <a:pt x="1380632" y="49518"/>
                    <a:pt x="1370013" y="53500"/>
                    <a:pt x="1367801" y="55269"/>
                  </a:cubicBezTo>
                  <a:cubicBezTo>
                    <a:pt x="1365146" y="57039"/>
                    <a:pt x="1357182" y="57924"/>
                    <a:pt x="1349218" y="57482"/>
                  </a:cubicBezTo>
                  <a:cubicBezTo>
                    <a:pt x="1341696" y="57039"/>
                    <a:pt x="1336387" y="58367"/>
                    <a:pt x="1337272" y="60136"/>
                  </a:cubicBezTo>
                  <a:cubicBezTo>
                    <a:pt x="1338599" y="61906"/>
                    <a:pt x="1335944" y="65003"/>
                    <a:pt x="1331520" y="66331"/>
                  </a:cubicBezTo>
                  <a:cubicBezTo>
                    <a:pt x="1327095" y="67658"/>
                    <a:pt x="1319574" y="70755"/>
                    <a:pt x="1314707" y="72968"/>
                  </a:cubicBezTo>
                  <a:cubicBezTo>
                    <a:pt x="1306300" y="76507"/>
                    <a:pt x="1287717" y="80932"/>
                    <a:pt x="1272674" y="82701"/>
                  </a:cubicBezTo>
                  <a:cubicBezTo>
                    <a:pt x="1269134" y="83144"/>
                    <a:pt x="1263382" y="86241"/>
                    <a:pt x="1260285" y="89338"/>
                  </a:cubicBezTo>
                  <a:cubicBezTo>
                    <a:pt x="1254976" y="94205"/>
                    <a:pt x="1245242" y="96417"/>
                    <a:pt x="1236393" y="95090"/>
                  </a:cubicBezTo>
                  <a:cubicBezTo>
                    <a:pt x="1234180" y="95090"/>
                    <a:pt x="1232853" y="96860"/>
                    <a:pt x="1232853" y="99957"/>
                  </a:cubicBezTo>
                  <a:cubicBezTo>
                    <a:pt x="1232853" y="102612"/>
                    <a:pt x="1231526" y="103939"/>
                    <a:pt x="1230198" y="102169"/>
                  </a:cubicBezTo>
                  <a:cubicBezTo>
                    <a:pt x="1228429" y="100842"/>
                    <a:pt x="1219580" y="103497"/>
                    <a:pt x="1209846" y="108364"/>
                  </a:cubicBezTo>
                  <a:cubicBezTo>
                    <a:pt x="1200112" y="113231"/>
                    <a:pt x="1189493" y="116328"/>
                    <a:pt x="1185953" y="115000"/>
                  </a:cubicBezTo>
                  <a:cubicBezTo>
                    <a:pt x="1182856" y="113673"/>
                    <a:pt x="1178874" y="114558"/>
                    <a:pt x="1177547" y="116770"/>
                  </a:cubicBezTo>
                  <a:cubicBezTo>
                    <a:pt x="1176219" y="118540"/>
                    <a:pt x="1177989" y="121637"/>
                    <a:pt x="1180644" y="122522"/>
                  </a:cubicBezTo>
                  <a:cubicBezTo>
                    <a:pt x="1184183" y="124292"/>
                    <a:pt x="1183741" y="125177"/>
                    <a:pt x="1178874" y="125177"/>
                  </a:cubicBezTo>
                  <a:cubicBezTo>
                    <a:pt x="1174892" y="125619"/>
                    <a:pt x="1170467" y="123849"/>
                    <a:pt x="1169140" y="122080"/>
                  </a:cubicBezTo>
                  <a:cubicBezTo>
                    <a:pt x="1167370" y="118983"/>
                    <a:pt x="1133744" y="126947"/>
                    <a:pt x="1104542" y="138008"/>
                  </a:cubicBezTo>
                  <a:cubicBezTo>
                    <a:pt x="1101003" y="139335"/>
                    <a:pt x="1096578" y="139778"/>
                    <a:pt x="1094808" y="139778"/>
                  </a:cubicBezTo>
                  <a:cubicBezTo>
                    <a:pt x="1092596" y="139335"/>
                    <a:pt x="1091269" y="140663"/>
                    <a:pt x="1091269" y="142875"/>
                  </a:cubicBezTo>
                  <a:cubicBezTo>
                    <a:pt x="1091269" y="145972"/>
                    <a:pt x="1038174" y="161900"/>
                    <a:pt x="1022689" y="163228"/>
                  </a:cubicBezTo>
                  <a:cubicBezTo>
                    <a:pt x="1020476" y="163670"/>
                    <a:pt x="1018707" y="166325"/>
                    <a:pt x="1019591" y="168980"/>
                  </a:cubicBezTo>
                  <a:cubicBezTo>
                    <a:pt x="1020476" y="173404"/>
                    <a:pt x="1012955" y="174289"/>
                    <a:pt x="991717" y="172962"/>
                  </a:cubicBezTo>
                  <a:cubicBezTo>
                    <a:pt x="975346" y="172077"/>
                    <a:pt x="961630" y="172962"/>
                    <a:pt x="960303" y="175174"/>
                  </a:cubicBezTo>
                  <a:cubicBezTo>
                    <a:pt x="956321" y="181368"/>
                    <a:pt x="927119" y="191987"/>
                    <a:pt x="911191" y="193314"/>
                  </a:cubicBezTo>
                  <a:cubicBezTo>
                    <a:pt x="903227" y="193757"/>
                    <a:pt x="896590" y="195527"/>
                    <a:pt x="896590" y="197296"/>
                  </a:cubicBezTo>
                  <a:cubicBezTo>
                    <a:pt x="896590" y="199066"/>
                    <a:pt x="892165" y="200394"/>
                    <a:pt x="886856" y="200394"/>
                  </a:cubicBezTo>
                  <a:cubicBezTo>
                    <a:pt x="872697" y="199509"/>
                    <a:pt x="852345" y="208358"/>
                    <a:pt x="852345" y="214995"/>
                  </a:cubicBezTo>
                  <a:cubicBezTo>
                    <a:pt x="852345" y="219861"/>
                    <a:pt x="851460" y="219861"/>
                    <a:pt x="848805" y="214995"/>
                  </a:cubicBezTo>
                  <a:cubicBezTo>
                    <a:pt x="845708" y="210570"/>
                    <a:pt x="841283" y="211012"/>
                    <a:pt x="825355" y="216764"/>
                  </a:cubicBezTo>
                  <a:cubicBezTo>
                    <a:pt x="814736" y="220746"/>
                    <a:pt x="797038" y="224286"/>
                    <a:pt x="785977" y="224728"/>
                  </a:cubicBezTo>
                  <a:cubicBezTo>
                    <a:pt x="773588" y="225613"/>
                    <a:pt x="766509" y="227826"/>
                    <a:pt x="766952" y="230923"/>
                  </a:cubicBezTo>
                  <a:cubicBezTo>
                    <a:pt x="767836" y="234462"/>
                    <a:pt x="765182" y="234905"/>
                    <a:pt x="756333" y="231365"/>
                  </a:cubicBezTo>
                  <a:cubicBezTo>
                    <a:pt x="750138" y="229153"/>
                    <a:pt x="743502" y="228711"/>
                    <a:pt x="742174" y="230923"/>
                  </a:cubicBezTo>
                  <a:cubicBezTo>
                    <a:pt x="738635" y="236232"/>
                    <a:pt x="688638" y="244639"/>
                    <a:pt x="688638" y="239772"/>
                  </a:cubicBezTo>
                  <a:cubicBezTo>
                    <a:pt x="688638" y="237560"/>
                    <a:pt x="684656" y="238002"/>
                    <a:pt x="680231" y="240657"/>
                  </a:cubicBezTo>
                  <a:cubicBezTo>
                    <a:pt x="674037" y="243754"/>
                    <a:pt x="670940" y="243311"/>
                    <a:pt x="669612" y="239329"/>
                  </a:cubicBezTo>
                  <a:cubicBezTo>
                    <a:pt x="668285" y="235347"/>
                    <a:pt x="666515" y="235347"/>
                    <a:pt x="662091" y="239329"/>
                  </a:cubicBezTo>
                  <a:cubicBezTo>
                    <a:pt x="658993" y="241984"/>
                    <a:pt x="653684" y="243311"/>
                    <a:pt x="650587" y="241984"/>
                  </a:cubicBezTo>
                  <a:cubicBezTo>
                    <a:pt x="647047" y="240657"/>
                    <a:pt x="644392" y="242427"/>
                    <a:pt x="644392" y="245524"/>
                  </a:cubicBezTo>
                  <a:cubicBezTo>
                    <a:pt x="644392" y="250391"/>
                    <a:pt x="643065" y="250391"/>
                    <a:pt x="639968" y="245081"/>
                  </a:cubicBezTo>
                  <a:cubicBezTo>
                    <a:pt x="637313" y="240657"/>
                    <a:pt x="635543" y="240214"/>
                    <a:pt x="635543" y="244196"/>
                  </a:cubicBezTo>
                  <a:cubicBezTo>
                    <a:pt x="635543" y="246851"/>
                    <a:pt x="632446" y="249506"/>
                    <a:pt x="628907" y="249506"/>
                  </a:cubicBezTo>
                  <a:cubicBezTo>
                    <a:pt x="625367" y="249506"/>
                    <a:pt x="622270" y="251276"/>
                    <a:pt x="622270" y="253045"/>
                  </a:cubicBezTo>
                  <a:cubicBezTo>
                    <a:pt x="622270" y="255258"/>
                    <a:pt x="615191" y="256585"/>
                    <a:pt x="606784" y="256143"/>
                  </a:cubicBezTo>
                  <a:cubicBezTo>
                    <a:pt x="598377" y="256143"/>
                    <a:pt x="591298" y="257470"/>
                    <a:pt x="591298" y="259240"/>
                  </a:cubicBezTo>
                  <a:cubicBezTo>
                    <a:pt x="591298" y="261894"/>
                    <a:pt x="587316" y="262337"/>
                    <a:pt x="560769" y="262779"/>
                  </a:cubicBezTo>
                  <a:cubicBezTo>
                    <a:pt x="555017" y="262779"/>
                    <a:pt x="547938" y="264549"/>
                    <a:pt x="545283" y="266761"/>
                  </a:cubicBezTo>
                  <a:cubicBezTo>
                    <a:pt x="535992" y="273841"/>
                    <a:pt x="516081" y="276495"/>
                    <a:pt x="516081" y="270743"/>
                  </a:cubicBezTo>
                  <a:cubicBezTo>
                    <a:pt x="516081" y="266319"/>
                    <a:pt x="514754" y="266761"/>
                    <a:pt x="512099" y="271186"/>
                  </a:cubicBezTo>
                  <a:cubicBezTo>
                    <a:pt x="509002" y="276053"/>
                    <a:pt x="502365" y="276495"/>
                    <a:pt x="484225" y="274725"/>
                  </a:cubicBezTo>
                  <a:cubicBezTo>
                    <a:pt x="468739" y="272956"/>
                    <a:pt x="462987" y="273398"/>
                    <a:pt x="467412" y="276053"/>
                  </a:cubicBezTo>
                  <a:cubicBezTo>
                    <a:pt x="472279" y="279150"/>
                    <a:pt x="468739" y="280477"/>
                    <a:pt x="454138" y="280920"/>
                  </a:cubicBezTo>
                  <a:cubicBezTo>
                    <a:pt x="443077" y="281362"/>
                    <a:pt x="432458" y="281362"/>
                    <a:pt x="430246" y="280920"/>
                  </a:cubicBezTo>
                  <a:cubicBezTo>
                    <a:pt x="428034" y="280477"/>
                    <a:pt x="423167" y="281362"/>
                    <a:pt x="419185" y="283132"/>
                  </a:cubicBezTo>
                  <a:cubicBezTo>
                    <a:pt x="411663" y="286672"/>
                    <a:pt x="409008" y="287557"/>
                    <a:pt x="383788" y="291981"/>
                  </a:cubicBezTo>
                  <a:cubicBezTo>
                    <a:pt x="374055" y="293751"/>
                    <a:pt x="370957" y="295963"/>
                    <a:pt x="374939" y="298175"/>
                  </a:cubicBezTo>
                  <a:cubicBezTo>
                    <a:pt x="378037" y="300388"/>
                    <a:pt x="369188" y="301715"/>
                    <a:pt x="355029" y="301715"/>
                  </a:cubicBezTo>
                  <a:cubicBezTo>
                    <a:pt x="338658" y="301715"/>
                    <a:pt x="328040" y="303485"/>
                    <a:pt x="325827" y="307024"/>
                  </a:cubicBezTo>
                  <a:cubicBezTo>
                    <a:pt x="324057" y="310122"/>
                    <a:pt x="320075" y="311007"/>
                    <a:pt x="317421" y="309679"/>
                  </a:cubicBezTo>
                  <a:cubicBezTo>
                    <a:pt x="314766" y="307909"/>
                    <a:pt x="309457" y="309679"/>
                    <a:pt x="305475" y="313219"/>
                  </a:cubicBezTo>
                  <a:cubicBezTo>
                    <a:pt x="301492" y="317201"/>
                    <a:pt x="296625" y="319413"/>
                    <a:pt x="294413" y="318086"/>
                  </a:cubicBezTo>
                  <a:cubicBezTo>
                    <a:pt x="292201" y="316316"/>
                    <a:pt x="290431" y="317201"/>
                    <a:pt x="290431" y="319856"/>
                  </a:cubicBezTo>
                  <a:cubicBezTo>
                    <a:pt x="290431" y="322068"/>
                    <a:pt x="284237" y="322953"/>
                    <a:pt x="277158" y="321625"/>
                  </a:cubicBezTo>
                  <a:cubicBezTo>
                    <a:pt x="269636" y="320740"/>
                    <a:pt x="257690" y="322953"/>
                    <a:pt x="250168" y="326492"/>
                  </a:cubicBezTo>
                  <a:cubicBezTo>
                    <a:pt x="242646" y="330474"/>
                    <a:pt x="234682" y="332244"/>
                    <a:pt x="232470" y="330917"/>
                  </a:cubicBezTo>
                  <a:cubicBezTo>
                    <a:pt x="230258" y="329589"/>
                    <a:pt x="228488" y="330474"/>
                    <a:pt x="228488" y="332687"/>
                  </a:cubicBezTo>
                  <a:cubicBezTo>
                    <a:pt x="228488" y="335341"/>
                    <a:pt x="224063" y="336226"/>
                    <a:pt x="218754" y="334456"/>
                  </a:cubicBezTo>
                  <a:cubicBezTo>
                    <a:pt x="212117" y="332687"/>
                    <a:pt x="210347" y="333572"/>
                    <a:pt x="213002" y="337554"/>
                  </a:cubicBezTo>
                  <a:cubicBezTo>
                    <a:pt x="215657" y="341978"/>
                    <a:pt x="214329" y="342421"/>
                    <a:pt x="206808" y="338439"/>
                  </a:cubicBezTo>
                  <a:cubicBezTo>
                    <a:pt x="198844" y="334014"/>
                    <a:pt x="197516" y="334456"/>
                    <a:pt x="197516" y="341978"/>
                  </a:cubicBezTo>
                  <a:cubicBezTo>
                    <a:pt x="197516" y="348615"/>
                    <a:pt x="193977" y="350827"/>
                    <a:pt x="177606" y="352155"/>
                  </a:cubicBezTo>
                  <a:cubicBezTo>
                    <a:pt x="166545" y="353039"/>
                    <a:pt x="156811" y="351712"/>
                    <a:pt x="155926" y="349057"/>
                  </a:cubicBezTo>
                  <a:cubicBezTo>
                    <a:pt x="154598" y="346845"/>
                    <a:pt x="153714" y="347288"/>
                    <a:pt x="153714" y="350385"/>
                  </a:cubicBezTo>
                  <a:cubicBezTo>
                    <a:pt x="153271" y="353482"/>
                    <a:pt x="151059" y="354809"/>
                    <a:pt x="147962" y="353039"/>
                  </a:cubicBezTo>
                  <a:cubicBezTo>
                    <a:pt x="145307" y="351270"/>
                    <a:pt x="140440" y="353482"/>
                    <a:pt x="136900" y="358349"/>
                  </a:cubicBezTo>
                  <a:cubicBezTo>
                    <a:pt x="131591" y="365428"/>
                    <a:pt x="130264" y="365871"/>
                    <a:pt x="126724" y="360119"/>
                  </a:cubicBezTo>
                  <a:cubicBezTo>
                    <a:pt x="124512" y="356579"/>
                    <a:pt x="122300" y="355694"/>
                    <a:pt x="122300" y="357906"/>
                  </a:cubicBezTo>
                  <a:cubicBezTo>
                    <a:pt x="122300" y="363658"/>
                    <a:pt x="93983" y="374720"/>
                    <a:pt x="76727" y="375604"/>
                  </a:cubicBezTo>
                  <a:cubicBezTo>
                    <a:pt x="70090" y="376047"/>
                    <a:pt x="59029" y="380471"/>
                    <a:pt x="52392" y="385338"/>
                  </a:cubicBezTo>
                  <a:cubicBezTo>
                    <a:pt x="43986" y="391533"/>
                    <a:pt x="37349" y="393303"/>
                    <a:pt x="31154" y="39109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="" xmlns:a16="http://schemas.microsoft.com/office/drawing/2014/main" id="{FCB5E77C-9070-420B-8071-C66A4BEAF8E8}"/>
                </a:ext>
              </a:extLst>
            </p:cNvPr>
            <p:cNvSpPr/>
            <p:nvPr/>
          </p:nvSpPr>
          <p:spPr>
            <a:xfrm flipV="1">
              <a:off x="5787872" y="4061705"/>
              <a:ext cx="7260" cy="8849"/>
            </a:xfrm>
            <a:custGeom>
              <a:avLst/>
              <a:gdLst>
                <a:gd name="connsiteX0" fmla="*/ -6029 w 7260"/>
                <a:gd name="connsiteY0" fmla="*/ -966 h 8849"/>
                <a:gd name="connsiteX1" fmla="*/ -1162 w 7260"/>
                <a:gd name="connsiteY1" fmla="*/ -5391 h 8849"/>
                <a:gd name="connsiteX2" fmla="*/ 608 w 7260"/>
                <a:gd name="connsiteY2" fmla="*/ -966 h 8849"/>
                <a:gd name="connsiteX3" fmla="*/ -4259 w 7260"/>
                <a:gd name="connsiteY3" fmla="*/ 3458 h 8849"/>
                <a:gd name="connsiteX4" fmla="*/ -6029 w 7260"/>
                <a:gd name="connsiteY4" fmla="*/ -966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6029" y="-966"/>
                  </a:moveTo>
                  <a:cubicBezTo>
                    <a:pt x="-4702" y="-3179"/>
                    <a:pt x="-2489" y="-5391"/>
                    <a:pt x="-1162" y="-5391"/>
                  </a:cubicBezTo>
                  <a:cubicBezTo>
                    <a:pt x="-277" y="-5391"/>
                    <a:pt x="608" y="-3179"/>
                    <a:pt x="608" y="-966"/>
                  </a:cubicBezTo>
                  <a:cubicBezTo>
                    <a:pt x="608" y="1688"/>
                    <a:pt x="-1604" y="3458"/>
                    <a:pt x="-4259" y="3458"/>
                  </a:cubicBezTo>
                  <a:cubicBezTo>
                    <a:pt x="-6471" y="3458"/>
                    <a:pt x="-7356" y="1688"/>
                    <a:pt x="-6029" y="-96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="" xmlns:a16="http://schemas.microsoft.com/office/drawing/2014/main" id="{4E6B422F-2740-4D29-9CDB-E9FDF6215164}"/>
                </a:ext>
              </a:extLst>
            </p:cNvPr>
            <p:cNvSpPr/>
            <p:nvPr/>
          </p:nvSpPr>
          <p:spPr>
            <a:xfrm flipV="1">
              <a:off x="4295221" y="4089841"/>
              <a:ext cx="1469736" cy="409891"/>
            </a:xfrm>
            <a:custGeom>
              <a:avLst/>
              <a:gdLst>
                <a:gd name="connsiteX0" fmla="*/ 30292 w 1469736"/>
                <a:gd name="connsiteY0" fmla="*/ 402675 h 409891"/>
                <a:gd name="connsiteX1" fmla="*/ 27195 w 1469736"/>
                <a:gd name="connsiteY1" fmla="*/ 399136 h 409891"/>
                <a:gd name="connsiteX2" fmla="*/ 22771 w 1469736"/>
                <a:gd name="connsiteY2" fmla="*/ 396924 h 409891"/>
                <a:gd name="connsiteX3" fmla="*/ -679 w 1469736"/>
                <a:gd name="connsiteY3" fmla="*/ 377898 h 409891"/>
                <a:gd name="connsiteX4" fmla="*/ -5104 w 1469736"/>
                <a:gd name="connsiteY4" fmla="*/ 376571 h 409891"/>
                <a:gd name="connsiteX5" fmla="*/ 10382 w 1469736"/>
                <a:gd name="connsiteY5" fmla="*/ 365067 h 409891"/>
                <a:gd name="connsiteX6" fmla="*/ 34717 w 1469736"/>
                <a:gd name="connsiteY6" fmla="*/ 362412 h 409891"/>
                <a:gd name="connsiteX7" fmla="*/ 43566 w 1469736"/>
                <a:gd name="connsiteY7" fmla="*/ 361970 h 409891"/>
                <a:gd name="connsiteX8" fmla="*/ 46221 w 1469736"/>
                <a:gd name="connsiteY8" fmla="*/ 359315 h 409891"/>
                <a:gd name="connsiteX9" fmla="*/ 67016 w 1469736"/>
                <a:gd name="connsiteY9" fmla="*/ 354891 h 409891"/>
                <a:gd name="connsiteX10" fmla="*/ 144445 w 1469736"/>
                <a:gd name="connsiteY10" fmla="*/ 339405 h 409891"/>
                <a:gd name="connsiteX11" fmla="*/ 149754 w 1469736"/>
                <a:gd name="connsiteY11" fmla="*/ 334980 h 409891"/>
                <a:gd name="connsiteX12" fmla="*/ 160816 w 1469736"/>
                <a:gd name="connsiteY12" fmla="*/ 331441 h 409891"/>
                <a:gd name="connsiteX13" fmla="*/ 171877 w 1469736"/>
                <a:gd name="connsiteY13" fmla="*/ 327459 h 409891"/>
                <a:gd name="connsiteX14" fmla="*/ 250633 w 1469736"/>
                <a:gd name="connsiteY14" fmla="*/ 311088 h 409891"/>
                <a:gd name="connsiteX15" fmla="*/ 260367 w 1469736"/>
                <a:gd name="connsiteY15" fmla="*/ 309761 h 409891"/>
                <a:gd name="connsiteX16" fmla="*/ 270986 w 1469736"/>
                <a:gd name="connsiteY16" fmla="*/ 307991 h 409891"/>
                <a:gd name="connsiteX17" fmla="*/ 297533 w 1469736"/>
                <a:gd name="connsiteY17" fmla="*/ 302681 h 409891"/>
                <a:gd name="connsiteX18" fmla="*/ 320098 w 1469736"/>
                <a:gd name="connsiteY18" fmla="*/ 300469 h 409891"/>
                <a:gd name="connsiteX19" fmla="*/ 326735 w 1469736"/>
                <a:gd name="connsiteY19" fmla="*/ 300912 h 409891"/>
                <a:gd name="connsiteX20" fmla="*/ 322310 w 1469736"/>
                <a:gd name="connsiteY20" fmla="*/ 296045 h 409891"/>
                <a:gd name="connsiteX21" fmla="*/ 317886 w 1469736"/>
                <a:gd name="connsiteY21" fmla="*/ 292063 h 409891"/>
                <a:gd name="connsiteX22" fmla="*/ 325850 w 1469736"/>
                <a:gd name="connsiteY22" fmla="*/ 287638 h 409891"/>
                <a:gd name="connsiteX23" fmla="*/ 346645 w 1469736"/>
                <a:gd name="connsiteY23" fmla="*/ 284983 h 409891"/>
                <a:gd name="connsiteX24" fmla="*/ 367883 w 1469736"/>
                <a:gd name="connsiteY24" fmla="*/ 282329 h 409891"/>
                <a:gd name="connsiteX25" fmla="*/ 375405 w 1469736"/>
                <a:gd name="connsiteY25" fmla="*/ 278789 h 409891"/>
                <a:gd name="connsiteX26" fmla="*/ 391333 w 1469736"/>
                <a:gd name="connsiteY26" fmla="*/ 274807 h 409891"/>
                <a:gd name="connsiteX27" fmla="*/ 413455 w 1469736"/>
                <a:gd name="connsiteY27" fmla="*/ 267285 h 409891"/>
                <a:gd name="connsiteX28" fmla="*/ 429826 w 1469736"/>
                <a:gd name="connsiteY28" fmla="*/ 264631 h 409891"/>
                <a:gd name="connsiteX29" fmla="*/ 447967 w 1469736"/>
                <a:gd name="connsiteY29" fmla="*/ 264188 h 409891"/>
                <a:gd name="connsiteX30" fmla="*/ 461683 w 1469736"/>
                <a:gd name="connsiteY30" fmla="*/ 265073 h 409891"/>
                <a:gd name="connsiteX31" fmla="*/ 470532 w 1469736"/>
                <a:gd name="connsiteY31" fmla="*/ 265073 h 409891"/>
                <a:gd name="connsiteX32" fmla="*/ 479823 w 1469736"/>
                <a:gd name="connsiteY32" fmla="*/ 260648 h 409891"/>
                <a:gd name="connsiteX33" fmla="*/ 493097 w 1469736"/>
                <a:gd name="connsiteY33" fmla="*/ 254012 h 409891"/>
                <a:gd name="connsiteX34" fmla="*/ 511237 w 1469736"/>
                <a:gd name="connsiteY34" fmla="*/ 252242 h 409891"/>
                <a:gd name="connsiteX35" fmla="*/ 526281 w 1469736"/>
                <a:gd name="connsiteY35" fmla="*/ 251357 h 409891"/>
                <a:gd name="connsiteX36" fmla="*/ 533802 w 1469736"/>
                <a:gd name="connsiteY36" fmla="*/ 249145 h 409891"/>
                <a:gd name="connsiteX37" fmla="*/ 564774 w 1469736"/>
                <a:gd name="connsiteY37" fmla="*/ 234986 h 409891"/>
                <a:gd name="connsiteX38" fmla="*/ 575835 w 1469736"/>
                <a:gd name="connsiteY38" fmla="*/ 232774 h 409891"/>
                <a:gd name="connsiteX39" fmla="*/ 607249 w 1469736"/>
                <a:gd name="connsiteY39" fmla="*/ 231447 h 409891"/>
                <a:gd name="connsiteX40" fmla="*/ 618753 w 1469736"/>
                <a:gd name="connsiteY40" fmla="*/ 225252 h 409891"/>
                <a:gd name="connsiteX41" fmla="*/ 627602 w 1469736"/>
                <a:gd name="connsiteY41" fmla="*/ 221713 h 409891"/>
                <a:gd name="connsiteX42" fmla="*/ 635566 w 1469736"/>
                <a:gd name="connsiteY42" fmla="*/ 217731 h 409891"/>
                <a:gd name="connsiteX43" fmla="*/ 690873 w 1469736"/>
                <a:gd name="connsiteY43" fmla="*/ 208882 h 409891"/>
                <a:gd name="connsiteX44" fmla="*/ 715650 w 1469736"/>
                <a:gd name="connsiteY44" fmla="*/ 205784 h 409891"/>
                <a:gd name="connsiteX45" fmla="*/ 743524 w 1469736"/>
                <a:gd name="connsiteY45" fmla="*/ 197378 h 409891"/>
                <a:gd name="connsiteX46" fmla="*/ 752373 w 1469736"/>
                <a:gd name="connsiteY46" fmla="*/ 193838 h 409891"/>
                <a:gd name="connsiteX47" fmla="*/ 760338 w 1469736"/>
                <a:gd name="connsiteY47" fmla="*/ 199148 h 409891"/>
                <a:gd name="connsiteX48" fmla="*/ 800158 w 1469736"/>
                <a:gd name="connsiteY48" fmla="*/ 180565 h 409891"/>
                <a:gd name="connsiteX49" fmla="*/ 813432 w 1469736"/>
                <a:gd name="connsiteY49" fmla="*/ 181007 h 409891"/>
                <a:gd name="connsiteX50" fmla="*/ 826705 w 1469736"/>
                <a:gd name="connsiteY50" fmla="*/ 180122 h 409891"/>
                <a:gd name="connsiteX51" fmla="*/ 829360 w 1469736"/>
                <a:gd name="connsiteY51" fmla="*/ 177910 h 409891"/>
                <a:gd name="connsiteX52" fmla="*/ 841749 w 1469736"/>
                <a:gd name="connsiteY52" fmla="*/ 175698 h 409891"/>
                <a:gd name="connsiteX53" fmla="*/ 866968 w 1469736"/>
                <a:gd name="connsiteY53" fmla="*/ 171716 h 409891"/>
                <a:gd name="connsiteX54" fmla="*/ 901922 w 1469736"/>
                <a:gd name="connsiteY54" fmla="*/ 163752 h 409891"/>
                <a:gd name="connsiteX55" fmla="*/ 924930 w 1469736"/>
                <a:gd name="connsiteY55" fmla="*/ 157115 h 409891"/>
                <a:gd name="connsiteX56" fmla="*/ 983776 w 1469736"/>
                <a:gd name="connsiteY56" fmla="*/ 145611 h 409891"/>
                <a:gd name="connsiteX57" fmla="*/ 1028021 w 1469736"/>
                <a:gd name="connsiteY57" fmla="*/ 130568 h 409891"/>
                <a:gd name="connsiteX58" fmla="*/ 1037312 w 1469736"/>
                <a:gd name="connsiteY58" fmla="*/ 126586 h 409891"/>
                <a:gd name="connsiteX59" fmla="*/ 1048374 w 1469736"/>
                <a:gd name="connsiteY59" fmla="*/ 128355 h 409891"/>
                <a:gd name="connsiteX60" fmla="*/ 1056780 w 1469736"/>
                <a:gd name="connsiteY60" fmla="*/ 125701 h 409891"/>
                <a:gd name="connsiteX61" fmla="*/ 1067399 w 1469736"/>
                <a:gd name="connsiteY61" fmla="*/ 123046 h 409891"/>
                <a:gd name="connsiteX62" fmla="*/ 1110759 w 1469736"/>
                <a:gd name="connsiteY62" fmla="*/ 115967 h 409891"/>
                <a:gd name="connsiteX63" fmla="*/ 1142173 w 1469736"/>
                <a:gd name="connsiteY63" fmla="*/ 106233 h 409891"/>
                <a:gd name="connsiteX64" fmla="*/ 1167393 w 1469736"/>
                <a:gd name="connsiteY64" fmla="*/ 96056 h 409891"/>
                <a:gd name="connsiteX65" fmla="*/ 1170490 w 1469736"/>
                <a:gd name="connsiteY65" fmla="*/ 93844 h 409891"/>
                <a:gd name="connsiteX66" fmla="*/ 1179339 w 1469736"/>
                <a:gd name="connsiteY66" fmla="*/ 92074 h 409891"/>
                <a:gd name="connsiteX67" fmla="*/ 1185091 w 1469736"/>
                <a:gd name="connsiteY67" fmla="*/ 92959 h 409891"/>
                <a:gd name="connsiteX68" fmla="*/ 1189958 w 1469736"/>
                <a:gd name="connsiteY68" fmla="*/ 91189 h 409891"/>
                <a:gd name="connsiteX69" fmla="*/ 1199250 w 1469736"/>
                <a:gd name="connsiteY69" fmla="*/ 86323 h 409891"/>
                <a:gd name="connsiteX70" fmla="*/ 1207214 w 1469736"/>
                <a:gd name="connsiteY70" fmla="*/ 83668 h 409891"/>
                <a:gd name="connsiteX71" fmla="*/ 1229779 w 1469736"/>
                <a:gd name="connsiteY71" fmla="*/ 74376 h 409891"/>
                <a:gd name="connsiteX72" fmla="*/ 1336852 w 1469736"/>
                <a:gd name="connsiteY72" fmla="*/ 41635 h 409891"/>
                <a:gd name="connsiteX73" fmla="*/ 1351453 w 1469736"/>
                <a:gd name="connsiteY73" fmla="*/ 36768 h 409891"/>
                <a:gd name="connsiteX74" fmla="*/ 1370478 w 1469736"/>
                <a:gd name="connsiteY74" fmla="*/ 31016 h 409891"/>
                <a:gd name="connsiteX75" fmla="*/ 1390831 w 1469736"/>
                <a:gd name="connsiteY75" fmla="*/ 23052 h 409891"/>
                <a:gd name="connsiteX76" fmla="*/ 1415166 w 1469736"/>
                <a:gd name="connsiteY76" fmla="*/ 8893 h 409891"/>
                <a:gd name="connsiteX77" fmla="*/ 1427555 w 1469736"/>
                <a:gd name="connsiteY77" fmla="*/ -4823 h 409891"/>
                <a:gd name="connsiteX78" fmla="*/ 1445253 w 1469736"/>
                <a:gd name="connsiteY78" fmla="*/ 9336 h 409891"/>
                <a:gd name="connsiteX79" fmla="*/ 1459411 w 1469736"/>
                <a:gd name="connsiteY79" fmla="*/ 28361 h 409891"/>
                <a:gd name="connsiteX80" fmla="*/ 1439501 w 1469736"/>
                <a:gd name="connsiteY80" fmla="*/ 35441 h 409891"/>
                <a:gd name="connsiteX81" fmla="*/ 1435519 w 1469736"/>
                <a:gd name="connsiteY81" fmla="*/ 39423 h 409891"/>
                <a:gd name="connsiteX82" fmla="*/ 1428439 w 1469736"/>
                <a:gd name="connsiteY82" fmla="*/ 42962 h 409891"/>
                <a:gd name="connsiteX83" fmla="*/ 1376230 w 1469736"/>
                <a:gd name="connsiteY83" fmla="*/ 61545 h 409891"/>
                <a:gd name="connsiteX84" fmla="*/ 1361187 w 1469736"/>
                <a:gd name="connsiteY84" fmla="*/ 69952 h 409891"/>
                <a:gd name="connsiteX85" fmla="*/ 1343931 w 1469736"/>
                <a:gd name="connsiteY85" fmla="*/ 80571 h 409891"/>
                <a:gd name="connsiteX86" fmla="*/ 1307650 w 1469736"/>
                <a:gd name="connsiteY86" fmla="*/ 96056 h 409891"/>
                <a:gd name="connsiteX87" fmla="*/ 1304995 w 1469736"/>
                <a:gd name="connsiteY87" fmla="*/ 96056 h 409891"/>
                <a:gd name="connsiteX88" fmla="*/ 1290837 w 1469736"/>
                <a:gd name="connsiteY88" fmla="*/ 95614 h 409891"/>
                <a:gd name="connsiteX89" fmla="*/ 1258980 w 1469736"/>
                <a:gd name="connsiteY89" fmla="*/ 104021 h 409891"/>
                <a:gd name="connsiteX90" fmla="*/ 1232433 w 1469736"/>
                <a:gd name="connsiteY90" fmla="*/ 115524 h 409891"/>
                <a:gd name="connsiteX91" fmla="*/ 1211638 w 1469736"/>
                <a:gd name="connsiteY91" fmla="*/ 124816 h 409891"/>
                <a:gd name="connsiteX92" fmla="*/ 1198365 w 1469736"/>
                <a:gd name="connsiteY92" fmla="*/ 128798 h 409891"/>
                <a:gd name="connsiteX93" fmla="*/ 1194383 w 1469736"/>
                <a:gd name="connsiteY93" fmla="*/ 130125 h 409891"/>
                <a:gd name="connsiteX94" fmla="*/ 1187303 w 1469736"/>
                <a:gd name="connsiteY94" fmla="*/ 131895 h 409891"/>
                <a:gd name="connsiteX95" fmla="*/ 1175800 w 1469736"/>
                <a:gd name="connsiteY95" fmla="*/ 134550 h 409891"/>
                <a:gd name="connsiteX96" fmla="*/ 1160756 w 1469736"/>
                <a:gd name="connsiteY96" fmla="*/ 138532 h 409891"/>
                <a:gd name="connsiteX97" fmla="*/ 1128015 w 1469736"/>
                <a:gd name="connsiteY97" fmla="*/ 143841 h 409891"/>
                <a:gd name="connsiteX98" fmla="*/ 1101025 w 1469736"/>
                <a:gd name="connsiteY98" fmla="*/ 145611 h 409891"/>
                <a:gd name="connsiteX99" fmla="*/ 1041737 w 1469736"/>
                <a:gd name="connsiteY99" fmla="*/ 165079 h 409891"/>
                <a:gd name="connsiteX100" fmla="*/ 1025808 w 1469736"/>
                <a:gd name="connsiteY100" fmla="*/ 172158 h 409891"/>
                <a:gd name="connsiteX101" fmla="*/ 1013420 w 1469736"/>
                <a:gd name="connsiteY101" fmla="*/ 174813 h 409891"/>
                <a:gd name="connsiteX102" fmla="*/ 983333 w 1469736"/>
                <a:gd name="connsiteY102" fmla="*/ 181007 h 409891"/>
                <a:gd name="connsiteX103" fmla="*/ 947937 w 1469736"/>
                <a:gd name="connsiteY103" fmla="*/ 188971 h 409891"/>
                <a:gd name="connsiteX104" fmla="*/ 931566 w 1469736"/>
                <a:gd name="connsiteY104" fmla="*/ 191184 h 409891"/>
                <a:gd name="connsiteX105" fmla="*/ 914311 w 1469736"/>
                <a:gd name="connsiteY105" fmla="*/ 195608 h 409891"/>
                <a:gd name="connsiteX106" fmla="*/ 900152 w 1469736"/>
                <a:gd name="connsiteY106" fmla="*/ 199590 h 409891"/>
                <a:gd name="connsiteX107" fmla="*/ 888206 w 1469736"/>
                <a:gd name="connsiteY107" fmla="*/ 200917 h 409891"/>
                <a:gd name="connsiteX108" fmla="*/ 862544 w 1469736"/>
                <a:gd name="connsiteY108" fmla="*/ 205342 h 409891"/>
                <a:gd name="connsiteX109" fmla="*/ 805468 w 1469736"/>
                <a:gd name="connsiteY109" fmla="*/ 218616 h 409891"/>
                <a:gd name="connsiteX110" fmla="*/ 795734 w 1469736"/>
                <a:gd name="connsiteY110" fmla="*/ 222155 h 409891"/>
                <a:gd name="connsiteX111" fmla="*/ 776708 w 1469736"/>
                <a:gd name="connsiteY111" fmla="*/ 228792 h 409891"/>
                <a:gd name="connsiteX112" fmla="*/ 734675 w 1469736"/>
                <a:gd name="connsiteY112" fmla="*/ 235871 h 409891"/>
                <a:gd name="connsiteX113" fmla="*/ 726269 w 1469736"/>
                <a:gd name="connsiteY113" fmla="*/ 237199 h 409891"/>
                <a:gd name="connsiteX114" fmla="*/ 700607 w 1469736"/>
                <a:gd name="connsiteY114" fmla="*/ 239411 h 409891"/>
                <a:gd name="connsiteX115" fmla="*/ 636009 w 1469736"/>
                <a:gd name="connsiteY115" fmla="*/ 249145 h 409891"/>
                <a:gd name="connsiteX116" fmla="*/ 609904 w 1469736"/>
                <a:gd name="connsiteY116" fmla="*/ 256224 h 409891"/>
                <a:gd name="connsiteX117" fmla="*/ 533802 w 1469736"/>
                <a:gd name="connsiteY117" fmla="*/ 273922 h 409891"/>
                <a:gd name="connsiteX118" fmla="*/ 516989 w 1469736"/>
                <a:gd name="connsiteY118" fmla="*/ 278347 h 409891"/>
                <a:gd name="connsiteX119" fmla="*/ 508140 w 1469736"/>
                <a:gd name="connsiteY119" fmla="*/ 280559 h 409891"/>
                <a:gd name="connsiteX120" fmla="*/ 488672 w 1469736"/>
                <a:gd name="connsiteY120" fmla="*/ 284098 h 409891"/>
                <a:gd name="connsiteX121" fmla="*/ 444869 w 1469736"/>
                <a:gd name="connsiteY121" fmla="*/ 292505 h 409891"/>
                <a:gd name="connsiteX122" fmla="*/ 410801 w 1469736"/>
                <a:gd name="connsiteY122" fmla="*/ 296487 h 409891"/>
                <a:gd name="connsiteX123" fmla="*/ 395315 w 1469736"/>
                <a:gd name="connsiteY123" fmla="*/ 303566 h 409891"/>
                <a:gd name="connsiteX124" fmla="*/ 379829 w 1469736"/>
                <a:gd name="connsiteY124" fmla="*/ 304451 h 409891"/>
                <a:gd name="connsiteX125" fmla="*/ 366998 w 1469736"/>
                <a:gd name="connsiteY125" fmla="*/ 307106 h 409891"/>
                <a:gd name="connsiteX126" fmla="*/ 340451 w 1469736"/>
                <a:gd name="connsiteY126" fmla="*/ 314628 h 409891"/>
                <a:gd name="connsiteX127" fmla="*/ 326735 w 1469736"/>
                <a:gd name="connsiteY127" fmla="*/ 319052 h 409891"/>
                <a:gd name="connsiteX128" fmla="*/ 320098 w 1469736"/>
                <a:gd name="connsiteY128" fmla="*/ 319937 h 409891"/>
                <a:gd name="connsiteX129" fmla="*/ 307267 w 1469736"/>
                <a:gd name="connsiteY129" fmla="*/ 322149 h 409891"/>
                <a:gd name="connsiteX130" fmla="*/ 297533 w 1469736"/>
                <a:gd name="connsiteY130" fmla="*/ 326131 h 409891"/>
                <a:gd name="connsiteX131" fmla="*/ 284260 w 1469736"/>
                <a:gd name="connsiteY131" fmla="*/ 330556 h 409891"/>
                <a:gd name="connsiteX132" fmla="*/ 271428 w 1469736"/>
                <a:gd name="connsiteY132" fmla="*/ 332326 h 409891"/>
                <a:gd name="connsiteX133" fmla="*/ 270544 w 1469736"/>
                <a:gd name="connsiteY133" fmla="*/ 334095 h 409891"/>
                <a:gd name="connsiteX134" fmla="*/ 256385 w 1469736"/>
                <a:gd name="connsiteY134" fmla="*/ 338962 h 409891"/>
                <a:gd name="connsiteX135" fmla="*/ 251518 w 1469736"/>
                <a:gd name="connsiteY135" fmla="*/ 338962 h 409891"/>
                <a:gd name="connsiteX136" fmla="*/ 231608 w 1469736"/>
                <a:gd name="connsiteY136" fmla="*/ 342502 h 409891"/>
                <a:gd name="connsiteX137" fmla="*/ 211697 w 1469736"/>
                <a:gd name="connsiteY137" fmla="*/ 345599 h 409891"/>
                <a:gd name="connsiteX138" fmla="*/ 198866 w 1469736"/>
                <a:gd name="connsiteY138" fmla="*/ 347811 h 409891"/>
                <a:gd name="connsiteX139" fmla="*/ 180726 w 1469736"/>
                <a:gd name="connsiteY139" fmla="*/ 351351 h 409891"/>
                <a:gd name="connsiteX140" fmla="*/ 171434 w 1469736"/>
                <a:gd name="connsiteY140" fmla="*/ 355333 h 409891"/>
                <a:gd name="connsiteX141" fmla="*/ 164798 w 1469736"/>
                <a:gd name="connsiteY141" fmla="*/ 360200 h 409891"/>
                <a:gd name="connsiteX142" fmla="*/ 153736 w 1469736"/>
                <a:gd name="connsiteY142" fmla="*/ 365509 h 409891"/>
                <a:gd name="connsiteX143" fmla="*/ 137808 w 1469736"/>
                <a:gd name="connsiteY143" fmla="*/ 369049 h 409891"/>
                <a:gd name="connsiteX144" fmla="*/ 124535 w 1469736"/>
                <a:gd name="connsiteY144" fmla="*/ 372589 h 409891"/>
                <a:gd name="connsiteX145" fmla="*/ 118783 w 1469736"/>
                <a:gd name="connsiteY145" fmla="*/ 375686 h 409891"/>
                <a:gd name="connsiteX146" fmla="*/ 112146 w 1469736"/>
                <a:gd name="connsiteY146" fmla="*/ 375686 h 409891"/>
                <a:gd name="connsiteX147" fmla="*/ 105509 w 1469736"/>
                <a:gd name="connsiteY147" fmla="*/ 374801 h 409891"/>
                <a:gd name="connsiteX148" fmla="*/ 78520 w 1469736"/>
                <a:gd name="connsiteY148" fmla="*/ 386747 h 409891"/>
                <a:gd name="connsiteX149" fmla="*/ 64361 w 1469736"/>
                <a:gd name="connsiteY149" fmla="*/ 392941 h 409891"/>
                <a:gd name="connsiteX150" fmla="*/ 49760 w 1469736"/>
                <a:gd name="connsiteY150" fmla="*/ 393384 h 409891"/>
                <a:gd name="connsiteX151" fmla="*/ 39141 w 1469736"/>
                <a:gd name="connsiteY151" fmla="*/ 395596 h 409891"/>
                <a:gd name="connsiteX152" fmla="*/ 34717 w 1469736"/>
                <a:gd name="connsiteY152" fmla="*/ 404445 h 409891"/>
                <a:gd name="connsiteX153" fmla="*/ 30292 w 1469736"/>
                <a:gd name="connsiteY153" fmla="*/ 402675 h 40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469736" h="409891">
                  <a:moveTo>
                    <a:pt x="30292" y="402675"/>
                  </a:moveTo>
                  <a:cubicBezTo>
                    <a:pt x="30292" y="400021"/>
                    <a:pt x="28965" y="398251"/>
                    <a:pt x="27195" y="399136"/>
                  </a:cubicBezTo>
                  <a:cubicBezTo>
                    <a:pt x="24983" y="399578"/>
                    <a:pt x="23213" y="398693"/>
                    <a:pt x="22771" y="396924"/>
                  </a:cubicBezTo>
                  <a:cubicBezTo>
                    <a:pt x="20116" y="388959"/>
                    <a:pt x="3303" y="375686"/>
                    <a:pt x="-679" y="377898"/>
                  </a:cubicBezTo>
                  <a:cubicBezTo>
                    <a:pt x="-3334" y="379668"/>
                    <a:pt x="-5104" y="378783"/>
                    <a:pt x="-5104" y="376571"/>
                  </a:cubicBezTo>
                  <a:cubicBezTo>
                    <a:pt x="-5104" y="374359"/>
                    <a:pt x="1975" y="369049"/>
                    <a:pt x="10382" y="365067"/>
                  </a:cubicBezTo>
                  <a:cubicBezTo>
                    <a:pt x="21886" y="359315"/>
                    <a:pt x="28080" y="358873"/>
                    <a:pt x="34717" y="362412"/>
                  </a:cubicBezTo>
                  <a:cubicBezTo>
                    <a:pt x="41354" y="365952"/>
                    <a:pt x="43566" y="365952"/>
                    <a:pt x="43566" y="361970"/>
                  </a:cubicBezTo>
                  <a:cubicBezTo>
                    <a:pt x="43566" y="358873"/>
                    <a:pt x="44893" y="357545"/>
                    <a:pt x="46221" y="359315"/>
                  </a:cubicBezTo>
                  <a:cubicBezTo>
                    <a:pt x="47548" y="360643"/>
                    <a:pt x="57282" y="358873"/>
                    <a:pt x="67016" y="354891"/>
                  </a:cubicBezTo>
                  <a:cubicBezTo>
                    <a:pt x="82944" y="349581"/>
                    <a:pt x="124535" y="340732"/>
                    <a:pt x="144445" y="339405"/>
                  </a:cubicBezTo>
                  <a:cubicBezTo>
                    <a:pt x="147100" y="338962"/>
                    <a:pt x="149754" y="337193"/>
                    <a:pt x="149754" y="334980"/>
                  </a:cubicBezTo>
                  <a:cubicBezTo>
                    <a:pt x="149754" y="333211"/>
                    <a:pt x="154621" y="331441"/>
                    <a:pt x="160816" y="331441"/>
                  </a:cubicBezTo>
                  <a:cubicBezTo>
                    <a:pt x="167010" y="331441"/>
                    <a:pt x="171877" y="329671"/>
                    <a:pt x="171877" y="327459"/>
                  </a:cubicBezTo>
                  <a:cubicBezTo>
                    <a:pt x="171877" y="322592"/>
                    <a:pt x="237802" y="308876"/>
                    <a:pt x="250633" y="311088"/>
                  </a:cubicBezTo>
                  <a:cubicBezTo>
                    <a:pt x="255943" y="312415"/>
                    <a:pt x="260367" y="311530"/>
                    <a:pt x="260367" y="309761"/>
                  </a:cubicBezTo>
                  <a:cubicBezTo>
                    <a:pt x="260367" y="307548"/>
                    <a:pt x="265234" y="307106"/>
                    <a:pt x="270986" y="307991"/>
                  </a:cubicBezTo>
                  <a:cubicBezTo>
                    <a:pt x="276738" y="309318"/>
                    <a:pt x="288684" y="306663"/>
                    <a:pt x="297533" y="302681"/>
                  </a:cubicBezTo>
                  <a:cubicBezTo>
                    <a:pt x="310364" y="296487"/>
                    <a:pt x="314789" y="296045"/>
                    <a:pt x="320098" y="300469"/>
                  </a:cubicBezTo>
                  <a:cubicBezTo>
                    <a:pt x="324523" y="304451"/>
                    <a:pt x="326735" y="304451"/>
                    <a:pt x="326735" y="300912"/>
                  </a:cubicBezTo>
                  <a:cubicBezTo>
                    <a:pt x="326735" y="298257"/>
                    <a:pt x="324965" y="296045"/>
                    <a:pt x="322310" y="296045"/>
                  </a:cubicBezTo>
                  <a:cubicBezTo>
                    <a:pt x="320098" y="296045"/>
                    <a:pt x="317886" y="294275"/>
                    <a:pt x="317886" y="292063"/>
                  </a:cubicBezTo>
                  <a:cubicBezTo>
                    <a:pt x="317886" y="289408"/>
                    <a:pt x="321425" y="287638"/>
                    <a:pt x="325850" y="287638"/>
                  </a:cubicBezTo>
                  <a:cubicBezTo>
                    <a:pt x="329832" y="287638"/>
                    <a:pt x="339566" y="286311"/>
                    <a:pt x="346645" y="284983"/>
                  </a:cubicBezTo>
                  <a:cubicBezTo>
                    <a:pt x="354167" y="283213"/>
                    <a:pt x="363458" y="282329"/>
                    <a:pt x="367883" y="282329"/>
                  </a:cubicBezTo>
                  <a:cubicBezTo>
                    <a:pt x="371865" y="282329"/>
                    <a:pt x="375405" y="280559"/>
                    <a:pt x="375405" y="278789"/>
                  </a:cubicBezTo>
                  <a:cubicBezTo>
                    <a:pt x="375405" y="277019"/>
                    <a:pt x="382484" y="275249"/>
                    <a:pt x="391333" y="274807"/>
                  </a:cubicBezTo>
                  <a:cubicBezTo>
                    <a:pt x="400182" y="273922"/>
                    <a:pt x="410358" y="270825"/>
                    <a:pt x="413455" y="267285"/>
                  </a:cubicBezTo>
                  <a:cubicBezTo>
                    <a:pt x="417880" y="262861"/>
                    <a:pt x="423189" y="261976"/>
                    <a:pt x="429826" y="264631"/>
                  </a:cubicBezTo>
                  <a:cubicBezTo>
                    <a:pt x="436020" y="267285"/>
                    <a:pt x="443100" y="266843"/>
                    <a:pt x="447967" y="264188"/>
                  </a:cubicBezTo>
                  <a:cubicBezTo>
                    <a:pt x="452834" y="261533"/>
                    <a:pt x="457258" y="261533"/>
                    <a:pt x="461683" y="265073"/>
                  </a:cubicBezTo>
                  <a:cubicBezTo>
                    <a:pt x="465665" y="268170"/>
                    <a:pt x="468319" y="268613"/>
                    <a:pt x="470532" y="265073"/>
                  </a:cubicBezTo>
                  <a:cubicBezTo>
                    <a:pt x="471859" y="262861"/>
                    <a:pt x="476284" y="260648"/>
                    <a:pt x="479823" y="260648"/>
                  </a:cubicBezTo>
                  <a:cubicBezTo>
                    <a:pt x="483805" y="260648"/>
                    <a:pt x="489557" y="257551"/>
                    <a:pt x="493097" y="254012"/>
                  </a:cubicBezTo>
                  <a:cubicBezTo>
                    <a:pt x="497964" y="249145"/>
                    <a:pt x="502388" y="248702"/>
                    <a:pt x="511237" y="252242"/>
                  </a:cubicBezTo>
                  <a:cubicBezTo>
                    <a:pt x="519644" y="255339"/>
                    <a:pt x="523626" y="254897"/>
                    <a:pt x="526281" y="251357"/>
                  </a:cubicBezTo>
                  <a:cubicBezTo>
                    <a:pt x="528050" y="248702"/>
                    <a:pt x="531590" y="247375"/>
                    <a:pt x="533802" y="249145"/>
                  </a:cubicBezTo>
                  <a:cubicBezTo>
                    <a:pt x="538669" y="252242"/>
                    <a:pt x="553713" y="245163"/>
                    <a:pt x="564774" y="234986"/>
                  </a:cubicBezTo>
                  <a:cubicBezTo>
                    <a:pt x="567871" y="231889"/>
                    <a:pt x="573180" y="231004"/>
                    <a:pt x="575835" y="232774"/>
                  </a:cubicBezTo>
                  <a:cubicBezTo>
                    <a:pt x="585127" y="238526"/>
                    <a:pt x="605037" y="237641"/>
                    <a:pt x="607249" y="231447"/>
                  </a:cubicBezTo>
                  <a:cubicBezTo>
                    <a:pt x="608577" y="227907"/>
                    <a:pt x="613886" y="225252"/>
                    <a:pt x="618753" y="225252"/>
                  </a:cubicBezTo>
                  <a:cubicBezTo>
                    <a:pt x="623620" y="225252"/>
                    <a:pt x="627602" y="223483"/>
                    <a:pt x="627602" y="221713"/>
                  </a:cubicBezTo>
                  <a:cubicBezTo>
                    <a:pt x="627602" y="219943"/>
                    <a:pt x="631142" y="218173"/>
                    <a:pt x="635566" y="217731"/>
                  </a:cubicBezTo>
                  <a:cubicBezTo>
                    <a:pt x="664326" y="215076"/>
                    <a:pt x="686891" y="211536"/>
                    <a:pt x="690873" y="208882"/>
                  </a:cubicBezTo>
                  <a:cubicBezTo>
                    <a:pt x="693085" y="207554"/>
                    <a:pt x="704146" y="206227"/>
                    <a:pt x="715650" y="205784"/>
                  </a:cubicBezTo>
                  <a:cubicBezTo>
                    <a:pt x="728923" y="205342"/>
                    <a:pt x="738657" y="202687"/>
                    <a:pt x="743524" y="197378"/>
                  </a:cubicBezTo>
                  <a:cubicBezTo>
                    <a:pt x="747506" y="192953"/>
                    <a:pt x="751488" y="191184"/>
                    <a:pt x="752373" y="193838"/>
                  </a:cubicBezTo>
                  <a:cubicBezTo>
                    <a:pt x="752816" y="196051"/>
                    <a:pt x="756798" y="198263"/>
                    <a:pt x="760338" y="199148"/>
                  </a:cubicBezTo>
                  <a:cubicBezTo>
                    <a:pt x="767859" y="200475"/>
                    <a:pt x="800158" y="185432"/>
                    <a:pt x="800158" y="180565"/>
                  </a:cubicBezTo>
                  <a:cubicBezTo>
                    <a:pt x="800158" y="178795"/>
                    <a:pt x="806352" y="178795"/>
                    <a:pt x="813432" y="181007"/>
                  </a:cubicBezTo>
                  <a:cubicBezTo>
                    <a:pt x="822281" y="183662"/>
                    <a:pt x="826705" y="183219"/>
                    <a:pt x="826705" y="180122"/>
                  </a:cubicBezTo>
                  <a:cubicBezTo>
                    <a:pt x="826705" y="177468"/>
                    <a:pt x="828033" y="176583"/>
                    <a:pt x="829360" y="177910"/>
                  </a:cubicBezTo>
                  <a:cubicBezTo>
                    <a:pt x="831130" y="179237"/>
                    <a:pt x="836439" y="178352"/>
                    <a:pt x="841749" y="175698"/>
                  </a:cubicBezTo>
                  <a:cubicBezTo>
                    <a:pt x="846616" y="173043"/>
                    <a:pt x="858119" y="170831"/>
                    <a:pt x="866968" y="171716"/>
                  </a:cubicBezTo>
                  <a:cubicBezTo>
                    <a:pt x="875375" y="172158"/>
                    <a:pt x="891303" y="168619"/>
                    <a:pt x="901922" y="163752"/>
                  </a:cubicBezTo>
                  <a:cubicBezTo>
                    <a:pt x="912541" y="158885"/>
                    <a:pt x="923160" y="156230"/>
                    <a:pt x="924930" y="157115"/>
                  </a:cubicBezTo>
                  <a:cubicBezTo>
                    <a:pt x="928912" y="159769"/>
                    <a:pt x="977139" y="150036"/>
                    <a:pt x="983776" y="145611"/>
                  </a:cubicBezTo>
                  <a:cubicBezTo>
                    <a:pt x="988643" y="142071"/>
                    <a:pt x="1018287" y="131895"/>
                    <a:pt x="1028021" y="130568"/>
                  </a:cubicBezTo>
                  <a:cubicBezTo>
                    <a:pt x="1031560" y="130125"/>
                    <a:pt x="1035542" y="128355"/>
                    <a:pt x="1037312" y="126586"/>
                  </a:cubicBezTo>
                  <a:cubicBezTo>
                    <a:pt x="1039082" y="125258"/>
                    <a:pt x="1043949" y="125701"/>
                    <a:pt x="1048374" y="128355"/>
                  </a:cubicBezTo>
                  <a:cubicBezTo>
                    <a:pt x="1055010" y="131453"/>
                    <a:pt x="1056780" y="131010"/>
                    <a:pt x="1056780" y="125701"/>
                  </a:cubicBezTo>
                  <a:cubicBezTo>
                    <a:pt x="1056780" y="118621"/>
                    <a:pt x="1063417" y="116852"/>
                    <a:pt x="1067399" y="123046"/>
                  </a:cubicBezTo>
                  <a:cubicBezTo>
                    <a:pt x="1070054" y="127471"/>
                    <a:pt x="1102795" y="122161"/>
                    <a:pt x="1110759" y="115967"/>
                  </a:cubicBezTo>
                  <a:cubicBezTo>
                    <a:pt x="1113856" y="113755"/>
                    <a:pt x="1128015" y="109330"/>
                    <a:pt x="1142173" y="106233"/>
                  </a:cubicBezTo>
                  <a:cubicBezTo>
                    <a:pt x="1155889" y="103136"/>
                    <a:pt x="1167393" y="98711"/>
                    <a:pt x="1167393" y="96056"/>
                  </a:cubicBezTo>
                  <a:cubicBezTo>
                    <a:pt x="1167393" y="93402"/>
                    <a:pt x="1168720" y="92517"/>
                    <a:pt x="1170490" y="93844"/>
                  </a:cubicBezTo>
                  <a:cubicBezTo>
                    <a:pt x="1171818" y="95614"/>
                    <a:pt x="1175800" y="94729"/>
                    <a:pt x="1179339" y="92074"/>
                  </a:cubicBezTo>
                  <a:cubicBezTo>
                    <a:pt x="1183764" y="88092"/>
                    <a:pt x="1185091" y="88535"/>
                    <a:pt x="1185091" y="92959"/>
                  </a:cubicBezTo>
                  <a:cubicBezTo>
                    <a:pt x="1185534" y="96941"/>
                    <a:pt x="1186861" y="96499"/>
                    <a:pt x="1189958" y="91189"/>
                  </a:cubicBezTo>
                  <a:cubicBezTo>
                    <a:pt x="1192613" y="87207"/>
                    <a:pt x="1196595" y="84995"/>
                    <a:pt x="1199250" y="86323"/>
                  </a:cubicBezTo>
                  <a:cubicBezTo>
                    <a:pt x="1201904" y="88092"/>
                    <a:pt x="1205444" y="86765"/>
                    <a:pt x="1207214" y="83668"/>
                  </a:cubicBezTo>
                  <a:cubicBezTo>
                    <a:pt x="1208983" y="80571"/>
                    <a:pt x="1219602" y="76589"/>
                    <a:pt x="1229779" y="74376"/>
                  </a:cubicBezTo>
                  <a:cubicBezTo>
                    <a:pt x="1270484" y="67297"/>
                    <a:pt x="1333312" y="47829"/>
                    <a:pt x="1336852" y="41635"/>
                  </a:cubicBezTo>
                  <a:cubicBezTo>
                    <a:pt x="1339064" y="37210"/>
                    <a:pt x="1344816" y="35883"/>
                    <a:pt x="1351453" y="36768"/>
                  </a:cubicBezTo>
                  <a:cubicBezTo>
                    <a:pt x="1358532" y="38095"/>
                    <a:pt x="1365611" y="35883"/>
                    <a:pt x="1370478" y="31016"/>
                  </a:cubicBezTo>
                  <a:cubicBezTo>
                    <a:pt x="1374903" y="26592"/>
                    <a:pt x="1384194" y="23052"/>
                    <a:pt x="1390831" y="23052"/>
                  </a:cubicBezTo>
                  <a:cubicBezTo>
                    <a:pt x="1399238" y="23052"/>
                    <a:pt x="1407202" y="18185"/>
                    <a:pt x="1415166" y="8893"/>
                  </a:cubicBezTo>
                  <a:lnTo>
                    <a:pt x="1427555" y="-4823"/>
                  </a:lnTo>
                  <a:lnTo>
                    <a:pt x="1445253" y="9336"/>
                  </a:lnTo>
                  <a:cubicBezTo>
                    <a:pt x="1461181" y="22167"/>
                    <a:pt x="1471357" y="35883"/>
                    <a:pt x="1459411" y="28361"/>
                  </a:cubicBezTo>
                  <a:cubicBezTo>
                    <a:pt x="1453217" y="24379"/>
                    <a:pt x="1436404" y="30131"/>
                    <a:pt x="1439501" y="35441"/>
                  </a:cubicBezTo>
                  <a:cubicBezTo>
                    <a:pt x="1441271" y="37653"/>
                    <a:pt x="1439058" y="39423"/>
                    <a:pt x="1435519" y="39423"/>
                  </a:cubicBezTo>
                  <a:cubicBezTo>
                    <a:pt x="1431537" y="39423"/>
                    <a:pt x="1428439" y="40750"/>
                    <a:pt x="1428439" y="42962"/>
                  </a:cubicBezTo>
                  <a:cubicBezTo>
                    <a:pt x="1428439" y="46944"/>
                    <a:pt x="1388176" y="61545"/>
                    <a:pt x="1376230" y="61545"/>
                  </a:cubicBezTo>
                  <a:cubicBezTo>
                    <a:pt x="1370921" y="61545"/>
                    <a:pt x="1364284" y="65527"/>
                    <a:pt x="1361187" y="69952"/>
                  </a:cubicBezTo>
                  <a:cubicBezTo>
                    <a:pt x="1357647" y="74819"/>
                    <a:pt x="1350126" y="79686"/>
                    <a:pt x="1343931" y="80571"/>
                  </a:cubicBezTo>
                  <a:cubicBezTo>
                    <a:pt x="1318269" y="85438"/>
                    <a:pt x="1309420" y="89420"/>
                    <a:pt x="1307650" y="96056"/>
                  </a:cubicBezTo>
                  <a:cubicBezTo>
                    <a:pt x="1305880" y="103136"/>
                    <a:pt x="1305438" y="103136"/>
                    <a:pt x="1304995" y="96056"/>
                  </a:cubicBezTo>
                  <a:cubicBezTo>
                    <a:pt x="1304553" y="89420"/>
                    <a:pt x="1303226" y="89420"/>
                    <a:pt x="1290837" y="95614"/>
                  </a:cubicBezTo>
                  <a:cubicBezTo>
                    <a:pt x="1283758" y="99154"/>
                    <a:pt x="1269157" y="103136"/>
                    <a:pt x="1258980" y="104021"/>
                  </a:cubicBezTo>
                  <a:cubicBezTo>
                    <a:pt x="1246592" y="104905"/>
                    <a:pt x="1237743" y="108888"/>
                    <a:pt x="1232433" y="115524"/>
                  </a:cubicBezTo>
                  <a:cubicBezTo>
                    <a:pt x="1227566" y="121276"/>
                    <a:pt x="1219602" y="124816"/>
                    <a:pt x="1211638" y="124816"/>
                  </a:cubicBezTo>
                  <a:cubicBezTo>
                    <a:pt x="1204116" y="124816"/>
                    <a:pt x="1198365" y="126586"/>
                    <a:pt x="1198365" y="128798"/>
                  </a:cubicBezTo>
                  <a:cubicBezTo>
                    <a:pt x="1198365" y="131010"/>
                    <a:pt x="1196595" y="131895"/>
                    <a:pt x="1194383" y="130125"/>
                  </a:cubicBezTo>
                  <a:cubicBezTo>
                    <a:pt x="1192170" y="128798"/>
                    <a:pt x="1189073" y="129683"/>
                    <a:pt x="1187303" y="131895"/>
                  </a:cubicBezTo>
                  <a:cubicBezTo>
                    <a:pt x="1185976" y="134107"/>
                    <a:pt x="1180667" y="135435"/>
                    <a:pt x="1175800" y="134550"/>
                  </a:cubicBezTo>
                  <a:cubicBezTo>
                    <a:pt x="1170490" y="133665"/>
                    <a:pt x="1163853" y="135435"/>
                    <a:pt x="1160756" y="138532"/>
                  </a:cubicBezTo>
                  <a:cubicBezTo>
                    <a:pt x="1156774" y="142514"/>
                    <a:pt x="1145270" y="144284"/>
                    <a:pt x="1128015" y="143841"/>
                  </a:cubicBezTo>
                  <a:cubicBezTo>
                    <a:pt x="1112971" y="142956"/>
                    <a:pt x="1101025" y="143841"/>
                    <a:pt x="1101025" y="145611"/>
                  </a:cubicBezTo>
                  <a:cubicBezTo>
                    <a:pt x="1101025" y="149151"/>
                    <a:pt x="1057665" y="163752"/>
                    <a:pt x="1041737" y="165079"/>
                  </a:cubicBezTo>
                  <a:cubicBezTo>
                    <a:pt x="1035100" y="165964"/>
                    <a:pt x="1027578" y="169061"/>
                    <a:pt x="1025808" y="172158"/>
                  </a:cubicBezTo>
                  <a:cubicBezTo>
                    <a:pt x="1024039" y="175255"/>
                    <a:pt x="1018729" y="176140"/>
                    <a:pt x="1013420" y="174813"/>
                  </a:cubicBezTo>
                  <a:cubicBezTo>
                    <a:pt x="1007668" y="173043"/>
                    <a:pt x="995722" y="175698"/>
                    <a:pt x="983333" y="181007"/>
                  </a:cubicBezTo>
                  <a:cubicBezTo>
                    <a:pt x="970944" y="186759"/>
                    <a:pt x="956786" y="189856"/>
                    <a:pt x="947937" y="188971"/>
                  </a:cubicBezTo>
                  <a:cubicBezTo>
                    <a:pt x="939530" y="188086"/>
                    <a:pt x="932451" y="188971"/>
                    <a:pt x="931566" y="191184"/>
                  </a:cubicBezTo>
                  <a:cubicBezTo>
                    <a:pt x="931124" y="193396"/>
                    <a:pt x="923160" y="195166"/>
                    <a:pt x="914311" y="195608"/>
                  </a:cubicBezTo>
                  <a:cubicBezTo>
                    <a:pt x="905462" y="195608"/>
                    <a:pt x="898825" y="197378"/>
                    <a:pt x="900152" y="199590"/>
                  </a:cubicBezTo>
                  <a:cubicBezTo>
                    <a:pt x="901480" y="201360"/>
                    <a:pt x="895728" y="201802"/>
                    <a:pt x="888206" y="200917"/>
                  </a:cubicBezTo>
                  <a:cubicBezTo>
                    <a:pt x="880242" y="200033"/>
                    <a:pt x="868738" y="201802"/>
                    <a:pt x="862544" y="205342"/>
                  </a:cubicBezTo>
                  <a:cubicBezTo>
                    <a:pt x="845731" y="213749"/>
                    <a:pt x="816529" y="220828"/>
                    <a:pt x="805468" y="218616"/>
                  </a:cubicBezTo>
                  <a:cubicBezTo>
                    <a:pt x="799716" y="217731"/>
                    <a:pt x="795734" y="219058"/>
                    <a:pt x="795734" y="222155"/>
                  </a:cubicBezTo>
                  <a:cubicBezTo>
                    <a:pt x="795734" y="225252"/>
                    <a:pt x="787770" y="227907"/>
                    <a:pt x="776708" y="228792"/>
                  </a:cubicBezTo>
                  <a:cubicBezTo>
                    <a:pt x="744852" y="231447"/>
                    <a:pt x="740427" y="232332"/>
                    <a:pt x="734675" y="235871"/>
                  </a:cubicBezTo>
                  <a:cubicBezTo>
                    <a:pt x="732021" y="237641"/>
                    <a:pt x="728039" y="238083"/>
                    <a:pt x="726269" y="237199"/>
                  </a:cubicBezTo>
                  <a:cubicBezTo>
                    <a:pt x="724056" y="235871"/>
                    <a:pt x="712995" y="236756"/>
                    <a:pt x="700607" y="239411"/>
                  </a:cubicBezTo>
                  <a:cubicBezTo>
                    <a:pt x="671405" y="244720"/>
                    <a:pt x="655476" y="247375"/>
                    <a:pt x="636009" y="249145"/>
                  </a:cubicBezTo>
                  <a:cubicBezTo>
                    <a:pt x="627160" y="250030"/>
                    <a:pt x="615213" y="253127"/>
                    <a:pt x="609904" y="256224"/>
                  </a:cubicBezTo>
                  <a:cubicBezTo>
                    <a:pt x="593976" y="264631"/>
                    <a:pt x="551943" y="274364"/>
                    <a:pt x="533802" y="273922"/>
                  </a:cubicBezTo>
                  <a:cubicBezTo>
                    <a:pt x="524068" y="273922"/>
                    <a:pt x="516989" y="275692"/>
                    <a:pt x="516989" y="278347"/>
                  </a:cubicBezTo>
                  <a:cubicBezTo>
                    <a:pt x="516989" y="281444"/>
                    <a:pt x="513449" y="282329"/>
                    <a:pt x="508140" y="280559"/>
                  </a:cubicBezTo>
                  <a:cubicBezTo>
                    <a:pt x="502831" y="278789"/>
                    <a:pt x="494424" y="280559"/>
                    <a:pt x="488672" y="284098"/>
                  </a:cubicBezTo>
                  <a:cubicBezTo>
                    <a:pt x="482478" y="288080"/>
                    <a:pt x="465222" y="291620"/>
                    <a:pt x="444869" y="292505"/>
                  </a:cubicBezTo>
                  <a:cubicBezTo>
                    <a:pt x="425844" y="293390"/>
                    <a:pt x="410801" y="295160"/>
                    <a:pt x="410801" y="296487"/>
                  </a:cubicBezTo>
                  <a:cubicBezTo>
                    <a:pt x="410801" y="297814"/>
                    <a:pt x="403721" y="300912"/>
                    <a:pt x="395315" y="303566"/>
                  </a:cubicBezTo>
                  <a:cubicBezTo>
                    <a:pt x="386023" y="306663"/>
                    <a:pt x="379829" y="306663"/>
                    <a:pt x="379829" y="304451"/>
                  </a:cubicBezTo>
                  <a:cubicBezTo>
                    <a:pt x="379829" y="302239"/>
                    <a:pt x="374077" y="303124"/>
                    <a:pt x="366998" y="307106"/>
                  </a:cubicBezTo>
                  <a:cubicBezTo>
                    <a:pt x="359919" y="310645"/>
                    <a:pt x="347973" y="314185"/>
                    <a:pt x="340451" y="314628"/>
                  </a:cubicBezTo>
                  <a:cubicBezTo>
                    <a:pt x="332929" y="315070"/>
                    <a:pt x="326735" y="317282"/>
                    <a:pt x="326735" y="319052"/>
                  </a:cubicBezTo>
                  <a:cubicBezTo>
                    <a:pt x="326735" y="320822"/>
                    <a:pt x="323638" y="321264"/>
                    <a:pt x="320098" y="319937"/>
                  </a:cubicBezTo>
                  <a:cubicBezTo>
                    <a:pt x="316559" y="318167"/>
                    <a:pt x="310807" y="319495"/>
                    <a:pt x="307267" y="322149"/>
                  </a:cubicBezTo>
                  <a:cubicBezTo>
                    <a:pt x="303727" y="325246"/>
                    <a:pt x="299303" y="327016"/>
                    <a:pt x="297533" y="326131"/>
                  </a:cubicBezTo>
                  <a:cubicBezTo>
                    <a:pt x="295321" y="325689"/>
                    <a:pt x="289127" y="327459"/>
                    <a:pt x="284260" y="330556"/>
                  </a:cubicBezTo>
                  <a:cubicBezTo>
                    <a:pt x="278950" y="333211"/>
                    <a:pt x="273198" y="334095"/>
                    <a:pt x="271428" y="332326"/>
                  </a:cubicBezTo>
                  <a:cubicBezTo>
                    <a:pt x="269216" y="330556"/>
                    <a:pt x="269216" y="331441"/>
                    <a:pt x="270544" y="334095"/>
                  </a:cubicBezTo>
                  <a:cubicBezTo>
                    <a:pt x="274526" y="341175"/>
                    <a:pt x="262579" y="345157"/>
                    <a:pt x="256385" y="338962"/>
                  </a:cubicBezTo>
                  <a:cubicBezTo>
                    <a:pt x="252845" y="335423"/>
                    <a:pt x="251518" y="335423"/>
                    <a:pt x="251518" y="338962"/>
                  </a:cubicBezTo>
                  <a:cubicBezTo>
                    <a:pt x="251518" y="342060"/>
                    <a:pt x="243996" y="343387"/>
                    <a:pt x="231608" y="342502"/>
                  </a:cubicBezTo>
                  <a:cubicBezTo>
                    <a:pt x="220104" y="341617"/>
                    <a:pt x="211697" y="342944"/>
                    <a:pt x="211697" y="345599"/>
                  </a:cubicBezTo>
                  <a:cubicBezTo>
                    <a:pt x="211697" y="348254"/>
                    <a:pt x="206388" y="349139"/>
                    <a:pt x="198866" y="347811"/>
                  </a:cubicBezTo>
                  <a:cubicBezTo>
                    <a:pt x="190460" y="346042"/>
                    <a:pt x="184265" y="347369"/>
                    <a:pt x="180726" y="351351"/>
                  </a:cubicBezTo>
                  <a:cubicBezTo>
                    <a:pt x="177629" y="354891"/>
                    <a:pt x="173647" y="356660"/>
                    <a:pt x="171434" y="355333"/>
                  </a:cubicBezTo>
                  <a:cubicBezTo>
                    <a:pt x="169222" y="354006"/>
                    <a:pt x="166125" y="356218"/>
                    <a:pt x="164798" y="360200"/>
                  </a:cubicBezTo>
                  <a:cubicBezTo>
                    <a:pt x="163028" y="364625"/>
                    <a:pt x="158603" y="366837"/>
                    <a:pt x="153736" y="365509"/>
                  </a:cubicBezTo>
                  <a:cubicBezTo>
                    <a:pt x="149312" y="364182"/>
                    <a:pt x="142233" y="365952"/>
                    <a:pt x="137808" y="369049"/>
                  </a:cubicBezTo>
                  <a:cubicBezTo>
                    <a:pt x="133826" y="372146"/>
                    <a:pt x="127632" y="373916"/>
                    <a:pt x="124535" y="372589"/>
                  </a:cubicBezTo>
                  <a:cubicBezTo>
                    <a:pt x="121437" y="371261"/>
                    <a:pt x="118783" y="372589"/>
                    <a:pt x="118783" y="375686"/>
                  </a:cubicBezTo>
                  <a:cubicBezTo>
                    <a:pt x="118783" y="380110"/>
                    <a:pt x="117455" y="380110"/>
                    <a:pt x="112146" y="375686"/>
                  </a:cubicBezTo>
                  <a:cubicBezTo>
                    <a:pt x="108164" y="372146"/>
                    <a:pt x="105509" y="372146"/>
                    <a:pt x="105509" y="374801"/>
                  </a:cubicBezTo>
                  <a:cubicBezTo>
                    <a:pt x="105509" y="379668"/>
                    <a:pt x="97103" y="383208"/>
                    <a:pt x="78520" y="386747"/>
                  </a:cubicBezTo>
                  <a:cubicBezTo>
                    <a:pt x="73210" y="388075"/>
                    <a:pt x="66573" y="390729"/>
                    <a:pt x="64361" y="392941"/>
                  </a:cubicBezTo>
                  <a:cubicBezTo>
                    <a:pt x="61706" y="395596"/>
                    <a:pt x="55955" y="395596"/>
                    <a:pt x="49760" y="393384"/>
                  </a:cubicBezTo>
                  <a:cubicBezTo>
                    <a:pt x="41796" y="390287"/>
                    <a:pt x="39141" y="390729"/>
                    <a:pt x="39141" y="395596"/>
                  </a:cubicBezTo>
                  <a:cubicBezTo>
                    <a:pt x="39141" y="398693"/>
                    <a:pt x="37372" y="403118"/>
                    <a:pt x="34717" y="404445"/>
                  </a:cubicBezTo>
                  <a:cubicBezTo>
                    <a:pt x="32505" y="405773"/>
                    <a:pt x="30292" y="404888"/>
                    <a:pt x="30292" y="40267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="" xmlns:a16="http://schemas.microsoft.com/office/drawing/2014/main" id="{23C829C1-CD61-4282-98CC-5FD3A4A4A5A8}"/>
                </a:ext>
              </a:extLst>
            </p:cNvPr>
            <p:cNvSpPr/>
            <p:nvPr/>
          </p:nvSpPr>
          <p:spPr>
            <a:xfrm flipV="1">
              <a:off x="6168380" y="4145771"/>
              <a:ext cx="7260" cy="8849"/>
            </a:xfrm>
            <a:custGeom>
              <a:avLst/>
              <a:gdLst>
                <a:gd name="connsiteX0" fmla="*/ -6803 w 7260"/>
                <a:gd name="connsiteY0" fmla="*/ -757 h 8849"/>
                <a:gd name="connsiteX1" fmla="*/ -5033 w 7260"/>
                <a:gd name="connsiteY1" fmla="*/ -5182 h 8849"/>
                <a:gd name="connsiteX2" fmla="*/ -166 w 7260"/>
                <a:gd name="connsiteY2" fmla="*/ -757 h 8849"/>
                <a:gd name="connsiteX3" fmla="*/ -1936 w 7260"/>
                <a:gd name="connsiteY3" fmla="*/ 3667 h 8849"/>
                <a:gd name="connsiteX4" fmla="*/ -6803 w 7260"/>
                <a:gd name="connsiteY4" fmla="*/ -75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6803" y="-757"/>
                  </a:moveTo>
                  <a:cubicBezTo>
                    <a:pt x="-8130" y="-2970"/>
                    <a:pt x="-7245" y="-5182"/>
                    <a:pt x="-5033" y="-5182"/>
                  </a:cubicBezTo>
                  <a:cubicBezTo>
                    <a:pt x="-2378" y="-5182"/>
                    <a:pt x="-166" y="-2970"/>
                    <a:pt x="-166" y="-757"/>
                  </a:cubicBezTo>
                  <a:cubicBezTo>
                    <a:pt x="-166" y="1897"/>
                    <a:pt x="-1051" y="3667"/>
                    <a:pt x="-1936" y="3667"/>
                  </a:cubicBezTo>
                  <a:cubicBezTo>
                    <a:pt x="-3263" y="3667"/>
                    <a:pt x="-5476" y="1897"/>
                    <a:pt x="-6803" y="-7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="" xmlns:a16="http://schemas.microsoft.com/office/drawing/2014/main" id="{724C0BE5-4B77-4E90-8C1C-213DB8B4040C}"/>
                </a:ext>
              </a:extLst>
            </p:cNvPr>
            <p:cNvSpPr/>
            <p:nvPr/>
          </p:nvSpPr>
          <p:spPr>
            <a:xfrm flipV="1">
              <a:off x="4166125" y="4194548"/>
              <a:ext cx="1467105" cy="402871"/>
            </a:xfrm>
            <a:custGeom>
              <a:avLst/>
              <a:gdLst>
                <a:gd name="connsiteX0" fmla="*/ 28246 w 1467105"/>
                <a:gd name="connsiteY0" fmla="*/ 389559 h 402871"/>
                <a:gd name="connsiteX1" fmla="*/ 14972 w 1467105"/>
                <a:gd name="connsiteY1" fmla="*/ 380710 h 402871"/>
                <a:gd name="connsiteX2" fmla="*/ 9220 w 1467105"/>
                <a:gd name="connsiteY2" fmla="*/ 375843 h 402871"/>
                <a:gd name="connsiteX3" fmla="*/ 1256 w 1467105"/>
                <a:gd name="connsiteY3" fmla="*/ 363896 h 402871"/>
                <a:gd name="connsiteX4" fmla="*/ -4496 w 1467105"/>
                <a:gd name="connsiteY4" fmla="*/ 357702 h 402871"/>
                <a:gd name="connsiteX5" fmla="*/ 8335 w 1467105"/>
                <a:gd name="connsiteY5" fmla="*/ 351508 h 402871"/>
                <a:gd name="connsiteX6" fmla="*/ 24706 w 1467105"/>
                <a:gd name="connsiteY6" fmla="*/ 347083 h 402871"/>
                <a:gd name="connsiteX7" fmla="*/ 66739 w 1467105"/>
                <a:gd name="connsiteY7" fmla="*/ 337349 h 402871"/>
                <a:gd name="connsiteX8" fmla="*/ 110984 w 1467105"/>
                <a:gd name="connsiteY8" fmla="*/ 329828 h 402871"/>
                <a:gd name="connsiteX9" fmla="*/ 149035 w 1467105"/>
                <a:gd name="connsiteY9" fmla="*/ 320979 h 402871"/>
                <a:gd name="connsiteX10" fmla="*/ 170273 w 1467105"/>
                <a:gd name="connsiteY10" fmla="*/ 316997 h 402871"/>
                <a:gd name="connsiteX11" fmla="*/ 177352 w 1467105"/>
                <a:gd name="connsiteY11" fmla="*/ 315669 h 402871"/>
                <a:gd name="connsiteX12" fmla="*/ 183104 w 1467105"/>
                <a:gd name="connsiteY12" fmla="*/ 310802 h 402871"/>
                <a:gd name="connsiteX13" fmla="*/ 207439 w 1467105"/>
                <a:gd name="connsiteY13" fmla="*/ 305935 h 402871"/>
                <a:gd name="connsiteX14" fmla="*/ 243720 w 1467105"/>
                <a:gd name="connsiteY14" fmla="*/ 305050 h 402871"/>
                <a:gd name="connsiteX15" fmla="*/ 268939 w 1467105"/>
                <a:gd name="connsiteY15" fmla="*/ 302838 h 402871"/>
                <a:gd name="connsiteX16" fmla="*/ 284425 w 1467105"/>
                <a:gd name="connsiteY16" fmla="*/ 296644 h 402871"/>
                <a:gd name="connsiteX17" fmla="*/ 298141 w 1467105"/>
                <a:gd name="connsiteY17" fmla="*/ 290449 h 402871"/>
                <a:gd name="connsiteX18" fmla="*/ 336635 w 1467105"/>
                <a:gd name="connsiteY18" fmla="*/ 281600 h 402871"/>
                <a:gd name="connsiteX19" fmla="*/ 373358 w 1467105"/>
                <a:gd name="connsiteY19" fmla="*/ 274964 h 402871"/>
                <a:gd name="connsiteX20" fmla="*/ 392383 w 1467105"/>
                <a:gd name="connsiteY20" fmla="*/ 273194 h 402871"/>
                <a:gd name="connsiteX21" fmla="*/ 407427 w 1467105"/>
                <a:gd name="connsiteY21" fmla="*/ 270982 h 402871"/>
                <a:gd name="connsiteX22" fmla="*/ 450787 w 1467105"/>
                <a:gd name="connsiteY22" fmla="*/ 274079 h 402871"/>
                <a:gd name="connsiteX23" fmla="*/ 454769 w 1467105"/>
                <a:gd name="connsiteY23" fmla="*/ 274521 h 402871"/>
                <a:gd name="connsiteX24" fmla="*/ 465830 w 1467105"/>
                <a:gd name="connsiteY24" fmla="*/ 261690 h 402871"/>
                <a:gd name="connsiteX25" fmla="*/ 484856 w 1467105"/>
                <a:gd name="connsiteY25" fmla="*/ 259478 h 402871"/>
                <a:gd name="connsiteX26" fmla="*/ 505209 w 1467105"/>
                <a:gd name="connsiteY26" fmla="*/ 257708 h 402871"/>
                <a:gd name="connsiteX27" fmla="*/ 517155 w 1467105"/>
                <a:gd name="connsiteY27" fmla="*/ 255496 h 402871"/>
                <a:gd name="connsiteX28" fmla="*/ 532641 w 1467105"/>
                <a:gd name="connsiteY28" fmla="*/ 250186 h 402871"/>
                <a:gd name="connsiteX29" fmla="*/ 542375 w 1467105"/>
                <a:gd name="connsiteY29" fmla="*/ 248417 h 402871"/>
                <a:gd name="connsiteX30" fmla="*/ 549454 w 1467105"/>
                <a:gd name="connsiteY30" fmla="*/ 246204 h 402871"/>
                <a:gd name="connsiteX31" fmla="*/ 560073 w 1467105"/>
                <a:gd name="connsiteY31" fmla="*/ 243550 h 402871"/>
                <a:gd name="connsiteX32" fmla="*/ 566709 w 1467105"/>
                <a:gd name="connsiteY32" fmla="*/ 241337 h 402871"/>
                <a:gd name="connsiteX33" fmla="*/ 574674 w 1467105"/>
                <a:gd name="connsiteY33" fmla="*/ 238240 h 402871"/>
                <a:gd name="connsiteX34" fmla="*/ 602106 w 1467105"/>
                <a:gd name="connsiteY34" fmla="*/ 232488 h 402871"/>
                <a:gd name="connsiteX35" fmla="*/ 627768 w 1467105"/>
                <a:gd name="connsiteY35" fmla="*/ 228949 h 402871"/>
                <a:gd name="connsiteX36" fmla="*/ 646351 w 1467105"/>
                <a:gd name="connsiteY36" fmla="*/ 227179 h 402871"/>
                <a:gd name="connsiteX37" fmla="*/ 662721 w 1467105"/>
                <a:gd name="connsiteY37" fmla="*/ 224082 h 402871"/>
                <a:gd name="connsiteX38" fmla="*/ 688826 w 1467105"/>
                <a:gd name="connsiteY38" fmla="*/ 215233 h 402871"/>
                <a:gd name="connsiteX39" fmla="*/ 722010 w 1467105"/>
                <a:gd name="connsiteY39" fmla="*/ 210808 h 402871"/>
                <a:gd name="connsiteX40" fmla="*/ 771564 w 1467105"/>
                <a:gd name="connsiteY40" fmla="*/ 204171 h 402871"/>
                <a:gd name="connsiteX41" fmla="*/ 772007 w 1467105"/>
                <a:gd name="connsiteY41" fmla="*/ 198862 h 402871"/>
                <a:gd name="connsiteX42" fmla="*/ 778644 w 1467105"/>
                <a:gd name="connsiteY42" fmla="*/ 198862 h 402871"/>
                <a:gd name="connsiteX43" fmla="*/ 787935 w 1467105"/>
                <a:gd name="connsiteY43" fmla="*/ 199747 h 402871"/>
                <a:gd name="connsiteX44" fmla="*/ 850763 w 1467105"/>
                <a:gd name="connsiteY44" fmla="*/ 183376 h 402871"/>
                <a:gd name="connsiteX45" fmla="*/ 881292 w 1467105"/>
                <a:gd name="connsiteY45" fmla="*/ 176297 h 402871"/>
                <a:gd name="connsiteX46" fmla="*/ 888814 w 1467105"/>
                <a:gd name="connsiteY46" fmla="*/ 174527 h 402871"/>
                <a:gd name="connsiteX47" fmla="*/ 895008 w 1467105"/>
                <a:gd name="connsiteY47" fmla="*/ 173200 h 402871"/>
                <a:gd name="connsiteX48" fmla="*/ 957394 w 1467105"/>
                <a:gd name="connsiteY48" fmla="*/ 163466 h 402871"/>
                <a:gd name="connsiteX49" fmla="*/ 969340 w 1467105"/>
                <a:gd name="connsiteY49" fmla="*/ 157272 h 402871"/>
                <a:gd name="connsiteX50" fmla="*/ 973765 w 1467105"/>
                <a:gd name="connsiteY50" fmla="*/ 152847 h 402871"/>
                <a:gd name="connsiteX51" fmla="*/ 984384 w 1467105"/>
                <a:gd name="connsiteY51" fmla="*/ 151077 h 402871"/>
                <a:gd name="connsiteX52" fmla="*/ 999427 w 1467105"/>
                <a:gd name="connsiteY52" fmla="*/ 148422 h 402871"/>
                <a:gd name="connsiteX53" fmla="*/ 1014470 w 1467105"/>
                <a:gd name="connsiteY53" fmla="*/ 142671 h 402871"/>
                <a:gd name="connsiteX54" fmla="*/ 1044557 w 1467105"/>
                <a:gd name="connsiteY54" fmla="*/ 136034 h 402871"/>
                <a:gd name="connsiteX55" fmla="*/ 1097651 w 1467105"/>
                <a:gd name="connsiteY55" fmla="*/ 124973 h 402871"/>
                <a:gd name="connsiteX56" fmla="*/ 1123314 w 1467105"/>
                <a:gd name="connsiteY56" fmla="*/ 117451 h 402871"/>
                <a:gd name="connsiteX57" fmla="*/ 1144109 w 1467105"/>
                <a:gd name="connsiteY57" fmla="*/ 108159 h 402871"/>
                <a:gd name="connsiteX58" fmla="*/ 1160479 w 1467105"/>
                <a:gd name="connsiteY58" fmla="*/ 101080 h 402871"/>
                <a:gd name="connsiteX59" fmla="*/ 1175965 w 1467105"/>
                <a:gd name="connsiteY59" fmla="*/ 96213 h 402871"/>
                <a:gd name="connsiteX60" fmla="*/ 1187911 w 1467105"/>
                <a:gd name="connsiteY60" fmla="*/ 94443 h 402871"/>
                <a:gd name="connsiteX61" fmla="*/ 1210034 w 1467105"/>
                <a:gd name="connsiteY61" fmla="*/ 88692 h 402871"/>
                <a:gd name="connsiteX62" fmla="*/ 1225962 w 1467105"/>
                <a:gd name="connsiteY62" fmla="*/ 84709 h 402871"/>
                <a:gd name="connsiteX63" fmla="*/ 1248085 w 1467105"/>
                <a:gd name="connsiteY63" fmla="*/ 74533 h 402871"/>
                <a:gd name="connsiteX64" fmla="*/ 1275959 w 1467105"/>
                <a:gd name="connsiteY64" fmla="*/ 67011 h 402871"/>
                <a:gd name="connsiteX65" fmla="*/ 1279057 w 1467105"/>
                <a:gd name="connsiteY65" fmla="*/ 59490 h 402871"/>
                <a:gd name="connsiteX66" fmla="*/ 1290560 w 1467105"/>
                <a:gd name="connsiteY66" fmla="*/ 55065 h 402871"/>
                <a:gd name="connsiteX67" fmla="*/ 1308258 w 1467105"/>
                <a:gd name="connsiteY67" fmla="*/ 52853 h 402871"/>
                <a:gd name="connsiteX68" fmla="*/ 1317107 w 1467105"/>
                <a:gd name="connsiteY68" fmla="*/ 50198 h 402871"/>
                <a:gd name="connsiteX69" fmla="*/ 1330823 w 1467105"/>
                <a:gd name="connsiteY69" fmla="*/ 43119 h 402871"/>
                <a:gd name="connsiteX70" fmla="*/ 1349406 w 1467105"/>
                <a:gd name="connsiteY70" fmla="*/ 32943 h 402871"/>
                <a:gd name="connsiteX71" fmla="*/ 1376396 w 1467105"/>
                <a:gd name="connsiteY71" fmla="*/ 17899 h 402871"/>
                <a:gd name="connsiteX72" fmla="*/ 1391439 w 1467105"/>
                <a:gd name="connsiteY72" fmla="*/ 10820 h 402871"/>
                <a:gd name="connsiteX73" fmla="*/ 1404270 w 1467105"/>
                <a:gd name="connsiteY73" fmla="*/ 1971 h 402871"/>
                <a:gd name="connsiteX74" fmla="*/ 1448958 w 1467105"/>
                <a:gd name="connsiteY74" fmla="*/ 2856 h 402871"/>
                <a:gd name="connsiteX75" fmla="*/ 1461347 w 1467105"/>
                <a:gd name="connsiteY75" fmla="*/ 29845 h 402871"/>
                <a:gd name="connsiteX76" fmla="*/ 1433030 w 1467105"/>
                <a:gd name="connsiteY76" fmla="*/ 40907 h 402871"/>
                <a:gd name="connsiteX77" fmla="*/ 1429490 w 1467105"/>
                <a:gd name="connsiteY77" fmla="*/ 44889 h 402871"/>
                <a:gd name="connsiteX78" fmla="*/ 1423296 w 1467105"/>
                <a:gd name="connsiteY78" fmla="*/ 47544 h 402871"/>
                <a:gd name="connsiteX79" fmla="*/ 1395864 w 1467105"/>
                <a:gd name="connsiteY79" fmla="*/ 55950 h 402871"/>
                <a:gd name="connsiteX80" fmla="*/ 1359140 w 1467105"/>
                <a:gd name="connsiteY80" fmla="*/ 66569 h 402871"/>
                <a:gd name="connsiteX81" fmla="*/ 1349849 w 1467105"/>
                <a:gd name="connsiteY81" fmla="*/ 70993 h 402871"/>
                <a:gd name="connsiteX82" fmla="*/ 1354273 w 1467105"/>
                <a:gd name="connsiteY82" fmla="*/ 75860 h 402871"/>
                <a:gd name="connsiteX83" fmla="*/ 1341885 w 1467105"/>
                <a:gd name="connsiteY83" fmla="*/ 77188 h 402871"/>
                <a:gd name="connsiteX84" fmla="*/ 1328169 w 1467105"/>
                <a:gd name="connsiteY84" fmla="*/ 83825 h 402871"/>
                <a:gd name="connsiteX85" fmla="*/ 1310913 w 1467105"/>
                <a:gd name="connsiteY85" fmla="*/ 89576 h 402871"/>
                <a:gd name="connsiteX86" fmla="*/ 1296755 w 1467105"/>
                <a:gd name="connsiteY86" fmla="*/ 93116 h 402871"/>
                <a:gd name="connsiteX87" fmla="*/ 1273305 w 1467105"/>
                <a:gd name="connsiteY87" fmla="*/ 103735 h 402871"/>
                <a:gd name="connsiteX88" fmla="*/ 1266668 w 1467105"/>
                <a:gd name="connsiteY88" fmla="*/ 109487 h 402871"/>
                <a:gd name="connsiteX89" fmla="*/ 1240121 w 1467105"/>
                <a:gd name="connsiteY89" fmla="*/ 113911 h 402871"/>
                <a:gd name="connsiteX90" fmla="*/ 1217113 w 1467105"/>
                <a:gd name="connsiteY90" fmla="*/ 118336 h 402871"/>
                <a:gd name="connsiteX91" fmla="*/ 1207379 w 1467105"/>
                <a:gd name="connsiteY91" fmla="*/ 119221 h 402871"/>
                <a:gd name="connsiteX92" fmla="*/ 1198088 w 1467105"/>
                <a:gd name="connsiteY92" fmla="*/ 121433 h 402871"/>
                <a:gd name="connsiteX93" fmla="*/ 1190566 w 1467105"/>
                <a:gd name="connsiteY93" fmla="*/ 124530 h 402871"/>
                <a:gd name="connsiteX94" fmla="*/ 1186584 w 1467105"/>
                <a:gd name="connsiteY94" fmla="*/ 119663 h 402871"/>
                <a:gd name="connsiteX95" fmla="*/ 1184814 w 1467105"/>
                <a:gd name="connsiteY95" fmla="*/ 128512 h 402871"/>
                <a:gd name="connsiteX96" fmla="*/ 1175080 w 1467105"/>
                <a:gd name="connsiteY96" fmla="*/ 132937 h 402871"/>
                <a:gd name="connsiteX97" fmla="*/ 1164019 w 1467105"/>
                <a:gd name="connsiteY97" fmla="*/ 137361 h 402871"/>
                <a:gd name="connsiteX98" fmla="*/ 1140127 w 1467105"/>
                <a:gd name="connsiteY98" fmla="*/ 147980 h 402871"/>
                <a:gd name="connsiteX99" fmla="*/ 1118889 w 1467105"/>
                <a:gd name="connsiteY99" fmla="*/ 153732 h 402871"/>
                <a:gd name="connsiteX100" fmla="*/ 1094554 w 1467105"/>
                <a:gd name="connsiteY100" fmla="*/ 157272 h 402871"/>
                <a:gd name="connsiteX101" fmla="*/ 1075529 w 1467105"/>
                <a:gd name="connsiteY101" fmla="*/ 160811 h 402871"/>
                <a:gd name="connsiteX102" fmla="*/ 1068892 w 1467105"/>
                <a:gd name="connsiteY102" fmla="*/ 162581 h 402871"/>
                <a:gd name="connsiteX103" fmla="*/ 1060043 w 1467105"/>
                <a:gd name="connsiteY103" fmla="*/ 163908 h 402871"/>
                <a:gd name="connsiteX104" fmla="*/ 1047654 w 1467105"/>
                <a:gd name="connsiteY104" fmla="*/ 168333 h 402871"/>
                <a:gd name="connsiteX105" fmla="*/ 1026859 w 1467105"/>
                <a:gd name="connsiteY105" fmla="*/ 177182 h 402871"/>
                <a:gd name="connsiteX106" fmla="*/ 1011373 w 1467105"/>
                <a:gd name="connsiteY106" fmla="*/ 181606 h 402871"/>
                <a:gd name="connsiteX107" fmla="*/ 982171 w 1467105"/>
                <a:gd name="connsiteY107" fmla="*/ 191783 h 402871"/>
                <a:gd name="connsiteX108" fmla="*/ 960934 w 1467105"/>
                <a:gd name="connsiteY108" fmla="*/ 193553 h 402871"/>
                <a:gd name="connsiteX109" fmla="*/ 942793 w 1467105"/>
                <a:gd name="connsiteY109" fmla="*/ 195765 h 402871"/>
                <a:gd name="connsiteX110" fmla="*/ 931732 w 1467105"/>
                <a:gd name="connsiteY110" fmla="*/ 198420 h 402871"/>
                <a:gd name="connsiteX111" fmla="*/ 920671 w 1467105"/>
                <a:gd name="connsiteY111" fmla="*/ 200189 h 402871"/>
                <a:gd name="connsiteX112" fmla="*/ 915804 w 1467105"/>
                <a:gd name="connsiteY112" fmla="*/ 201517 h 402871"/>
                <a:gd name="connsiteX113" fmla="*/ 905627 w 1467105"/>
                <a:gd name="connsiteY113" fmla="*/ 206384 h 402871"/>
                <a:gd name="connsiteX114" fmla="*/ 896778 w 1467105"/>
                <a:gd name="connsiteY114" fmla="*/ 209038 h 402871"/>
                <a:gd name="connsiteX115" fmla="*/ 879523 w 1467105"/>
                <a:gd name="connsiteY115" fmla="*/ 208596 h 402871"/>
                <a:gd name="connsiteX116" fmla="*/ 812712 w 1467105"/>
                <a:gd name="connsiteY116" fmla="*/ 224082 h 402871"/>
                <a:gd name="connsiteX117" fmla="*/ 779529 w 1467105"/>
                <a:gd name="connsiteY117" fmla="*/ 232931 h 402871"/>
                <a:gd name="connsiteX118" fmla="*/ 705639 w 1467105"/>
                <a:gd name="connsiteY118" fmla="*/ 244877 h 402871"/>
                <a:gd name="connsiteX119" fmla="*/ 685729 w 1467105"/>
                <a:gd name="connsiteY119" fmla="*/ 250629 h 402871"/>
                <a:gd name="connsiteX120" fmla="*/ 605203 w 1467105"/>
                <a:gd name="connsiteY120" fmla="*/ 263902 h 402871"/>
                <a:gd name="connsiteX121" fmla="*/ 572019 w 1467105"/>
                <a:gd name="connsiteY121" fmla="*/ 270982 h 402871"/>
                <a:gd name="connsiteX122" fmla="*/ 552108 w 1467105"/>
                <a:gd name="connsiteY122" fmla="*/ 274964 h 402871"/>
                <a:gd name="connsiteX123" fmla="*/ 495917 w 1467105"/>
                <a:gd name="connsiteY123" fmla="*/ 287795 h 402871"/>
                <a:gd name="connsiteX124" fmla="*/ 474679 w 1467105"/>
                <a:gd name="connsiteY124" fmla="*/ 289122 h 402871"/>
                <a:gd name="connsiteX125" fmla="*/ 446805 w 1467105"/>
                <a:gd name="connsiteY125" fmla="*/ 293104 h 402871"/>
                <a:gd name="connsiteX126" fmla="*/ 417161 w 1467105"/>
                <a:gd name="connsiteY126" fmla="*/ 298414 h 402871"/>
                <a:gd name="connsiteX127" fmla="*/ 391941 w 1467105"/>
                <a:gd name="connsiteY127" fmla="*/ 301068 h 402871"/>
                <a:gd name="connsiteX128" fmla="*/ 374685 w 1467105"/>
                <a:gd name="connsiteY128" fmla="*/ 301068 h 402871"/>
                <a:gd name="connsiteX129" fmla="*/ 352563 w 1467105"/>
                <a:gd name="connsiteY129" fmla="*/ 301953 h 402871"/>
                <a:gd name="connsiteX130" fmla="*/ 341059 w 1467105"/>
                <a:gd name="connsiteY130" fmla="*/ 303281 h 402871"/>
                <a:gd name="connsiteX131" fmla="*/ 339289 w 1467105"/>
                <a:gd name="connsiteY131" fmla="*/ 307705 h 402871"/>
                <a:gd name="connsiteX132" fmla="*/ 330440 w 1467105"/>
                <a:gd name="connsiteY132" fmla="*/ 312572 h 402871"/>
                <a:gd name="connsiteX133" fmla="*/ 318936 w 1467105"/>
                <a:gd name="connsiteY133" fmla="*/ 314784 h 402871"/>
                <a:gd name="connsiteX134" fmla="*/ 307875 w 1467105"/>
                <a:gd name="connsiteY134" fmla="*/ 318766 h 402871"/>
                <a:gd name="connsiteX135" fmla="*/ 292832 w 1467105"/>
                <a:gd name="connsiteY135" fmla="*/ 326731 h 402871"/>
                <a:gd name="connsiteX136" fmla="*/ 287965 w 1467105"/>
                <a:gd name="connsiteY136" fmla="*/ 331597 h 402871"/>
                <a:gd name="connsiteX137" fmla="*/ 272922 w 1467105"/>
                <a:gd name="connsiteY137" fmla="*/ 332040 h 402871"/>
                <a:gd name="connsiteX138" fmla="*/ 253011 w 1467105"/>
                <a:gd name="connsiteY138" fmla="*/ 330713 h 402871"/>
                <a:gd name="connsiteX139" fmla="*/ 241065 w 1467105"/>
                <a:gd name="connsiteY139" fmla="*/ 332482 h 402871"/>
                <a:gd name="connsiteX140" fmla="*/ 214075 w 1467105"/>
                <a:gd name="connsiteY140" fmla="*/ 337349 h 402871"/>
                <a:gd name="connsiteX141" fmla="*/ 195050 w 1467105"/>
                <a:gd name="connsiteY141" fmla="*/ 339562 h 402871"/>
                <a:gd name="connsiteX142" fmla="*/ 182219 w 1467105"/>
                <a:gd name="connsiteY142" fmla="*/ 343101 h 402871"/>
                <a:gd name="connsiteX143" fmla="*/ 173370 w 1467105"/>
                <a:gd name="connsiteY143" fmla="*/ 337792 h 402871"/>
                <a:gd name="connsiteX144" fmla="*/ 147708 w 1467105"/>
                <a:gd name="connsiteY144" fmla="*/ 350180 h 402871"/>
                <a:gd name="connsiteX145" fmla="*/ 116294 w 1467105"/>
                <a:gd name="connsiteY145" fmla="*/ 363896 h 402871"/>
                <a:gd name="connsiteX146" fmla="*/ 92844 w 1467105"/>
                <a:gd name="connsiteY146" fmla="*/ 372303 h 402871"/>
                <a:gd name="connsiteX147" fmla="*/ 79128 w 1467105"/>
                <a:gd name="connsiteY147" fmla="*/ 377170 h 402871"/>
                <a:gd name="connsiteX148" fmla="*/ 66297 w 1467105"/>
                <a:gd name="connsiteY148" fmla="*/ 381152 h 402871"/>
                <a:gd name="connsiteX149" fmla="*/ 52581 w 1467105"/>
                <a:gd name="connsiteY149" fmla="*/ 387346 h 402871"/>
                <a:gd name="connsiteX150" fmla="*/ 43732 w 1467105"/>
                <a:gd name="connsiteY150" fmla="*/ 393098 h 402871"/>
                <a:gd name="connsiteX151" fmla="*/ 28246 w 1467105"/>
                <a:gd name="connsiteY151" fmla="*/ 389559 h 40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467105" h="402871">
                  <a:moveTo>
                    <a:pt x="28246" y="389559"/>
                  </a:moveTo>
                  <a:cubicBezTo>
                    <a:pt x="23821" y="384692"/>
                    <a:pt x="18069" y="380710"/>
                    <a:pt x="14972" y="380710"/>
                  </a:cubicBezTo>
                  <a:cubicBezTo>
                    <a:pt x="11875" y="380710"/>
                    <a:pt x="9220" y="378497"/>
                    <a:pt x="9220" y="375843"/>
                  </a:cubicBezTo>
                  <a:cubicBezTo>
                    <a:pt x="9220" y="373188"/>
                    <a:pt x="5681" y="367879"/>
                    <a:pt x="1256" y="363896"/>
                  </a:cubicBezTo>
                  <a:cubicBezTo>
                    <a:pt x="-3168" y="359472"/>
                    <a:pt x="-5823" y="356817"/>
                    <a:pt x="-4496" y="357702"/>
                  </a:cubicBezTo>
                  <a:cubicBezTo>
                    <a:pt x="-3611" y="358145"/>
                    <a:pt x="2141" y="355490"/>
                    <a:pt x="8335" y="351508"/>
                  </a:cubicBezTo>
                  <a:cubicBezTo>
                    <a:pt x="14087" y="347968"/>
                    <a:pt x="21609" y="345756"/>
                    <a:pt x="24706" y="347083"/>
                  </a:cubicBezTo>
                  <a:cubicBezTo>
                    <a:pt x="30016" y="348853"/>
                    <a:pt x="40192" y="346641"/>
                    <a:pt x="66739" y="337349"/>
                  </a:cubicBezTo>
                  <a:cubicBezTo>
                    <a:pt x="77800" y="333367"/>
                    <a:pt x="85322" y="332040"/>
                    <a:pt x="110984" y="329828"/>
                  </a:cubicBezTo>
                  <a:cubicBezTo>
                    <a:pt x="124258" y="328500"/>
                    <a:pt x="141513" y="324518"/>
                    <a:pt x="149035" y="320979"/>
                  </a:cubicBezTo>
                  <a:cubicBezTo>
                    <a:pt x="156999" y="317439"/>
                    <a:pt x="166291" y="315669"/>
                    <a:pt x="170273" y="316997"/>
                  </a:cubicBezTo>
                  <a:cubicBezTo>
                    <a:pt x="174255" y="318324"/>
                    <a:pt x="177352" y="317881"/>
                    <a:pt x="177352" y="315669"/>
                  </a:cubicBezTo>
                  <a:cubicBezTo>
                    <a:pt x="177352" y="313457"/>
                    <a:pt x="180007" y="311245"/>
                    <a:pt x="183104" y="310802"/>
                  </a:cubicBezTo>
                  <a:cubicBezTo>
                    <a:pt x="185759" y="310802"/>
                    <a:pt x="196820" y="308148"/>
                    <a:pt x="207439" y="305935"/>
                  </a:cubicBezTo>
                  <a:cubicBezTo>
                    <a:pt x="218942" y="302838"/>
                    <a:pt x="232216" y="302396"/>
                    <a:pt x="243720" y="305050"/>
                  </a:cubicBezTo>
                  <a:cubicBezTo>
                    <a:pt x="256551" y="307705"/>
                    <a:pt x="263188" y="307263"/>
                    <a:pt x="268939" y="302838"/>
                  </a:cubicBezTo>
                  <a:cubicBezTo>
                    <a:pt x="273364" y="299741"/>
                    <a:pt x="280443" y="296644"/>
                    <a:pt x="284425" y="296644"/>
                  </a:cubicBezTo>
                  <a:cubicBezTo>
                    <a:pt x="288407" y="296644"/>
                    <a:pt x="294602" y="293989"/>
                    <a:pt x="298141" y="290449"/>
                  </a:cubicBezTo>
                  <a:cubicBezTo>
                    <a:pt x="301681" y="286467"/>
                    <a:pt x="317167" y="282928"/>
                    <a:pt x="336635" y="281600"/>
                  </a:cubicBezTo>
                  <a:cubicBezTo>
                    <a:pt x="354333" y="280716"/>
                    <a:pt x="370703" y="277618"/>
                    <a:pt x="373358" y="274964"/>
                  </a:cubicBezTo>
                  <a:cubicBezTo>
                    <a:pt x="375570" y="272751"/>
                    <a:pt x="384419" y="271867"/>
                    <a:pt x="392383" y="273194"/>
                  </a:cubicBezTo>
                  <a:cubicBezTo>
                    <a:pt x="401675" y="274521"/>
                    <a:pt x="407427" y="273636"/>
                    <a:pt x="407427" y="270982"/>
                  </a:cubicBezTo>
                  <a:cubicBezTo>
                    <a:pt x="407427" y="263460"/>
                    <a:pt x="444150" y="265672"/>
                    <a:pt x="450787" y="274079"/>
                  </a:cubicBezTo>
                  <a:cubicBezTo>
                    <a:pt x="455654" y="279831"/>
                    <a:pt x="456539" y="279831"/>
                    <a:pt x="454769" y="274521"/>
                  </a:cubicBezTo>
                  <a:cubicBezTo>
                    <a:pt x="452557" y="266557"/>
                    <a:pt x="463176" y="254168"/>
                    <a:pt x="465830" y="261690"/>
                  </a:cubicBezTo>
                  <a:cubicBezTo>
                    <a:pt x="466715" y="264787"/>
                    <a:pt x="473352" y="264345"/>
                    <a:pt x="484856" y="259478"/>
                  </a:cubicBezTo>
                  <a:cubicBezTo>
                    <a:pt x="498129" y="253726"/>
                    <a:pt x="502554" y="253284"/>
                    <a:pt x="505209" y="257708"/>
                  </a:cubicBezTo>
                  <a:cubicBezTo>
                    <a:pt x="507863" y="261690"/>
                    <a:pt x="510518" y="261248"/>
                    <a:pt x="517155" y="255496"/>
                  </a:cubicBezTo>
                  <a:cubicBezTo>
                    <a:pt x="521579" y="251071"/>
                    <a:pt x="528659" y="248859"/>
                    <a:pt x="532641" y="250186"/>
                  </a:cubicBezTo>
                  <a:cubicBezTo>
                    <a:pt x="536180" y="251956"/>
                    <a:pt x="540605" y="250629"/>
                    <a:pt x="542375" y="248417"/>
                  </a:cubicBezTo>
                  <a:cubicBezTo>
                    <a:pt x="543702" y="245762"/>
                    <a:pt x="547242" y="244434"/>
                    <a:pt x="549454" y="246204"/>
                  </a:cubicBezTo>
                  <a:cubicBezTo>
                    <a:pt x="551666" y="247532"/>
                    <a:pt x="556533" y="246204"/>
                    <a:pt x="560073" y="243550"/>
                  </a:cubicBezTo>
                  <a:cubicBezTo>
                    <a:pt x="563612" y="240452"/>
                    <a:pt x="566709" y="239568"/>
                    <a:pt x="566709" y="241337"/>
                  </a:cubicBezTo>
                  <a:cubicBezTo>
                    <a:pt x="566709" y="243550"/>
                    <a:pt x="570249" y="241780"/>
                    <a:pt x="574674" y="238240"/>
                  </a:cubicBezTo>
                  <a:cubicBezTo>
                    <a:pt x="579098" y="234258"/>
                    <a:pt x="590159" y="232046"/>
                    <a:pt x="602106" y="232488"/>
                  </a:cubicBezTo>
                  <a:cubicBezTo>
                    <a:pt x="613167" y="232488"/>
                    <a:pt x="624671" y="231161"/>
                    <a:pt x="627768" y="228949"/>
                  </a:cubicBezTo>
                  <a:cubicBezTo>
                    <a:pt x="630422" y="226736"/>
                    <a:pt x="638829" y="225852"/>
                    <a:pt x="646351" y="227179"/>
                  </a:cubicBezTo>
                  <a:cubicBezTo>
                    <a:pt x="655200" y="228949"/>
                    <a:pt x="660509" y="228064"/>
                    <a:pt x="662721" y="224082"/>
                  </a:cubicBezTo>
                  <a:cubicBezTo>
                    <a:pt x="664491" y="220542"/>
                    <a:pt x="676437" y="216560"/>
                    <a:pt x="688826" y="215233"/>
                  </a:cubicBezTo>
                  <a:cubicBezTo>
                    <a:pt x="701657" y="213905"/>
                    <a:pt x="716258" y="212136"/>
                    <a:pt x="722010" y="210808"/>
                  </a:cubicBezTo>
                  <a:cubicBezTo>
                    <a:pt x="730859" y="208596"/>
                    <a:pt x="752982" y="205499"/>
                    <a:pt x="771564" y="204171"/>
                  </a:cubicBezTo>
                  <a:cubicBezTo>
                    <a:pt x="773777" y="203729"/>
                    <a:pt x="773777" y="201517"/>
                    <a:pt x="772007" y="198862"/>
                  </a:cubicBezTo>
                  <a:cubicBezTo>
                    <a:pt x="770237" y="195322"/>
                    <a:pt x="772007" y="195322"/>
                    <a:pt x="778644" y="198862"/>
                  </a:cubicBezTo>
                  <a:cubicBezTo>
                    <a:pt x="784396" y="201959"/>
                    <a:pt x="787935" y="202402"/>
                    <a:pt x="787935" y="199747"/>
                  </a:cubicBezTo>
                  <a:cubicBezTo>
                    <a:pt x="787935" y="193553"/>
                    <a:pt x="816695" y="186473"/>
                    <a:pt x="850763" y="183376"/>
                  </a:cubicBezTo>
                  <a:cubicBezTo>
                    <a:pt x="865807" y="182049"/>
                    <a:pt x="879965" y="178952"/>
                    <a:pt x="881292" y="176297"/>
                  </a:cubicBezTo>
                  <a:cubicBezTo>
                    <a:pt x="883062" y="173642"/>
                    <a:pt x="886159" y="172757"/>
                    <a:pt x="888814" y="174527"/>
                  </a:cubicBezTo>
                  <a:cubicBezTo>
                    <a:pt x="891469" y="175854"/>
                    <a:pt x="894124" y="175412"/>
                    <a:pt x="895008" y="173200"/>
                  </a:cubicBezTo>
                  <a:cubicBezTo>
                    <a:pt x="896336" y="168775"/>
                    <a:pt x="934829" y="163023"/>
                    <a:pt x="957394" y="163466"/>
                  </a:cubicBezTo>
                  <a:cubicBezTo>
                    <a:pt x="965358" y="163908"/>
                    <a:pt x="969340" y="161696"/>
                    <a:pt x="969340" y="157272"/>
                  </a:cubicBezTo>
                  <a:cubicBezTo>
                    <a:pt x="969340" y="153289"/>
                    <a:pt x="971553" y="151520"/>
                    <a:pt x="973765" y="152847"/>
                  </a:cubicBezTo>
                  <a:cubicBezTo>
                    <a:pt x="976420" y="154617"/>
                    <a:pt x="981287" y="153732"/>
                    <a:pt x="984384" y="151077"/>
                  </a:cubicBezTo>
                  <a:cubicBezTo>
                    <a:pt x="987481" y="148422"/>
                    <a:pt x="994118" y="147095"/>
                    <a:pt x="999427" y="148422"/>
                  </a:cubicBezTo>
                  <a:cubicBezTo>
                    <a:pt x="1005179" y="149307"/>
                    <a:pt x="1011373" y="147095"/>
                    <a:pt x="1014470" y="142671"/>
                  </a:cubicBezTo>
                  <a:cubicBezTo>
                    <a:pt x="1018895" y="136919"/>
                    <a:pt x="1026417" y="135149"/>
                    <a:pt x="1044557" y="136034"/>
                  </a:cubicBezTo>
                  <a:cubicBezTo>
                    <a:pt x="1068007" y="136476"/>
                    <a:pt x="1072874" y="135591"/>
                    <a:pt x="1097651" y="124973"/>
                  </a:cubicBezTo>
                  <a:cubicBezTo>
                    <a:pt x="1103846" y="122318"/>
                    <a:pt x="1115349" y="118778"/>
                    <a:pt x="1123314" y="117451"/>
                  </a:cubicBezTo>
                  <a:cubicBezTo>
                    <a:pt x="1131278" y="115681"/>
                    <a:pt x="1140569" y="111699"/>
                    <a:pt x="1144109" y="108159"/>
                  </a:cubicBezTo>
                  <a:cubicBezTo>
                    <a:pt x="1147648" y="104177"/>
                    <a:pt x="1155170" y="101080"/>
                    <a:pt x="1160479" y="101080"/>
                  </a:cubicBezTo>
                  <a:cubicBezTo>
                    <a:pt x="1166231" y="100638"/>
                    <a:pt x="1173311" y="98425"/>
                    <a:pt x="1175965" y="96213"/>
                  </a:cubicBezTo>
                  <a:cubicBezTo>
                    <a:pt x="1179062" y="94001"/>
                    <a:pt x="1184372" y="93116"/>
                    <a:pt x="1187911" y="94443"/>
                  </a:cubicBezTo>
                  <a:cubicBezTo>
                    <a:pt x="1191451" y="95771"/>
                    <a:pt x="1201185" y="93116"/>
                    <a:pt x="1210034" y="88692"/>
                  </a:cubicBezTo>
                  <a:cubicBezTo>
                    <a:pt x="1218883" y="84267"/>
                    <a:pt x="1225962" y="82497"/>
                    <a:pt x="1225962" y="84709"/>
                  </a:cubicBezTo>
                  <a:cubicBezTo>
                    <a:pt x="1225962" y="88692"/>
                    <a:pt x="1243660" y="80727"/>
                    <a:pt x="1248085" y="74533"/>
                  </a:cubicBezTo>
                  <a:cubicBezTo>
                    <a:pt x="1250297" y="71878"/>
                    <a:pt x="1263571" y="68339"/>
                    <a:pt x="1275959" y="67011"/>
                  </a:cubicBezTo>
                  <a:cubicBezTo>
                    <a:pt x="1277729" y="66569"/>
                    <a:pt x="1279057" y="63472"/>
                    <a:pt x="1279057" y="59490"/>
                  </a:cubicBezTo>
                  <a:cubicBezTo>
                    <a:pt x="1279057" y="54180"/>
                    <a:pt x="1281711" y="52853"/>
                    <a:pt x="1290560" y="55065"/>
                  </a:cubicBezTo>
                  <a:cubicBezTo>
                    <a:pt x="1297197" y="56835"/>
                    <a:pt x="1304719" y="55950"/>
                    <a:pt x="1308258" y="52853"/>
                  </a:cubicBezTo>
                  <a:cubicBezTo>
                    <a:pt x="1311798" y="49756"/>
                    <a:pt x="1315780" y="48871"/>
                    <a:pt x="1317107" y="50198"/>
                  </a:cubicBezTo>
                  <a:cubicBezTo>
                    <a:pt x="1318435" y="51526"/>
                    <a:pt x="1324629" y="48428"/>
                    <a:pt x="1330823" y="43119"/>
                  </a:cubicBezTo>
                  <a:cubicBezTo>
                    <a:pt x="1336575" y="37810"/>
                    <a:pt x="1344982" y="33385"/>
                    <a:pt x="1349406" y="32943"/>
                  </a:cubicBezTo>
                  <a:cubicBezTo>
                    <a:pt x="1359583" y="32500"/>
                    <a:pt x="1376396" y="22766"/>
                    <a:pt x="1376396" y="17899"/>
                  </a:cubicBezTo>
                  <a:cubicBezTo>
                    <a:pt x="1376396" y="15687"/>
                    <a:pt x="1383033" y="12590"/>
                    <a:pt x="1391439" y="10820"/>
                  </a:cubicBezTo>
                  <a:cubicBezTo>
                    <a:pt x="1402058" y="9050"/>
                    <a:pt x="1406040" y="6396"/>
                    <a:pt x="1404270" y="1971"/>
                  </a:cubicBezTo>
                  <a:cubicBezTo>
                    <a:pt x="1400731" y="-7320"/>
                    <a:pt x="1439666" y="-6436"/>
                    <a:pt x="1448958" y="2856"/>
                  </a:cubicBezTo>
                  <a:cubicBezTo>
                    <a:pt x="1459577" y="13032"/>
                    <a:pt x="1464444" y="24536"/>
                    <a:pt x="1461347" y="29845"/>
                  </a:cubicBezTo>
                  <a:cubicBezTo>
                    <a:pt x="1458249" y="34712"/>
                    <a:pt x="1438339" y="42234"/>
                    <a:pt x="1433030" y="40907"/>
                  </a:cubicBezTo>
                  <a:cubicBezTo>
                    <a:pt x="1430817" y="40464"/>
                    <a:pt x="1429490" y="42234"/>
                    <a:pt x="1429490" y="44889"/>
                  </a:cubicBezTo>
                  <a:cubicBezTo>
                    <a:pt x="1429490" y="47544"/>
                    <a:pt x="1426835" y="48871"/>
                    <a:pt x="1423296" y="47544"/>
                  </a:cubicBezTo>
                  <a:cubicBezTo>
                    <a:pt x="1420199" y="46216"/>
                    <a:pt x="1407810" y="49756"/>
                    <a:pt x="1395864" y="55950"/>
                  </a:cubicBezTo>
                  <a:cubicBezTo>
                    <a:pt x="1384360" y="61702"/>
                    <a:pt x="1367547" y="66569"/>
                    <a:pt x="1359140" y="66569"/>
                  </a:cubicBezTo>
                  <a:cubicBezTo>
                    <a:pt x="1347194" y="66569"/>
                    <a:pt x="1344982" y="67896"/>
                    <a:pt x="1349849" y="70993"/>
                  </a:cubicBezTo>
                  <a:cubicBezTo>
                    <a:pt x="1353388" y="73206"/>
                    <a:pt x="1355601" y="75418"/>
                    <a:pt x="1354273" y="75860"/>
                  </a:cubicBezTo>
                  <a:cubicBezTo>
                    <a:pt x="1352946" y="75860"/>
                    <a:pt x="1347194" y="76745"/>
                    <a:pt x="1341885" y="77188"/>
                  </a:cubicBezTo>
                  <a:cubicBezTo>
                    <a:pt x="1336133" y="78073"/>
                    <a:pt x="1329938" y="80727"/>
                    <a:pt x="1328169" y="83825"/>
                  </a:cubicBezTo>
                  <a:cubicBezTo>
                    <a:pt x="1325956" y="86922"/>
                    <a:pt x="1318435" y="89576"/>
                    <a:pt x="1310913" y="89576"/>
                  </a:cubicBezTo>
                  <a:cubicBezTo>
                    <a:pt x="1302949" y="90019"/>
                    <a:pt x="1296755" y="91346"/>
                    <a:pt x="1296755" y="93116"/>
                  </a:cubicBezTo>
                  <a:cubicBezTo>
                    <a:pt x="1296755" y="96213"/>
                    <a:pt x="1283923" y="101965"/>
                    <a:pt x="1273305" y="103735"/>
                  </a:cubicBezTo>
                  <a:cubicBezTo>
                    <a:pt x="1271535" y="103735"/>
                    <a:pt x="1268438" y="106832"/>
                    <a:pt x="1266668" y="109487"/>
                  </a:cubicBezTo>
                  <a:cubicBezTo>
                    <a:pt x="1264456" y="113026"/>
                    <a:pt x="1254722" y="114796"/>
                    <a:pt x="1240121" y="113911"/>
                  </a:cubicBezTo>
                  <a:cubicBezTo>
                    <a:pt x="1224193" y="113469"/>
                    <a:pt x="1217113" y="114796"/>
                    <a:pt x="1217113" y="118336"/>
                  </a:cubicBezTo>
                  <a:cubicBezTo>
                    <a:pt x="1217113" y="125415"/>
                    <a:pt x="1209592" y="125857"/>
                    <a:pt x="1207379" y="119221"/>
                  </a:cubicBezTo>
                  <a:cubicBezTo>
                    <a:pt x="1206052" y="115681"/>
                    <a:pt x="1202955" y="116566"/>
                    <a:pt x="1198088" y="121433"/>
                  </a:cubicBezTo>
                  <a:cubicBezTo>
                    <a:pt x="1194106" y="125857"/>
                    <a:pt x="1190566" y="127185"/>
                    <a:pt x="1190566" y="124530"/>
                  </a:cubicBezTo>
                  <a:cubicBezTo>
                    <a:pt x="1190566" y="121875"/>
                    <a:pt x="1188796" y="119663"/>
                    <a:pt x="1186584" y="119663"/>
                  </a:cubicBezTo>
                  <a:cubicBezTo>
                    <a:pt x="1184372" y="119663"/>
                    <a:pt x="1183487" y="123645"/>
                    <a:pt x="1184814" y="128512"/>
                  </a:cubicBezTo>
                  <a:cubicBezTo>
                    <a:pt x="1187469" y="137804"/>
                    <a:pt x="1179947" y="140901"/>
                    <a:pt x="1175080" y="132937"/>
                  </a:cubicBezTo>
                  <a:cubicBezTo>
                    <a:pt x="1173311" y="129840"/>
                    <a:pt x="1168886" y="131609"/>
                    <a:pt x="1164019" y="137361"/>
                  </a:cubicBezTo>
                  <a:cubicBezTo>
                    <a:pt x="1159152" y="143113"/>
                    <a:pt x="1149418" y="147538"/>
                    <a:pt x="1140127" y="147980"/>
                  </a:cubicBezTo>
                  <a:cubicBezTo>
                    <a:pt x="1131278" y="148865"/>
                    <a:pt x="1121986" y="151520"/>
                    <a:pt x="1118889" y="153732"/>
                  </a:cubicBezTo>
                  <a:cubicBezTo>
                    <a:pt x="1115792" y="155944"/>
                    <a:pt x="1104731" y="157714"/>
                    <a:pt x="1094554" y="157272"/>
                  </a:cubicBezTo>
                  <a:cubicBezTo>
                    <a:pt x="1083935" y="156829"/>
                    <a:pt x="1075529" y="158156"/>
                    <a:pt x="1075529" y="160811"/>
                  </a:cubicBezTo>
                  <a:cubicBezTo>
                    <a:pt x="1075529" y="163023"/>
                    <a:pt x="1072432" y="163908"/>
                    <a:pt x="1068892" y="162581"/>
                  </a:cubicBezTo>
                  <a:cubicBezTo>
                    <a:pt x="1065352" y="160811"/>
                    <a:pt x="1061370" y="161696"/>
                    <a:pt x="1060043" y="163908"/>
                  </a:cubicBezTo>
                  <a:cubicBezTo>
                    <a:pt x="1058273" y="166563"/>
                    <a:pt x="1052964" y="168333"/>
                    <a:pt x="1047654" y="168333"/>
                  </a:cubicBezTo>
                  <a:cubicBezTo>
                    <a:pt x="1042345" y="168333"/>
                    <a:pt x="1033053" y="172315"/>
                    <a:pt x="1026859" y="177182"/>
                  </a:cubicBezTo>
                  <a:cubicBezTo>
                    <a:pt x="1014913" y="186473"/>
                    <a:pt x="1006949" y="188686"/>
                    <a:pt x="1011373" y="181606"/>
                  </a:cubicBezTo>
                  <a:cubicBezTo>
                    <a:pt x="1014913" y="176297"/>
                    <a:pt x="985711" y="186031"/>
                    <a:pt x="982171" y="191783"/>
                  </a:cubicBezTo>
                  <a:cubicBezTo>
                    <a:pt x="980402" y="193995"/>
                    <a:pt x="971110" y="194880"/>
                    <a:pt x="960934" y="193553"/>
                  </a:cubicBezTo>
                  <a:cubicBezTo>
                    <a:pt x="949872" y="192225"/>
                    <a:pt x="942793" y="193110"/>
                    <a:pt x="942793" y="195765"/>
                  </a:cubicBezTo>
                  <a:cubicBezTo>
                    <a:pt x="942793" y="198420"/>
                    <a:pt x="937926" y="199304"/>
                    <a:pt x="931732" y="198420"/>
                  </a:cubicBezTo>
                  <a:cubicBezTo>
                    <a:pt x="925538" y="197092"/>
                    <a:pt x="920671" y="197977"/>
                    <a:pt x="920671" y="200189"/>
                  </a:cubicBezTo>
                  <a:cubicBezTo>
                    <a:pt x="920671" y="202402"/>
                    <a:pt x="918458" y="202844"/>
                    <a:pt x="915804" y="201517"/>
                  </a:cubicBezTo>
                  <a:cubicBezTo>
                    <a:pt x="913149" y="199747"/>
                    <a:pt x="908724" y="201959"/>
                    <a:pt x="905627" y="206384"/>
                  </a:cubicBezTo>
                  <a:cubicBezTo>
                    <a:pt x="902088" y="211251"/>
                    <a:pt x="898991" y="212136"/>
                    <a:pt x="896778" y="209038"/>
                  </a:cubicBezTo>
                  <a:cubicBezTo>
                    <a:pt x="895008" y="205941"/>
                    <a:pt x="889699" y="205941"/>
                    <a:pt x="879523" y="208596"/>
                  </a:cubicBezTo>
                  <a:cubicBezTo>
                    <a:pt x="858285" y="215233"/>
                    <a:pt x="845896" y="218330"/>
                    <a:pt x="812712" y="224082"/>
                  </a:cubicBezTo>
                  <a:cubicBezTo>
                    <a:pt x="808288" y="224967"/>
                    <a:pt x="793245" y="228949"/>
                    <a:pt x="779529" y="232931"/>
                  </a:cubicBezTo>
                  <a:cubicBezTo>
                    <a:pt x="756964" y="240010"/>
                    <a:pt x="745902" y="241337"/>
                    <a:pt x="705639" y="244877"/>
                  </a:cubicBezTo>
                  <a:cubicBezTo>
                    <a:pt x="698118" y="245319"/>
                    <a:pt x="689268" y="247974"/>
                    <a:pt x="685729" y="250629"/>
                  </a:cubicBezTo>
                  <a:cubicBezTo>
                    <a:pt x="679977" y="255496"/>
                    <a:pt x="661394" y="258593"/>
                    <a:pt x="605203" y="263902"/>
                  </a:cubicBezTo>
                  <a:cubicBezTo>
                    <a:pt x="593256" y="265230"/>
                    <a:pt x="578656" y="268327"/>
                    <a:pt x="572019" y="270982"/>
                  </a:cubicBezTo>
                  <a:cubicBezTo>
                    <a:pt x="565382" y="273636"/>
                    <a:pt x="556533" y="275406"/>
                    <a:pt x="552108" y="274964"/>
                  </a:cubicBezTo>
                  <a:cubicBezTo>
                    <a:pt x="540162" y="273194"/>
                    <a:pt x="495917" y="283370"/>
                    <a:pt x="495917" y="287795"/>
                  </a:cubicBezTo>
                  <a:cubicBezTo>
                    <a:pt x="495917" y="290007"/>
                    <a:pt x="486183" y="290449"/>
                    <a:pt x="474679" y="289122"/>
                  </a:cubicBezTo>
                  <a:cubicBezTo>
                    <a:pt x="459194" y="287352"/>
                    <a:pt x="451672" y="288680"/>
                    <a:pt x="446805" y="293104"/>
                  </a:cubicBezTo>
                  <a:cubicBezTo>
                    <a:pt x="442823" y="297086"/>
                    <a:pt x="432647" y="299299"/>
                    <a:pt x="417161" y="298414"/>
                  </a:cubicBezTo>
                  <a:cubicBezTo>
                    <a:pt x="404330" y="298414"/>
                    <a:pt x="392826" y="299299"/>
                    <a:pt x="391941" y="301068"/>
                  </a:cubicBezTo>
                  <a:cubicBezTo>
                    <a:pt x="390614" y="303281"/>
                    <a:pt x="383092" y="302838"/>
                    <a:pt x="374685" y="301068"/>
                  </a:cubicBezTo>
                  <a:cubicBezTo>
                    <a:pt x="366721" y="299299"/>
                    <a:pt x="356545" y="299741"/>
                    <a:pt x="352563" y="301953"/>
                  </a:cubicBezTo>
                  <a:cubicBezTo>
                    <a:pt x="348581" y="304165"/>
                    <a:pt x="343271" y="304608"/>
                    <a:pt x="341059" y="303281"/>
                  </a:cubicBezTo>
                  <a:cubicBezTo>
                    <a:pt x="338404" y="301953"/>
                    <a:pt x="337962" y="303723"/>
                    <a:pt x="339289" y="307705"/>
                  </a:cubicBezTo>
                  <a:cubicBezTo>
                    <a:pt x="341502" y="313457"/>
                    <a:pt x="339732" y="314342"/>
                    <a:pt x="330440" y="312572"/>
                  </a:cubicBezTo>
                  <a:cubicBezTo>
                    <a:pt x="324246" y="311245"/>
                    <a:pt x="318936" y="312572"/>
                    <a:pt x="318936" y="314784"/>
                  </a:cubicBezTo>
                  <a:cubicBezTo>
                    <a:pt x="318936" y="316997"/>
                    <a:pt x="314070" y="318766"/>
                    <a:pt x="307875" y="318766"/>
                  </a:cubicBezTo>
                  <a:cubicBezTo>
                    <a:pt x="302123" y="318766"/>
                    <a:pt x="295044" y="322306"/>
                    <a:pt x="292832" y="326731"/>
                  </a:cubicBezTo>
                  <a:cubicBezTo>
                    <a:pt x="290177" y="330713"/>
                    <a:pt x="287965" y="332925"/>
                    <a:pt x="287965" y="331597"/>
                  </a:cubicBezTo>
                  <a:cubicBezTo>
                    <a:pt x="287965" y="329828"/>
                    <a:pt x="281328" y="330270"/>
                    <a:pt x="272922" y="332040"/>
                  </a:cubicBezTo>
                  <a:cubicBezTo>
                    <a:pt x="263630" y="334252"/>
                    <a:pt x="255666" y="333367"/>
                    <a:pt x="253011" y="330713"/>
                  </a:cubicBezTo>
                  <a:cubicBezTo>
                    <a:pt x="249914" y="327615"/>
                    <a:pt x="246374" y="328058"/>
                    <a:pt x="241065" y="332482"/>
                  </a:cubicBezTo>
                  <a:cubicBezTo>
                    <a:pt x="236640" y="336022"/>
                    <a:pt x="226022" y="338234"/>
                    <a:pt x="214075" y="337349"/>
                  </a:cubicBezTo>
                  <a:cubicBezTo>
                    <a:pt x="203899" y="336907"/>
                    <a:pt x="195050" y="337792"/>
                    <a:pt x="195050" y="339562"/>
                  </a:cubicBezTo>
                  <a:cubicBezTo>
                    <a:pt x="195050" y="341331"/>
                    <a:pt x="189298" y="343101"/>
                    <a:pt x="182219" y="343101"/>
                  </a:cubicBezTo>
                  <a:cubicBezTo>
                    <a:pt x="172927" y="343101"/>
                    <a:pt x="170273" y="341774"/>
                    <a:pt x="173370" y="337792"/>
                  </a:cubicBezTo>
                  <a:cubicBezTo>
                    <a:pt x="182661" y="327173"/>
                    <a:pt x="160539" y="337349"/>
                    <a:pt x="147708" y="350180"/>
                  </a:cubicBezTo>
                  <a:cubicBezTo>
                    <a:pt x="138416" y="359029"/>
                    <a:pt x="129125" y="363012"/>
                    <a:pt x="116294" y="363896"/>
                  </a:cubicBezTo>
                  <a:cubicBezTo>
                    <a:pt x="105675" y="364781"/>
                    <a:pt x="95941" y="368321"/>
                    <a:pt x="92844" y="372303"/>
                  </a:cubicBezTo>
                  <a:cubicBezTo>
                    <a:pt x="89747" y="376728"/>
                    <a:pt x="83995" y="378497"/>
                    <a:pt x="79128" y="377170"/>
                  </a:cubicBezTo>
                  <a:cubicBezTo>
                    <a:pt x="74261" y="375843"/>
                    <a:pt x="68509" y="377612"/>
                    <a:pt x="66297" y="381152"/>
                  </a:cubicBezTo>
                  <a:cubicBezTo>
                    <a:pt x="64527" y="384692"/>
                    <a:pt x="57890" y="387346"/>
                    <a:pt x="52581" y="387346"/>
                  </a:cubicBezTo>
                  <a:cubicBezTo>
                    <a:pt x="46829" y="387346"/>
                    <a:pt x="42847" y="389559"/>
                    <a:pt x="43732" y="393098"/>
                  </a:cubicBezTo>
                  <a:cubicBezTo>
                    <a:pt x="45059" y="401505"/>
                    <a:pt x="36652" y="399293"/>
                    <a:pt x="28246" y="38955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="" xmlns:a16="http://schemas.microsoft.com/office/drawing/2014/main" id="{159F07C1-0AC0-4CA0-9E77-D0EA33DA4AD0}"/>
                </a:ext>
              </a:extLst>
            </p:cNvPr>
            <p:cNvSpPr/>
            <p:nvPr/>
          </p:nvSpPr>
          <p:spPr>
            <a:xfrm flipV="1">
              <a:off x="4047367" y="4304268"/>
              <a:ext cx="1444694" cy="389518"/>
            </a:xfrm>
            <a:custGeom>
              <a:avLst/>
              <a:gdLst>
                <a:gd name="connsiteX0" fmla="*/ 17630 w 1444694"/>
                <a:gd name="connsiteY0" fmla="*/ 382648 h 389518"/>
                <a:gd name="connsiteX1" fmla="*/ 15418 w 1444694"/>
                <a:gd name="connsiteY1" fmla="*/ 350791 h 389518"/>
                <a:gd name="connsiteX2" fmla="*/ 34443 w 1444694"/>
                <a:gd name="connsiteY2" fmla="*/ 345482 h 389518"/>
                <a:gd name="connsiteX3" fmla="*/ 40195 w 1444694"/>
                <a:gd name="connsiteY3" fmla="*/ 342385 h 389518"/>
                <a:gd name="connsiteX4" fmla="*/ 53911 w 1444694"/>
                <a:gd name="connsiteY4" fmla="*/ 338403 h 389518"/>
                <a:gd name="connsiteX5" fmla="*/ 95059 w 1444694"/>
                <a:gd name="connsiteY5" fmla="*/ 329111 h 389518"/>
                <a:gd name="connsiteX6" fmla="*/ 132668 w 1444694"/>
                <a:gd name="connsiteY6" fmla="*/ 324687 h 389518"/>
                <a:gd name="connsiteX7" fmla="*/ 187974 w 1444694"/>
                <a:gd name="connsiteY7" fmla="*/ 304776 h 389518"/>
                <a:gd name="connsiteX8" fmla="*/ 210097 w 1444694"/>
                <a:gd name="connsiteY8" fmla="*/ 303007 h 389518"/>
                <a:gd name="connsiteX9" fmla="*/ 230007 w 1444694"/>
                <a:gd name="connsiteY9" fmla="*/ 299909 h 389518"/>
                <a:gd name="connsiteX10" fmla="*/ 237086 w 1444694"/>
                <a:gd name="connsiteY10" fmla="*/ 297697 h 389518"/>
                <a:gd name="connsiteX11" fmla="*/ 241068 w 1444694"/>
                <a:gd name="connsiteY11" fmla="*/ 296370 h 389518"/>
                <a:gd name="connsiteX12" fmla="*/ 264076 w 1444694"/>
                <a:gd name="connsiteY12" fmla="*/ 289291 h 389518"/>
                <a:gd name="connsiteX13" fmla="*/ 308321 w 1444694"/>
                <a:gd name="connsiteY13" fmla="*/ 282654 h 389518"/>
                <a:gd name="connsiteX14" fmla="*/ 337965 w 1444694"/>
                <a:gd name="connsiteY14" fmla="*/ 278229 h 389518"/>
                <a:gd name="connsiteX15" fmla="*/ 349469 w 1444694"/>
                <a:gd name="connsiteY15" fmla="*/ 273805 h 389518"/>
                <a:gd name="connsiteX16" fmla="*/ 365397 w 1444694"/>
                <a:gd name="connsiteY16" fmla="*/ 270265 h 389518"/>
                <a:gd name="connsiteX17" fmla="*/ 384865 w 1444694"/>
                <a:gd name="connsiteY17" fmla="*/ 264956 h 389518"/>
                <a:gd name="connsiteX18" fmla="*/ 395041 w 1444694"/>
                <a:gd name="connsiteY18" fmla="*/ 261859 h 389518"/>
                <a:gd name="connsiteX19" fmla="*/ 442384 w 1444694"/>
                <a:gd name="connsiteY19" fmla="*/ 253010 h 389518"/>
                <a:gd name="connsiteX20" fmla="*/ 479107 w 1444694"/>
                <a:gd name="connsiteY20" fmla="*/ 245930 h 389518"/>
                <a:gd name="connsiteX21" fmla="*/ 493266 w 1444694"/>
                <a:gd name="connsiteY21" fmla="*/ 241948 h 389518"/>
                <a:gd name="connsiteX22" fmla="*/ 530432 w 1444694"/>
                <a:gd name="connsiteY22" fmla="*/ 240179 h 389518"/>
                <a:gd name="connsiteX23" fmla="*/ 533971 w 1444694"/>
                <a:gd name="connsiteY23" fmla="*/ 239736 h 389518"/>
                <a:gd name="connsiteX24" fmla="*/ 558306 w 1444694"/>
                <a:gd name="connsiteY24" fmla="*/ 232214 h 389518"/>
                <a:gd name="connsiteX25" fmla="*/ 595030 w 1444694"/>
                <a:gd name="connsiteY25" fmla="*/ 223808 h 389518"/>
                <a:gd name="connsiteX26" fmla="*/ 627328 w 1444694"/>
                <a:gd name="connsiteY26" fmla="*/ 216729 h 389518"/>
                <a:gd name="connsiteX27" fmla="*/ 638832 w 1444694"/>
                <a:gd name="connsiteY27" fmla="*/ 211419 h 389518"/>
                <a:gd name="connsiteX28" fmla="*/ 651221 w 1444694"/>
                <a:gd name="connsiteY28" fmla="*/ 209207 h 389518"/>
                <a:gd name="connsiteX29" fmla="*/ 672459 w 1444694"/>
                <a:gd name="connsiteY29" fmla="*/ 205667 h 389518"/>
                <a:gd name="connsiteX30" fmla="*/ 691926 w 1444694"/>
                <a:gd name="connsiteY30" fmla="*/ 199473 h 389518"/>
                <a:gd name="connsiteX31" fmla="*/ 716261 w 1444694"/>
                <a:gd name="connsiteY31" fmla="*/ 194606 h 389518"/>
                <a:gd name="connsiteX32" fmla="*/ 728650 w 1444694"/>
                <a:gd name="connsiteY32" fmla="*/ 191509 h 389518"/>
                <a:gd name="connsiteX33" fmla="*/ 736172 w 1444694"/>
                <a:gd name="connsiteY33" fmla="*/ 187527 h 389518"/>
                <a:gd name="connsiteX34" fmla="*/ 763161 w 1444694"/>
                <a:gd name="connsiteY34" fmla="*/ 180448 h 389518"/>
                <a:gd name="connsiteX35" fmla="*/ 791478 w 1444694"/>
                <a:gd name="connsiteY35" fmla="*/ 174696 h 389518"/>
                <a:gd name="connsiteX36" fmla="*/ 794133 w 1444694"/>
                <a:gd name="connsiteY36" fmla="*/ 176465 h 389518"/>
                <a:gd name="connsiteX37" fmla="*/ 797672 w 1444694"/>
                <a:gd name="connsiteY37" fmla="*/ 176908 h 389518"/>
                <a:gd name="connsiteX38" fmla="*/ 805194 w 1444694"/>
                <a:gd name="connsiteY38" fmla="*/ 174253 h 389518"/>
                <a:gd name="connsiteX39" fmla="*/ 816255 w 1444694"/>
                <a:gd name="connsiteY39" fmla="*/ 170271 h 389518"/>
                <a:gd name="connsiteX40" fmla="*/ 831299 w 1444694"/>
                <a:gd name="connsiteY40" fmla="*/ 165404 h 389518"/>
                <a:gd name="connsiteX41" fmla="*/ 837493 w 1444694"/>
                <a:gd name="connsiteY41" fmla="*/ 161422 h 389518"/>
                <a:gd name="connsiteX42" fmla="*/ 848112 w 1444694"/>
                <a:gd name="connsiteY42" fmla="*/ 154785 h 389518"/>
                <a:gd name="connsiteX43" fmla="*/ 902976 w 1444694"/>
                <a:gd name="connsiteY43" fmla="*/ 147706 h 389518"/>
                <a:gd name="connsiteX44" fmla="*/ 932178 w 1444694"/>
                <a:gd name="connsiteY44" fmla="*/ 144167 h 389518"/>
                <a:gd name="connsiteX45" fmla="*/ 955628 w 1444694"/>
                <a:gd name="connsiteY45" fmla="*/ 140627 h 389518"/>
                <a:gd name="connsiteX46" fmla="*/ 970228 w 1444694"/>
                <a:gd name="connsiteY46" fmla="*/ 136645 h 389518"/>
                <a:gd name="connsiteX47" fmla="*/ 990139 w 1444694"/>
                <a:gd name="connsiteY47" fmla="*/ 131335 h 389518"/>
                <a:gd name="connsiteX48" fmla="*/ 995448 w 1444694"/>
                <a:gd name="connsiteY48" fmla="*/ 129566 h 389518"/>
                <a:gd name="connsiteX49" fmla="*/ 1001643 w 1444694"/>
                <a:gd name="connsiteY49" fmla="*/ 128238 h 389518"/>
                <a:gd name="connsiteX50" fmla="*/ 1011376 w 1444694"/>
                <a:gd name="connsiteY50" fmla="*/ 123814 h 389518"/>
                <a:gd name="connsiteX51" fmla="*/ 1033057 w 1444694"/>
                <a:gd name="connsiteY51" fmla="*/ 116735 h 389518"/>
                <a:gd name="connsiteX52" fmla="*/ 1056064 w 1444694"/>
                <a:gd name="connsiteY52" fmla="*/ 109655 h 389518"/>
                <a:gd name="connsiteX53" fmla="*/ 1071550 w 1444694"/>
                <a:gd name="connsiteY53" fmla="*/ 104788 h 389518"/>
                <a:gd name="connsiteX54" fmla="*/ 1098982 w 1444694"/>
                <a:gd name="connsiteY54" fmla="*/ 98152 h 389518"/>
                <a:gd name="connsiteX55" fmla="*/ 1126856 w 1444694"/>
                <a:gd name="connsiteY55" fmla="*/ 90187 h 389518"/>
                <a:gd name="connsiteX56" fmla="*/ 1137033 w 1444694"/>
                <a:gd name="connsiteY56" fmla="*/ 86205 h 389518"/>
                <a:gd name="connsiteX57" fmla="*/ 1142785 w 1444694"/>
                <a:gd name="connsiteY57" fmla="*/ 84878 h 389518"/>
                <a:gd name="connsiteX58" fmla="*/ 1160925 w 1444694"/>
                <a:gd name="connsiteY58" fmla="*/ 80011 h 389518"/>
                <a:gd name="connsiteX59" fmla="*/ 1179508 w 1444694"/>
                <a:gd name="connsiteY59" fmla="*/ 74259 h 389518"/>
                <a:gd name="connsiteX60" fmla="*/ 1193667 w 1444694"/>
                <a:gd name="connsiteY60" fmla="*/ 72047 h 389518"/>
                <a:gd name="connsiteX61" fmla="*/ 1205170 w 1444694"/>
                <a:gd name="connsiteY61" fmla="*/ 67622 h 389518"/>
                <a:gd name="connsiteX62" fmla="*/ 1214462 w 1444694"/>
                <a:gd name="connsiteY62" fmla="*/ 65853 h 389518"/>
                <a:gd name="connsiteX63" fmla="*/ 1221541 w 1444694"/>
                <a:gd name="connsiteY63" fmla="*/ 60543 h 389518"/>
                <a:gd name="connsiteX64" fmla="*/ 1247646 w 1444694"/>
                <a:gd name="connsiteY64" fmla="*/ 54791 h 389518"/>
                <a:gd name="connsiteX65" fmla="*/ 1256495 w 1444694"/>
                <a:gd name="connsiteY65" fmla="*/ 53021 h 389518"/>
                <a:gd name="connsiteX66" fmla="*/ 1265344 w 1444694"/>
                <a:gd name="connsiteY66" fmla="*/ 48155 h 389518"/>
                <a:gd name="connsiteX67" fmla="*/ 1282157 w 1444694"/>
                <a:gd name="connsiteY67" fmla="*/ 44172 h 389518"/>
                <a:gd name="connsiteX68" fmla="*/ 1324190 w 1444694"/>
                <a:gd name="connsiteY68" fmla="*/ 28244 h 389518"/>
                <a:gd name="connsiteX69" fmla="*/ 1333924 w 1444694"/>
                <a:gd name="connsiteY69" fmla="*/ 22050 h 389518"/>
                <a:gd name="connsiteX70" fmla="*/ 1349410 w 1444694"/>
                <a:gd name="connsiteY70" fmla="*/ 14971 h 389518"/>
                <a:gd name="connsiteX71" fmla="*/ 1367108 w 1444694"/>
                <a:gd name="connsiteY71" fmla="*/ 8334 h 389518"/>
                <a:gd name="connsiteX72" fmla="*/ 1372859 w 1444694"/>
                <a:gd name="connsiteY72" fmla="*/ 5237 h 389518"/>
                <a:gd name="connsiteX73" fmla="*/ 1397194 w 1444694"/>
                <a:gd name="connsiteY73" fmla="*/ -515 h 389518"/>
                <a:gd name="connsiteX74" fmla="*/ 1420202 w 1444694"/>
                <a:gd name="connsiteY74" fmla="*/ -958 h 389518"/>
                <a:gd name="connsiteX75" fmla="*/ 1425511 w 1444694"/>
                <a:gd name="connsiteY75" fmla="*/ -515 h 389518"/>
                <a:gd name="connsiteX76" fmla="*/ 1440112 w 1444694"/>
                <a:gd name="connsiteY76" fmla="*/ 12758 h 389518"/>
                <a:gd name="connsiteX77" fmla="*/ 1406043 w 1444694"/>
                <a:gd name="connsiteY77" fmla="*/ 39305 h 389518"/>
                <a:gd name="connsiteX78" fmla="*/ 1393655 w 1444694"/>
                <a:gd name="connsiteY78" fmla="*/ 43288 h 389518"/>
                <a:gd name="connsiteX79" fmla="*/ 1374187 w 1444694"/>
                <a:gd name="connsiteY79" fmla="*/ 52137 h 389518"/>
                <a:gd name="connsiteX80" fmla="*/ 1349410 w 1444694"/>
                <a:gd name="connsiteY80" fmla="*/ 63640 h 389518"/>
                <a:gd name="connsiteX81" fmla="*/ 1332154 w 1444694"/>
                <a:gd name="connsiteY81" fmla="*/ 69392 h 389518"/>
                <a:gd name="connsiteX82" fmla="*/ 1316226 w 1444694"/>
                <a:gd name="connsiteY82" fmla="*/ 70720 h 389518"/>
                <a:gd name="connsiteX83" fmla="*/ 1298528 w 1444694"/>
                <a:gd name="connsiteY83" fmla="*/ 76471 h 389518"/>
                <a:gd name="connsiteX84" fmla="*/ 1283042 w 1444694"/>
                <a:gd name="connsiteY84" fmla="*/ 83551 h 389518"/>
                <a:gd name="connsiteX85" fmla="*/ 1269768 w 1444694"/>
                <a:gd name="connsiteY85" fmla="*/ 88418 h 389518"/>
                <a:gd name="connsiteX86" fmla="*/ 1256052 w 1444694"/>
                <a:gd name="connsiteY86" fmla="*/ 96382 h 389518"/>
                <a:gd name="connsiteX87" fmla="*/ 1244991 w 1444694"/>
                <a:gd name="connsiteY87" fmla="*/ 103903 h 389518"/>
                <a:gd name="connsiteX88" fmla="*/ 1235257 w 1444694"/>
                <a:gd name="connsiteY88" fmla="*/ 109655 h 389518"/>
                <a:gd name="connsiteX89" fmla="*/ 1225081 w 1444694"/>
                <a:gd name="connsiteY89" fmla="*/ 110098 h 389518"/>
                <a:gd name="connsiteX90" fmla="*/ 1216674 w 1444694"/>
                <a:gd name="connsiteY90" fmla="*/ 108770 h 389518"/>
                <a:gd name="connsiteX91" fmla="*/ 1202516 w 1444694"/>
                <a:gd name="connsiteY91" fmla="*/ 113195 h 389518"/>
                <a:gd name="connsiteX92" fmla="*/ 1185702 w 1444694"/>
                <a:gd name="connsiteY92" fmla="*/ 118947 h 389518"/>
                <a:gd name="connsiteX93" fmla="*/ 1175084 w 1444694"/>
                <a:gd name="connsiteY93" fmla="*/ 120717 h 389518"/>
                <a:gd name="connsiteX94" fmla="*/ 1173314 w 1444694"/>
                <a:gd name="connsiteY94" fmla="*/ 114080 h 389518"/>
                <a:gd name="connsiteX95" fmla="*/ 1171986 w 1444694"/>
                <a:gd name="connsiteY95" fmla="*/ 110098 h 389518"/>
                <a:gd name="connsiteX96" fmla="*/ 1160925 w 1444694"/>
                <a:gd name="connsiteY96" fmla="*/ 119389 h 389518"/>
                <a:gd name="connsiteX97" fmla="*/ 1101194 w 1444694"/>
                <a:gd name="connsiteY97" fmla="*/ 142397 h 389518"/>
                <a:gd name="connsiteX98" fmla="*/ 1087478 w 1444694"/>
                <a:gd name="connsiteY98" fmla="*/ 147264 h 389518"/>
                <a:gd name="connsiteX99" fmla="*/ 1079072 w 1444694"/>
                <a:gd name="connsiteY99" fmla="*/ 151688 h 389518"/>
                <a:gd name="connsiteX100" fmla="*/ 1068895 w 1444694"/>
                <a:gd name="connsiteY100" fmla="*/ 153900 h 389518"/>
                <a:gd name="connsiteX101" fmla="*/ 1050312 w 1444694"/>
                <a:gd name="connsiteY101" fmla="*/ 159652 h 389518"/>
                <a:gd name="connsiteX102" fmla="*/ 1032172 w 1444694"/>
                <a:gd name="connsiteY102" fmla="*/ 164519 h 389518"/>
                <a:gd name="connsiteX103" fmla="*/ 1026420 w 1444694"/>
                <a:gd name="connsiteY103" fmla="*/ 162749 h 389518"/>
                <a:gd name="connsiteX104" fmla="*/ 1021995 w 1444694"/>
                <a:gd name="connsiteY104" fmla="*/ 163192 h 389518"/>
                <a:gd name="connsiteX105" fmla="*/ 1017571 w 1444694"/>
                <a:gd name="connsiteY105" fmla="*/ 164519 h 389518"/>
                <a:gd name="connsiteX106" fmla="*/ 1013146 w 1444694"/>
                <a:gd name="connsiteY106" fmla="*/ 158767 h 389518"/>
                <a:gd name="connsiteX107" fmla="*/ 1008722 w 1444694"/>
                <a:gd name="connsiteY107" fmla="*/ 164962 h 389518"/>
                <a:gd name="connsiteX108" fmla="*/ 988811 w 1444694"/>
                <a:gd name="connsiteY108" fmla="*/ 174696 h 389518"/>
                <a:gd name="connsiteX109" fmla="*/ 968901 w 1444694"/>
                <a:gd name="connsiteY109" fmla="*/ 180448 h 389518"/>
                <a:gd name="connsiteX110" fmla="*/ 957397 w 1444694"/>
                <a:gd name="connsiteY110" fmla="*/ 183987 h 389518"/>
                <a:gd name="connsiteX111" fmla="*/ 942354 w 1444694"/>
                <a:gd name="connsiteY111" fmla="*/ 189739 h 389518"/>
                <a:gd name="connsiteX112" fmla="*/ 929523 w 1444694"/>
                <a:gd name="connsiteY112" fmla="*/ 191951 h 389518"/>
                <a:gd name="connsiteX113" fmla="*/ 920674 w 1444694"/>
                <a:gd name="connsiteY113" fmla="*/ 192836 h 389518"/>
                <a:gd name="connsiteX114" fmla="*/ 913595 w 1444694"/>
                <a:gd name="connsiteY114" fmla="*/ 203013 h 389518"/>
                <a:gd name="connsiteX115" fmla="*/ 898994 w 1444694"/>
                <a:gd name="connsiteY115" fmla="*/ 204782 h 389518"/>
                <a:gd name="connsiteX116" fmla="*/ 887932 w 1444694"/>
                <a:gd name="connsiteY116" fmla="*/ 209207 h 389518"/>
                <a:gd name="connsiteX117" fmla="*/ 861828 w 1444694"/>
                <a:gd name="connsiteY117" fmla="*/ 212304 h 389518"/>
                <a:gd name="connsiteX118" fmla="*/ 833953 w 1444694"/>
                <a:gd name="connsiteY118" fmla="*/ 218941 h 389518"/>
                <a:gd name="connsiteX119" fmla="*/ 827317 w 1444694"/>
                <a:gd name="connsiteY119" fmla="*/ 220711 h 389518"/>
                <a:gd name="connsiteX120" fmla="*/ 811831 w 1444694"/>
                <a:gd name="connsiteY120" fmla="*/ 223365 h 389518"/>
                <a:gd name="connsiteX121" fmla="*/ 765373 w 1444694"/>
                <a:gd name="connsiteY121" fmla="*/ 234427 h 389518"/>
                <a:gd name="connsiteX122" fmla="*/ 758294 w 1444694"/>
                <a:gd name="connsiteY122" fmla="*/ 238409 h 389518"/>
                <a:gd name="connsiteX123" fmla="*/ 754312 w 1444694"/>
                <a:gd name="connsiteY123" fmla="*/ 242391 h 389518"/>
                <a:gd name="connsiteX124" fmla="*/ 742808 w 1444694"/>
                <a:gd name="connsiteY124" fmla="*/ 242833 h 389518"/>
                <a:gd name="connsiteX125" fmla="*/ 731747 w 1444694"/>
                <a:gd name="connsiteY125" fmla="*/ 245045 h 389518"/>
                <a:gd name="connsiteX126" fmla="*/ 723783 w 1444694"/>
                <a:gd name="connsiteY126" fmla="*/ 247700 h 389518"/>
                <a:gd name="connsiteX127" fmla="*/ 705200 w 1444694"/>
                <a:gd name="connsiteY127" fmla="*/ 248585 h 389518"/>
                <a:gd name="connsiteX128" fmla="*/ 665822 w 1444694"/>
                <a:gd name="connsiteY128" fmla="*/ 254337 h 389518"/>
                <a:gd name="connsiteX129" fmla="*/ 607418 w 1444694"/>
                <a:gd name="connsiteY129" fmla="*/ 264071 h 389518"/>
                <a:gd name="connsiteX130" fmla="*/ 596357 w 1444694"/>
                <a:gd name="connsiteY130" fmla="*/ 268938 h 389518"/>
                <a:gd name="connsiteX131" fmla="*/ 570695 w 1444694"/>
                <a:gd name="connsiteY131" fmla="*/ 280884 h 389518"/>
                <a:gd name="connsiteX132" fmla="*/ 546360 w 1444694"/>
                <a:gd name="connsiteY132" fmla="*/ 285309 h 389518"/>
                <a:gd name="connsiteX133" fmla="*/ 517600 w 1444694"/>
                <a:gd name="connsiteY133" fmla="*/ 288406 h 389518"/>
                <a:gd name="connsiteX134" fmla="*/ 496363 w 1444694"/>
                <a:gd name="connsiteY134" fmla="*/ 291945 h 389518"/>
                <a:gd name="connsiteX135" fmla="*/ 488399 w 1444694"/>
                <a:gd name="connsiteY135" fmla="*/ 295043 h 389518"/>
                <a:gd name="connsiteX136" fmla="*/ 452560 w 1444694"/>
                <a:gd name="connsiteY136" fmla="*/ 294600 h 389518"/>
                <a:gd name="connsiteX137" fmla="*/ 446808 w 1444694"/>
                <a:gd name="connsiteY137" fmla="*/ 295485 h 389518"/>
                <a:gd name="connsiteX138" fmla="*/ 437074 w 1444694"/>
                <a:gd name="connsiteY138" fmla="*/ 300352 h 389518"/>
                <a:gd name="connsiteX139" fmla="*/ 420261 w 1444694"/>
                <a:gd name="connsiteY139" fmla="*/ 304776 h 389518"/>
                <a:gd name="connsiteX140" fmla="*/ 408757 w 1444694"/>
                <a:gd name="connsiteY140" fmla="*/ 304334 h 389518"/>
                <a:gd name="connsiteX141" fmla="*/ 400351 w 1444694"/>
                <a:gd name="connsiteY141" fmla="*/ 308316 h 389518"/>
                <a:gd name="connsiteX142" fmla="*/ 387962 w 1444694"/>
                <a:gd name="connsiteY142" fmla="*/ 314510 h 389518"/>
                <a:gd name="connsiteX143" fmla="*/ 375131 w 1444694"/>
                <a:gd name="connsiteY143" fmla="*/ 307431 h 389518"/>
                <a:gd name="connsiteX144" fmla="*/ 371591 w 1444694"/>
                <a:gd name="connsiteY144" fmla="*/ 308316 h 389518"/>
                <a:gd name="connsiteX145" fmla="*/ 343275 w 1444694"/>
                <a:gd name="connsiteY145" fmla="*/ 318492 h 389518"/>
                <a:gd name="connsiteX146" fmla="*/ 309206 w 1444694"/>
                <a:gd name="connsiteY146" fmla="*/ 327341 h 389518"/>
                <a:gd name="connsiteX147" fmla="*/ 299029 w 1444694"/>
                <a:gd name="connsiteY147" fmla="*/ 329111 h 389518"/>
                <a:gd name="connsiteX148" fmla="*/ 289295 w 1444694"/>
                <a:gd name="connsiteY148" fmla="*/ 326899 h 389518"/>
                <a:gd name="connsiteX149" fmla="*/ 272040 w 1444694"/>
                <a:gd name="connsiteY149" fmla="*/ 335748 h 389518"/>
                <a:gd name="connsiteX150" fmla="*/ 206557 w 1444694"/>
                <a:gd name="connsiteY150" fmla="*/ 340615 h 389518"/>
                <a:gd name="connsiteX151" fmla="*/ 201248 w 1444694"/>
                <a:gd name="connsiteY151" fmla="*/ 344597 h 389518"/>
                <a:gd name="connsiteX152" fmla="*/ 163639 w 1444694"/>
                <a:gd name="connsiteY152" fmla="*/ 356101 h 389518"/>
                <a:gd name="connsiteX153" fmla="*/ 121164 w 1444694"/>
                <a:gd name="connsiteY153" fmla="*/ 367605 h 389518"/>
                <a:gd name="connsiteX154" fmla="*/ 111430 w 1444694"/>
                <a:gd name="connsiteY154" fmla="*/ 365835 h 389518"/>
                <a:gd name="connsiteX155" fmla="*/ 103023 w 1444694"/>
                <a:gd name="connsiteY155" fmla="*/ 365392 h 389518"/>
                <a:gd name="connsiteX156" fmla="*/ 92404 w 1444694"/>
                <a:gd name="connsiteY156" fmla="*/ 366720 h 389518"/>
                <a:gd name="connsiteX157" fmla="*/ 83998 w 1444694"/>
                <a:gd name="connsiteY157" fmla="*/ 366720 h 389518"/>
                <a:gd name="connsiteX158" fmla="*/ 78688 w 1444694"/>
                <a:gd name="connsiteY158" fmla="*/ 369817 h 389518"/>
                <a:gd name="connsiteX159" fmla="*/ 64530 w 1444694"/>
                <a:gd name="connsiteY159" fmla="*/ 372029 h 389518"/>
                <a:gd name="connsiteX160" fmla="*/ 45505 w 1444694"/>
                <a:gd name="connsiteY160" fmla="*/ 377781 h 389518"/>
                <a:gd name="connsiteX161" fmla="*/ 31346 w 1444694"/>
                <a:gd name="connsiteY161" fmla="*/ 383090 h 389518"/>
                <a:gd name="connsiteX162" fmla="*/ 17630 w 1444694"/>
                <a:gd name="connsiteY162" fmla="*/ 382648 h 38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444694" h="389518">
                  <a:moveTo>
                    <a:pt x="17630" y="382648"/>
                  </a:moveTo>
                  <a:cubicBezTo>
                    <a:pt x="-10687" y="370259"/>
                    <a:pt x="-12457" y="351234"/>
                    <a:pt x="15418" y="350791"/>
                  </a:cubicBezTo>
                  <a:cubicBezTo>
                    <a:pt x="24709" y="350791"/>
                    <a:pt x="33558" y="348137"/>
                    <a:pt x="34443" y="345482"/>
                  </a:cubicBezTo>
                  <a:cubicBezTo>
                    <a:pt x="35328" y="342385"/>
                    <a:pt x="37983" y="341057"/>
                    <a:pt x="40195" y="342385"/>
                  </a:cubicBezTo>
                  <a:cubicBezTo>
                    <a:pt x="41965" y="343712"/>
                    <a:pt x="48602" y="341942"/>
                    <a:pt x="53911" y="338403"/>
                  </a:cubicBezTo>
                  <a:cubicBezTo>
                    <a:pt x="59663" y="335306"/>
                    <a:pt x="78246" y="330881"/>
                    <a:pt x="95059" y="329111"/>
                  </a:cubicBezTo>
                  <a:cubicBezTo>
                    <a:pt x="112315" y="327341"/>
                    <a:pt x="129128" y="325572"/>
                    <a:pt x="132668" y="324687"/>
                  </a:cubicBezTo>
                  <a:cubicBezTo>
                    <a:pt x="147268" y="322032"/>
                    <a:pt x="186204" y="307874"/>
                    <a:pt x="187974" y="304776"/>
                  </a:cubicBezTo>
                  <a:cubicBezTo>
                    <a:pt x="188859" y="303007"/>
                    <a:pt x="199035" y="302122"/>
                    <a:pt x="210097" y="303007"/>
                  </a:cubicBezTo>
                  <a:cubicBezTo>
                    <a:pt x="222928" y="304334"/>
                    <a:pt x="230007" y="303007"/>
                    <a:pt x="230007" y="299909"/>
                  </a:cubicBezTo>
                  <a:cubicBezTo>
                    <a:pt x="230007" y="297255"/>
                    <a:pt x="233104" y="296370"/>
                    <a:pt x="237086" y="297697"/>
                  </a:cubicBezTo>
                  <a:cubicBezTo>
                    <a:pt x="240626" y="299025"/>
                    <a:pt x="242396" y="298582"/>
                    <a:pt x="241068" y="296370"/>
                  </a:cubicBezTo>
                  <a:cubicBezTo>
                    <a:pt x="239741" y="294158"/>
                    <a:pt x="250360" y="291060"/>
                    <a:pt x="264076" y="289291"/>
                  </a:cubicBezTo>
                  <a:cubicBezTo>
                    <a:pt x="278234" y="287963"/>
                    <a:pt x="298144" y="284866"/>
                    <a:pt x="308321" y="282654"/>
                  </a:cubicBezTo>
                  <a:cubicBezTo>
                    <a:pt x="318497" y="279999"/>
                    <a:pt x="331771" y="278229"/>
                    <a:pt x="337965" y="278229"/>
                  </a:cubicBezTo>
                  <a:cubicBezTo>
                    <a:pt x="344159" y="278229"/>
                    <a:pt x="349469" y="276460"/>
                    <a:pt x="349469" y="273805"/>
                  </a:cubicBezTo>
                  <a:cubicBezTo>
                    <a:pt x="349469" y="271593"/>
                    <a:pt x="356548" y="269823"/>
                    <a:pt x="365397" y="270265"/>
                  </a:cubicBezTo>
                  <a:cubicBezTo>
                    <a:pt x="374246" y="270708"/>
                    <a:pt x="382653" y="268495"/>
                    <a:pt x="384865" y="264956"/>
                  </a:cubicBezTo>
                  <a:cubicBezTo>
                    <a:pt x="386635" y="261859"/>
                    <a:pt x="391502" y="260531"/>
                    <a:pt x="395041" y="261859"/>
                  </a:cubicBezTo>
                  <a:cubicBezTo>
                    <a:pt x="401236" y="264071"/>
                    <a:pt x="425128" y="259646"/>
                    <a:pt x="442384" y="253010"/>
                  </a:cubicBezTo>
                  <a:cubicBezTo>
                    <a:pt x="449020" y="250355"/>
                    <a:pt x="458754" y="248585"/>
                    <a:pt x="479107" y="245930"/>
                  </a:cubicBezTo>
                  <a:cubicBezTo>
                    <a:pt x="484859" y="245045"/>
                    <a:pt x="491053" y="243276"/>
                    <a:pt x="493266" y="241948"/>
                  </a:cubicBezTo>
                  <a:cubicBezTo>
                    <a:pt x="500787" y="237524"/>
                    <a:pt x="523795" y="236196"/>
                    <a:pt x="530432" y="240179"/>
                  </a:cubicBezTo>
                  <a:cubicBezTo>
                    <a:pt x="534414" y="242833"/>
                    <a:pt x="535741" y="242391"/>
                    <a:pt x="533971" y="239736"/>
                  </a:cubicBezTo>
                  <a:cubicBezTo>
                    <a:pt x="532201" y="236639"/>
                    <a:pt x="541493" y="233984"/>
                    <a:pt x="558306" y="232214"/>
                  </a:cubicBezTo>
                  <a:cubicBezTo>
                    <a:pt x="573349" y="230445"/>
                    <a:pt x="589720" y="226463"/>
                    <a:pt x="595030" y="223808"/>
                  </a:cubicBezTo>
                  <a:cubicBezTo>
                    <a:pt x="605206" y="218056"/>
                    <a:pt x="606976" y="217613"/>
                    <a:pt x="627328" y="216729"/>
                  </a:cubicBezTo>
                  <a:cubicBezTo>
                    <a:pt x="637062" y="216286"/>
                    <a:pt x="641044" y="214516"/>
                    <a:pt x="638832" y="211419"/>
                  </a:cubicBezTo>
                  <a:cubicBezTo>
                    <a:pt x="636620" y="207437"/>
                    <a:pt x="640160" y="206995"/>
                    <a:pt x="651221" y="209207"/>
                  </a:cubicBezTo>
                  <a:cubicBezTo>
                    <a:pt x="662282" y="211419"/>
                    <a:pt x="668476" y="210092"/>
                    <a:pt x="672459" y="205667"/>
                  </a:cubicBezTo>
                  <a:cubicBezTo>
                    <a:pt x="675113" y="201685"/>
                    <a:pt x="683962" y="199031"/>
                    <a:pt x="691926" y="199473"/>
                  </a:cubicBezTo>
                  <a:cubicBezTo>
                    <a:pt x="699448" y="199915"/>
                    <a:pt x="710509" y="197703"/>
                    <a:pt x="716261" y="194606"/>
                  </a:cubicBezTo>
                  <a:cubicBezTo>
                    <a:pt x="721571" y="191509"/>
                    <a:pt x="727323" y="190181"/>
                    <a:pt x="728650" y="191509"/>
                  </a:cubicBezTo>
                  <a:cubicBezTo>
                    <a:pt x="729977" y="192836"/>
                    <a:pt x="733517" y="191066"/>
                    <a:pt x="736172" y="187527"/>
                  </a:cubicBezTo>
                  <a:cubicBezTo>
                    <a:pt x="739269" y="183987"/>
                    <a:pt x="749888" y="180890"/>
                    <a:pt x="763161" y="180448"/>
                  </a:cubicBezTo>
                  <a:cubicBezTo>
                    <a:pt x="775550" y="180005"/>
                    <a:pt x="787938" y="177350"/>
                    <a:pt x="791478" y="174696"/>
                  </a:cubicBezTo>
                  <a:cubicBezTo>
                    <a:pt x="796787" y="170714"/>
                    <a:pt x="797230" y="171156"/>
                    <a:pt x="794133" y="176465"/>
                  </a:cubicBezTo>
                  <a:cubicBezTo>
                    <a:pt x="790593" y="182217"/>
                    <a:pt x="791036" y="182217"/>
                    <a:pt x="797672" y="176908"/>
                  </a:cubicBezTo>
                  <a:cubicBezTo>
                    <a:pt x="801654" y="173811"/>
                    <a:pt x="805194" y="172483"/>
                    <a:pt x="805194" y="174253"/>
                  </a:cubicBezTo>
                  <a:cubicBezTo>
                    <a:pt x="805194" y="176023"/>
                    <a:pt x="810061" y="174253"/>
                    <a:pt x="816255" y="170271"/>
                  </a:cubicBezTo>
                  <a:cubicBezTo>
                    <a:pt x="822450" y="166289"/>
                    <a:pt x="829086" y="164077"/>
                    <a:pt x="831299" y="165404"/>
                  </a:cubicBezTo>
                  <a:cubicBezTo>
                    <a:pt x="833511" y="166289"/>
                    <a:pt x="836166" y="164519"/>
                    <a:pt x="837493" y="161422"/>
                  </a:cubicBezTo>
                  <a:cubicBezTo>
                    <a:pt x="838820" y="157883"/>
                    <a:pt x="843687" y="154785"/>
                    <a:pt x="848112" y="154785"/>
                  </a:cubicBezTo>
                  <a:cubicBezTo>
                    <a:pt x="866695" y="155228"/>
                    <a:pt x="897224" y="150803"/>
                    <a:pt x="902976" y="147706"/>
                  </a:cubicBezTo>
                  <a:cubicBezTo>
                    <a:pt x="906073" y="145494"/>
                    <a:pt x="918904" y="144167"/>
                    <a:pt x="932178" y="144167"/>
                  </a:cubicBezTo>
                  <a:cubicBezTo>
                    <a:pt x="945009" y="144167"/>
                    <a:pt x="955628" y="142397"/>
                    <a:pt x="955628" y="140627"/>
                  </a:cubicBezTo>
                  <a:cubicBezTo>
                    <a:pt x="955628" y="138415"/>
                    <a:pt x="962264" y="136645"/>
                    <a:pt x="970228" y="136645"/>
                  </a:cubicBezTo>
                  <a:cubicBezTo>
                    <a:pt x="978193" y="136645"/>
                    <a:pt x="987042" y="134433"/>
                    <a:pt x="990139" y="131335"/>
                  </a:cubicBezTo>
                  <a:cubicBezTo>
                    <a:pt x="993236" y="128238"/>
                    <a:pt x="995448" y="127796"/>
                    <a:pt x="995448" y="129566"/>
                  </a:cubicBezTo>
                  <a:cubicBezTo>
                    <a:pt x="995448" y="131778"/>
                    <a:pt x="998103" y="130893"/>
                    <a:pt x="1001643" y="128238"/>
                  </a:cubicBezTo>
                  <a:cubicBezTo>
                    <a:pt x="1005182" y="125584"/>
                    <a:pt x="1009607" y="123371"/>
                    <a:pt x="1011376" y="123814"/>
                  </a:cubicBezTo>
                  <a:cubicBezTo>
                    <a:pt x="1013589" y="124256"/>
                    <a:pt x="1023323" y="121159"/>
                    <a:pt x="1033057" y="116735"/>
                  </a:cubicBezTo>
                  <a:cubicBezTo>
                    <a:pt x="1042791" y="112310"/>
                    <a:pt x="1053409" y="108770"/>
                    <a:pt x="1056064" y="109655"/>
                  </a:cubicBezTo>
                  <a:cubicBezTo>
                    <a:pt x="1059161" y="110098"/>
                    <a:pt x="1066241" y="107885"/>
                    <a:pt x="1071550" y="104788"/>
                  </a:cubicBezTo>
                  <a:cubicBezTo>
                    <a:pt x="1077302" y="102134"/>
                    <a:pt x="1089690" y="99036"/>
                    <a:pt x="1098982" y="98152"/>
                  </a:cubicBezTo>
                  <a:cubicBezTo>
                    <a:pt x="1108716" y="97267"/>
                    <a:pt x="1121105" y="93727"/>
                    <a:pt x="1126856" y="90187"/>
                  </a:cubicBezTo>
                  <a:cubicBezTo>
                    <a:pt x="1132608" y="86205"/>
                    <a:pt x="1137033" y="84436"/>
                    <a:pt x="1137033" y="86205"/>
                  </a:cubicBezTo>
                  <a:cubicBezTo>
                    <a:pt x="1137033" y="87975"/>
                    <a:pt x="1139687" y="87090"/>
                    <a:pt x="1142785" y="84878"/>
                  </a:cubicBezTo>
                  <a:cubicBezTo>
                    <a:pt x="1145439" y="82666"/>
                    <a:pt x="1153846" y="80453"/>
                    <a:pt x="1160925" y="80011"/>
                  </a:cubicBezTo>
                  <a:cubicBezTo>
                    <a:pt x="1168004" y="79569"/>
                    <a:pt x="1176411" y="76914"/>
                    <a:pt x="1179508" y="74259"/>
                  </a:cubicBezTo>
                  <a:cubicBezTo>
                    <a:pt x="1182605" y="71604"/>
                    <a:pt x="1189242" y="70720"/>
                    <a:pt x="1193667" y="72047"/>
                  </a:cubicBezTo>
                  <a:cubicBezTo>
                    <a:pt x="1199418" y="74259"/>
                    <a:pt x="1203401" y="72489"/>
                    <a:pt x="1205170" y="67622"/>
                  </a:cubicBezTo>
                  <a:cubicBezTo>
                    <a:pt x="1207383" y="61871"/>
                    <a:pt x="1209152" y="61428"/>
                    <a:pt x="1214462" y="65853"/>
                  </a:cubicBezTo>
                  <a:cubicBezTo>
                    <a:pt x="1220656" y="70720"/>
                    <a:pt x="1222868" y="68950"/>
                    <a:pt x="1221541" y="60543"/>
                  </a:cubicBezTo>
                  <a:cubicBezTo>
                    <a:pt x="1221099" y="55676"/>
                    <a:pt x="1237912" y="51694"/>
                    <a:pt x="1247646" y="54791"/>
                  </a:cubicBezTo>
                  <a:cubicBezTo>
                    <a:pt x="1252513" y="56561"/>
                    <a:pt x="1256495" y="55676"/>
                    <a:pt x="1256495" y="53021"/>
                  </a:cubicBezTo>
                  <a:cubicBezTo>
                    <a:pt x="1256495" y="50367"/>
                    <a:pt x="1260477" y="48155"/>
                    <a:pt x="1265344" y="48155"/>
                  </a:cubicBezTo>
                  <a:cubicBezTo>
                    <a:pt x="1270211" y="48155"/>
                    <a:pt x="1277732" y="46385"/>
                    <a:pt x="1282157" y="44172"/>
                  </a:cubicBezTo>
                  <a:cubicBezTo>
                    <a:pt x="1296315" y="37093"/>
                    <a:pt x="1311801" y="31341"/>
                    <a:pt x="1324190" y="28244"/>
                  </a:cubicBezTo>
                  <a:cubicBezTo>
                    <a:pt x="1330827" y="26917"/>
                    <a:pt x="1335251" y="23820"/>
                    <a:pt x="1333924" y="22050"/>
                  </a:cubicBezTo>
                  <a:cubicBezTo>
                    <a:pt x="1332596" y="19838"/>
                    <a:pt x="1339676" y="16740"/>
                    <a:pt x="1349410" y="14971"/>
                  </a:cubicBezTo>
                  <a:cubicBezTo>
                    <a:pt x="1359143" y="13201"/>
                    <a:pt x="1367108" y="10546"/>
                    <a:pt x="1367108" y="8334"/>
                  </a:cubicBezTo>
                  <a:cubicBezTo>
                    <a:pt x="1367108" y="6564"/>
                    <a:pt x="1369762" y="5237"/>
                    <a:pt x="1372859" y="5237"/>
                  </a:cubicBezTo>
                  <a:cubicBezTo>
                    <a:pt x="1375514" y="5679"/>
                    <a:pt x="1386575" y="3024"/>
                    <a:pt x="1397194" y="-515"/>
                  </a:cubicBezTo>
                  <a:cubicBezTo>
                    <a:pt x="1413123" y="-5382"/>
                    <a:pt x="1417105" y="-5382"/>
                    <a:pt x="1420202" y="-958"/>
                  </a:cubicBezTo>
                  <a:cubicBezTo>
                    <a:pt x="1422857" y="3909"/>
                    <a:pt x="1423741" y="3909"/>
                    <a:pt x="1425511" y="-515"/>
                  </a:cubicBezTo>
                  <a:cubicBezTo>
                    <a:pt x="1428608" y="-10249"/>
                    <a:pt x="1440112" y="370"/>
                    <a:pt x="1440112" y="12758"/>
                  </a:cubicBezTo>
                  <a:cubicBezTo>
                    <a:pt x="1440555" y="26032"/>
                    <a:pt x="1423299" y="39305"/>
                    <a:pt x="1406043" y="39305"/>
                  </a:cubicBezTo>
                  <a:cubicBezTo>
                    <a:pt x="1398964" y="39305"/>
                    <a:pt x="1393655" y="41075"/>
                    <a:pt x="1393655" y="43288"/>
                  </a:cubicBezTo>
                  <a:cubicBezTo>
                    <a:pt x="1393655" y="45500"/>
                    <a:pt x="1384806" y="49482"/>
                    <a:pt x="1374187" y="52137"/>
                  </a:cubicBezTo>
                  <a:cubicBezTo>
                    <a:pt x="1363568" y="54791"/>
                    <a:pt x="1352507" y="60101"/>
                    <a:pt x="1349410" y="63640"/>
                  </a:cubicBezTo>
                  <a:cubicBezTo>
                    <a:pt x="1345870" y="67622"/>
                    <a:pt x="1338348" y="70277"/>
                    <a:pt x="1332154" y="69392"/>
                  </a:cubicBezTo>
                  <a:cubicBezTo>
                    <a:pt x="1325960" y="68950"/>
                    <a:pt x="1318438" y="69392"/>
                    <a:pt x="1316226" y="70720"/>
                  </a:cubicBezTo>
                  <a:cubicBezTo>
                    <a:pt x="1313571" y="72489"/>
                    <a:pt x="1306049" y="74702"/>
                    <a:pt x="1298528" y="76471"/>
                  </a:cubicBezTo>
                  <a:cubicBezTo>
                    <a:pt x="1291448" y="78241"/>
                    <a:pt x="1284369" y="81338"/>
                    <a:pt x="1283042" y="83551"/>
                  </a:cubicBezTo>
                  <a:cubicBezTo>
                    <a:pt x="1281714" y="85320"/>
                    <a:pt x="1275963" y="87975"/>
                    <a:pt x="1269768" y="88418"/>
                  </a:cubicBezTo>
                  <a:cubicBezTo>
                    <a:pt x="1263574" y="89303"/>
                    <a:pt x="1257380" y="92842"/>
                    <a:pt x="1256052" y="96382"/>
                  </a:cubicBezTo>
                  <a:cubicBezTo>
                    <a:pt x="1254725" y="99921"/>
                    <a:pt x="1249858" y="103461"/>
                    <a:pt x="1244991" y="103903"/>
                  </a:cubicBezTo>
                  <a:cubicBezTo>
                    <a:pt x="1240566" y="104788"/>
                    <a:pt x="1236142" y="107443"/>
                    <a:pt x="1235257" y="109655"/>
                  </a:cubicBezTo>
                  <a:cubicBezTo>
                    <a:pt x="1233930" y="113195"/>
                    <a:pt x="1230833" y="113195"/>
                    <a:pt x="1225081" y="110098"/>
                  </a:cubicBezTo>
                  <a:cubicBezTo>
                    <a:pt x="1220656" y="107443"/>
                    <a:pt x="1216674" y="107001"/>
                    <a:pt x="1216674" y="108770"/>
                  </a:cubicBezTo>
                  <a:cubicBezTo>
                    <a:pt x="1216674" y="110540"/>
                    <a:pt x="1210480" y="112752"/>
                    <a:pt x="1202516" y="113195"/>
                  </a:cubicBezTo>
                  <a:cubicBezTo>
                    <a:pt x="1194994" y="113637"/>
                    <a:pt x="1187472" y="116292"/>
                    <a:pt x="1185702" y="118947"/>
                  </a:cubicBezTo>
                  <a:cubicBezTo>
                    <a:pt x="1183933" y="121601"/>
                    <a:pt x="1179508" y="122486"/>
                    <a:pt x="1175084" y="120717"/>
                  </a:cubicBezTo>
                  <a:cubicBezTo>
                    <a:pt x="1168889" y="118504"/>
                    <a:pt x="1168447" y="116735"/>
                    <a:pt x="1173314" y="114080"/>
                  </a:cubicBezTo>
                  <a:cubicBezTo>
                    <a:pt x="1177738" y="110983"/>
                    <a:pt x="1177738" y="110098"/>
                    <a:pt x="1171986" y="110098"/>
                  </a:cubicBezTo>
                  <a:cubicBezTo>
                    <a:pt x="1168004" y="110098"/>
                    <a:pt x="1163137" y="114080"/>
                    <a:pt x="1160925" y="119389"/>
                  </a:cubicBezTo>
                  <a:cubicBezTo>
                    <a:pt x="1156058" y="130451"/>
                    <a:pt x="1115353" y="145936"/>
                    <a:pt x="1101194" y="142397"/>
                  </a:cubicBezTo>
                  <a:cubicBezTo>
                    <a:pt x="1095000" y="140627"/>
                    <a:pt x="1090133" y="142397"/>
                    <a:pt x="1087478" y="147264"/>
                  </a:cubicBezTo>
                  <a:cubicBezTo>
                    <a:pt x="1085266" y="151246"/>
                    <a:pt x="1081284" y="153458"/>
                    <a:pt x="1079072" y="151688"/>
                  </a:cubicBezTo>
                  <a:cubicBezTo>
                    <a:pt x="1076859" y="150361"/>
                    <a:pt x="1071992" y="151246"/>
                    <a:pt x="1068895" y="153900"/>
                  </a:cubicBezTo>
                  <a:cubicBezTo>
                    <a:pt x="1065798" y="156555"/>
                    <a:pt x="1057391" y="159210"/>
                    <a:pt x="1050312" y="159652"/>
                  </a:cubicBezTo>
                  <a:cubicBezTo>
                    <a:pt x="1043233" y="160095"/>
                    <a:pt x="1034826" y="162307"/>
                    <a:pt x="1032172" y="164519"/>
                  </a:cubicBezTo>
                  <a:cubicBezTo>
                    <a:pt x="1028190" y="167174"/>
                    <a:pt x="1026420" y="166732"/>
                    <a:pt x="1026420" y="162749"/>
                  </a:cubicBezTo>
                  <a:cubicBezTo>
                    <a:pt x="1026420" y="157883"/>
                    <a:pt x="1025535" y="157883"/>
                    <a:pt x="1021995" y="163192"/>
                  </a:cubicBezTo>
                  <a:cubicBezTo>
                    <a:pt x="1019341" y="167616"/>
                    <a:pt x="1017571" y="168059"/>
                    <a:pt x="1017571" y="164519"/>
                  </a:cubicBezTo>
                  <a:cubicBezTo>
                    <a:pt x="1017571" y="161422"/>
                    <a:pt x="1015801" y="158767"/>
                    <a:pt x="1013146" y="158767"/>
                  </a:cubicBezTo>
                  <a:cubicBezTo>
                    <a:pt x="1010934" y="158767"/>
                    <a:pt x="1008722" y="161422"/>
                    <a:pt x="1008722" y="164962"/>
                  </a:cubicBezTo>
                  <a:cubicBezTo>
                    <a:pt x="1008722" y="169386"/>
                    <a:pt x="1001643" y="172483"/>
                    <a:pt x="988811" y="174696"/>
                  </a:cubicBezTo>
                  <a:cubicBezTo>
                    <a:pt x="977750" y="176023"/>
                    <a:pt x="968901" y="178678"/>
                    <a:pt x="968901" y="180448"/>
                  </a:cubicBezTo>
                  <a:cubicBezTo>
                    <a:pt x="968901" y="181775"/>
                    <a:pt x="963592" y="183545"/>
                    <a:pt x="957397" y="183987"/>
                  </a:cubicBezTo>
                  <a:cubicBezTo>
                    <a:pt x="950761" y="183987"/>
                    <a:pt x="944124" y="186642"/>
                    <a:pt x="942354" y="189739"/>
                  </a:cubicBezTo>
                  <a:cubicBezTo>
                    <a:pt x="940142" y="192836"/>
                    <a:pt x="935275" y="193721"/>
                    <a:pt x="929523" y="191951"/>
                  </a:cubicBezTo>
                  <a:cubicBezTo>
                    <a:pt x="924214" y="190624"/>
                    <a:pt x="920231" y="190624"/>
                    <a:pt x="920674" y="192836"/>
                  </a:cubicBezTo>
                  <a:cubicBezTo>
                    <a:pt x="922886" y="204782"/>
                    <a:pt x="920231" y="208322"/>
                    <a:pt x="913595" y="203013"/>
                  </a:cubicBezTo>
                  <a:cubicBezTo>
                    <a:pt x="907843" y="198588"/>
                    <a:pt x="905188" y="198588"/>
                    <a:pt x="898994" y="204782"/>
                  </a:cubicBezTo>
                  <a:cubicBezTo>
                    <a:pt x="894569" y="208764"/>
                    <a:pt x="889702" y="210534"/>
                    <a:pt x="887932" y="209207"/>
                  </a:cubicBezTo>
                  <a:cubicBezTo>
                    <a:pt x="886605" y="207880"/>
                    <a:pt x="874659" y="209207"/>
                    <a:pt x="861828" y="212304"/>
                  </a:cubicBezTo>
                  <a:cubicBezTo>
                    <a:pt x="848997" y="215844"/>
                    <a:pt x="836608" y="218498"/>
                    <a:pt x="833953" y="218941"/>
                  </a:cubicBezTo>
                  <a:cubicBezTo>
                    <a:pt x="831741" y="219383"/>
                    <a:pt x="828644" y="220268"/>
                    <a:pt x="827317" y="220711"/>
                  </a:cubicBezTo>
                  <a:cubicBezTo>
                    <a:pt x="825989" y="221153"/>
                    <a:pt x="819352" y="222480"/>
                    <a:pt x="811831" y="223365"/>
                  </a:cubicBezTo>
                  <a:cubicBezTo>
                    <a:pt x="777320" y="227790"/>
                    <a:pt x="765373" y="230887"/>
                    <a:pt x="765373" y="234427"/>
                  </a:cubicBezTo>
                  <a:cubicBezTo>
                    <a:pt x="765373" y="236639"/>
                    <a:pt x="762276" y="238409"/>
                    <a:pt x="758294" y="238409"/>
                  </a:cubicBezTo>
                  <a:cubicBezTo>
                    <a:pt x="754755" y="238409"/>
                    <a:pt x="752542" y="240179"/>
                    <a:pt x="754312" y="242391"/>
                  </a:cubicBezTo>
                  <a:cubicBezTo>
                    <a:pt x="755639" y="245045"/>
                    <a:pt x="751215" y="245045"/>
                    <a:pt x="742808" y="242833"/>
                  </a:cubicBezTo>
                  <a:cubicBezTo>
                    <a:pt x="731747" y="239736"/>
                    <a:pt x="729535" y="240179"/>
                    <a:pt x="731747" y="245045"/>
                  </a:cubicBezTo>
                  <a:cubicBezTo>
                    <a:pt x="734402" y="252125"/>
                    <a:pt x="727765" y="254337"/>
                    <a:pt x="723783" y="247700"/>
                  </a:cubicBezTo>
                  <a:cubicBezTo>
                    <a:pt x="720686" y="243276"/>
                    <a:pt x="712722" y="243718"/>
                    <a:pt x="705200" y="248585"/>
                  </a:cubicBezTo>
                  <a:cubicBezTo>
                    <a:pt x="702103" y="250355"/>
                    <a:pt x="684405" y="253010"/>
                    <a:pt x="665822" y="254337"/>
                  </a:cubicBezTo>
                  <a:cubicBezTo>
                    <a:pt x="625559" y="257434"/>
                    <a:pt x="618037" y="258319"/>
                    <a:pt x="607418" y="264071"/>
                  </a:cubicBezTo>
                  <a:cubicBezTo>
                    <a:pt x="602994" y="266726"/>
                    <a:pt x="598127" y="268938"/>
                    <a:pt x="596357" y="268938"/>
                  </a:cubicBezTo>
                  <a:cubicBezTo>
                    <a:pt x="587950" y="270265"/>
                    <a:pt x="576889" y="275575"/>
                    <a:pt x="570695" y="280884"/>
                  </a:cubicBezTo>
                  <a:cubicBezTo>
                    <a:pt x="566713" y="284424"/>
                    <a:pt x="556094" y="286193"/>
                    <a:pt x="546360" y="285309"/>
                  </a:cubicBezTo>
                  <a:cubicBezTo>
                    <a:pt x="536626" y="284424"/>
                    <a:pt x="523795" y="285751"/>
                    <a:pt x="517600" y="288406"/>
                  </a:cubicBezTo>
                  <a:cubicBezTo>
                    <a:pt x="511406" y="290618"/>
                    <a:pt x="502115" y="292388"/>
                    <a:pt x="496363" y="291945"/>
                  </a:cubicBezTo>
                  <a:cubicBezTo>
                    <a:pt x="490611" y="291945"/>
                    <a:pt x="487071" y="292830"/>
                    <a:pt x="488399" y="295043"/>
                  </a:cubicBezTo>
                  <a:cubicBezTo>
                    <a:pt x="491053" y="299467"/>
                    <a:pt x="459197" y="299025"/>
                    <a:pt x="452560" y="294600"/>
                  </a:cubicBezTo>
                  <a:cubicBezTo>
                    <a:pt x="449020" y="292388"/>
                    <a:pt x="446808" y="292830"/>
                    <a:pt x="446808" y="295485"/>
                  </a:cubicBezTo>
                  <a:cubicBezTo>
                    <a:pt x="446808" y="298140"/>
                    <a:pt x="442384" y="300352"/>
                    <a:pt x="437074" y="300352"/>
                  </a:cubicBezTo>
                  <a:cubicBezTo>
                    <a:pt x="431322" y="300352"/>
                    <a:pt x="423801" y="302122"/>
                    <a:pt x="420261" y="304776"/>
                  </a:cubicBezTo>
                  <a:cubicBezTo>
                    <a:pt x="416279" y="306989"/>
                    <a:pt x="411855" y="306989"/>
                    <a:pt x="408757" y="304334"/>
                  </a:cubicBezTo>
                  <a:cubicBezTo>
                    <a:pt x="404775" y="301237"/>
                    <a:pt x="402563" y="302564"/>
                    <a:pt x="400351" y="308316"/>
                  </a:cubicBezTo>
                  <a:cubicBezTo>
                    <a:pt x="398581" y="314953"/>
                    <a:pt x="395041" y="316280"/>
                    <a:pt x="387962" y="314510"/>
                  </a:cubicBezTo>
                  <a:cubicBezTo>
                    <a:pt x="382653" y="313183"/>
                    <a:pt x="376901" y="310086"/>
                    <a:pt x="375131" y="307431"/>
                  </a:cubicBezTo>
                  <a:cubicBezTo>
                    <a:pt x="372919" y="304334"/>
                    <a:pt x="371591" y="304334"/>
                    <a:pt x="371591" y="308316"/>
                  </a:cubicBezTo>
                  <a:cubicBezTo>
                    <a:pt x="371591" y="315838"/>
                    <a:pt x="349911" y="323802"/>
                    <a:pt x="343275" y="318492"/>
                  </a:cubicBezTo>
                  <a:cubicBezTo>
                    <a:pt x="335753" y="312298"/>
                    <a:pt x="314515" y="318050"/>
                    <a:pt x="309206" y="327341"/>
                  </a:cubicBezTo>
                  <a:cubicBezTo>
                    <a:pt x="303896" y="337518"/>
                    <a:pt x="295490" y="338845"/>
                    <a:pt x="299029" y="329111"/>
                  </a:cubicBezTo>
                  <a:cubicBezTo>
                    <a:pt x="301242" y="323359"/>
                    <a:pt x="299914" y="322917"/>
                    <a:pt x="289295" y="326899"/>
                  </a:cubicBezTo>
                  <a:cubicBezTo>
                    <a:pt x="282216" y="329554"/>
                    <a:pt x="274695" y="333536"/>
                    <a:pt x="272040" y="335748"/>
                  </a:cubicBezTo>
                  <a:cubicBezTo>
                    <a:pt x="267615" y="339288"/>
                    <a:pt x="255669" y="340173"/>
                    <a:pt x="206557" y="340615"/>
                  </a:cubicBezTo>
                  <a:cubicBezTo>
                    <a:pt x="202575" y="340615"/>
                    <a:pt x="199920" y="342385"/>
                    <a:pt x="201248" y="344597"/>
                  </a:cubicBezTo>
                  <a:cubicBezTo>
                    <a:pt x="203017" y="347694"/>
                    <a:pt x="180895" y="354331"/>
                    <a:pt x="163639" y="356101"/>
                  </a:cubicBezTo>
                  <a:cubicBezTo>
                    <a:pt x="146826" y="357428"/>
                    <a:pt x="123376" y="363623"/>
                    <a:pt x="121164" y="367605"/>
                  </a:cubicBezTo>
                  <a:cubicBezTo>
                    <a:pt x="119836" y="369817"/>
                    <a:pt x="115854" y="369374"/>
                    <a:pt x="111430" y="365835"/>
                  </a:cubicBezTo>
                  <a:cubicBezTo>
                    <a:pt x="106120" y="361410"/>
                    <a:pt x="104351" y="361410"/>
                    <a:pt x="103023" y="365392"/>
                  </a:cubicBezTo>
                  <a:cubicBezTo>
                    <a:pt x="101696" y="369374"/>
                    <a:pt x="98599" y="369817"/>
                    <a:pt x="92404" y="366720"/>
                  </a:cubicBezTo>
                  <a:cubicBezTo>
                    <a:pt x="86653" y="363180"/>
                    <a:pt x="83998" y="363623"/>
                    <a:pt x="83998" y="366720"/>
                  </a:cubicBezTo>
                  <a:cubicBezTo>
                    <a:pt x="83998" y="369817"/>
                    <a:pt x="81343" y="371144"/>
                    <a:pt x="78688" y="369817"/>
                  </a:cubicBezTo>
                  <a:cubicBezTo>
                    <a:pt x="75591" y="368932"/>
                    <a:pt x="69397" y="369817"/>
                    <a:pt x="64530" y="372029"/>
                  </a:cubicBezTo>
                  <a:cubicBezTo>
                    <a:pt x="60106" y="374684"/>
                    <a:pt x="51256" y="376896"/>
                    <a:pt x="45505" y="377781"/>
                  </a:cubicBezTo>
                  <a:cubicBezTo>
                    <a:pt x="39310" y="378223"/>
                    <a:pt x="33116" y="380878"/>
                    <a:pt x="31346" y="383090"/>
                  </a:cubicBezTo>
                  <a:cubicBezTo>
                    <a:pt x="29576" y="386188"/>
                    <a:pt x="24709" y="385745"/>
                    <a:pt x="17630" y="38264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="" xmlns:a16="http://schemas.microsoft.com/office/drawing/2014/main" id="{971644F9-18B5-47DB-AFF1-F02FCED9B8E1}"/>
                </a:ext>
              </a:extLst>
            </p:cNvPr>
            <p:cNvSpPr/>
            <p:nvPr/>
          </p:nvSpPr>
          <p:spPr>
            <a:xfrm flipV="1">
              <a:off x="4858724" y="4336025"/>
              <a:ext cx="7260" cy="8849"/>
            </a:xfrm>
            <a:custGeom>
              <a:avLst/>
              <a:gdLst>
                <a:gd name="connsiteX0" fmla="*/ -4139 w 7260"/>
                <a:gd name="connsiteY0" fmla="*/ -284 h 8849"/>
                <a:gd name="connsiteX1" fmla="*/ 728 w 7260"/>
                <a:gd name="connsiteY1" fmla="*/ -4709 h 8849"/>
                <a:gd name="connsiteX2" fmla="*/ 2498 w 7260"/>
                <a:gd name="connsiteY2" fmla="*/ -284 h 8849"/>
                <a:gd name="connsiteX3" fmla="*/ -2369 w 7260"/>
                <a:gd name="connsiteY3" fmla="*/ 4140 h 8849"/>
                <a:gd name="connsiteX4" fmla="*/ -4139 w 7260"/>
                <a:gd name="connsiteY4" fmla="*/ -284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4139" y="-284"/>
                  </a:moveTo>
                  <a:cubicBezTo>
                    <a:pt x="-2812" y="-2497"/>
                    <a:pt x="-599" y="-4709"/>
                    <a:pt x="728" y="-4709"/>
                  </a:cubicBezTo>
                  <a:cubicBezTo>
                    <a:pt x="1613" y="-4709"/>
                    <a:pt x="2498" y="-2497"/>
                    <a:pt x="2498" y="-284"/>
                  </a:cubicBezTo>
                  <a:cubicBezTo>
                    <a:pt x="2498" y="2370"/>
                    <a:pt x="286" y="4140"/>
                    <a:pt x="-2369" y="4140"/>
                  </a:cubicBezTo>
                  <a:cubicBezTo>
                    <a:pt x="-4581" y="4140"/>
                    <a:pt x="-5466" y="2370"/>
                    <a:pt x="-4139" y="-28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="" xmlns:a16="http://schemas.microsoft.com/office/drawing/2014/main" id="{006562D3-5D5B-434A-97F0-29169D056B12}"/>
                </a:ext>
              </a:extLst>
            </p:cNvPr>
            <p:cNvSpPr/>
            <p:nvPr/>
          </p:nvSpPr>
          <p:spPr>
            <a:xfrm flipV="1">
              <a:off x="3934181" y="4391238"/>
              <a:ext cx="1421884" cy="407332"/>
            </a:xfrm>
            <a:custGeom>
              <a:avLst/>
              <a:gdLst>
                <a:gd name="connsiteX0" fmla="*/ 3201 w 1421884"/>
                <a:gd name="connsiteY0" fmla="*/ 397853 h 407332"/>
                <a:gd name="connsiteX1" fmla="*/ 546 w 1421884"/>
                <a:gd name="connsiteY1" fmla="*/ 383252 h 407332"/>
                <a:gd name="connsiteX2" fmla="*/ 13820 w 1421884"/>
                <a:gd name="connsiteY2" fmla="*/ 376173 h 407332"/>
                <a:gd name="connsiteX3" fmla="*/ 35500 w 1421884"/>
                <a:gd name="connsiteY3" fmla="*/ 367766 h 407332"/>
                <a:gd name="connsiteX4" fmla="*/ 60277 w 1421884"/>
                <a:gd name="connsiteY4" fmla="*/ 362457 h 407332"/>
                <a:gd name="connsiteX5" fmla="*/ 71781 w 1421884"/>
                <a:gd name="connsiteY5" fmla="*/ 360687 h 407332"/>
                <a:gd name="connsiteX6" fmla="*/ 77975 w 1421884"/>
                <a:gd name="connsiteY6" fmla="*/ 358917 h 407332"/>
                <a:gd name="connsiteX7" fmla="*/ 84169 w 1421884"/>
                <a:gd name="connsiteY7" fmla="*/ 354493 h 407332"/>
                <a:gd name="connsiteX8" fmla="*/ 97885 w 1421884"/>
                <a:gd name="connsiteY8" fmla="*/ 347856 h 407332"/>
                <a:gd name="connsiteX9" fmla="*/ 107177 w 1421884"/>
                <a:gd name="connsiteY9" fmla="*/ 344317 h 407332"/>
                <a:gd name="connsiteX10" fmla="*/ 118238 w 1421884"/>
                <a:gd name="connsiteY10" fmla="*/ 339892 h 407332"/>
                <a:gd name="connsiteX11" fmla="*/ 131069 w 1421884"/>
                <a:gd name="connsiteY11" fmla="*/ 343874 h 407332"/>
                <a:gd name="connsiteX12" fmla="*/ 142131 w 1421884"/>
                <a:gd name="connsiteY12" fmla="*/ 341662 h 407332"/>
                <a:gd name="connsiteX13" fmla="*/ 160713 w 1421884"/>
                <a:gd name="connsiteY13" fmla="*/ 333255 h 407332"/>
                <a:gd name="connsiteX14" fmla="*/ 174429 w 1421884"/>
                <a:gd name="connsiteY14" fmla="*/ 328388 h 407332"/>
                <a:gd name="connsiteX15" fmla="*/ 192570 w 1421884"/>
                <a:gd name="connsiteY15" fmla="*/ 327946 h 407332"/>
                <a:gd name="connsiteX16" fmla="*/ 210711 w 1421884"/>
                <a:gd name="connsiteY16" fmla="*/ 323521 h 407332"/>
                <a:gd name="connsiteX17" fmla="*/ 231506 w 1421884"/>
                <a:gd name="connsiteY17" fmla="*/ 316885 h 407332"/>
                <a:gd name="connsiteX18" fmla="*/ 243452 w 1421884"/>
                <a:gd name="connsiteY18" fmla="*/ 312018 h 407332"/>
                <a:gd name="connsiteX19" fmla="*/ 250531 w 1421884"/>
                <a:gd name="connsiteY19" fmla="*/ 310248 h 407332"/>
                <a:gd name="connsiteX20" fmla="*/ 263362 w 1421884"/>
                <a:gd name="connsiteY20" fmla="*/ 308920 h 407332"/>
                <a:gd name="connsiteX21" fmla="*/ 281503 w 1421884"/>
                <a:gd name="connsiteY21" fmla="*/ 303169 h 407332"/>
                <a:gd name="connsiteX22" fmla="*/ 299201 w 1421884"/>
                <a:gd name="connsiteY22" fmla="*/ 298302 h 407332"/>
                <a:gd name="connsiteX23" fmla="*/ 330172 w 1421884"/>
                <a:gd name="connsiteY23" fmla="*/ 294319 h 407332"/>
                <a:gd name="connsiteX24" fmla="*/ 369993 w 1421884"/>
                <a:gd name="connsiteY24" fmla="*/ 282816 h 407332"/>
                <a:gd name="connsiteX25" fmla="*/ 377072 w 1421884"/>
                <a:gd name="connsiteY25" fmla="*/ 280603 h 407332"/>
                <a:gd name="connsiteX26" fmla="*/ 400965 w 1421884"/>
                <a:gd name="connsiteY26" fmla="*/ 277506 h 407332"/>
                <a:gd name="connsiteX27" fmla="*/ 416451 w 1421884"/>
                <a:gd name="connsiteY27" fmla="*/ 274852 h 407332"/>
                <a:gd name="connsiteX28" fmla="*/ 430167 w 1421884"/>
                <a:gd name="connsiteY28" fmla="*/ 269985 h 407332"/>
                <a:gd name="connsiteX29" fmla="*/ 477509 w 1421884"/>
                <a:gd name="connsiteY29" fmla="*/ 258923 h 407332"/>
                <a:gd name="connsiteX30" fmla="*/ 493880 w 1421884"/>
                <a:gd name="connsiteY30" fmla="*/ 254056 h 407332"/>
                <a:gd name="connsiteX31" fmla="*/ 496534 w 1421884"/>
                <a:gd name="connsiteY31" fmla="*/ 251844 h 407332"/>
                <a:gd name="connsiteX32" fmla="*/ 513347 w 1421884"/>
                <a:gd name="connsiteY32" fmla="*/ 249189 h 407332"/>
                <a:gd name="connsiteX33" fmla="*/ 544762 w 1421884"/>
                <a:gd name="connsiteY33" fmla="*/ 244322 h 407332"/>
                <a:gd name="connsiteX34" fmla="*/ 572636 w 1421884"/>
                <a:gd name="connsiteY34" fmla="*/ 238571 h 407332"/>
                <a:gd name="connsiteX35" fmla="*/ 593874 w 1421884"/>
                <a:gd name="connsiteY35" fmla="*/ 234588 h 407332"/>
                <a:gd name="connsiteX36" fmla="*/ 604492 w 1421884"/>
                <a:gd name="connsiteY36" fmla="*/ 233261 h 407332"/>
                <a:gd name="connsiteX37" fmla="*/ 642101 w 1421884"/>
                <a:gd name="connsiteY37" fmla="*/ 221757 h 407332"/>
                <a:gd name="connsiteX38" fmla="*/ 649180 w 1421884"/>
                <a:gd name="connsiteY38" fmla="*/ 218218 h 407332"/>
                <a:gd name="connsiteX39" fmla="*/ 675727 w 1421884"/>
                <a:gd name="connsiteY39" fmla="*/ 213351 h 407332"/>
                <a:gd name="connsiteX40" fmla="*/ 719530 w 1421884"/>
                <a:gd name="connsiteY40" fmla="*/ 202290 h 407332"/>
                <a:gd name="connsiteX41" fmla="*/ 742980 w 1421884"/>
                <a:gd name="connsiteY41" fmla="*/ 199192 h 407332"/>
                <a:gd name="connsiteX42" fmla="*/ 772624 w 1421884"/>
                <a:gd name="connsiteY42" fmla="*/ 194768 h 407332"/>
                <a:gd name="connsiteX43" fmla="*/ 799171 w 1421884"/>
                <a:gd name="connsiteY43" fmla="*/ 186361 h 407332"/>
                <a:gd name="connsiteX44" fmla="*/ 847398 w 1421884"/>
                <a:gd name="connsiteY44" fmla="*/ 174415 h 407332"/>
                <a:gd name="connsiteX45" fmla="*/ 868194 w 1421884"/>
                <a:gd name="connsiteY45" fmla="*/ 169548 h 407332"/>
                <a:gd name="connsiteX46" fmla="*/ 876600 w 1421884"/>
                <a:gd name="connsiteY46" fmla="*/ 166893 h 407332"/>
                <a:gd name="connsiteX47" fmla="*/ 896953 w 1421884"/>
                <a:gd name="connsiteY47" fmla="*/ 162026 h 407332"/>
                <a:gd name="connsiteX48" fmla="*/ 914651 w 1421884"/>
                <a:gd name="connsiteY48" fmla="*/ 152292 h 407332"/>
                <a:gd name="connsiteX49" fmla="*/ 917306 w 1421884"/>
                <a:gd name="connsiteY49" fmla="*/ 147868 h 407332"/>
                <a:gd name="connsiteX50" fmla="*/ 958896 w 1421884"/>
                <a:gd name="connsiteY50" fmla="*/ 146098 h 407332"/>
                <a:gd name="connsiteX51" fmla="*/ 986328 w 1421884"/>
                <a:gd name="connsiteY51" fmla="*/ 139019 h 407332"/>
                <a:gd name="connsiteX52" fmla="*/ 1007123 w 1421884"/>
                <a:gd name="connsiteY52" fmla="*/ 131055 h 407332"/>
                <a:gd name="connsiteX53" fmla="*/ 1031458 w 1421884"/>
                <a:gd name="connsiteY53" fmla="*/ 124418 h 407332"/>
                <a:gd name="connsiteX54" fmla="*/ 1058005 w 1421884"/>
                <a:gd name="connsiteY54" fmla="*/ 120878 h 407332"/>
                <a:gd name="connsiteX55" fmla="*/ 1074819 w 1421884"/>
                <a:gd name="connsiteY55" fmla="*/ 117339 h 407332"/>
                <a:gd name="connsiteX56" fmla="*/ 1082340 w 1421884"/>
                <a:gd name="connsiteY56" fmla="*/ 113357 h 407332"/>
                <a:gd name="connsiteX57" fmla="*/ 1090304 w 1421884"/>
                <a:gd name="connsiteY57" fmla="*/ 109817 h 407332"/>
                <a:gd name="connsiteX58" fmla="*/ 1106675 w 1421884"/>
                <a:gd name="connsiteY58" fmla="*/ 104508 h 407332"/>
                <a:gd name="connsiteX59" fmla="*/ 1111542 w 1421884"/>
                <a:gd name="connsiteY59" fmla="*/ 103623 h 407332"/>
                <a:gd name="connsiteX60" fmla="*/ 1119506 w 1421884"/>
                <a:gd name="connsiteY60" fmla="*/ 105835 h 407332"/>
                <a:gd name="connsiteX61" fmla="*/ 1138532 w 1421884"/>
                <a:gd name="connsiteY61" fmla="*/ 100526 h 407332"/>
                <a:gd name="connsiteX62" fmla="*/ 1142956 w 1421884"/>
                <a:gd name="connsiteY62" fmla="*/ 96986 h 407332"/>
                <a:gd name="connsiteX63" fmla="*/ 1181892 w 1421884"/>
                <a:gd name="connsiteY63" fmla="*/ 79730 h 407332"/>
                <a:gd name="connsiteX64" fmla="*/ 1199147 w 1421884"/>
                <a:gd name="connsiteY64" fmla="*/ 75748 h 407332"/>
                <a:gd name="connsiteX65" fmla="*/ 1212863 w 1421884"/>
                <a:gd name="connsiteY65" fmla="*/ 69112 h 407332"/>
                <a:gd name="connsiteX66" fmla="*/ 1223925 w 1421884"/>
                <a:gd name="connsiteY66" fmla="*/ 64245 h 407332"/>
                <a:gd name="connsiteX67" fmla="*/ 1229677 w 1421884"/>
                <a:gd name="connsiteY67" fmla="*/ 63802 h 407332"/>
                <a:gd name="connsiteX68" fmla="*/ 1254896 w 1421884"/>
                <a:gd name="connsiteY68" fmla="*/ 60263 h 407332"/>
                <a:gd name="connsiteX69" fmla="*/ 1271710 w 1421884"/>
                <a:gd name="connsiteY69" fmla="*/ 50086 h 407332"/>
                <a:gd name="connsiteX70" fmla="*/ 1294275 w 1421884"/>
                <a:gd name="connsiteY70" fmla="*/ 36370 h 407332"/>
                <a:gd name="connsiteX71" fmla="*/ 1308875 w 1421884"/>
                <a:gd name="connsiteY71" fmla="*/ 29291 h 407332"/>
                <a:gd name="connsiteX72" fmla="*/ 1370376 w 1421884"/>
                <a:gd name="connsiteY72" fmla="*/ 1416 h 407332"/>
                <a:gd name="connsiteX73" fmla="*/ 1409312 w 1421884"/>
                <a:gd name="connsiteY73" fmla="*/ 5399 h 407332"/>
                <a:gd name="connsiteX74" fmla="*/ 1413294 w 1421884"/>
                <a:gd name="connsiteY74" fmla="*/ 31061 h 407332"/>
                <a:gd name="connsiteX75" fmla="*/ 1403118 w 1421884"/>
                <a:gd name="connsiteY75" fmla="*/ 34600 h 407332"/>
                <a:gd name="connsiteX76" fmla="*/ 1376571 w 1421884"/>
                <a:gd name="connsiteY76" fmla="*/ 50086 h 407332"/>
                <a:gd name="connsiteX77" fmla="*/ 1345599 w 1421884"/>
                <a:gd name="connsiteY77" fmla="*/ 55396 h 407332"/>
                <a:gd name="connsiteX78" fmla="*/ 1343387 w 1421884"/>
                <a:gd name="connsiteY78" fmla="*/ 62475 h 407332"/>
                <a:gd name="connsiteX79" fmla="*/ 1338962 w 1421884"/>
                <a:gd name="connsiteY79" fmla="*/ 61147 h 407332"/>
                <a:gd name="connsiteX80" fmla="*/ 1319052 w 1421884"/>
                <a:gd name="connsiteY80" fmla="*/ 66457 h 407332"/>
                <a:gd name="connsiteX81" fmla="*/ 1300911 w 1421884"/>
                <a:gd name="connsiteY81" fmla="*/ 80173 h 407332"/>
                <a:gd name="connsiteX82" fmla="*/ 1285426 w 1421884"/>
                <a:gd name="connsiteY82" fmla="*/ 85040 h 407332"/>
                <a:gd name="connsiteX83" fmla="*/ 1261533 w 1421884"/>
                <a:gd name="connsiteY83" fmla="*/ 91234 h 407332"/>
                <a:gd name="connsiteX84" fmla="*/ 1254896 w 1421884"/>
                <a:gd name="connsiteY84" fmla="*/ 93446 h 407332"/>
                <a:gd name="connsiteX85" fmla="*/ 1243835 w 1421884"/>
                <a:gd name="connsiteY85" fmla="*/ 97428 h 407332"/>
                <a:gd name="connsiteX86" fmla="*/ 1223925 w 1421884"/>
                <a:gd name="connsiteY86" fmla="*/ 104508 h 407332"/>
                <a:gd name="connsiteX87" fmla="*/ 1215076 w 1421884"/>
                <a:gd name="connsiteY87" fmla="*/ 110260 h 407332"/>
                <a:gd name="connsiteX88" fmla="*/ 1207554 w 1421884"/>
                <a:gd name="connsiteY88" fmla="*/ 116896 h 407332"/>
                <a:gd name="connsiteX89" fmla="*/ 1169503 w 1421884"/>
                <a:gd name="connsiteY89" fmla="*/ 127958 h 407332"/>
                <a:gd name="connsiteX90" fmla="*/ 1165079 w 1421884"/>
                <a:gd name="connsiteY90" fmla="*/ 129727 h 407332"/>
                <a:gd name="connsiteX91" fmla="*/ 1155787 w 1421884"/>
                <a:gd name="connsiteY91" fmla="*/ 133710 h 407332"/>
                <a:gd name="connsiteX92" fmla="*/ 1145611 w 1421884"/>
                <a:gd name="connsiteY92" fmla="*/ 138134 h 407332"/>
                <a:gd name="connsiteX93" fmla="*/ 1081455 w 1421884"/>
                <a:gd name="connsiteY93" fmla="*/ 155390 h 407332"/>
                <a:gd name="connsiteX94" fmla="*/ 1058890 w 1421884"/>
                <a:gd name="connsiteY94" fmla="*/ 162469 h 407332"/>
                <a:gd name="connsiteX95" fmla="*/ 1044289 w 1421884"/>
                <a:gd name="connsiteY95" fmla="*/ 168663 h 407332"/>
                <a:gd name="connsiteX96" fmla="*/ 1034998 w 1421884"/>
                <a:gd name="connsiteY96" fmla="*/ 173530 h 407332"/>
                <a:gd name="connsiteX97" fmla="*/ 1010663 w 1421884"/>
                <a:gd name="connsiteY97" fmla="*/ 177070 h 407332"/>
                <a:gd name="connsiteX98" fmla="*/ 986328 w 1421884"/>
                <a:gd name="connsiteY98" fmla="*/ 181052 h 407332"/>
                <a:gd name="connsiteX99" fmla="*/ 970400 w 1421884"/>
                <a:gd name="connsiteY99" fmla="*/ 183264 h 407332"/>
                <a:gd name="connsiteX100" fmla="*/ 924385 w 1421884"/>
                <a:gd name="connsiteY100" fmla="*/ 200077 h 407332"/>
                <a:gd name="connsiteX101" fmla="*/ 915978 w 1421884"/>
                <a:gd name="connsiteY101" fmla="*/ 205387 h 407332"/>
                <a:gd name="connsiteX102" fmla="*/ 905802 w 1421884"/>
                <a:gd name="connsiteY102" fmla="*/ 206714 h 407332"/>
                <a:gd name="connsiteX103" fmla="*/ 894741 w 1421884"/>
                <a:gd name="connsiteY103" fmla="*/ 205829 h 407332"/>
                <a:gd name="connsiteX104" fmla="*/ 887661 w 1421884"/>
                <a:gd name="connsiteY104" fmla="*/ 208484 h 407332"/>
                <a:gd name="connsiteX105" fmla="*/ 881910 w 1421884"/>
                <a:gd name="connsiteY105" fmla="*/ 209811 h 407332"/>
                <a:gd name="connsiteX106" fmla="*/ 859345 w 1421884"/>
                <a:gd name="connsiteY106" fmla="*/ 216890 h 407332"/>
                <a:gd name="connsiteX107" fmla="*/ 836337 w 1421884"/>
                <a:gd name="connsiteY107" fmla="*/ 224412 h 407332"/>
                <a:gd name="connsiteX108" fmla="*/ 823506 w 1421884"/>
                <a:gd name="connsiteY108" fmla="*/ 223970 h 407332"/>
                <a:gd name="connsiteX109" fmla="*/ 814215 w 1421884"/>
                <a:gd name="connsiteY109" fmla="*/ 225739 h 407332"/>
                <a:gd name="connsiteX110" fmla="*/ 807135 w 1421884"/>
                <a:gd name="connsiteY110" fmla="*/ 232819 h 407332"/>
                <a:gd name="connsiteX111" fmla="*/ 806250 w 1421884"/>
                <a:gd name="connsiteY111" fmla="*/ 227952 h 407332"/>
                <a:gd name="connsiteX112" fmla="*/ 800056 w 1421884"/>
                <a:gd name="connsiteY112" fmla="*/ 227952 h 407332"/>
                <a:gd name="connsiteX113" fmla="*/ 781473 w 1421884"/>
                <a:gd name="connsiteY113" fmla="*/ 232819 h 407332"/>
                <a:gd name="connsiteX114" fmla="*/ 769969 w 1421884"/>
                <a:gd name="connsiteY114" fmla="*/ 239013 h 407332"/>
                <a:gd name="connsiteX115" fmla="*/ 747847 w 1421884"/>
                <a:gd name="connsiteY115" fmla="*/ 243880 h 407332"/>
                <a:gd name="connsiteX116" fmla="*/ 730149 w 1421884"/>
                <a:gd name="connsiteY116" fmla="*/ 248304 h 407332"/>
                <a:gd name="connsiteX117" fmla="*/ 721300 w 1421884"/>
                <a:gd name="connsiteY117" fmla="*/ 251402 h 407332"/>
                <a:gd name="connsiteX118" fmla="*/ 704487 w 1421884"/>
                <a:gd name="connsiteY118" fmla="*/ 254499 h 407332"/>
                <a:gd name="connsiteX119" fmla="*/ 687231 w 1421884"/>
                <a:gd name="connsiteY119" fmla="*/ 249189 h 407332"/>
                <a:gd name="connsiteX120" fmla="*/ 684576 w 1421884"/>
                <a:gd name="connsiteY120" fmla="*/ 247862 h 407332"/>
                <a:gd name="connsiteX121" fmla="*/ 681479 w 1421884"/>
                <a:gd name="connsiteY121" fmla="*/ 258038 h 407332"/>
                <a:gd name="connsiteX122" fmla="*/ 680152 w 1421884"/>
                <a:gd name="connsiteY122" fmla="*/ 261578 h 407332"/>
                <a:gd name="connsiteX123" fmla="*/ 673072 w 1421884"/>
                <a:gd name="connsiteY123" fmla="*/ 263790 h 407332"/>
                <a:gd name="connsiteX124" fmla="*/ 662896 w 1421884"/>
                <a:gd name="connsiteY124" fmla="*/ 262905 h 407332"/>
                <a:gd name="connsiteX125" fmla="*/ 654490 w 1421884"/>
                <a:gd name="connsiteY125" fmla="*/ 262020 h 407332"/>
                <a:gd name="connsiteX126" fmla="*/ 640774 w 1421884"/>
                <a:gd name="connsiteY126" fmla="*/ 265118 h 407332"/>
                <a:gd name="connsiteX127" fmla="*/ 635464 w 1421884"/>
                <a:gd name="connsiteY127" fmla="*/ 267772 h 407332"/>
                <a:gd name="connsiteX128" fmla="*/ 635464 w 1421884"/>
                <a:gd name="connsiteY128" fmla="*/ 273082 h 407332"/>
                <a:gd name="connsiteX129" fmla="*/ 582370 w 1421884"/>
                <a:gd name="connsiteY129" fmla="*/ 279719 h 407332"/>
                <a:gd name="connsiteX130" fmla="*/ 571309 w 1421884"/>
                <a:gd name="connsiteY130" fmla="*/ 283701 h 407332"/>
                <a:gd name="connsiteX131" fmla="*/ 558478 w 1421884"/>
                <a:gd name="connsiteY131" fmla="*/ 288125 h 407332"/>
                <a:gd name="connsiteX132" fmla="*/ 548301 w 1421884"/>
                <a:gd name="connsiteY132" fmla="*/ 287240 h 407332"/>
                <a:gd name="connsiteX133" fmla="*/ 504498 w 1421884"/>
                <a:gd name="connsiteY133" fmla="*/ 296089 h 407332"/>
                <a:gd name="connsiteX134" fmla="*/ 486800 w 1421884"/>
                <a:gd name="connsiteY134" fmla="*/ 299186 h 407332"/>
                <a:gd name="connsiteX135" fmla="*/ 469545 w 1421884"/>
                <a:gd name="connsiteY135" fmla="*/ 303169 h 407332"/>
                <a:gd name="connsiteX136" fmla="*/ 454944 w 1421884"/>
                <a:gd name="connsiteY136" fmla="*/ 307151 h 407332"/>
                <a:gd name="connsiteX137" fmla="*/ 427512 w 1421884"/>
                <a:gd name="connsiteY137" fmla="*/ 313345 h 407332"/>
                <a:gd name="connsiteX138" fmla="*/ 380612 w 1421884"/>
                <a:gd name="connsiteY138" fmla="*/ 315557 h 407332"/>
                <a:gd name="connsiteX139" fmla="*/ 369993 w 1421884"/>
                <a:gd name="connsiteY139" fmla="*/ 318654 h 407332"/>
                <a:gd name="connsiteX140" fmla="*/ 358047 w 1421884"/>
                <a:gd name="connsiteY140" fmla="*/ 324849 h 407332"/>
                <a:gd name="connsiteX141" fmla="*/ 312474 w 1421884"/>
                <a:gd name="connsiteY141" fmla="*/ 334583 h 407332"/>
                <a:gd name="connsiteX142" fmla="*/ 308050 w 1421884"/>
                <a:gd name="connsiteY142" fmla="*/ 335467 h 407332"/>
                <a:gd name="connsiteX143" fmla="*/ 254071 w 1421884"/>
                <a:gd name="connsiteY143" fmla="*/ 340777 h 407332"/>
                <a:gd name="connsiteX144" fmla="*/ 235045 w 1421884"/>
                <a:gd name="connsiteY144" fmla="*/ 346086 h 407332"/>
                <a:gd name="connsiteX145" fmla="*/ 216905 w 1421884"/>
                <a:gd name="connsiteY145" fmla="*/ 350953 h 407332"/>
                <a:gd name="connsiteX146" fmla="*/ 190800 w 1421884"/>
                <a:gd name="connsiteY146" fmla="*/ 357590 h 407332"/>
                <a:gd name="connsiteX147" fmla="*/ 172660 w 1421884"/>
                <a:gd name="connsiteY147" fmla="*/ 362899 h 407332"/>
                <a:gd name="connsiteX148" fmla="*/ 148767 w 1421884"/>
                <a:gd name="connsiteY148" fmla="*/ 366439 h 407332"/>
                <a:gd name="connsiteX149" fmla="*/ 120893 w 1421884"/>
                <a:gd name="connsiteY149" fmla="*/ 369536 h 407332"/>
                <a:gd name="connsiteX150" fmla="*/ 97885 w 1421884"/>
                <a:gd name="connsiteY150" fmla="*/ 376615 h 407332"/>
                <a:gd name="connsiteX151" fmla="*/ 55852 w 1421884"/>
                <a:gd name="connsiteY151" fmla="*/ 388119 h 407332"/>
                <a:gd name="connsiteX152" fmla="*/ 47446 w 1421884"/>
                <a:gd name="connsiteY152" fmla="*/ 390331 h 407332"/>
                <a:gd name="connsiteX153" fmla="*/ 42579 w 1421884"/>
                <a:gd name="connsiteY153" fmla="*/ 390774 h 407332"/>
                <a:gd name="connsiteX154" fmla="*/ 30633 w 1421884"/>
                <a:gd name="connsiteY154" fmla="*/ 393871 h 407332"/>
                <a:gd name="connsiteX155" fmla="*/ 16032 w 1421884"/>
                <a:gd name="connsiteY155" fmla="*/ 399623 h 407332"/>
                <a:gd name="connsiteX156" fmla="*/ 3201 w 1421884"/>
                <a:gd name="connsiteY156" fmla="*/ 397853 h 407332"/>
                <a:gd name="connsiteX157" fmla="*/ 113371 w 1421884"/>
                <a:gd name="connsiteY157" fmla="*/ 365554 h 407332"/>
                <a:gd name="connsiteX158" fmla="*/ 111601 w 1421884"/>
                <a:gd name="connsiteY158" fmla="*/ 361130 h 407332"/>
                <a:gd name="connsiteX159" fmla="*/ 106734 w 1421884"/>
                <a:gd name="connsiteY159" fmla="*/ 365554 h 407332"/>
                <a:gd name="connsiteX160" fmla="*/ 108504 w 1421884"/>
                <a:gd name="connsiteY160" fmla="*/ 369979 h 407332"/>
                <a:gd name="connsiteX161" fmla="*/ 113371 w 1421884"/>
                <a:gd name="connsiteY161" fmla="*/ 365554 h 4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421884" h="407332">
                  <a:moveTo>
                    <a:pt x="3201" y="397853"/>
                  </a:moveTo>
                  <a:cubicBezTo>
                    <a:pt x="-6091" y="389889"/>
                    <a:pt x="-6533" y="389004"/>
                    <a:pt x="546" y="383252"/>
                  </a:cubicBezTo>
                  <a:cubicBezTo>
                    <a:pt x="4528" y="379713"/>
                    <a:pt x="10722" y="376615"/>
                    <a:pt x="13820" y="376173"/>
                  </a:cubicBezTo>
                  <a:cubicBezTo>
                    <a:pt x="16917" y="375731"/>
                    <a:pt x="26651" y="371749"/>
                    <a:pt x="35500" y="367766"/>
                  </a:cubicBezTo>
                  <a:cubicBezTo>
                    <a:pt x="44349" y="363342"/>
                    <a:pt x="55410" y="361130"/>
                    <a:pt x="60277" y="362457"/>
                  </a:cubicBezTo>
                  <a:cubicBezTo>
                    <a:pt x="65144" y="363784"/>
                    <a:pt x="70453" y="362899"/>
                    <a:pt x="71781" y="360687"/>
                  </a:cubicBezTo>
                  <a:cubicBezTo>
                    <a:pt x="73108" y="358475"/>
                    <a:pt x="75763" y="357590"/>
                    <a:pt x="77975" y="358917"/>
                  </a:cubicBezTo>
                  <a:cubicBezTo>
                    <a:pt x="79745" y="360245"/>
                    <a:pt x="82400" y="358033"/>
                    <a:pt x="84169" y="354493"/>
                  </a:cubicBezTo>
                  <a:cubicBezTo>
                    <a:pt x="85497" y="350953"/>
                    <a:pt x="91691" y="347856"/>
                    <a:pt x="97885" y="347856"/>
                  </a:cubicBezTo>
                  <a:cubicBezTo>
                    <a:pt x="104522" y="347856"/>
                    <a:pt x="108504" y="346086"/>
                    <a:pt x="107177" y="344317"/>
                  </a:cubicBezTo>
                  <a:cubicBezTo>
                    <a:pt x="106292" y="342547"/>
                    <a:pt x="111159" y="340334"/>
                    <a:pt x="118238" y="339892"/>
                  </a:cubicBezTo>
                  <a:cubicBezTo>
                    <a:pt x="125317" y="339450"/>
                    <a:pt x="131069" y="341219"/>
                    <a:pt x="131069" y="343874"/>
                  </a:cubicBezTo>
                  <a:cubicBezTo>
                    <a:pt x="131069" y="346971"/>
                    <a:pt x="135051" y="346086"/>
                    <a:pt x="142131" y="341662"/>
                  </a:cubicBezTo>
                  <a:cubicBezTo>
                    <a:pt x="147882" y="337680"/>
                    <a:pt x="156289" y="334140"/>
                    <a:pt x="160713" y="333255"/>
                  </a:cubicBezTo>
                  <a:cubicBezTo>
                    <a:pt x="165138" y="332813"/>
                    <a:pt x="171332" y="330601"/>
                    <a:pt x="174429" y="328388"/>
                  </a:cubicBezTo>
                  <a:cubicBezTo>
                    <a:pt x="177527" y="326618"/>
                    <a:pt x="185491" y="326176"/>
                    <a:pt x="192570" y="327946"/>
                  </a:cubicBezTo>
                  <a:cubicBezTo>
                    <a:pt x="200977" y="329716"/>
                    <a:pt x="206728" y="328388"/>
                    <a:pt x="210711" y="323521"/>
                  </a:cubicBezTo>
                  <a:cubicBezTo>
                    <a:pt x="213808" y="319982"/>
                    <a:pt x="223099" y="316885"/>
                    <a:pt x="231506" y="316885"/>
                  </a:cubicBezTo>
                  <a:cubicBezTo>
                    <a:pt x="241240" y="316885"/>
                    <a:pt x="245664" y="315115"/>
                    <a:pt x="243452" y="312018"/>
                  </a:cubicBezTo>
                  <a:cubicBezTo>
                    <a:pt x="241682" y="308478"/>
                    <a:pt x="243894" y="308035"/>
                    <a:pt x="250531" y="310248"/>
                  </a:cubicBezTo>
                  <a:cubicBezTo>
                    <a:pt x="255841" y="312018"/>
                    <a:pt x="261592" y="311575"/>
                    <a:pt x="263362" y="308920"/>
                  </a:cubicBezTo>
                  <a:cubicBezTo>
                    <a:pt x="264690" y="306708"/>
                    <a:pt x="273096" y="304053"/>
                    <a:pt x="281503" y="303169"/>
                  </a:cubicBezTo>
                  <a:cubicBezTo>
                    <a:pt x="289909" y="302284"/>
                    <a:pt x="297873" y="300071"/>
                    <a:pt x="299201" y="298302"/>
                  </a:cubicBezTo>
                  <a:cubicBezTo>
                    <a:pt x="300528" y="296974"/>
                    <a:pt x="314244" y="294762"/>
                    <a:pt x="330172" y="294319"/>
                  </a:cubicBezTo>
                  <a:cubicBezTo>
                    <a:pt x="364684" y="292992"/>
                    <a:pt x="369993" y="291222"/>
                    <a:pt x="369993" y="282816"/>
                  </a:cubicBezTo>
                  <a:cubicBezTo>
                    <a:pt x="369993" y="278391"/>
                    <a:pt x="372205" y="277949"/>
                    <a:pt x="377072" y="280603"/>
                  </a:cubicBezTo>
                  <a:cubicBezTo>
                    <a:pt x="385036" y="285028"/>
                    <a:pt x="400965" y="282816"/>
                    <a:pt x="400965" y="277506"/>
                  </a:cubicBezTo>
                  <a:cubicBezTo>
                    <a:pt x="400965" y="275737"/>
                    <a:pt x="408044" y="274409"/>
                    <a:pt x="416451" y="274852"/>
                  </a:cubicBezTo>
                  <a:cubicBezTo>
                    <a:pt x="427069" y="274852"/>
                    <a:pt x="431494" y="273524"/>
                    <a:pt x="430167" y="269985"/>
                  </a:cubicBezTo>
                  <a:cubicBezTo>
                    <a:pt x="427954" y="264233"/>
                    <a:pt x="450962" y="258481"/>
                    <a:pt x="477509" y="258923"/>
                  </a:cubicBezTo>
                  <a:cubicBezTo>
                    <a:pt x="486800" y="258923"/>
                    <a:pt x="493880" y="257154"/>
                    <a:pt x="493880" y="254056"/>
                  </a:cubicBezTo>
                  <a:cubicBezTo>
                    <a:pt x="493880" y="251402"/>
                    <a:pt x="495207" y="250074"/>
                    <a:pt x="496534" y="251844"/>
                  </a:cubicBezTo>
                  <a:cubicBezTo>
                    <a:pt x="498304" y="253171"/>
                    <a:pt x="505826" y="251844"/>
                    <a:pt x="513347" y="249189"/>
                  </a:cubicBezTo>
                  <a:cubicBezTo>
                    <a:pt x="520869" y="246092"/>
                    <a:pt x="535028" y="243880"/>
                    <a:pt x="544762" y="244322"/>
                  </a:cubicBezTo>
                  <a:cubicBezTo>
                    <a:pt x="554938" y="244765"/>
                    <a:pt x="566884" y="242553"/>
                    <a:pt x="572636" y="238571"/>
                  </a:cubicBezTo>
                  <a:cubicBezTo>
                    <a:pt x="578830" y="235031"/>
                    <a:pt x="587679" y="233261"/>
                    <a:pt x="593874" y="234588"/>
                  </a:cubicBezTo>
                  <a:cubicBezTo>
                    <a:pt x="599626" y="236358"/>
                    <a:pt x="604492" y="235473"/>
                    <a:pt x="604492" y="233261"/>
                  </a:cubicBezTo>
                  <a:cubicBezTo>
                    <a:pt x="604492" y="229279"/>
                    <a:pt x="628827" y="222200"/>
                    <a:pt x="642101" y="221757"/>
                  </a:cubicBezTo>
                  <a:cubicBezTo>
                    <a:pt x="644756" y="221757"/>
                    <a:pt x="647853" y="219988"/>
                    <a:pt x="649180" y="218218"/>
                  </a:cubicBezTo>
                  <a:cubicBezTo>
                    <a:pt x="650507" y="216006"/>
                    <a:pt x="662896" y="213793"/>
                    <a:pt x="675727" y="213351"/>
                  </a:cubicBezTo>
                  <a:cubicBezTo>
                    <a:pt x="702717" y="211581"/>
                    <a:pt x="719530" y="207599"/>
                    <a:pt x="719530" y="202290"/>
                  </a:cubicBezTo>
                  <a:cubicBezTo>
                    <a:pt x="719530" y="200077"/>
                    <a:pt x="730149" y="198750"/>
                    <a:pt x="742980" y="199192"/>
                  </a:cubicBezTo>
                  <a:cubicBezTo>
                    <a:pt x="755811" y="199635"/>
                    <a:pt x="769084" y="197865"/>
                    <a:pt x="772624" y="194768"/>
                  </a:cubicBezTo>
                  <a:cubicBezTo>
                    <a:pt x="776164" y="191671"/>
                    <a:pt x="788110" y="188131"/>
                    <a:pt x="799171" y="186361"/>
                  </a:cubicBezTo>
                  <a:cubicBezTo>
                    <a:pt x="829258" y="182379"/>
                    <a:pt x="831028" y="181937"/>
                    <a:pt x="847398" y="174415"/>
                  </a:cubicBezTo>
                  <a:cubicBezTo>
                    <a:pt x="855805" y="170433"/>
                    <a:pt x="865096" y="168221"/>
                    <a:pt x="868194" y="169548"/>
                  </a:cubicBezTo>
                  <a:cubicBezTo>
                    <a:pt x="871291" y="170433"/>
                    <a:pt x="874830" y="169548"/>
                    <a:pt x="876600" y="166893"/>
                  </a:cubicBezTo>
                  <a:cubicBezTo>
                    <a:pt x="877928" y="164239"/>
                    <a:pt x="887219" y="162026"/>
                    <a:pt x="896953" y="162026"/>
                  </a:cubicBezTo>
                  <a:cubicBezTo>
                    <a:pt x="911996" y="162026"/>
                    <a:pt x="914209" y="160699"/>
                    <a:pt x="914651" y="152292"/>
                  </a:cubicBezTo>
                  <a:cubicBezTo>
                    <a:pt x="914651" y="146541"/>
                    <a:pt x="915978" y="144771"/>
                    <a:pt x="917306" y="147868"/>
                  </a:cubicBezTo>
                  <a:cubicBezTo>
                    <a:pt x="920403" y="155390"/>
                    <a:pt x="942968" y="154505"/>
                    <a:pt x="958896" y="146098"/>
                  </a:cubicBezTo>
                  <a:cubicBezTo>
                    <a:pt x="966418" y="142559"/>
                    <a:pt x="978807" y="139019"/>
                    <a:pt x="986328" y="139019"/>
                  </a:cubicBezTo>
                  <a:cubicBezTo>
                    <a:pt x="994292" y="138576"/>
                    <a:pt x="1003584" y="135037"/>
                    <a:pt x="1007123" y="131055"/>
                  </a:cubicBezTo>
                  <a:cubicBezTo>
                    <a:pt x="1011548" y="126188"/>
                    <a:pt x="1019512" y="123976"/>
                    <a:pt x="1031458" y="124418"/>
                  </a:cubicBezTo>
                  <a:cubicBezTo>
                    <a:pt x="1041192" y="125303"/>
                    <a:pt x="1053138" y="123533"/>
                    <a:pt x="1058005" y="120878"/>
                  </a:cubicBezTo>
                  <a:cubicBezTo>
                    <a:pt x="1062872" y="118224"/>
                    <a:pt x="1070394" y="116454"/>
                    <a:pt x="1074819" y="117339"/>
                  </a:cubicBezTo>
                  <a:cubicBezTo>
                    <a:pt x="1078801" y="117781"/>
                    <a:pt x="1082340" y="116011"/>
                    <a:pt x="1082340" y="113357"/>
                  </a:cubicBezTo>
                  <a:cubicBezTo>
                    <a:pt x="1082340" y="110702"/>
                    <a:pt x="1085880" y="108932"/>
                    <a:pt x="1090304" y="109817"/>
                  </a:cubicBezTo>
                  <a:cubicBezTo>
                    <a:pt x="1095171" y="110702"/>
                    <a:pt x="1102251" y="108047"/>
                    <a:pt x="1106675" y="104508"/>
                  </a:cubicBezTo>
                  <a:cubicBezTo>
                    <a:pt x="1111542" y="100526"/>
                    <a:pt x="1113754" y="100083"/>
                    <a:pt x="1111542" y="103623"/>
                  </a:cubicBezTo>
                  <a:cubicBezTo>
                    <a:pt x="1108002" y="109375"/>
                    <a:pt x="1114197" y="111144"/>
                    <a:pt x="1119506" y="105835"/>
                  </a:cubicBezTo>
                  <a:cubicBezTo>
                    <a:pt x="1123046" y="102295"/>
                    <a:pt x="1125258" y="101411"/>
                    <a:pt x="1138532" y="100526"/>
                  </a:cubicBezTo>
                  <a:cubicBezTo>
                    <a:pt x="1142514" y="100526"/>
                    <a:pt x="1144283" y="98756"/>
                    <a:pt x="1142956" y="96986"/>
                  </a:cubicBezTo>
                  <a:cubicBezTo>
                    <a:pt x="1136319" y="90792"/>
                    <a:pt x="1167733" y="77076"/>
                    <a:pt x="1181892" y="79730"/>
                  </a:cubicBezTo>
                  <a:cubicBezTo>
                    <a:pt x="1192511" y="81943"/>
                    <a:pt x="1196935" y="80615"/>
                    <a:pt x="1199147" y="75748"/>
                  </a:cubicBezTo>
                  <a:cubicBezTo>
                    <a:pt x="1200475" y="72209"/>
                    <a:pt x="1206669" y="69112"/>
                    <a:pt x="1212863" y="69112"/>
                  </a:cubicBezTo>
                  <a:cubicBezTo>
                    <a:pt x="1219058" y="69112"/>
                    <a:pt x="1223925" y="66899"/>
                    <a:pt x="1223925" y="64245"/>
                  </a:cubicBezTo>
                  <a:cubicBezTo>
                    <a:pt x="1223925" y="60705"/>
                    <a:pt x="1225695" y="60705"/>
                    <a:pt x="1229677" y="63802"/>
                  </a:cubicBezTo>
                  <a:cubicBezTo>
                    <a:pt x="1235871" y="69112"/>
                    <a:pt x="1254896" y="66014"/>
                    <a:pt x="1254896" y="60263"/>
                  </a:cubicBezTo>
                  <a:cubicBezTo>
                    <a:pt x="1254896" y="58493"/>
                    <a:pt x="1262418" y="53626"/>
                    <a:pt x="1271710" y="50086"/>
                  </a:cubicBezTo>
                  <a:cubicBezTo>
                    <a:pt x="1281001" y="46547"/>
                    <a:pt x="1291177" y="40352"/>
                    <a:pt x="1294275" y="36370"/>
                  </a:cubicBezTo>
                  <a:cubicBezTo>
                    <a:pt x="1297814" y="32388"/>
                    <a:pt x="1304008" y="29291"/>
                    <a:pt x="1308875" y="29291"/>
                  </a:cubicBezTo>
                  <a:cubicBezTo>
                    <a:pt x="1318609" y="29291"/>
                    <a:pt x="1366394" y="7611"/>
                    <a:pt x="1370376" y="1416"/>
                  </a:cubicBezTo>
                  <a:cubicBezTo>
                    <a:pt x="1376571" y="-7433"/>
                    <a:pt x="1400020" y="-5220"/>
                    <a:pt x="1409312" y="5399"/>
                  </a:cubicBezTo>
                  <a:cubicBezTo>
                    <a:pt x="1417719" y="15132"/>
                    <a:pt x="1420816" y="35485"/>
                    <a:pt x="1413294" y="31061"/>
                  </a:cubicBezTo>
                  <a:cubicBezTo>
                    <a:pt x="1411082" y="29733"/>
                    <a:pt x="1406657" y="31503"/>
                    <a:pt x="1403118" y="34600"/>
                  </a:cubicBezTo>
                  <a:cubicBezTo>
                    <a:pt x="1388517" y="47874"/>
                    <a:pt x="1384535" y="50086"/>
                    <a:pt x="1376571" y="50086"/>
                  </a:cubicBezTo>
                  <a:cubicBezTo>
                    <a:pt x="1354890" y="49644"/>
                    <a:pt x="1342944" y="51856"/>
                    <a:pt x="1345599" y="55396"/>
                  </a:cubicBezTo>
                  <a:cubicBezTo>
                    <a:pt x="1346926" y="57608"/>
                    <a:pt x="1346041" y="60705"/>
                    <a:pt x="1343387" y="62475"/>
                  </a:cubicBezTo>
                  <a:cubicBezTo>
                    <a:pt x="1341174" y="63802"/>
                    <a:pt x="1338962" y="63360"/>
                    <a:pt x="1338962" y="61147"/>
                  </a:cubicBezTo>
                  <a:cubicBezTo>
                    <a:pt x="1338962" y="58493"/>
                    <a:pt x="1330113" y="61147"/>
                    <a:pt x="1319052" y="66457"/>
                  </a:cubicBezTo>
                  <a:cubicBezTo>
                    <a:pt x="1308433" y="71324"/>
                    <a:pt x="1300026" y="77961"/>
                    <a:pt x="1300911" y="80173"/>
                  </a:cubicBezTo>
                  <a:cubicBezTo>
                    <a:pt x="1301796" y="82828"/>
                    <a:pt x="1295159" y="85040"/>
                    <a:pt x="1285426" y="85040"/>
                  </a:cubicBezTo>
                  <a:cubicBezTo>
                    <a:pt x="1276134" y="85482"/>
                    <a:pt x="1265073" y="88137"/>
                    <a:pt x="1261533" y="91234"/>
                  </a:cubicBezTo>
                  <a:cubicBezTo>
                    <a:pt x="1257994" y="94331"/>
                    <a:pt x="1254896" y="95216"/>
                    <a:pt x="1254896" y="93446"/>
                  </a:cubicBezTo>
                  <a:cubicBezTo>
                    <a:pt x="1254896" y="91677"/>
                    <a:pt x="1250029" y="93446"/>
                    <a:pt x="1243835" y="97428"/>
                  </a:cubicBezTo>
                  <a:cubicBezTo>
                    <a:pt x="1238083" y="101411"/>
                    <a:pt x="1229234" y="104508"/>
                    <a:pt x="1223925" y="104508"/>
                  </a:cubicBezTo>
                  <a:cubicBezTo>
                    <a:pt x="1219058" y="104508"/>
                    <a:pt x="1215076" y="107162"/>
                    <a:pt x="1215076" y="110260"/>
                  </a:cubicBezTo>
                  <a:cubicBezTo>
                    <a:pt x="1215076" y="113357"/>
                    <a:pt x="1211536" y="116454"/>
                    <a:pt x="1207554" y="116896"/>
                  </a:cubicBezTo>
                  <a:cubicBezTo>
                    <a:pt x="1180122" y="119551"/>
                    <a:pt x="1166848" y="123533"/>
                    <a:pt x="1169503" y="127958"/>
                  </a:cubicBezTo>
                  <a:cubicBezTo>
                    <a:pt x="1171273" y="130612"/>
                    <a:pt x="1169503" y="131497"/>
                    <a:pt x="1165079" y="129727"/>
                  </a:cubicBezTo>
                  <a:cubicBezTo>
                    <a:pt x="1161097" y="128400"/>
                    <a:pt x="1157115" y="129727"/>
                    <a:pt x="1155787" y="133710"/>
                  </a:cubicBezTo>
                  <a:cubicBezTo>
                    <a:pt x="1154460" y="137692"/>
                    <a:pt x="1150035" y="139461"/>
                    <a:pt x="1145611" y="138134"/>
                  </a:cubicBezTo>
                  <a:cubicBezTo>
                    <a:pt x="1133665" y="134594"/>
                    <a:pt x="1092517" y="145656"/>
                    <a:pt x="1081455" y="155390"/>
                  </a:cubicBezTo>
                  <a:cubicBezTo>
                    <a:pt x="1075261" y="160257"/>
                    <a:pt x="1066412" y="163354"/>
                    <a:pt x="1058890" y="162469"/>
                  </a:cubicBezTo>
                  <a:cubicBezTo>
                    <a:pt x="1050926" y="161584"/>
                    <a:pt x="1046059" y="163796"/>
                    <a:pt x="1044289" y="168663"/>
                  </a:cubicBezTo>
                  <a:cubicBezTo>
                    <a:pt x="1042520" y="172645"/>
                    <a:pt x="1038537" y="174858"/>
                    <a:pt x="1034998" y="173530"/>
                  </a:cubicBezTo>
                  <a:cubicBezTo>
                    <a:pt x="1031901" y="172203"/>
                    <a:pt x="1020839" y="173973"/>
                    <a:pt x="1010663" y="177070"/>
                  </a:cubicBezTo>
                  <a:cubicBezTo>
                    <a:pt x="1000929" y="180609"/>
                    <a:pt x="989868" y="182379"/>
                    <a:pt x="986328" y="181052"/>
                  </a:cubicBezTo>
                  <a:cubicBezTo>
                    <a:pt x="982789" y="179724"/>
                    <a:pt x="975709" y="180609"/>
                    <a:pt x="970400" y="183264"/>
                  </a:cubicBezTo>
                  <a:cubicBezTo>
                    <a:pt x="940756" y="196980"/>
                    <a:pt x="926597" y="202290"/>
                    <a:pt x="924385" y="200077"/>
                  </a:cubicBezTo>
                  <a:cubicBezTo>
                    <a:pt x="923058" y="198750"/>
                    <a:pt x="919076" y="200962"/>
                    <a:pt x="915978" y="205387"/>
                  </a:cubicBezTo>
                  <a:cubicBezTo>
                    <a:pt x="910669" y="211581"/>
                    <a:pt x="909342" y="212023"/>
                    <a:pt x="905802" y="206714"/>
                  </a:cubicBezTo>
                  <a:cubicBezTo>
                    <a:pt x="902262" y="201405"/>
                    <a:pt x="900493" y="201405"/>
                    <a:pt x="894741" y="205829"/>
                  </a:cubicBezTo>
                  <a:cubicBezTo>
                    <a:pt x="890759" y="209369"/>
                    <a:pt x="887661" y="210254"/>
                    <a:pt x="887661" y="208484"/>
                  </a:cubicBezTo>
                  <a:cubicBezTo>
                    <a:pt x="887661" y="206714"/>
                    <a:pt x="885007" y="207156"/>
                    <a:pt x="881910" y="209811"/>
                  </a:cubicBezTo>
                  <a:cubicBezTo>
                    <a:pt x="878812" y="212466"/>
                    <a:pt x="868636" y="215563"/>
                    <a:pt x="859345" y="216890"/>
                  </a:cubicBezTo>
                  <a:cubicBezTo>
                    <a:pt x="850496" y="218218"/>
                    <a:pt x="839877" y="221315"/>
                    <a:pt x="836337" y="224412"/>
                  </a:cubicBezTo>
                  <a:cubicBezTo>
                    <a:pt x="831470" y="228394"/>
                    <a:pt x="828815" y="228394"/>
                    <a:pt x="823506" y="223970"/>
                  </a:cubicBezTo>
                  <a:cubicBezTo>
                    <a:pt x="818197" y="219545"/>
                    <a:pt x="816427" y="219988"/>
                    <a:pt x="814215" y="225739"/>
                  </a:cubicBezTo>
                  <a:cubicBezTo>
                    <a:pt x="812887" y="229722"/>
                    <a:pt x="809790" y="232819"/>
                    <a:pt x="807135" y="232819"/>
                  </a:cubicBezTo>
                  <a:cubicBezTo>
                    <a:pt x="804923" y="232819"/>
                    <a:pt x="804481" y="230606"/>
                    <a:pt x="806250" y="227952"/>
                  </a:cubicBezTo>
                  <a:cubicBezTo>
                    <a:pt x="808463" y="224412"/>
                    <a:pt x="806693" y="224412"/>
                    <a:pt x="800056" y="227952"/>
                  </a:cubicBezTo>
                  <a:cubicBezTo>
                    <a:pt x="795189" y="230606"/>
                    <a:pt x="786783" y="232819"/>
                    <a:pt x="781473" y="232819"/>
                  </a:cubicBezTo>
                  <a:cubicBezTo>
                    <a:pt x="776606" y="232819"/>
                    <a:pt x="771297" y="235473"/>
                    <a:pt x="769969" y="239013"/>
                  </a:cubicBezTo>
                  <a:cubicBezTo>
                    <a:pt x="768642" y="242995"/>
                    <a:pt x="761120" y="244765"/>
                    <a:pt x="747847" y="243880"/>
                  </a:cubicBezTo>
                  <a:cubicBezTo>
                    <a:pt x="734131" y="243438"/>
                    <a:pt x="728821" y="244765"/>
                    <a:pt x="730149" y="248304"/>
                  </a:cubicBezTo>
                  <a:cubicBezTo>
                    <a:pt x="731476" y="251844"/>
                    <a:pt x="728379" y="252729"/>
                    <a:pt x="721300" y="251402"/>
                  </a:cubicBezTo>
                  <a:cubicBezTo>
                    <a:pt x="715548" y="250517"/>
                    <a:pt x="708026" y="251844"/>
                    <a:pt x="704487" y="254499"/>
                  </a:cubicBezTo>
                  <a:cubicBezTo>
                    <a:pt x="697407" y="260251"/>
                    <a:pt x="682806" y="256269"/>
                    <a:pt x="687231" y="249189"/>
                  </a:cubicBezTo>
                  <a:cubicBezTo>
                    <a:pt x="689001" y="246535"/>
                    <a:pt x="687673" y="246092"/>
                    <a:pt x="684576" y="247862"/>
                  </a:cubicBezTo>
                  <a:cubicBezTo>
                    <a:pt x="681479" y="250074"/>
                    <a:pt x="680152" y="254499"/>
                    <a:pt x="681479" y="258038"/>
                  </a:cubicBezTo>
                  <a:cubicBezTo>
                    <a:pt x="682806" y="261578"/>
                    <a:pt x="682364" y="262905"/>
                    <a:pt x="680152" y="261578"/>
                  </a:cubicBezTo>
                  <a:cubicBezTo>
                    <a:pt x="677939" y="260251"/>
                    <a:pt x="674400" y="261136"/>
                    <a:pt x="673072" y="263790"/>
                  </a:cubicBezTo>
                  <a:cubicBezTo>
                    <a:pt x="670860" y="267330"/>
                    <a:pt x="667763" y="266887"/>
                    <a:pt x="662896" y="262905"/>
                  </a:cubicBezTo>
                  <a:cubicBezTo>
                    <a:pt x="658472" y="258923"/>
                    <a:pt x="655817" y="258481"/>
                    <a:pt x="654490" y="262020"/>
                  </a:cubicBezTo>
                  <a:cubicBezTo>
                    <a:pt x="653605" y="264675"/>
                    <a:pt x="647410" y="266003"/>
                    <a:pt x="640774" y="265118"/>
                  </a:cubicBezTo>
                  <a:cubicBezTo>
                    <a:pt x="631482" y="263348"/>
                    <a:pt x="630155" y="264233"/>
                    <a:pt x="635464" y="267772"/>
                  </a:cubicBezTo>
                  <a:cubicBezTo>
                    <a:pt x="641216" y="272197"/>
                    <a:pt x="641216" y="272639"/>
                    <a:pt x="635464" y="273082"/>
                  </a:cubicBezTo>
                  <a:cubicBezTo>
                    <a:pt x="603165" y="275294"/>
                    <a:pt x="588122" y="277506"/>
                    <a:pt x="582370" y="279719"/>
                  </a:cubicBezTo>
                  <a:cubicBezTo>
                    <a:pt x="578830" y="281488"/>
                    <a:pt x="573963" y="283258"/>
                    <a:pt x="571309" y="283701"/>
                  </a:cubicBezTo>
                  <a:cubicBezTo>
                    <a:pt x="569096" y="283701"/>
                    <a:pt x="562902" y="285913"/>
                    <a:pt x="558478" y="288125"/>
                  </a:cubicBezTo>
                  <a:cubicBezTo>
                    <a:pt x="553168" y="290337"/>
                    <a:pt x="549186" y="290337"/>
                    <a:pt x="548301" y="287240"/>
                  </a:cubicBezTo>
                  <a:cubicBezTo>
                    <a:pt x="546531" y="282816"/>
                    <a:pt x="510693" y="289895"/>
                    <a:pt x="504498" y="296089"/>
                  </a:cubicBezTo>
                  <a:cubicBezTo>
                    <a:pt x="502729" y="297859"/>
                    <a:pt x="494764" y="299186"/>
                    <a:pt x="486800" y="299186"/>
                  </a:cubicBezTo>
                  <a:cubicBezTo>
                    <a:pt x="478836" y="299186"/>
                    <a:pt x="471315" y="300956"/>
                    <a:pt x="469545" y="303169"/>
                  </a:cubicBezTo>
                  <a:cubicBezTo>
                    <a:pt x="468217" y="305381"/>
                    <a:pt x="461581" y="307151"/>
                    <a:pt x="454944" y="307151"/>
                  </a:cubicBezTo>
                  <a:cubicBezTo>
                    <a:pt x="440785" y="307151"/>
                    <a:pt x="430609" y="309363"/>
                    <a:pt x="427512" y="313345"/>
                  </a:cubicBezTo>
                  <a:cubicBezTo>
                    <a:pt x="424415" y="317327"/>
                    <a:pt x="384152" y="319097"/>
                    <a:pt x="380612" y="315557"/>
                  </a:cubicBezTo>
                  <a:cubicBezTo>
                    <a:pt x="375303" y="310690"/>
                    <a:pt x="369993" y="312018"/>
                    <a:pt x="369993" y="318654"/>
                  </a:cubicBezTo>
                  <a:cubicBezTo>
                    <a:pt x="369993" y="322194"/>
                    <a:pt x="365126" y="324406"/>
                    <a:pt x="358047" y="324849"/>
                  </a:cubicBezTo>
                  <a:cubicBezTo>
                    <a:pt x="331057" y="325291"/>
                    <a:pt x="316456" y="328388"/>
                    <a:pt x="312474" y="334583"/>
                  </a:cubicBezTo>
                  <a:cubicBezTo>
                    <a:pt x="309377" y="339450"/>
                    <a:pt x="308050" y="339450"/>
                    <a:pt x="308050" y="335467"/>
                  </a:cubicBezTo>
                  <a:cubicBezTo>
                    <a:pt x="308050" y="327946"/>
                    <a:pt x="267787" y="331928"/>
                    <a:pt x="254071" y="340777"/>
                  </a:cubicBezTo>
                  <a:cubicBezTo>
                    <a:pt x="248319" y="344317"/>
                    <a:pt x="239912" y="346971"/>
                    <a:pt x="235045" y="346086"/>
                  </a:cubicBezTo>
                  <a:cubicBezTo>
                    <a:pt x="230178" y="345201"/>
                    <a:pt x="221772" y="347414"/>
                    <a:pt x="216905" y="350953"/>
                  </a:cubicBezTo>
                  <a:cubicBezTo>
                    <a:pt x="211595" y="354050"/>
                    <a:pt x="200092" y="357148"/>
                    <a:pt x="190800" y="357590"/>
                  </a:cubicBezTo>
                  <a:cubicBezTo>
                    <a:pt x="181951" y="358033"/>
                    <a:pt x="173545" y="360245"/>
                    <a:pt x="172660" y="362899"/>
                  </a:cubicBezTo>
                  <a:cubicBezTo>
                    <a:pt x="171332" y="365997"/>
                    <a:pt x="162041" y="367324"/>
                    <a:pt x="148767" y="366439"/>
                  </a:cubicBezTo>
                  <a:cubicBezTo>
                    <a:pt x="136379" y="365554"/>
                    <a:pt x="123990" y="366882"/>
                    <a:pt x="120893" y="369536"/>
                  </a:cubicBezTo>
                  <a:cubicBezTo>
                    <a:pt x="117796" y="371749"/>
                    <a:pt x="107177" y="375288"/>
                    <a:pt x="97885" y="376615"/>
                  </a:cubicBezTo>
                  <a:cubicBezTo>
                    <a:pt x="63374" y="381482"/>
                    <a:pt x="58950" y="382810"/>
                    <a:pt x="55852" y="388119"/>
                  </a:cubicBezTo>
                  <a:cubicBezTo>
                    <a:pt x="54083" y="390774"/>
                    <a:pt x="50101" y="391659"/>
                    <a:pt x="47446" y="390331"/>
                  </a:cubicBezTo>
                  <a:cubicBezTo>
                    <a:pt x="44791" y="388562"/>
                    <a:pt x="42579" y="389004"/>
                    <a:pt x="42579" y="390774"/>
                  </a:cubicBezTo>
                  <a:cubicBezTo>
                    <a:pt x="42579" y="392986"/>
                    <a:pt x="37269" y="394314"/>
                    <a:pt x="30633" y="393871"/>
                  </a:cubicBezTo>
                  <a:cubicBezTo>
                    <a:pt x="23553" y="393871"/>
                    <a:pt x="17359" y="396083"/>
                    <a:pt x="16032" y="399623"/>
                  </a:cubicBezTo>
                  <a:cubicBezTo>
                    <a:pt x="13820" y="404932"/>
                    <a:pt x="11607" y="404490"/>
                    <a:pt x="3201" y="397853"/>
                  </a:cubicBezTo>
                  <a:close/>
                  <a:moveTo>
                    <a:pt x="113371" y="365554"/>
                  </a:moveTo>
                  <a:cubicBezTo>
                    <a:pt x="113371" y="363342"/>
                    <a:pt x="112486" y="361130"/>
                    <a:pt x="111601" y="361130"/>
                  </a:cubicBezTo>
                  <a:cubicBezTo>
                    <a:pt x="110274" y="361130"/>
                    <a:pt x="108062" y="363342"/>
                    <a:pt x="106734" y="365554"/>
                  </a:cubicBezTo>
                  <a:cubicBezTo>
                    <a:pt x="105407" y="368209"/>
                    <a:pt x="106292" y="369979"/>
                    <a:pt x="108504" y="369979"/>
                  </a:cubicBezTo>
                  <a:cubicBezTo>
                    <a:pt x="111159" y="369979"/>
                    <a:pt x="113371" y="368209"/>
                    <a:pt x="113371" y="36555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="" xmlns:a16="http://schemas.microsoft.com/office/drawing/2014/main" id="{7C817AA1-FA6D-48BB-A2FE-A322D99B92C1}"/>
                </a:ext>
              </a:extLst>
            </p:cNvPr>
            <p:cNvSpPr/>
            <p:nvPr/>
          </p:nvSpPr>
          <p:spPr>
            <a:xfrm flipV="1">
              <a:off x="4202826" y="4447650"/>
              <a:ext cx="10924" cy="7464"/>
            </a:xfrm>
            <a:custGeom>
              <a:avLst/>
              <a:gdLst>
                <a:gd name="connsiteX0" fmla="*/ -854 w 10924"/>
                <a:gd name="connsiteY0" fmla="*/ -824 h 7464"/>
                <a:gd name="connsiteX1" fmla="*/ 7110 w 10924"/>
                <a:gd name="connsiteY1" fmla="*/ -3921 h 7464"/>
                <a:gd name="connsiteX2" fmla="*/ 1800 w 10924"/>
                <a:gd name="connsiteY2" fmla="*/ 1389 h 7464"/>
                <a:gd name="connsiteX3" fmla="*/ -854 w 10924"/>
                <a:gd name="connsiteY3" fmla="*/ -824 h 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24" h="7464">
                  <a:moveTo>
                    <a:pt x="-854" y="-824"/>
                  </a:moveTo>
                  <a:cubicBezTo>
                    <a:pt x="2243" y="-3921"/>
                    <a:pt x="5782" y="-5248"/>
                    <a:pt x="7110" y="-3921"/>
                  </a:cubicBezTo>
                  <a:cubicBezTo>
                    <a:pt x="8437" y="-2593"/>
                    <a:pt x="6225" y="61"/>
                    <a:pt x="1800" y="1389"/>
                  </a:cubicBezTo>
                  <a:cubicBezTo>
                    <a:pt x="-4394" y="4043"/>
                    <a:pt x="-4836" y="3601"/>
                    <a:pt x="-854" y="-82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="" xmlns:a16="http://schemas.microsoft.com/office/drawing/2014/main" id="{85D7C2A5-4CB3-4BD1-BF1E-D542D7654470}"/>
                </a:ext>
              </a:extLst>
            </p:cNvPr>
            <p:cNvSpPr/>
            <p:nvPr/>
          </p:nvSpPr>
          <p:spPr>
            <a:xfrm flipV="1">
              <a:off x="3810073" y="4482034"/>
              <a:ext cx="1429771" cy="418577"/>
            </a:xfrm>
            <a:custGeom>
              <a:avLst/>
              <a:gdLst>
                <a:gd name="connsiteX0" fmla="*/ 20922 w 1429771"/>
                <a:gd name="connsiteY0" fmla="*/ 410317 h 418577"/>
                <a:gd name="connsiteX1" fmla="*/ 14285 w 1429771"/>
                <a:gd name="connsiteY1" fmla="*/ 408547 h 418577"/>
                <a:gd name="connsiteX2" fmla="*/ 7649 w 1429771"/>
                <a:gd name="connsiteY2" fmla="*/ 406335 h 418577"/>
                <a:gd name="connsiteX3" fmla="*/ 569 w 1429771"/>
                <a:gd name="connsiteY3" fmla="*/ 401468 h 418577"/>
                <a:gd name="connsiteX4" fmla="*/ 569 w 1429771"/>
                <a:gd name="connsiteY4" fmla="*/ 394389 h 418577"/>
                <a:gd name="connsiteX5" fmla="*/ 20037 w 1429771"/>
                <a:gd name="connsiteY5" fmla="*/ 388194 h 418577"/>
                <a:gd name="connsiteX6" fmla="*/ 40833 w 1429771"/>
                <a:gd name="connsiteY6" fmla="*/ 383770 h 418577"/>
                <a:gd name="connsiteX7" fmla="*/ 44815 w 1429771"/>
                <a:gd name="connsiteY7" fmla="*/ 382000 h 418577"/>
                <a:gd name="connsiteX8" fmla="*/ 59858 w 1429771"/>
                <a:gd name="connsiteY8" fmla="*/ 376248 h 418577"/>
                <a:gd name="connsiteX9" fmla="*/ 85078 w 1429771"/>
                <a:gd name="connsiteY9" fmla="*/ 364302 h 418577"/>
                <a:gd name="connsiteX10" fmla="*/ 135960 w 1429771"/>
                <a:gd name="connsiteY10" fmla="*/ 349258 h 418577"/>
                <a:gd name="connsiteX11" fmla="*/ 158525 w 1429771"/>
                <a:gd name="connsiteY11" fmla="*/ 353683 h 418577"/>
                <a:gd name="connsiteX12" fmla="*/ 164277 w 1429771"/>
                <a:gd name="connsiteY12" fmla="*/ 350586 h 418577"/>
                <a:gd name="connsiteX13" fmla="*/ 171356 w 1429771"/>
                <a:gd name="connsiteY13" fmla="*/ 346161 h 418577"/>
                <a:gd name="connsiteX14" fmla="*/ 178435 w 1429771"/>
                <a:gd name="connsiteY14" fmla="*/ 342179 h 418577"/>
                <a:gd name="connsiteX15" fmla="*/ 187284 w 1429771"/>
                <a:gd name="connsiteY15" fmla="*/ 338197 h 418577"/>
                <a:gd name="connsiteX16" fmla="*/ 199230 w 1429771"/>
                <a:gd name="connsiteY16" fmla="*/ 335985 h 418577"/>
                <a:gd name="connsiteX17" fmla="*/ 223565 w 1429771"/>
                <a:gd name="connsiteY17" fmla="*/ 328021 h 418577"/>
                <a:gd name="connsiteX18" fmla="*/ 242148 w 1429771"/>
                <a:gd name="connsiteY18" fmla="*/ 320942 h 418577"/>
                <a:gd name="connsiteX19" fmla="*/ 246130 w 1429771"/>
                <a:gd name="connsiteY19" fmla="*/ 319172 h 418577"/>
                <a:gd name="connsiteX20" fmla="*/ 262943 w 1429771"/>
                <a:gd name="connsiteY20" fmla="*/ 316959 h 418577"/>
                <a:gd name="connsiteX21" fmla="*/ 290375 w 1429771"/>
                <a:gd name="connsiteY21" fmla="*/ 310765 h 418577"/>
                <a:gd name="connsiteX22" fmla="*/ 308073 w 1429771"/>
                <a:gd name="connsiteY22" fmla="*/ 305898 h 418577"/>
                <a:gd name="connsiteX23" fmla="*/ 338602 w 1429771"/>
                <a:gd name="connsiteY23" fmla="*/ 301474 h 418577"/>
                <a:gd name="connsiteX24" fmla="*/ 371344 w 1429771"/>
                <a:gd name="connsiteY24" fmla="*/ 296164 h 418577"/>
                <a:gd name="connsiteX25" fmla="*/ 390812 w 1429771"/>
                <a:gd name="connsiteY25" fmla="*/ 290855 h 418577"/>
                <a:gd name="connsiteX26" fmla="*/ 407625 w 1429771"/>
                <a:gd name="connsiteY26" fmla="*/ 287315 h 418577"/>
                <a:gd name="connsiteX27" fmla="*/ 424438 w 1429771"/>
                <a:gd name="connsiteY27" fmla="*/ 282891 h 418577"/>
                <a:gd name="connsiteX28" fmla="*/ 444791 w 1429771"/>
                <a:gd name="connsiteY28" fmla="*/ 274484 h 418577"/>
                <a:gd name="connsiteX29" fmla="*/ 450100 w 1429771"/>
                <a:gd name="connsiteY29" fmla="*/ 270502 h 418577"/>
                <a:gd name="connsiteX30" fmla="*/ 455852 w 1429771"/>
                <a:gd name="connsiteY30" fmla="*/ 270060 h 418577"/>
                <a:gd name="connsiteX31" fmla="*/ 483284 w 1429771"/>
                <a:gd name="connsiteY31" fmla="*/ 265193 h 418577"/>
                <a:gd name="connsiteX32" fmla="*/ 525317 w 1429771"/>
                <a:gd name="connsiteY32" fmla="*/ 259883 h 418577"/>
                <a:gd name="connsiteX33" fmla="*/ 531069 w 1429771"/>
                <a:gd name="connsiteY33" fmla="*/ 259441 h 418577"/>
                <a:gd name="connsiteX34" fmla="*/ 534166 w 1429771"/>
                <a:gd name="connsiteY34" fmla="*/ 256344 h 418577"/>
                <a:gd name="connsiteX35" fmla="*/ 546555 w 1429771"/>
                <a:gd name="connsiteY35" fmla="*/ 251919 h 418577"/>
                <a:gd name="connsiteX36" fmla="*/ 577084 w 1429771"/>
                <a:gd name="connsiteY36" fmla="*/ 245282 h 418577"/>
                <a:gd name="connsiteX37" fmla="*/ 602304 w 1429771"/>
                <a:gd name="connsiteY37" fmla="*/ 243070 h 418577"/>
                <a:gd name="connsiteX38" fmla="*/ 609383 w 1429771"/>
                <a:gd name="connsiteY38" fmla="*/ 241743 h 418577"/>
                <a:gd name="connsiteX39" fmla="*/ 620444 w 1429771"/>
                <a:gd name="connsiteY39" fmla="*/ 238646 h 418577"/>
                <a:gd name="connsiteX40" fmla="*/ 632390 w 1429771"/>
                <a:gd name="connsiteY40" fmla="*/ 237761 h 418577"/>
                <a:gd name="connsiteX41" fmla="*/ 728845 w 1429771"/>
                <a:gd name="connsiteY41" fmla="*/ 212983 h 418577"/>
                <a:gd name="connsiteX42" fmla="*/ 790788 w 1429771"/>
                <a:gd name="connsiteY42" fmla="*/ 198382 h 418577"/>
                <a:gd name="connsiteX43" fmla="*/ 804504 w 1429771"/>
                <a:gd name="connsiteY43" fmla="*/ 194400 h 418577"/>
                <a:gd name="connsiteX44" fmla="*/ 830166 w 1429771"/>
                <a:gd name="connsiteY44" fmla="*/ 187321 h 418577"/>
                <a:gd name="connsiteX45" fmla="*/ 853174 w 1429771"/>
                <a:gd name="connsiteY45" fmla="*/ 183339 h 418577"/>
                <a:gd name="connsiteX46" fmla="*/ 877951 w 1429771"/>
                <a:gd name="connsiteY46" fmla="*/ 178472 h 418577"/>
                <a:gd name="connsiteX47" fmla="*/ 893879 w 1429771"/>
                <a:gd name="connsiteY47" fmla="*/ 174490 h 418577"/>
                <a:gd name="connsiteX48" fmla="*/ 903171 w 1429771"/>
                <a:gd name="connsiteY48" fmla="*/ 170066 h 418577"/>
                <a:gd name="connsiteX49" fmla="*/ 919541 w 1429771"/>
                <a:gd name="connsiteY49" fmla="*/ 165641 h 418577"/>
                <a:gd name="connsiteX50" fmla="*/ 932815 w 1429771"/>
                <a:gd name="connsiteY50" fmla="*/ 162101 h 418577"/>
                <a:gd name="connsiteX51" fmla="*/ 936797 w 1429771"/>
                <a:gd name="connsiteY51" fmla="*/ 161659 h 418577"/>
                <a:gd name="connsiteX52" fmla="*/ 943434 w 1429771"/>
                <a:gd name="connsiteY52" fmla="*/ 166968 h 418577"/>
                <a:gd name="connsiteX53" fmla="*/ 950071 w 1429771"/>
                <a:gd name="connsiteY53" fmla="*/ 162544 h 418577"/>
                <a:gd name="connsiteX54" fmla="*/ 955822 w 1429771"/>
                <a:gd name="connsiteY54" fmla="*/ 158562 h 418577"/>
                <a:gd name="connsiteX55" fmla="*/ 973521 w 1429771"/>
                <a:gd name="connsiteY55" fmla="*/ 154580 h 418577"/>
                <a:gd name="connsiteX56" fmla="*/ 992104 w 1429771"/>
                <a:gd name="connsiteY56" fmla="*/ 149270 h 418577"/>
                <a:gd name="connsiteX57" fmla="*/ 1000510 w 1429771"/>
                <a:gd name="connsiteY57" fmla="*/ 145731 h 418577"/>
                <a:gd name="connsiteX58" fmla="*/ 1019093 w 1429771"/>
                <a:gd name="connsiteY58" fmla="*/ 142634 h 418577"/>
                <a:gd name="connsiteX59" fmla="*/ 1037676 w 1429771"/>
                <a:gd name="connsiteY59" fmla="*/ 136882 h 418577"/>
                <a:gd name="connsiteX60" fmla="*/ 1042985 w 1429771"/>
                <a:gd name="connsiteY60" fmla="*/ 135554 h 418577"/>
                <a:gd name="connsiteX61" fmla="*/ 1073957 w 1429771"/>
                <a:gd name="connsiteY61" fmla="*/ 124935 h 418577"/>
                <a:gd name="connsiteX62" fmla="*/ 1096080 w 1429771"/>
                <a:gd name="connsiteY62" fmla="*/ 123166 h 418577"/>
                <a:gd name="connsiteX63" fmla="*/ 1105814 w 1429771"/>
                <a:gd name="connsiteY63" fmla="*/ 120953 h 418577"/>
                <a:gd name="connsiteX64" fmla="*/ 1123512 w 1429771"/>
                <a:gd name="connsiteY64" fmla="*/ 113874 h 418577"/>
                <a:gd name="connsiteX65" fmla="*/ 1131476 w 1429771"/>
                <a:gd name="connsiteY65" fmla="*/ 109450 h 418577"/>
                <a:gd name="connsiteX66" fmla="*/ 1138113 w 1429771"/>
                <a:gd name="connsiteY66" fmla="*/ 107680 h 418577"/>
                <a:gd name="connsiteX67" fmla="*/ 1144749 w 1429771"/>
                <a:gd name="connsiteY67" fmla="*/ 105910 h 418577"/>
                <a:gd name="connsiteX68" fmla="*/ 1155368 w 1429771"/>
                <a:gd name="connsiteY68" fmla="*/ 103698 h 418577"/>
                <a:gd name="connsiteX69" fmla="*/ 1174836 w 1429771"/>
                <a:gd name="connsiteY69" fmla="*/ 93964 h 418577"/>
                <a:gd name="connsiteX70" fmla="*/ 1188110 w 1429771"/>
                <a:gd name="connsiteY70" fmla="*/ 84672 h 418577"/>
                <a:gd name="connsiteX71" fmla="*/ 1224391 w 1429771"/>
                <a:gd name="connsiteY71" fmla="*/ 74496 h 418577"/>
                <a:gd name="connsiteX72" fmla="*/ 1235009 w 1429771"/>
                <a:gd name="connsiteY72" fmla="*/ 65205 h 418577"/>
                <a:gd name="connsiteX73" fmla="*/ 1239876 w 1429771"/>
                <a:gd name="connsiteY73" fmla="*/ 64762 h 418577"/>
                <a:gd name="connsiteX74" fmla="*/ 1243859 w 1429771"/>
                <a:gd name="connsiteY74" fmla="*/ 68302 h 418577"/>
                <a:gd name="connsiteX75" fmla="*/ 1261557 w 1429771"/>
                <a:gd name="connsiteY75" fmla="*/ 65205 h 418577"/>
                <a:gd name="connsiteX76" fmla="*/ 1283679 w 1429771"/>
                <a:gd name="connsiteY76" fmla="*/ 54143 h 418577"/>
                <a:gd name="connsiteX77" fmla="*/ 1302262 w 1429771"/>
                <a:gd name="connsiteY77" fmla="*/ 43082 h 418577"/>
                <a:gd name="connsiteX78" fmla="*/ 1308456 w 1429771"/>
                <a:gd name="connsiteY78" fmla="*/ 39542 h 418577"/>
                <a:gd name="connsiteX79" fmla="*/ 1314651 w 1429771"/>
                <a:gd name="connsiteY79" fmla="*/ 35560 h 418577"/>
                <a:gd name="connsiteX80" fmla="*/ 1348277 w 1429771"/>
                <a:gd name="connsiteY80" fmla="*/ 20074 h 418577"/>
                <a:gd name="connsiteX81" fmla="*/ 1352702 w 1429771"/>
                <a:gd name="connsiteY81" fmla="*/ 18747 h 418577"/>
                <a:gd name="connsiteX82" fmla="*/ 1357126 w 1429771"/>
                <a:gd name="connsiteY82" fmla="*/ 16977 h 418577"/>
                <a:gd name="connsiteX83" fmla="*/ 1363763 w 1429771"/>
                <a:gd name="connsiteY83" fmla="*/ 12110 h 418577"/>
                <a:gd name="connsiteX84" fmla="*/ 1374824 w 1429771"/>
                <a:gd name="connsiteY84" fmla="*/ 3261 h 418577"/>
                <a:gd name="connsiteX85" fmla="*/ 1390752 w 1429771"/>
                <a:gd name="connsiteY85" fmla="*/ -2933 h 418577"/>
                <a:gd name="connsiteX86" fmla="*/ 1423051 w 1429771"/>
                <a:gd name="connsiteY86" fmla="*/ 48391 h 418577"/>
                <a:gd name="connsiteX87" fmla="*/ 1415087 w 1429771"/>
                <a:gd name="connsiteY87" fmla="*/ 47506 h 418577"/>
                <a:gd name="connsiteX88" fmla="*/ 1407566 w 1429771"/>
                <a:gd name="connsiteY88" fmla="*/ 48834 h 418577"/>
                <a:gd name="connsiteX89" fmla="*/ 1396947 w 1429771"/>
                <a:gd name="connsiteY89" fmla="*/ 56355 h 418577"/>
                <a:gd name="connsiteX90" fmla="*/ 1382346 w 1429771"/>
                <a:gd name="connsiteY90" fmla="*/ 62992 h 418577"/>
                <a:gd name="connsiteX91" fmla="*/ 1373497 w 1429771"/>
                <a:gd name="connsiteY91" fmla="*/ 66532 h 418577"/>
                <a:gd name="connsiteX92" fmla="*/ 1363763 w 1429771"/>
                <a:gd name="connsiteY92" fmla="*/ 71399 h 418577"/>
                <a:gd name="connsiteX93" fmla="*/ 1346507 w 1429771"/>
                <a:gd name="connsiteY93" fmla="*/ 75823 h 418577"/>
                <a:gd name="connsiteX94" fmla="*/ 1331021 w 1429771"/>
                <a:gd name="connsiteY94" fmla="*/ 80248 h 418577"/>
                <a:gd name="connsiteX95" fmla="*/ 1321288 w 1429771"/>
                <a:gd name="connsiteY95" fmla="*/ 84672 h 418577"/>
                <a:gd name="connsiteX96" fmla="*/ 1301377 w 1429771"/>
                <a:gd name="connsiteY96" fmla="*/ 91309 h 418577"/>
                <a:gd name="connsiteX97" fmla="*/ 1270848 w 1429771"/>
                <a:gd name="connsiteY97" fmla="*/ 102370 h 418577"/>
                <a:gd name="connsiteX98" fmla="*/ 1247398 w 1429771"/>
                <a:gd name="connsiteY98" fmla="*/ 109007 h 418577"/>
                <a:gd name="connsiteX99" fmla="*/ 1229700 w 1429771"/>
                <a:gd name="connsiteY99" fmla="*/ 113874 h 418577"/>
                <a:gd name="connsiteX100" fmla="*/ 1215542 w 1429771"/>
                <a:gd name="connsiteY100" fmla="*/ 120511 h 418577"/>
                <a:gd name="connsiteX101" fmla="*/ 1203153 w 1429771"/>
                <a:gd name="connsiteY101" fmla="*/ 127148 h 418577"/>
                <a:gd name="connsiteX102" fmla="*/ 1189437 w 1429771"/>
                <a:gd name="connsiteY102" fmla="*/ 133342 h 418577"/>
                <a:gd name="connsiteX103" fmla="*/ 1134573 w 1429771"/>
                <a:gd name="connsiteY103" fmla="*/ 143076 h 418577"/>
                <a:gd name="connsiteX104" fmla="*/ 1125281 w 1429771"/>
                <a:gd name="connsiteY104" fmla="*/ 146173 h 418577"/>
                <a:gd name="connsiteX105" fmla="*/ 1105814 w 1429771"/>
                <a:gd name="connsiteY105" fmla="*/ 156792 h 418577"/>
                <a:gd name="connsiteX106" fmla="*/ 1091213 w 1429771"/>
                <a:gd name="connsiteY106" fmla="*/ 163871 h 418577"/>
                <a:gd name="connsiteX107" fmla="*/ 1068205 w 1429771"/>
                <a:gd name="connsiteY107" fmla="*/ 169623 h 418577"/>
                <a:gd name="connsiteX108" fmla="*/ 1022633 w 1429771"/>
                <a:gd name="connsiteY108" fmla="*/ 179799 h 418577"/>
                <a:gd name="connsiteX109" fmla="*/ 991219 w 1429771"/>
                <a:gd name="connsiteY109" fmla="*/ 185994 h 418577"/>
                <a:gd name="connsiteX110" fmla="*/ 979715 w 1429771"/>
                <a:gd name="connsiteY110" fmla="*/ 188206 h 418577"/>
                <a:gd name="connsiteX111" fmla="*/ 957592 w 1429771"/>
                <a:gd name="connsiteY111" fmla="*/ 195285 h 418577"/>
                <a:gd name="connsiteX112" fmla="*/ 943434 w 1429771"/>
                <a:gd name="connsiteY112" fmla="*/ 202807 h 418577"/>
                <a:gd name="connsiteX113" fmla="*/ 933700 w 1429771"/>
                <a:gd name="connsiteY113" fmla="*/ 205904 h 418577"/>
                <a:gd name="connsiteX114" fmla="*/ 910250 w 1429771"/>
                <a:gd name="connsiteY114" fmla="*/ 211214 h 418577"/>
                <a:gd name="connsiteX115" fmla="*/ 877066 w 1429771"/>
                <a:gd name="connsiteY115" fmla="*/ 220947 h 418577"/>
                <a:gd name="connsiteX116" fmla="*/ 826627 w 1429771"/>
                <a:gd name="connsiteY116" fmla="*/ 232894 h 418577"/>
                <a:gd name="connsiteX117" fmla="*/ 795655 w 1429771"/>
                <a:gd name="connsiteY117" fmla="*/ 238646 h 418577"/>
                <a:gd name="connsiteX118" fmla="*/ 769993 w 1429771"/>
                <a:gd name="connsiteY118" fmla="*/ 243513 h 418577"/>
                <a:gd name="connsiteX119" fmla="*/ 764241 w 1429771"/>
                <a:gd name="connsiteY119" fmla="*/ 241743 h 418577"/>
                <a:gd name="connsiteX120" fmla="*/ 760701 w 1429771"/>
                <a:gd name="connsiteY120" fmla="*/ 240415 h 418577"/>
                <a:gd name="connsiteX121" fmla="*/ 744773 w 1429771"/>
                <a:gd name="connsiteY121" fmla="*/ 246167 h 418577"/>
                <a:gd name="connsiteX122" fmla="*/ 738136 w 1429771"/>
                <a:gd name="connsiteY122" fmla="*/ 246167 h 418577"/>
                <a:gd name="connsiteX123" fmla="*/ 728845 w 1429771"/>
                <a:gd name="connsiteY123" fmla="*/ 248822 h 418577"/>
                <a:gd name="connsiteX124" fmla="*/ 716899 w 1429771"/>
                <a:gd name="connsiteY124" fmla="*/ 255459 h 418577"/>
                <a:gd name="connsiteX125" fmla="*/ 692564 w 1429771"/>
                <a:gd name="connsiteY125" fmla="*/ 262095 h 418577"/>
                <a:gd name="connsiteX126" fmla="*/ 672653 w 1429771"/>
                <a:gd name="connsiteY126" fmla="*/ 265193 h 418577"/>
                <a:gd name="connsiteX127" fmla="*/ 663804 w 1429771"/>
                <a:gd name="connsiteY127" fmla="*/ 265635 h 418577"/>
                <a:gd name="connsiteX128" fmla="*/ 649204 w 1429771"/>
                <a:gd name="connsiteY128" fmla="*/ 269617 h 418577"/>
                <a:gd name="connsiteX129" fmla="*/ 625754 w 1429771"/>
                <a:gd name="connsiteY129" fmla="*/ 275811 h 418577"/>
                <a:gd name="connsiteX130" fmla="*/ 608498 w 1429771"/>
                <a:gd name="connsiteY130" fmla="*/ 278909 h 418577"/>
                <a:gd name="connsiteX131" fmla="*/ 565138 w 1429771"/>
                <a:gd name="connsiteY131" fmla="*/ 285545 h 418577"/>
                <a:gd name="connsiteX132" fmla="*/ 522220 w 1429771"/>
                <a:gd name="connsiteY132" fmla="*/ 291740 h 418577"/>
                <a:gd name="connsiteX133" fmla="*/ 497885 w 1429771"/>
                <a:gd name="connsiteY133" fmla="*/ 298377 h 418577"/>
                <a:gd name="connsiteX134" fmla="*/ 476647 w 1429771"/>
                <a:gd name="connsiteY134" fmla="*/ 303243 h 418577"/>
                <a:gd name="connsiteX135" fmla="*/ 456295 w 1429771"/>
                <a:gd name="connsiteY135" fmla="*/ 303686 h 418577"/>
                <a:gd name="connsiteX136" fmla="*/ 452755 w 1429771"/>
                <a:gd name="connsiteY136" fmla="*/ 305898 h 418577"/>
                <a:gd name="connsiteX137" fmla="*/ 441251 w 1429771"/>
                <a:gd name="connsiteY137" fmla="*/ 312977 h 418577"/>
                <a:gd name="connsiteX138" fmla="*/ 430632 w 1429771"/>
                <a:gd name="connsiteY138" fmla="*/ 317844 h 418577"/>
                <a:gd name="connsiteX139" fmla="*/ 423996 w 1429771"/>
                <a:gd name="connsiteY139" fmla="*/ 317844 h 418577"/>
                <a:gd name="connsiteX140" fmla="*/ 414704 w 1429771"/>
                <a:gd name="connsiteY140" fmla="*/ 317844 h 418577"/>
                <a:gd name="connsiteX141" fmla="*/ 403200 w 1429771"/>
                <a:gd name="connsiteY141" fmla="*/ 320499 h 418577"/>
                <a:gd name="connsiteX142" fmla="*/ 394351 w 1429771"/>
                <a:gd name="connsiteY142" fmla="*/ 324481 h 418577"/>
                <a:gd name="connsiteX143" fmla="*/ 392139 w 1429771"/>
                <a:gd name="connsiteY143" fmla="*/ 330675 h 418577"/>
                <a:gd name="connsiteX144" fmla="*/ 385502 w 1429771"/>
                <a:gd name="connsiteY144" fmla="*/ 324481 h 418577"/>
                <a:gd name="connsiteX145" fmla="*/ 351876 w 1429771"/>
                <a:gd name="connsiteY145" fmla="*/ 331560 h 418577"/>
                <a:gd name="connsiteX146" fmla="*/ 344797 w 1429771"/>
                <a:gd name="connsiteY146" fmla="*/ 332003 h 418577"/>
                <a:gd name="connsiteX147" fmla="*/ 335063 w 1429771"/>
                <a:gd name="connsiteY147" fmla="*/ 330675 h 418577"/>
                <a:gd name="connsiteX148" fmla="*/ 318692 w 1429771"/>
                <a:gd name="connsiteY148" fmla="*/ 335100 h 418577"/>
                <a:gd name="connsiteX149" fmla="*/ 308516 w 1429771"/>
                <a:gd name="connsiteY149" fmla="*/ 339525 h 418577"/>
                <a:gd name="connsiteX150" fmla="*/ 292145 w 1429771"/>
                <a:gd name="connsiteY150" fmla="*/ 343949 h 418577"/>
                <a:gd name="connsiteX151" fmla="*/ 258961 w 1429771"/>
                <a:gd name="connsiteY151" fmla="*/ 350143 h 418577"/>
                <a:gd name="connsiteX152" fmla="*/ 223565 w 1429771"/>
                <a:gd name="connsiteY152" fmla="*/ 354125 h 418577"/>
                <a:gd name="connsiteX153" fmla="*/ 196133 w 1429771"/>
                <a:gd name="connsiteY153" fmla="*/ 361205 h 418577"/>
                <a:gd name="connsiteX154" fmla="*/ 181532 w 1429771"/>
                <a:gd name="connsiteY154" fmla="*/ 365629 h 418577"/>
                <a:gd name="connsiteX155" fmla="*/ 177993 w 1429771"/>
                <a:gd name="connsiteY155" fmla="*/ 366957 h 418577"/>
                <a:gd name="connsiteX156" fmla="*/ 163834 w 1429771"/>
                <a:gd name="connsiteY156" fmla="*/ 373593 h 418577"/>
                <a:gd name="connsiteX157" fmla="*/ 133747 w 1429771"/>
                <a:gd name="connsiteY157" fmla="*/ 377133 h 418577"/>
                <a:gd name="connsiteX158" fmla="*/ 109413 w 1429771"/>
                <a:gd name="connsiteY158" fmla="*/ 381115 h 418577"/>
                <a:gd name="connsiteX159" fmla="*/ 95697 w 1429771"/>
                <a:gd name="connsiteY159" fmla="*/ 385097 h 418577"/>
                <a:gd name="connsiteX160" fmla="*/ 80653 w 1429771"/>
                <a:gd name="connsiteY160" fmla="*/ 389964 h 418577"/>
                <a:gd name="connsiteX161" fmla="*/ 66052 w 1429771"/>
                <a:gd name="connsiteY161" fmla="*/ 396158 h 418577"/>
                <a:gd name="connsiteX162" fmla="*/ 55433 w 1429771"/>
                <a:gd name="connsiteY162" fmla="*/ 396601 h 418577"/>
                <a:gd name="connsiteX163" fmla="*/ 49239 w 1429771"/>
                <a:gd name="connsiteY163" fmla="*/ 396601 h 418577"/>
                <a:gd name="connsiteX164" fmla="*/ 40833 w 1429771"/>
                <a:gd name="connsiteY164" fmla="*/ 404122 h 418577"/>
                <a:gd name="connsiteX165" fmla="*/ 29771 w 1429771"/>
                <a:gd name="connsiteY165" fmla="*/ 410759 h 418577"/>
                <a:gd name="connsiteX166" fmla="*/ 25347 w 1429771"/>
                <a:gd name="connsiteY166" fmla="*/ 414741 h 418577"/>
                <a:gd name="connsiteX167" fmla="*/ 20922 w 1429771"/>
                <a:gd name="connsiteY167" fmla="*/ 410317 h 4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429771" h="418577">
                  <a:moveTo>
                    <a:pt x="20922" y="410317"/>
                  </a:moveTo>
                  <a:cubicBezTo>
                    <a:pt x="20922" y="408105"/>
                    <a:pt x="17825" y="407220"/>
                    <a:pt x="14285" y="408547"/>
                  </a:cubicBezTo>
                  <a:cubicBezTo>
                    <a:pt x="10746" y="410317"/>
                    <a:pt x="7649" y="408989"/>
                    <a:pt x="7649" y="406335"/>
                  </a:cubicBezTo>
                  <a:cubicBezTo>
                    <a:pt x="7649" y="403680"/>
                    <a:pt x="4551" y="401468"/>
                    <a:pt x="569" y="401468"/>
                  </a:cubicBezTo>
                  <a:cubicBezTo>
                    <a:pt x="-5625" y="401468"/>
                    <a:pt x="-5625" y="401025"/>
                    <a:pt x="569" y="394389"/>
                  </a:cubicBezTo>
                  <a:cubicBezTo>
                    <a:pt x="4551" y="390849"/>
                    <a:pt x="12958" y="387752"/>
                    <a:pt x="20037" y="388194"/>
                  </a:cubicBezTo>
                  <a:cubicBezTo>
                    <a:pt x="39063" y="389522"/>
                    <a:pt x="43930" y="388637"/>
                    <a:pt x="40833" y="383770"/>
                  </a:cubicBezTo>
                  <a:cubicBezTo>
                    <a:pt x="39505" y="381557"/>
                    <a:pt x="40833" y="380673"/>
                    <a:pt x="44815" y="382000"/>
                  </a:cubicBezTo>
                  <a:cubicBezTo>
                    <a:pt x="48354" y="383327"/>
                    <a:pt x="54991" y="380673"/>
                    <a:pt x="59858" y="376248"/>
                  </a:cubicBezTo>
                  <a:cubicBezTo>
                    <a:pt x="67380" y="369169"/>
                    <a:pt x="70919" y="367399"/>
                    <a:pt x="85078" y="364302"/>
                  </a:cubicBezTo>
                  <a:cubicBezTo>
                    <a:pt x="92599" y="362532"/>
                    <a:pt x="128880" y="351913"/>
                    <a:pt x="135960" y="349258"/>
                  </a:cubicBezTo>
                  <a:cubicBezTo>
                    <a:pt x="144809" y="346161"/>
                    <a:pt x="154985" y="348374"/>
                    <a:pt x="158525" y="353683"/>
                  </a:cubicBezTo>
                  <a:cubicBezTo>
                    <a:pt x="159852" y="355895"/>
                    <a:pt x="162507" y="354568"/>
                    <a:pt x="164277" y="350586"/>
                  </a:cubicBezTo>
                  <a:cubicBezTo>
                    <a:pt x="165604" y="346604"/>
                    <a:pt x="168701" y="344834"/>
                    <a:pt x="171356" y="346161"/>
                  </a:cubicBezTo>
                  <a:cubicBezTo>
                    <a:pt x="174010" y="347489"/>
                    <a:pt x="177108" y="346161"/>
                    <a:pt x="178435" y="342179"/>
                  </a:cubicBezTo>
                  <a:cubicBezTo>
                    <a:pt x="179762" y="338640"/>
                    <a:pt x="183744" y="336870"/>
                    <a:pt x="187284" y="338197"/>
                  </a:cubicBezTo>
                  <a:cubicBezTo>
                    <a:pt x="190824" y="339525"/>
                    <a:pt x="196133" y="338197"/>
                    <a:pt x="199230" y="335985"/>
                  </a:cubicBezTo>
                  <a:cubicBezTo>
                    <a:pt x="202327" y="333330"/>
                    <a:pt x="213389" y="329791"/>
                    <a:pt x="223565" y="328021"/>
                  </a:cubicBezTo>
                  <a:cubicBezTo>
                    <a:pt x="233741" y="326251"/>
                    <a:pt x="242148" y="323154"/>
                    <a:pt x="242148" y="320942"/>
                  </a:cubicBezTo>
                  <a:cubicBezTo>
                    <a:pt x="242148" y="318729"/>
                    <a:pt x="243918" y="317844"/>
                    <a:pt x="246130" y="319172"/>
                  </a:cubicBezTo>
                  <a:cubicBezTo>
                    <a:pt x="248342" y="320942"/>
                    <a:pt x="255864" y="319614"/>
                    <a:pt x="262943" y="316959"/>
                  </a:cubicBezTo>
                  <a:cubicBezTo>
                    <a:pt x="269580" y="313862"/>
                    <a:pt x="281969" y="311208"/>
                    <a:pt x="290375" y="310765"/>
                  </a:cubicBezTo>
                  <a:cubicBezTo>
                    <a:pt x="298339" y="310323"/>
                    <a:pt x="306304" y="308110"/>
                    <a:pt x="308073" y="305898"/>
                  </a:cubicBezTo>
                  <a:cubicBezTo>
                    <a:pt x="309401" y="303243"/>
                    <a:pt x="323117" y="301474"/>
                    <a:pt x="338602" y="301474"/>
                  </a:cubicBezTo>
                  <a:cubicBezTo>
                    <a:pt x="354088" y="301031"/>
                    <a:pt x="368689" y="298819"/>
                    <a:pt x="371344" y="296164"/>
                  </a:cubicBezTo>
                  <a:cubicBezTo>
                    <a:pt x="374441" y="293067"/>
                    <a:pt x="383290" y="290855"/>
                    <a:pt x="390812" y="290855"/>
                  </a:cubicBezTo>
                  <a:cubicBezTo>
                    <a:pt x="398776" y="290855"/>
                    <a:pt x="406298" y="289085"/>
                    <a:pt x="407625" y="287315"/>
                  </a:cubicBezTo>
                  <a:cubicBezTo>
                    <a:pt x="408510" y="285545"/>
                    <a:pt x="416032" y="283333"/>
                    <a:pt x="424438" y="282891"/>
                  </a:cubicBezTo>
                  <a:cubicBezTo>
                    <a:pt x="432402" y="282448"/>
                    <a:pt x="441694" y="278466"/>
                    <a:pt x="444791" y="274484"/>
                  </a:cubicBezTo>
                  <a:cubicBezTo>
                    <a:pt x="447446" y="270502"/>
                    <a:pt x="450100" y="268732"/>
                    <a:pt x="450100" y="270502"/>
                  </a:cubicBezTo>
                  <a:cubicBezTo>
                    <a:pt x="450100" y="272714"/>
                    <a:pt x="452755" y="272272"/>
                    <a:pt x="455852" y="270060"/>
                  </a:cubicBezTo>
                  <a:cubicBezTo>
                    <a:pt x="458507" y="267405"/>
                    <a:pt x="471338" y="265193"/>
                    <a:pt x="483284" y="265193"/>
                  </a:cubicBezTo>
                  <a:cubicBezTo>
                    <a:pt x="502752" y="264308"/>
                    <a:pt x="518238" y="262538"/>
                    <a:pt x="525317" y="259883"/>
                  </a:cubicBezTo>
                  <a:cubicBezTo>
                    <a:pt x="526644" y="259441"/>
                    <a:pt x="528857" y="258998"/>
                    <a:pt x="531069" y="259441"/>
                  </a:cubicBezTo>
                  <a:cubicBezTo>
                    <a:pt x="532839" y="259441"/>
                    <a:pt x="534166" y="258113"/>
                    <a:pt x="534166" y="256344"/>
                  </a:cubicBezTo>
                  <a:cubicBezTo>
                    <a:pt x="534166" y="254131"/>
                    <a:pt x="539476" y="252362"/>
                    <a:pt x="546555" y="251919"/>
                  </a:cubicBezTo>
                  <a:cubicBezTo>
                    <a:pt x="553192" y="251919"/>
                    <a:pt x="566908" y="248822"/>
                    <a:pt x="577084" y="245282"/>
                  </a:cubicBezTo>
                  <a:cubicBezTo>
                    <a:pt x="588588" y="241300"/>
                    <a:pt x="597879" y="240415"/>
                    <a:pt x="602304" y="243070"/>
                  </a:cubicBezTo>
                  <a:cubicBezTo>
                    <a:pt x="607171" y="245725"/>
                    <a:pt x="609383" y="245282"/>
                    <a:pt x="609383" y="241743"/>
                  </a:cubicBezTo>
                  <a:cubicBezTo>
                    <a:pt x="609383" y="238646"/>
                    <a:pt x="613807" y="237761"/>
                    <a:pt x="620444" y="238646"/>
                  </a:cubicBezTo>
                  <a:cubicBezTo>
                    <a:pt x="626196" y="239973"/>
                    <a:pt x="631948" y="239530"/>
                    <a:pt x="632390" y="237761"/>
                  </a:cubicBezTo>
                  <a:cubicBezTo>
                    <a:pt x="634160" y="233336"/>
                    <a:pt x="704510" y="215196"/>
                    <a:pt x="728845" y="212983"/>
                  </a:cubicBezTo>
                  <a:cubicBezTo>
                    <a:pt x="764241" y="209444"/>
                    <a:pt x="790788" y="203249"/>
                    <a:pt x="790788" y="198382"/>
                  </a:cubicBezTo>
                  <a:cubicBezTo>
                    <a:pt x="790788" y="196613"/>
                    <a:pt x="796982" y="194843"/>
                    <a:pt x="804504" y="194400"/>
                  </a:cubicBezTo>
                  <a:cubicBezTo>
                    <a:pt x="812026" y="193958"/>
                    <a:pt x="823529" y="190418"/>
                    <a:pt x="830166" y="187321"/>
                  </a:cubicBezTo>
                  <a:cubicBezTo>
                    <a:pt x="836361" y="183782"/>
                    <a:pt x="846979" y="182012"/>
                    <a:pt x="853174" y="183339"/>
                  </a:cubicBezTo>
                  <a:cubicBezTo>
                    <a:pt x="859810" y="184666"/>
                    <a:pt x="870872" y="182454"/>
                    <a:pt x="877951" y="178472"/>
                  </a:cubicBezTo>
                  <a:cubicBezTo>
                    <a:pt x="885473" y="174933"/>
                    <a:pt x="892552" y="172720"/>
                    <a:pt x="893879" y="174490"/>
                  </a:cubicBezTo>
                  <a:cubicBezTo>
                    <a:pt x="895207" y="175817"/>
                    <a:pt x="899631" y="173605"/>
                    <a:pt x="903171" y="170066"/>
                  </a:cubicBezTo>
                  <a:cubicBezTo>
                    <a:pt x="907153" y="166083"/>
                    <a:pt x="914232" y="164314"/>
                    <a:pt x="919541" y="165641"/>
                  </a:cubicBezTo>
                  <a:cubicBezTo>
                    <a:pt x="924851" y="167411"/>
                    <a:pt x="930603" y="165641"/>
                    <a:pt x="932815" y="162101"/>
                  </a:cubicBezTo>
                  <a:cubicBezTo>
                    <a:pt x="935470" y="157677"/>
                    <a:pt x="936797" y="157677"/>
                    <a:pt x="936797" y="161659"/>
                  </a:cubicBezTo>
                  <a:cubicBezTo>
                    <a:pt x="936797" y="164314"/>
                    <a:pt x="939894" y="166968"/>
                    <a:pt x="943434" y="166968"/>
                  </a:cubicBezTo>
                  <a:cubicBezTo>
                    <a:pt x="946973" y="166968"/>
                    <a:pt x="950071" y="164756"/>
                    <a:pt x="950071" y="162544"/>
                  </a:cubicBezTo>
                  <a:cubicBezTo>
                    <a:pt x="950071" y="159889"/>
                    <a:pt x="952725" y="158119"/>
                    <a:pt x="955822" y="158562"/>
                  </a:cubicBezTo>
                  <a:cubicBezTo>
                    <a:pt x="958477" y="159004"/>
                    <a:pt x="966884" y="157234"/>
                    <a:pt x="973521" y="154580"/>
                  </a:cubicBezTo>
                  <a:cubicBezTo>
                    <a:pt x="980600" y="151483"/>
                    <a:pt x="988564" y="149270"/>
                    <a:pt x="992104" y="149270"/>
                  </a:cubicBezTo>
                  <a:cubicBezTo>
                    <a:pt x="995643" y="149270"/>
                    <a:pt x="999183" y="147501"/>
                    <a:pt x="1000510" y="145731"/>
                  </a:cubicBezTo>
                  <a:cubicBezTo>
                    <a:pt x="1001837" y="143518"/>
                    <a:pt x="1010244" y="142191"/>
                    <a:pt x="1019093" y="142634"/>
                  </a:cubicBezTo>
                  <a:cubicBezTo>
                    <a:pt x="1028827" y="142634"/>
                    <a:pt x="1035906" y="140864"/>
                    <a:pt x="1037676" y="136882"/>
                  </a:cubicBezTo>
                  <a:cubicBezTo>
                    <a:pt x="1039003" y="132900"/>
                    <a:pt x="1040773" y="132457"/>
                    <a:pt x="1042985" y="135554"/>
                  </a:cubicBezTo>
                  <a:cubicBezTo>
                    <a:pt x="1045640" y="140421"/>
                    <a:pt x="1054489" y="137767"/>
                    <a:pt x="1073957" y="124935"/>
                  </a:cubicBezTo>
                  <a:cubicBezTo>
                    <a:pt x="1083691" y="118741"/>
                    <a:pt x="1096080" y="117856"/>
                    <a:pt x="1096080" y="123166"/>
                  </a:cubicBezTo>
                  <a:cubicBezTo>
                    <a:pt x="1096080" y="125378"/>
                    <a:pt x="1100504" y="124493"/>
                    <a:pt x="1105814" y="120953"/>
                  </a:cubicBezTo>
                  <a:cubicBezTo>
                    <a:pt x="1111123" y="116971"/>
                    <a:pt x="1119087" y="113874"/>
                    <a:pt x="1123512" y="113874"/>
                  </a:cubicBezTo>
                  <a:cubicBezTo>
                    <a:pt x="1127936" y="113874"/>
                    <a:pt x="1131476" y="112104"/>
                    <a:pt x="1131476" y="109450"/>
                  </a:cubicBezTo>
                  <a:cubicBezTo>
                    <a:pt x="1131476" y="107237"/>
                    <a:pt x="1134573" y="106353"/>
                    <a:pt x="1138113" y="107680"/>
                  </a:cubicBezTo>
                  <a:cubicBezTo>
                    <a:pt x="1141652" y="109450"/>
                    <a:pt x="1144749" y="108565"/>
                    <a:pt x="1144749" y="105910"/>
                  </a:cubicBezTo>
                  <a:cubicBezTo>
                    <a:pt x="1144749" y="103698"/>
                    <a:pt x="1149616" y="102813"/>
                    <a:pt x="1155368" y="103698"/>
                  </a:cubicBezTo>
                  <a:cubicBezTo>
                    <a:pt x="1162890" y="105468"/>
                    <a:pt x="1168199" y="102370"/>
                    <a:pt x="1174836" y="93964"/>
                  </a:cubicBezTo>
                  <a:cubicBezTo>
                    <a:pt x="1180145" y="87327"/>
                    <a:pt x="1185897" y="83345"/>
                    <a:pt x="1188110" y="84672"/>
                  </a:cubicBezTo>
                  <a:cubicBezTo>
                    <a:pt x="1192534" y="87327"/>
                    <a:pt x="1220409" y="79363"/>
                    <a:pt x="1224391" y="74496"/>
                  </a:cubicBezTo>
                  <a:cubicBezTo>
                    <a:pt x="1225718" y="73169"/>
                    <a:pt x="1230585" y="68744"/>
                    <a:pt x="1235009" y="65205"/>
                  </a:cubicBezTo>
                  <a:cubicBezTo>
                    <a:pt x="1242089" y="59895"/>
                    <a:pt x="1242974" y="59895"/>
                    <a:pt x="1239876" y="64762"/>
                  </a:cubicBezTo>
                  <a:cubicBezTo>
                    <a:pt x="1237222" y="69629"/>
                    <a:pt x="1238107" y="70514"/>
                    <a:pt x="1243859" y="68302"/>
                  </a:cubicBezTo>
                  <a:cubicBezTo>
                    <a:pt x="1248283" y="66532"/>
                    <a:pt x="1256247" y="65205"/>
                    <a:pt x="1261557" y="65205"/>
                  </a:cubicBezTo>
                  <a:cubicBezTo>
                    <a:pt x="1267308" y="65205"/>
                    <a:pt x="1277042" y="60338"/>
                    <a:pt x="1283679" y="54143"/>
                  </a:cubicBezTo>
                  <a:cubicBezTo>
                    <a:pt x="1290316" y="47949"/>
                    <a:pt x="1298723" y="43082"/>
                    <a:pt x="1302262" y="43082"/>
                  </a:cubicBezTo>
                  <a:cubicBezTo>
                    <a:pt x="1305359" y="43082"/>
                    <a:pt x="1308456" y="41312"/>
                    <a:pt x="1308456" y="39542"/>
                  </a:cubicBezTo>
                  <a:cubicBezTo>
                    <a:pt x="1308456" y="37330"/>
                    <a:pt x="1311111" y="35560"/>
                    <a:pt x="1314651" y="35560"/>
                  </a:cubicBezTo>
                  <a:cubicBezTo>
                    <a:pt x="1324385" y="35560"/>
                    <a:pt x="1348277" y="24499"/>
                    <a:pt x="1348277" y="20074"/>
                  </a:cubicBezTo>
                  <a:cubicBezTo>
                    <a:pt x="1348277" y="17862"/>
                    <a:pt x="1350489" y="17420"/>
                    <a:pt x="1352702" y="18747"/>
                  </a:cubicBezTo>
                  <a:cubicBezTo>
                    <a:pt x="1355356" y="20074"/>
                    <a:pt x="1357126" y="19190"/>
                    <a:pt x="1357126" y="16977"/>
                  </a:cubicBezTo>
                  <a:cubicBezTo>
                    <a:pt x="1357126" y="14323"/>
                    <a:pt x="1360223" y="12110"/>
                    <a:pt x="1363763" y="12110"/>
                  </a:cubicBezTo>
                  <a:cubicBezTo>
                    <a:pt x="1367303" y="12110"/>
                    <a:pt x="1372169" y="8128"/>
                    <a:pt x="1374824" y="3261"/>
                  </a:cubicBezTo>
                  <a:cubicBezTo>
                    <a:pt x="1378364" y="-3375"/>
                    <a:pt x="1382346" y="-5145"/>
                    <a:pt x="1390752" y="-2933"/>
                  </a:cubicBezTo>
                  <a:cubicBezTo>
                    <a:pt x="1414202" y="3261"/>
                    <a:pt x="1432785" y="32906"/>
                    <a:pt x="1423051" y="48391"/>
                  </a:cubicBezTo>
                  <a:cubicBezTo>
                    <a:pt x="1419954" y="53258"/>
                    <a:pt x="1418184" y="52816"/>
                    <a:pt x="1415087" y="47506"/>
                  </a:cubicBezTo>
                  <a:cubicBezTo>
                    <a:pt x="1411105" y="42197"/>
                    <a:pt x="1410220" y="42197"/>
                    <a:pt x="1407566" y="48834"/>
                  </a:cubicBezTo>
                  <a:cubicBezTo>
                    <a:pt x="1406238" y="52816"/>
                    <a:pt x="1401371" y="56355"/>
                    <a:pt x="1396947" y="56355"/>
                  </a:cubicBezTo>
                  <a:cubicBezTo>
                    <a:pt x="1392522" y="56355"/>
                    <a:pt x="1385885" y="59453"/>
                    <a:pt x="1382346" y="62992"/>
                  </a:cubicBezTo>
                  <a:cubicBezTo>
                    <a:pt x="1378806" y="66532"/>
                    <a:pt x="1374824" y="67859"/>
                    <a:pt x="1373497" y="66532"/>
                  </a:cubicBezTo>
                  <a:cubicBezTo>
                    <a:pt x="1372169" y="65205"/>
                    <a:pt x="1367745" y="67417"/>
                    <a:pt x="1363763" y="71399"/>
                  </a:cubicBezTo>
                  <a:cubicBezTo>
                    <a:pt x="1359338" y="75823"/>
                    <a:pt x="1352702" y="77593"/>
                    <a:pt x="1346507" y="75823"/>
                  </a:cubicBezTo>
                  <a:cubicBezTo>
                    <a:pt x="1340313" y="74496"/>
                    <a:pt x="1334561" y="76266"/>
                    <a:pt x="1331021" y="80248"/>
                  </a:cubicBezTo>
                  <a:cubicBezTo>
                    <a:pt x="1327924" y="84230"/>
                    <a:pt x="1323500" y="86000"/>
                    <a:pt x="1321288" y="84672"/>
                  </a:cubicBezTo>
                  <a:cubicBezTo>
                    <a:pt x="1318633" y="83345"/>
                    <a:pt x="1310226" y="86442"/>
                    <a:pt x="1301377" y="91309"/>
                  </a:cubicBezTo>
                  <a:cubicBezTo>
                    <a:pt x="1292971" y="96619"/>
                    <a:pt x="1279255" y="101486"/>
                    <a:pt x="1270848" y="102370"/>
                  </a:cubicBezTo>
                  <a:cubicBezTo>
                    <a:pt x="1262884" y="103255"/>
                    <a:pt x="1252265" y="106353"/>
                    <a:pt x="1247398" y="109007"/>
                  </a:cubicBezTo>
                  <a:cubicBezTo>
                    <a:pt x="1242089" y="111662"/>
                    <a:pt x="1234567" y="113874"/>
                    <a:pt x="1229700" y="113874"/>
                  </a:cubicBezTo>
                  <a:cubicBezTo>
                    <a:pt x="1224833" y="113874"/>
                    <a:pt x="1218639" y="116971"/>
                    <a:pt x="1215542" y="120511"/>
                  </a:cubicBezTo>
                  <a:cubicBezTo>
                    <a:pt x="1212444" y="124051"/>
                    <a:pt x="1207135" y="127148"/>
                    <a:pt x="1203153" y="127148"/>
                  </a:cubicBezTo>
                  <a:cubicBezTo>
                    <a:pt x="1199613" y="127148"/>
                    <a:pt x="1192977" y="129802"/>
                    <a:pt x="1189437" y="133342"/>
                  </a:cubicBezTo>
                  <a:cubicBezTo>
                    <a:pt x="1179703" y="142191"/>
                    <a:pt x="1136785" y="149713"/>
                    <a:pt x="1134573" y="143076"/>
                  </a:cubicBezTo>
                  <a:cubicBezTo>
                    <a:pt x="1133688" y="139979"/>
                    <a:pt x="1130148" y="141306"/>
                    <a:pt x="1125281" y="146173"/>
                  </a:cubicBezTo>
                  <a:cubicBezTo>
                    <a:pt x="1120857" y="150155"/>
                    <a:pt x="1112450" y="155022"/>
                    <a:pt x="1105814" y="156792"/>
                  </a:cubicBezTo>
                  <a:cubicBezTo>
                    <a:pt x="1099177" y="158119"/>
                    <a:pt x="1092540" y="161217"/>
                    <a:pt x="1091213" y="163871"/>
                  </a:cubicBezTo>
                  <a:cubicBezTo>
                    <a:pt x="1089443" y="166083"/>
                    <a:pt x="1079267" y="168738"/>
                    <a:pt x="1068205" y="169623"/>
                  </a:cubicBezTo>
                  <a:cubicBezTo>
                    <a:pt x="1057144" y="170508"/>
                    <a:pt x="1036349" y="174933"/>
                    <a:pt x="1022633" y="179799"/>
                  </a:cubicBezTo>
                  <a:cubicBezTo>
                    <a:pt x="1008474" y="184224"/>
                    <a:pt x="994758" y="187321"/>
                    <a:pt x="991219" y="185994"/>
                  </a:cubicBezTo>
                  <a:cubicBezTo>
                    <a:pt x="988121" y="184666"/>
                    <a:pt x="982812" y="185551"/>
                    <a:pt x="979715" y="188206"/>
                  </a:cubicBezTo>
                  <a:cubicBezTo>
                    <a:pt x="977060" y="190418"/>
                    <a:pt x="966884" y="193515"/>
                    <a:pt x="957592" y="195285"/>
                  </a:cubicBezTo>
                  <a:cubicBezTo>
                    <a:pt x="948301" y="197055"/>
                    <a:pt x="942106" y="200152"/>
                    <a:pt x="943434" y="202807"/>
                  </a:cubicBezTo>
                  <a:cubicBezTo>
                    <a:pt x="945204" y="205019"/>
                    <a:pt x="940779" y="206789"/>
                    <a:pt x="933700" y="205904"/>
                  </a:cubicBezTo>
                  <a:cubicBezTo>
                    <a:pt x="927063" y="205462"/>
                    <a:pt x="916444" y="208116"/>
                    <a:pt x="910250" y="211214"/>
                  </a:cubicBezTo>
                  <a:cubicBezTo>
                    <a:pt x="904056" y="214753"/>
                    <a:pt x="889455" y="218735"/>
                    <a:pt x="877066" y="220947"/>
                  </a:cubicBezTo>
                  <a:cubicBezTo>
                    <a:pt x="839458" y="226699"/>
                    <a:pt x="837688" y="227142"/>
                    <a:pt x="826627" y="232894"/>
                  </a:cubicBezTo>
                  <a:cubicBezTo>
                    <a:pt x="820875" y="235991"/>
                    <a:pt x="807159" y="238646"/>
                    <a:pt x="795655" y="238646"/>
                  </a:cubicBezTo>
                  <a:cubicBezTo>
                    <a:pt x="784594" y="238646"/>
                    <a:pt x="772648" y="240858"/>
                    <a:pt x="769993" y="243513"/>
                  </a:cubicBezTo>
                  <a:cubicBezTo>
                    <a:pt x="766011" y="246167"/>
                    <a:pt x="764241" y="245725"/>
                    <a:pt x="764241" y="241743"/>
                  </a:cubicBezTo>
                  <a:cubicBezTo>
                    <a:pt x="764241" y="237761"/>
                    <a:pt x="762914" y="237318"/>
                    <a:pt x="760701" y="240415"/>
                  </a:cubicBezTo>
                  <a:cubicBezTo>
                    <a:pt x="756277" y="246610"/>
                    <a:pt x="740791" y="252362"/>
                    <a:pt x="744773" y="246167"/>
                  </a:cubicBezTo>
                  <a:cubicBezTo>
                    <a:pt x="746543" y="242628"/>
                    <a:pt x="744773" y="243070"/>
                    <a:pt x="738136" y="246167"/>
                  </a:cubicBezTo>
                  <a:cubicBezTo>
                    <a:pt x="733269" y="249264"/>
                    <a:pt x="728845" y="250149"/>
                    <a:pt x="728845" y="248822"/>
                  </a:cubicBezTo>
                  <a:cubicBezTo>
                    <a:pt x="728845" y="247052"/>
                    <a:pt x="723535" y="250149"/>
                    <a:pt x="716899" y="255459"/>
                  </a:cubicBezTo>
                  <a:cubicBezTo>
                    <a:pt x="708492" y="262095"/>
                    <a:pt x="701413" y="263865"/>
                    <a:pt x="692564" y="262095"/>
                  </a:cubicBezTo>
                  <a:cubicBezTo>
                    <a:pt x="684600" y="260326"/>
                    <a:pt x="677078" y="261211"/>
                    <a:pt x="672653" y="265193"/>
                  </a:cubicBezTo>
                  <a:cubicBezTo>
                    <a:pt x="666902" y="269617"/>
                    <a:pt x="665132" y="269617"/>
                    <a:pt x="663804" y="265635"/>
                  </a:cubicBezTo>
                  <a:cubicBezTo>
                    <a:pt x="662477" y="261653"/>
                    <a:pt x="658053" y="262980"/>
                    <a:pt x="649204" y="269617"/>
                  </a:cubicBezTo>
                  <a:cubicBezTo>
                    <a:pt x="640354" y="275811"/>
                    <a:pt x="633275" y="278024"/>
                    <a:pt x="625754" y="275811"/>
                  </a:cubicBezTo>
                  <a:cubicBezTo>
                    <a:pt x="619117" y="274484"/>
                    <a:pt x="612038" y="275369"/>
                    <a:pt x="608498" y="278909"/>
                  </a:cubicBezTo>
                  <a:cubicBezTo>
                    <a:pt x="604958" y="282006"/>
                    <a:pt x="587260" y="284661"/>
                    <a:pt x="565138" y="285545"/>
                  </a:cubicBezTo>
                  <a:cubicBezTo>
                    <a:pt x="544342" y="286430"/>
                    <a:pt x="525317" y="289085"/>
                    <a:pt x="522220" y="291740"/>
                  </a:cubicBezTo>
                  <a:cubicBezTo>
                    <a:pt x="519123" y="293952"/>
                    <a:pt x="508504" y="297049"/>
                    <a:pt x="497885" y="298377"/>
                  </a:cubicBezTo>
                  <a:cubicBezTo>
                    <a:pt x="487709" y="299261"/>
                    <a:pt x="477975" y="301474"/>
                    <a:pt x="476647" y="303243"/>
                  </a:cubicBezTo>
                  <a:cubicBezTo>
                    <a:pt x="472665" y="308995"/>
                    <a:pt x="462489" y="308995"/>
                    <a:pt x="456295" y="303686"/>
                  </a:cubicBezTo>
                  <a:cubicBezTo>
                    <a:pt x="450985" y="299261"/>
                    <a:pt x="450543" y="299704"/>
                    <a:pt x="452755" y="305898"/>
                  </a:cubicBezTo>
                  <a:cubicBezTo>
                    <a:pt x="454967" y="311650"/>
                    <a:pt x="452755" y="312977"/>
                    <a:pt x="441251" y="312977"/>
                  </a:cubicBezTo>
                  <a:cubicBezTo>
                    <a:pt x="432402" y="312977"/>
                    <a:pt x="428420" y="314747"/>
                    <a:pt x="430632" y="317844"/>
                  </a:cubicBezTo>
                  <a:cubicBezTo>
                    <a:pt x="432402" y="321384"/>
                    <a:pt x="430632" y="321384"/>
                    <a:pt x="423996" y="317844"/>
                  </a:cubicBezTo>
                  <a:cubicBezTo>
                    <a:pt x="416916" y="313862"/>
                    <a:pt x="414704" y="313862"/>
                    <a:pt x="414704" y="317844"/>
                  </a:cubicBezTo>
                  <a:cubicBezTo>
                    <a:pt x="414704" y="320942"/>
                    <a:pt x="410280" y="321826"/>
                    <a:pt x="403200" y="320499"/>
                  </a:cubicBezTo>
                  <a:cubicBezTo>
                    <a:pt x="395236" y="319172"/>
                    <a:pt x="392582" y="320057"/>
                    <a:pt x="394351" y="324481"/>
                  </a:cubicBezTo>
                  <a:cubicBezTo>
                    <a:pt x="395679" y="328021"/>
                    <a:pt x="394794" y="330675"/>
                    <a:pt x="392139" y="330675"/>
                  </a:cubicBezTo>
                  <a:cubicBezTo>
                    <a:pt x="389927" y="330675"/>
                    <a:pt x="386830" y="328021"/>
                    <a:pt x="385502" y="324481"/>
                  </a:cubicBezTo>
                  <a:cubicBezTo>
                    <a:pt x="382848" y="316959"/>
                    <a:pt x="358070" y="322269"/>
                    <a:pt x="351876" y="331560"/>
                  </a:cubicBezTo>
                  <a:cubicBezTo>
                    <a:pt x="349221" y="335985"/>
                    <a:pt x="347452" y="335985"/>
                    <a:pt x="344797" y="332003"/>
                  </a:cubicBezTo>
                  <a:cubicBezTo>
                    <a:pt x="342585" y="328463"/>
                    <a:pt x="339045" y="328021"/>
                    <a:pt x="335063" y="330675"/>
                  </a:cubicBezTo>
                  <a:cubicBezTo>
                    <a:pt x="331523" y="333330"/>
                    <a:pt x="324002" y="335100"/>
                    <a:pt x="318692" y="335100"/>
                  </a:cubicBezTo>
                  <a:cubicBezTo>
                    <a:pt x="312940" y="335100"/>
                    <a:pt x="308516" y="337312"/>
                    <a:pt x="308516" y="339525"/>
                  </a:cubicBezTo>
                  <a:cubicBezTo>
                    <a:pt x="308516" y="342179"/>
                    <a:pt x="300994" y="343949"/>
                    <a:pt x="292145" y="343949"/>
                  </a:cubicBezTo>
                  <a:cubicBezTo>
                    <a:pt x="282854" y="344391"/>
                    <a:pt x="267810" y="347046"/>
                    <a:pt x="258961" y="350143"/>
                  </a:cubicBezTo>
                  <a:cubicBezTo>
                    <a:pt x="249670" y="353683"/>
                    <a:pt x="233741" y="355010"/>
                    <a:pt x="223565" y="354125"/>
                  </a:cubicBezTo>
                  <a:cubicBezTo>
                    <a:pt x="208079" y="352356"/>
                    <a:pt x="202770" y="353683"/>
                    <a:pt x="196133" y="361205"/>
                  </a:cubicBezTo>
                  <a:cubicBezTo>
                    <a:pt x="189496" y="368284"/>
                    <a:pt x="186399" y="369169"/>
                    <a:pt x="181532" y="365629"/>
                  </a:cubicBezTo>
                  <a:cubicBezTo>
                    <a:pt x="177108" y="361647"/>
                    <a:pt x="176223" y="361647"/>
                    <a:pt x="177993" y="366957"/>
                  </a:cubicBezTo>
                  <a:cubicBezTo>
                    <a:pt x="180205" y="372266"/>
                    <a:pt x="176665" y="373593"/>
                    <a:pt x="163834" y="373593"/>
                  </a:cubicBezTo>
                  <a:cubicBezTo>
                    <a:pt x="154543" y="374036"/>
                    <a:pt x="141269" y="375363"/>
                    <a:pt x="133747" y="377133"/>
                  </a:cubicBezTo>
                  <a:cubicBezTo>
                    <a:pt x="126668" y="378903"/>
                    <a:pt x="115607" y="380673"/>
                    <a:pt x="109413" y="381115"/>
                  </a:cubicBezTo>
                  <a:cubicBezTo>
                    <a:pt x="103218" y="381115"/>
                    <a:pt x="97024" y="383327"/>
                    <a:pt x="95697" y="385097"/>
                  </a:cubicBezTo>
                  <a:cubicBezTo>
                    <a:pt x="94369" y="386867"/>
                    <a:pt x="87290" y="389079"/>
                    <a:pt x="80653" y="389964"/>
                  </a:cubicBezTo>
                  <a:cubicBezTo>
                    <a:pt x="73574" y="390849"/>
                    <a:pt x="66937" y="393504"/>
                    <a:pt x="66052" y="396158"/>
                  </a:cubicBezTo>
                  <a:cubicBezTo>
                    <a:pt x="64725" y="400140"/>
                    <a:pt x="62070" y="400140"/>
                    <a:pt x="55433" y="396601"/>
                  </a:cubicBezTo>
                  <a:cubicBezTo>
                    <a:pt x="49239" y="393061"/>
                    <a:pt x="47469" y="393061"/>
                    <a:pt x="49239" y="396601"/>
                  </a:cubicBezTo>
                  <a:cubicBezTo>
                    <a:pt x="51009" y="399255"/>
                    <a:pt x="47469" y="402353"/>
                    <a:pt x="40833" y="404122"/>
                  </a:cubicBezTo>
                  <a:cubicBezTo>
                    <a:pt x="34638" y="405450"/>
                    <a:pt x="29771" y="408547"/>
                    <a:pt x="29771" y="410759"/>
                  </a:cubicBezTo>
                  <a:cubicBezTo>
                    <a:pt x="29771" y="412971"/>
                    <a:pt x="28001" y="414741"/>
                    <a:pt x="25347" y="414741"/>
                  </a:cubicBezTo>
                  <a:cubicBezTo>
                    <a:pt x="23134" y="414741"/>
                    <a:pt x="20922" y="412971"/>
                    <a:pt x="20922" y="41031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="" xmlns:a16="http://schemas.microsoft.com/office/drawing/2014/main" id="{D19CA708-F7EB-4E8C-B700-8F8BEDBFFD20}"/>
                </a:ext>
              </a:extLst>
            </p:cNvPr>
            <p:cNvSpPr/>
            <p:nvPr/>
          </p:nvSpPr>
          <p:spPr>
            <a:xfrm flipV="1">
              <a:off x="5699281" y="4482034"/>
              <a:ext cx="10298" cy="8849"/>
            </a:xfrm>
            <a:custGeom>
              <a:avLst/>
              <a:gdLst>
                <a:gd name="connsiteX0" fmla="*/ -5751 w 10298"/>
                <a:gd name="connsiteY0" fmla="*/ 79 h 8849"/>
                <a:gd name="connsiteX1" fmla="*/ -3981 w 10298"/>
                <a:gd name="connsiteY1" fmla="*/ -4346 h 8849"/>
                <a:gd name="connsiteX2" fmla="*/ 3098 w 10298"/>
                <a:gd name="connsiteY2" fmla="*/ 79 h 8849"/>
                <a:gd name="connsiteX3" fmla="*/ 1329 w 10298"/>
                <a:gd name="connsiteY3" fmla="*/ 4503 h 8849"/>
                <a:gd name="connsiteX4" fmla="*/ -5751 w 10298"/>
                <a:gd name="connsiteY4" fmla="*/ 79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8" h="8849">
                  <a:moveTo>
                    <a:pt x="-5751" y="79"/>
                  </a:moveTo>
                  <a:cubicBezTo>
                    <a:pt x="-7078" y="-2134"/>
                    <a:pt x="-6636" y="-4346"/>
                    <a:pt x="-3981" y="-4346"/>
                  </a:cubicBezTo>
                  <a:cubicBezTo>
                    <a:pt x="-1769" y="-4346"/>
                    <a:pt x="1771" y="-2134"/>
                    <a:pt x="3098" y="79"/>
                  </a:cubicBezTo>
                  <a:cubicBezTo>
                    <a:pt x="4426" y="2733"/>
                    <a:pt x="3983" y="4503"/>
                    <a:pt x="1329" y="4503"/>
                  </a:cubicBezTo>
                  <a:cubicBezTo>
                    <a:pt x="-884" y="4503"/>
                    <a:pt x="-4423" y="2733"/>
                    <a:pt x="-5751" y="7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="" xmlns:a16="http://schemas.microsoft.com/office/drawing/2014/main" id="{8735902F-B00D-4A70-A340-E5B605EC0149}"/>
                </a:ext>
              </a:extLst>
            </p:cNvPr>
            <p:cNvSpPr/>
            <p:nvPr/>
          </p:nvSpPr>
          <p:spPr>
            <a:xfrm flipV="1">
              <a:off x="3687379" y="4585394"/>
              <a:ext cx="53243" cy="18542"/>
            </a:xfrm>
            <a:custGeom>
              <a:avLst/>
              <a:gdLst>
                <a:gd name="connsiteX0" fmla="*/ -1628 w 53243"/>
                <a:gd name="connsiteY0" fmla="*/ 13406 h 18542"/>
                <a:gd name="connsiteX1" fmla="*/ 3681 w 53243"/>
                <a:gd name="connsiteY1" fmla="*/ 5442 h 18542"/>
                <a:gd name="connsiteX2" fmla="*/ 11645 w 53243"/>
                <a:gd name="connsiteY2" fmla="*/ -310 h 18542"/>
                <a:gd name="connsiteX3" fmla="*/ 32440 w 53243"/>
                <a:gd name="connsiteY3" fmla="*/ -3407 h 18542"/>
                <a:gd name="connsiteX4" fmla="*/ 47484 w 53243"/>
                <a:gd name="connsiteY4" fmla="*/ 3230 h 18542"/>
                <a:gd name="connsiteX5" fmla="*/ 36423 w 53243"/>
                <a:gd name="connsiteY5" fmla="*/ 2345 h 18542"/>
                <a:gd name="connsiteX6" fmla="*/ 28016 w 53243"/>
                <a:gd name="connsiteY6" fmla="*/ 2787 h 18542"/>
                <a:gd name="connsiteX7" fmla="*/ 30671 w 53243"/>
                <a:gd name="connsiteY7" fmla="*/ 7212 h 18542"/>
                <a:gd name="connsiteX8" fmla="*/ 12088 w 53243"/>
                <a:gd name="connsiteY8" fmla="*/ 13848 h 18542"/>
                <a:gd name="connsiteX9" fmla="*/ -1628 w 53243"/>
                <a:gd name="connsiteY9" fmla="*/ 13406 h 1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43" h="18542">
                  <a:moveTo>
                    <a:pt x="-1628" y="13406"/>
                  </a:moveTo>
                  <a:cubicBezTo>
                    <a:pt x="1026" y="12079"/>
                    <a:pt x="3681" y="8539"/>
                    <a:pt x="3681" y="5442"/>
                  </a:cubicBezTo>
                  <a:cubicBezTo>
                    <a:pt x="3681" y="2787"/>
                    <a:pt x="7221" y="132"/>
                    <a:pt x="11645" y="-310"/>
                  </a:cubicBezTo>
                  <a:cubicBezTo>
                    <a:pt x="15627" y="-753"/>
                    <a:pt x="24919" y="-2080"/>
                    <a:pt x="32440" y="-3407"/>
                  </a:cubicBezTo>
                  <a:cubicBezTo>
                    <a:pt x="47484" y="-5619"/>
                    <a:pt x="55890" y="-2080"/>
                    <a:pt x="47484" y="3230"/>
                  </a:cubicBezTo>
                  <a:cubicBezTo>
                    <a:pt x="44387" y="4999"/>
                    <a:pt x="39077" y="4557"/>
                    <a:pt x="36423" y="2345"/>
                  </a:cubicBezTo>
                  <a:cubicBezTo>
                    <a:pt x="32883" y="-753"/>
                    <a:pt x="30228" y="-310"/>
                    <a:pt x="28016" y="2787"/>
                  </a:cubicBezTo>
                  <a:cubicBezTo>
                    <a:pt x="26689" y="4999"/>
                    <a:pt x="27574" y="7212"/>
                    <a:pt x="30671" y="7212"/>
                  </a:cubicBezTo>
                  <a:cubicBezTo>
                    <a:pt x="43502" y="7212"/>
                    <a:pt x="29786" y="12079"/>
                    <a:pt x="12088" y="13848"/>
                  </a:cubicBezTo>
                  <a:cubicBezTo>
                    <a:pt x="1469" y="14733"/>
                    <a:pt x="-4725" y="14733"/>
                    <a:pt x="-1628" y="1340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="" xmlns:a16="http://schemas.microsoft.com/office/drawing/2014/main" id="{99F60A24-00E2-4080-B08E-571F15F94D43}"/>
                </a:ext>
              </a:extLst>
            </p:cNvPr>
            <p:cNvSpPr/>
            <p:nvPr/>
          </p:nvSpPr>
          <p:spPr>
            <a:xfrm flipV="1">
              <a:off x="5137419" y="4597427"/>
              <a:ext cx="10956" cy="3542"/>
            </a:xfrm>
            <a:custGeom>
              <a:avLst/>
              <a:gdLst>
                <a:gd name="connsiteX0" fmla="*/ -3333 w 10956"/>
                <a:gd name="connsiteY0" fmla="*/ -3264 h 3542"/>
                <a:gd name="connsiteX1" fmla="*/ 5073 w 10956"/>
                <a:gd name="connsiteY1" fmla="*/ -2822 h 3542"/>
                <a:gd name="connsiteX2" fmla="*/ -679 w 10956"/>
                <a:gd name="connsiteY2" fmla="*/ -610 h 3542"/>
                <a:gd name="connsiteX3" fmla="*/ -3333 w 10956"/>
                <a:gd name="connsiteY3" fmla="*/ -3264 h 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3542">
                  <a:moveTo>
                    <a:pt x="-3333" y="-3264"/>
                  </a:moveTo>
                  <a:cubicBezTo>
                    <a:pt x="-236" y="-4592"/>
                    <a:pt x="3746" y="-4149"/>
                    <a:pt x="5073" y="-2822"/>
                  </a:cubicBezTo>
                  <a:cubicBezTo>
                    <a:pt x="6843" y="-1494"/>
                    <a:pt x="4188" y="-167"/>
                    <a:pt x="-679" y="-610"/>
                  </a:cubicBezTo>
                  <a:cubicBezTo>
                    <a:pt x="-5546" y="-610"/>
                    <a:pt x="-6873" y="-1937"/>
                    <a:pt x="-3333" y="-326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="" xmlns:a16="http://schemas.microsoft.com/office/drawing/2014/main" id="{BF4F9AB7-C1DE-4333-B15D-0304813F0BCC}"/>
                </a:ext>
              </a:extLst>
            </p:cNvPr>
            <p:cNvSpPr/>
            <p:nvPr/>
          </p:nvSpPr>
          <p:spPr>
            <a:xfrm flipV="1">
              <a:off x="3742157" y="4605921"/>
              <a:ext cx="8849" cy="13273"/>
            </a:xfrm>
            <a:custGeom>
              <a:avLst/>
              <a:gdLst>
                <a:gd name="connsiteX0" fmla="*/ -2493 w 8849"/>
                <a:gd name="connsiteY0" fmla="*/ 2604 h 13273"/>
                <a:gd name="connsiteX1" fmla="*/ 1932 w 8849"/>
                <a:gd name="connsiteY1" fmla="*/ -4033 h 13273"/>
                <a:gd name="connsiteX2" fmla="*/ 6356 w 8849"/>
                <a:gd name="connsiteY2" fmla="*/ 2604 h 13273"/>
                <a:gd name="connsiteX3" fmla="*/ 1932 w 8849"/>
                <a:gd name="connsiteY3" fmla="*/ 9241 h 13273"/>
                <a:gd name="connsiteX4" fmla="*/ -2493 w 8849"/>
                <a:gd name="connsiteY4" fmla="*/ 2604 h 1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3273">
                  <a:moveTo>
                    <a:pt x="-2493" y="2604"/>
                  </a:moveTo>
                  <a:cubicBezTo>
                    <a:pt x="-2493" y="-935"/>
                    <a:pt x="-281" y="-4033"/>
                    <a:pt x="1932" y="-4033"/>
                  </a:cubicBezTo>
                  <a:cubicBezTo>
                    <a:pt x="4586" y="-4033"/>
                    <a:pt x="6356" y="-935"/>
                    <a:pt x="6356" y="2604"/>
                  </a:cubicBezTo>
                  <a:cubicBezTo>
                    <a:pt x="6356" y="6144"/>
                    <a:pt x="4586" y="9241"/>
                    <a:pt x="1932" y="9241"/>
                  </a:cubicBezTo>
                  <a:cubicBezTo>
                    <a:pt x="-281" y="9241"/>
                    <a:pt x="-2493" y="6144"/>
                    <a:pt x="-2493" y="260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="" xmlns:a16="http://schemas.microsoft.com/office/drawing/2014/main" id="{F8C73583-CF4E-47A8-B3F5-F1F5E9F39F3E}"/>
                </a:ext>
              </a:extLst>
            </p:cNvPr>
            <p:cNvSpPr/>
            <p:nvPr/>
          </p:nvSpPr>
          <p:spPr>
            <a:xfrm flipV="1">
              <a:off x="3755266" y="4605958"/>
              <a:ext cx="70956" cy="25410"/>
            </a:xfrm>
            <a:custGeom>
              <a:avLst/>
              <a:gdLst>
                <a:gd name="connsiteX0" fmla="*/ 678 w 70956"/>
                <a:gd name="connsiteY0" fmla="*/ 18333 h 25410"/>
                <a:gd name="connsiteX1" fmla="*/ 8200 w 70956"/>
                <a:gd name="connsiteY1" fmla="*/ 3732 h 25410"/>
                <a:gd name="connsiteX2" fmla="*/ 21474 w 70956"/>
                <a:gd name="connsiteY2" fmla="*/ -250 h 25410"/>
                <a:gd name="connsiteX3" fmla="*/ 68373 w 70956"/>
                <a:gd name="connsiteY3" fmla="*/ 193 h 25410"/>
                <a:gd name="connsiteX4" fmla="*/ 50675 w 70956"/>
                <a:gd name="connsiteY4" fmla="*/ 15236 h 25410"/>
                <a:gd name="connsiteX5" fmla="*/ 37402 w 70956"/>
                <a:gd name="connsiteY5" fmla="*/ 17448 h 25410"/>
                <a:gd name="connsiteX6" fmla="*/ 31650 w 70956"/>
                <a:gd name="connsiteY6" fmla="*/ 14351 h 25410"/>
                <a:gd name="connsiteX7" fmla="*/ 12625 w 70956"/>
                <a:gd name="connsiteY7" fmla="*/ 17448 h 25410"/>
                <a:gd name="connsiteX8" fmla="*/ 678 w 70956"/>
                <a:gd name="connsiteY8" fmla="*/ 18333 h 2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956" h="25410">
                  <a:moveTo>
                    <a:pt x="678" y="18333"/>
                  </a:moveTo>
                  <a:cubicBezTo>
                    <a:pt x="-5958" y="11697"/>
                    <a:pt x="-1976" y="3732"/>
                    <a:pt x="8200" y="3732"/>
                  </a:cubicBezTo>
                  <a:cubicBezTo>
                    <a:pt x="14394" y="3732"/>
                    <a:pt x="20146" y="1963"/>
                    <a:pt x="21474" y="-250"/>
                  </a:cubicBezTo>
                  <a:cubicBezTo>
                    <a:pt x="25013" y="-5559"/>
                    <a:pt x="68373" y="-5117"/>
                    <a:pt x="68373" y="193"/>
                  </a:cubicBezTo>
                  <a:cubicBezTo>
                    <a:pt x="68373" y="6387"/>
                    <a:pt x="58640" y="14794"/>
                    <a:pt x="50675" y="15236"/>
                  </a:cubicBezTo>
                  <a:cubicBezTo>
                    <a:pt x="47136" y="15679"/>
                    <a:pt x="40941" y="16564"/>
                    <a:pt x="37402" y="17448"/>
                  </a:cubicBezTo>
                  <a:cubicBezTo>
                    <a:pt x="33862" y="18333"/>
                    <a:pt x="31208" y="17006"/>
                    <a:pt x="31650" y="14351"/>
                  </a:cubicBezTo>
                  <a:cubicBezTo>
                    <a:pt x="32977" y="8599"/>
                    <a:pt x="16607" y="11254"/>
                    <a:pt x="12625" y="17448"/>
                  </a:cubicBezTo>
                  <a:cubicBezTo>
                    <a:pt x="9970" y="22315"/>
                    <a:pt x="4660" y="22758"/>
                    <a:pt x="678" y="1833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="" xmlns:a16="http://schemas.microsoft.com/office/drawing/2014/main" id="{CC34548C-9AEF-4276-9BA3-25B4D654FD28}"/>
                </a:ext>
              </a:extLst>
            </p:cNvPr>
            <p:cNvSpPr/>
            <p:nvPr/>
          </p:nvSpPr>
          <p:spPr>
            <a:xfrm flipV="1">
              <a:off x="3861619" y="4623619"/>
              <a:ext cx="7260" cy="8849"/>
            </a:xfrm>
            <a:custGeom>
              <a:avLst/>
              <a:gdLst>
                <a:gd name="connsiteX0" fmla="*/ -2734 w 7260"/>
                <a:gd name="connsiteY0" fmla="*/ 431 h 8849"/>
                <a:gd name="connsiteX1" fmla="*/ 2133 w 7260"/>
                <a:gd name="connsiteY1" fmla="*/ -3994 h 8849"/>
                <a:gd name="connsiteX2" fmla="*/ 3902 w 7260"/>
                <a:gd name="connsiteY2" fmla="*/ 431 h 8849"/>
                <a:gd name="connsiteX3" fmla="*/ -965 w 7260"/>
                <a:gd name="connsiteY3" fmla="*/ 4855 h 8849"/>
                <a:gd name="connsiteX4" fmla="*/ -2734 w 7260"/>
                <a:gd name="connsiteY4" fmla="*/ 431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2734" y="431"/>
                  </a:moveTo>
                  <a:cubicBezTo>
                    <a:pt x="-2734" y="-1782"/>
                    <a:pt x="-522" y="-3994"/>
                    <a:pt x="2133" y="-3994"/>
                  </a:cubicBezTo>
                  <a:cubicBezTo>
                    <a:pt x="4345" y="-3994"/>
                    <a:pt x="5230" y="-1782"/>
                    <a:pt x="3902" y="431"/>
                  </a:cubicBezTo>
                  <a:cubicBezTo>
                    <a:pt x="2575" y="3085"/>
                    <a:pt x="363" y="4855"/>
                    <a:pt x="-965" y="4855"/>
                  </a:cubicBezTo>
                  <a:cubicBezTo>
                    <a:pt x="-1849" y="4855"/>
                    <a:pt x="-2734" y="3085"/>
                    <a:pt x="-2734" y="43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="" xmlns:a16="http://schemas.microsoft.com/office/drawing/2014/main" id="{B2CAE7B2-602B-4F2C-B17F-FF793BE99656}"/>
                </a:ext>
              </a:extLst>
            </p:cNvPr>
            <p:cNvSpPr/>
            <p:nvPr/>
          </p:nvSpPr>
          <p:spPr>
            <a:xfrm flipV="1">
              <a:off x="3832582" y="4628043"/>
              <a:ext cx="22677" cy="8849"/>
            </a:xfrm>
            <a:custGeom>
              <a:avLst/>
              <a:gdLst>
                <a:gd name="connsiteX0" fmla="*/ -2414 w 22677"/>
                <a:gd name="connsiteY0" fmla="*/ 442 h 8849"/>
                <a:gd name="connsiteX1" fmla="*/ 5993 w 22677"/>
                <a:gd name="connsiteY1" fmla="*/ -3983 h 8849"/>
                <a:gd name="connsiteX2" fmla="*/ 19709 w 22677"/>
                <a:gd name="connsiteY2" fmla="*/ 442 h 8849"/>
                <a:gd name="connsiteX3" fmla="*/ 11302 w 22677"/>
                <a:gd name="connsiteY3" fmla="*/ 4866 h 8849"/>
                <a:gd name="connsiteX4" fmla="*/ -2414 w 22677"/>
                <a:gd name="connsiteY4" fmla="*/ 442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77" h="8849">
                  <a:moveTo>
                    <a:pt x="-2414" y="442"/>
                  </a:moveTo>
                  <a:cubicBezTo>
                    <a:pt x="-3741" y="-2213"/>
                    <a:pt x="-201" y="-3983"/>
                    <a:pt x="5993" y="-3983"/>
                  </a:cubicBezTo>
                  <a:cubicBezTo>
                    <a:pt x="12187" y="-3983"/>
                    <a:pt x="18382" y="-1771"/>
                    <a:pt x="19709" y="442"/>
                  </a:cubicBezTo>
                  <a:cubicBezTo>
                    <a:pt x="21036" y="3096"/>
                    <a:pt x="17497" y="4866"/>
                    <a:pt x="11302" y="4866"/>
                  </a:cubicBezTo>
                  <a:cubicBezTo>
                    <a:pt x="5108" y="4866"/>
                    <a:pt x="-1086" y="3096"/>
                    <a:pt x="-2414" y="44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="" xmlns:a16="http://schemas.microsoft.com/office/drawing/2014/main" id="{158F1E0A-67DB-4F96-87AE-4253A2B50B5B}"/>
                </a:ext>
              </a:extLst>
            </p:cNvPr>
            <p:cNvSpPr/>
            <p:nvPr/>
          </p:nvSpPr>
          <p:spPr>
            <a:xfrm flipV="1">
              <a:off x="3861619" y="4628429"/>
              <a:ext cx="181405" cy="54299"/>
            </a:xfrm>
            <a:custGeom>
              <a:avLst/>
              <a:gdLst>
                <a:gd name="connsiteX0" fmla="*/ 9035 w 181405"/>
                <a:gd name="connsiteY0" fmla="*/ 45007 h 54299"/>
                <a:gd name="connsiteX1" fmla="*/ 1513 w 181405"/>
                <a:gd name="connsiteY1" fmla="*/ 39698 h 54299"/>
                <a:gd name="connsiteX2" fmla="*/ -2912 w 181405"/>
                <a:gd name="connsiteY2" fmla="*/ 38813 h 54299"/>
                <a:gd name="connsiteX3" fmla="*/ 21423 w 181405"/>
                <a:gd name="connsiteY3" fmla="*/ 21558 h 54299"/>
                <a:gd name="connsiteX4" fmla="*/ 42219 w 181405"/>
                <a:gd name="connsiteY4" fmla="*/ 20673 h 54299"/>
                <a:gd name="connsiteX5" fmla="*/ 64341 w 181405"/>
                <a:gd name="connsiteY5" fmla="*/ 14036 h 54299"/>
                <a:gd name="connsiteX6" fmla="*/ 79827 w 181405"/>
                <a:gd name="connsiteY6" fmla="*/ 10054 h 54299"/>
                <a:gd name="connsiteX7" fmla="*/ 97083 w 181405"/>
                <a:gd name="connsiteY7" fmla="*/ 6072 h 54299"/>
                <a:gd name="connsiteX8" fmla="*/ 122302 w 181405"/>
                <a:gd name="connsiteY8" fmla="*/ -1008 h 54299"/>
                <a:gd name="connsiteX9" fmla="*/ 149734 w 181405"/>
                <a:gd name="connsiteY9" fmla="*/ -3662 h 54299"/>
                <a:gd name="connsiteX10" fmla="*/ 178494 w 181405"/>
                <a:gd name="connsiteY10" fmla="*/ 7842 h 54299"/>
                <a:gd name="connsiteX11" fmla="*/ 171414 w 181405"/>
                <a:gd name="connsiteY11" fmla="*/ 9169 h 54299"/>
                <a:gd name="connsiteX12" fmla="*/ 167875 w 181405"/>
                <a:gd name="connsiteY12" fmla="*/ 11824 h 54299"/>
                <a:gd name="connsiteX13" fmla="*/ 161681 w 181405"/>
                <a:gd name="connsiteY13" fmla="*/ 14478 h 54299"/>
                <a:gd name="connsiteX14" fmla="*/ 151947 w 181405"/>
                <a:gd name="connsiteY14" fmla="*/ 16248 h 54299"/>
                <a:gd name="connsiteX15" fmla="*/ 142213 w 181405"/>
                <a:gd name="connsiteY15" fmla="*/ 19345 h 54299"/>
                <a:gd name="connsiteX16" fmla="*/ 127169 w 181405"/>
                <a:gd name="connsiteY16" fmla="*/ 20673 h 54299"/>
                <a:gd name="connsiteX17" fmla="*/ 74960 w 181405"/>
                <a:gd name="connsiteY17" fmla="*/ 33504 h 54299"/>
                <a:gd name="connsiteX18" fmla="*/ 63899 w 181405"/>
                <a:gd name="connsiteY18" fmla="*/ 29964 h 54299"/>
                <a:gd name="connsiteX19" fmla="*/ 38679 w 181405"/>
                <a:gd name="connsiteY19" fmla="*/ 29964 h 54299"/>
                <a:gd name="connsiteX20" fmla="*/ 45758 w 181405"/>
                <a:gd name="connsiteY20" fmla="*/ 33061 h 54299"/>
                <a:gd name="connsiteX21" fmla="*/ 50183 w 181405"/>
                <a:gd name="connsiteY21" fmla="*/ 39698 h 54299"/>
                <a:gd name="connsiteX22" fmla="*/ 30715 w 181405"/>
                <a:gd name="connsiteY22" fmla="*/ 39698 h 54299"/>
                <a:gd name="connsiteX23" fmla="*/ 13902 w 181405"/>
                <a:gd name="connsiteY23" fmla="*/ 45450 h 54299"/>
                <a:gd name="connsiteX24" fmla="*/ 9035 w 181405"/>
                <a:gd name="connsiteY24" fmla="*/ 45007 h 5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405" h="54299">
                  <a:moveTo>
                    <a:pt x="9035" y="45007"/>
                  </a:moveTo>
                  <a:cubicBezTo>
                    <a:pt x="7265" y="40583"/>
                    <a:pt x="4168" y="38371"/>
                    <a:pt x="1513" y="39698"/>
                  </a:cubicBezTo>
                  <a:cubicBezTo>
                    <a:pt x="-699" y="41025"/>
                    <a:pt x="-2912" y="40583"/>
                    <a:pt x="-2912" y="38813"/>
                  </a:cubicBezTo>
                  <a:cubicBezTo>
                    <a:pt x="-2912" y="34831"/>
                    <a:pt x="14344" y="22885"/>
                    <a:pt x="21423" y="21558"/>
                  </a:cubicBezTo>
                  <a:cubicBezTo>
                    <a:pt x="24078" y="21558"/>
                    <a:pt x="33370" y="20673"/>
                    <a:pt x="42219" y="20673"/>
                  </a:cubicBezTo>
                  <a:cubicBezTo>
                    <a:pt x="51510" y="20230"/>
                    <a:pt x="61244" y="17133"/>
                    <a:pt x="64341" y="14036"/>
                  </a:cubicBezTo>
                  <a:cubicBezTo>
                    <a:pt x="66996" y="10496"/>
                    <a:pt x="74075" y="9169"/>
                    <a:pt x="79827" y="10054"/>
                  </a:cubicBezTo>
                  <a:cubicBezTo>
                    <a:pt x="85579" y="10939"/>
                    <a:pt x="93101" y="9169"/>
                    <a:pt x="97083" y="6072"/>
                  </a:cubicBezTo>
                  <a:cubicBezTo>
                    <a:pt x="101065" y="2975"/>
                    <a:pt x="112568" y="-123"/>
                    <a:pt x="122302" y="-1008"/>
                  </a:cubicBezTo>
                  <a:cubicBezTo>
                    <a:pt x="132479" y="-1892"/>
                    <a:pt x="144867" y="-3220"/>
                    <a:pt x="149734" y="-3662"/>
                  </a:cubicBezTo>
                  <a:cubicBezTo>
                    <a:pt x="160353" y="-5432"/>
                    <a:pt x="178494" y="2090"/>
                    <a:pt x="178494" y="7842"/>
                  </a:cubicBezTo>
                  <a:cubicBezTo>
                    <a:pt x="178494" y="10054"/>
                    <a:pt x="175397" y="10496"/>
                    <a:pt x="171414" y="9169"/>
                  </a:cubicBezTo>
                  <a:cubicBezTo>
                    <a:pt x="166990" y="7399"/>
                    <a:pt x="165663" y="8284"/>
                    <a:pt x="167875" y="11824"/>
                  </a:cubicBezTo>
                  <a:cubicBezTo>
                    <a:pt x="170087" y="14921"/>
                    <a:pt x="167875" y="15806"/>
                    <a:pt x="161681" y="14478"/>
                  </a:cubicBezTo>
                  <a:cubicBezTo>
                    <a:pt x="156371" y="12708"/>
                    <a:pt x="151947" y="13593"/>
                    <a:pt x="151947" y="16248"/>
                  </a:cubicBezTo>
                  <a:cubicBezTo>
                    <a:pt x="151947" y="18460"/>
                    <a:pt x="147522" y="19788"/>
                    <a:pt x="142213" y="19345"/>
                  </a:cubicBezTo>
                  <a:cubicBezTo>
                    <a:pt x="136461" y="18460"/>
                    <a:pt x="129824" y="19345"/>
                    <a:pt x="127169" y="20673"/>
                  </a:cubicBezTo>
                  <a:cubicBezTo>
                    <a:pt x="120533" y="25097"/>
                    <a:pt x="85136" y="33946"/>
                    <a:pt x="74960" y="33504"/>
                  </a:cubicBezTo>
                  <a:cubicBezTo>
                    <a:pt x="70093" y="33504"/>
                    <a:pt x="65226" y="31734"/>
                    <a:pt x="63899" y="29964"/>
                  </a:cubicBezTo>
                  <a:cubicBezTo>
                    <a:pt x="60359" y="25540"/>
                    <a:pt x="43103" y="25540"/>
                    <a:pt x="38679" y="29964"/>
                  </a:cubicBezTo>
                  <a:cubicBezTo>
                    <a:pt x="36909" y="31734"/>
                    <a:pt x="40006" y="33061"/>
                    <a:pt x="45758" y="33061"/>
                  </a:cubicBezTo>
                  <a:cubicBezTo>
                    <a:pt x="54165" y="33061"/>
                    <a:pt x="54607" y="33946"/>
                    <a:pt x="50183" y="39698"/>
                  </a:cubicBezTo>
                  <a:cubicBezTo>
                    <a:pt x="43103" y="48105"/>
                    <a:pt x="34254" y="48105"/>
                    <a:pt x="30715" y="39698"/>
                  </a:cubicBezTo>
                  <a:cubicBezTo>
                    <a:pt x="27618" y="31734"/>
                    <a:pt x="15671" y="35716"/>
                    <a:pt x="13902" y="45450"/>
                  </a:cubicBezTo>
                  <a:cubicBezTo>
                    <a:pt x="12574" y="52087"/>
                    <a:pt x="12132" y="52087"/>
                    <a:pt x="9035" y="4500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="" xmlns:a16="http://schemas.microsoft.com/office/drawing/2014/main" id="{A8647287-2ED8-4F64-B023-5B6D7A0CADCD}"/>
                </a:ext>
              </a:extLst>
            </p:cNvPr>
            <p:cNvSpPr/>
            <p:nvPr/>
          </p:nvSpPr>
          <p:spPr>
            <a:xfrm flipV="1">
              <a:off x="3541364" y="4664237"/>
              <a:ext cx="1452460" cy="439601"/>
            </a:xfrm>
            <a:custGeom>
              <a:avLst/>
              <a:gdLst>
                <a:gd name="connsiteX0" fmla="*/ 22914 w 1452460"/>
                <a:gd name="connsiteY0" fmla="*/ 425981 h 439601"/>
                <a:gd name="connsiteX1" fmla="*/ 5216 w 1452460"/>
                <a:gd name="connsiteY1" fmla="*/ 412265 h 439601"/>
                <a:gd name="connsiteX2" fmla="*/ -3190 w 1452460"/>
                <a:gd name="connsiteY2" fmla="*/ 401646 h 439601"/>
                <a:gd name="connsiteX3" fmla="*/ 6101 w 1452460"/>
                <a:gd name="connsiteY3" fmla="*/ 395894 h 439601"/>
                <a:gd name="connsiteX4" fmla="*/ 10083 w 1452460"/>
                <a:gd name="connsiteY4" fmla="*/ 394124 h 439601"/>
                <a:gd name="connsiteX5" fmla="*/ 25569 w 1452460"/>
                <a:gd name="connsiteY5" fmla="*/ 395009 h 439601"/>
                <a:gd name="connsiteX6" fmla="*/ 29109 w 1452460"/>
                <a:gd name="connsiteY6" fmla="*/ 394124 h 439601"/>
                <a:gd name="connsiteX7" fmla="*/ 45037 w 1452460"/>
                <a:gd name="connsiteY7" fmla="*/ 388372 h 439601"/>
                <a:gd name="connsiteX8" fmla="*/ 57868 w 1452460"/>
                <a:gd name="connsiteY8" fmla="*/ 383948 h 439601"/>
                <a:gd name="connsiteX9" fmla="*/ 77336 w 1452460"/>
                <a:gd name="connsiteY9" fmla="*/ 385275 h 439601"/>
                <a:gd name="connsiteX10" fmla="*/ 80433 w 1452460"/>
                <a:gd name="connsiteY10" fmla="*/ 385275 h 439601"/>
                <a:gd name="connsiteX11" fmla="*/ 86185 w 1452460"/>
                <a:gd name="connsiteY11" fmla="*/ 379523 h 439601"/>
                <a:gd name="connsiteX12" fmla="*/ 95476 w 1452460"/>
                <a:gd name="connsiteY12" fmla="*/ 375983 h 439601"/>
                <a:gd name="connsiteX13" fmla="*/ 122023 w 1452460"/>
                <a:gd name="connsiteY13" fmla="*/ 372886 h 439601"/>
                <a:gd name="connsiteX14" fmla="*/ 148571 w 1452460"/>
                <a:gd name="connsiteY14" fmla="*/ 369789 h 439601"/>
                <a:gd name="connsiteX15" fmla="*/ 154322 w 1452460"/>
                <a:gd name="connsiteY15" fmla="*/ 366250 h 439601"/>
                <a:gd name="connsiteX16" fmla="*/ 172905 w 1452460"/>
                <a:gd name="connsiteY16" fmla="*/ 359170 h 439601"/>
                <a:gd name="connsiteX17" fmla="*/ 196355 w 1452460"/>
                <a:gd name="connsiteY17" fmla="*/ 352091 h 439601"/>
                <a:gd name="connsiteX18" fmla="*/ 206089 w 1452460"/>
                <a:gd name="connsiteY18" fmla="*/ 348551 h 439601"/>
                <a:gd name="connsiteX19" fmla="*/ 216266 w 1452460"/>
                <a:gd name="connsiteY19" fmla="*/ 344127 h 439601"/>
                <a:gd name="connsiteX20" fmla="*/ 236176 w 1452460"/>
                <a:gd name="connsiteY20" fmla="*/ 337048 h 439601"/>
                <a:gd name="connsiteX21" fmla="*/ 250334 w 1452460"/>
                <a:gd name="connsiteY21" fmla="*/ 333066 h 439601"/>
                <a:gd name="connsiteX22" fmla="*/ 254759 w 1452460"/>
                <a:gd name="connsiteY22" fmla="*/ 330853 h 439601"/>
                <a:gd name="connsiteX23" fmla="*/ 260511 w 1452460"/>
                <a:gd name="connsiteY23" fmla="*/ 327756 h 439601"/>
                <a:gd name="connsiteX24" fmla="*/ 316260 w 1452460"/>
                <a:gd name="connsiteY24" fmla="*/ 318907 h 439601"/>
                <a:gd name="connsiteX25" fmla="*/ 341037 w 1452460"/>
                <a:gd name="connsiteY25" fmla="*/ 315368 h 439601"/>
                <a:gd name="connsiteX26" fmla="*/ 377318 w 1452460"/>
                <a:gd name="connsiteY26" fmla="*/ 310058 h 439601"/>
                <a:gd name="connsiteX27" fmla="*/ 393246 w 1452460"/>
                <a:gd name="connsiteY27" fmla="*/ 306961 h 439601"/>
                <a:gd name="connsiteX28" fmla="*/ 411829 w 1452460"/>
                <a:gd name="connsiteY28" fmla="*/ 302094 h 439601"/>
                <a:gd name="connsiteX29" fmla="*/ 430855 w 1452460"/>
                <a:gd name="connsiteY29" fmla="*/ 297670 h 439601"/>
                <a:gd name="connsiteX30" fmla="*/ 443686 w 1452460"/>
                <a:gd name="connsiteY30" fmla="*/ 292803 h 439601"/>
                <a:gd name="connsiteX31" fmla="*/ 473330 w 1452460"/>
                <a:gd name="connsiteY31" fmla="*/ 288821 h 439601"/>
                <a:gd name="connsiteX32" fmla="*/ 495453 w 1452460"/>
                <a:gd name="connsiteY32" fmla="*/ 287051 h 439601"/>
                <a:gd name="connsiteX33" fmla="*/ 511381 w 1452460"/>
                <a:gd name="connsiteY33" fmla="*/ 282184 h 439601"/>
                <a:gd name="connsiteX34" fmla="*/ 525539 w 1452460"/>
                <a:gd name="connsiteY34" fmla="*/ 277317 h 439601"/>
                <a:gd name="connsiteX35" fmla="*/ 547662 w 1452460"/>
                <a:gd name="connsiteY35" fmla="*/ 271122 h 439601"/>
                <a:gd name="connsiteX36" fmla="*/ 577306 w 1452460"/>
                <a:gd name="connsiteY36" fmla="*/ 264928 h 439601"/>
                <a:gd name="connsiteX37" fmla="*/ 586598 w 1452460"/>
                <a:gd name="connsiteY37" fmla="*/ 262716 h 439601"/>
                <a:gd name="connsiteX38" fmla="*/ 594119 w 1452460"/>
                <a:gd name="connsiteY38" fmla="*/ 259619 h 439601"/>
                <a:gd name="connsiteX39" fmla="*/ 598101 w 1452460"/>
                <a:gd name="connsiteY39" fmla="*/ 259176 h 439601"/>
                <a:gd name="connsiteX40" fmla="*/ 599429 w 1452460"/>
                <a:gd name="connsiteY40" fmla="*/ 264486 h 439601"/>
                <a:gd name="connsiteX41" fmla="*/ 604296 w 1452460"/>
                <a:gd name="connsiteY41" fmla="*/ 256964 h 439601"/>
                <a:gd name="connsiteX42" fmla="*/ 609163 w 1452460"/>
                <a:gd name="connsiteY42" fmla="*/ 254309 h 439601"/>
                <a:gd name="connsiteX43" fmla="*/ 625533 w 1452460"/>
                <a:gd name="connsiteY43" fmla="*/ 252982 h 439601"/>
                <a:gd name="connsiteX44" fmla="*/ 655620 w 1452460"/>
                <a:gd name="connsiteY44" fmla="*/ 246788 h 439601"/>
                <a:gd name="connsiteX45" fmla="*/ 676415 w 1452460"/>
                <a:gd name="connsiteY45" fmla="*/ 243690 h 439601"/>
                <a:gd name="connsiteX46" fmla="*/ 704732 w 1452460"/>
                <a:gd name="connsiteY46" fmla="*/ 239266 h 439601"/>
                <a:gd name="connsiteX47" fmla="*/ 734376 w 1452460"/>
                <a:gd name="connsiteY47" fmla="*/ 233514 h 439601"/>
                <a:gd name="connsiteX48" fmla="*/ 744110 w 1452460"/>
                <a:gd name="connsiteY48" fmla="*/ 232187 h 439601"/>
                <a:gd name="connsiteX49" fmla="*/ 750305 w 1452460"/>
                <a:gd name="connsiteY49" fmla="*/ 225550 h 439601"/>
                <a:gd name="connsiteX50" fmla="*/ 765791 w 1452460"/>
                <a:gd name="connsiteY50" fmla="*/ 217586 h 439601"/>
                <a:gd name="connsiteX51" fmla="*/ 781276 w 1452460"/>
                <a:gd name="connsiteY51" fmla="*/ 214489 h 439601"/>
                <a:gd name="connsiteX52" fmla="*/ 788356 w 1452460"/>
                <a:gd name="connsiteY52" fmla="*/ 213161 h 439601"/>
                <a:gd name="connsiteX53" fmla="*/ 863130 w 1452460"/>
                <a:gd name="connsiteY53" fmla="*/ 189269 h 439601"/>
                <a:gd name="connsiteX54" fmla="*/ 876846 w 1452460"/>
                <a:gd name="connsiteY54" fmla="*/ 185729 h 439601"/>
                <a:gd name="connsiteX55" fmla="*/ 891889 w 1452460"/>
                <a:gd name="connsiteY55" fmla="*/ 188384 h 439601"/>
                <a:gd name="connsiteX56" fmla="*/ 905163 w 1452460"/>
                <a:gd name="connsiteY56" fmla="*/ 190154 h 439601"/>
                <a:gd name="connsiteX57" fmla="*/ 918436 w 1452460"/>
                <a:gd name="connsiteY57" fmla="*/ 184844 h 439601"/>
                <a:gd name="connsiteX58" fmla="*/ 933922 w 1452460"/>
                <a:gd name="connsiteY58" fmla="*/ 178650 h 439601"/>
                <a:gd name="connsiteX59" fmla="*/ 949408 w 1452460"/>
                <a:gd name="connsiteY59" fmla="*/ 172013 h 439601"/>
                <a:gd name="connsiteX60" fmla="*/ 955160 w 1452460"/>
                <a:gd name="connsiteY60" fmla="*/ 168031 h 439601"/>
                <a:gd name="connsiteX61" fmla="*/ 979495 w 1452460"/>
                <a:gd name="connsiteY61" fmla="*/ 165377 h 439601"/>
                <a:gd name="connsiteX62" fmla="*/ 1004714 w 1452460"/>
                <a:gd name="connsiteY62" fmla="*/ 158297 h 439601"/>
                <a:gd name="connsiteX63" fmla="*/ 1016218 w 1452460"/>
                <a:gd name="connsiteY63" fmla="*/ 156527 h 439601"/>
                <a:gd name="connsiteX64" fmla="*/ 1018430 w 1452460"/>
                <a:gd name="connsiteY64" fmla="*/ 154758 h 439601"/>
                <a:gd name="connsiteX65" fmla="*/ 1026395 w 1452460"/>
                <a:gd name="connsiteY65" fmla="*/ 149448 h 439601"/>
                <a:gd name="connsiteX66" fmla="*/ 1040111 w 1452460"/>
                <a:gd name="connsiteY66" fmla="*/ 145024 h 439601"/>
                <a:gd name="connsiteX67" fmla="*/ 1062233 w 1452460"/>
                <a:gd name="connsiteY67" fmla="*/ 140599 h 439601"/>
                <a:gd name="connsiteX68" fmla="*/ 1084356 w 1452460"/>
                <a:gd name="connsiteY68" fmla="*/ 136175 h 439601"/>
                <a:gd name="connsiteX69" fmla="*/ 1090992 w 1452460"/>
                <a:gd name="connsiteY69" fmla="*/ 133962 h 439601"/>
                <a:gd name="connsiteX70" fmla="*/ 1099842 w 1452460"/>
                <a:gd name="connsiteY70" fmla="*/ 129538 h 439601"/>
                <a:gd name="connsiteX71" fmla="*/ 1111345 w 1452460"/>
                <a:gd name="connsiteY71" fmla="*/ 122901 h 439601"/>
                <a:gd name="connsiteX72" fmla="*/ 1117540 w 1452460"/>
                <a:gd name="connsiteY72" fmla="*/ 118477 h 439601"/>
                <a:gd name="connsiteX73" fmla="*/ 1127716 w 1452460"/>
                <a:gd name="connsiteY73" fmla="*/ 114052 h 439601"/>
                <a:gd name="connsiteX74" fmla="*/ 1130813 w 1452460"/>
                <a:gd name="connsiteY74" fmla="*/ 109628 h 439601"/>
                <a:gd name="connsiteX75" fmla="*/ 1143202 w 1452460"/>
                <a:gd name="connsiteY75" fmla="*/ 107858 h 439601"/>
                <a:gd name="connsiteX76" fmla="*/ 1161785 w 1452460"/>
                <a:gd name="connsiteY76" fmla="*/ 106088 h 439601"/>
                <a:gd name="connsiteX77" fmla="*/ 1172846 w 1452460"/>
                <a:gd name="connsiteY77" fmla="*/ 99009 h 439601"/>
                <a:gd name="connsiteX78" fmla="*/ 1183907 w 1452460"/>
                <a:gd name="connsiteY78" fmla="*/ 91930 h 439601"/>
                <a:gd name="connsiteX79" fmla="*/ 1197181 w 1452460"/>
                <a:gd name="connsiteY79" fmla="*/ 87505 h 439601"/>
                <a:gd name="connsiteX80" fmla="*/ 1210454 w 1452460"/>
                <a:gd name="connsiteY80" fmla="*/ 82638 h 439601"/>
                <a:gd name="connsiteX81" fmla="*/ 1221073 w 1452460"/>
                <a:gd name="connsiteY81" fmla="*/ 80426 h 439601"/>
                <a:gd name="connsiteX82" fmla="*/ 1234789 w 1452460"/>
                <a:gd name="connsiteY82" fmla="*/ 78214 h 439601"/>
                <a:gd name="connsiteX83" fmla="*/ 1244523 w 1452460"/>
                <a:gd name="connsiteY83" fmla="*/ 76001 h 439601"/>
                <a:gd name="connsiteX84" fmla="*/ 1248063 w 1452460"/>
                <a:gd name="connsiteY84" fmla="*/ 74231 h 439601"/>
                <a:gd name="connsiteX85" fmla="*/ 1252487 w 1452460"/>
                <a:gd name="connsiteY85" fmla="*/ 69807 h 439601"/>
                <a:gd name="connsiteX86" fmla="*/ 1271513 w 1452460"/>
                <a:gd name="connsiteY86" fmla="*/ 62285 h 439601"/>
                <a:gd name="connsiteX87" fmla="*/ 1309121 w 1452460"/>
                <a:gd name="connsiteY87" fmla="*/ 40605 h 439601"/>
                <a:gd name="connsiteX88" fmla="*/ 1316643 w 1452460"/>
                <a:gd name="connsiteY88" fmla="*/ 34411 h 439601"/>
                <a:gd name="connsiteX89" fmla="*/ 1348499 w 1452460"/>
                <a:gd name="connsiteY89" fmla="*/ 24234 h 439601"/>
                <a:gd name="connsiteX90" fmla="*/ 1354251 w 1452460"/>
                <a:gd name="connsiteY90" fmla="*/ 16270 h 439601"/>
                <a:gd name="connsiteX91" fmla="*/ 1355579 w 1452460"/>
                <a:gd name="connsiteY91" fmla="*/ 8749 h 439601"/>
                <a:gd name="connsiteX92" fmla="*/ 1396284 w 1452460"/>
                <a:gd name="connsiteY92" fmla="*/ -1870 h 439601"/>
                <a:gd name="connsiteX93" fmla="*/ 1424159 w 1452460"/>
                <a:gd name="connsiteY93" fmla="*/ 7421 h 439601"/>
                <a:gd name="connsiteX94" fmla="*/ 1447608 w 1452460"/>
                <a:gd name="connsiteY94" fmla="*/ 26889 h 439601"/>
                <a:gd name="connsiteX95" fmla="*/ 1444954 w 1452460"/>
                <a:gd name="connsiteY95" fmla="*/ 27332 h 439601"/>
                <a:gd name="connsiteX96" fmla="*/ 1422389 w 1452460"/>
                <a:gd name="connsiteY96" fmla="*/ 31314 h 439601"/>
                <a:gd name="connsiteX97" fmla="*/ 1405133 w 1452460"/>
                <a:gd name="connsiteY97" fmla="*/ 43702 h 439601"/>
                <a:gd name="connsiteX98" fmla="*/ 1391860 w 1452460"/>
                <a:gd name="connsiteY98" fmla="*/ 52109 h 439601"/>
                <a:gd name="connsiteX99" fmla="*/ 1378586 w 1452460"/>
                <a:gd name="connsiteY99" fmla="*/ 61400 h 439601"/>
                <a:gd name="connsiteX100" fmla="*/ 1367082 w 1452460"/>
                <a:gd name="connsiteY100" fmla="*/ 65382 h 439601"/>
                <a:gd name="connsiteX101" fmla="*/ 1348942 w 1452460"/>
                <a:gd name="connsiteY101" fmla="*/ 72462 h 439601"/>
                <a:gd name="connsiteX102" fmla="*/ 1333456 w 1452460"/>
                <a:gd name="connsiteY102" fmla="*/ 77329 h 439601"/>
                <a:gd name="connsiteX103" fmla="*/ 1322395 w 1452460"/>
                <a:gd name="connsiteY103" fmla="*/ 81311 h 439601"/>
                <a:gd name="connsiteX104" fmla="*/ 1313988 w 1452460"/>
                <a:gd name="connsiteY104" fmla="*/ 87505 h 439601"/>
                <a:gd name="connsiteX105" fmla="*/ 1307794 w 1452460"/>
                <a:gd name="connsiteY105" fmla="*/ 91930 h 439601"/>
                <a:gd name="connsiteX106" fmla="*/ 1302484 w 1452460"/>
                <a:gd name="connsiteY106" fmla="*/ 95469 h 439601"/>
                <a:gd name="connsiteX107" fmla="*/ 1276822 w 1452460"/>
                <a:gd name="connsiteY107" fmla="*/ 106088 h 439601"/>
                <a:gd name="connsiteX108" fmla="*/ 1270185 w 1452460"/>
                <a:gd name="connsiteY108" fmla="*/ 107858 h 439601"/>
                <a:gd name="connsiteX109" fmla="*/ 1263549 w 1452460"/>
                <a:gd name="connsiteY109" fmla="*/ 110513 h 439601"/>
                <a:gd name="connsiteX110" fmla="*/ 1260451 w 1452460"/>
                <a:gd name="connsiteY110" fmla="*/ 112725 h 439601"/>
                <a:gd name="connsiteX111" fmla="*/ 1252045 w 1452460"/>
                <a:gd name="connsiteY111" fmla="*/ 114495 h 439601"/>
                <a:gd name="connsiteX112" fmla="*/ 1238771 w 1452460"/>
                <a:gd name="connsiteY112" fmla="*/ 116707 h 439601"/>
                <a:gd name="connsiteX113" fmla="*/ 1234347 w 1452460"/>
                <a:gd name="connsiteY113" fmla="*/ 120689 h 439601"/>
                <a:gd name="connsiteX114" fmla="*/ 1233462 w 1452460"/>
                <a:gd name="connsiteY114" fmla="*/ 125556 h 439601"/>
                <a:gd name="connsiteX115" fmla="*/ 1197181 w 1452460"/>
                <a:gd name="connsiteY115" fmla="*/ 137502 h 439601"/>
                <a:gd name="connsiteX116" fmla="*/ 1190544 w 1452460"/>
                <a:gd name="connsiteY116" fmla="*/ 138829 h 439601"/>
                <a:gd name="connsiteX117" fmla="*/ 1183907 w 1452460"/>
                <a:gd name="connsiteY117" fmla="*/ 141484 h 439601"/>
                <a:gd name="connsiteX118" fmla="*/ 1181253 w 1452460"/>
                <a:gd name="connsiteY118" fmla="*/ 143696 h 439601"/>
                <a:gd name="connsiteX119" fmla="*/ 1164439 w 1452460"/>
                <a:gd name="connsiteY119" fmla="*/ 148121 h 439601"/>
                <a:gd name="connsiteX120" fmla="*/ 1130813 w 1452460"/>
                <a:gd name="connsiteY120" fmla="*/ 160510 h 439601"/>
                <a:gd name="connsiteX121" fmla="*/ 1126389 w 1452460"/>
                <a:gd name="connsiteY121" fmla="*/ 162722 h 439601"/>
                <a:gd name="connsiteX122" fmla="*/ 1119752 w 1452460"/>
                <a:gd name="connsiteY122" fmla="*/ 165819 h 439601"/>
                <a:gd name="connsiteX123" fmla="*/ 1111345 w 1452460"/>
                <a:gd name="connsiteY123" fmla="*/ 166261 h 439601"/>
                <a:gd name="connsiteX124" fmla="*/ 1093647 w 1452460"/>
                <a:gd name="connsiteY124" fmla="*/ 169359 h 439601"/>
                <a:gd name="connsiteX125" fmla="*/ 1079931 w 1452460"/>
                <a:gd name="connsiteY125" fmla="*/ 170686 h 439601"/>
                <a:gd name="connsiteX126" fmla="*/ 1029049 w 1452460"/>
                <a:gd name="connsiteY126" fmla="*/ 193693 h 439601"/>
                <a:gd name="connsiteX127" fmla="*/ 1008696 w 1452460"/>
                <a:gd name="connsiteY127" fmla="*/ 201658 h 439601"/>
                <a:gd name="connsiteX128" fmla="*/ 960469 w 1452460"/>
                <a:gd name="connsiteY128" fmla="*/ 218471 h 439601"/>
                <a:gd name="connsiteX129" fmla="*/ 936577 w 1452460"/>
                <a:gd name="connsiteY129" fmla="*/ 223780 h 439601"/>
                <a:gd name="connsiteX130" fmla="*/ 924631 w 1452460"/>
                <a:gd name="connsiteY130" fmla="*/ 227320 h 439601"/>
                <a:gd name="connsiteX131" fmla="*/ 918436 w 1452460"/>
                <a:gd name="connsiteY131" fmla="*/ 228205 h 439601"/>
                <a:gd name="connsiteX132" fmla="*/ 904720 w 1452460"/>
                <a:gd name="connsiteY132" fmla="*/ 230859 h 439601"/>
                <a:gd name="connsiteX133" fmla="*/ 872864 w 1452460"/>
                <a:gd name="connsiteY133" fmla="*/ 244133 h 439601"/>
                <a:gd name="connsiteX134" fmla="*/ 868439 w 1452460"/>
                <a:gd name="connsiteY134" fmla="*/ 245460 h 439601"/>
                <a:gd name="connsiteX135" fmla="*/ 858705 w 1452460"/>
                <a:gd name="connsiteY135" fmla="*/ 246788 h 439601"/>
                <a:gd name="connsiteX136" fmla="*/ 844989 w 1452460"/>
                <a:gd name="connsiteY136" fmla="*/ 251212 h 439601"/>
                <a:gd name="connsiteX137" fmla="*/ 819327 w 1452460"/>
                <a:gd name="connsiteY137" fmla="*/ 265371 h 439601"/>
                <a:gd name="connsiteX138" fmla="*/ 815345 w 1452460"/>
                <a:gd name="connsiteY138" fmla="*/ 267583 h 439601"/>
                <a:gd name="connsiteX139" fmla="*/ 806054 w 1452460"/>
                <a:gd name="connsiteY139" fmla="*/ 270238 h 439601"/>
                <a:gd name="connsiteX140" fmla="*/ 803841 w 1452460"/>
                <a:gd name="connsiteY140" fmla="*/ 269795 h 439601"/>
                <a:gd name="connsiteX141" fmla="*/ 747208 w 1452460"/>
                <a:gd name="connsiteY141" fmla="*/ 275989 h 439601"/>
                <a:gd name="connsiteX142" fmla="*/ 737031 w 1452460"/>
                <a:gd name="connsiteY142" fmla="*/ 279087 h 439601"/>
                <a:gd name="connsiteX143" fmla="*/ 732607 w 1452460"/>
                <a:gd name="connsiteY143" fmla="*/ 282184 h 439601"/>
                <a:gd name="connsiteX144" fmla="*/ 728182 w 1452460"/>
                <a:gd name="connsiteY144" fmla="*/ 284396 h 439601"/>
                <a:gd name="connsiteX145" fmla="*/ 694998 w 1452460"/>
                <a:gd name="connsiteY145" fmla="*/ 279971 h 439601"/>
                <a:gd name="connsiteX146" fmla="*/ 669336 w 1452460"/>
                <a:gd name="connsiteY146" fmla="*/ 286166 h 439601"/>
                <a:gd name="connsiteX147" fmla="*/ 670663 w 1452460"/>
                <a:gd name="connsiteY147" fmla="*/ 289705 h 439601"/>
                <a:gd name="connsiteX148" fmla="*/ 656505 w 1452460"/>
                <a:gd name="connsiteY148" fmla="*/ 291918 h 439601"/>
                <a:gd name="connsiteX149" fmla="*/ 651196 w 1452460"/>
                <a:gd name="connsiteY149" fmla="*/ 288821 h 439601"/>
                <a:gd name="connsiteX150" fmla="*/ 641904 w 1452460"/>
                <a:gd name="connsiteY150" fmla="*/ 292360 h 439601"/>
                <a:gd name="connsiteX151" fmla="*/ 626418 w 1452460"/>
                <a:gd name="connsiteY151" fmla="*/ 302979 h 439601"/>
                <a:gd name="connsiteX152" fmla="*/ 564917 w 1452460"/>
                <a:gd name="connsiteY152" fmla="*/ 316695 h 439601"/>
                <a:gd name="connsiteX153" fmla="*/ 531734 w 1452460"/>
                <a:gd name="connsiteY153" fmla="*/ 320677 h 439601"/>
                <a:gd name="connsiteX154" fmla="*/ 492798 w 1452460"/>
                <a:gd name="connsiteY154" fmla="*/ 328641 h 439601"/>
                <a:gd name="connsiteX155" fmla="*/ 472888 w 1452460"/>
                <a:gd name="connsiteY155" fmla="*/ 333066 h 439601"/>
                <a:gd name="connsiteX156" fmla="*/ 464481 w 1452460"/>
                <a:gd name="connsiteY156" fmla="*/ 334393 h 439601"/>
                <a:gd name="connsiteX157" fmla="*/ 460941 w 1452460"/>
                <a:gd name="connsiteY157" fmla="*/ 338375 h 439601"/>
                <a:gd name="connsiteX158" fmla="*/ 456959 w 1452460"/>
                <a:gd name="connsiteY158" fmla="*/ 332623 h 439601"/>
                <a:gd name="connsiteX159" fmla="*/ 441473 w 1452460"/>
                <a:gd name="connsiteY159" fmla="*/ 335720 h 439601"/>
                <a:gd name="connsiteX160" fmla="*/ 410502 w 1452460"/>
                <a:gd name="connsiteY160" fmla="*/ 345454 h 439601"/>
                <a:gd name="connsiteX161" fmla="*/ 396343 w 1452460"/>
                <a:gd name="connsiteY161" fmla="*/ 348994 h 439601"/>
                <a:gd name="connsiteX162" fmla="*/ 391034 w 1452460"/>
                <a:gd name="connsiteY162" fmla="*/ 351649 h 439601"/>
                <a:gd name="connsiteX163" fmla="*/ 361390 w 1452460"/>
                <a:gd name="connsiteY163" fmla="*/ 354746 h 439601"/>
                <a:gd name="connsiteX164" fmla="*/ 331745 w 1452460"/>
                <a:gd name="connsiteY164" fmla="*/ 352534 h 439601"/>
                <a:gd name="connsiteX165" fmla="*/ 325551 w 1452460"/>
                <a:gd name="connsiteY165" fmla="*/ 352091 h 439601"/>
                <a:gd name="connsiteX166" fmla="*/ 318029 w 1452460"/>
                <a:gd name="connsiteY166" fmla="*/ 354303 h 439601"/>
                <a:gd name="connsiteX167" fmla="*/ 314047 w 1452460"/>
                <a:gd name="connsiteY167" fmla="*/ 356516 h 439601"/>
                <a:gd name="connsiteX168" fmla="*/ 293252 w 1452460"/>
                <a:gd name="connsiteY168" fmla="*/ 367134 h 439601"/>
                <a:gd name="connsiteX169" fmla="*/ 283076 w 1452460"/>
                <a:gd name="connsiteY169" fmla="*/ 370232 h 439601"/>
                <a:gd name="connsiteX170" fmla="*/ 268032 w 1452460"/>
                <a:gd name="connsiteY170" fmla="*/ 373329 h 439601"/>
                <a:gd name="connsiteX171" fmla="*/ 250334 w 1452460"/>
                <a:gd name="connsiteY171" fmla="*/ 375541 h 439601"/>
                <a:gd name="connsiteX172" fmla="*/ 234406 w 1452460"/>
                <a:gd name="connsiteY172" fmla="*/ 379523 h 439601"/>
                <a:gd name="connsiteX173" fmla="*/ 221575 w 1452460"/>
                <a:gd name="connsiteY173" fmla="*/ 383505 h 439601"/>
                <a:gd name="connsiteX174" fmla="*/ 216266 w 1452460"/>
                <a:gd name="connsiteY174" fmla="*/ 387930 h 439601"/>
                <a:gd name="connsiteX175" fmla="*/ 159632 w 1452460"/>
                <a:gd name="connsiteY175" fmla="*/ 402088 h 439601"/>
                <a:gd name="connsiteX176" fmla="*/ 155650 w 1452460"/>
                <a:gd name="connsiteY176" fmla="*/ 403415 h 439601"/>
                <a:gd name="connsiteX177" fmla="*/ 148571 w 1452460"/>
                <a:gd name="connsiteY177" fmla="*/ 396779 h 439601"/>
                <a:gd name="connsiteX178" fmla="*/ 126448 w 1452460"/>
                <a:gd name="connsiteY178" fmla="*/ 403858 h 439601"/>
                <a:gd name="connsiteX179" fmla="*/ 103440 w 1452460"/>
                <a:gd name="connsiteY179" fmla="*/ 412707 h 439601"/>
                <a:gd name="connsiteX180" fmla="*/ 93264 w 1452460"/>
                <a:gd name="connsiteY180" fmla="*/ 414919 h 439601"/>
                <a:gd name="connsiteX181" fmla="*/ 89282 w 1452460"/>
                <a:gd name="connsiteY181" fmla="*/ 416689 h 439601"/>
                <a:gd name="connsiteX182" fmla="*/ 82203 w 1452460"/>
                <a:gd name="connsiteY182" fmla="*/ 418901 h 439601"/>
                <a:gd name="connsiteX183" fmla="*/ 73796 w 1452460"/>
                <a:gd name="connsiteY183" fmla="*/ 423768 h 439601"/>
                <a:gd name="connsiteX184" fmla="*/ 49904 w 1452460"/>
                <a:gd name="connsiteY184" fmla="*/ 430405 h 439601"/>
                <a:gd name="connsiteX185" fmla="*/ 22914 w 1452460"/>
                <a:gd name="connsiteY185" fmla="*/ 425981 h 439601"/>
                <a:gd name="connsiteX186" fmla="*/ 240158 w 1452460"/>
                <a:gd name="connsiteY186" fmla="*/ 350321 h 439601"/>
                <a:gd name="connsiteX187" fmla="*/ 231751 w 1452460"/>
                <a:gd name="connsiteY187" fmla="*/ 349879 h 439601"/>
                <a:gd name="connsiteX188" fmla="*/ 234406 w 1452460"/>
                <a:gd name="connsiteY188" fmla="*/ 352534 h 439601"/>
                <a:gd name="connsiteX189" fmla="*/ 240158 w 1452460"/>
                <a:gd name="connsiteY189" fmla="*/ 350321 h 43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1452460" h="439601">
                  <a:moveTo>
                    <a:pt x="22914" y="425981"/>
                  </a:moveTo>
                  <a:cubicBezTo>
                    <a:pt x="18932" y="419786"/>
                    <a:pt x="10968" y="414034"/>
                    <a:pt x="5216" y="412265"/>
                  </a:cubicBezTo>
                  <a:cubicBezTo>
                    <a:pt x="-2305" y="410495"/>
                    <a:pt x="-4518" y="407398"/>
                    <a:pt x="-3190" y="401646"/>
                  </a:cubicBezTo>
                  <a:cubicBezTo>
                    <a:pt x="-1863" y="396336"/>
                    <a:pt x="1677" y="394566"/>
                    <a:pt x="6101" y="395894"/>
                  </a:cubicBezTo>
                  <a:cubicBezTo>
                    <a:pt x="10083" y="397664"/>
                    <a:pt x="11853" y="396779"/>
                    <a:pt x="10083" y="394124"/>
                  </a:cubicBezTo>
                  <a:cubicBezTo>
                    <a:pt x="6101" y="387930"/>
                    <a:pt x="21144" y="388815"/>
                    <a:pt x="25569" y="395009"/>
                  </a:cubicBezTo>
                  <a:cubicBezTo>
                    <a:pt x="27781" y="397664"/>
                    <a:pt x="29109" y="397221"/>
                    <a:pt x="29109" y="394124"/>
                  </a:cubicBezTo>
                  <a:cubicBezTo>
                    <a:pt x="29109" y="390584"/>
                    <a:pt x="35303" y="388372"/>
                    <a:pt x="45037" y="388372"/>
                  </a:cubicBezTo>
                  <a:cubicBezTo>
                    <a:pt x="54328" y="388372"/>
                    <a:pt x="59638" y="386602"/>
                    <a:pt x="57868" y="383948"/>
                  </a:cubicBezTo>
                  <a:cubicBezTo>
                    <a:pt x="53886" y="377753"/>
                    <a:pt x="70257" y="378638"/>
                    <a:pt x="77336" y="385275"/>
                  </a:cubicBezTo>
                  <a:cubicBezTo>
                    <a:pt x="82203" y="389699"/>
                    <a:pt x="83088" y="389699"/>
                    <a:pt x="80433" y="385275"/>
                  </a:cubicBezTo>
                  <a:cubicBezTo>
                    <a:pt x="78221" y="381293"/>
                    <a:pt x="80433" y="379523"/>
                    <a:pt x="86185" y="379523"/>
                  </a:cubicBezTo>
                  <a:cubicBezTo>
                    <a:pt x="91494" y="379523"/>
                    <a:pt x="95476" y="377753"/>
                    <a:pt x="95476" y="375983"/>
                  </a:cubicBezTo>
                  <a:cubicBezTo>
                    <a:pt x="95476" y="374214"/>
                    <a:pt x="107423" y="372444"/>
                    <a:pt x="122023" y="372886"/>
                  </a:cubicBezTo>
                  <a:cubicBezTo>
                    <a:pt x="136624" y="372886"/>
                    <a:pt x="148571" y="371559"/>
                    <a:pt x="148571" y="369789"/>
                  </a:cubicBezTo>
                  <a:cubicBezTo>
                    <a:pt x="148571" y="367577"/>
                    <a:pt x="151225" y="366250"/>
                    <a:pt x="154322" y="366250"/>
                  </a:cubicBezTo>
                  <a:cubicBezTo>
                    <a:pt x="156977" y="366250"/>
                    <a:pt x="165826" y="363152"/>
                    <a:pt x="172905" y="359170"/>
                  </a:cubicBezTo>
                  <a:cubicBezTo>
                    <a:pt x="180427" y="355188"/>
                    <a:pt x="190603" y="352091"/>
                    <a:pt x="196355" y="352091"/>
                  </a:cubicBezTo>
                  <a:cubicBezTo>
                    <a:pt x="201665" y="352534"/>
                    <a:pt x="206089" y="350764"/>
                    <a:pt x="206089" y="348551"/>
                  </a:cubicBezTo>
                  <a:cubicBezTo>
                    <a:pt x="206089" y="345897"/>
                    <a:pt x="210514" y="344127"/>
                    <a:pt x="216266" y="344127"/>
                  </a:cubicBezTo>
                  <a:cubicBezTo>
                    <a:pt x="221575" y="344127"/>
                    <a:pt x="230867" y="341030"/>
                    <a:pt x="236176" y="337048"/>
                  </a:cubicBezTo>
                  <a:cubicBezTo>
                    <a:pt x="241485" y="333508"/>
                    <a:pt x="248122" y="331738"/>
                    <a:pt x="250334" y="333066"/>
                  </a:cubicBezTo>
                  <a:cubicBezTo>
                    <a:pt x="252989" y="334393"/>
                    <a:pt x="254759" y="333508"/>
                    <a:pt x="254759" y="330853"/>
                  </a:cubicBezTo>
                  <a:cubicBezTo>
                    <a:pt x="254759" y="327756"/>
                    <a:pt x="257414" y="326429"/>
                    <a:pt x="260511" y="327756"/>
                  </a:cubicBezTo>
                  <a:cubicBezTo>
                    <a:pt x="268032" y="330411"/>
                    <a:pt x="313163" y="323332"/>
                    <a:pt x="316260" y="318907"/>
                  </a:cubicBezTo>
                  <a:cubicBezTo>
                    <a:pt x="317587" y="316695"/>
                    <a:pt x="329091" y="315368"/>
                    <a:pt x="341037" y="315368"/>
                  </a:cubicBezTo>
                  <a:cubicBezTo>
                    <a:pt x="353426" y="315368"/>
                    <a:pt x="369354" y="313155"/>
                    <a:pt x="377318" y="310058"/>
                  </a:cubicBezTo>
                  <a:cubicBezTo>
                    <a:pt x="384840" y="307403"/>
                    <a:pt x="391919" y="306076"/>
                    <a:pt x="393246" y="306961"/>
                  </a:cubicBezTo>
                  <a:cubicBezTo>
                    <a:pt x="394574" y="308288"/>
                    <a:pt x="402980" y="306076"/>
                    <a:pt x="411829" y="302094"/>
                  </a:cubicBezTo>
                  <a:cubicBezTo>
                    <a:pt x="421121" y="298554"/>
                    <a:pt x="429527" y="296342"/>
                    <a:pt x="430855" y="297670"/>
                  </a:cubicBezTo>
                  <a:cubicBezTo>
                    <a:pt x="432182" y="298997"/>
                    <a:pt x="437934" y="296785"/>
                    <a:pt x="443686" y="292803"/>
                  </a:cubicBezTo>
                  <a:cubicBezTo>
                    <a:pt x="451207" y="287936"/>
                    <a:pt x="459614" y="287051"/>
                    <a:pt x="473330" y="288821"/>
                  </a:cubicBezTo>
                  <a:cubicBezTo>
                    <a:pt x="485719" y="291033"/>
                    <a:pt x="493683" y="290148"/>
                    <a:pt x="495453" y="287051"/>
                  </a:cubicBezTo>
                  <a:cubicBezTo>
                    <a:pt x="497222" y="284396"/>
                    <a:pt x="504302" y="282184"/>
                    <a:pt x="511381" y="282184"/>
                  </a:cubicBezTo>
                  <a:cubicBezTo>
                    <a:pt x="518018" y="282184"/>
                    <a:pt x="524654" y="279971"/>
                    <a:pt x="525539" y="277317"/>
                  </a:cubicBezTo>
                  <a:cubicBezTo>
                    <a:pt x="526424" y="274662"/>
                    <a:pt x="536158" y="272007"/>
                    <a:pt x="547662" y="271122"/>
                  </a:cubicBezTo>
                  <a:cubicBezTo>
                    <a:pt x="558723" y="270238"/>
                    <a:pt x="572439" y="267583"/>
                    <a:pt x="577306" y="264928"/>
                  </a:cubicBezTo>
                  <a:cubicBezTo>
                    <a:pt x="582616" y="261831"/>
                    <a:pt x="586598" y="260946"/>
                    <a:pt x="586598" y="262716"/>
                  </a:cubicBezTo>
                  <a:cubicBezTo>
                    <a:pt x="586598" y="264043"/>
                    <a:pt x="590137" y="262716"/>
                    <a:pt x="594119" y="259619"/>
                  </a:cubicBezTo>
                  <a:cubicBezTo>
                    <a:pt x="598986" y="255194"/>
                    <a:pt x="600314" y="255194"/>
                    <a:pt x="598101" y="259176"/>
                  </a:cubicBezTo>
                  <a:cubicBezTo>
                    <a:pt x="596332" y="261831"/>
                    <a:pt x="597216" y="264486"/>
                    <a:pt x="599429" y="264486"/>
                  </a:cubicBezTo>
                  <a:cubicBezTo>
                    <a:pt x="602083" y="264486"/>
                    <a:pt x="604296" y="260946"/>
                    <a:pt x="604296" y="256964"/>
                  </a:cubicBezTo>
                  <a:cubicBezTo>
                    <a:pt x="604296" y="251655"/>
                    <a:pt x="605623" y="250770"/>
                    <a:pt x="609163" y="254309"/>
                  </a:cubicBezTo>
                  <a:cubicBezTo>
                    <a:pt x="612702" y="257849"/>
                    <a:pt x="617127" y="257406"/>
                    <a:pt x="625533" y="252982"/>
                  </a:cubicBezTo>
                  <a:cubicBezTo>
                    <a:pt x="632170" y="249442"/>
                    <a:pt x="645444" y="246788"/>
                    <a:pt x="655620" y="246788"/>
                  </a:cubicBezTo>
                  <a:cubicBezTo>
                    <a:pt x="665354" y="246788"/>
                    <a:pt x="675088" y="245460"/>
                    <a:pt x="676415" y="243690"/>
                  </a:cubicBezTo>
                  <a:cubicBezTo>
                    <a:pt x="678185" y="242363"/>
                    <a:pt x="691016" y="240151"/>
                    <a:pt x="704732" y="239266"/>
                  </a:cubicBezTo>
                  <a:cubicBezTo>
                    <a:pt x="718891" y="237939"/>
                    <a:pt x="732164" y="235726"/>
                    <a:pt x="734376" y="233514"/>
                  </a:cubicBezTo>
                  <a:cubicBezTo>
                    <a:pt x="736589" y="231302"/>
                    <a:pt x="741013" y="230859"/>
                    <a:pt x="744110" y="232187"/>
                  </a:cubicBezTo>
                  <a:cubicBezTo>
                    <a:pt x="748092" y="233514"/>
                    <a:pt x="750305" y="231302"/>
                    <a:pt x="750305" y="225550"/>
                  </a:cubicBezTo>
                  <a:cubicBezTo>
                    <a:pt x="750305" y="218471"/>
                    <a:pt x="752959" y="216701"/>
                    <a:pt x="765791" y="217586"/>
                  </a:cubicBezTo>
                  <a:cubicBezTo>
                    <a:pt x="774197" y="218028"/>
                    <a:pt x="781276" y="216258"/>
                    <a:pt x="781276" y="214489"/>
                  </a:cubicBezTo>
                  <a:cubicBezTo>
                    <a:pt x="781276" y="212276"/>
                    <a:pt x="784373" y="211834"/>
                    <a:pt x="788356" y="213161"/>
                  </a:cubicBezTo>
                  <a:cubicBezTo>
                    <a:pt x="795877" y="215816"/>
                    <a:pt x="865785" y="193693"/>
                    <a:pt x="863130" y="189269"/>
                  </a:cubicBezTo>
                  <a:cubicBezTo>
                    <a:pt x="862245" y="187942"/>
                    <a:pt x="868439" y="186172"/>
                    <a:pt x="876846" y="185729"/>
                  </a:cubicBezTo>
                  <a:cubicBezTo>
                    <a:pt x="885252" y="184844"/>
                    <a:pt x="891889" y="186172"/>
                    <a:pt x="891889" y="188384"/>
                  </a:cubicBezTo>
                  <a:cubicBezTo>
                    <a:pt x="891889" y="190596"/>
                    <a:pt x="898084" y="191481"/>
                    <a:pt x="905163" y="190154"/>
                  </a:cubicBezTo>
                  <a:cubicBezTo>
                    <a:pt x="912684" y="189269"/>
                    <a:pt x="918436" y="186614"/>
                    <a:pt x="918436" y="184844"/>
                  </a:cubicBezTo>
                  <a:cubicBezTo>
                    <a:pt x="918436" y="183075"/>
                    <a:pt x="925516" y="179977"/>
                    <a:pt x="933922" y="178650"/>
                  </a:cubicBezTo>
                  <a:cubicBezTo>
                    <a:pt x="942329" y="176880"/>
                    <a:pt x="949408" y="174226"/>
                    <a:pt x="949408" y="172013"/>
                  </a:cubicBezTo>
                  <a:cubicBezTo>
                    <a:pt x="949408" y="170243"/>
                    <a:pt x="952063" y="168474"/>
                    <a:pt x="955160" y="168031"/>
                  </a:cubicBezTo>
                  <a:cubicBezTo>
                    <a:pt x="957815" y="167589"/>
                    <a:pt x="968876" y="166261"/>
                    <a:pt x="979495" y="165377"/>
                  </a:cubicBezTo>
                  <a:cubicBezTo>
                    <a:pt x="990113" y="164049"/>
                    <a:pt x="1001617" y="160952"/>
                    <a:pt x="1004714" y="158297"/>
                  </a:cubicBezTo>
                  <a:cubicBezTo>
                    <a:pt x="1008254" y="155200"/>
                    <a:pt x="1013563" y="154758"/>
                    <a:pt x="1016218" y="156527"/>
                  </a:cubicBezTo>
                  <a:cubicBezTo>
                    <a:pt x="1019758" y="158297"/>
                    <a:pt x="1020200" y="157855"/>
                    <a:pt x="1018430" y="154758"/>
                  </a:cubicBezTo>
                  <a:cubicBezTo>
                    <a:pt x="1016218" y="151218"/>
                    <a:pt x="1018873" y="149448"/>
                    <a:pt x="1026395" y="149448"/>
                  </a:cubicBezTo>
                  <a:cubicBezTo>
                    <a:pt x="1032589" y="149448"/>
                    <a:pt x="1038783" y="147678"/>
                    <a:pt x="1040111" y="145024"/>
                  </a:cubicBezTo>
                  <a:cubicBezTo>
                    <a:pt x="1041438" y="142811"/>
                    <a:pt x="1051614" y="140599"/>
                    <a:pt x="1062233" y="140599"/>
                  </a:cubicBezTo>
                  <a:cubicBezTo>
                    <a:pt x="1072852" y="140599"/>
                    <a:pt x="1083028" y="138387"/>
                    <a:pt x="1084356" y="136175"/>
                  </a:cubicBezTo>
                  <a:cubicBezTo>
                    <a:pt x="1086126" y="133520"/>
                    <a:pt x="1088780" y="132635"/>
                    <a:pt x="1090992" y="133962"/>
                  </a:cubicBezTo>
                  <a:cubicBezTo>
                    <a:pt x="1092762" y="135290"/>
                    <a:pt x="1096744" y="133078"/>
                    <a:pt x="1099842" y="129538"/>
                  </a:cubicBezTo>
                  <a:cubicBezTo>
                    <a:pt x="1102939" y="125998"/>
                    <a:pt x="1108248" y="122901"/>
                    <a:pt x="1111345" y="122901"/>
                  </a:cubicBezTo>
                  <a:cubicBezTo>
                    <a:pt x="1114885" y="122901"/>
                    <a:pt x="1117540" y="121131"/>
                    <a:pt x="1117540" y="118477"/>
                  </a:cubicBezTo>
                  <a:cubicBezTo>
                    <a:pt x="1117540" y="116264"/>
                    <a:pt x="1121964" y="114052"/>
                    <a:pt x="1127716" y="114052"/>
                  </a:cubicBezTo>
                  <a:cubicBezTo>
                    <a:pt x="1135680" y="114052"/>
                    <a:pt x="1136123" y="113167"/>
                    <a:pt x="1130813" y="109628"/>
                  </a:cubicBezTo>
                  <a:cubicBezTo>
                    <a:pt x="1125946" y="106530"/>
                    <a:pt x="1129928" y="106088"/>
                    <a:pt x="1143202" y="107858"/>
                  </a:cubicBezTo>
                  <a:cubicBezTo>
                    <a:pt x="1154706" y="109628"/>
                    <a:pt x="1161785" y="109185"/>
                    <a:pt x="1161785" y="106088"/>
                  </a:cubicBezTo>
                  <a:cubicBezTo>
                    <a:pt x="1161785" y="103876"/>
                    <a:pt x="1166652" y="100336"/>
                    <a:pt x="1172846" y="99009"/>
                  </a:cubicBezTo>
                  <a:cubicBezTo>
                    <a:pt x="1179040" y="97239"/>
                    <a:pt x="1183907" y="94142"/>
                    <a:pt x="1183907" y="91930"/>
                  </a:cubicBezTo>
                  <a:cubicBezTo>
                    <a:pt x="1183907" y="89275"/>
                    <a:pt x="1190102" y="87505"/>
                    <a:pt x="1197181" y="87505"/>
                  </a:cubicBezTo>
                  <a:cubicBezTo>
                    <a:pt x="1204703" y="87505"/>
                    <a:pt x="1210454" y="85293"/>
                    <a:pt x="1210454" y="82638"/>
                  </a:cubicBezTo>
                  <a:cubicBezTo>
                    <a:pt x="1210454" y="79541"/>
                    <a:pt x="1214879" y="78656"/>
                    <a:pt x="1221073" y="80426"/>
                  </a:cubicBezTo>
                  <a:cubicBezTo>
                    <a:pt x="1227268" y="81753"/>
                    <a:pt x="1233462" y="80868"/>
                    <a:pt x="1234789" y="78214"/>
                  </a:cubicBezTo>
                  <a:cubicBezTo>
                    <a:pt x="1236559" y="75559"/>
                    <a:pt x="1240984" y="74674"/>
                    <a:pt x="1244523" y="76001"/>
                  </a:cubicBezTo>
                  <a:cubicBezTo>
                    <a:pt x="1248063" y="77329"/>
                    <a:pt x="1249390" y="76444"/>
                    <a:pt x="1248063" y="74231"/>
                  </a:cubicBezTo>
                  <a:cubicBezTo>
                    <a:pt x="1246735" y="71577"/>
                    <a:pt x="1248505" y="69807"/>
                    <a:pt x="1252487" y="69807"/>
                  </a:cubicBezTo>
                  <a:cubicBezTo>
                    <a:pt x="1256469" y="69807"/>
                    <a:pt x="1265318" y="66267"/>
                    <a:pt x="1271513" y="62285"/>
                  </a:cubicBezTo>
                  <a:cubicBezTo>
                    <a:pt x="1296290" y="45915"/>
                    <a:pt x="1301599" y="42817"/>
                    <a:pt x="1309121" y="40605"/>
                  </a:cubicBezTo>
                  <a:cubicBezTo>
                    <a:pt x="1313103" y="38835"/>
                    <a:pt x="1316643" y="36181"/>
                    <a:pt x="1316643" y="34411"/>
                  </a:cubicBezTo>
                  <a:cubicBezTo>
                    <a:pt x="1316643" y="30429"/>
                    <a:pt x="1336996" y="23792"/>
                    <a:pt x="1348499" y="24234"/>
                  </a:cubicBezTo>
                  <a:cubicBezTo>
                    <a:pt x="1353366" y="24234"/>
                    <a:pt x="1355136" y="21580"/>
                    <a:pt x="1354251" y="16270"/>
                  </a:cubicBezTo>
                  <a:cubicBezTo>
                    <a:pt x="1353366" y="11846"/>
                    <a:pt x="1353809" y="8306"/>
                    <a:pt x="1355579" y="8749"/>
                  </a:cubicBezTo>
                  <a:cubicBezTo>
                    <a:pt x="1360888" y="10076"/>
                    <a:pt x="1388762" y="2554"/>
                    <a:pt x="1396284" y="-1870"/>
                  </a:cubicBezTo>
                  <a:cubicBezTo>
                    <a:pt x="1401594" y="-5410"/>
                    <a:pt x="1408673" y="-2755"/>
                    <a:pt x="1424159" y="7421"/>
                  </a:cubicBezTo>
                  <a:cubicBezTo>
                    <a:pt x="1435220" y="15385"/>
                    <a:pt x="1446281" y="23792"/>
                    <a:pt x="1447608" y="26889"/>
                  </a:cubicBezTo>
                  <a:cubicBezTo>
                    <a:pt x="1449821" y="30871"/>
                    <a:pt x="1449378" y="30871"/>
                    <a:pt x="1444954" y="27332"/>
                  </a:cubicBezTo>
                  <a:cubicBezTo>
                    <a:pt x="1440972" y="23350"/>
                    <a:pt x="1435662" y="24234"/>
                    <a:pt x="1422389" y="31314"/>
                  </a:cubicBezTo>
                  <a:cubicBezTo>
                    <a:pt x="1413097" y="36181"/>
                    <a:pt x="1405133" y="41933"/>
                    <a:pt x="1405133" y="43702"/>
                  </a:cubicBezTo>
                  <a:cubicBezTo>
                    <a:pt x="1405133" y="45030"/>
                    <a:pt x="1399381" y="49012"/>
                    <a:pt x="1391860" y="52109"/>
                  </a:cubicBezTo>
                  <a:cubicBezTo>
                    <a:pt x="1384780" y="55206"/>
                    <a:pt x="1378586" y="59188"/>
                    <a:pt x="1378586" y="61400"/>
                  </a:cubicBezTo>
                  <a:cubicBezTo>
                    <a:pt x="1378586" y="63613"/>
                    <a:pt x="1373277" y="65382"/>
                    <a:pt x="1367082" y="65382"/>
                  </a:cubicBezTo>
                  <a:cubicBezTo>
                    <a:pt x="1360888" y="65382"/>
                    <a:pt x="1352481" y="68480"/>
                    <a:pt x="1348942" y="72462"/>
                  </a:cubicBezTo>
                  <a:cubicBezTo>
                    <a:pt x="1344960" y="76001"/>
                    <a:pt x="1337880" y="78214"/>
                    <a:pt x="1333456" y="77329"/>
                  </a:cubicBezTo>
                  <a:cubicBezTo>
                    <a:pt x="1328589" y="76001"/>
                    <a:pt x="1323722" y="77771"/>
                    <a:pt x="1322395" y="81311"/>
                  </a:cubicBezTo>
                  <a:cubicBezTo>
                    <a:pt x="1321067" y="84850"/>
                    <a:pt x="1317528" y="87505"/>
                    <a:pt x="1313988" y="87505"/>
                  </a:cubicBezTo>
                  <a:cubicBezTo>
                    <a:pt x="1310448" y="87505"/>
                    <a:pt x="1307794" y="89717"/>
                    <a:pt x="1307794" y="91930"/>
                  </a:cubicBezTo>
                  <a:cubicBezTo>
                    <a:pt x="1307794" y="94584"/>
                    <a:pt x="1305139" y="96354"/>
                    <a:pt x="1302484" y="95469"/>
                  </a:cubicBezTo>
                  <a:cubicBezTo>
                    <a:pt x="1293635" y="94142"/>
                    <a:pt x="1276822" y="100779"/>
                    <a:pt x="1276822" y="106088"/>
                  </a:cubicBezTo>
                  <a:cubicBezTo>
                    <a:pt x="1276822" y="108300"/>
                    <a:pt x="1273725" y="109628"/>
                    <a:pt x="1270185" y="107858"/>
                  </a:cubicBezTo>
                  <a:cubicBezTo>
                    <a:pt x="1266646" y="106530"/>
                    <a:pt x="1263549" y="107858"/>
                    <a:pt x="1263549" y="110513"/>
                  </a:cubicBezTo>
                  <a:cubicBezTo>
                    <a:pt x="1263549" y="113167"/>
                    <a:pt x="1262221" y="114052"/>
                    <a:pt x="1260451" y="112725"/>
                  </a:cubicBezTo>
                  <a:cubicBezTo>
                    <a:pt x="1259124" y="110955"/>
                    <a:pt x="1255142" y="111840"/>
                    <a:pt x="1252045" y="114495"/>
                  </a:cubicBezTo>
                  <a:cubicBezTo>
                    <a:pt x="1248505" y="117149"/>
                    <a:pt x="1242753" y="118034"/>
                    <a:pt x="1238771" y="116707"/>
                  </a:cubicBezTo>
                  <a:cubicBezTo>
                    <a:pt x="1233462" y="114495"/>
                    <a:pt x="1232135" y="115822"/>
                    <a:pt x="1234347" y="120689"/>
                  </a:cubicBezTo>
                  <a:cubicBezTo>
                    <a:pt x="1235674" y="124671"/>
                    <a:pt x="1235232" y="126883"/>
                    <a:pt x="1233462" y="125556"/>
                  </a:cubicBezTo>
                  <a:cubicBezTo>
                    <a:pt x="1228152" y="122459"/>
                    <a:pt x="1197181" y="132635"/>
                    <a:pt x="1197181" y="137502"/>
                  </a:cubicBezTo>
                  <a:cubicBezTo>
                    <a:pt x="1197181" y="139714"/>
                    <a:pt x="1194084" y="140599"/>
                    <a:pt x="1190544" y="138829"/>
                  </a:cubicBezTo>
                  <a:cubicBezTo>
                    <a:pt x="1187004" y="137502"/>
                    <a:pt x="1183907" y="138829"/>
                    <a:pt x="1183907" y="141484"/>
                  </a:cubicBezTo>
                  <a:cubicBezTo>
                    <a:pt x="1183907" y="144139"/>
                    <a:pt x="1182580" y="145024"/>
                    <a:pt x="1181253" y="143696"/>
                  </a:cubicBezTo>
                  <a:cubicBezTo>
                    <a:pt x="1179483" y="141927"/>
                    <a:pt x="1171961" y="144139"/>
                    <a:pt x="1164439" y="148121"/>
                  </a:cubicBezTo>
                  <a:cubicBezTo>
                    <a:pt x="1137450" y="161837"/>
                    <a:pt x="1134795" y="163164"/>
                    <a:pt x="1130813" y="160510"/>
                  </a:cubicBezTo>
                  <a:cubicBezTo>
                    <a:pt x="1128158" y="158740"/>
                    <a:pt x="1126389" y="160067"/>
                    <a:pt x="1126389" y="162722"/>
                  </a:cubicBezTo>
                  <a:cubicBezTo>
                    <a:pt x="1126389" y="165819"/>
                    <a:pt x="1123291" y="167146"/>
                    <a:pt x="1119752" y="165819"/>
                  </a:cubicBezTo>
                  <a:cubicBezTo>
                    <a:pt x="1116212" y="164049"/>
                    <a:pt x="1112673" y="164492"/>
                    <a:pt x="1111345" y="166261"/>
                  </a:cubicBezTo>
                  <a:cubicBezTo>
                    <a:pt x="1110460" y="168031"/>
                    <a:pt x="1102054" y="169359"/>
                    <a:pt x="1093647" y="169359"/>
                  </a:cubicBezTo>
                  <a:cubicBezTo>
                    <a:pt x="1084798" y="168916"/>
                    <a:pt x="1078604" y="169801"/>
                    <a:pt x="1079931" y="170686"/>
                  </a:cubicBezTo>
                  <a:cubicBezTo>
                    <a:pt x="1083471" y="174668"/>
                    <a:pt x="1040995" y="193693"/>
                    <a:pt x="1029049" y="193693"/>
                  </a:cubicBezTo>
                  <a:cubicBezTo>
                    <a:pt x="1022855" y="193693"/>
                    <a:pt x="1013563" y="197233"/>
                    <a:pt x="1008696" y="201658"/>
                  </a:cubicBezTo>
                  <a:cubicBezTo>
                    <a:pt x="995423" y="213604"/>
                    <a:pt x="979937" y="218913"/>
                    <a:pt x="960469" y="218471"/>
                  </a:cubicBezTo>
                  <a:cubicBezTo>
                    <a:pt x="950735" y="218028"/>
                    <a:pt x="940116" y="220683"/>
                    <a:pt x="936577" y="223780"/>
                  </a:cubicBezTo>
                  <a:cubicBezTo>
                    <a:pt x="933480" y="226877"/>
                    <a:pt x="927728" y="228647"/>
                    <a:pt x="924631" y="227320"/>
                  </a:cubicBezTo>
                  <a:cubicBezTo>
                    <a:pt x="921091" y="225992"/>
                    <a:pt x="918436" y="226435"/>
                    <a:pt x="918436" y="228205"/>
                  </a:cubicBezTo>
                  <a:cubicBezTo>
                    <a:pt x="918436" y="229974"/>
                    <a:pt x="912242" y="231302"/>
                    <a:pt x="904720" y="230859"/>
                  </a:cubicBezTo>
                  <a:cubicBezTo>
                    <a:pt x="888350" y="230417"/>
                    <a:pt x="869324" y="238381"/>
                    <a:pt x="872864" y="244133"/>
                  </a:cubicBezTo>
                  <a:cubicBezTo>
                    <a:pt x="874634" y="246345"/>
                    <a:pt x="872421" y="247230"/>
                    <a:pt x="868439" y="245460"/>
                  </a:cubicBezTo>
                  <a:cubicBezTo>
                    <a:pt x="864457" y="244133"/>
                    <a:pt x="860033" y="244575"/>
                    <a:pt x="858705" y="246788"/>
                  </a:cubicBezTo>
                  <a:cubicBezTo>
                    <a:pt x="856936" y="249442"/>
                    <a:pt x="851184" y="251212"/>
                    <a:pt x="844989" y="251212"/>
                  </a:cubicBezTo>
                  <a:cubicBezTo>
                    <a:pt x="829946" y="251212"/>
                    <a:pt x="815788" y="259176"/>
                    <a:pt x="819327" y="265371"/>
                  </a:cubicBezTo>
                  <a:cubicBezTo>
                    <a:pt x="821539" y="268468"/>
                    <a:pt x="820212" y="269353"/>
                    <a:pt x="815345" y="267583"/>
                  </a:cubicBezTo>
                  <a:cubicBezTo>
                    <a:pt x="811363" y="266255"/>
                    <a:pt x="807381" y="267140"/>
                    <a:pt x="806054" y="270238"/>
                  </a:cubicBezTo>
                  <a:cubicBezTo>
                    <a:pt x="804726" y="274220"/>
                    <a:pt x="803841" y="273777"/>
                    <a:pt x="803841" y="269795"/>
                  </a:cubicBezTo>
                  <a:cubicBezTo>
                    <a:pt x="803399" y="262716"/>
                    <a:pt x="761366" y="267140"/>
                    <a:pt x="747208" y="275989"/>
                  </a:cubicBezTo>
                  <a:cubicBezTo>
                    <a:pt x="741456" y="279529"/>
                    <a:pt x="737031" y="280856"/>
                    <a:pt x="737031" y="279087"/>
                  </a:cubicBezTo>
                  <a:cubicBezTo>
                    <a:pt x="737031" y="276874"/>
                    <a:pt x="734819" y="278644"/>
                    <a:pt x="732607" y="282184"/>
                  </a:cubicBezTo>
                  <a:cubicBezTo>
                    <a:pt x="730394" y="285723"/>
                    <a:pt x="728182" y="287051"/>
                    <a:pt x="728182" y="284396"/>
                  </a:cubicBezTo>
                  <a:cubicBezTo>
                    <a:pt x="728182" y="281741"/>
                    <a:pt x="714024" y="279971"/>
                    <a:pt x="694998" y="279971"/>
                  </a:cubicBezTo>
                  <a:cubicBezTo>
                    <a:pt x="665796" y="279971"/>
                    <a:pt x="662699" y="280856"/>
                    <a:pt x="669336" y="286166"/>
                  </a:cubicBezTo>
                  <a:cubicBezTo>
                    <a:pt x="675088" y="290148"/>
                    <a:pt x="675088" y="291475"/>
                    <a:pt x="670663" y="289705"/>
                  </a:cubicBezTo>
                  <a:cubicBezTo>
                    <a:pt x="667124" y="288821"/>
                    <a:pt x="660487" y="289705"/>
                    <a:pt x="656505" y="291918"/>
                  </a:cubicBezTo>
                  <a:cubicBezTo>
                    <a:pt x="650311" y="294572"/>
                    <a:pt x="649426" y="294130"/>
                    <a:pt x="651196" y="288821"/>
                  </a:cubicBezTo>
                  <a:cubicBezTo>
                    <a:pt x="655620" y="278202"/>
                    <a:pt x="646771" y="281299"/>
                    <a:pt x="641904" y="292360"/>
                  </a:cubicBezTo>
                  <a:cubicBezTo>
                    <a:pt x="639249" y="298112"/>
                    <a:pt x="633055" y="302537"/>
                    <a:pt x="626418" y="302979"/>
                  </a:cubicBezTo>
                  <a:cubicBezTo>
                    <a:pt x="604738" y="304749"/>
                    <a:pt x="567130" y="312713"/>
                    <a:pt x="564917" y="316695"/>
                  </a:cubicBezTo>
                  <a:cubicBezTo>
                    <a:pt x="563590" y="318465"/>
                    <a:pt x="548547" y="320235"/>
                    <a:pt x="531734" y="320677"/>
                  </a:cubicBezTo>
                  <a:cubicBezTo>
                    <a:pt x="510053" y="320677"/>
                    <a:pt x="498992" y="322889"/>
                    <a:pt x="492798" y="328641"/>
                  </a:cubicBezTo>
                  <a:cubicBezTo>
                    <a:pt x="487046" y="333508"/>
                    <a:pt x="479967" y="334835"/>
                    <a:pt x="472888" y="333066"/>
                  </a:cubicBezTo>
                  <a:cubicBezTo>
                    <a:pt x="466693" y="331738"/>
                    <a:pt x="463154" y="332181"/>
                    <a:pt x="464481" y="334393"/>
                  </a:cubicBezTo>
                  <a:cubicBezTo>
                    <a:pt x="465808" y="336605"/>
                    <a:pt x="464039" y="338375"/>
                    <a:pt x="460941" y="338375"/>
                  </a:cubicBezTo>
                  <a:cubicBezTo>
                    <a:pt x="457402" y="338375"/>
                    <a:pt x="455632" y="335720"/>
                    <a:pt x="456959" y="332623"/>
                  </a:cubicBezTo>
                  <a:cubicBezTo>
                    <a:pt x="458287" y="329084"/>
                    <a:pt x="452535" y="330411"/>
                    <a:pt x="441473" y="335720"/>
                  </a:cubicBezTo>
                  <a:cubicBezTo>
                    <a:pt x="432182" y="340587"/>
                    <a:pt x="418024" y="345012"/>
                    <a:pt x="410502" y="345454"/>
                  </a:cubicBezTo>
                  <a:cubicBezTo>
                    <a:pt x="402538" y="345897"/>
                    <a:pt x="396343" y="347667"/>
                    <a:pt x="396343" y="348994"/>
                  </a:cubicBezTo>
                  <a:cubicBezTo>
                    <a:pt x="396343" y="350321"/>
                    <a:pt x="393689" y="351649"/>
                    <a:pt x="391034" y="351649"/>
                  </a:cubicBezTo>
                  <a:cubicBezTo>
                    <a:pt x="387937" y="352091"/>
                    <a:pt x="374663" y="353418"/>
                    <a:pt x="361390" y="354746"/>
                  </a:cubicBezTo>
                  <a:cubicBezTo>
                    <a:pt x="346346" y="356516"/>
                    <a:pt x="335285" y="355631"/>
                    <a:pt x="331745" y="352534"/>
                  </a:cubicBezTo>
                  <a:cubicBezTo>
                    <a:pt x="327321" y="348994"/>
                    <a:pt x="325551" y="348994"/>
                    <a:pt x="325551" y="352091"/>
                  </a:cubicBezTo>
                  <a:cubicBezTo>
                    <a:pt x="325551" y="355188"/>
                    <a:pt x="322454" y="356073"/>
                    <a:pt x="318029" y="354303"/>
                  </a:cubicBezTo>
                  <a:cubicBezTo>
                    <a:pt x="313605" y="352534"/>
                    <a:pt x="311835" y="353418"/>
                    <a:pt x="314047" y="356516"/>
                  </a:cubicBezTo>
                  <a:cubicBezTo>
                    <a:pt x="318029" y="363152"/>
                    <a:pt x="308296" y="368019"/>
                    <a:pt x="293252" y="367134"/>
                  </a:cubicBezTo>
                  <a:cubicBezTo>
                    <a:pt x="286173" y="366692"/>
                    <a:pt x="281748" y="368019"/>
                    <a:pt x="283076" y="370232"/>
                  </a:cubicBezTo>
                  <a:cubicBezTo>
                    <a:pt x="284846" y="372886"/>
                    <a:pt x="278651" y="373771"/>
                    <a:pt x="268032" y="373329"/>
                  </a:cubicBezTo>
                  <a:cubicBezTo>
                    <a:pt x="258299" y="372444"/>
                    <a:pt x="250334" y="373771"/>
                    <a:pt x="250334" y="375541"/>
                  </a:cubicBezTo>
                  <a:cubicBezTo>
                    <a:pt x="250334" y="377753"/>
                    <a:pt x="243255" y="379523"/>
                    <a:pt x="234406" y="379523"/>
                  </a:cubicBezTo>
                  <a:cubicBezTo>
                    <a:pt x="226000" y="379523"/>
                    <a:pt x="219805" y="381293"/>
                    <a:pt x="221575" y="383505"/>
                  </a:cubicBezTo>
                  <a:cubicBezTo>
                    <a:pt x="222902" y="386160"/>
                    <a:pt x="220248" y="387930"/>
                    <a:pt x="216266" y="387930"/>
                  </a:cubicBezTo>
                  <a:cubicBezTo>
                    <a:pt x="173348" y="389699"/>
                    <a:pt x="155207" y="394124"/>
                    <a:pt x="159632" y="402088"/>
                  </a:cubicBezTo>
                  <a:cubicBezTo>
                    <a:pt x="160959" y="404300"/>
                    <a:pt x="159189" y="404743"/>
                    <a:pt x="155650" y="403415"/>
                  </a:cubicBezTo>
                  <a:cubicBezTo>
                    <a:pt x="151668" y="402088"/>
                    <a:pt x="148571" y="398991"/>
                    <a:pt x="148571" y="396779"/>
                  </a:cubicBezTo>
                  <a:cubicBezTo>
                    <a:pt x="148571" y="389257"/>
                    <a:pt x="136624" y="392797"/>
                    <a:pt x="126448" y="403858"/>
                  </a:cubicBezTo>
                  <a:cubicBezTo>
                    <a:pt x="118484" y="412265"/>
                    <a:pt x="113174" y="414477"/>
                    <a:pt x="103440" y="412707"/>
                  </a:cubicBezTo>
                  <a:cubicBezTo>
                    <a:pt x="95034" y="410937"/>
                    <a:pt x="91494" y="411822"/>
                    <a:pt x="93264" y="414919"/>
                  </a:cubicBezTo>
                  <a:cubicBezTo>
                    <a:pt x="94591" y="417574"/>
                    <a:pt x="93264" y="418016"/>
                    <a:pt x="89282" y="416689"/>
                  </a:cubicBezTo>
                  <a:cubicBezTo>
                    <a:pt x="85300" y="415362"/>
                    <a:pt x="82203" y="416247"/>
                    <a:pt x="82203" y="418901"/>
                  </a:cubicBezTo>
                  <a:cubicBezTo>
                    <a:pt x="82203" y="421556"/>
                    <a:pt x="78663" y="423768"/>
                    <a:pt x="73796" y="423768"/>
                  </a:cubicBezTo>
                  <a:cubicBezTo>
                    <a:pt x="69372" y="423768"/>
                    <a:pt x="58310" y="426865"/>
                    <a:pt x="49904" y="430405"/>
                  </a:cubicBezTo>
                  <a:cubicBezTo>
                    <a:pt x="29551" y="438812"/>
                    <a:pt x="31321" y="438812"/>
                    <a:pt x="22914" y="425981"/>
                  </a:cubicBezTo>
                  <a:close/>
                  <a:moveTo>
                    <a:pt x="240158" y="350321"/>
                  </a:moveTo>
                  <a:cubicBezTo>
                    <a:pt x="238831" y="348994"/>
                    <a:pt x="234849" y="348551"/>
                    <a:pt x="231751" y="349879"/>
                  </a:cubicBezTo>
                  <a:cubicBezTo>
                    <a:pt x="228212" y="351206"/>
                    <a:pt x="229539" y="352534"/>
                    <a:pt x="234406" y="352534"/>
                  </a:cubicBezTo>
                  <a:cubicBezTo>
                    <a:pt x="239273" y="352976"/>
                    <a:pt x="241928" y="351649"/>
                    <a:pt x="240158" y="35032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="" xmlns:a16="http://schemas.microsoft.com/office/drawing/2014/main" id="{1D685B7D-B52A-4DCA-B6D5-B73114921891}"/>
                </a:ext>
              </a:extLst>
            </p:cNvPr>
            <p:cNvSpPr/>
            <p:nvPr/>
          </p:nvSpPr>
          <p:spPr>
            <a:xfrm flipV="1">
              <a:off x="4040219" y="4672289"/>
              <a:ext cx="27255" cy="13273"/>
            </a:xfrm>
            <a:custGeom>
              <a:avLst/>
              <a:gdLst>
                <a:gd name="connsiteX0" fmla="*/ -313 w 27255"/>
                <a:gd name="connsiteY0" fmla="*/ 2769 h 13273"/>
                <a:gd name="connsiteX1" fmla="*/ 3669 w 27255"/>
                <a:gd name="connsiteY1" fmla="*/ -3868 h 13273"/>
                <a:gd name="connsiteX2" fmla="*/ 20040 w 27255"/>
                <a:gd name="connsiteY2" fmla="*/ 2769 h 13273"/>
                <a:gd name="connsiteX3" fmla="*/ 16057 w 27255"/>
                <a:gd name="connsiteY3" fmla="*/ 9406 h 13273"/>
                <a:gd name="connsiteX4" fmla="*/ -313 w 27255"/>
                <a:gd name="connsiteY4" fmla="*/ 2769 h 1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55" h="13273">
                  <a:moveTo>
                    <a:pt x="-313" y="2769"/>
                  </a:moveTo>
                  <a:cubicBezTo>
                    <a:pt x="-4738" y="-2983"/>
                    <a:pt x="-4295" y="-3868"/>
                    <a:pt x="3669" y="-3868"/>
                  </a:cubicBezTo>
                  <a:cubicBezTo>
                    <a:pt x="9421" y="-3868"/>
                    <a:pt x="16500" y="-770"/>
                    <a:pt x="20040" y="2769"/>
                  </a:cubicBezTo>
                  <a:cubicBezTo>
                    <a:pt x="26234" y="8521"/>
                    <a:pt x="25791" y="9406"/>
                    <a:pt x="16057" y="9406"/>
                  </a:cubicBezTo>
                  <a:cubicBezTo>
                    <a:pt x="9863" y="9406"/>
                    <a:pt x="2784" y="6309"/>
                    <a:pt x="-313" y="276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="" xmlns:a16="http://schemas.microsoft.com/office/drawing/2014/main" id="{31AE0DA1-9268-4E6B-A610-1F0AD6D63BE1}"/>
                </a:ext>
              </a:extLst>
            </p:cNvPr>
            <p:cNvSpPr/>
            <p:nvPr/>
          </p:nvSpPr>
          <p:spPr>
            <a:xfrm flipV="1">
              <a:off x="4075731" y="4676713"/>
              <a:ext cx="1034935" cy="331298"/>
            </a:xfrm>
            <a:custGeom>
              <a:avLst/>
              <a:gdLst>
                <a:gd name="connsiteX0" fmla="*/ 3783 w 1034935"/>
                <a:gd name="connsiteY0" fmla="*/ 315891 h 331298"/>
                <a:gd name="connsiteX1" fmla="*/ 56877 w 1034935"/>
                <a:gd name="connsiteY1" fmla="*/ 300848 h 331298"/>
                <a:gd name="connsiteX2" fmla="*/ 75903 w 1034935"/>
                <a:gd name="connsiteY2" fmla="*/ 296866 h 331298"/>
                <a:gd name="connsiteX3" fmla="*/ 99353 w 1034935"/>
                <a:gd name="connsiteY3" fmla="*/ 289787 h 331298"/>
                <a:gd name="connsiteX4" fmla="*/ 113511 w 1034935"/>
                <a:gd name="connsiteY4" fmla="*/ 286247 h 331298"/>
                <a:gd name="connsiteX5" fmla="*/ 120148 w 1034935"/>
                <a:gd name="connsiteY5" fmla="*/ 285362 h 331298"/>
                <a:gd name="connsiteX6" fmla="*/ 126342 w 1034935"/>
                <a:gd name="connsiteY6" fmla="*/ 284477 h 331298"/>
                <a:gd name="connsiteX7" fmla="*/ 138731 w 1034935"/>
                <a:gd name="connsiteY7" fmla="*/ 275186 h 331298"/>
                <a:gd name="connsiteX8" fmla="*/ 162181 w 1034935"/>
                <a:gd name="connsiteY8" fmla="*/ 276513 h 331298"/>
                <a:gd name="connsiteX9" fmla="*/ 177224 w 1034935"/>
                <a:gd name="connsiteY9" fmla="*/ 274301 h 331298"/>
                <a:gd name="connsiteX10" fmla="*/ 187400 w 1034935"/>
                <a:gd name="connsiteY10" fmla="*/ 267222 h 331298"/>
                <a:gd name="connsiteX11" fmla="*/ 190940 w 1034935"/>
                <a:gd name="connsiteY11" fmla="*/ 265009 h 331298"/>
                <a:gd name="connsiteX12" fmla="*/ 222354 w 1034935"/>
                <a:gd name="connsiteY12" fmla="*/ 261027 h 331298"/>
                <a:gd name="connsiteX13" fmla="*/ 234743 w 1034935"/>
                <a:gd name="connsiteY13" fmla="*/ 260142 h 331298"/>
                <a:gd name="connsiteX14" fmla="*/ 237397 w 1034935"/>
                <a:gd name="connsiteY14" fmla="*/ 257930 h 331298"/>
                <a:gd name="connsiteX15" fmla="*/ 250229 w 1034935"/>
                <a:gd name="connsiteY15" fmla="*/ 252621 h 331298"/>
                <a:gd name="connsiteX16" fmla="*/ 266157 w 1034935"/>
                <a:gd name="connsiteY16" fmla="*/ 247754 h 331298"/>
                <a:gd name="connsiteX17" fmla="*/ 283412 w 1034935"/>
                <a:gd name="connsiteY17" fmla="*/ 243772 h 331298"/>
                <a:gd name="connsiteX18" fmla="*/ 299341 w 1034935"/>
                <a:gd name="connsiteY18" fmla="*/ 243772 h 331298"/>
                <a:gd name="connsiteX19" fmla="*/ 336949 w 1034935"/>
                <a:gd name="connsiteY19" fmla="*/ 236250 h 331298"/>
                <a:gd name="connsiteX20" fmla="*/ 359514 w 1034935"/>
                <a:gd name="connsiteY20" fmla="*/ 230056 h 331298"/>
                <a:gd name="connsiteX21" fmla="*/ 382522 w 1034935"/>
                <a:gd name="connsiteY21" fmla="*/ 225189 h 331298"/>
                <a:gd name="connsiteX22" fmla="*/ 395795 w 1034935"/>
                <a:gd name="connsiteY22" fmla="*/ 215897 h 331298"/>
                <a:gd name="connsiteX23" fmla="*/ 409069 w 1034935"/>
                <a:gd name="connsiteY23" fmla="*/ 215012 h 331298"/>
                <a:gd name="connsiteX24" fmla="*/ 430749 w 1034935"/>
                <a:gd name="connsiteY24" fmla="*/ 210145 h 331298"/>
                <a:gd name="connsiteX25" fmla="*/ 436943 w 1034935"/>
                <a:gd name="connsiteY25" fmla="*/ 209260 h 331298"/>
                <a:gd name="connsiteX26" fmla="*/ 444465 w 1034935"/>
                <a:gd name="connsiteY26" fmla="*/ 209260 h 331298"/>
                <a:gd name="connsiteX27" fmla="*/ 455526 w 1034935"/>
                <a:gd name="connsiteY27" fmla="*/ 206606 h 331298"/>
                <a:gd name="connsiteX28" fmla="*/ 463048 w 1034935"/>
                <a:gd name="connsiteY28" fmla="*/ 201739 h 331298"/>
                <a:gd name="connsiteX29" fmla="*/ 466587 w 1034935"/>
                <a:gd name="connsiteY29" fmla="*/ 196429 h 331298"/>
                <a:gd name="connsiteX30" fmla="*/ 527203 w 1034935"/>
                <a:gd name="connsiteY30" fmla="*/ 186253 h 331298"/>
                <a:gd name="connsiteX31" fmla="*/ 535167 w 1034935"/>
                <a:gd name="connsiteY31" fmla="*/ 184926 h 331298"/>
                <a:gd name="connsiteX32" fmla="*/ 538265 w 1034935"/>
                <a:gd name="connsiteY32" fmla="*/ 183598 h 331298"/>
                <a:gd name="connsiteX33" fmla="*/ 546229 w 1034935"/>
                <a:gd name="connsiteY33" fmla="*/ 178289 h 331298"/>
                <a:gd name="connsiteX34" fmla="*/ 584280 w 1034935"/>
                <a:gd name="connsiteY34" fmla="*/ 168997 h 331298"/>
                <a:gd name="connsiteX35" fmla="*/ 601093 w 1034935"/>
                <a:gd name="connsiteY35" fmla="*/ 169440 h 331298"/>
                <a:gd name="connsiteX36" fmla="*/ 604632 w 1034935"/>
                <a:gd name="connsiteY36" fmla="*/ 168997 h 331298"/>
                <a:gd name="connsiteX37" fmla="*/ 611269 w 1034935"/>
                <a:gd name="connsiteY37" fmla="*/ 165458 h 331298"/>
                <a:gd name="connsiteX38" fmla="*/ 625428 w 1034935"/>
                <a:gd name="connsiteY38" fmla="*/ 158378 h 331298"/>
                <a:gd name="connsiteX39" fmla="*/ 644453 w 1034935"/>
                <a:gd name="connsiteY39" fmla="*/ 148644 h 331298"/>
                <a:gd name="connsiteX40" fmla="*/ 661709 w 1034935"/>
                <a:gd name="connsiteY40" fmla="*/ 142893 h 331298"/>
                <a:gd name="connsiteX41" fmla="*/ 676309 w 1034935"/>
                <a:gd name="connsiteY41" fmla="*/ 138911 h 331298"/>
                <a:gd name="connsiteX42" fmla="*/ 689141 w 1034935"/>
                <a:gd name="connsiteY42" fmla="*/ 132274 h 331298"/>
                <a:gd name="connsiteX43" fmla="*/ 700644 w 1034935"/>
                <a:gd name="connsiteY43" fmla="*/ 126079 h 331298"/>
                <a:gd name="connsiteX44" fmla="*/ 713475 w 1034935"/>
                <a:gd name="connsiteY44" fmla="*/ 122097 h 331298"/>
                <a:gd name="connsiteX45" fmla="*/ 725422 w 1034935"/>
                <a:gd name="connsiteY45" fmla="*/ 115461 h 331298"/>
                <a:gd name="connsiteX46" fmla="*/ 724094 w 1034935"/>
                <a:gd name="connsiteY46" fmla="*/ 119885 h 331298"/>
                <a:gd name="connsiteX47" fmla="*/ 722767 w 1034935"/>
                <a:gd name="connsiteY47" fmla="*/ 124310 h 331298"/>
                <a:gd name="connsiteX48" fmla="*/ 732058 w 1034935"/>
                <a:gd name="connsiteY48" fmla="*/ 117230 h 331298"/>
                <a:gd name="connsiteX49" fmla="*/ 745774 w 1034935"/>
                <a:gd name="connsiteY49" fmla="*/ 112363 h 331298"/>
                <a:gd name="connsiteX50" fmla="*/ 755066 w 1034935"/>
                <a:gd name="connsiteY50" fmla="*/ 107939 h 331298"/>
                <a:gd name="connsiteX51" fmla="*/ 759490 w 1034935"/>
                <a:gd name="connsiteY51" fmla="*/ 104399 h 331298"/>
                <a:gd name="connsiteX52" fmla="*/ 773649 w 1034935"/>
                <a:gd name="connsiteY52" fmla="*/ 97763 h 331298"/>
                <a:gd name="connsiteX53" fmla="*/ 800196 w 1034935"/>
                <a:gd name="connsiteY53" fmla="*/ 90241 h 331298"/>
                <a:gd name="connsiteX54" fmla="*/ 817009 w 1034935"/>
                <a:gd name="connsiteY54" fmla="*/ 88471 h 331298"/>
                <a:gd name="connsiteX55" fmla="*/ 828070 w 1034935"/>
                <a:gd name="connsiteY55" fmla="*/ 81834 h 331298"/>
                <a:gd name="connsiteX56" fmla="*/ 836919 w 1034935"/>
                <a:gd name="connsiteY56" fmla="*/ 75198 h 331298"/>
                <a:gd name="connsiteX57" fmla="*/ 856830 w 1034935"/>
                <a:gd name="connsiteY57" fmla="*/ 64579 h 331298"/>
                <a:gd name="connsiteX58" fmla="*/ 860369 w 1034935"/>
                <a:gd name="connsiteY58" fmla="*/ 61482 h 331298"/>
                <a:gd name="connsiteX59" fmla="*/ 867006 w 1034935"/>
                <a:gd name="connsiteY59" fmla="*/ 57057 h 331298"/>
                <a:gd name="connsiteX60" fmla="*/ 874528 w 1034935"/>
                <a:gd name="connsiteY60" fmla="*/ 51305 h 331298"/>
                <a:gd name="connsiteX61" fmla="*/ 885147 w 1034935"/>
                <a:gd name="connsiteY61" fmla="*/ 44668 h 331298"/>
                <a:gd name="connsiteX62" fmla="*/ 898863 w 1034935"/>
                <a:gd name="connsiteY62" fmla="*/ 39801 h 331298"/>
                <a:gd name="connsiteX63" fmla="*/ 908154 w 1034935"/>
                <a:gd name="connsiteY63" fmla="*/ 37589 h 331298"/>
                <a:gd name="connsiteX64" fmla="*/ 916561 w 1034935"/>
                <a:gd name="connsiteY64" fmla="*/ 35819 h 331298"/>
                <a:gd name="connsiteX65" fmla="*/ 930277 w 1034935"/>
                <a:gd name="connsiteY65" fmla="*/ 31395 h 331298"/>
                <a:gd name="connsiteX66" fmla="*/ 935586 w 1034935"/>
                <a:gd name="connsiteY66" fmla="*/ 20776 h 331298"/>
                <a:gd name="connsiteX67" fmla="*/ 936471 w 1034935"/>
                <a:gd name="connsiteY67" fmla="*/ 18564 h 331298"/>
                <a:gd name="connsiteX68" fmla="*/ 951957 w 1034935"/>
                <a:gd name="connsiteY68" fmla="*/ 13697 h 331298"/>
                <a:gd name="connsiteX69" fmla="*/ 959479 w 1034935"/>
                <a:gd name="connsiteY69" fmla="*/ 9272 h 331298"/>
                <a:gd name="connsiteX70" fmla="*/ 978061 w 1034935"/>
                <a:gd name="connsiteY70" fmla="*/ 2635 h 331298"/>
                <a:gd name="connsiteX71" fmla="*/ 1017882 w 1034935"/>
                <a:gd name="connsiteY71" fmla="*/ 11927 h 331298"/>
                <a:gd name="connsiteX72" fmla="*/ 1026289 w 1034935"/>
                <a:gd name="connsiteY72" fmla="*/ 34050 h 331298"/>
                <a:gd name="connsiteX73" fmla="*/ 1016997 w 1034935"/>
                <a:gd name="connsiteY73" fmla="*/ 35377 h 331298"/>
                <a:gd name="connsiteX74" fmla="*/ 1004166 w 1034935"/>
                <a:gd name="connsiteY74" fmla="*/ 42456 h 331298"/>
                <a:gd name="connsiteX75" fmla="*/ 989123 w 1034935"/>
                <a:gd name="connsiteY75" fmla="*/ 53517 h 331298"/>
                <a:gd name="connsiteX76" fmla="*/ 976292 w 1034935"/>
                <a:gd name="connsiteY76" fmla="*/ 61482 h 331298"/>
                <a:gd name="connsiteX77" fmla="*/ 963903 w 1034935"/>
                <a:gd name="connsiteY77" fmla="*/ 69446 h 331298"/>
                <a:gd name="connsiteX78" fmla="*/ 953284 w 1034935"/>
                <a:gd name="connsiteY78" fmla="*/ 72985 h 331298"/>
                <a:gd name="connsiteX79" fmla="*/ 938683 w 1034935"/>
                <a:gd name="connsiteY79" fmla="*/ 73870 h 331298"/>
                <a:gd name="connsiteX80" fmla="*/ 925852 w 1034935"/>
                <a:gd name="connsiteY80" fmla="*/ 80507 h 331298"/>
                <a:gd name="connsiteX81" fmla="*/ 900190 w 1034935"/>
                <a:gd name="connsiteY81" fmla="*/ 96435 h 331298"/>
                <a:gd name="connsiteX82" fmla="*/ 816124 w 1034935"/>
                <a:gd name="connsiteY82" fmla="*/ 117230 h 331298"/>
                <a:gd name="connsiteX83" fmla="*/ 812585 w 1034935"/>
                <a:gd name="connsiteY83" fmla="*/ 119443 h 331298"/>
                <a:gd name="connsiteX84" fmla="*/ 801081 w 1034935"/>
                <a:gd name="connsiteY84" fmla="*/ 124310 h 331298"/>
                <a:gd name="connsiteX85" fmla="*/ 792674 w 1034935"/>
                <a:gd name="connsiteY85" fmla="*/ 128734 h 331298"/>
                <a:gd name="connsiteX86" fmla="*/ 790904 w 1034935"/>
                <a:gd name="connsiteY86" fmla="*/ 133159 h 331298"/>
                <a:gd name="connsiteX87" fmla="*/ 780728 w 1034935"/>
                <a:gd name="connsiteY87" fmla="*/ 138911 h 331298"/>
                <a:gd name="connsiteX88" fmla="*/ 719670 w 1034935"/>
                <a:gd name="connsiteY88" fmla="*/ 157494 h 331298"/>
                <a:gd name="connsiteX89" fmla="*/ 715245 w 1034935"/>
                <a:gd name="connsiteY89" fmla="*/ 161033 h 331298"/>
                <a:gd name="connsiteX90" fmla="*/ 681176 w 1034935"/>
                <a:gd name="connsiteY90" fmla="*/ 170767 h 331298"/>
                <a:gd name="connsiteX91" fmla="*/ 657727 w 1034935"/>
                <a:gd name="connsiteY91" fmla="*/ 176076 h 331298"/>
                <a:gd name="connsiteX92" fmla="*/ 649320 w 1034935"/>
                <a:gd name="connsiteY92" fmla="*/ 181828 h 331298"/>
                <a:gd name="connsiteX93" fmla="*/ 637816 w 1034935"/>
                <a:gd name="connsiteY93" fmla="*/ 186695 h 331298"/>
                <a:gd name="connsiteX94" fmla="*/ 628967 w 1034935"/>
                <a:gd name="connsiteY94" fmla="*/ 188908 h 331298"/>
                <a:gd name="connsiteX95" fmla="*/ 615251 w 1034935"/>
                <a:gd name="connsiteY95" fmla="*/ 192890 h 331298"/>
                <a:gd name="connsiteX96" fmla="*/ 604632 w 1034935"/>
                <a:gd name="connsiteY96" fmla="*/ 198642 h 331298"/>
                <a:gd name="connsiteX97" fmla="*/ 590916 w 1034935"/>
                <a:gd name="connsiteY97" fmla="*/ 203508 h 331298"/>
                <a:gd name="connsiteX98" fmla="*/ 548883 w 1034935"/>
                <a:gd name="connsiteY98" fmla="*/ 211915 h 331298"/>
                <a:gd name="connsiteX99" fmla="*/ 510390 w 1034935"/>
                <a:gd name="connsiteY99" fmla="*/ 219437 h 331298"/>
                <a:gd name="connsiteX100" fmla="*/ 505523 w 1034935"/>
                <a:gd name="connsiteY100" fmla="*/ 214570 h 331298"/>
                <a:gd name="connsiteX101" fmla="*/ 502868 w 1034935"/>
                <a:gd name="connsiteY101" fmla="*/ 214127 h 331298"/>
                <a:gd name="connsiteX102" fmla="*/ 487383 w 1034935"/>
                <a:gd name="connsiteY102" fmla="*/ 221649 h 331298"/>
                <a:gd name="connsiteX103" fmla="*/ 476321 w 1034935"/>
                <a:gd name="connsiteY103" fmla="*/ 226516 h 331298"/>
                <a:gd name="connsiteX104" fmla="*/ 471012 w 1034935"/>
                <a:gd name="connsiteY104" fmla="*/ 227843 h 331298"/>
                <a:gd name="connsiteX105" fmla="*/ 459951 w 1034935"/>
                <a:gd name="connsiteY105" fmla="*/ 233153 h 331298"/>
                <a:gd name="connsiteX106" fmla="*/ 431634 w 1034935"/>
                <a:gd name="connsiteY106" fmla="*/ 242002 h 331298"/>
                <a:gd name="connsiteX107" fmla="*/ 401105 w 1034935"/>
                <a:gd name="connsiteY107" fmla="*/ 249523 h 331298"/>
                <a:gd name="connsiteX108" fmla="*/ 391371 w 1034935"/>
                <a:gd name="connsiteY108" fmla="*/ 251736 h 331298"/>
                <a:gd name="connsiteX109" fmla="*/ 382964 w 1034935"/>
                <a:gd name="connsiteY109" fmla="*/ 250851 h 331298"/>
                <a:gd name="connsiteX110" fmla="*/ 363496 w 1034935"/>
                <a:gd name="connsiteY110" fmla="*/ 255718 h 331298"/>
                <a:gd name="connsiteX111" fmla="*/ 314384 w 1034935"/>
                <a:gd name="connsiteY111" fmla="*/ 264124 h 331298"/>
                <a:gd name="connsiteX112" fmla="*/ 305977 w 1034935"/>
                <a:gd name="connsiteY112" fmla="*/ 271646 h 331298"/>
                <a:gd name="connsiteX113" fmla="*/ 297571 w 1034935"/>
                <a:gd name="connsiteY113" fmla="*/ 269876 h 331298"/>
                <a:gd name="connsiteX114" fmla="*/ 285625 w 1034935"/>
                <a:gd name="connsiteY114" fmla="*/ 276071 h 331298"/>
                <a:gd name="connsiteX115" fmla="*/ 277218 w 1034935"/>
                <a:gd name="connsiteY115" fmla="*/ 277840 h 331298"/>
                <a:gd name="connsiteX116" fmla="*/ 271909 w 1034935"/>
                <a:gd name="connsiteY116" fmla="*/ 273416 h 331298"/>
                <a:gd name="connsiteX117" fmla="*/ 233858 w 1034935"/>
                <a:gd name="connsiteY117" fmla="*/ 281380 h 331298"/>
                <a:gd name="connsiteX118" fmla="*/ 206868 w 1034935"/>
                <a:gd name="connsiteY118" fmla="*/ 287574 h 331298"/>
                <a:gd name="connsiteX119" fmla="*/ 188728 w 1034935"/>
                <a:gd name="connsiteY119" fmla="*/ 289344 h 331298"/>
                <a:gd name="connsiteX120" fmla="*/ 181649 w 1034935"/>
                <a:gd name="connsiteY120" fmla="*/ 291556 h 331298"/>
                <a:gd name="connsiteX121" fmla="*/ 179436 w 1034935"/>
                <a:gd name="connsiteY121" fmla="*/ 299521 h 331298"/>
                <a:gd name="connsiteX122" fmla="*/ 171030 w 1034935"/>
                <a:gd name="connsiteY122" fmla="*/ 296423 h 331298"/>
                <a:gd name="connsiteX123" fmla="*/ 160853 w 1034935"/>
                <a:gd name="connsiteY123" fmla="*/ 295981 h 331298"/>
                <a:gd name="connsiteX124" fmla="*/ 150677 w 1034935"/>
                <a:gd name="connsiteY124" fmla="*/ 300848 h 331298"/>
                <a:gd name="connsiteX125" fmla="*/ 86964 w 1034935"/>
                <a:gd name="connsiteY125" fmla="*/ 310582 h 331298"/>
                <a:gd name="connsiteX126" fmla="*/ 75018 w 1034935"/>
                <a:gd name="connsiteY126" fmla="*/ 312794 h 331298"/>
                <a:gd name="connsiteX127" fmla="*/ 55107 w 1034935"/>
                <a:gd name="connsiteY127" fmla="*/ 318103 h 331298"/>
                <a:gd name="connsiteX128" fmla="*/ 38294 w 1034935"/>
                <a:gd name="connsiteY128" fmla="*/ 318988 h 331298"/>
                <a:gd name="connsiteX129" fmla="*/ 31215 w 1034935"/>
                <a:gd name="connsiteY129" fmla="*/ 318103 h 331298"/>
                <a:gd name="connsiteX130" fmla="*/ -1084 w 1034935"/>
                <a:gd name="connsiteY130" fmla="*/ 327837 h 331298"/>
                <a:gd name="connsiteX131" fmla="*/ 3783 w 1034935"/>
                <a:gd name="connsiteY131" fmla="*/ 315891 h 33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34935" h="331298">
                  <a:moveTo>
                    <a:pt x="3783" y="315891"/>
                  </a:moveTo>
                  <a:cubicBezTo>
                    <a:pt x="16172" y="303503"/>
                    <a:pt x="22366" y="301733"/>
                    <a:pt x="56877" y="300848"/>
                  </a:cubicBezTo>
                  <a:cubicBezTo>
                    <a:pt x="68381" y="300405"/>
                    <a:pt x="77230" y="298636"/>
                    <a:pt x="75903" y="296866"/>
                  </a:cubicBezTo>
                  <a:cubicBezTo>
                    <a:pt x="72805" y="291999"/>
                    <a:pt x="82097" y="289344"/>
                    <a:pt x="99353" y="289787"/>
                  </a:cubicBezTo>
                  <a:cubicBezTo>
                    <a:pt x="106874" y="290229"/>
                    <a:pt x="113511" y="288459"/>
                    <a:pt x="113511" y="286247"/>
                  </a:cubicBezTo>
                  <a:cubicBezTo>
                    <a:pt x="113511" y="284477"/>
                    <a:pt x="116608" y="283592"/>
                    <a:pt x="120148" y="285362"/>
                  </a:cubicBezTo>
                  <a:cubicBezTo>
                    <a:pt x="123687" y="286689"/>
                    <a:pt x="126342" y="286247"/>
                    <a:pt x="126342" y="284477"/>
                  </a:cubicBezTo>
                  <a:cubicBezTo>
                    <a:pt x="124572" y="272973"/>
                    <a:pt x="127227" y="270761"/>
                    <a:pt x="138731" y="275186"/>
                  </a:cubicBezTo>
                  <a:cubicBezTo>
                    <a:pt x="145368" y="277398"/>
                    <a:pt x="155986" y="278283"/>
                    <a:pt x="162181" y="276513"/>
                  </a:cubicBezTo>
                  <a:cubicBezTo>
                    <a:pt x="168375" y="274743"/>
                    <a:pt x="175012" y="273858"/>
                    <a:pt x="177224" y="274301"/>
                  </a:cubicBezTo>
                  <a:cubicBezTo>
                    <a:pt x="178994" y="274743"/>
                    <a:pt x="183861" y="271646"/>
                    <a:pt x="187400" y="267222"/>
                  </a:cubicBezTo>
                  <a:cubicBezTo>
                    <a:pt x="190940" y="262797"/>
                    <a:pt x="192710" y="261912"/>
                    <a:pt x="190940" y="265009"/>
                  </a:cubicBezTo>
                  <a:cubicBezTo>
                    <a:pt x="187843" y="270761"/>
                    <a:pt x="200232" y="269434"/>
                    <a:pt x="222354" y="261027"/>
                  </a:cubicBezTo>
                  <a:cubicBezTo>
                    <a:pt x="227664" y="259257"/>
                    <a:pt x="233415" y="258815"/>
                    <a:pt x="234743" y="260142"/>
                  </a:cubicBezTo>
                  <a:cubicBezTo>
                    <a:pt x="236070" y="261912"/>
                    <a:pt x="237397" y="260585"/>
                    <a:pt x="237397" y="257930"/>
                  </a:cubicBezTo>
                  <a:cubicBezTo>
                    <a:pt x="237397" y="254833"/>
                    <a:pt x="243149" y="252621"/>
                    <a:pt x="250229" y="252621"/>
                  </a:cubicBezTo>
                  <a:cubicBezTo>
                    <a:pt x="257750" y="252621"/>
                    <a:pt x="264829" y="250408"/>
                    <a:pt x="266157" y="247754"/>
                  </a:cubicBezTo>
                  <a:cubicBezTo>
                    <a:pt x="267927" y="245099"/>
                    <a:pt x="275448" y="243329"/>
                    <a:pt x="283412" y="243772"/>
                  </a:cubicBezTo>
                  <a:cubicBezTo>
                    <a:pt x="290934" y="244214"/>
                    <a:pt x="298013" y="244214"/>
                    <a:pt x="299341" y="243772"/>
                  </a:cubicBezTo>
                  <a:cubicBezTo>
                    <a:pt x="306862" y="241117"/>
                    <a:pt x="321463" y="238020"/>
                    <a:pt x="336949" y="236250"/>
                  </a:cubicBezTo>
                  <a:cubicBezTo>
                    <a:pt x="346683" y="234923"/>
                    <a:pt x="356859" y="232268"/>
                    <a:pt x="359514" y="230056"/>
                  </a:cubicBezTo>
                  <a:cubicBezTo>
                    <a:pt x="361726" y="228286"/>
                    <a:pt x="372345" y="225631"/>
                    <a:pt x="382522" y="225189"/>
                  </a:cubicBezTo>
                  <a:cubicBezTo>
                    <a:pt x="400662" y="223861"/>
                    <a:pt x="406414" y="219879"/>
                    <a:pt x="395795" y="215897"/>
                  </a:cubicBezTo>
                  <a:cubicBezTo>
                    <a:pt x="392698" y="214570"/>
                    <a:pt x="398450" y="214570"/>
                    <a:pt x="409069" y="215012"/>
                  </a:cubicBezTo>
                  <a:cubicBezTo>
                    <a:pt x="423227" y="216340"/>
                    <a:pt x="428979" y="215012"/>
                    <a:pt x="430749" y="210145"/>
                  </a:cubicBezTo>
                  <a:cubicBezTo>
                    <a:pt x="432961" y="204393"/>
                    <a:pt x="433846" y="204393"/>
                    <a:pt x="436943" y="209260"/>
                  </a:cubicBezTo>
                  <a:cubicBezTo>
                    <a:pt x="440040" y="213685"/>
                    <a:pt x="441810" y="214127"/>
                    <a:pt x="444465" y="209260"/>
                  </a:cubicBezTo>
                  <a:cubicBezTo>
                    <a:pt x="446677" y="206163"/>
                    <a:pt x="451544" y="204836"/>
                    <a:pt x="455526" y="206606"/>
                  </a:cubicBezTo>
                  <a:cubicBezTo>
                    <a:pt x="460836" y="208375"/>
                    <a:pt x="463048" y="207048"/>
                    <a:pt x="463048" y="201739"/>
                  </a:cubicBezTo>
                  <a:cubicBezTo>
                    <a:pt x="463048" y="197757"/>
                    <a:pt x="464375" y="195544"/>
                    <a:pt x="466587" y="196429"/>
                  </a:cubicBezTo>
                  <a:cubicBezTo>
                    <a:pt x="471454" y="199526"/>
                    <a:pt x="521451" y="191120"/>
                    <a:pt x="527203" y="186253"/>
                  </a:cubicBezTo>
                  <a:cubicBezTo>
                    <a:pt x="530300" y="183598"/>
                    <a:pt x="533840" y="183156"/>
                    <a:pt x="535167" y="184926"/>
                  </a:cubicBezTo>
                  <a:cubicBezTo>
                    <a:pt x="536937" y="186253"/>
                    <a:pt x="538265" y="185810"/>
                    <a:pt x="538265" y="183598"/>
                  </a:cubicBezTo>
                  <a:cubicBezTo>
                    <a:pt x="538265" y="181386"/>
                    <a:pt x="541804" y="178731"/>
                    <a:pt x="546229" y="178289"/>
                  </a:cubicBezTo>
                  <a:cubicBezTo>
                    <a:pt x="560387" y="176961"/>
                    <a:pt x="571448" y="174307"/>
                    <a:pt x="584280" y="168997"/>
                  </a:cubicBezTo>
                  <a:cubicBezTo>
                    <a:pt x="594456" y="165015"/>
                    <a:pt x="597996" y="165015"/>
                    <a:pt x="601093" y="169440"/>
                  </a:cubicBezTo>
                  <a:cubicBezTo>
                    <a:pt x="603747" y="173864"/>
                    <a:pt x="604632" y="173864"/>
                    <a:pt x="604632" y="168997"/>
                  </a:cubicBezTo>
                  <a:cubicBezTo>
                    <a:pt x="604632" y="165900"/>
                    <a:pt x="607287" y="164130"/>
                    <a:pt x="611269" y="165458"/>
                  </a:cubicBezTo>
                  <a:cubicBezTo>
                    <a:pt x="614809" y="167227"/>
                    <a:pt x="621003" y="163688"/>
                    <a:pt x="625428" y="158378"/>
                  </a:cubicBezTo>
                  <a:cubicBezTo>
                    <a:pt x="629852" y="153069"/>
                    <a:pt x="638259" y="148644"/>
                    <a:pt x="644453" y="148644"/>
                  </a:cubicBezTo>
                  <a:cubicBezTo>
                    <a:pt x="650647" y="148644"/>
                    <a:pt x="658169" y="145990"/>
                    <a:pt x="661709" y="142893"/>
                  </a:cubicBezTo>
                  <a:cubicBezTo>
                    <a:pt x="665248" y="139353"/>
                    <a:pt x="671443" y="138026"/>
                    <a:pt x="676309" y="138911"/>
                  </a:cubicBezTo>
                  <a:cubicBezTo>
                    <a:pt x="681176" y="140238"/>
                    <a:pt x="686043" y="138026"/>
                    <a:pt x="689141" y="132274"/>
                  </a:cubicBezTo>
                  <a:cubicBezTo>
                    <a:pt x="691795" y="127407"/>
                    <a:pt x="696662" y="124752"/>
                    <a:pt x="700644" y="126079"/>
                  </a:cubicBezTo>
                  <a:cubicBezTo>
                    <a:pt x="704184" y="127407"/>
                    <a:pt x="709936" y="125637"/>
                    <a:pt x="713475" y="122097"/>
                  </a:cubicBezTo>
                  <a:cubicBezTo>
                    <a:pt x="717457" y="118558"/>
                    <a:pt x="722767" y="115461"/>
                    <a:pt x="725422" y="115461"/>
                  </a:cubicBezTo>
                  <a:cubicBezTo>
                    <a:pt x="728519" y="115461"/>
                    <a:pt x="728076" y="117230"/>
                    <a:pt x="724094" y="119885"/>
                  </a:cubicBezTo>
                  <a:cubicBezTo>
                    <a:pt x="720112" y="122540"/>
                    <a:pt x="719670" y="124310"/>
                    <a:pt x="722767" y="124310"/>
                  </a:cubicBezTo>
                  <a:cubicBezTo>
                    <a:pt x="725864" y="124310"/>
                    <a:pt x="729846" y="121212"/>
                    <a:pt x="732058" y="117230"/>
                  </a:cubicBezTo>
                  <a:cubicBezTo>
                    <a:pt x="734713" y="112363"/>
                    <a:pt x="739580" y="110594"/>
                    <a:pt x="745774" y="112363"/>
                  </a:cubicBezTo>
                  <a:cubicBezTo>
                    <a:pt x="751969" y="113691"/>
                    <a:pt x="755066" y="112363"/>
                    <a:pt x="755066" y="107939"/>
                  </a:cubicBezTo>
                  <a:cubicBezTo>
                    <a:pt x="755066" y="104399"/>
                    <a:pt x="756836" y="103072"/>
                    <a:pt x="759490" y="104399"/>
                  </a:cubicBezTo>
                  <a:cubicBezTo>
                    <a:pt x="761703" y="105727"/>
                    <a:pt x="768339" y="103072"/>
                    <a:pt x="773649" y="97763"/>
                  </a:cubicBezTo>
                  <a:cubicBezTo>
                    <a:pt x="781171" y="91126"/>
                    <a:pt x="787807" y="88914"/>
                    <a:pt x="800196" y="90241"/>
                  </a:cubicBezTo>
                  <a:cubicBezTo>
                    <a:pt x="809487" y="91126"/>
                    <a:pt x="817009" y="90241"/>
                    <a:pt x="817009" y="88471"/>
                  </a:cubicBezTo>
                  <a:cubicBezTo>
                    <a:pt x="817009" y="86259"/>
                    <a:pt x="821876" y="83604"/>
                    <a:pt x="828070" y="81834"/>
                  </a:cubicBezTo>
                  <a:cubicBezTo>
                    <a:pt x="834265" y="80507"/>
                    <a:pt x="838247" y="77410"/>
                    <a:pt x="836919" y="75198"/>
                  </a:cubicBezTo>
                  <a:cubicBezTo>
                    <a:pt x="833822" y="70331"/>
                    <a:pt x="851520" y="61039"/>
                    <a:pt x="856830" y="64579"/>
                  </a:cubicBezTo>
                  <a:cubicBezTo>
                    <a:pt x="859484" y="66348"/>
                    <a:pt x="860812" y="65021"/>
                    <a:pt x="860369" y="61482"/>
                  </a:cubicBezTo>
                  <a:cubicBezTo>
                    <a:pt x="859484" y="57942"/>
                    <a:pt x="862139" y="56172"/>
                    <a:pt x="867006" y="57057"/>
                  </a:cubicBezTo>
                  <a:cubicBezTo>
                    <a:pt x="871431" y="57942"/>
                    <a:pt x="874528" y="55730"/>
                    <a:pt x="874528" y="51305"/>
                  </a:cubicBezTo>
                  <a:cubicBezTo>
                    <a:pt x="874528" y="47323"/>
                    <a:pt x="878510" y="44668"/>
                    <a:pt x="885147" y="44668"/>
                  </a:cubicBezTo>
                  <a:cubicBezTo>
                    <a:pt x="891341" y="44668"/>
                    <a:pt x="897535" y="42456"/>
                    <a:pt x="898863" y="39801"/>
                  </a:cubicBezTo>
                  <a:cubicBezTo>
                    <a:pt x="900632" y="37147"/>
                    <a:pt x="904615" y="36262"/>
                    <a:pt x="908154" y="37589"/>
                  </a:cubicBezTo>
                  <a:cubicBezTo>
                    <a:pt x="911251" y="38916"/>
                    <a:pt x="915233" y="38032"/>
                    <a:pt x="916561" y="35819"/>
                  </a:cubicBezTo>
                  <a:cubicBezTo>
                    <a:pt x="918331" y="33165"/>
                    <a:pt x="924082" y="31395"/>
                    <a:pt x="930277" y="31395"/>
                  </a:cubicBezTo>
                  <a:cubicBezTo>
                    <a:pt x="941338" y="31395"/>
                    <a:pt x="944878" y="24758"/>
                    <a:pt x="935586" y="20776"/>
                  </a:cubicBezTo>
                  <a:cubicBezTo>
                    <a:pt x="931604" y="19006"/>
                    <a:pt x="932047" y="18564"/>
                    <a:pt x="936471" y="18564"/>
                  </a:cubicBezTo>
                  <a:cubicBezTo>
                    <a:pt x="949745" y="19449"/>
                    <a:pt x="954612" y="18121"/>
                    <a:pt x="951957" y="13697"/>
                  </a:cubicBezTo>
                  <a:cubicBezTo>
                    <a:pt x="950629" y="11042"/>
                    <a:pt x="953727" y="9272"/>
                    <a:pt x="959479" y="9272"/>
                  </a:cubicBezTo>
                  <a:cubicBezTo>
                    <a:pt x="965230" y="9272"/>
                    <a:pt x="973637" y="6175"/>
                    <a:pt x="978061" y="2635"/>
                  </a:cubicBezTo>
                  <a:cubicBezTo>
                    <a:pt x="991335" y="-7541"/>
                    <a:pt x="1000627" y="-5329"/>
                    <a:pt x="1017882" y="11927"/>
                  </a:cubicBezTo>
                  <a:cubicBezTo>
                    <a:pt x="1032925" y="26970"/>
                    <a:pt x="1033368" y="28298"/>
                    <a:pt x="1026289" y="34050"/>
                  </a:cubicBezTo>
                  <a:cubicBezTo>
                    <a:pt x="1021422" y="37147"/>
                    <a:pt x="1017882" y="38032"/>
                    <a:pt x="1016997" y="35377"/>
                  </a:cubicBezTo>
                  <a:cubicBezTo>
                    <a:pt x="1016112" y="33165"/>
                    <a:pt x="1010360" y="36262"/>
                    <a:pt x="1004166" y="42456"/>
                  </a:cubicBezTo>
                  <a:cubicBezTo>
                    <a:pt x="997972" y="48650"/>
                    <a:pt x="990893" y="53517"/>
                    <a:pt x="989123" y="53517"/>
                  </a:cubicBezTo>
                  <a:cubicBezTo>
                    <a:pt x="986911" y="53517"/>
                    <a:pt x="981159" y="57057"/>
                    <a:pt x="976292" y="61482"/>
                  </a:cubicBezTo>
                  <a:cubicBezTo>
                    <a:pt x="971425" y="65464"/>
                    <a:pt x="965673" y="69003"/>
                    <a:pt x="963903" y="69446"/>
                  </a:cubicBezTo>
                  <a:cubicBezTo>
                    <a:pt x="962133" y="69446"/>
                    <a:pt x="957266" y="71215"/>
                    <a:pt x="953284" y="72985"/>
                  </a:cubicBezTo>
                  <a:cubicBezTo>
                    <a:pt x="948860" y="75198"/>
                    <a:pt x="942223" y="75640"/>
                    <a:pt x="938683" y="73870"/>
                  </a:cubicBezTo>
                  <a:cubicBezTo>
                    <a:pt x="935144" y="72543"/>
                    <a:pt x="929392" y="75640"/>
                    <a:pt x="925852" y="80507"/>
                  </a:cubicBezTo>
                  <a:cubicBezTo>
                    <a:pt x="922313" y="85374"/>
                    <a:pt x="910809" y="92896"/>
                    <a:pt x="900190" y="96435"/>
                  </a:cubicBezTo>
                  <a:cubicBezTo>
                    <a:pt x="869218" y="107496"/>
                    <a:pt x="820106" y="119443"/>
                    <a:pt x="816124" y="117230"/>
                  </a:cubicBezTo>
                  <a:cubicBezTo>
                    <a:pt x="814354" y="115903"/>
                    <a:pt x="812585" y="117230"/>
                    <a:pt x="812585" y="119443"/>
                  </a:cubicBezTo>
                  <a:cubicBezTo>
                    <a:pt x="812585" y="122097"/>
                    <a:pt x="807275" y="124310"/>
                    <a:pt x="801081" y="124310"/>
                  </a:cubicBezTo>
                  <a:cubicBezTo>
                    <a:pt x="794887" y="124310"/>
                    <a:pt x="790904" y="126079"/>
                    <a:pt x="792674" y="128734"/>
                  </a:cubicBezTo>
                  <a:cubicBezTo>
                    <a:pt x="794002" y="131389"/>
                    <a:pt x="793559" y="133159"/>
                    <a:pt x="790904" y="133159"/>
                  </a:cubicBezTo>
                  <a:cubicBezTo>
                    <a:pt x="788692" y="133159"/>
                    <a:pt x="783825" y="135813"/>
                    <a:pt x="780728" y="138911"/>
                  </a:cubicBezTo>
                  <a:cubicBezTo>
                    <a:pt x="772764" y="146432"/>
                    <a:pt x="725422" y="161033"/>
                    <a:pt x="719670" y="157494"/>
                  </a:cubicBezTo>
                  <a:cubicBezTo>
                    <a:pt x="717457" y="156166"/>
                    <a:pt x="715245" y="157494"/>
                    <a:pt x="715245" y="161033"/>
                  </a:cubicBezTo>
                  <a:cubicBezTo>
                    <a:pt x="715245" y="169440"/>
                    <a:pt x="709051" y="171210"/>
                    <a:pt x="681176" y="170767"/>
                  </a:cubicBezTo>
                  <a:cubicBezTo>
                    <a:pt x="664806" y="170767"/>
                    <a:pt x="657727" y="172094"/>
                    <a:pt x="657727" y="176076"/>
                  </a:cubicBezTo>
                  <a:cubicBezTo>
                    <a:pt x="657727" y="179174"/>
                    <a:pt x="653744" y="181828"/>
                    <a:pt x="649320" y="181828"/>
                  </a:cubicBezTo>
                  <a:cubicBezTo>
                    <a:pt x="644453" y="181828"/>
                    <a:pt x="639144" y="184041"/>
                    <a:pt x="637816" y="186695"/>
                  </a:cubicBezTo>
                  <a:cubicBezTo>
                    <a:pt x="636046" y="189350"/>
                    <a:pt x="632064" y="190235"/>
                    <a:pt x="628967" y="188908"/>
                  </a:cubicBezTo>
                  <a:cubicBezTo>
                    <a:pt x="625870" y="188023"/>
                    <a:pt x="619676" y="189350"/>
                    <a:pt x="615251" y="192890"/>
                  </a:cubicBezTo>
                  <a:cubicBezTo>
                    <a:pt x="610384" y="195987"/>
                    <a:pt x="605960" y="198642"/>
                    <a:pt x="604632" y="198642"/>
                  </a:cubicBezTo>
                  <a:cubicBezTo>
                    <a:pt x="603305" y="198642"/>
                    <a:pt x="597111" y="200854"/>
                    <a:pt x="590916" y="203508"/>
                  </a:cubicBezTo>
                  <a:cubicBezTo>
                    <a:pt x="584280" y="205721"/>
                    <a:pt x="565254" y="209703"/>
                    <a:pt x="548883" y="211915"/>
                  </a:cubicBezTo>
                  <a:cubicBezTo>
                    <a:pt x="532070" y="214570"/>
                    <a:pt x="514815" y="217667"/>
                    <a:pt x="510390" y="219437"/>
                  </a:cubicBezTo>
                  <a:cubicBezTo>
                    <a:pt x="504196" y="222091"/>
                    <a:pt x="503311" y="220764"/>
                    <a:pt x="505523" y="214570"/>
                  </a:cubicBezTo>
                  <a:cubicBezTo>
                    <a:pt x="507735" y="206606"/>
                    <a:pt x="507735" y="206606"/>
                    <a:pt x="502868" y="214127"/>
                  </a:cubicBezTo>
                  <a:cubicBezTo>
                    <a:pt x="500214" y="218109"/>
                    <a:pt x="493135" y="221649"/>
                    <a:pt x="487383" y="221649"/>
                  </a:cubicBezTo>
                  <a:cubicBezTo>
                    <a:pt x="481188" y="221649"/>
                    <a:pt x="476321" y="223861"/>
                    <a:pt x="476321" y="226516"/>
                  </a:cubicBezTo>
                  <a:cubicBezTo>
                    <a:pt x="476321" y="228728"/>
                    <a:pt x="474109" y="229613"/>
                    <a:pt x="471012" y="227843"/>
                  </a:cubicBezTo>
                  <a:cubicBezTo>
                    <a:pt x="468357" y="226074"/>
                    <a:pt x="463490" y="228286"/>
                    <a:pt x="459951" y="233153"/>
                  </a:cubicBezTo>
                  <a:cubicBezTo>
                    <a:pt x="455526" y="239347"/>
                    <a:pt x="448004" y="241559"/>
                    <a:pt x="431634" y="242002"/>
                  </a:cubicBezTo>
                  <a:cubicBezTo>
                    <a:pt x="418360" y="242002"/>
                    <a:pt x="406414" y="245099"/>
                    <a:pt x="401105" y="249523"/>
                  </a:cubicBezTo>
                  <a:cubicBezTo>
                    <a:pt x="395795" y="253948"/>
                    <a:pt x="392256" y="254833"/>
                    <a:pt x="391371" y="251736"/>
                  </a:cubicBezTo>
                  <a:cubicBezTo>
                    <a:pt x="390043" y="248196"/>
                    <a:pt x="387389" y="248196"/>
                    <a:pt x="382964" y="250851"/>
                  </a:cubicBezTo>
                  <a:cubicBezTo>
                    <a:pt x="379424" y="253063"/>
                    <a:pt x="371018" y="255275"/>
                    <a:pt x="363496" y="255718"/>
                  </a:cubicBezTo>
                  <a:cubicBezTo>
                    <a:pt x="322348" y="257930"/>
                    <a:pt x="312614" y="259700"/>
                    <a:pt x="314384" y="264124"/>
                  </a:cubicBezTo>
                  <a:cubicBezTo>
                    <a:pt x="315711" y="267222"/>
                    <a:pt x="311729" y="270319"/>
                    <a:pt x="305977" y="271646"/>
                  </a:cubicBezTo>
                  <a:cubicBezTo>
                    <a:pt x="299783" y="272531"/>
                    <a:pt x="296244" y="271646"/>
                    <a:pt x="297571" y="269876"/>
                  </a:cubicBezTo>
                  <a:cubicBezTo>
                    <a:pt x="302438" y="261912"/>
                    <a:pt x="293589" y="266337"/>
                    <a:pt x="285625" y="276071"/>
                  </a:cubicBezTo>
                  <a:cubicBezTo>
                    <a:pt x="278545" y="284477"/>
                    <a:pt x="277661" y="284920"/>
                    <a:pt x="277218" y="277840"/>
                  </a:cubicBezTo>
                  <a:cubicBezTo>
                    <a:pt x="277218" y="272531"/>
                    <a:pt x="275448" y="270761"/>
                    <a:pt x="271909" y="273416"/>
                  </a:cubicBezTo>
                  <a:cubicBezTo>
                    <a:pt x="264829" y="277398"/>
                    <a:pt x="257750" y="279168"/>
                    <a:pt x="233858" y="281380"/>
                  </a:cubicBezTo>
                  <a:cubicBezTo>
                    <a:pt x="223681" y="282707"/>
                    <a:pt x="211293" y="285362"/>
                    <a:pt x="206868" y="287574"/>
                  </a:cubicBezTo>
                  <a:cubicBezTo>
                    <a:pt x="202444" y="290229"/>
                    <a:pt x="194480" y="290671"/>
                    <a:pt x="188728" y="289344"/>
                  </a:cubicBezTo>
                  <a:cubicBezTo>
                    <a:pt x="182091" y="287574"/>
                    <a:pt x="179436" y="288459"/>
                    <a:pt x="181649" y="291556"/>
                  </a:cubicBezTo>
                  <a:cubicBezTo>
                    <a:pt x="182976" y="294211"/>
                    <a:pt x="182091" y="297751"/>
                    <a:pt x="179436" y="299521"/>
                  </a:cubicBezTo>
                  <a:cubicBezTo>
                    <a:pt x="176782" y="300848"/>
                    <a:pt x="172800" y="299963"/>
                    <a:pt x="171030" y="296423"/>
                  </a:cubicBezTo>
                  <a:cubicBezTo>
                    <a:pt x="167933" y="291999"/>
                    <a:pt x="165720" y="291999"/>
                    <a:pt x="160853" y="295981"/>
                  </a:cubicBezTo>
                  <a:cubicBezTo>
                    <a:pt x="157314" y="299078"/>
                    <a:pt x="152447" y="301290"/>
                    <a:pt x="150677" y="300848"/>
                  </a:cubicBezTo>
                  <a:cubicBezTo>
                    <a:pt x="141828" y="298636"/>
                    <a:pt x="86964" y="307042"/>
                    <a:pt x="86964" y="310582"/>
                  </a:cubicBezTo>
                  <a:cubicBezTo>
                    <a:pt x="86964" y="312352"/>
                    <a:pt x="81655" y="313679"/>
                    <a:pt x="75018" y="312794"/>
                  </a:cubicBezTo>
                  <a:cubicBezTo>
                    <a:pt x="67939" y="312352"/>
                    <a:pt x="59089" y="314564"/>
                    <a:pt x="55107" y="318103"/>
                  </a:cubicBezTo>
                  <a:cubicBezTo>
                    <a:pt x="49356" y="322970"/>
                    <a:pt x="45816" y="322970"/>
                    <a:pt x="38294" y="318988"/>
                  </a:cubicBezTo>
                  <a:cubicBezTo>
                    <a:pt x="32985" y="315891"/>
                    <a:pt x="29445" y="315449"/>
                    <a:pt x="31215" y="318103"/>
                  </a:cubicBezTo>
                  <a:cubicBezTo>
                    <a:pt x="33427" y="322086"/>
                    <a:pt x="14844" y="327837"/>
                    <a:pt x="-1084" y="327837"/>
                  </a:cubicBezTo>
                  <a:cubicBezTo>
                    <a:pt x="-6393" y="327837"/>
                    <a:pt x="-5066" y="324740"/>
                    <a:pt x="3783" y="31589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="" xmlns:a16="http://schemas.microsoft.com/office/drawing/2014/main" id="{01EC7BE7-ECD1-4BD0-83A2-491503469FC1}"/>
                </a:ext>
              </a:extLst>
            </p:cNvPr>
            <p:cNvSpPr/>
            <p:nvPr/>
          </p:nvSpPr>
          <p:spPr>
            <a:xfrm flipV="1">
              <a:off x="7162411" y="3883613"/>
              <a:ext cx="1528753" cy="525356"/>
            </a:xfrm>
            <a:custGeom>
              <a:avLst/>
              <a:gdLst>
                <a:gd name="connsiteX0" fmla="*/ 30491 w 1528753"/>
                <a:gd name="connsiteY0" fmla="*/ 515071 h 525356"/>
                <a:gd name="connsiteX1" fmla="*/ 8369 w 1528753"/>
                <a:gd name="connsiteY1" fmla="*/ 498701 h 525356"/>
                <a:gd name="connsiteX2" fmla="*/ -7560 w 1528753"/>
                <a:gd name="connsiteY2" fmla="*/ 487197 h 525356"/>
                <a:gd name="connsiteX3" fmla="*/ -7117 w 1528753"/>
                <a:gd name="connsiteY3" fmla="*/ 477905 h 525356"/>
                <a:gd name="connsiteX4" fmla="*/ 4387 w 1528753"/>
                <a:gd name="connsiteY4" fmla="*/ 474808 h 525356"/>
                <a:gd name="connsiteX5" fmla="*/ 11908 w 1528753"/>
                <a:gd name="connsiteY5" fmla="*/ 474808 h 525356"/>
                <a:gd name="connsiteX6" fmla="*/ 88452 w 1528753"/>
                <a:gd name="connsiteY6" fmla="*/ 463747 h 525356"/>
                <a:gd name="connsiteX7" fmla="*/ 139334 w 1528753"/>
                <a:gd name="connsiteY7" fmla="*/ 456668 h 525356"/>
                <a:gd name="connsiteX8" fmla="*/ 179155 w 1528753"/>
                <a:gd name="connsiteY8" fmla="*/ 452243 h 525356"/>
                <a:gd name="connsiteX9" fmla="*/ 234462 w 1528753"/>
                <a:gd name="connsiteY9" fmla="*/ 450473 h 525356"/>
                <a:gd name="connsiteX10" fmla="*/ 266761 w 1528753"/>
                <a:gd name="connsiteY10" fmla="*/ 446934 h 525356"/>
                <a:gd name="connsiteX11" fmla="*/ 272070 w 1528753"/>
                <a:gd name="connsiteY11" fmla="*/ 442509 h 525356"/>
                <a:gd name="connsiteX12" fmla="*/ 278707 w 1528753"/>
                <a:gd name="connsiteY12" fmla="*/ 443837 h 525356"/>
                <a:gd name="connsiteX13" fmla="*/ 296405 w 1528753"/>
                <a:gd name="connsiteY13" fmla="*/ 442067 h 525356"/>
                <a:gd name="connsiteX14" fmla="*/ 311891 w 1528753"/>
                <a:gd name="connsiteY14" fmla="*/ 437200 h 525356"/>
                <a:gd name="connsiteX15" fmla="*/ 316315 w 1528753"/>
                <a:gd name="connsiteY15" fmla="*/ 436315 h 525356"/>
                <a:gd name="connsiteX16" fmla="*/ 326491 w 1528753"/>
                <a:gd name="connsiteY16" fmla="*/ 431890 h 525356"/>
                <a:gd name="connsiteX17" fmla="*/ 364985 w 1528753"/>
                <a:gd name="connsiteY17" fmla="*/ 425254 h 525356"/>
                <a:gd name="connsiteX18" fmla="*/ 372949 w 1528753"/>
                <a:gd name="connsiteY18" fmla="*/ 422599 h 525356"/>
                <a:gd name="connsiteX19" fmla="*/ 415867 w 1528753"/>
                <a:gd name="connsiteY19" fmla="*/ 412865 h 525356"/>
                <a:gd name="connsiteX20" fmla="*/ 464979 w 1528753"/>
                <a:gd name="connsiteY20" fmla="*/ 408883 h 525356"/>
                <a:gd name="connsiteX21" fmla="*/ 470731 w 1528753"/>
                <a:gd name="connsiteY21" fmla="*/ 408883 h 525356"/>
                <a:gd name="connsiteX22" fmla="*/ 482677 w 1528753"/>
                <a:gd name="connsiteY22" fmla="*/ 402246 h 525356"/>
                <a:gd name="connsiteX23" fmla="*/ 534886 w 1528753"/>
                <a:gd name="connsiteY23" fmla="*/ 394724 h 525356"/>
                <a:gd name="connsiteX24" fmla="*/ 545947 w 1528753"/>
                <a:gd name="connsiteY24" fmla="*/ 389415 h 525356"/>
                <a:gd name="connsiteX25" fmla="*/ 580016 w 1528753"/>
                <a:gd name="connsiteY25" fmla="*/ 377911 h 525356"/>
                <a:gd name="connsiteX26" fmla="*/ 586653 w 1528753"/>
                <a:gd name="connsiteY26" fmla="*/ 377026 h 525356"/>
                <a:gd name="connsiteX27" fmla="*/ 600369 w 1528753"/>
                <a:gd name="connsiteY27" fmla="*/ 370390 h 525356"/>
                <a:gd name="connsiteX28" fmla="*/ 640190 w 1528753"/>
                <a:gd name="connsiteY28" fmla="*/ 358001 h 525356"/>
                <a:gd name="connsiteX29" fmla="*/ 651251 w 1528753"/>
                <a:gd name="connsiteY29" fmla="*/ 354904 h 525356"/>
                <a:gd name="connsiteX30" fmla="*/ 679568 w 1528753"/>
                <a:gd name="connsiteY30" fmla="*/ 348267 h 525356"/>
                <a:gd name="connsiteX31" fmla="*/ 707000 w 1528753"/>
                <a:gd name="connsiteY31" fmla="*/ 337648 h 525356"/>
                <a:gd name="connsiteX32" fmla="*/ 716291 w 1528753"/>
                <a:gd name="connsiteY32" fmla="*/ 333666 h 525356"/>
                <a:gd name="connsiteX33" fmla="*/ 727795 w 1528753"/>
                <a:gd name="connsiteY33" fmla="*/ 331896 h 525356"/>
                <a:gd name="connsiteX34" fmla="*/ 739299 w 1528753"/>
                <a:gd name="connsiteY34" fmla="*/ 327472 h 525356"/>
                <a:gd name="connsiteX35" fmla="*/ 760094 w 1528753"/>
                <a:gd name="connsiteY35" fmla="*/ 316410 h 525356"/>
                <a:gd name="connsiteX36" fmla="*/ 825577 w 1528753"/>
                <a:gd name="connsiteY36" fmla="*/ 304464 h 525356"/>
                <a:gd name="connsiteX37" fmla="*/ 829559 w 1528753"/>
                <a:gd name="connsiteY37" fmla="*/ 302252 h 525356"/>
                <a:gd name="connsiteX38" fmla="*/ 849912 w 1528753"/>
                <a:gd name="connsiteY38" fmla="*/ 286324 h 525356"/>
                <a:gd name="connsiteX39" fmla="*/ 854779 w 1528753"/>
                <a:gd name="connsiteY39" fmla="*/ 282342 h 525356"/>
                <a:gd name="connsiteX40" fmla="*/ 856106 w 1528753"/>
                <a:gd name="connsiteY40" fmla="*/ 273493 h 525356"/>
                <a:gd name="connsiteX41" fmla="*/ 861415 w 1528753"/>
                <a:gd name="connsiteY41" fmla="*/ 276590 h 525356"/>
                <a:gd name="connsiteX42" fmla="*/ 873804 w 1528753"/>
                <a:gd name="connsiteY42" fmla="*/ 269953 h 525356"/>
                <a:gd name="connsiteX43" fmla="*/ 891945 w 1528753"/>
                <a:gd name="connsiteY43" fmla="*/ 258007 h 525356"/>
                <a:gd name="connsiteX44" fmla="*/ 902563 w 1528753"/>
                <a:gd name="connsiteY44" fmla="*/ 253140 h 525356"/>
                <a:gd name="connsiteX45" fmla="*/ 920704 w 1528753"/>
                <a:gd name="connsiteY45" fmla="*/ 250485 h 525356"/>
                <a:gd name="connsiteX46" fmla="*/ 955658 w 1528753"/>
                <a:gd name="connsiteY46" fmla="*/ 231460 h 525356"/>
                <a:gd name="connsiteX47" fmla="*/ 962294 w 1528753"/>
                <a:gd name="connsiteY47" fmla="*/ 229248 h 525356"/>
                <a:gd name="connsiteX48" fmla="*/ 971143 w 1528753"/>
                <a:gd name="connsiteY48" fmla="*/ 227478 h 525356"/>
                <a:gd name="connsiteX49" fmla="*/ 989726 w 1528753"/>
                <a:gd name="connsiteY49" fmla="*/ 221283 h 525356"/>
                <a:gd name="connsiteX50" fmla="*/ 1011849 w 1528753"/>
                <a:gd name="connsiteY50" fmla="*/ 211992 h 525356"/>
                <a:gd name="connsiteX51" fmla="*/ 1022025 w 1528753"/>
                <a:gd name="connsiteY51" fmla="*/ 204913 h 525356"/>
                <a:gd name="connsiteX52" fmla="*/ 1028662 w 1528753"/>
                <a:gd name="connsiteY52" fmla="*/ 200488 h 525356"/>
                <a:gd name="connsiteX53" fmla="*/ 1033529 w 1528753"/>
                <a:gd name="connsiteY53" fmla="*/ 196064 h 525356"/>
                <a:gd name="connsiteX54" fmla="*/ 1035299 w 1528753"/>
                <a:gd name="connsiteY54" fmla="*/ 200488 h 525356"/>
                <a:gd name="connsiteX55" fmla="*/ 1045033 w 1528753"/>
                <a:gd name="connsiteY55" fmla="*/ 198276 h 525356"/>
                <a:gd name="connsiteX56" fmla="*/ 1069810 w 1528753"/>
                <a:gd name="connsiteY56" fmla="*/ 191639 h 525356"/>
                <a:gd name="connsiteX57" fmla="*/ 1081756 w 1528753"/>
                <a:gd name="connsiteY57" fmla="*/ 185445 h 525356"/>
                <a:gd name="connsiteX58" fmla="*/ 1103879 w 1528753"/>
                <a:gd name="connsiteY58" fmla="*/ 173499 h 525356"/>
                <a:gd name="connsiteX59" fmla="*/ 1107419 w 1528753"/>
                <a:gd name="connsiteY59" fmla="*/ 171729 h 525356"/>
                <a:gd name="connsiteX60" fmla="*/ 1133081 w 1528753"/>
                <a:gd name="connsiteY60" fmla="*/ 154473 h 525356"/>
                <a:gd name="connsiteX61" fmla="*/ 1152549 w 1528753"/>
                <a:gd name="connsiteY61" fmla="*/ 150049 h 525356"/>
                <a:gd name="connsiteX62" fmla="*/ 1173786 w 1528753"/>
                <a:gd name="connsiteY62" fmla="*/ 138987 h 525356"/>
                <a:gd name="connsiteX63" fmla="*/ 1183520 w 1528753"/>
                <a:gd name="connsiteY63" fmla="*/ 129696 h 525356"/>
                <a:gd name="connsiteX64" fmla="*/ 1190157 w 1528753"/>
                <a:gd name="connsiteY64" fmla="*/ 125271 h 525356"/>
                <a:gd name="connsiteX65" fmla="*/ 1196794 w 1528753"/>
                <a:gd name="connsiteY65" fmla="*/ 120404 h 525356"/>
                <a:gd name="connsiteX66" fmla="*/ 1202988 w 1528753"/>
                <a:gd name="connsiteY66" fmla="*/ 117750 h 525356"/>
                <a:gd name="connsiteX67" fmla="*/ 1214492 w 1528753"/>
                <a:gd name="connsiteY67" fmla="*/ 113768 h 525356"/>
                <a:gd name="connsiteX68" fmla="*/ 1226438 w 1528753"/>
                <a:gd name="connsiteY68" fmla="*/ 107573 h 525356"/>
                <a:gd name="connsiteX69" fmla="*/ 1229978 w 1528753"/>
                <a:gd name="connsiteY69" fmla="*/ 103149 h 525356"/>
                <a:gd name="connsiteX70" fmla="*/ 1235287 w 1528753"/>
                <a:gd name="connsiteY70" fmla="*/ 99609 h 525356"/>
                <a:gd name="connsiteX71" fmla="*/ 1267586 w 1528753"/>
                <a:gd name="connsiteY71" fmla="*/ 92088 h 525356"/>
                <a:gd name="connsiteX72" fmla="*/ 1274223 w 1528753"/>
                <a:gd name="connsiteY72" fmla="*/ 85451 h 525356"/>
                <a:gd name="connsiteX73" fmla="*/ 1291036 w 1528753"/>
                <a:gd name="connsiteY73" fmla="*/ 78814 h 525356"/>
                <a:gd name="connsiteX74" fmla="*/ 1311389 w 1528753"/>
                <a:gd name="connsiteY74" fmla="*/ 70850 h 525356"/>
                <a:gd name="connsiteX75" fmla="*/ 1327760 w 1528753"/>
                <a:gd name="connsiteY75" fmla="*/ 61558 h 525356"/>
                <a:gd name="connsiteX76" fmla="*/ 1341476 w 1528753"/>
                <a:gd name="connsiteY76" fmla="*/ 55806 h 525356"/>
                <a:gd name="connsiteX77" fmla="*/ 1340591 w 1528753"/>
                <a:gd name="connsiteY77" fmla="*/ 58461 h 525356"/>
                <a:gd name="connsiteX78" fmla="*/ 1337493 w 1528753"/>
                <a:gd name="connsiteY78" fmla="*/ 62886 h 525356"/>
                <a:gd name="connsiteX79" fmla="*/ 1356519 w 1528753"/>
                <a:gd name="connsiteY79" fmla="*/ 54037 h 525356"/>
                <a:gd name="connsiteX80" fmla="*/ 1373774 w 1528753"/>
                <a:gd name="connsiteY80" fmla="*/ 41206 h 525356"/>
                <a:gd name="connsiteX81" fmla="*/ 1380411 w 1528753"/>
                <a:gd name="connsiteY81" fmla="*/ 41206 h 525356"/>
                <a:gd name="connsiteX82" fmla="*/ 1392357 w 1528753"/>
                <a:gd name="connsiteY82" fmla="*/ 32357 h 525356"/>
                <a:gd name="connsiteX83" fmla="*/ 1415365 w 1528753"/>
                <a:gd name="connsiteY83" fmla="*/ 24835 h 525356"/>
                <a:gd name="connsiteX84" fmla="*/ 1425541 w 1528753"/>
                <a:gd name="connsiteY84" fmla="*/ 17756 h 525356"/>
                <a:gd name="connsiteX85" fmla="*/ 1436603 w 1528753"/>
                <a:gd name="connsiteY85" fmla="*/ 12446 h 525356"/>
                <a:gd name="connsiteX86" fmla="*/ 1461822 w 1528753"/>
                <a:gd name="connsiteY86" fmla="*/ 3155 h 525356"/>
                <a:gd name="connsiteX87" fmla="*/ 1497661 w 1528753"/>
                <a:gd name="connsiteY87" fmla="*/ -2155 h 525356"/>
                <a:gd name="connsiteX88" fmla="*/ 1508280 w 1528753"/>
                <a:gd name="connsiteY88" fmla="*/ 6694 h 525356"/>
                <a:gd name="connsiteX89" fmla="*/ 1512704 w 1528753"/>
                <a:gd name="connsiteY89" fmla="*/ 17313 h 525356"/>
                <a:gd name="connsiteX90" fmla="*/ 1499873 w 1528753"/>
                <a:gd name="connsiteY90" fmla="*/ 34126 h 525356"/>
                <a:gd name="connsiteX91" fmla="*/ 1484387 w 1528753"/>
                <a:gd name="connsiteY91" fmla="*/ 40321 h 525356"/>
                <a:gd name="connsiteX92" fmla="*/ 1474653 w 1528753"/>
                <a:gd name="connsiteY92" fmla="*/ 44303 h 525356"/>
                <a:gd name="connsiteX93" fmla="*/ 1463150 w 1528753"/>
                <a:gd name="connsiteY93" fmla="*/ 50055 h 525356"/>
                <a:gd name="connsiteX94" fmla="*/ 1455186 w 1528753"/>
                <a:gd name="connsiteY94" fmla="*/ 54479 h 525356"/>
                <a:gd name="connsiteX95" fmla="*/ 1448991 w 1528753"/>
                <a:gd name="connsiteY95" fmla="*/ 59346 h 525356"/>
                <a:gd name="connsiteX96" fmla="*/ 1442797 w 1528753"/>
                <a:gd name="connsiteY96" fmla="*/ 59346 h 525356"/>
                <a:gd name="connsiteX97" fmla="*/ 1433948 w 1528753"/>
                <a:gd name="connsiteY97" fmla="*/ 61116 h 525356"/>
                <a:gd name="connsiteX98" fmla="*/ 1422444 w 1528753"/>
                <a:gd name="connsiteY98" fmla="*/ 67753 h 525356"/>
                <a:gd name="connsiteX99" fmla="*/ 1410940 w 1528753"/>
                <a:gd name="connsiteY99" fmla="*/ 74389 h 525356"/>
                <a:gd name="connsiteX100" fmla="*/ 1404304 w 1528753"/>
                <a:gd name="connsiteY100" fmla="*/ 78372 h 525356"/>
                <a:gd name="connsiteX101" fmla="*/ 1389260 w 1528753"/>
                <a:gd name="connsiteY101" fmla="*/ 88105 h 525356"/>
                <a:gd name="connsiteX102" fmla="*/ 1369350 w 1528753"/>
                <a:gd name="connsiteY102" fmla="*/ 97397 h 525356"/>
                <a:gd name="connsiteX103" fmla="*/ 1360501 w 1528753"/>
                <a:gd name="connsiteY103" fmla="*/ 98724 h 525356"/>
                <a:gd name="connsiteX104" fmla="*/ 1347227 w 1528753"/>
                <a:gd name="connsiteY104" fmla="*/ 107131 h 525356"/>
                <a:gd name="connsiteX105" fmla="*/ 1333954 w 1528753"/>
                <a:gd name="connsiteY105" fmla="*/ 115980 h 525356"/>
                <a:gd name="connsiteX106" fmla="*/ 1325105 w 1528753"/>
                <a:gd name="connsiteY106" fmla="*/ 120847 h 525356"/>
                <a:gd name="connsiteX107" fmla="*/ 1316256 w 1528753"/>
                <a:gd name="connsiteY107" fmla="*/ 125714 h 525356"/>
                <a:gd name="connsiteX108" fmla="*/ 1310061 w 1528753"/>
                <a:gd name="connsiteY108" fmla="*/ 128369 h 525356"/>
                <a:gd name="connsiteX109" fmla="*/ 1288381 w 1528753"/>
                <a:gd name="connsiteY109" fmla="*/ 136775 h 525356"/>
                <a:gd name="connsiteX110" fmla="*/ 1268029 w 1528753"/>
                <a:gd name="connsiteY110" fmla="*/ 147394 h 525356"/>
                <a:gd name="connsiteX111" fmla="*/ 1263162 w 1528753"/>
                <a:gd name="connsiteY111" fmla="*/ 151376 h 525356"/>
                <a:gd name="connsiteX112" fmla="*/ 1249003 w 1528753"/>
                <a:gd name="connsiteY112" fmla="*/ 157128 h 525356"/>
                <a:gd name="connsiteX113" fmla="*/ 1235730 w 1528753"/>
                <a:gd name="connsiteY113" fmla="*/ 164207 h 525356"/>
                <a:gd name="connsiteX114" fmla="*/ 1225553 w 1528753"/>
                <a:gd name="connsiteY114" fmla="*/ 169517 h 525356"/>
                <a:gd name="connsiteX115" fmla="*/ 1214492 w 1528753"/>
                <a:gd name="connsiteY115" fmla="*/ 175268 h 525356"/>
                <a:gd name="connsiteX116" fmla="*/ 1202546 w 1528753"/>
                <a:gd name="connsiteY116" fmla="*/ 180135 h 525356"/>
                <a:gd name="connsiteX117" fmla="*/ 1183078 w 1528753"/>
                <a:gd name="connsiteY117" fmla="*/ 188100 h 525356"/>
                <a:gd name="connsiteX118" fmla="*/ 1170689 w 1528753"/>
                <a:gd name="connsiteY118" fmla="*/ 196064 h 525356"/>
                <a:gd name="connsiteX119" fmla="*/ 1153434 w 1528753"/>
                <a:gd name="connsiteY119" fmla="*/ 207125 h 525356"/>
                <a:gd name="connsiteX120" fmla="*/ 1133966 w 1528753"/>
                <a:gd name="connsiteY120" fmla="*/ 218186 h 525356"/>
                <a:gd name="connsiteX121" fmla="*/ 1123789 w 1528753"/>
                <a:gd name="connsiteY121" fmla="*/ 222611 h 525356"/>
                <a:gd name="connsiteX122" fmla="*/ 1107861 w 1528753"/>
                <a:gd name="connsiteY122" fmla="*/ 227035 h 525356"/>
                <a:gd name="connsiteX123" fmla="*/ 1095030 w 1528753"/>
                <a:gd name="connsiteY123" fmla="*/ 231460 h 525356"/>
                <a:gd name="connsiteX124" fmla="*/ 1089278 w 1528753"/>
                <a:gd name="connsiteY124" fmla="*/ 235884 h 525356"/>
                <a:gd name="connsiteX125" fmla="*/ 1078217 w 1528753"/>
                <a:gd name="connsiteY125" fmla="*/ 245176 h 525356"/>
                <a:gd name="connsiteX126" fmla="*/ 1064058 w 1528753"/>
                <a:gd name="connsiteY126" fmla="*/ 251370 h 525356"/>
                <a:gd name="connsiteX127" fmla="*/ 1052112 w 1528753"/>
                <a:gd name="connsiteY127" fmla="*/ 254467 h 525356"/>
                <a:gd name="connsiteX128" fmla="*/ 999460 w 1528753"/>
                <a:gd name="connsiteY128" fmla="*/ 280129 h 525356"/>
                <a:gd name="connsiteX129" fmla="*/ 974683 w 1528753"/>
                <a:gd name="connsiteY129" fmla="*/ 290306 h 525356"/>
                <a:gd name="connsiteX130" fmla="*/ 971143 w 1528753"/>
                <a:gd name="connsiteY130" fmla="*/ 289421 h 525356"/>
                <a:gd name="connsiteX131" fmla="*/ 965392 w 1528753"/>
                <a:gd name="connsiteY131" fmla="*/ 290748 h 525356"/>
                <a:gd name="connsiteX132" fmla="*/ 946366 w 1528753"/>
                <a:gd name="connsiteY132" fmla="*/ 299155 h 525356"/>
                <a:gd name="connsiteX133" fmla="*/ 928226 w 1528753"/>
                <a:gd name="connsiteY133" fmla="*/ 307561 h 525356"/>
                <a:gd name="connsiteX134" fmla="*/ 849027 w 1528753"/>
                <a:gd name="connsiteY134" fmla="*/ 334993 h 525356"/>
                <a:gd name="connsiteX135" fmla="*/ 841505 w 1528753"/>
                <a:gd name="connsiteY135" fmla="*/ 340303 h 525356"/>
                <a:gd name="connsiteX136" fmla="*/ 806994 w 1528753"/>
                <a:gd name="connsiteY136" fmla="*/ 357558 h 525356"/>
                <a:gd name="connsiteX137" fmla="*/ 784429 w 1528753"/>
                <a:gd name="connsiteY137" fmla="*/ 363753 h 525356"/>
                <a:gd name="connsiteX138" fmla="*/ 749918 w 1528753"/>
                <a:gd name="connsiteY138" fmla="*/ 375257 h 525356"/>
                <a:gd name="connsiteX139" fmla="*/ 729122 w 1528753"/>
                <a:gd name="connsiteY139" fmla="*/ 382778 h 525356"/>
                <a:gd name="connsiteX140" fmla="*/ 712309 w 1528753"/>
                <a:gd name="connsiteY140" fmla="*/ 384548 h 525356"/>
                <a:gd name="connsiteX141" fmla="*/ 701248 w 1528753"/>
                <a:gd name="connsiteY141" fmla="*/ 385433 h 525356"/>
                <a:gd name="connsiteX142" fmla="*/ 683550 w 1528753"/>
                <a:gd name="connsiteY142" fmla="*/ 394724 h 525356"/>
                <a:gd name="connsiteX143" fmla="*/ 665852 w 1528753"/>
                <a:gd name="connsiteY143" fmla="*/ 403131 h 525356"/>
                <a:gd name="connsiteX144" fmla="*/ 648154 w 1528753"/>
                <a:gd name="connsiteY144" fmla="*/ 407113 h 525356"/>
                <a:gd name="connsiteX145" fmla="*/ 623819 w 1528753"/>
                <a:gd name="connsiteY145" fmla="*/ 412865 h 525356"/>
                <a:gd name="connsiteX146" fmla="*/ 603466 w 1528753"/>
                <a:gd name="connsiteY146" fmla="*/ 419502 h 525356"/>
                <a:gd name="connsiteX147" fmla="*/ 585768 w 1528753"/>
                <a:gd name="connsiteY147" fmla="*/ 426581 h 525356"/>
                <a:gd name="connsiteX148" fmla="*/ 580459 w 1528753"/>
                <a:gd name="connsiteY148" fmla="*/ 425696 h 525356"/>
                <a:gd name="connsiteX149" fmla="*/ 574264 w 1528753"/>
                <a:gd name="connsiteY149" fmla="*/ 424369 h 525356"/>
                <a:gd name="connsiteX150" fmla="*/ 553469 w 1528753"/>
                <a:gd name="connsiteY150" fmla="*/ 431890 h 525356"/>
                <a:gd name="connsiteX151" fmla="*/ 532674 w 1528753"/>
                <a:gd name="connsiteY151" fmla="*/ 440297 h 525356"/>
                <a:gd name="connsiteX152" fmla="*/ 523382 w 1528753"/>
                <a:gd name="connsiteY152" fmla="*/ 440297 h 525356"/>
                <a:gd name="connsiteX153" fmla="*/ 482677 w 1528753"/>
                <a:gd name="connsiteY153" fmla="*/ 446049 h 525356"/>
                <a:gd name="connsiteX154" fmla="*/ 459227 w 1528753"/>
                <a:gd name="connsiteY154" fmla="*/ 452243 h 525356"/>
                <a:gd name="connsiteX155" fmla="*/ 433565 w 1528753"/>
                <a:gd name="connsiteY155" fmla="*/ 458880 h 525356"/>
                <a:gd name="connsiteX156" fmla="*/ 403920 w 1528753"/>
                <a:gd name="connsiteY156" fmla="*/ 466844 h 525356"/>
                <a:gd name="connsiteX157" fmla="*/ 391532 w 1528753"/>
                <a:gd name="connsiteY157" fmla="*/ 470384 h 525356"/>
                <a:gd name="connsiteX158" fmla="*/ 380471 w 1528753"/>
                <a:gd name="connsiteY158" fmla="*/ 471269 h 525356"/>
                <a:gd name="connsiteX159" fmla="*/ 361888 w 1528753"/>
                <a:gd name="connsiteY159" fmla="*/ 472596 h 525356"/>
                <a:gd name="connsiteX160" fmla="*/ 331801 w 1528753"/>
                <a:gd name="connsiteY160" fmla="*/ 476136 h 525356"/>
                <a:gd name="connsiteX161" fmla="*/ 303484 w 1528753"/>
                <a:gd name="connsiteY161" fmla="*/ 482772 h 525356"/>
                <a:gd name="connsiteX162" fmla="*/ 291538 w 1528753"/>
                <a:gd name="connsiteY162" fmla="*/ 486312 h 525356"/>
                <a:gd name="connsiteX163" fmla="*/ 283131 w 1528753"/>
                <a:gd name="connsiteY163" fmla="*/ 488524 h 525356"/>
                <a:gd name="connsiteX164" fmla="*/ 276937 w 1528753"/>
                <a:gd name="connsiteY164" fmla="*/ 490294 h 525356"/>
                <a:gd name="connsiteX165" fmla="*/ 259681 w 1528753"/>
                <a:gd name="connsiteY165" fmla="*/ 492506 h 525356"/>
                <a:gd name="connsiteX166" fmla="*/ 242868 w 1528753"/>
                <a:gd name="connsiteY166" fmla="*/ 491621 h 525356"/>
                <a:gd name="connsiteX167" fmla="*/ 236231 w 1528753"/>
                <a:gd name="connsiteY167" fmla="*/ 492949 h 525356"/>
                <a:gd name="connsiteX168" fmla="*/ 207030 w 1528753"/>
                <a:gd name="connsiteY168" fmla="*/ 499585 h 525356"/>
                <a:gd name="connsiteX169" fmla="*/ 111460 w 1528753"/>
                <a:gd name="connsiteY169" fmla="*/ 508877 h 525356"/>
                <a:gd name="connsiteX170" fmla="*/ 78719 w 1528753"/>
                <a:gd name="connsiteY170" fmla="*/ 508877 h 525356"/>
                <a:gd name="connsiteX171" fmla="*/ 59693 w 1528753"/>
                <a:gd name="connsiteY171" fmla="*/ 514629 h 525356"/>
                <a:gd name="connsiteX172" fmla="*/ 30491 w 1528753"/>
                <a:gd name="connsiteY172" fmla="*/ 515071 h 52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528753" h="525356">
                  <a:moveTo>
                    <a:pt x="30491" y="515071"/>
                  </a:moveTo>
                  <a:cubicBezTo>
                    <a:pt x="23855" y="511089"/>
                    <a:pt x="13678" y="503568"/>
                    <a:pt x="8369" y="498701"/>
                  </a:cubicBezTo>
                  <a:cubicBezTo>
                    <a:pt x="2617" y="493391"/>
                    <a:pt x="-4462" y="488082"/>
                    <a:pt x="-7560" y="487197"/>
                  </a:cubicBezTo>
                  <a:cubicBezTo>
                    <a:pt x="-12426" y="485427"/>
                    <a:pt x="-11984" y="483657"/>
                    <a:pt x="-7117" y="477905"/>
                  </a:cubicBezTo>
                  <a:cubicBezTo>
                    <a:pt x="-2693" y="472153"/>
                    <a:pt x="405" y="471711"/>
                    <a:pt x="4387" y="474808"/>
                  </a:cubicBezTo>
                  <a:cubicBezTo>
                    <a:pt x="8369" y="478348"/>
                    <a:pt x="10581" y="478348"/>
                    <a:pt x="11908" y="474808"/>
                  </a:cubicBezTo>
                  <a:cubicBezTo>
                    <a:pt x="13236" y="470384"/>
                    <a:pt x="27837" y="468171"/>
                    <a:pt x="88452" y="463747"/>
                  </a:cubicBezTo>
                  <a:cubicBezTo>
                    <a:pt x="100841" y="462862"/>
                    <a:pt x="123406" y="459765"/>
                    <a:pt x="139334" y="456668"/>
                  </a:cubicBezTo>
                  <a:cubicBezTo>
                    <a:pt x="155263" y="454013"/>
                    <a:pt x="172961" y="451801"/>
                    <a:pt x="179155" y="452243"/>
                  </a:cubicBezTo>
                  <a:cubicBezTo>
                    <a:pt x="200393" y="454013"/>
                    <a:pt x="207914" y="453570"/>
                    <a:pt x="234462" y="450473"/>
                  </a:cubicBezTo>
                  <a:cubicBezTo>
                    <a:pt x="249062" y="448704"/>
                    <a:pt x="263663" y="447376"/>
                    <a:pt x="266761" y="446934"/>
                  </a:cubicBezTo>
                  <a:cubicBezTo>
                    <a:pt x="269415" y="446934"/>
                    <a:pt x="272070" y="444721"/>
                    <a:pt x="272070" y="442509"/>
                  </a:cubicBezTo>
                  <a:cubicBezTo>
                    <a:pt x="272070" y="440297"/>
                    <a:pt x="275167" y="440739"/>
                    <a:pt x="278707" y="443837"/>
                  </a:cubicBezTo>
                  <a:cubicBezTo>
                    <a:pt x="284016" y="448261"/>
                    <a:pt x="287556" y="447819"/>
                    <a:pt x="296405" y="442067"/>
                  </a:cubicBezTo>
                  <a:cubicBezTo>
                    <a:pt x="302599" y="438085"/>
                    <a:pt x="309678" y="435872"/>
                    <a:pt x="311891" y="437200"/>
                  </a:cubicBezTo>
                  <a:cubicBezTo>
                    <a:pt x="314545" y="438527"/>
                    <a:pt x="316315" y="438085"/>
                    <a:pt x="316315" y="436315"/>
                  </a:cubicBezTo>
                  <a:cubicBezTo>
                    <a:pt x="316315" y="434103"/>
                    <a:pt x="320740" y="432333"/>
                    <a:pt x="326491" y="431890"/>
                  </a:cubicBezTo>
                  <a:cubicBezTo>
                    <a:pt x="349941" y="430563"/>
                    <a:pt x="364985" y="428351"/>
                    <a:pt x="364985" y="425254"/>
                  </a:cubicBezTo>
                  <a:cubicBezTo>
                    <a:pt x="364985" y="423484"/>
                    <a:pt x="368524" y="422156"/>
                    <a:pt x="372949" y="422599"/>
                  </a:cubicBezTo>
                  <a:cubicBezTo>
                    <a:pt x="387992" y="422599"/>
                    <a:pt x="410115" y="417732"/>
                    <a:pt x="415867" y="412865"/>
                  </a:cubicBezTo>
                  <a:cubicBezTo>
                    <a:pt x="424273" y="406228"/>
                    <a:pt x="460997" y="403131"/>
                    <a:pt x="464979" y="408883"/>
                  </a:cubicBezTo>
                  <a:cubicBezTo>
                    <a:pt x="467191" y="412422"/>
                    <a:pt x="468518" y="412422"/>
                    <a:pt x="470731" y="408883"/>
                  </a:cubicBezTo>
                  <a:cubicBezTo>
                    <a:pt x="472500" y="406228"/>
                    <a:pt x="477810" y="403131"/>
                    <a:pt x="482677" y="402246"/>
                  </a:cubicBezTo>
                  <a:cubicBezTo>
                    <a:pt x="518073" y="395609"/>
                    <a:pt x="531347" y="393840"/>
                    <a:pt x="534886" y="394724"/>
                  </a:cubicBezTo>
                  <a:cubicBezTo>
                    <a:pt x="537098" y="395167"/>
                    <a:pt x="541965" y="392955"/>
                    <a:pt x="545947" y="389415"/>
                  </a:cubicBezTo>
                  <a:cubicBezTo>
                    <a:pt x="558779" y="378796"/>
                    <a:pt x="576919" y="373044"/>
                    <a:pt x="580016" y="377911"/>
                  </a:cubicBezTo>
                  <a:cubicBezTo>
                    <a:pt x="581786" y="381451"/>
                    <a:pt x="583998" y="381008"/>
                    <a:pt x="586653" y="377026"/>
                  </a:cubicBezTo>
                  <a:cubicBezTo>
                    <a:pt x="588423" y="373929"/>
                    <a:pt x="594617" y="370832"/>
                    <a:pt x="600369" y="370390"/>
                  </a:cubicBezTo>
                  <a:cubicBezTo>
                    <a:pt x="627801" y="367292"/>
                    <a:pt x="636208" y="365080"/>
                    <a:pt x="640190" y="358001"/>
                  </a:cubicBezTo>
                  <a:cubicBezTo>
                    <a:pt x="642844" y="353134"/>
                    <a:pt x="646384" y="351807"/>
                    <a:pt x="651251" y="354904"/>
                  </a:cubicBezTo>
                  <a:cubicBezTo>
                    <a:pt x="656118" y="357558"/>
                    <a:pt x="664967" y="355346"/>
                    <a:pt x="679568" y="348267"/>
                  </a:cubicBezTo>
                  <a:cubicBezTo>
                    <a:pt x="691072" y="342515"/>
                    <a:pt x="703460" y="337648"/>
                    <a:pt x="707000" y="337648"/>
                  </a:cubicBezTo>
                  <a:cubicBezTo>
                    <a:pt x="710982" y="337648"/>
                    <a:pt x="714964" y="335878"/>
                    <a:pt x="716291" y="333666"/>
                  </a:cubicBezTo>
                  <a:cubicBezTo>
                    <a:pt x="717619" y="331454"/>
                    <a:pt x="722928" y="330569"/>
                    <a:pt x="727795" y="331896"/>
                  </a:cubicBezTo>
                  <a:cubicBezTo>
                    <a:pt x="733105" y="333224"/>
                    <a:pt x="737529" y="331454"/>
                    <a:pt x="739299" y="327472"/>
                  </a:cubicBezTo>
                  <a:cubicBezTo>
                    <a:pt x="740626" y="323932"/>
                    <a:pt x="749918" y="319065"/>
                    <a:pt x="760094" y="316410"/>
                  </a:cubicBezTo>
                  <a:cubicBezTo>
                    <a:pt x="803897" y="305349"/>
                    <a:pt x="821595" y="302252"/>
                    <a:pt x="825577" y="304464"/>
                  </a:cubicBezTo>
                  <a:cubicBezTo>
                    <a:pt x="827789" y="306234"/>
                    <a:pt x="829559" y="304907"/>
                    <a:pt x="829559" y="302252"/>
                  </a:cubicBezTo>
                  <a:cubicBezTo>
                    <a:pt x="829559" y="293845"/>
                    <a:pt x="842833" y="283669"/>
                    <a:pt x="849912" y="286324"/>
                  </a:cubicBezTo>
                  <a:cubicBezTo>
                    <a:pt x="855221" y="288094"/>
                    <a:pt x="856549" y="287209"/>
                    <a:pt x="854779" y="282342"/>
                  </a:cubicBezTo>
                  <a:cubicBezTo>
                    <a:pt x="853009" y="278802"/>
                    <a:pt x="853894" y="274820"/>
                    <a:pt x="856106" y="273493"/>
                  </a:cubicBezTo>
                  <a:cubicBezTo>
                    <a:pt x="857876" y="272165"/>
                    <a:pt x="860531" y="273493"/>
                    <a:pt x="861415" y="276590"/>
                  </a:cubicBezTo>
                  <a:cubicBezTo>
                    <a:pt x="862743" y="280129"/>
                    <a:pt x="867167" y="277475"/>
                    <a:pt x="873804" y="269953"/>
                  </a:cubicBezTo>
                  <a:cubicBezTo>
                    <a:pt x="879556" y="263316"/>
                    <a:pt x="887963" y="258007"/>
                    <a:pt x="891945" y="258007"/>
                  </a:cubicBezTo>
                  <a:cubicBezTo>
                    <a:pt x="896369" y="258007"/>
                    <a:pt x="901236" y="255795"/>
                    <a:pt x="902563" y="253140"/>
                  </a:cubicBezTo>
                  <a:cubicBezTo>
                    <a:pt x="904333" y="250485"/>
                    <a:pt x="912297" y="249600"/>
                    <a:pt x="920704" y="250485"/>
                  </a:cubicBezTo>
                  <a:cubicBezTo>
                    <a:pt x="936190" y="252697"/>
                    <a:pt x="960525" y="239424"/>
                    <a:pt x="955658" y="231460"/>
                  </a:cubicBezTo>
                  <a:cubicBezTo>
                    <a:pt x="954330" y="229248"/>
                    <a:pt x="957427" y="228363"/>
                    <a:pt x="962294" y="229248"/>
                  </a:cubicBezTo>
                  <a:cubicBezTo>
                    <a:pt x="967161" y="230132"/>
                    <a:pt x="971143" y="229248"/>
                    <a:pt x="971143" y="227478"/>
                  </a:cubicBezTo>
                  <a:cubicBezTo>
                    <a:pt x="971143" y="225265"/>
                    <a:pt x="979550" y="222611"/>
                    <a:pt x="989726" y="221283"/>
                  </a:cubicBezTo>
                  <a:cubicBezTo>
                    <a:pt x="999903" y="219956"/>
                    <a:pt x="1009637" y="215532"/>
                    <a:pt x="1011849" y="211992"/>
                  </a:cubicBezTo>
                  <a:cubicBezTo>
                    <a:pt x="1014061" y="208010"/>
                    <a:pt x="1018928" y="204913"/>
                    <a:pt x="1022025" y="204913"/>
                  </a:cubicBezTo>
                  <a:cubicBezTo>
                    <a:pt x="1025565" y="204913"/>
                    <a:pt x="1028662" y="203143"/>
                    <a:pt x="1028662" y="200488"/>
                  </a:cubicBezTo>
                  <a:cubicBezTo>
                    <a:pt x="1028662" y="198276"/>
                    <a:pt x="1030874" y="196064"/>
                    <a:pt x="1033529" y="196064"/>
                  </a:cubicBezTo>
                  <a:cubicBezTo>
                    <a:pt x="1035741" y="196064"/>
                    <a:pt x="1037069" y="197833"/>
                    <a:pt x="1035299" y="200488"/>
                  </a:cubicBezTo>
                  <a:cubicBezTo>
                    <a:pt x="1033972" y="202700"/>
                    <a:pt x="1038396" y="201816"/>
                    <a:pt x="1045033" y="198276"/>
                  </a:cubicBezTo>
                  <a:cubicBezTo>
                    <a:pt x="1051670" y="194736"/>
                    <a:pt x="1062731" y="191639"/>
                    <a:pt x="1069810" y="191639"/>
                  </a:cubicBezTo>
                  <a:cubicBezTo>
                    <a:pt x="1076889" y="191639"/>
                    <a:pt x="1081756" y="189427"/>
                    <a:pt x="1081756" y="185445"/>
                  </a:cubicBezTo>
                  <a:cubicBezTo>
                    <a:pt x="1081756" y="178366"/>
                    <a:pt x="1094145" y="172171"/>
                    <a:pt x="1103879" y="173499"/>
                  </a:cubicBezTo>
                  <a:cubicBezTo>
                    <a:pt x="1107419" y="174384"/>
                    <a:pt x="1109188" y="173499"/>
                    <a:pt x="1107419" y="171729"/>
                  </a:cubicBezTo>
                  <a:cubicBezTo>
                    <a:pt x="1102109" y="166419"/>
                    <a:pt x="1123789" y="152261"/>
                    <a:pt x="1133081" y="154473"/>
                  </a:cubicBezTo>
                  <a:cubicBezTo>
                    <a:pt x="1137505" y="155358"/>
                    <a:pt x="1146354" y="153588"/>
                    <a:pt x="1152549" y="150049"/>
                  </a:cubicBezTo>
                  <a:cubicBezTo>
                    <a:pt x="1158743" y="146067"/>
                    <a:pt x="1168034" y="141200"/>
                    <a:pt x="1173786" y="138987"/>
                  </a:cubicBezTo>
                  <a:cubicBezTo>
                    <a:pt x="1179096" y="136333"/>
                    <a:pt x="1183520" y="132351"/>
                    <a:pt x="1183520" y="129696"/>
                  </a:cubicBezTo>
                  <a:cubicBezTo>
                    <a:pt x="1183520" y="127484"/>
                    <a:pt x="1186617" y="125271"/>
                    <a:pt x="1190157" y="125271"/>
                  </a:cubicBezTo>
                  <a:cubicBezTo>
                    <a:pt x="1193697" y="125271"/>
                    <a:pt x="1196794" y="123059"/>
                    <a:pt x="1196794" y="120404"/>
                  </a:cubicBezTo>
                  <a:cubicBezTo>
                    <a:pt x="1196794" y="117750"/>
                    <a:pt x="1199449" y="116422"/>
                    <a:pt x="1202988" y="117750"/>
                  </a:cubicBezTo>
                  <a:cubicBezTo>
                    <a:pt x="1206528" y="119077"/>
                    <a:pt x="1211837" y="117307"/>
                    <a:pt x="1214492" y="113768"/>
                  </a:cubicBezTo>
                  <a:cubicBezTo>
                    <a:pt x="1217589" y="110228"/>
                    <a:pt x="1222898" y="107573"/>
                    <a:pt x="1226438" y="107573"/>
                  </a:cubicBezTo>
                  <a:cubicBezTo>
                    <a:pt x="1229978" y="107573"/>
                    <a:pt x="1231305" y="105804"/>
                    <a:pt x="1229978" y="103149"/>
                  </a:cubicBezTo>
                  <a:cubicBezTo>
                    <a:pt x="1228650" y="100937"/>
                    <a:pt x="1230863" y="99167"/>
                    <a:pt x="1235287" y="99609"/>
                  </a:cubicBezTo>
                  <a:cubicBezTo>
                    <a:pt x="1255197" y="101379"/>
                    <a:pt x="1267586" y="98282"/>
                    <a:pt x="1267586" y="92088"/>
                  </a:cubicBezTo>
                  <a:cubicBezTo>
                    <a:pt x="1267586" y="88548"/>
                    <a:pt x="1270683" y="85451"/>
                    <a:pt x="1274223" y="85451"/>
                  </a:cubicBezTo>
                  <a:cubicBezTo>
                    <a:pt x="1278205" y="85451"/>
                    <a:pt x="1285727" y="82354"/>
                    <a:pt x="1291036" y="78814"/>
                  </a:cubicBezTo>
                  <a:cubicBezTo>
                    <a:pt x="1296788" y="75274"/>
                    <a:pt x="1305637" y="71735"/>
                    <a:pt x="1311389" y="70850"/>
                  </a:cubicBezTo>
                  <a:cubicBezTo>
                    <a:pt x="1317141" y="69965"/>
                    <a:pt x="1324662" y="65540"/>
                    <a:pt x="1327760" y="61558"/>
                  </a:cubicBezTo>
                  <a:cubicBezTo>
                    <a:pt x="1330857" y="57134"/>
                    <a:pt x="1336609" y="54479"/>
                    <a:pt x="1341476" y="55806"/>
                  </a:cubicBezTo>
                  <a:cubicBezTo>
                    <a:pt x="1348555" y="57576"/>
                    <a:pt x="1348555" y="58019"/>
                    <a:pt x="1340591" y="58461"/>
                  </a:cubicBezTo>
                  <a:cubicBezTo>
                    <a:pt x="1333954" y="58904"/>
                    <a:pt x="1333069" y="59789"/>
                    <a:pt x="1337493" y="62886"/>
                  </a:cubicBezTo>
                  <a:cubicBezTo>
                    <a:pt x="1341918" y="65540"/>
                    <a:pt x="1348112" y="62443"/>
                    <a:pt x="1356519" y="54037"/>
                  </a:cubicBezTo>
                  <a:cubicBezTo>
                    <a:pt x="1363598" y="46957"/>
                    <a:pt x="1371562" y="41206"/>
                    <a:pt x="1373774" y="41206"/>
                  </a:cubicBezTo>
                  <a:lnTo>
                    <a:pt x="1380411" y="41206"/>
                  </a:lnTo>
                  <a:cubicBezTo>
                    <a:pt x="1381739" y="41206"/>
                    <a:pt x="1387048" y="37224"/>
                    <a:pt x="1392357" y="32357"/>
                  </a:cubicBezTo>
                  <a:cubicBezTo>
                    <a:pt x="1400764" y="24392"/>
                    <a:pt x="1410056" y="21295"/>
                    <a:pt x="1415365" y="24835"/>
                  </a:cubicBezTo>
                  <a:cubicBezTo>
                    <a:pt x="1416250" y="25277"/>
                    <a:pt x="1421117" y="22180"/>
                    <a:pt x="1425541" y="17756"/>
                  </a:cubicBezTo>
                  <a:cubicBezTo>
                    <a:pt x="1430408" y="13774"/>
                    <a:pt x="1435275" y="11119"/>
                    <a:pt x="1436603" y="12446"/>
                  </a:cubicBezTo>
                  <a:cubicBezTo>
                    <a:pt x="1437488" y="13774"/>
                    <a:pt x="1448991" y="9349"/>
                    <a:pt x="1461822" y="3155"/>
                  </a:cubicBezTo>
                  <a:cubicBezTo>
                    <a:pt x="1482175" y="-6579"/>
                    <a:pt x="1486600" y="-7022"/>
                    <a:pt x="1497661" y="-2155"/>
                  </a:cubicBezTo>
                  <a:cubicBezTo>
                    <a:pt x="1504740" y="942"/>
                    <a:pt x="1509165" y="4925"/>
                    <a:pt x="1508280" y="6694"/>
                  </a:cubicBezTo>
                  <a:cubicBezTo>
                    <a:pt x="1506952" y="8907"/>
                    <a:pt x="1509165" y="13331"/>
                    <a:pt x="1512704" y="17313"/>
                  </a:cubicBezTo>
                  <a:cubicBezTo>
                    <a:pt x="1521996" y="26605"/>
                    <a:pt x="1518899" y="30587"/>
                    <a:pt x="1499873" y="34126"/>
                  </a:cubicBezTo>
                  <a:cubicBezTo>
                    <a:pt x="1491467" y="35896"/>
                    <a:pt x="1484387" y="38551"/>
                    <a:pt x="1484387" y="40321"/>
                  </a:cubicBezTo>
                  <a:cubicBezTo>
                    <a:pt x="1484387" y="42090"/>
                    <a:pt x="1479963" y="44303"/>
                    <a:pt x="1474653" y="44303"/>
                  </a:cubicBezTo>
                  <a:cubicBezTo>
                    <a:pt x="1468902" y="44745"/>
                    <a:pt x="1464035" y="47400"/>
                    <a:pt x="1463150" y="50055"/>
                  </a:cubicBezTo>
                  <a:cubicBezTo>
                    <a:pt x="1462265" y="52267"/>
                    <a:pt x="1458725" y="54479"/>
                    <a:pt x="1455186" y="54479"/>
                  </a:cubicBezTo>
                  <a:cubicBezTo>
                    <a:pt x="1451646" y="54479"/>
                    <a:pt x="1448991" y="56691"/>
                    <a:pt x="1448991" y="59346"/>
                  </a:cubicBezTo>
                  <a:cubicBezTo>
                    <a:pt x="1448991" y="62886"/>
                    <a:pt x="1447221" y="62886"/>
                    <a:pt x="1442797" y="59346"/>
                  </a:cubicBezTo>
                  <a:cubicBezTo>
                    <a:pt x="1438372" y="55364"/>
                    <a:pt x="1436160" y="55806"/>
                    <a:pt x="1433948" y="61116"/>
                  </a:cubicBezTo>
                  <a:cubicBezTo>
                    <a:pt x="1432621" y="64656"/>
                    <a:pt x="1427311" y="67753"/>
                    <a:pt x="1422444" y="67753"/>
                  </a:cubicBezTo>
                  <a:cubicBezTo>
                    <a:pt x="1417577" y="67753"/>
                    <a:pt x="1412268" y="70850"/>
                    <a:pt x="1410940" y="74389"/>
                  </a:cubicBezTo>
                  <a:cubicBezTo>
                    <a:pt x="1409171" y="77929"/>
                    <a:pt x="1406516" y="79699"/>
                    <a:pt x="1404304" y="78372"/>
                  </a:cubicBezTo>
                  <a:cubicBezTo>
                    <a:pt x="1402091" y="77044"/>
                    <a:pt x="1395455" y="81469"/>
                    <a:pt x="1389260" y="88105"/>
                  </a:cubicBezTo>
                  <a:cubicBezTo>
                    <a:pt x="1382181" y="96070"/>
                    <a:pt x="1375544" y="99167"/>
                    <a:pt x="1369350" y="97397"/>
                  </a:cubicBezTo>
                  <a:cubicBezTo>
                    <a:pt x="1364483" y="96070"/>
                    <a:pt x="1360501" y="96954"/>
                    <a:pt x="1360501" y="98724"/>
                  </a:cubicBezTo>
                  <a:cubicBezTo>
                    <a:pt x="1360501" y="100494"/>
                    <a:pt x="1354749" y="104476"/>
                    <a:pt x="1347227" y="107131"/>
                  </a:cubicBezTo>
                  <a:cubicBezTo>
                    <a:pt x="1340148" y="109343"/>
                    <a:pt x="1333954" y="113768"/>
                    <a:pt x="1333954" y="115980"/>
                  </a:cubicBezTo>
                  <a:cubicBezTo>
                    <a:pt x="1333954" y="118635"/>
                    <a:pt x="1329972" y="120847"/>
                    <a:pt x="1325105" y="120847"/>
                  </a:cubicBezTo>
                  <a:cubicBezTo>
                    <a:pt x="1320238" y="120847"/>
                    <a:pt x="1316256" y="123059"/>
                    <a:pt x="1316256" y="125714"/>
                  </a:cubicBezTo>
                  <a:cubicBezTo>
                    <a:pt x="1316256" y="128369"/>
                    <a:pt x="1313601" y="129696"/>
                    <a:pt x="1310061" y="128369"/>
                  </a:cubicBezTo>
                  <a:cubicBezTo>
                    <a:pt x="1306964" y="127041"/>
                    <a:pt x="1296788" y="130581"/>
                    <a:pt x="1288381" y="136775"/>
                  </a:cubicBezTo>
                  <a:cubicBezTo>
                    <a:pt x="1279532" y="142527"/>
                    <a:pt x="1270241" y="147394"/>
                    <a:pt x="1268029" y="147394"/>
                  </a:cubicBezTo>
                  <a:cubicBezTo>
                    <a:pt x="1265374" y="147394"/>
                    <a:pt x="1263162" y="149164"/>
                    <a:pt x="1263162" y="151376"/>
                  </a:cubicBezTo>
                  <a:cubicBezTo>
                    <a:pt x="1263162" y="154031"/>
                    <a:pt x="1256525" y="156243"/>
                    <a:pt x="1249003" y="157128"/>
                  </a:cubicBezTo>
                  <a:cubicBezTo>
                    <a:pt x="1240154" y="158013"/>
                    <a:pt x="1234845" y="160668"/>
                    <a:pt x="1235730" y="164207"/>
                  </a:cubicBezTo>
                  <a:cubicBezTo>
                    <a:pt x="1236172" y="167304"/>
                    <a:pt x="1232190" y="169517"/>
                    <a:pt x="1225553" y="169517"/>
                  </a:cubicBezTo>
                  <a:cubicBezTo>
                    <a:pt x="1219359" y="169517"/>
                    <a:pt x="1214492" y="172171"/>
                    <a:pt x="1214492" y="175268"/>
                  </a:cubicBezTo>
                  <a:cubicBezTo>
                    <a:pt x="1214492" y="178366"/>
                    <a:pt x="1209625" y="180578"/>
                    <a:pt x="1202546" y="180135"/>
                  </a:cubicBezTo>
                  <a:cubicBezTo>
                    <a:pt x="1195466" y="180135"/>
                    <a:pt x="1187060" y="183233"/>
                    <a:pt x="1183078" y="188100"/>
                  </a:cubicBezTo>
                  <a:cubicBezTo>
                    <a:pt x="1179096" y="192524"/>
                    <a:pt x="1173344" y="196064"/>
                    <a:pt x="1170689" y="196064"/>
                  </a:cubicBezTo>
                  <a:cubicBezTo>
                    <a:pt x="1167592" y="196064"/>
                    <a:pt x="1160070" y="200931"/>
                    <a:pt x="1153434" y="207125"/>
                  </a:cubicBezTo>
                  <a:cubicBezTo>
                    <a:pt x="1146797" y="213319"/>
                    <a:pt x="1138390" y="218186"/>
                    <a:pt x="1133966" y="218186"/>
                  </a:cubicBezTo>
                  <a:cubicBezTo>
                    <a:pt x="1129984" y="218186"/>
                    <a:pt x="1125117" y="220398"/>
                    <a:pt x="1123789" y="222611"/>
                  </a:cubicBezTo>
                  <a:cubicBezTo>
                    <a:pt x="1122462" y="225265"/>
                    <a:pt x="1115383" y="227035"/>
                    <a:pt x="1107861" y="227035"/>
                  </a:cubicBezTo>
                  <a:cubicBezTo>
                    <a:pt x="1100782" y="227035"/>
                    <a:pt x="1095030" y="229248"/>
                    <a:pt x="1095030" y="231460"/>
                  </a:cubicBezTo>
                  <a:cubicBezTo>
                    <a:pt x="1095030" y="234114"/>
                    <a:pt x="1092375" y="235884"/>
                    <a:pt x="1089278" y="235884"/>
                  </a:cubicBezTo>
                  <a:cubicBezTo>
                    <a:pt x="1086181" y="235884"/>
                    <a:pt x="1081314" y="239866"/>
                    <a:pt x="1078217" y="245176"/>
                  </a:cubicBezTo>
                  <a:cubicBezTo>
                    <a:pt x="1074235" y="250928"/>
                    <a:pt x="1069810" y="253140"/>
                    <a:pt x="1064058" y="251370"/>
                  </a:cubicBezTo>
                  <a:cubicBezTo>
                    <a:pt x="1059634" y="250043"/>
                    <a:pt x="1054324" y="251370"/>
                    <a:pt x="1052112" y="254467"/>
                  </a:cubicBezTo>
                  <a:cubicBezTo>
                    <a:pt x="1046360" y="263759"/>
                    <a:pt x="1023353" y="274820"/>
                    <a:pt x="999460" y="280129"/>
                  </a:cubicBezTo>
                  <a:cubicBezTo>
                    <a:pt x="987957" y="282784"/>
                    <a:pt x="976453" y="287209"/>
                    <a:pt x="974683" y="290306"/>
                  </a:cubicBezTo>
                  <a:cubicBezTo>
                    <a:pt x="972028" y="294288"/>
                    <a:pt x="971143" y="293845"/>
                    <a:pt x="971143" y="289421"/>
                  </a:cubicBezTo>
                  <a:cubicBezTo>
                    <a:pt x="971143" y="284554"/>
                    <a:pt x="969816" y="284996"/>
                    <a:pt x="965392" y="290748"/>
                  </a:cubicBezTo>
                  <a:cubicBezTo>
                    <a:pt x="962294" y="295173"/>
                    <a:pt x="953888" y="299155"/>
                    <a:pt x="946366" y="299155"/>
                  </a:cubicBezTo>
                  <a:cubicBezTo>
                    <a:pt x="939287" y="299597"/>
                    <a:pt x="930880" y="303137"/>
                    <a:pt x="928226" y="307561"/>
                  </a:cubicBezTo>
                  <a:cubicBezTo>
                    <a:pt x="922031" y="315083"/>
                    <a:pt x="864955" y="335436"/>
                    <a:pt x="849027" y="334993"/>
                  </a:cubicBezTo>
                  <a:cubicBezTo>
                    <a:pt x="842833" y="334993"/>
                    <a:pt x="840178" y="337206"/>
                    <a:pt x="841505" y="340303"/>
                  </a:cubicBezTo>
                  <a:cubicBezTo>
                    <a:pt x="843717" y="346497"/>
                    <a:pt x="813631" y="361541"/>
                    <a:pt x="806994" y="357558"/>
                  </a:cubicBezTo>
                  <a:cubicBezTo>
                    <a:pt x="805224" y="356231"/>
                    <a:pt x="795048" y="358886"/>
                    <a:pt x="784429" y="363753"/>
                  </a:cubicBezTo>
                  <a:cubicBezTo>
                    <a:pt x="773810" y="368620"/>
                    <a:pt x="758324" y="373929"/>
                    <a:pt x="749918" y="375257"/>
                  </a:cubicBezTo>
                  <a:cubicBezTo>
                    <a:pt x="741511" y="376584"/>
                    <a:pt x="732220" y="380124"/>
                    <a:pt x="729122" y="382778"/>
                  </a:cubicBezTo>
                  <a:cubicBezTo>
                    <a:pt x="726025" y="384990"/>
                    <a:pt x="718504" y="385875"/>
                    <a:pt x="712309" y="384548"/>
                  </a:cubicBezTo>
                  <a:cubicBezTo>
                    <a:pt x="706115" y="382778"/>
                    <a:pt x="701248" y="383221"/>
                    <a:pt x="701248" y="385433"/>
                  </a:cubicBezTo>
                  <a:cubicBezTo>
                    <a:pt x="701248" y="387645"/>
                    <a:pt x="693284" y="391627"/>
                    <a:pt x="683550" y="394724"/>
                  </a:cubicBezTo>
                  <a:cubicBezTo>
                    <a:pt x="673816" y="397379"/>
                    <a:pt x="665852" y="401361"/>
                    <a:pt x="665852" y="403131"/>
                  </a:cubicBezTo>
                  <a:cubicBezTo>
                    <a:pt x="665852" y="404901"/>
                    <a:pt x="657888" y="406671"/>
                    <a:pt x="648154" y="407113"/>
                  </a:cubicBezTo>
                  <a:cubicBezTo>
                    <a:pt x="638420" y="407113"/>
                    <a:pt x="627359" y="409768"/>
                    <a:pt x="623819" y="412865"/>
                  </a:cubicBezTo>
                  <a:cubicBezTo>
                    <a:pt x="620722" y="415520"/>
                    <a:pt x="611430" y="418617"/>
                    <a:pt x="603466" y="419502"/>
                  </a:cubicBezTo>
                  <a:cubicBezTo>
                    <a:pt x="595502" y="420829"/>
                    <a:pt x="587538" y="423926"/>
                    <a:pt x="585768" y="426581"/>
                  </a:cubicBezTo>
                  <a:cubicBezTo>
                    <a:pt x="583556" y="430121"/>
                    <a:pt x="582229" y="429678"/>
                    <a:pt x="580459" y="425696"/>
                  </a:cubicBezTo>
                  <a:cubicBezTo>
                    <a:pt x="578689" y="421272"/>
                    <a:pt x="576919" y="420829"/>
                    <a:pt x="574264" y="424369"/>
                  </a:cubicBezTo>
                  <a:cubicBezTo>
                    <a:pt x="572495" y="427023"/>
                    <a:pt x="562761" y="430563"/>
                    <a:pt x="553469" y="431890"/>
                  </a:cubicBezTo>
                  <a:cubicBezTo>
                    <a:pt x="543735" y="433660"/>
                    <a:pt x="534444" y="437200"/>
                    <a:pt x="532674" y="440297"/>
                  </a:cubicBezTo>
                  <a:cubicBezTo>
                    <a:pt x="530019" y="444279"/>
                    <a:pt x="527807" y="444279"/>
                    <a:pt x="523382" y="440297"/>
                  </a:cubicBezTo>
                  <a:cubicBezTo>
                    <a:pt x="515861" y="434103"/>
                    <a:pt x="503915" y="435872"/>
                    <a:pt x="482677" y="446049"/>
                  </a:cubicBezTo>
                  <a:cubicBezTo>
                    <a:pt x="474270" y="450031"/>
                    <a:pt x="463651" y="452686"/>
                    <a:pt x="459227" y="452243"/>
                  </a:cubicBezTo>
                  <a:cubicBezTo>
                    <a:pt x="454802" y="451801"/>
                    <a:pt x="443299" y="454455"/>
                    <a:pt x="433565" y="458880"/>
                  </a:cubicBezTo>
                  <a:cubicBezTo>
                    <a:pt x="423831" y="462862"/>
                    <a:pt x="410557" y="466844"/>
                    <a:pt x="403920" y="466844"/>
                  </a:cubicBezTo>
                  <a:cubicBezTo>
                    <a:pt x="396841" y="467286"/>
                    <a:pt x="391532" y="468614"/>
                    <a:pt x="391532" y="470384"/>
                  </a:cubicBezTo>
                  <a:cubicBezTo>
                    <a:pt x="391532" y="472153"/>
                    <a:pt x="386665" y="472596"/>
                    <a:pt x="380471" y="471269"/>
                  </a:cubicBezTo>
                  <a:cubicBezTo>
                    <a:pt x="374719" y="470384"/>
                    <a:pt x="365870" y="470826"/>
                    <a:pt x="361888" y="472596"/>
                  </a:cubicBezTo>
                  <a:cubicBezTo>
                    <a:pt x="357463" y="474366"/>
                    <a:pt x="344190" y="475693"/>
                    <a:pt x="331801" y="476136"/>
                  </a:cubicBezTo>
                  <a:cubicBezTo>
                    <a:pt x="319855" y="476578"/>
                    <a:pt x="307024" y="479233"/>
                    <a:pt x="303484" y="482772"/>
                  </a:cubicBezTo>
                  <a:cubicBezTo>
                    <a:pt x="300387" y="485869"/>
                    <a:pt x="294635" y="487639"/>
                    <a:pt x="291538" y="486312"/>
                  </a:cubicBezTo>
                  <a:cubicBezTo>
                    <a:pt x="288441" y="484985"/>
                    <a:pt x="284459" y="485869"/>
                    <a:pt x="283131" y="488524"/>
                  </a:cubicBezTo>
                  <a:cubicBezTo>
                    <a:pt x="281361" y="490736"/>
                    <a:pt x="278707" y="491621"/>
                    <a:pt x="276937" y="490294"/>
                  </a:cubicBezTo>
                  <a:cubicBezTo>
                    <a:pt x="274725" y="489409"/>
                    <a:pt x="267203" y="490294"/>
                    <a:pt x="259681" y="492506"/>
                  </a:cubicBezTo>
                  <a:cubicBezTo>
                    <a:pt x="250390" y="494718"/>
                    <a:pt x="244638" y="494718"/>
                    <a:pt x="242868" y="491621"/>
                  </a:cubicBezTo>
                  <a:cubicBezTo>
                    <a:pt x="241098" y="488967"/>
                    <a:pt x="238886" y="489409"/>
                    <a:pt x="236231" y="492949"/>
                  </a:cubicBezTo>
                  <a:cubicBezTo>
                    <a:pt x="234019" y="496931"/>
                    <a:pt x="223400" y="499143"/>
                    <a:pt x="207030" y="499585"/>
                  </a:cubicBezTo>
                  <a:cubicBezTo>
                    <a:pt x="170306" y="500470"/>
                    <a:pt x="116769" y="505337"/>
                    <a:pt x="111460" y="508877"/>
                  </a:cubicBezTo>
                  <a:cubicBezTo>
                    <a:pt x="105266" y="512859"/>
                    <a:pt x="84913" y="512417"/>
                    <a:pt x="78719" y="508877"/>
                  </a:cubicBezTo>
                  <a:cubicBezTo>
                    <a:pt x="72967" y="505337"/>
                    <a:pt x="59693" y="509319"/>
                    <a:pt x="59693" y="514629"/>
                  </a:cubicBezTo>
                  <a:cubicBezTo>
                    <a:pt x="59693" y="521708"/>
                    <a:pt x="42880" y="522150"/>
                    <a:pt x="30491" y="51507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="" xmlns:a16="http://schemas.microsoft.com/office/drawing/2014/main" id="{C4A34BDC-A90E-40C6-9EDF-E6C4489F3C1B}"/>
                </a:ext>
              </a:extLst>
            </p:cNvPr>
            <p:cNvSpPr/>
            <p:nvPr/>
          </p:nvSpPr>
          <p:spPr>
            <a:xfrm flipV="1">
              <a:off x="7012671" y="3999762"/>
              <a:ext cx="1554143" cy="501187"/>
            </a:xfrm>
            <a:custGeom>
              <a:avLst/>
              <a:gdLst>
                <a:gd name="connsiteX0" fmla="*/ 32731 w 1554143"/>
                <a:gd name="connsiteY0" fmla="*/ 491830 h 501187"/>
                <a:gd name="connsiteX1" fmla="*/ 25210 w 1554143"/>
                <a:gd name="connsiteY1" fmla="*/ 487405 h 501187"/>
                <a:gd name="connsiteX2" fmla="*/ -10629 w 1554143"/>
                <a:gd name="connsiteY2" fmla="*/ 453336 h 501187"/>
                <a:gd name="connsiteX3" fmla="*/ 15033 w 1554143"/>
                <a:gd name="connsiteY3" fmla="*/ 442717 h 501187"/>
                <a:gd name="connsiteX4" fmla="*/ 43793 w 1554143"/>
                <a:gd name="connsiteY4" fmla="*/ 443160 h 501187"/>
                <a:gd name="connsiteX5" fmla="*/ 63261 w 1554143"/>
                <a:gd name="connsiteY5" fmla="*/ 444930 h 501187"/>
                <a:gd name="connsiteX6" fmla="*/ 87595 w 1554143"/>
                <a:gd name="connsiteY6" fmla="*/ 447584 h 501187"/>
                <a:gd name="connsiteX7" fmla="*/ 101754 w 1554143"/>
                <a:gd name="connsiteY7" fmla="*/ 443602 h 501187"/>
                <a:gd name="connsiteX8" fmla="*/ 113700 w 1554143"/>
                <a:gd name="connsiteY8" fmla="*/ 442717 h 501187"/>
                <a:gd name="connsiteX9" fmla="*/ 129628 w 1554143"/>
                <a:gd name="connsiteY9" fmla="*/ 443160 h 501187"/>
                <a:gd name="connsiteX10" fmla="*/ 138920 w 1554143"/>
                <a:gd name="connsiteY10" fmla="*/ 441833 h 501187"/>
                <a:gd name="connsiteX11" fmla="*/ 143787 w 1554143"/>
                <a:gd name="connsiteY11" fmla="*/ 440063 h 501187"/>
                <a:gd name="connsiteX12" fmla="*/ 175201 w 1554143"/>
                <a:gd name="connsiteY12" fmla="*/ 437850 h 501187"/>
                <a:gd name="connsiteX13" fmla="*/ 207500 w 1554143"/>
                <a:gd name="connsiteY13" fmla="*/ 432984 h 501187"/>
                <a:gd name="connsiteX14" fmla="*/ 239799 w 1554143"/>
                <a:gd name="connsiteY14" fmla="*/ 423692 h 501187"/>
                <a:gd name="connsiteX15" fmla="*/ 270770 w 1554143"/>
                <a:gd name="connsiteY15" fmla="*/ 419268 h 501187"/>
                <a:gd name="connsiteX16" fmla="*/ 295548 w 1554143"/>
                <a:gd name="connsiteY16" fmla="*/ 416170 h 501187"/>
                <a:gd name="connsiteX17" fmla="*/ 318113 w 1554143"/>
                <a:gd name="connsiteY17" fmla="*/ 412188 h 501187"/>
                <a:gd name="connsiteX18" fmla="*/ 343333 w 1554143"/>
                <a:gd name="connsiteY18" fmla="*/ 409976 h 501187"/>
                <a:gd name="connsiteX19" fmla="*/ 372092 w 1554143"/>
                <a:gd name="connsiteY19" fmla="*/ 404667 h 501187"/>
                <a:gd name="connsiteX20" fmla="*/ 386693 w 1554143"/>
                <a:gd name="connsiteY20" fmla="*/ 402012 h 501187"/>
                <a:gd name="connsiteX21" fmla="*/ 395542 w 1554143"/>
                <a:gd name="connsiteY21" fmla="*/ 400242 h 501187"/>
                <a:gd name="connsiteX22" fmla="*/ 407930 w 1554143"/>
                <a:gd name="connsiteY22" fmla="*/ 395818 h 501187"/>
                <a:gd name="connsiteX23" fmla="*/ 456600 w 1554143"/>
                <a:gd name="connsiteY23" fmla="*/ 386084 h 501187"/>
                <a:gd name="connsiteX24" fmla="*/ 464564 w 1554143"/>
                <a:gd name="connsiteY24" fmla="*/ 384314 h 501187"/>
                <a:gd name="connsiteX25" fmla="*/ 525180 w 1554143"/>
                <a:gd name="connsiteY25" fmla="*/ 368828 h 501187"/>
                <a:gd name="connsiteX26" fmla="*/ 532702 w 1554143"/>
                <a:gd name="connsiteY26" fmla="*/ 367943 h 501187"/>
                <a:gd name="connsiteX27" fmla="*/ 541551 w 1554143"/>
                <a:gd name="connsiteY27" fmla="*/ 365731 h 501187"/>
                <a:gd name="connsiteX28" fmla="*/ 557922 w 1554143"/>
                <a:gd name="connsiteY28" fmla="*/ 363961 h 501187"/>
                <a:gd name="connsiteX29" fmla="*/ 562346 w 1554143"/>
                <a:gd name="connsiteY29" fmla="*/ 365288 h 501187"/>
                <a:gd name="connsiteX30" fmla="*/ 566771 w 1554143"/>
                <a:gd name="connsiteY30" fmla="*/ 354227 h 501187"/>
                <a:gd name="connsiteX31" fmla="*/ 575620 w 1554143"/>
                <a:gd name="connsiteY31" fmla="*/ 353785 h 501187"/>
                <a:gd name="connsiteX32" fmla="*/ 582699 w 1554143"/>
                <a:gd name="connsiteY32" fmla="*/ 355997 h 501187"/>
                <a:gd name="connsiteX33" fmla="*/ 604821 w 1554143"/>
                <a:gd name="connsiteY33" fmla="*/ 354227 h 501187"/>
                <a:gd name="connsiteX34" fmla="*/ 630484 w 1554143"/>
                <a:gd name="connsiteY34" fmla="*/ 346263 h 501187"/>
                <a:gd name="connsiteX35" fmla="*/ 649952 w 1554143"/>
                <a:gd name="connsiteY35" fmla="*/ 336972 h 501187"/>
                <a:gd name="connsiteX36" fmla="*/ 657916 w 1554143"/>
                <a:gd name="connsiteY36" fmla="*/ 329450 h 501187"/>
                <a:gd name="connsiteX37" fmla="*/ 669419 w 1554143"/>
                <a:gd name="connsiteY37" fmla="*/ 325025 h 501187"/>
                <a:gd name="connsiteX38" fmla="*/ 680923 w 1554143"/>
                <a:gd name="connsiteY38" fmla="*/ 323698 h 501187"/>
                <a:gd name="connsiteX39" fmla="*/ 688445 w 1554143"/>
                <a:gd name="connsiteY39" fmla="*/ 318831 h 501187"/>
                <a:gd name="connsiteX40" fmla="*/ 725168 w 1554143"/>
                <a:gd name="connsiteY40" fmla="*/ 305557 h 501187"/>
                <a:gd name="connsiteX41" fmla="*/ 729150 w 1554143"/>
                <a:gd name="connsiteY41" fmla="*/ 304230 h 501187"/>
                <a:gd name="connsiteX42" fmla="*/ 736230 w 1554143"/>
                <a:gd name="connsiteY42" fmla="*/ 302903 h 501187"/>
                <a:gd name="connsiteX43" fmla="*/ 754813 w 1554143"/>
                <a:gd name="connsiteY43" fmla="*/ 298478 h 501187"/>
                <a:gd name="connsiteX44" fmla="*/ 775165 w 1554143"/>
                <a:gd name="connsiteY44" fmla="*/ 293611 h 501187"/>
                <a:gd name="connsiteX45" fmla="*/ 782245 w 1554143"/>
                <a:gd name="connsiteY45" fmla="*/ 290957 h 501187"/>
                <a:gd name="connsiteX46" fmla="*/ 793748 w 1554143"/>
                <a:gd name="connsiteY46" fmla="*/ 286090 h 501187"/>
                <a:gd name="connsiteX47" fmla="*/ 805252 w 1554143"/>
                <a:gd name="connsiteY47" fmla="*/ 279453 h 501187"/>
                <a:gd name="connsiteX48" fmla="*/ 818083 w 1554143"/>
                <a:gd name="connsiteY48" fmla="*/ 272374 h 501187"/>
                <a:gd name="connsiteX49" fmla="*/ 827817 w 1554143"/>
                <a:gd name="connsiteY49" fmla="*/ 267507 h 501187"/>
                <a:gd name="connsiteX50" fmla="*/ 838436 w 1554143"/>
                <a:gd name="connsiteY50" fmla="*/ 265737 h 501187"/>
                <a:gd name="connsiteX51" fmla="*/ 846842 w 1554143"/>
                <a:gd name="connsiteY51" fmla="*/ 266179 h 501187"/>
                <a:gd name="connsiteX52" fmla="*/ 855249 w 1554143"/>
                <a:gd name="connsiteY52" fmla="*/ 263082 h 501187"/>
                <a:gd name="connsiteX53" fmla="*/ 886663 w 1554143"/>
                <a:gd name="connsiteY53" fmla="*/ 245384 h 501187"/>
                <a:gd name="connsiteX54" fmla="*/ 942412 w 1554143"/>
                <a:gd name="connsiteY54" fmla="*/ 228571 h 501187"/>
                <a:gd name="connsiteX55" fmla="*/ 961437 w 1554143"/>
                <a:gd name="connsiteY55" fmla="*/ 216625 h 501187"/>
                <a:gd name="connsiteX56" fmla="*/ 1003913 w 1554143"/>
                <a:gd name="connsiteY56" fmla="*/ 195387 h 501187"/>
                <a:gd name="connsiteX57" fmla="*/ 1014089 w 1554143"/>
                <a:gd name="connsiteY57" fmla="*/ 196272 h 501187"/>
                <a:gd name="connsiteX58" fmla="*/ 1019399 w 1554143"/>
                <a:gd name="connsiteY58" fmla="*/ 196714 h 501187"/>
                <a:gd name="connsiteX59" fmla="*/ 1031787 w 1554143"/>
                <a:gd name="connsiteY59" fmla="*/ 191847 h 501187"/>
                <a:gd name="connsiteX60" fmla="*/ 1063644 w 1554143"/>
                <a:gd name="connsiteY60" fmla="*/ 177246 h 501187"/>
                <a:gd name="connsiteX61" fmla="*/ 1070281 w 1554143"/>
                <a:gd name="connsiteY61" fmla="*/ 174592 h 501187"/>
                <a:gd name="connsiteX62" fmla="*/ 1079130 w 1554143"/>
                <a:gd name="connsiteY62" fmla="*/ 173264 h 501187"/>
                <a:gd name="connsiteX63" fmla="*/ 1090633 w 1554143"/>
                <a:gd name="connsiteY63" fmla="*/ 168840 h 501187"/>
                <a:gd name="connsiteX64" fmla="*/ 1099040 w 1554143"/>
                <a:gd name="connsiteY64" fmla="*/ 163973 h 501187"/>
                <a:gd name="connsiteX65" fmla="*/ 1110101 w 1554143"/>
                <a:gd name="connsiteY65" fmla="*/ 160876 h 501187"/>
                <a:gd name="connsiteX66" fmla="*/ 1130454 w 1554143"/>
                <a:gd name="connsiteY66" fmla="*/ 152912 h 501187"/>
                <a:gd name="connsiteX67" fmla="*/ 1148152 w 1554143"/>
                <a:gd name="connsiteY67" fmla="*/ 147160 h 501187"/>
                <a:gd name="connsiteX68" fmla="*/ 1156559 w 1554143"/>
                <a:gd name="connsiteY68" fmla="*/ 145832 h 501187"/>
                <a:gd name="connsiteX69" fmla="*/ 1186645 w 1554143"/>
                <a:gd name="connsiteY69" fmla="*/ 130789 h 501187"/>
                <a:gd name="connsiteX70" fmla="*/ 1200804 w 1554143"/>
                <a:gd name="connsiteY70" fmla="*/ 125922 h 501187"/>
                <a:gd name="connsiteX71" fmla="*/ 1212750 w 1554143"/>
                <a:gd name="connsiteY71" fmla="*/ 122825 h 501187"/>
                <a:gd name="connsiteX72" fmla="*/ 1221599 w 1554143"/>
                <a:gd name="connsiteY72" fmla="*/ 117958 h 501187"/>
                <a:gd name="connsiteX73" fmla="*/ 1225581 w 1554143"/>
                <a:gd name="connsiteY73" fmla="*/ 113091 h 501187"/>
                <a:gd name="connsiteX74" fmla="*/ 1238855 w 1554143"/>
                <a:gd name="connsiteY74" fmla="*/ 109109 h 501187"/>
                <a:gd name="connsiteX75" fmla="*/ 1251243 w 1554143"/>
                <a:gd name="connsiteY75" fmla="*/ 105127 h 501187"/>
                <a:gd name="connsiteX76" fmla="*/ 1263189 w 1554143"/>
                <a:gd name="connsiteY76" fmla="*/ 101587 h 501187"/>
                <a:gd name="connsiteX77" fmla="*/ 1304780 w 1554143"/>
                <a:gd name="connsiteY77" fmla="*/ 83447 h 501187"/>
                <a:gd name="connsiteX78" fmla="*/ 1316284 w 1554143"/>
                <a:gd name="connsiteY78" fmla="*/ 75040 h 501187"/>
                <a:gd name="connsiteX79" fmla="*/ 1335309 w 1554143"/>
                <a:gd name="connsiteY79" fmla="*/ 67076 h 501187"/>
                <a:gd name="connsiteX80" fmla="*/ 1345043 w 1554143"/>
                <a:gd name="connsiteY80" fmla="*/ 63094 h 501187"/>
                <a:gd name="connsiteX81" fmla="*/ 1349025 w 1554143"/>
                <a:gd name="connsiteY81" fmla="*/ 56457 h 501187"/>
                <a:gd name="connsiteX82" fmla="*/ 1355662 w 1554143"/>
                <a:gd name="connsiteY82" fmla="*/ 57785 h 501187"/>
                <a:gd name="connsiteX83" fmla="*/ 1383094 w 1554143"/>
                <a:gd name="connsiteY83" fmla="*/ 51148 h 501187"/>
                <a:gd name="connsiteX84" fmla="*/ 1399022 w 1554143"/>
                <a:gd name="connsiteY84" fmla="*/ 42299 h 501187"/>
                <a:gd name="connsiteX85" fmla="*/ 1410526 w 1554143"/>
                <a:gd name="connsiteY85" fmla="*/ 35662 h 501187"/>
                <a:gd name="connsiteX86" fmla="*/ 1418932 w 1554143"/>
                <a:gd name="connsiteY86" fmla="*/ 32565 h 501187"/>
                <a:gd name="connsiteX87" fmla="*/ 1427781 w 1554143"/>
                <a:gd name="connsiteY87" fmla="*/ 28583 h 501187"/>
                <a:gd name="connsiteX88" fmla="*/ 1437073 w 1554143"/>
                <a:gd name="connsiteY88" fmla="*/ 22831 h 501187"/>
                <a:gd name="connsiteX89" fmla="*/ 1448577 w 1554143"/>
                <a:gd name="connsiteY89" fmla="*/ 17964 h 501187"/>
                <a:gd name="connsiteX90" fmla="*/ 1456541 w 1554143"/>
                <a:gd name="connsiteY90" fmla="*/ 14424 h 501187"/>
                <a:gd name="connsiteX91" fmla="*/ 1490610 w 1554143"/>
                <a:gd name="connsiteY91" fmla="*/ 3363 h 501187"/>
                <a:gd name="connsiteX92" fmla="*/ 1525563 w 1554143"/>
                <a:gd name="connsiteY92" fmla="*/ 3363 h 501187"/>
                <a:gd name="connsiteX93" fmla="*/ 1539279 w 1554143"/>
                <a:gd name="connsiteY93" fmla="*/ 6903 h 501187"/>
                <a:gd name="connsiteX94" fmla="*/ 1531758 w 1554143"/>
                <a:gd name="connsiteY94" fmla="*/ 33892 h 501187"/>
                <a:gd name="connsiteX95" fmla="*/ 1516714 w 1554143"/>
                <a:gd name="connsiteY95" fmla="*/ 37432 h 501187"/>
                <a:gd name="connsiteX96" fmla="*/ 1510520 w 1554143"/>
                <a:gd name="connsiteY96" fmla="*/ 40529 h 501187"/>
                <a:gd name="connsiteX97" fmla="*/ 1507423 w 1554143"/>
                <a:gd name="connsiteY97" fmla="*/ 43626 h 501187"/>
                <a:gd name="connsiteX98" fmla="*/ 1486185 w 1554143"/>
                <a:gd name="connsiteY98" fmla="*/ 52033 h 501187"/>
                <a:gd name="connsiteX99" fmla="*/ 1461850 w 1554143"/>
                <a:gd name="connsiteY99" fmla="*/ 65306 h 501187"/>
                <a:gd name="connsiteX100" fmla="*/ 1446364 w 1554143"/>
                <a:gd name="connsiteY100" fmla="*/ 71501 h 501187"/>
                <a:gd name="connsiteX101" fmla="*/ 1424242 w 1554143"/>
                <a:gd name="connsiteY101" fmla="*/ 78137 h 501187"/>
                <a:gd name="connsiteX102" fmla="*/ 1400792 w 1554143"/>
                <a:gd name="connsiteY102" fmla="*/ 91853 h 501187"/>
                <a:gd name="connsiteX103" fmla="*/ 1386633 w 1554143"/>
                <a:gd name="connsiteY103" fmla="*/ 100260 h 501187"/>
                <a:gd name="connsiteX104" fmla="*/ 1360086 w 1554143"/>
                <a:gd name="connsiteY104" fmla="*/ 112206 h 501187"/>
                <a:gd name="connsiteX105" fmla="*/ 1350795 w 1554143"/>
                <a:gd name="connsiteY105" fmla="*/ 115746 h 501187"/>
                <a:gd name="connsiteX106" fmla="*/ 1335309 w 1554143"/>
                <a:gd name="connsiteY106" fmla="*/ 122382 h 501187"/>
                <a:gd name="connsiteX107" fmla="*/ 1322920 w 1554143"/>
                <a:gd name="connsiteY107" fmla="*/ 126365 h 501187"/>
                <a:gd name="connsiteX108" fmla="*/ 1313629 w 1554143"/>
                <a:gd name="connsiteY108" fmla="*/ 128577 h 501187"/>
                <a:gd name="connsiteX109" fmla="*/ 1300355 w 1554143"/>
                <a:gd name="connsiteY109" fmla="*/ 133444 h 501187"/>
                <a:gd name="connsiteX110" fmla="*/ 1291949 w 1554143"/>
                <a:gd name="connsiteY110" fmla="*/ 140081 h 501187"/>
                <a:gd name="connsiteX111" fmla="*/ 1272923 w 1554143"/>
                <a:gd name="connsiteY111" fmla="*/ 147160 h 501187"/>
                <a:gd name="connsiteX112" fmla="*/ 1262305 w 1554143"/>
                <a:gd name="connsiteY112" fmla="*/ 155124 h 501187"/>
                <a:gd name="connsiteX113" fmla="*/ 1250801 w 1554143"/>
                <a:gd name="connsiteY113" fmla="*/ 161318 h 501187"/>
                <a:gd name="connsiteX114" fmla="*/ 1238855 w 1554143"/>
                <a:gd name="connsiteY114" fmla="*/ 164415 h 501187"/>
                <a:gd name="connsiteX115" fmla="*/ 1218944 w 1554143"/>
                <a:gd name="connsiteY115" fmla="*/ 169725 h 501187"/>
                <a:gd name="connsiteX116" fmla="*/ 1205228 w 1554143"/>
                <a:gd name="connsiteY116" fmla="*/ 174149 h 501187"/>
                <a:gd name="connsiteX117" fmla="*/ 1198592 w 1554143"/>
                <a:gd name="connsiteY117" fmla="*/ 177689 h 501187"/>
                <a:gd name="connsiteX118" fmla="*/ 1191955 w 1554143"/>
                <a:gd name="connsiteY118" fmla="*/ 182556 h 501187"/>
                <a:gd name="connsiteX119" fmla="*/ 1185318 w 1554143"/>
                <a:gd name="connsiteY119" fmla="*/ 184768 h 501187"/>
                <a:gd name="connsiteX120" fmla="*/ 1178681 w 1554143"/>
                <a:gd name="connsiteY120" fmla="*/ 185653 h 501187"/>
                <a:gd name="connsiteX121" fmla="*/ 1149922 w 1554143"/>
                <a:gd name="connsiteY121" fmla="*/ 199812 h 501187"/>
                <a:gd name="connsiteX122" fmla="*/ 1136648 w 1554143"/>
                <a:gd name="connsiteY122" fmla="*/ 211315 h 501187"/>
                <a:gd name="connsiteX123" fmla="*/ 1115853 w 1554143"/>
                <a:gd name="connsiteY123" fmla="*/ 220164 h 501187"/>
                <a:gd name="connsiteX124" fmla="*/ 1103464 w 1554143"/>
                <a:gd name="connsiteY124" fmla="*/ 222377 h 501187"/>
                <a:gd name="connsiteX125" fmla="*/ 1094615 w 1554143"/>
                <a:gd name="connsiteY125" fmla="*/ 224146 h 501187"/>
                <a:gd name="connsiteX126" fmla="*/ 1085766 w 1554143"/>
                <a:gd name="connsiteY126" fmla="*/ 225916 h 501187"/>
                <a:gd name="connsiteX127" fmla="*/ 1076917 w 1554143"/>
                <a:gd name="connsiteY127" fmla="*/ 230783 h 501187"/>
                <a:gd name="connsiteX128" fmla="*/ 1068068 w 1554143"/>
                <a:gd name="connsiteY128" fmla="*/ 235208 h 501187"/>
                <a:gd name="connsiteX129" fmla="*/ 1061432 w 1554143"/>
                <a:gd name="connsiteY129" fmla="*/ 236977 h 501187"/>
                <a:gd name="connsiteX130" fmla="*/ 1047715 w 1554143"/>
                <a:gd name="connsiteY130" fmla="*/ 241402 h 501187"/>
                <a:gd name="connsiteX131" fmla="*/ 1037097 w 1554143"/>
                <a:gd name="connsiteY131" fmla="*/ 246269 h 501187"/>
                <a:gd name="connsiteX132" fmla="*/ 1030460 w 1554143"/>
                <a:gd name="connsiteY132" fmla="*/ 248481 h 501187"/>
                <a:gd name="connsiteX133" fmla="*/ 1023823 w 1554143"/>
                <a:gd name="connsiteY133" fmla="*/ 250693 h 501187"/>
                <a:gd name="connsiteX134" fmla="*/ 1014974 w 1554143"/>
                <a:gd name="connsiteY134" fmla="*/ 255118 h 501187"/>
                <a:gd name="connsiteX135" fmla="*/ 1003470 w 1554143"/>
                <a:gd name="connsiteY135" fmla="*/ 261755 h 501187"/>
                <a:gd name="connsiteX136" fmla="*/ 997276 w 1554143"/>
                <a:gd name="connsiteY136" fmla="*/ 266622 h 501187"/>
                <a:gd name="connsiteX137" fmla="*/ 988427 w 1554143"/>
                <a:gd name="connsiteY137" fmla="*/ 269276 h 501187"/>
                <a:gd name="connsiteX138" fmla="*/ 975596 w 1554143"/>
                <a:gd name="connsiteY138" fmla="*/ 272374 h 501187"/>
                <a:gd name="connsiteX139" fmla="*/ 960995 w 1554143"/>
                <a:gd name="connsiteY139" fmla="*/ 277241 h 501187"/>
                <a:gd name="connsiteX140" fmla="*/ 942854 w 1554143"/>
                <a:gd name="connsiteY140" fmla="*/ 284320 h 501187"/>
                <a:gd name="connsiteX141" fmla="*/ 927811 w 1554143"/>
                <a:gd name="connsiteY141" fmla="*/ 289629 h 501187"/>
                <a:gd name="connsiteX142" fmla="*/ 916750 w 1554143"/>
                <a:gd name="connsiteY142" fmla="*/ 294054 h 501187"/>
                <a:gd name="connsiteX143" fmla="*/ 895512 w 1554143"/>
                <a:gd name="connsiteY143" fmla="*/ 304230 h 501187"/>
                <a:gd name="connsiteX144" fmla="*/ 877814 w 1554143"/>
                <a:gd name="connsiteY144" fmla="*/ 312194 h 501187"/>
                <a:gd name="connsiteX145" fmla="*/ 873390 w 1554143"/>
                <a:gd name="connsiteY145" fmla="*/ 310424 h 501187"/>
                <a:gd name="connsiteX146" fmla="*/ 861001 w 1554143"/>
                <a:gd name="connsiteY146" fmla="*/ 313964 h 501187"/>
                <a:gd name="connsiteX147" fmla="*/ 842860 w 1554143"/>
                <a:gd name="connsiteY147" fmla="*/ 323698 h 501187"/>
                <a:gd name="connsiteX148" fmla="*/ 833569 w 1554143"/>
                <a:gd name="connsiteY148" fmla="*/ 328122 h 501187"/>
                <a:gd name="connsiteX149" fmla="*/ 826490 w 1554143"/>
                <a:gd name="connsiteY149" fmla="*/ 332547 h 501187"/>
                <a:gd name="connsiteX150" fmla="*/ 822508 w 1554143"/>
                <a:gd name="connsiteY150" fmla="*/ 328122 h 501187"/>
                <a:gd name="connsiteX151" fmla="*/ 818526 w 1554143"/>
                <a:gd name="connsiteY151" fmla="*/ 323698 h 501187"/>
                <a:gd name="connsiteX152" fmla="*/ 808792 w 1554143"/>
                <a:gd name="connsiteY152" fmla="*/ 329007 h 501187"/>
                <a:gd name="connsiteX153" fmla="*/ 811889 w 1554143"/>
                <a:gd name="connsiteY153" fmla="*/ 330335 h 501187"/>
                <a:gd name="connsiteX154" fmla="*/ 813216 w 1554143"/>
                <a:gd name="connsiteY154" fmla="*/ 332105 h 501187"/>
                <a:gd name="connsiteX155" fmla="*/ 768529 w 1554143"/>
                <a:gd name="connsiteY155" fmla="*/ 346705 h 501187"/>
                <a:gd name="connsiteX156" fmla="*/ 762777 w 1554143"/>
                <a:gd name="connsiteY156" fmla="*/ 351572 h 501187"/>
                <a:gd name="connsiteX157" fmla="*/ 751273 w 1554143"/>
                <a:gd name="connsiteY157" fmla="*/ 352900 h 501187"/>
                <a:gd name="connsiteX158" fmla="*/ 732690 w 1554143"/>
                <a:gd name="connsiteY158" fmla="*/ 358209 h 501187"/>
                <a:gd name="connsiteX159" fmla="*/ 665437 w 1554143"/>
                <a:gd name="connsiteY159" fmla="*/ 378562 h 501187"/>
                <a:gd name="connsiteX160" fmla="*/ 641987 w 1554143"/>
                <a:gd name="connsiteY160" fmla="*/ 384756 h 501187"/>
                <a:gd name="connsiteX161" fmla="*/ 635351 w 1554143"/>
                <a:gd name="connsiteY161" fmla="*/ 386969 h 501187"/>
                <a:gd name="connsiteX162" fmla="*/ 616768 w 1554143"/>
                <a:gd name="connsiteY162" fmla="*/ 395818 h 501187"/>
                <a:gd name="connsiteX163" fmla="*/ 584026 w 1554143"/>
                <a:gd name="connsiteY163" fmla="*/ 407321 h 501187"/>
                <a:gd name="connsiteX164" fmla="*/ 553055 w 1554143"/>
                <a:gd name="connsiteY164" fmla="*/ 411746 h 501187"/>
                <a:gd name="connsiteX165" fmla="*/ 537126 w 1554143"/>
                <a:gd name="connsiteY165" fmla="*/ 414401 h 501187"/>
                <a:gd name="connsiteX166" fmla="*/ 527392 w 1554143"/>
                <a:gd name="connsiteY166" fmla="*/ 418825 h 501187"/>
                <a:gd name="connsiteX167" fmla="*/ 516331 w 1554143"/>
                <a:gd name="connsiteY167" fmla="*/ 424134 h 501187"/>
                <a:gd name="connsiteX168" fmla="*/ 495978 w 1554143"/>
                <a:gd name="connsiteY168" fmla="*/ 426789 h 501187"/>
                <a:gd name="connsiteX169" fmla="*/ 481377 w 1554143"/>
                <a:gd name="connsiteY169" fmla="*/ 424577 h 501187"/>
                <a:gd name="connsiteX170" fmla="*/ 462794 w 1554143"/>
                <a:gd name="connsiteY170" fmla="*/ 430329 h 501187"/>
                <a:gd name="connsiteX171" fmla="*/ 432265 w 1554143"/>
                <a:gd name="connsiteY171" fmla="*/ 439178 h 501187"/>
                <a:gd name="connsiteX172" fmla="*/ 412355 w 1554143"/>
                <a:gd name="connsiteY172" fmla="*/ 444045 h 501187"/>
                <a:gd name="connsiteX173" fmla="*/ 395542 w 1554143"/>
                <a:gd name="connsiteY173" fmla="*/ 450239 h 501187"/>
                <a:gd name="connsiteX174" fmla="*/ 324307 w 1554143"/>
                <a:gd name="connsiteY174" fmla="*/ 463513 h 501187"/>
                <a:gd name="connsiteX175" fmla="*/ 315901 w 1554143"/>
                <a:gd name="connsiteY175" fmla="*/ 463070 h 501187"/>
                <a:gd name="connsiteX176" fmla="*/ 309264 w 1554143"/>
                <a:gd name="connsiteY176" fmla="*/ 460858 h 501187"/>
                <a:gd name="connsiteX177" fmla="*/ 295990 w 1554143"/>
                <a:gd name="connsiteY177" fmla="*/ 463513 h 501187"/>
                <a:gd name="connsiteX178" fmla="*/ 289353 w 1554143"/>
                <a:gd name="connsiteY178" fmla="*/ 464840 h 501187"/>
                <a:gd name="connsiteX179" fmla="*/ 275195 w 1554143"/>
                <a:gd name="connsiteY179" fmla="*/ 467937 h 501187"/>
                <a:gd name="connsiteX180" fmla="*/ 253957 w 1554143"/>
                <a:gd name="connsiteY180" fmla="*/ 470149 h 501187"/>
                <a:gd name="connsiteX181" fmla="*/ 212367 w 1554143"/>
                <a:gd name="connsiteY181" fmla="*/ 478114 h 501187"/>
                <a:gd name="connsiteX182" fmla="*/ 205288 w 1554143"/>
                <a:gd name="connsiteY182" fmla="*/ 475459 h 501187"/>
                <a:gd name="connsiteX183" fmla="*/ 196439 w 1554143"/>
                <a:gd name="connsiteY183" fmla="*/ 479441 h 501187"/>
                <a:gd name="connsiteX184" fmla="*/ 188917 w 1554143"/>
                <a:gd name="connsiteY184" fmla="*/ 478998 h 501187"/>
                <a:gd name="connsiteX185" fmla="*/ 160600 w 1554143"/>
                <a:gd name="connsiteY185" fmla="*/ 478114 h 501187"/>
                <a:gd name="connsiteX186" fmla="*/ 130513 w 1554143"/>
                <a:gd name="connsiteY186" fmla="*/ 480768 h 501187"/>
                <a:gd name="connsiteX187" fmla="*/ 121222 w 1554143"/>
                <a:gd name="connsiteY187" fmla="*/ 483423 h 501187"/>
                <a:gd name="connsiteX188" fmla="*/ 96887 w 1554143"/>
                <a:gd name="connsiteY188" fmla="*/ 491830 h 501187"/>
                <a:gd name="connsiteX189" fmla="*/ 46005 w 1554143"/>
                <a:gd name="connsiteY189" fmla="*/ 493157 h 501187"/>
                <a:gd name="connsiteX190" fmla="*/ 39368 w 1554143"/>
                <a:gd name="connsiteY190" fmla="*/ 496254 h 501187"/>
                <a:gd name="connsiteX191" fmla="*/ 32731 w 1554143"/>
                <a:gd name="connsiteY191" fmla="*/ 491830 h 50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554143" h="501187">
                  <a:moveTo>
                    <a:pt x="32731" y="491830"/>
                  </a:moveTo>
                  <a:cubicBezTo>
                    <a:pt x="32731" y="489617"/>
                    <a:pt x="29192" y="487405"/>
                    <a:pt x="25210" y="487405"/>
                  </a:cubicBezTo>
                  <a:cubicBezTo>
                    <a:pt x="12821" y="486963"/>
                    <a:pt x="-12399" y="463070"/>
                    <a:pt x="-10629" y="453336"/>
                  </a:cubicBezTo>
                  <a:cubicBezTo>
                    <a:pt x="-9744" y="447142"/>
                    <a:pt x="-3992" y="444930"/>
                    <a:pt x="15033" y="442717"/>
                  </a:cubicBezTo>
                  <a:cubicBezTo>
                    <a:pt x="28307" y="441390"/>
                    <a:pt x="41581" y="441390"/>
                    <a:pt x="43793" y="443160"/>
                  </a:cubicBezTo>
                  <a:cubicBezTo>
                    <a:pt x="46447" y="444930"/>
                    <a:pt x="54854" y="445815"/>
                    <a:pt x="63261" y="444930"/>
                  </a:cubicBezTo>
                  <a:cubicBezTo>
                    <a:pt x="71667" y="444487"/>
                    <a:pt x="82286" y="445372"/>
                    <a:pt x="87595" y="447584"/>
                  </a:cubicBezTo>
                  <a:cubicBezTo>
                    <a:pt x="93790" y="449797"/>
                    <a:pt x="98214" y="448469"/>
                    <a:pt x="101754" y="443602"/>
                  </a:cubicBezTo>
                  <a:cubicBezTo>
                    <a:pt x="106178" y="438293"/>
                    <a:pt x="108391" y="437850"/>
                    <a:pt x="113700" y="442717"/>
                  </a:cubicBezTo>
                  <a:cubicBezTo>
                    <a:pt x="119010" y="446700"/>
                    <a:pt x="122992" y="447142"/>
                    <a:pt x="129628" y="443160"/>
                  </a:cubicBezTo>
                  <a:cubicBezTo>
                    <a:pt x="134938" y="440505"/>
                    <a:pt x="138920" y="440063"/>
                    <a:pt x="138920" y="441833"/>
                  </a:cubicBezTo>
                  <a:cubicBezTo>
                    <a:pt x="138920" y="443602"/>
                    <a:pt x="141132" y="442717"/>
                    <a:pt x="143787" y="440063"/>
                  </a:cubicBezTo>
                  <a:cubicBezTo>
                    <a:pt x="146884" y="436966"/>
                    <a:pt x="158830" y="436081"/>
                    <a:pt x="175201" y="437850"/>
                  </a:cubicBezTo>
                  <a:cubicBezTo>
                    <a:pt x="196881" y="439620"/>
                    <a:pt x="203075" y="438735"/>
                    <a:pt x="207500" y="432984"/>
                  </a:cubicBezTo>
                  <a:cubicBezTo>
                    <a:pt x="211039" y="428117"/>
                    <a:pt x="221658" y="425019"/>
                    <a:pt x="239799" y="423692"/>
                  </a:cubicBezTo>
                  <a:cubicBezTo>
                    <a:pt x="254842" y="422807"/>
                    <a:pt x="268558" y="420595"/>
                    <a:pt x="270770" y="419268"/>
                  </a:cubicBezTo>
                  <a:cubicBezTo>
                    <a:pt x="272540" y="417940"/>
                    <a:pt x="284044" y="416613"/>
                    <a:pt x="295548" y="416170"/>
                  </a:cubicBezTo>
                  <a:cubicBezTo>
                    <a:pt x="307051" y="415285"/>
                    <a:pt x="317228" y="413516"/>
                    <a:pt x="318113" y="412188"/>
                  </a:cubicBezTo>
                  <a:cubicBezTo>
                    <a:pt x="318998" y="410861"/>
                    <a:pt x="330501" y="409534"/>
                    <a:pt x="343333" y="409976"/>
                  </a:cubicBezTo>
                  <a:cubicBezTo>
                    <a:pt x="356164" y="409976"/>
                    <a:pt x="369437" y="407764"/>
                    <a:pt x="372092" y="404667"/>
                  </a:cubicBezTo>
                  <a:cubicBezTo>
                    <a:pt x="375189" y="402012"/>
                    <a:pt x="381826" y="400685"/>
                    <a:pt x="386693" y="402012"/>
                  </a:cubicBezTo>
                  <a:cubicBezTo>
                    <a:pt x="391560" y="403339"/>
                    <a:pt x="395542" y="402454"/>
                    <a:pt x="395542" y="400242"/>
                  </a:cubicBezTo>
                  <a:cubicBezTo>
                    <a:pt x="395542" y="398030"/>
                    <a:pt x="400851" y="395818"/>
                    <a:pt x="407930" y="395818"/>
                  </a:cubicBezTo>
                  <a:cubicBezTo>
                    <a:pt x="430495" y="394933"/>
                    <a:pt x="455273" y="390066"/>
                    <a:pt x="456600" y="386084"/>
                  </a:cubicBezTo>
                  <a:cubicBezTo>
                    <a:pt x="457485" y="383429"/>
                    <a:pt x="461025" y="382986"/>
                    <a:pt x="464564" y="384314"/>
                  </a:cubicBezTo>
                  <a:cubicBezTo>
                    <a:pt x="473413" y="387411"/>
                    <a:pt x="515889" y="376792"/>
                    <a:pt x="525180" y="368828"/>
                  </a:cubicBezTo>
                  <a:cubicBezTo>
                    <a:pt x="530932" y="363961"/>
                    <a:pt x="532702" y="363519"/>
                    <a:pt x="532702" y="367943"/>
                  </a:cubicBezTo>
                  <a:cubicBezTo>
                    <a:pt x="532702" y="371925"/>
                    <a:pt x="535357" y="371483"/>
                    <a:pt x="541551" y="365731"/>
                  </a:cubicBezTo>
                  <a:cubicBezTo>
                    <a:pt x="549073" y="359094"/>
                    <a:pt x="551285" y="358652"/>
                    <a:pt x="557922" y="363961"/>
                  </a:cubicBezTo>
                  <a:cubicBezTo>
                    <a:pt x="561904" y="367501"/>
                    <a:pt x="564116" y="367943"/>
                    <a:pt x="562346" y="365288"/>
                  </a:cubicBezTo>
                  <a:cubicBezTo>
                    <a:pt x="560576" y="362191"/>
                    <a:pt x="562789" y="357324"/>
                    <a:pt x="566771" y="354227"/>
                  </a:cubicBezTo>
                  <a:cubicBezTo>
                    <a:pt x="572522" y="349360"/>
                    <a:pt x="574292" y="349360"/>
                    <a:pt x="575620" y="353785"/>
                  </a:cubicBezTo>
                  <a:cubicBezTo>
                    <a:pt x="576947" y="356439"/>
                    <a:pt x="580044" y="357767"/>
                    <a:pt x="582699" y="355997"/>
                  </a:cubicBezTo>
                  <a:cubicBezTo>
                    <a:pt x="585354" y="354227"/>
                    <a:pt x="595530" y="353342"/>
                    <a:pt x="604821" y="354227"/>
                  </a:cubicBezTo>
                  <a:cubicBezTo>
                    <a:pt x="617653" y="355112"/>
                    <a:pt x="624289" y="352900"/>
                    <a:pt x="630484" y="346263"/>
                  </a:cubicBezTo>
                  <a:cubicBezTo>
                    <a:pt x="635351" y="340954"/>
                    <a:pt x="644200" y="336972"/>
                    <a:pt x="649952" y="336972"/>
                  </a:cubicBezTo>
                  <a:cubicBezTo>
                    <a:pt x="658358" y="336972"/>
                    <a:pt x="660128" y="335202"/>
                    <a:pt x="657916" y="329450"/>
                  </a:cubicBezTo>
                  <a:cubicBezTo>
                    <a:pt x="655703" y="323256"/>
                    <a:pt x="657473" y="322813"/>
                    <a:pt x="669419" y="325025"/>
                  </a:cubicBezTo>
                  <a:cubicBezTo>
                    <a:pt x="678268" y="326795"/>
                    <a:pt x="682693" y="326353"/>
                    <a:pt x="680923" y="323698"/>
                  </a:cubicBezTo>
                  <a:cubicBezTo>
                    <a:pt x="679596" y="321043"/>
                    <a:pt x="682693" y="318831"/>
                    <a:pt x="688445" y="318831"/>
                  </a:cubicBezTo>
                  <a:cubicBezTo>
                    <a:pt x="710567" y="317504"/>
                    <a:pt x="728265" y="311309"/>
                    <a:pt x="725168" y="305557"/>
                  </a:cubicBezTo>
                  <a:cubicBezTo>
                    <a:pt x="723841" y="303345"/>
                    <a:pt x="725611" y="302903"/>
                    <a:pt x="729150" y="304230"/>
                  </a:cubicBezTo>
                  <a:cubicBezTo>
                    <a:pt x="733132" y="305557"/>
                    <a:pt x="736230" y="305115"/>
                    <a:pt x="736230" y="302903"/>
                  </a:cubicBezTo>
                  <a:cubicBezTo>
                    <a:pt x="736230" y="300690"/>
                    <a:pt x="744636" y="298921"/>
                    <a:pt x="754813" y="298478"/>
                  </a:cubicBezTo>
                  <a:cubicBezTo>
                    <a:pt x="764989" y="298036"/>
                    <a:pt x="774280" y="295824"/>
                    <a:pt x="775165" y="293611"/>
                  </a:cubicBezTo>
                  <a:cubicBezTo>
                    <a:pt x="776050" y="290957"/>
                    <a:pt x="779147" y="289629"/>
                    <a:pt x="782245" y="290957"/>
                  </a:cubicBezTo>
                  <a:cubicBezTo>
                    <a:pt x="785342" y="292284"/>
                    <a:pt x="790651" y="290072"/>
                    <a:pt x="793748" y="286090"/>
                  </a:cubicBezTo>
                  <a:cubicBezTo>
                    <a:pt x="796845" y="282550"/>
                    <a:pt x="801712" y="279453"/>
                    <a:pt x="805252" y="279453"/>
                  </a:cubicBezTo>
                  <a:cubicBezTo>
                    <a:pt x="808349" y="279453"/>
                    <a:pt x="814101" y="276356"/>
                    <a:pt x="818083" y="272374"/>
                  </a:cubicBezTo>
                  <a:cubicBezTo>
                    <a:pt x="822065" y="268392"/>
                    <a:pt x="826490" y="266179"/>
                    <a:pt x="827817" y="267507"/>
                  </a:cubicBezTo>
                  <a:cubicBezTo>
                    <a:pt x="829144" y="269276"/>
                    <a:pt x="834011" y="268392"/>
                    <a:pt x="838436" y="265737"/>
                  </a:cubicBezTo>
                  <a:cubicBezTo>
                    <a:pt x="844188" y="263082"/>
                    <a:pt x="846842" y="263082"/>
                    <a:pt x="846842" y="266179"/>
                  </a:cubicBezTo>
                  <a:cubicBezTo>
                    <a:pt x="846842" y="268392"/>
                    <a:pt x="850825" y="267064"/>
                    <a:pt x="855249" y="263082"/>
                  </a:cubicBezTo>
                  <a:cubicBezTo>
                    <a:pt x="870735" y="248924"/>
                    <a:pt x="875602" y="246269"/>
                    <a:pt x="886663" y="245384"/>
                  </a:cubicBezTo>
                  <a:cubicBezTo>
                    <a:pt x="924714" y="242729"/>
                    <a:pt x="929138" y="241402"/>
                    <a:pt x="942412" y="228571"/>
                  </a:cubicBezTo>
                  <a:cubicBezTo>
                    <a:pt x="949934" y="221049"/>
                    <a:pt x="958340" y="215740"/>
                    <a:pt x="961437" y="216625"/>
                  </a:cubicBezTo>
                  <a:cubicBezTo>
                    <a:pt x="968959" y="219279"/>
                    <a:pt x="1007010" y="200254"/>
                    <a:pt x="1003913" y="195387"/>
                  </a:cubicBezTo>
                  <a:cubicBezTo>
                    <a:pt x="999931" y="189193"/>
                    <a:pt x="1007895" y="190078"/>
                    <a:pt x="1014089" y="196272"/>
                  </a:cubicBezTo>
                  <a:cubicBezTo>
                    <a:pt x="1018071" y="200254"/>
                    <a:pt x="1019399" y="200254"/>
                    <a:pt x="1019399" y="196714"/>
                  </a:cubicBezTo>
                  <a:cubicBezTo>
                    <a:pt x="1019399" y="193617"/>
                    <a:pt x="1025150" y="191847"/>
                    <a:pt x="1031787" y="191847"/>
                  </a:cubicBezTo>
                  <a:cubicBezTo>
                    <a:pt x="1045946" y="192290"/>
                    <a:pt x="1063644" y="183883"/>
                    <a:pt x="1063644" y="177246"/>
                  </a:cubicBezTo>
                  <a:cubicBezTo>
                    <a:pt x="1063644" y="174592"/>
                    <a:pt x="1066741" y="173264"/>
                    <a:pt x="1070281" y="174592"/>
                  </a:cubicBezTo>
                  <a:cubicBezTo>
                    <a:pt x="1073820" y="176362"/>
                    <a:pt x="1077802" y="175477"/>
                    <a:pt x="1079130" y="173264"/>
                  </a:cubicBezTo>
                  <a:cubicBezTo>
                    <a:pt x="1080899" y="170610"/>
                    <a:pt x="1085766" y="168840"/>
                    <a:pt x="1090633" y="168840"/>
                  </a:cubicBezTo>
                  <a:cubicBezTo>
                    <a:pt x="1095058" y="168840"/>
                    <a:pt x="1099040" y="166628"/>
                    <a:pt x="1099040" y="163973"/>
                  </a:cubicBezTo>
                  <a:cubicBezTo>
                    <a:pt x="1099040" y="160876"/>
                    <a:pt x="1103464" y="159991"/>
                    <a:pt x="1110101" y="160876"/>
                  </a:cubicBezTo>
                  <a:cubicBezTo>
                    <a:pt x="1117623" y="162646"/>
                    <a:pt x="1123817" y="159991"/>
                    <a:pt x="1130454" y="152912"/>
                  </a:cubicBezTo>
                  <a:cubicBezTo>
                    <a:pt x="1137976" y="144948"/>
                    <a:pt x="1141958" y="143620"/>
                    <a:pt x="1148152" y="147160"/>
                  </a:cubicBezTo>
                  <a:cubicBezTo>
                    <a:pt x="1154346" y="150257"/>
                    <a:pt x="1156559" y="149814"/>
                    <a:pt x="1156559" y="145832"/>
                  </a:cubicBezTo>
                  <a:cubicBezTo>
                    <a:pt x="1156559" y="136983"/>
                    <a:pt x="1171160" y="129904"/>
                    <a:pt x="1186645" y="130789"/>
                  </a:cubicBezTo>
                  <a:cubicBezTo>
                    <a:pt x="1195937" y="131232"/>
                    <a:pt x="1200804" y="129904"/>
                    <a:pt x="1200804" y="125922"/>
                  </a:cubicBezTo>
                  <a:cubicBezTo>
                    <a:pt x="1200804" y="121940"/>
                    <a:pt x="1204343" y="121055"/>
                    <a:pt x="1212750" y="122825"/>
                  </a:cubicBezTo>
                  <a:cubicBezTo>
                    <a:pt x="1222484" y="125480"/>
                    <a:pt x="1223811" y="124595"/>
                    <a:pt x="1221599" y="117958"/>
                  </a:cubicBezTo>
                  <a:cubicBezTo>
                    <a:pt x="1218944" y="112206"/>
                    <a:pt x="1220272" y="110879"/>
                    <a:pt x="1225581" y="113091"/>
                  </a:cubicBezTo>
                  <a:cubicBezTo>
                    <a:pt x="1229121" y="114418"/>
                    <a:pt x="1235315" y="112649"/>
                    <a:pt x="1238855" y="109109"/>
                  </a:cubicBezTo>
                  <a:cubicBezTo>
                    <a:pt x="1242394" y="105569"/>
                    <a:pt x="1248146" y="103800"/>
                    <a:pt x="1251243" y="105127"/>
                  </a:cubicBezTo>
                  <a:cubicBezTo>
                    <a:pt x="1254340" y="106454"/>
                    <a:pt x="1260092" y="104684"/>
                    <a:pt x="1263189" y="101587"/>
                  </a:cubicBezTo>
                  <a:cubicBezTo>
                    <a:pt x="1268499" y="96278"/>
                    <a:pt x="1292834" y="86101"/>
                    <a:pt x="1304780" y="83447"/>
                  </a:cubicBezTo>
                  <a:cubicBezTo>
                    <a:pt x="1307435" y="83004"/>
                    <a:pt x="1312302" y="79022"/>
                    <a:pt x="1316284" y="75040"/>
                  </a:cubicBezTo>
                  <a:cubicBezTo>
                    <a:pt x="1320266" y="70616"/>
                    <a:pt x="1328672" y="67076"/>
                    <a:pt x="1335309" y="67076"/>
                  </a:cubicBezTo>
                  <a:cubicBezTo>
                    <a:pt x="1341946" y="67076"/>
                    <a:pt x="1346370" y="65306"/>
                    <a:pt x="1345043" y="63094"/>
                  </a:cubicBezTo>
                  <a:cubicBezTo>
                    <a:pt x="1343716" y="60882"/>
                    <a:pt x="1345485" y="58227"/>
                    <a:pt x="1349025" y="56457"/>
                  </a:cubicBezTo>
                  <a:cubicBezTo>
                    <a:pt x="1352565" y="55130"/>
                    <a:pt x="1355662" y="55572"/>
                    <a:pt x="1355662" y="57785"/>
                  </a:cubicBezTo>
                  <a:cubicBezTo>
                    <a:pt x="1355662" y="63979"/>
                    <a:pt x="1372917" y="59997"/>
                    <a:pt x="1383094" y="51148"/>
                  </a:cubicBezTo>
                  <a:cubicBezTo>
                    <a:pt x="1388846" y="46723"/>
                    <a:pt x="1395925" y="42741"/>
                    <a:pt x="1399022" y="42299"/>
                  </a:cubicBezTo>
                  <a:cubicBezTo>
                    <a:pt x="1411853" y="41414"/>
                    <a:pt x="1413623" y="40086"/>
                    <a:pt x="1410526" y="35662"/>
                  </a:cubicBezTo>
                  <a:cubicBezTo>
                    <a:pt x="1408314" y="32122"/>
                    <a:pt x="1410968" y="31237"/>
                    <a:pt x="1418932" y="32565"/>
                  </a:cubicBezTo>
                  <a:cubicBezTo>
                    <a:pt x="1426897" y="34335"/>
                    <a:pt x="1429551" y="33007"/>
                    <a:pt x="1427781" y="28583"/>
                  </a:cubicBezTo>
                  <a:cubicBezTo>
                    <a:pt x="1426454" y="24601"/>
                    <a:pt x="1429109" y="22831"/>
                    <a:pt x="1437073" y="22831"/>
                  </a:cubicBezTo>
                  <a:cubicBezTo>
                    <a:pt x="1443267" y="22831"/>
                    <a:pt x="1448577" y="20619"/>
                    <a:pt x="1448577" y="17964"/>
                  </a:cubicBezTo>
                  <a:cubicBezTo>
                    <a:pt x="1448577" y="15752"/>
                    <a:pt x="1452116" y="13982"/>
                    <a:pt x="1456541" y="14424"/>
                  </a:cubicBezTo>
                  <a:cubicBezTo>
                    <a:pt x="1472469" y="15752"/>
                    <a:pt x="1479548" y="13539"/>
                    <a:pt x="1490610" y="3363"/>
                  </a:cubicBezTo>
                  <a:cubicBezTo>
                    <a:pt x="1502556" y="-7698"/>
                    <a:pt x="1509193" y="-7698"/>
                    <a:pt x="1525563" y="3363"/>
                  </a:cubicBezTo>
                  <a:cubicBezTo>
                    <a:pt x="1529988" y="6460"/>
                    <a:pt x="1536182" y="7787"/>
                    <a:pt x="1539279" y="6903"/>
                  </a:cubicBezTo>
                  <a:cubicBezTo>
                    <a:pt x="1548128" y="3363"/>
                    <a:pt x="1541492" y="26813"/>
                    <a:pt x="1531758" y="33892"/>
                  </a:cubicBezTo>
                  <a:cubicBezTo>
                    <a:pt x="1526891" y="36989"/>
                    <a:pt x="1519811" y="38759"/>
                    <a:pt x="1516714" y="37432"/>
                  </a:cubicBezTo>
                  <a:cubicBezTo>
                    <a:pt x="1513175" y="36104"/>
                    <a:pt x="1510520" y="37432"/>
                    <a:pt x="1510520" y="40529"/>
                  </a:cubicBezTo>
                  <a:cubicBezTo>
                    <a:pt x="1510520" y="43184"/>
                    <a:pt x="1509193" y="44511"/>
                    <a:pt x="1507423" y="43626"/>
                  </a:cubicBezTo>
                  <a:cubicBezTo>
                    <a:pt x="1505210" y="42299"/>
                    <a:pt x="1495919" y="46281"/>
                    <a:pt x="1486185" y="52033"/>
                  </a:cubicBezTo>
                  <a:cubicBezTo>
                    <a:pt x="1476451" y="57785"/>
                    <a:pt x="1465390" y="63979"/>
                    <a:pt x="1461850" y="65306"/>
                  </a:cubicBezTo>
                  <a:cubicBezTo>
                    <a:pt x="1458311" y="66634"/>
                    <a:pt x="1451231" y="69731"/>
                    <a:pt x="1446364" y="71501"/>
                  </a:cubicBezTo>
                  <a:cubicBezTo>
                    <a:pt x="1441497" y="73713"/>
                    <a:pt x="1431764" y="76368"/>
                    <a:pt x="1424242" y="78137"/>
                  </a:cubicBezTo>
                  <a:cubicBezTo>
                    <a:pt x="1417163" y="79907"/>
                    <a:pt x="1406544" y="85659"/>
                    <a:pt x="1400792" y="91853"/>
                  </a:cubicBezTo>
                  <a:cubicBezTo>
                    <a:pt x="1394598" y="97605"/>
                    <a:pt x="1388403" y="101145"/>
                    <a:pt x="1386633" y="100260"/>
                  </a:cubicBezTo>
                  <a:cubicBezTo>
                    <a:pt x="1381766" y="97163"/>
                    <a:pt x="1360086" y="107339"/>
                    <a:pt x="1360086" y="112206"/>
                  </a:cubicBezTo>
                  <a:cubicBezTo>
                    <a:pt x="1360086" y="113976"/>
                    <a:pt x="1356104" y="115746"/>
                    <a:pt x="1350795" y="115746"/>
                  </a:cubicBezTo>
                  <a:cubicBezTo>
                    <a:pt x="1345928" y="115746"/>
                    <a:pt x="1338849" y="118843"/>
                    <a:pt x="1335309" y="122382"/>
                  </a:cubicBezTo>
                  <a:cubicBezTo>
                    <a:pt x="1331769" y="125922"/>
                    <a:pt x="1326018" y="127692"/>
                    <a:pt x="1322920" y="126365"/>
                  </a:cubicBezTo>
                  <a:cubicBezTo>
                    <a:pt x="1319381" y="125037"/>
                    <a:pt x="1315399" y="125922"/>
                    <a:pt x="1313629" y="128577"/>
                  </a:cubicBezTo>
                  <a:cubicBezTo>
                    <a:pt x="1312302" y="131232"/>
                    <a:pt x="1306107" y="133444"/>
                    <a:pt x="1300355" y="133444"/>
                  </a:cubicBezTo>
                  <a:cubicBezTo>
                    <a:pt x="1292391" y="133444"/>
                    <a:pt x="1290179" y="135214"/>
                    <a:pt x="1291949" y="140081"/>
                  </a:cubicBezTo>
                  <a:cubicBezTo>
                    <a:pt x="1294604" y="146275"/>
                    <a:pt x="1287524" y="148930"/>
                    <a:pt x="1272923" y="147160"/>
                  </a:cubicBezTo>
                  <a:cubicBezTo>
                    <a:pt x="1269826" y="146717"/>
                    <a:pt x="1264959" y="150257"/>
                    <a:pt x="1262305" y="155124"/>
                  </a:cubicBezTo>
                  <a:cubicBezTo>
                    <a:pt x="1259207" y="159548"/>
                    <a:pt x="1253898" y="162646"/>
                    <a:pt x="1250801" y="161318"/>
                  </a:cubicBezTo>
                  <a:cubicBezTo>
                    <a:pt x="1247704" y="159991"/>
                    <a:pt x="1241952" y="161318"/>
                    <a:pt x="1238855" y="164415"/>
                  </a:cubicBezTo>
                  <a:cubicBezTo>
                    <a:pt x="1235315" y="167070"/>
                    <a:pt x="1226466" y="169725"/>
                    <a:pt x="1218944" y="169725"/>
                  </a:cubicBezTo>
                  <a:cubicBezTo>
                    <a:pt x="1211423" y="170167"/>
                    <a:pt x="1205228" y="171937"/>
                    <a:pt x="1205228" y="174149"/>
                  </a:cubicBezTo>
                  <a:cubicBezTo>
                    <a:pt x="1205228" y="175919"/>
                    <a:pt x="1202131" y="177689"/>
                    <a:pt x="1198592" y="177689"/>
                  </a:cubicBezTo>
                  <a:cubicBezTo>
                    <a:pt x="1195052" y="177689"/>
                    <a:pt x="1191955" y="179901"/>
                    <a:pt x="1191955" y="182556"/>
                  </a:cubicBezTo>
                  <a:cubicBezTo>
                    <a:pt x="1191955" y="185211"/>
                    <a:pt x="1188858" y="186538"/>
                    <a:pt x="1185318" y="184768"/>
                  </a:cubicBezTo>
                  <a:cubicBezTo>
                    <a:pt x="1181778" y="183441"/>
                    <a:pt x="1178681" y="183883"/>
                    <a:pt x="1178681" y="185653"/>
                  </a:cubicBezTo>
                  <a:cubicBezTo>
                    <a:pt x="1178681" y="189193"/>
                    <a:pt x="1157444" y="199812"/>
                    <a:pt x="1149922" y="199812"/>
                  </a:cubicBezTo>
                  <a:cubicBezTo>
                    <a:pt x="1147710" y="199812"/>
                    <a:pt x="1141515" y="205121"/>
                    <a:pt x="1136648" y="211315"/>
                  </a:cubicBezTo>
                  <a:cubicBezTo>
                    <a:pt x="1130012" y="220164"/>
                    <a:pt x="1125587" y="222377"/>
                    <a:pt x="1115853" y="220164"/>
                  </a:cubicBezTo>
                  <a:cubicBezTo>
                    <a:pt x="1108774" y="218837"/>
                    <a:pt x="1103464" y="219722"/>
                    <a:pt x="1103464" y="222377"/>
                  </a:cubicBezTo>
                  <a:cubicBezTo>
                    <a:pt x="1103464" y="225031"/>
                    <a:pt x="1099482" y="225916"/>
                    <a:pt x="1094615" y="224146"/>
                  </a:cubicBezTo>
                  <a:cubicBezTo>
                    <a:pt x="1089748" y="222377"/>
                    <a:pt x="1085766" y="223261"/>
                    <a:pt x="1085766" y="225916"/>
                  </a:cubicBezTo>
                  <a:cubicBezTo>
                    <a:pt x="1085766" y="228571"/>
                    <a:pt x="1081784" y="230783"/>
                    <a:pt x="1076917" y="230783"/>
                  </a:cubicBezTo>
                  <a:cubicBezTo>
                    <a:pt x="1072050" y="230783"/>
                    <a:pt x="1068068" y="232553"/>
                    <a:pt x="1068068" y="235208"/>
                  </a:cubicBezTo>
                  <a:cubicBezTo>
                    <a:pt x="1068068" y="237420"/>
                    <a:pt x="1064971" y="238305"/>
                    <a:pt x="1061432" y="236977"/>
                  </a:cubicBezTo>
                  <a:cubicBezTo>
                    <a:pt x="1057892" y="235650"/>
                    <a:pt x="1051698" y="237420"/>
                    <a:pt x="1047715" y="241402"/>
                  </a:cubicBezTo>
                  <a:cubicBezTo>
                    <a:pt x="1044176" y="245384"/>
                    <a:pt x="1039309" y="247596"/>
                    <a:pt x="1037097" y="246269"/>
                  </a:cubicBezTo>
                  <a:cubicBezTo>
                    <a:pt x="1034884" y="244942"/>
                    <a:pt x="1032230" y="245826"/>
                    <a:pt x="1030460" y="248481"/>
                  </a:cubicBezTo>
                  <a:cubicBezTo>
                    <a:pt x="1028690" y="251136"/>
                    <a:pt x="1026035" y="252021"/>
                    <a:pt x="1023823" y="250693"/>
                  </a:cubicBezTo>
                  <a:cubicBezTo>
                    <a:pt x="1022053" y="249366"/>
                    <a:pt x="1018071" y="251578"/>
                    <a:pt x="1014974" y="255118"/>
                  </a:cubicBezTo>
                  <a:cubicBezTo>
                    <a:pt x="1011877" y="258658"/>
                    <a:pt x="1006567" y="261755"/>
                    <a:pt x="1003470" y="261755"/>
                  </a:cubicBezTo>
                  <a:cubicBezTo>
                    <a:pt x="999931" y="261755"/>
                    <a:pt x="997276" y="263967"/>
                    <a:pt x="997276" y="266622"/>
                  </a:cubicBezTo>
                  <a:cubicBezTo>
                    <a:pt x="997276" y="269276"/>
                    <a:pt x="993294" y="270604"/>
                    <a:pt x="988427" y="269276"/>
                  </a:cubicBezTo>
                  <a:cubicBezTo>
                    <a:pt x="984002" y="267949"/>
                    <a:pt x="977808" y="269719"/>
                    <a:pt x="975596" y="272374"/>
                  </a:cubicBezTo>
                  <a:cubicBezTo>
                    <a:pt x="972941" y="275471"/>
                    <a:pt x="966304" y="277683"/>
                    <a:pt x="960995" y="277241"/>
                  </a:cubicBezTo>
                  <a:cubicBezTo>
                    <a:pt x="955686" y="276798"/>
                    <a:pt x="947279" y="279895"/>
                    <a:pt x="942854" y="284320"/>
                  </a:cubicBezTo>
                  <a:cubicBezTo>
                    <a:pt x="937988" y="288744"/>
                    <a:pt x="931351" y="290957"/>
                    <a:pt x="927811" y="289629"/>
                  </a:cubicBezTo>
                  <a:cubicBezTo>
                    <a:pt x="923829" y="287859"/>
                    <a:pt x="918962" y="290072"/>
                    <a:pt x="916750" y="294054"/>
                  </a:cubicBezTo>
                  <a:cubicBezTo>
                    <a:pt x="914538" y="298036"/>
                    <a:pt x="904804" y="302903"/>
                    <a:pt x="895512" y="304230"/>
                  </a:cubicBezTo>
                  <a:cubicBezTo>
                    <a:pt x="885778" y="306000"/>
                    <a:pt x="877814" y="309540"/>
                    <a:pt x="877814" y="312194"/>
                  </a:cubicBezTo>
                  <a:cubicBezTo>
                    <a:pt x="877814" y="314849"/>
                    <a:pt x="876044" y="313964"/>
                    <a:pt x="873390" y="310424"/>
                  </a:cubicBezTo>
                  <a:cubicBezTo>
                    <a:pt x="870292" y="305115"/>
                    <a:pt x="868080" y="305557"/>
                    <a:pt x="861001" y="313964"/>
                  </a:cubicBezTo>
                  <a:cubicBezTo>
                    <a:pt x="856134" y="319273"/>
                    <a:pt x="848170" y="323698"/>
                    <a:pt x="842860" y="323698"/>
                  </a:cubicBezTo>
                  <a:cubicBezTo>
                    <a:pt x="837993" y="323698"/>
                    <a:pt x="833569" y="325910"/>
                    <a:pt x="833569" y="328122"/>
                  </a:cubicBezTo>
                  <a:cubicBezTo>
                    <a:pt x="833569" y="330777"/>
                    <a:pt x="830472" y="332547"/>
                    <a:pt x="826490" y="332547"/>
                  </a:cubicBezTo>
                  <a:cubicBezTo>
                    <a:pt x="822950" y="332547"/>
                    <a:pt x="821180" y="330777"/>
                    <a:pt x="822508" y="328122"/>
                  </a:cubicBezTo>
                  <a:cubicBezTo>
                    <a:pt x="823835" y="325910"/>
                    <a:pt x="822065" y="323698"/>
                    <a:pt x="818526" y="323698"/>
                  </a:cubicBezTo>
                  <a:cubicBezTo>
                    <a:pt x="814986" y="323698"/>
                    <a:pt x="810561" y="325910"/>
                    <a:pt x="808792" y="329007"/>
                  </a:cubicBezTo>
                  <a:cubicBezTo>
                    <a:pt x="806579" y="332105"/>
                    <a:pt x="807907" y="332547"/>
                    <a:pt x="811889" y="330335"/>
                  </a:cubicBezTo>
                  <a:cubicBezTo>
                    <a:pt x="816756" y="327680"/>
                    <a:pt x="816756" y="328122"/>
                    <a:pt x="813216" y="332105"/>
                  </a:cubicBezTo>
                  <a:cubicBezTo>
                    <a:pt x="808792" y="336972"/>
                    <a:pt x="782245" y="345821"/>
                    <a:pt x="768529" y="346705"/>
                  </a:cubicBezTo>
                  <a:cubicBezTo>
                    <a:pt x="765431" y="347148"/>
                    <a:pt x="762777" y="349360"/>
                    <a:pt x="762777" y="351572"/>
                  </a:cubicBezTo>
                  <a:cubicBezTo>
                    <a:pt x="762777" y="353785"/>
                    <a:pt x="757467" y="354227"/>
                    <a:pt x="751273" y="352900"/>
                  </a:cubicBezTo>
                  <a:cubicBezTo>
                    <a:pt x="742866" y="350688"/>
                    <a:pt x="737557" y="352015"/>
                    <a:pt x="732690" y="358209"/>
                  </a:cubicBezTo>
                  <a:cubicBezTo>
                    <a:pt x="720301" y="371483"/>
                    <a:pt x="704816" y="376350"/>
                    <a:pt x="665437" y="378562"/>
                  </a:cubicBezTo>
                  <a:cubicBezTo>
                    <a:pt x="651721" y="379447"/>
                    <a:pt x="641545" y="382102"/>
                    <a:pt x="641987" y="384756"/>
                  </a:cubicBezTo>
                  <a:cubicBezTo>
                    <a:pt x="642430" y="386969"/>
                    <a:pt x="639333" y="388296"/>
                    <a:pt x="635351" y="386969"/>
                  </a:cubicBezTo>
                  <a:cubicBezTo>
                    <a:pt x="630926" y="386084"/>
                    <a:pt x="622520" y="389623"/>
                    <a:pt x="616768" y="395818"/>
                  </a:cubicBezTo>
                  <a:cubicBezTo>
                    <a:pt x="608804" y="403339"/>
                    <a:pt x="599954" y="406436"/>
                    <a:pt x="584026" y="407321"/>
                  </a:cubicBezTo>
                  <a:cubicBezTo>
                    <a:pt x="572080" y="408206"/>
                    <a:pt x="557922" y="409976"/>
                    <a:pt x="553055" y="411746"/>
                  </a:cubicBezTo>
                  <a:cubicBezTo>
                    <a:pt x="547745" y="413516"/>
                    <a:pt x="540666" y="414843"/>
                    <a:pt x="537126" y="414401"/>
                  </a:cubicBezTo>
                  <a:cubicBezTo>
                    <a:pt x="533587" y="414401"/>
                    <a:pt x="529162" y="416170"/>
                    <a:pt x="527392" y="418825"/>
                  </a:cubicBezTo>
                  <a:cubicBezTo>
                    <a:pt x="525623" y="421037"/>
                    <a:pt x="520756" y="423692"/>
                    <a:pt x="516331" y="424134"/>
                  </a:cubicBezTo>
                  <a:cubicBezTo>
                    <a:pt x="511907" y="424577"/>
                    <a:pt x="503058" y="425904"/>
                    <a:pt x="495978" y="426789"/>
                  </a:cubicBezTo>
                  <a:cubicBezTo>
                    <a:pt x="489342" y="427674"/>
                    <a:pt x="482705" y="426789"/>
                    <a:pt x="481377" y="424577"/>
                  </a:cubicBezTo>
                  <a:cubicBezTo>
                    <a:pt x="480050" y="422365"/>
                    <a:pt x="471643" y="425019"/>
                    <a:pt x="462794" y="430329"/>
                  </a:cubicBezTo>
                  <a:cubicBezTo>
                    <a:pt x="453503" y="435638"/>
                    <a:pt x="440229" y="439620"/>
                    <a:pt x="432265" y="439178"/>
                  </a:cubicBezTo>
                  <a:cubicBezTo>
                    <a:pt x="424744" y="438735"/>
                    <a:pt x="415895" y="440948"/>
                    <a:pt x="412355" y="444045"/>
                  </a:cubicBezTo>
                  <a:cubicBezTo>
                    <a:pt x="409258" y="447584"/>
                    <a:pt x="401736" y="450239"/>
                    <a:pt x="395542" y="450239"/>
                  </a:cubicBezTo>
                  <a:cubicBezTo>
                    <a:pt x="360146" y="451566"/>
                    <a:pt x="331829" y="456876"/>
                    <a:pt x="324307" y="463513"/>
                  </a:cubicBezTo>
                  <a:cubicBezTo>
                    <a:pt x="316343" y="470592"/>
                    <a:pt x="315901" y="470592"/>
                    <a:pt x="315901" y="463070"/>
                  </a:cubicBezTo>
                  <a:cubicBezTo>
                    <a:pt x="315901" y="456876"/>
                    <a:pt x="314573" y="456433"/>
                    <a:pt x="309264" y="460858"/>
                  </a:cubicBezTo>
                  <a:cubicBezTo>
                    <a:pt x="305724" y="463955"/>
                    <a:pt x="299530" y="465282"/>
                    <a:pt x="295990" y="463513"/>
                  </a:cubicBezTo>
                  <a:cubicBezTo>
                    <a:pt x="292451" y="462185"/>
                    <a:pt x="289353" y="462628"/>
                    <a:pt x="289353" y="464840"/>
                  </a:cubicBezTo>
                  <a:cubicBezTo>
                    <a:pt x="289353" y="467052"/>
                    <a:pt x="282717" y="468380"/>
                    <a:pt x="275195" y="467937"/>
                  </a:cubicBezTo>
                  <a:cubicBezTo>
                    <a:pt x="267231" y="467495"/>
                    <a:pt x="257497" y="468380"/>
                    <a:pt x="253957" y="470149"/>
                  </a:cubicBezTo>
                  <a:cubicBezTo>
                    <a:pt x="242011" y="475459"/>
                    <a:pt x="210155" y="481653"/>
                    <a:pt x="212367" y="478114"/>
                  </a:cubicBezTo>
                  <a:cubicBezTo>
                    <a:pt x="213252" y="476344"/>
                    <a:pt x="210155" y="475016"/>
                    <a:pt x="205288" y="475459"/>
                  </a:cubicBezTo>
                  <a:cubicBezTo>
                    <a:pt x="200421" y="475901"/>
                    <a:pt x="196439" y="477671"/>
                    <a:pt x="196439" y="479441"/>
                  </a:cubicBezTo>
                  <a:cubicBezTo>
                    <a:pt x="196439" y="481653"/>
                    <a:pt x="192899" y="481653"/>
                    <a:pt x="188917" y="478998"/>
                  </a:cubicBezTo>
                  <a:cubicBezTo>
                    <a:pt x="184492" y="476786"/>
                    <a:pt x="171661" y="476344"/>
                    <a:pt x="160600" y="478114"/>
                  </a:cubicBezTo>
                  <a:cubicBezTo>
                    <a:pt x="149096" y="479883"/>
                    <a:pt x="135823" y="481211"/>
                    <a:pt x="130513" y="480768"/>
                  </a:cubicBezTo>
                  <a:cubicBezTo>
                    <a:pt x="125646" y="480326"/>
                    <a:pt x="121222" y="481653"/>
                    <a:pt x="121222" y="483423"/>
                  </a:cubicBezTo>
                  <a:cubicBezTo>
                    <a:pt x="121222" y="486963"/>
                    <a:pt x="103081" y="493157"/>
                    <a:pt x="96887" y="491830"/>
                  </a:cubicBezTo>
                  <a:cubicBezTo>
                    <a:pt x="86268" y="488732"/>
                    <a:pt x="46005" y="490060"/>
                    <a:pt x="46005" y="493157"/>
                  </a:cubicBezTo>
                  <a:cubicBezTo>
                    <a:pt x="46005" y="494927"/>
                    <a:pt x="42908" y="496254"/>
                    <a:pt x="39368" y="496254"/>
                  </a:cubicBezTo>
                  <a:cubicBezTo>
                    <a:pt x="35829" y="496254"/>
                    <a:pt x="32731" y="494484"/>
                    <a:pt x="32731" y="49183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="" xmlns:a16="http://schemas.microsoft.com/office/drawing/2014/main" id="{17C1D199-579D-4B8A-9FDA-68CF4C598F6A}"/>
                </a:ext>
              </a:extLst>
            </p:cNvPr>
            <p:cNvSpPr/>
            <p:nvPr/>
          </p:nvSpPr>
          <p:spPr>
            <a:xfrm flipV="1">
              <a:off x="6873059" y="4126728"/>
              <a:ext cx="1588089" cy="467689"/>
            </a:xfrm>
            <a:custGeom>
              <a:avLst/>
              <a:gdLst>
                <a:gd name="connsiteX0" fmla="*/ 21274 w 1588089"/>
                <a:gd name="connsiteY0" fmla="*/ 462570 h 467689"/>
                <a:gd name="connsiteX1" fmla="*/ 12868 w 1588089"/>
                <a:gd name="connsiteY1" fmla="*/ 447084 h 467689"/>
                <a:gd name="connsiteX2" fmla="*/ 9771 w 1588089"/>
                <a:gd name="connsiteY2" fmla="*/ 445757 h 467689"/>
                <a:gd name="connsiteX3" fmla="*/ -3945 w 1588089"/>
                <a:gd name="connsiteY3" fmla="*/ 437793 h 467689"/>
                <a:gd name="connsiteX4" fmla="*/ 21717 w 1588089"/>
                <a:gd name="connsiteY4" fmla="*/ 420979 h 467689"/>
                <a:gd name="connsiteX5" fmla="*/ 48706 w 1588089"/>
                <a:gd name="connsiteY5" fmla="*/ 417440 h 467689"/>
                <a:gd name="connsiteX6" fmla="*/ 74369 w 1588089"/>
                <a:gd name="connsiteY6" fmla="*/ 414343 h 467689"/>
                <a:gd name="connsiteX7" fmla="*/ 122153 w 1588089"/>
                <a:gd name="connsiteY7" fmla="*/ 407263 h 467689"/>
                <a:gd name="connsiteX8" fmla="*/ 143391 w 1588089"/>
                <a:gd name="connsiteY8" fmla="*/ 405936 h 467689"/>
                <a:gd name="connsiteX9" fmla="*/ 161974 w 1588089"/>
                <a:gd name="connsiteY9" fmla="*/ 403724 h 467689"/>
                <a:gd name="connsiteX10" fmla="*/ 171708 w 1588089"/>
                <a:gd name="connsiteY10" fmla="*/ 400627 h 467689"/>
                <a:gd name="connsiteX11" fmla="*/ 191618 w 1588089"/>
                <a:gd name="connsiteY11" fmla="*/ 397530 h 467689"/>
                <a:gd name="connsiteX12" fmla="*/ 203564 w 1588089"/>
                <a:gd name="connsiteY12" fmla="*/ 398414 h 467689"/>
                <a:gd name="connsiteX13" fmla="*/ 212413 w 1588089"/>
                <a:gd name="connsiteY13" fmla="*/ 402397 h 467689"/>
                <a:gd name="connsiteX14" fmla="*/ 221262 w 1588089"/>
                <a:gd name="connsiteY14" fmla="*/ 398857 h 467689"/>
                <a:gd name="connsiteX15" fmla="*/ 242943 w 1588089"/>
                <a:gd name="connsiteY15" fmla="*/ 395317 h 467689"/>
                <a:gd name="connsiteX16" fmla="*/ 268162 w 1588089"/>
                <a:gd name="connsiteY16" fmla="*/ 390450 h 467689"/>
                <a:gd name="connsiteX17" fmla="*/ 274357 w 1588089"/>
                <a:gd name="connsiteY17" fmla="*/ 390450 h 467689"/>
                <a:gd name="connsiteX18" fmla="*/ 290285 w 1588089"/>
                <a:gd name="connsiteY18" fmla="*/ 388681 h 467689"/>
                <a:gd name="connsiteX19" fmla="*/ 310195 w 1588089"/>
                <a:gd name="connsiteY19" fmla="*/ 382044 h 467689"/>
                <a:gd name="connsiteX20" fmla="*/ 320372 w 1588089"/>
                <a:gd name="connsiteY20" fmla="*/ 378947 h 467689"/>
                <a:gd name="connsiteX21" fmla="*/ 357095 w 1588089"/>
                <a:gd name="connsiteY21" fmla="*/ 371867 h 467689"/>
                <a:gd name="connsiteX22" fmla="*/ 378775 w 1588089"/>
                <a:gd name="connsiteY22" fmla="*/ 367885 h 467689"/>
                <a:gd name="connsiteX23" fmla="*/ 395588 w 1588089"/>
                <a:gd name="connsiteY23" fmla="*/ 364346 h 467689"/>
                <a:gd name="connsiteX24" fmla="*/ 422136 w 1588089"/>
                <a:gd name="connsiteY24" fmla="*/ 357709 h 467689"/>
                <a:gd name="connsiteX25" fmla="*/ 439391 w 1588089"/>
                <a:gd name="connsiteY25" fmla="*/ 354169 h 467689"/>
                <a:gd name="connsiteX26" fmla="*/ 440276 w 1588089"/>
                <a:gd name="connsiteY26" fmla="*/ 351072 h 467689"/>
                <a:gd name="connsiteX27" fmla="*/ 445585 w 1588089"/>
                <a:gd name="connsiteY27" fmla="*/ 347533 h 467689"/>
                <a:gd name="connsiteX28" fmla="*/ 461956 w 1588089"/>
                <a:gd name="connsiteY28" fmla="*/ 345763 h 467689"/>
                <a:gd name="connsiteX29" fmla="*/ 469035 w 1588089"/>
                <a:gd name="connsiteY29" fmla="*/ 346205 h 467689"/>
                <a:gd name="connsiteX30" fmla="*/ 508856 w 1588089"/>
                <a:gd name="connsiteY30" fmla="*/ 342223 h 467689"/>
                <a:gd name="connsiteX31" fmla="*/ 515050 w 1588089"/>
                <a:gd name="connsiteY31" fmla="*/ 341338 h 467689"/>
                <a:gd name="connsiteX32" fmla="*/ 553986 w 1588089"/>
                <a:gd name="connsiteY32" fmla="*/ 329392 h 467689"/>
                <a:gd name="connsiteX33" fmla="*/ 561508 w 1588089"/>
                <a:gd name="connsiteY33" fmla="*/ 328950 h 467689"/>
                <a:gd name="connsiteX34" fmla="*/ 573454 w 1588089"/>
                <a:gd name="connsiteY34" fmla="*/ 328507 h 467689"/>
                <a:gd name="connsiteX35" fmla="*/ 588940 w 1588089"/>
                <a:gd name="connsiteY35" fmla="*/ 325410 h 467689"/>
                <a:gd name="connsiteX36" fmla="*/ 599116 w 1588089"/>
                <a:gd name="connsiteY36" fmla="*/ 323640 h 467689"/>
                <a:gd name="connsiteX37" fmla="*/ 606195 w 1588089"/>
                <a:gd name="connsiteY37" fmla="*/ 320101 h 467689"/>
                <a:gd name="connsiteX38" fmla="*/ 613717 w 1588089"/>
                <a:gd name="connsiteY38" fmla="*/ 317003 h 467689"/>
                <a:gd name="connsiteX39" fmla="*/ 620796 w 1588089"/>
                <a:gd name="connsiteY39" fmla="*/ 312579 h 467689"/>
                <a:gd name="connsiteX40" fmla="*/ 679200 w 1588089"/>
                <a:gd name="connsiteY40" fmla="*/ 300190 h 467689"/>
                <a:gd name="connsiteX41" fmla="*/ 713711 w 1588089"/>
                <a:gd name="connsiteY41" fmla="*/ 291341 h 467689"/>
                <a:gd name="connsiteX42" fmla="*/ 738931 w 1588089"/>
                <a:gd name="connsiteY42" fmla="*/ 285147 h 467689"/>
                <a:gd name="connsiteX43" fmla="*/ 751762 w 1588089"/>
                <a:gd name="connsiteY43" fmla="*/ 283819 h 467689"/>
                <a:gd name="connsiteX44" fmla="*/ 773885 w 1588089"/>
                <a:gd name="connsiteY44" fmla="*/ 277183 h 467689"/>
                <a:gd name="connsiteX45" fmla="*/ 786716 w 1588089"/>
                <a:gd name="connsiteY45" fmla="*/ 269219 h 467689"/>
                <a:gd name="connsiteX46" fmla="*/ 794237 w 1588089"/>
                <a:gd name="connsiteY46" fmla="*/ 266121 h 467689"/>
                <a:gd name="connsiteX47" fmla="*/ 818572 w 1588089"/>
                <a:gd name="connsiteY47" fmla="*/ 260370 h 467689"/>
                <a:gd name="connsiteX48" fmla="*/ 842907 w 1588089"/>
                <a:gd name="connsiteY48" fmla="*/ 251521 h 467689"/>
                <a:gd name="connsiteX49" fmla="*/ 854411 w 1588089"/>
                <a:gd name="connsiteY49" fmla="*/ 249308 h 467689"/>
                <a:gd name="connsiteX50" fmla="*/ 878303 w 1588089"/>
                <a:gd name="connsiteY50" fmla="*/ 244884 h 467689"/>
                <a:gd name="connsiteX51" fmla="*/ 918124 w 1588089"/>
                <a:gd name="connsiteY51" fmla="*/ 235150 h 467689"/>
                <a:gd name="connsiteX52" fmla="*/ 945113 w 1588089"/>
                <a:gd name="connsiteY52" fmla="*/ 222761 h 467689"/>
                <a:gd name="connsiteX53" fmla="*/ 999977 w 1588089"/>
                <a:gd name="connsiteY53" fmla="*/ 205063 h 467689"/>
                <a:gd name="connsiteX54" fmla="*/ 1017675 w 1588089"/>
                <a:gd name="connsiteY54" fmla="*/ 198426 h 467689"/>
                <a:gd name="connsiteX55" fmla="*/ 1045107 w 1588089"/>
                <a:gd name="connsiteY55" fmla="*/ 187365 h 467689"/>
                <a:gd name="connsiteX56" fmla="*/ 1062805 w 1588089"/>
                <a:gd name="connsiteY56" fmla="*/ 181613 h 467689"/>
                <a:gd name="connsiteX57" fmla="*/ 1078734 w 1588089"/>
                <a:gd name="connsiteY57" fmla="*/ 177631 h 467689"/>
                <a:gd name="connsiteX58" fmla="*/ 1087140 w 1588089"/>
                <a:gd name="connsiteY58" fmla="*/ 175419 h 467689"/>
                <a:gd name="connsiteX59" fmla="*/ 1122094 w 1588089"/>
                <a:gd name="connsiteY59" fmla="*/ 162145 h 467689"/>
                <a:gd name="connsiteX60" fmla="*/ 1133155 w 1588089"/>
                <a:gd name="connsiteY60" fmla="*/ 160375 h 467689"/>
                <a:gd name="connsiteX61" fmla="*/ 1141562 w 1588089"/>
                <a:gd name="connsiteY61" fmla="*/ 161703 h 467689"/>
                <a:gd name="connsiteX62" fmla="*/ 1146429 w 1588089"/>
                <a:gd name="connsiteY62" fmla="*/ 159491 h 467689"/>
                <a:gd name="connsiteX63" fmla="*/ 1154835 w 1588089"/>
                <a:gd name="connsiteY63" fmla="*/ 154181 h 467689"/>
                <a:gd name="connsiteX64" fmla="*/ 1161472 w 1588089"/>
                <a:gd name="connsiteY64" fmla="*/ 151969 h 467689"/>
                <a:gd name="connsiteX65" fmla="*/ 1168551 w 1588089"/>
                <a:gd name="connsiteY65" fmla="*/ 149757 h 467689"/>
                <a:gd name="connsiteX66" fmla="*/ 1172533 w 1588089"/>
                <a:gd name="connsiteY66" fmla="*/ 145332 h 467689"/>
                <a:gd name="connsiteX67" fmla="*/ 1176073 w 1588089"/>
                <a:gd name="connsiteY67" fmla="*/ 140465 h 467689"/>
                <a:gd name="connsiteX68" fmla="*/ 1189347 w 1588089"/>
                <a:gd name="connsiteY68" fmla="*/ 134271 h 467689"/>
                <a:gd name="connsiteX69" fmla="*/ 1209699 w 1588089"/>
                <a:gd name="connsiteY69" fmla="*/ 125422 h 467689"/>
                <a:gd name="connsiteX70" fmla="*/ 1223415 w 1588089"/>
                <a:gd name="connsiteY70" fmla="*/ 120997 h 467689"/>
                <a:gd name="connsiteX71" fmla="*/ 1234919 w 1588089"/>
                <a:gd name="connsiteY71" fmla="*/ 116573 h 467689"/>
                <a:gd name="connsiteX72" fmla="*/ 1240671 w 1588089"/>
                <a:gd name="connsiteY72" fmla="*/ 111706 h 467689"/>
                <a:gd name="connsiteX73" fmla="*/ 1247750 w 1588089"/>
                <a:gd name="connsiteY73" fmla="*/ 109936 h 467689"/>
                <a:gd name="connsiteX74" fmla="*/ 1261466 w 1588089"/>
                <a:gd name="connsiteY74" fmla="*/ 107281 h 467689"/>
                <a:gd name="connsiteX75" fmla="*/ 1265448 w 1588089"/>
                <a:gd name="connsiteY75" fmla="*/ 107281 h 467689"/>
                <a:gd name="connsiteX76" fmla="*/ 1276510 w 1588089"/>
                <a:gd name="connsiteY76" fmla="*/ 105954 h 467689"/>
                <a:gd name="connsiteX77" fmla="*/ 1294208 w 1588089"/>
                <a:gd name="connsiteY77" fmla="*/ 98875 h 467689"/>
                <a:gd name="connsiteX78" fmla="*/ 1299075 w 1588089"/>
                <a:gd name="connsiteY78" fmla="*/ 94893 h 467689"/>
                <a:gd name="connsiteX79" fmla="*/ 1318985 w 1588089"/>
                <a:gd name="connsiteY79" fmla="*/ 83831 h 467689"/>
                <a:gd name="connsiteX80" fmla="*/ 1344647 w 1588089"/>
                <a:gd name="connsiteY80" fmla="*/ 71443 h 467689"/>
                <a:gd name="connsiteX81" fmla="*/ 1362788 w 1588089"/>
                <a:gd name="connsiteY81" fmla="*/ 64806 h 467689"/>
                <a:gd name="connsiteX82" fmla="*/ 1366327 w 1588089"/>
                <a:gd name="connsiteY82" fmla="*/ 65691 h 467689"/>
                <a:gd name="connsiteX83" fmla="*/ 1387123 w 1588089"/>
                <a:gd name="connsiteY83" fmla="*/ 55514 h 467689"/>
                <a:gd name="connsiteX84" fmla="*/ 1429155 w 1588089"/>
                <a:gd name="connsiteY84" fmla="*/ 35604 h 467689"/>
                <a:gd name="connsiteX85" fmla="*/ 1433580 w 1588089"/>
                <a:gd name="connsiteY85" fmla="*/ 34719 h 467689"/>
                <a:gd name="connsiteX86" fmla="*/ 1450836 w 1588089"/>
                <a:gd name="connsiteY86" fmla="*/ 28525 h 467689"/>
                <a:gd name="connsiteX87" fmla="*/ 1468976 w 1588089"/>
                <a:gd name="connsiteY87" fmla="*/ 19233 h 467689"/>
                <a:gd name="connsiteX88" fmla="*/ 1485347 w 1588089"/>
                <a:gd name="connsiteY88" fmla="*/ 10384 h 467689"/>
                <a:gd name="connsiteX89" fmla="*/ 1500833 w 1588089"/>
                <a:gd name="connsiteY89" fmla="*/ 4190 h 467689"/>
                <a:gd name="connsiteX90" fmla="*/ 1512336 w 1588089"/>
                <a:gd name="connsiteY90" fmla="*/ 650 h 467689"/>
                <a:gd name="connsiteX91" fmla="*/ 1541096 w 1588089"/>
                <a:gd name="connsiteY91" fmla="*/ 650 h 467689"/>
                <a:gd name="connsiteX92" fmla="*/ 1557909 w 1588089"/>
                <a:gd name="connsiteY92" fmla="*/ 5960 h 467689"/>
                <a:gd name="connsiteX93" fmla="*/ 1560564 w 1588089"/>
                <a:gd name="connsiteY93" fmla="*/ 11712 h 467689"/>
                <a:gd name="connsiteX94" fmla="*/ 1564988 w 1588089"/>
                <a:gd name="connsiteY94" fmla="*/ 16136 h 467689"/>
                <a:gd name="connsiteX95" fmla="*/ 1575164 w 1588089"/>
                <a:gd name="connsiteY95" fmla="*/ 23658 h 467689"/>
                <a:gd name="connsiteX96" fmla="*/ 1570740 w 1588089"/>
                <a:gd name="connsiteY96" fmla="*/ 32507 h 467689"/>
                <a:gd name="connsiteX97" fmla="*/ 1561891 w 1588089"/>
                <a:gd name="connsiteY97" fmla="*/ 39586 h 467689"/>
                <a:gd name="connsiteX98" fmla="*/ 1555254 w 1588089"/>
                <a:gd name="connsiteY98" fmla="*/ 41356 h 467689"/>
                <a:gd name="connsiteX99" fmla="*/ 1548617 w 1588089"/>
                <a:gd name="connsiteY99" fmla="*/ 40471 h 467689"/>
                <a:gd name="connsiteX100" fmla="*/ 1542423 w 1588089"/>
                <a:gd name="connsiteY100" fmla="*/ 43126 h 467689"/>
                <a:gd name="connsiteX101" fmla="*/ 1513664 w 1588089"/>
                <a:gd name="connsiteY101" fmla="*/ 51975 h 467689"/>
                <a:gd name="connsiteX102" fmla="*/ 1491099 w 1588089"/>
                <a:gd name="connsiteY102" fmla="*/ 59939 h 467689"/>
                <a:gd name="connsiteX103" fmla="*/ 1484462 w 1588089"/>
                <a:gd name="connsiteY103" fmla="*/ 65248 h 467689"/>
                <a:gd name="connsiteX104" fmla="*/ 1477825 w 1588089"/>
                <a:gd name="connsiteY104" fmla="*/ 71000 h 467689"/>
                <a:gd name="connsiteX105" fmla="*/ 1464552 w 1588089"/>
                <a:gd name="connsiteY105" fmla="*/ 74540 h 467689"/>
                <a:gd name="connsiteX106" fmla="*/ 1451278 w 1588089"/>
                <a:gd name="connsiteY106" fmla="*/ 78964 h 467689"/>
                <a:gd name="connsiteX107" fmla="*/ 1440217 w 1588089"/>
                <a:gd name="connsiteY107" fmla="*/ 83831 h 467689"/>
                <a:gd name="connsiteX108" fmla="*/ 1415439 w 1588089"/>
                <a:gd name="connsiteY108" fmla="*/ 87813 h 467689"/>
                <a:gd name="connsiteX109" fmla="*/ 1404378 w 1588089"/>
                <a:gd name="connsiteY109" fmla="*/ 89583 h 467689"/>
                <a:gd name="connsiteX110" fmla="*/ 1379158 w 1588089"/>
                <a:gd name="connsiteY110" fmla="*/ 101529 h 467689"/>
                <a:gd name="connsiteX111" fmla="*/ 1371194 w 1588089"/>
                <a:gd name="connsiteY111" fmla="*/ 109051 h 467689"/>
                <a:gd name="connsiteX112" fmla="*/ 1357036 w 1588089"/>
                <a:gd name="connsiteY112" fmla="*/ 116573 h 467689"/>
                <a:gd name="connsiteX113" fmla="*/ 1338010 w 1588089"/>
                <a:gd name="connsiteY113" fmla="*/ 123210 h 467689"/>
                <a:gd name="connsiteX114" fmla="*/ 1325622 w 1588089"/>
                <a:gd name="connsiteY114" fmla="*/ 126749 h 467689"/>
                <a:gd name="connsiteX115" fmla="*/ 1314560 w 1588089"/>
                <a:gd name="connsiteY115" fmla="*/ 133828 h 467689"/>
                <a:gd name="connsiteX116" fmla="*/ 1296862 w 1588089"/>
                <a:gd name="connsiteY116" fmla="*/ 138695 h 467689"/>
                <a:gd name="connsiteX117" fmla="*/ 1284916 w 1588089"/>
                <a:gd name="connsiteY117" fmla="*/ 140908 h 467689"/>
                <a:gd name="connsiteX118" fmla="*/ 1275625 w 1588089"/>
                <a:gd name="connsiteY118" fmla="*/ 147544 h 467689"/>
                <a:gd name="connsiteX119" fmla="*/ 1257484 w 1588089"/>
                <a:gd name="connsiteY119" fmla="*/ 155951 h 467689"/>
                <a:gd name="connsiteX120" fmla="*/ 1228725 w 1588089"/>
                <a:gd name="connsiteY120" fmla="*/ 167012 h 467689"/>
                <a:gd name="connsiteX121" fmla="*/ 1214124 w 1588089"/>
                <a:gd name="connsiteY121" fmla="*/ 173207 h 467689"/>
                <a:gd name="connsiteX122" fmla="*/ 1206602 w 1588089"/>
                <a:gd name="connsiteY122" fmla="*/ 177189 h 467689"/>
                <a:gd name="connsiteX123" fmla="*/ 1195541 w 1588089"/>
                <a:gd name="connsiteY123" fmla="*/ 182498 h 467689"/>
                <a:gd name="connsiteX124" fmla="*/ 1187577 w 1588089"/>
                <a:gd name="connsiteY124" fmla="*/ 184268 h 467689"/>
                <a:gd name="connsiteX125" fmla="*/ 1172533 w 1588089"/>
                <a:gd name="connsiteY125" fmla="*/ 189577 h 467689"/>
                <a:gd name="connsiteX126" fmla="*/ 1159702 w 1588089"/>
                <a:gd name="connsiteY126" fmla="*/ 194002 h 467689"/>
                <a:gd name="connsiteX127" fmla="*/ 1154835 w 1588089"/>
                <a:gd name="connsiteY127" fmla="*/ 195772 h 467689"/>
                <a:gd name="connsiteX128" fmla="*/ 1141119 w 1588089"/>
                <a:gd name="connsiteY128" fmla="*/ 199754 h 467689"/>
                <a:gd name="connsiteX129" fmla="*/ 1121652 w 1588089"/>
                <a:gd name="connsiteY129" fmla="*/ 206390 h 467689"/>
                <a:gd name="connsiteX130" fmla="*/ 1105723 w 1588089"/>
                <a:gd name="connsiteY130" fmla="*/ 213912 h 467689"/>
                <a:gd name="connsiteX131" fmla="*/ 1081831 w 1588089"/>
                <a:gd name="connsiteY131" fmla="*/ 222319 h 467689"/>
                <a:gd name="connsiteX132" fmla="*/ 1051744 w 1588089"/>
                <a:gd name="connsiteY132" fmla="*/ 235592 h 467689"/>
                <a:gd name="connsiteX133" fmla="*/ 1035373 w 1588089"/>
                <a:gd name="connsiteY133" fmla="*/ 245326 h 467689"/>
                <a:gd name="connsiteX134" fmla="*/ 1023427 w 1588089"/>
                <a:gd name="connsiteY134" fmla="*/ 249308 h 467689"/>
                <a:gd name="connsiteX135" fmla="*/ 972103 w 1588089"/>
                <a:gd name="connsiteY135" fmla="*/ 266564 h 467689"/>
                <a:gd name="connsiteX136" fmla="*/ 954847 w 1588089"/>
                <a:gd name="connsiteY136" fmla="*/ 270988 h 467689"/>
                <a:gd name="connsiteX137" fmla="*/ 938919 w 1588089"/>
                <a:gd name="connsiteY137" fmla="*/ 273201 h 467689"/>
                <a:gd name="connsiteX138" fmla="*/ 930512 w 1588089"/>
                <a:gd name="connsiteY138" fmla="*/ 274086 h 467689"/>
                <a:gd name="connsiteX139" fmla="*/ 912814 w 1588089"/>
                <a:gd name="connsiteY139" fmla="*/ 278068 h 467689"/>
                <a:gd name="connsiteX140" fmla="*/ 890692 w 1588089"/>
                <a:gd name="connsiteY140" fmla="*/ 281607 h 467689"/>
                <a:gd name="connsiteX141" fmla="*/ 886710 w 1588089"/>
                <a:gd name="connsiteY141" fmla="*/ 284262 h 467689"/>
                <a:gd name="connsiteX142" fmla="*/ 881400 w 1588089"/>
                <a:gd name="connsiteY142" fmla="*/ 292226 h 467689"/>
                <a:gd name="connsiteX143" fmla="*/ 869897 w 1588089"/>
                <a:gd name="connsiteY143" fmla="*/ 301075 h 467689"/>
                <a:gd name="connsiteX144" fmla="*/ 862817 w 1588089"/>
                <a:gd name="connsiteY144" fmla="*/ 304615 h 467689"/>
                <a:gd name="connsiteX145" fmla="*/ 846889 w 1588089"/>
                <a:gd name="connsiteY145" fmla="*/ 309039 h 467689"/>
                <a:gd name="connsiteX146" fmla="*/ 833173 w 1588089"/>
                <a:gd name="connsiteY146" fmla="*/ 313906 h 467689"/>
                <a:gd name="connsiteX147" fmla="*/ 824324 w 1588089"/>
                <a:gd name="connsiteY147" fmla="*/ 316561 h 467689"/>
                <a:gd name="connsiteX148" fmla="*/ 806184 w 1588089"/>
                <a:gd name="connsiteY148" fmla="*/ 322755 h 467689"/>
                <a:gd name="connsiteX149" fmla="*/ 749550 w 1588089"/>
                <a:gd name="connsiteY149" fmla="*/ 336914 h 467689"/>
                <a:gd name="connsiteX150" fmla="*/ 739816 w 1588089"/>
                <a:gd name="connsiteY150" fmla="*/ 340453 h 467689"/>
                <a:gd name="connsiteX151" fmla="*/ 733621 w 1588089"/>
                <a:gd name="connsiteY151" fmla="*/ 340896 h 467689"/>
                <a:gd name="connsiteX152" fmla="*/ 715038 w 1588089"/>
                <a:gd name="connsiteY152" fmla="*/ 352399 h 467689"/>
                <a:gd name="connsiteX153" fmla="*/ 700880 w 1588089"/>
                <a:gd name="connsiteY153" fmla="*/ 352399 h 467689"/>
                <a:gd name="connsiteX154" fmla="*/ 695128 w 1588089"/>
                <a:gd name="connsiteY154" fmla="*/ 352842 h 467689"/>
                <a:gd name="connsiteX155" fmla="*/ 681412 w 1588089"/>
                <a:gd name="connsiteY155" fmla="*/ 357709 h 467689"/>
                <a:gd name="connsiteX156" fmla="*/ 671236 w 1588089"/>
                <a:gd name="connsiteY156" fmla="*/ 358594 h 467689"/>
                <a:gd name="connsiteX157" fmla="*/ 617699 w 1588089"/>
                <a:gd name="connsiteY157" fmla="*/ 374080 h 467689"/>
                <a:gd name="connsiteX158" fmla="*/ 601771 w 1588089"/>
                <a:gd name="connsiteY158" fmla="*/ 378504 h 467689"/>
                <a:gd name="connsiteX159" fmla="*/ 590267 w 1588089"/>
                <a:gd name="connsiteY159" fmla="*/ 382044 h 467689"/>
                <a:gd name="connsiteX160" fmla="*/ 582303 w 1588089"/>
                <a:gd name="connsiteY160" fmla="*/ 386911 h 467689"/>
                <a:gd name="connsiteX161" fmla="*/ 571242 w 1588089"/>
                <a:gd name="connsiteY161" fmla="*/ 388681 h 467689"/>
                <a:gd name="connsiteX162" fmla="*/ 557526 w 1588089"/>
                <a:gd name="connsiteY162" fmla="*/ 390893 h 467689"/>
                <a:gd name="connsiteX163" fmla="*/ 553101 w 1588089"/>
                <a:gd name="connsiteY163" fmla="*/ 393105 h 467689"/>
                <a:gd name="connsiteX164" fmla="*/ 548677 w 1588089"/>
                <a:gd name="connsiteY164" fmla="*/ 394432 h 467689"/>
                <a:gd name="connsiteX165" fmla="*/ 543367 w 1588089"/>
                <a:gd name="connsiteY165" fmla="*/ 398414 h 467689"/>
                <a:gd name="connsiteX166" fmla="*/ 484079 w 1588089"/>
                <a:gd name="connsiteY166" fmla="*/ 409033 h 467689"/>
                <a:gd name="connsiteX167" fmla="*/ 475672 w 1588089"/>
                <a:gd name="connsiteY167" fmla="*/ 411246 h 467689"/>
                <a:gd name="connsiteX168" fmla="*/ 464611 w 1588089"/>
                <a:gd name="connsiteY168" fmla="*/ 414785 h 467689"/>
                <a:gd name="connsiteX169" fmla="*/ 445585 w 1588089"/>
                <a:gd name="connsiteY169" fmla="*/ 417882 h 467689"/>
                <a:gd name="connsiteX170" fmla="*/ 413729 w 1588089"/>
                <a:gd name="connsiteY170" fmla="*/ 422307 h 467689"/>
                <a:gd name="connsiteX171" fmla="*/ 411959 w 1588089"/>
                <a:gd name="connsiteY171" fmla="*/ 426289 h 467689"/>
                <a:gd name="connsiteX172" fmla="*/ 404880 w 1588089"/>
                <a:gd name="connsiteY172" fmla="*/ 421864 h 467689"/>
                <a:gd name="connsiteX173" fmla="*/ 394704 w 1588089"/>
                <a:gd name="connsiteY173" fmla="*/ 421422 h 467689"/>
                <a:gd name="connsiteX174" fmla="*/ 376563 w 1588089"/>
                <a:gd name="connsiteY174" fmla="*/ 420979 h 467689"/>
                <a:gd name="connsiteX175" fmla="*/ 360192 w 1588089"/>
                <a:gd name="connsiteY175" fmla="*/ 423634 h 467689"/>
                <a:gd name="connsiteX176" fmla="*/ 352671 w 1588089"/>
                <a:gd name="connsiteY176" fmla="*/ 427616 h 467689"/>
                <a:gd name="connsiteX177" fmla="*/ 343822 w 1588089"/>
                <a:gd name="connsiteY177" fmla="*/ 430271 h 467689"/>
                <a:gd name="connsiteX178" fmla="*/ 330548 w 1588089"/>
                <a:gd name="connsiteY178" fmla="*/ 432483 h 467689"/>
                <a:gd name="connsiteX179" fmla="*/ 321257 w 1588089"/>
                <a:gd name="connsiteY179" fmla="*/ 434253 h 467689"/>
                <a:gd name="connsiteX180" fmla="*/ 297807 w 1588089"/>
                <a:gd name="connsiteY180" fmla="*/ 435138 h 467689"/>
                <a:gd name="connsiteX181" fmla="*/ 273472 w 1588089"/>
                <a:gd name="connsiteY181" fmla="*/ 433368 h 467689"/>
                <a:gd name="connsiteX182" fmla="*/ 268605 w 1588089"/>
                <a:gd name="connsiteY182" fmla="*/ 429829 h 467689"/>
                <a:gd name="connsiteX183" fmla="*/ 265950 w 1588089"/>
                <a:gd name="connsiteY183" fmla="*/ 430713 h 467689"/>
                <a:gd name="connsiteX184" fmla="*/ 225245 w 1588089"/>
                <a:gd name="connsiteY184" fmla="*/ 448411 h 467689"/>
                <a:gd name="connsiteX185" fmla="*/ 149143 w 1588089"/>
                <a:gd name="connsiteY185" fmla="*/ 456818 h 467689"/>
                <a:gd name="connsiteX186" fmla="*/ 124366 w 1588089"/>
                <a:gd name="connsiteY186" fmla="*/ 455933 h 467689"/>
                <a:gd name="connsiteX187" fmla="*/ 111092 w 1588089"/>
                <a:gd name="connsiteY187" fmla="*/ 458145 h 467689"/>
                <a:gd name="connsiteX188" fmla="*/ 83218 w 1588089"/>
                <a:gd name="connsiteY188" fmla="*/ 462127 h 467689"/>
                <a:gd name="connsiteX189" fmla="*/ 46494 w 1588089"/>
                <a:gd name="connsiteY189" fmla="*/ 461685 h 467689"/>
                <a:gd name="connsiteX190" fmla="*/ 21274 w 1588089"/>
                <a:gd name="connsiteY190" fmla="*/ 462570 h 46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588089" h="467689">
                  <a:moveTo>
                    <a:pt x="21274" y="462570"/>
                  </a:moveTo>
                  <a:cubicBezTo>
                    <a:pt x="13753" y="461243"/>
                    <a:pt x="11098" y="456376"/>
                    <a:pt x="12868" y="447084"/>
                  </a:cubicBezTo>
                  <a:cubicBezTo>
                    <a:pt x="13310" y="444872"/>
                    <a:pt x="11983" y="444429"/>
                    <a:pt x="9771" y="445757"/>
                  </a:cubicBezTo>
                  <a:cubicBezTo>
                    <a:pt x="7558" y="447084"/>
                    <a:pt x="1364" y="443545"/>
                    <a:pt x="-3945" y="437793"/>
                  </a:cubicBezTo>
                  <a:cubicBezTo>
                    <a:pt x="-16334" y="424519"/>
                    <a:pt x="-12794" y="422307"/>
                    <a:pt x="21717" y="420979"/>
                  </a:cubicBezTo>
                  <a:cubicBezTo>
                    <a:pt x="36318" y="420537"/>
                    <a:pt x="48706" y="418767"/>
                    <a:pt x="48706" y="417440"/>
                  </a:cubicBezTo>
                  <a:cubicBezTo>
                    <a:pt x="48706" y="416113"/>
                    <a:pt x="60210" y="414785"/>
                    <a:pt x="74369" y="414343"/>
                  </a:cubicBezTo>
                  <a:cubicBezTo>
                    <a:pt x="102685" y="413458"/>
                    <a:pt x="115074" y="411688"/>
                    <a:pt x="122153" y="407263"/>
                  </a:cubicBezTo>
                  <a:cubicBezTo>
                    <a:pt x="124808" y="405936"/>
                    <a:pt x="134542" y="405051"/>
                    <a:pt x="143391" y="405936"/>
                  </a:cubicBezTo>
                  <a:cubicBezTo>
                    <a:pt x="152240" y="406379"/>
                    <a:pt x="160647" y="405494"/>
                    <a:pt x="161974" y="403724"/>
                  </a:cubicBezTo>
                  <a:cubicBezTo>
                    <a:pt x="162859" y="401954"/>
                    <a:pt x="167283" y="400627"/>
                    <a:pt x="171708" y="400627"/>
                  </a:cubicBezTo>
                  <a:cubicBezTo>
                    <a:pt x="175690" y="400627"/>
                    <a:pt x="184539" y="399299"/>
                    <a:pt x="191618" y="397530"/>
                  </a:cubicBezTo>
                  <a:cubicBezTo>
                    <a:pt x="198255" y="395760"/>
                    <a:pt x="203564" y="396202"/>
                    <a:pt x="203564" y="398414"/>
                  </a:cubicBezTo>
                  <a:cubicBezTo>
                    <a:pt x="203564" y="400627"/>
                    <a:pt x="207546" y="402397"/>
                    <a:pt x="212413" y="402397"/>
                  </a:cubicBezTo>
                  <a:cubicBezTo>
                    <a:pt x="217280" y="402397"/>
                    <a:pt x="221262" y="400627"/>
                    <a:pt x="221262" y="398857"/>
                  </a:cubicBezTo>
                  <a:cubicBezTo>
                    <a:pt x="221262" y="397087"/>
                    <a:pt x="230996" y="395317"/>
                    <a:pt x="242943" y="395317"/>
                  </a:cubicBezTo>
                  <a:cubicBezTo>
                    <a:pt x="255331" y="395317"/>
                    <a:pt x="266393" y="393105"/>
                    <a:pt x="268162" y="390450"/>
                  </a:cubicBezTo>
                  <a:cubicBezTo>
                    <a:pt x="270375" y="386911"/>
                    <a:pt x="271702" y="386911"/>
                    <a:pt x="274357" y="390450"/>
                  </a:cubicBezTo>
                  <a:cubicBezTo>
                    <a:pt x="276569" y="393990"/>
                    <a:pt x="280993" y="393547"/>
                    <a:pt x="290285" y="388681"/>
                  </a:cubicBezTo>
                  <a:cubicBezTo>
                    <a:pt x="297364" y="385141"/>
                    <a:pt x="306213" y="382044"/>
                    <a:pt x="310195" y="382044"/>
                  </a:cubicBezTo>
                  <a:cubicBezTo>
                    <a:pt x="314177" y="382044"/>
                    <a:pt x="318602" y="380716"/>
                    <a:pt x="320372" y="378947"/>
                  </a:cubicBezTo>
                  <a:cubicBezTo>
                    <a:pt x="324354" y="374965"/>
                    <a:pt x="334088" y="373195"/>
                    <a:pt x="357095" y="371867"/>
                  </a:cubicBezTo>
                  <a:cubicBezTo>
                    <a:pt x="367272" y="371425"/>
                    <a:pt x="377005" y="369655"/>
                    <a:pt x="378775" y="367885"/>
                  </a:cubicBezTo>
                  <a:cubicBezTo>
                    <a:pt x="380545" y="365673"/>
                    <a:pt x="388067" y="364346"/>
                    <a:pt x="395588" y="364346"/>
                  </a:cubicBezTo>
                  <a:cubicBezTo>
                    <a:pt x="403110" y="364346"/>
                    <a:pt x="415056" y="361249"/>
                    <a:pt x="422136" y="357709"/>
                  </a:cubicBezTo>
                  <a:cubicBezTo>
                    <a:pt x="428772" y="354169"/>
                    <a:pt x="436736" y="352399"/>
                    <a:pt x="439391" y="354169"/>
                  </a:cubicBezTo>
                  <a:cubicBezTo>
                    <a:pt x="442046" y="355939"/>
                    <a:pt x="442488" y="354612"/>
                    <a:pt x="440276" y="351072"/>
                  </a:cubicBezTo>
                  <a:cubicBezTo>
                    <a:pt x="437621" y="346648"/>
                    <a:pt x="438949" y="345763"/>
                    <a:pt x="445585" y="347533"/>
                  </a:cubicBezTo>
                  <a:cubicBezTo>
                    <a:pt x="450452" y="348860"/>
                    <a:pt x="457974" y="347975"/>
                    <a:pt x="461956" y="345763"/>
                  </a:cubicBezTo>
                  <a:cubicBezTo>
                    <a:pt x="466381" y="343550"/>
                    <a:pt x="469035" y="343550"/>
                    <a:pt x="469035" y="346205"/>
                  </a:cubicBezTo>
                  <a:cubicBezTo>
                    <a:pt x="469035" y="351957"/>
                    <a:pt x="504874" y="348417"/>
                    <a:pt x="508856" y="342223"/>
                  </a:cubicBezTo>
                  <a:cubicBezTo>
                    <a:pt x="511068" y="338683"/>
                    <a:pt x="513281" y="338241"/>
                    <a:pt x="515050" y="341338"/>
                  </a:cubicBezTo>
                  <a:cubicBezTo>
                    <a:pt x="518590" y="347533"/>
                    <a:pt x="555756" y="336029"/>
                    <a:pt x="553986" y="329392"/>
                  </a:cubicBezTo>
                  <a:cubicBezTo>
                    <a:pt x="553101" y="325410"/>
                    <a:pt x="555313" y="325410"/>
                    <a:pt x="561508" y="328950"/>
                  </a:cubicBezTo>
                  <a:cubicBezTo>
                    <a:pt x="567702" y="332047"/>
                    <a:pt x="571242" y="332047"/>
                    <a:pt x="573454" y="328507"/>
                  </a:cubicBezTo>
                  <a:cubicBezTo>
                    <a:pt x="574781" y="325852"/>
                    <a:pt x="581861" y="324525"/>
                    <a:pt x="588940" y="325410"/>
                  </a:cubicBezTo>
                  <a:cubicBezTo>
                    <a:pt x="595577" y="326737"/>
                    <a:pt x="600444" y="325852"/>
                    <a:pt x="599116" y="323640"/>
                  </a:cubicBezTo>
                  <a:cubicBezTo>
                    <a:pt x="597789" y="321870"/>
                    <a:pt x="600886" y="320101"/>
                    <a:pt x="606195" y="320101"/>
                  </a:cubicBezTo>
                  <a:cubicBezTo>
                    <a:pt x="611505" y="320101"/>
                    <a:pt x="614602" y="318773"/>
                    <a:pt x="613717" y="317003"/>
                  </a:cubicBezTo>
                  <a:cubicBezTo>
                    <a:pt x="612390" y="314791"/>
                    <a:pt x="615929" y="313021"/>
                    <a:pt x="620796" y="312579"/>
                  </a:cubicBezTo>
                  <a:cubicBezTo>
                    <a:pt x="650883" y="309482"/>
                    <a:pt x="671236" y="305057"/>
                    <a:pt x="679200" y="300190"/>
                  </a:cubicBezTo>
                  <a:cubicBezTo>
                    <a:pt x="684067" y="297093"/>
                    <a:pt x="699553" y="293111"/>
                    <a:pt x="713711" y="291341"/>
                  </a:cubicBezTo>
                  <a:cubicBezTo>
                    <a:pt x="727427" y="290014"/>
                    <a:pt x="738931" y="286917"/>
                    <a:pt x="738931" y="285147"/>
                  </a:cubicBezTo>
                  <a:cubicBezTo>
                    <a:pt x="738931" y="283377"/>
                    <a:pt x="744683" y="282492"/>
                    <a:pt x="751762" y="283819"/>
                  </a:cubicBezTo>
                  <a:cubicBezTo>
                    <a:pt x="759726" y="284704"/>
                    <a:pt x="767690" y="282492"/>
                    <a:pt x="773885" y="277183"/>
                  </a:cubicBezTo>
                  <a:cubicBezTo>
                    <a:pt x="779194" y="272758"/>
                    <a:pt x="784946" y="269219"/>
                    <a:pt x="786716" y="269219"/>
                  </a:cubicBezTo>
                  <a:cubicBezTo>
                    <a:pt x="788485" y="269219"/>
                    <a:pt x="792025" y="267891"/>
                    <a:pt x="794237" y="266121"/>
                  </a:cubicBezTo>
                  <a:cubicBezTo>
                    <a:pt x="796892" y="264794"/>
                    <a:pt x="807953" y="262139"/>
                    <a:pt x="818572" y="260370"/>
                  </a:cubicBezTo>
                  <a:cubicBezTo>
                    <a:pt x="829633" y="259042"/>
                    <a:pt x="840695" y="255060"/>
                    <a:pt x="842907" y="251521"/>
                  </a:cubicBezTo>
                  <a:cubicBezTo>
                    <a:pt x="846004" y="247981"/>
                    <a:pt x="849986" y="247096"/>
                    <a:pt x="854411" y="249308"/>
                  </a:cubicBezTo>
                  <a:cubicBezTo>
                    <a:pt x="862375" y="253733"/>
                    <a:pt x="881400" y="250193"/>
                    <a:pt x="878303" y="244884"/>
                  </a:cubicBezTo>
                  <a:cubicBezTo>
                    <a:pt x="875648" y="240459"/>
                    <a:pt x="892462" y="236477"/>
                    <a:pt x="918124" y="235150"/>
                  </a:cubicBezTo>
                  <a:cubicBezTo>
                    <a:pt x="930955" y="234265"/>
                    <a:pt x="938477" y="230725"/>
                    <a:pt x="945113" y="222761"/>
                  </a:cubicBezTo>
                  <a:cubicBezTo>
                    <a:pt x="956175" y="210373"/>
                    <a:pt x="995110" y="197099"/>
                    <a:pt x="999977" y="205063"/>
                  </a:cubicBezTo>
                  <a:cubicBezTo>
                    <a:pt x="1001747" y="207718"/>
                    <a:pt x="1008384" y="205063"/>
                    <a:pt x="1017675" y="198426"/>
                  </a:cubicBezTo>
                  <a:cubicBezTo>
                    <a:pt x="1026082" y="192232"/>
                    <a:pt x="1038028" y="187365"/>
                    <a:pt x="1045107" y="187365"/>
                  </a:cubicBezTo>
                  <a:cubicBezTo>
                    <a:pt x="1051744" y="187365"/>
                    <a:pt x="1059708" y="184710"/>
                    <a:pt x="1062805" y="181613"/>
                  </a:cubicBezTo>
                  <a:cubicBezTo>
                    <a:pt x="1065460" y="178074"/>
                    <a:pt x="1072982" y="176746"/>
                    <a:pt x="1078734" y="177631"/>
                  </a:cubicBezTo>
                  <a:cubicBezTo>
                    <a:pt x="1085371" y="178958"/>
                    <a:pt x="1088910" y="178074"/>
                    <a:pt x="1087140" y="175419"/>
                  </a:cubicBezTo>
                  <a:cubicBezTo>
                    <a:pt x="1084043" y="170552"/>
                    <a:pt x="1117669" y="157721"/>
                    <a:pt x="1122094" y="162145"/>
                  </a:cubicBezTo>
                  <a:cubicBezTo>
                    <a:pt x="1123864" y="163473"/>
                    <a:pt x="1128731" y="163030"/>
                    <a:pt x="1133155" y="160375"/>
                  </a:cubicBezTo>
                  <a:cubicBezTo>
                    <a:pt x="1139350" y="157278"/>
                    <a:pt x="1141562" y="157721"/>
                    <a:pt x="1141562" y="161703"/>
                  </a:cubicBezTo>
                  <a:cubicBezTo>
                    <a:pt x="1141562" y="165242"/>
                    <a:pt x="1143774" y="164358"/>
                    <a:pt x="1146429" y="159491"/>
                  </a:cubicBezTo>
                  <a:cubicBezTo>
                    <a:pt x="1149084" y="155509"/>
                    <a:pt x="1152623" y="152854"/>
                    <a:pt x="1154835" y="154181"/>
                  </a:cubicBezTo>
                  <a:cubicBezTo>
                    <a:pt x="1157048" y="155509"/>
                    <a:pt x="1159702" y="154624"/>
                    <a:pt x="1161472" y="151969"/>
                  </a:cubicBezTo>
                  <a:cubicBezTo>
                    <a:pt x="1163242" y="149314"/>
                    <a:pt x="1166339" y="148429"/>
                    <a:pt x="1168551" y="149757"/>
                  </a:cubicBezTo>
                  <a:cubicBezTo>
                    <a:pt x="1170764" y="151526"/>
                    <a:pt x="1172533" y="149314"/>
                    <a:pt x="1172533" y="145332"/>
                  </a:cubicBezTo>
                  <a:cubicBezTo>
                    <a:pt x="1172533" y="141350"/>
                    <a:pt x="1174303" y="139138"/>
                    <a:pt x="1176073" y="140465"/>
                  </a:cubicBezTo>
                  <a:cubicBezTo>
                    <a:pt x="1178285" y="141793"/>
                    <a:pt x="1184037" y="138695"/>
                    <a:pt x="1189347" y="134271"/>
                  </a:cubicBezTo>
                  <a:cubicBezTo>
                    <a:pt x="1194656" y="129404"/>
                    <a:pt x="1203505" y="125422"/>
                    <a:pt x="1209699" y="125422"/>
                  </a:cubicBezTo>
                  <a:cubicBezTo>
                    <a:pt x="1215894" y="125422"/>
                    <a:pt x="1222088" y="123652"/>
                    <a:pt x="1223415" y="120997"/>
                  </a:cubicBezTo>
                  <a:cubicBezTo>
                    <a:pt x="1224743" y="118785"/>
                    <a:pt x="1230052" y="116573"/>
                    <a:pt x="1234919" y="116573"/>
                  </a:cubicBezTo>
                  <a:cubicBezTo>
                    <a:pt x="1240229" y="116573"/>
                    <a:pt x="1242441" y="114803"/>
                    <a:pt x="1240671" y="111706"/>
                  </a:cubicBezTo>
                  <a:cubicBezTo>
                    <a:pt x="1238901" y="108166"/>
                    <a:pt x="1241113" y="107724"/>
                    <a:pt x="1247750" y="109936"/>
                  </a:cubicBezTo>
                  <a:cubicBezTo>
                    <a:pt x="1254387" y="112148"/>
                    <a:pt x="1258812" y="110821"/>
                    <a:pt x="1261466" y="107281"/>
                  </a:cubicBezTo>
                  <a:cubicBezTo>
                    <a:pt x="1264563" y="101972"/>
                    <a:pt x="1265448" y="101972"/>
                    <a:pt x="1265448" y="107281"/>
                  </a:cubicBezTo>
                  <a:cubicBezTo>
                    <a:pt x="1265448" y="112148"/>
                    <a:pt x="1267661" y="111706"/>
                    <a:pt x="1276510" y="105954"/>
                  </a:cubicBezTo>
                  <a:cubicBezTo>
                    <a:pt x="1282261" y="101972"/>
                    <a:pt x="1290226" y="98875"/>
                    <a:pt x="1294208" y="98875"/>
                  </a:cubicBezTo>
                  <a:cubicBezTo>
                    <a:pt x="1298190" y="98875"/>
                    <a:pt x="1300402" y="97105"/>
                    <a:pt x="1299075" y="94893"/>
                  </a:cubicBezTo>
                  <a:cubicBezTo>
                    <a:pt x="1296420" y="90468"/>
                    <a:pt x="1307481" y="84274"/>
                    <a:pt x="1318985" y="83831"/>
                  </a:cubicBezTo>
                  <a:cubicBezTo>
                    <a:pt x="1322967" y="83389"/>
                    <a:pt x="1334471" y="78079"/>
                    <a:pt x="1344647" y="71443"/>
                  </a:cubicBezTo>
                  <a:cubicBezTo>
                    <a:pt x="1354824" y="64806"/>
                    <a:pt x="1362788" y="61709"/>
                    <a:pt x="1362788" y="64806"/>
                  </a:cubicBezTo>
                  <a:cubicBezTo>
                    <a:pt x="1362788" y="68346"/>
                    <a:pt x="1364115" y="68346"/>
                    <a:pt x="1366327" y="65691"/>
                  </a:cubicBezTo>
                  <a:cubicBezTo>
                    <a:pt x="1368097" y="63036"/>
                    <a:pt x="1377389" y="58612"/>
                    <a:pt x="1387123" y="55514"/>
                  </a:cubicBezTo>
                  <a:cubicBezTo>
                    <a:pt x="1415882" y="45781"/>
                    <a:pt x="1429155" y="39586"/>
                    <a:pt x="1429155" y="35604"/>
                  </a:cubicBezTo>
                  <a:cubicBezTo>
                    <a:pt x="1429155" y="33392"/>
                    <a:pt x="1431368" y="33392"/>
                    <a:pt x="1433580" y="34719"/>
                  </a:cubicBezTo>
                  <a:cubicBezTo>
                    <a:pt x="1436235" y="36047"/>
                    <a:pt x="1443756" y="33392"/>
                    <a:pt x="1450836" y="28525"/>
                  </a:cubicBezTo>
                  <a:cubicBezTo>
                    <a:pt x="1457915" y="23215"/>
                    <a:pt x="1465879" y="19233"/>
                    <a:pt x="1468976" y="19233"/>
                  </a:cubicBezTo>
                  <a:cubicBezTo>
                    <a:pt x="1471631" y="19233"/>
                    <a:pt x="1479152" y="15251"/>
                    <a:pt x="1485347" y="10384"/>
                  </a:cubicBezTo>
                  <a:cubicBezTo>
                    <a:pt x="1491541" y="5517"/>
                    <a:pt x="1498620" y="2863"/>
                    <a:pt x="1500833" y="4190"/>
                  </a:cubicBezTo>
                  <a:cubicBezTo>
                    <a:pt x="1503045" y="5517"/>
                    <a:pt x="1508354" y="4190"/>
                    <a:pt x="1512336" y="650"/>
                  </a:cubicBezTo>
                  <a:cubicBezTo>
                    <a:pt x="1520743" y="-6429"/>
                    <a:pt x="1523840" y="-6429"/>
                    <a:pt x="1541096" y="650"/>
                  </a:cubicBezTo>
                  <a:cubicBezTo>
                    <a:pt x="1548175" y="3748"/>
                    <a:pt x="1555697" y="5960"/>
                    <a:pt x="1557909" y="5960"/>
                  </a:cubicBezTo>
                  <a:cubicBezTo>
                    <a:pt x="1560121" y="5960"/>
                    <a:pt x="1561448" y="8615"/>
                    <a:pt x="1560564" y="11712"/>
                  </a:cubicBezTo>
                  <a:cubicBezTo>
                    <a:pt x="1560121" y="14366"/>
                    <a:pt x="1561891" y="16579"/>
                    <a:pt x="1564988" y="16136"/>
                  </a:cubicBezTo>
                  <a:cubicBezTo>
                    <a:pt x="1568085" y="15251"/>
                    <a:pt x="1572510" y="18791"/>
                    <a:pt x="1575164" y="23658"/>
                  </a:cubicBezTo>
                  <a:cubicBezTo>
                    <a:pt x="1579147" y="31180"/>
                    <a:pt x="1578704" y="32507"/>
                    <a:pt x="1570740" y="32507"/>
                  </a:cubicBezTo>
                  <a:cubicBezTo>
                    <a:pt x="1565431" y="32507"/>
                    <a:pt x="1561891" y="35604"/>
                    <a:pt x="1561891" y="39586"/>
                  </a:cubicBezTo>
                  <a:cubicBezTo>
                    <a:pt x="1561891" y="45781"/>
                    <a:pt x="1560564" y="45781"/>
                    <a:pt x="1555254" y="41356"/>
                  </a:cubicBezTo>
                  <a:cubicBezTo>
                    <a:pt x="1550830" y="37816"/>
                    <a:pt x="1548617" y="37374"/>
                    <a:pt x="1548617" y="40471"/>
                  </a:cubicBezTo>
                  <a:cubicBezTo>
                    <a:pt x="1548617" y="43126"/>
                    <a:pt x="1545963" y="44453"/>
                    <a:pt x="1542423" y="43126"/>
                  </a:cubicBezTo>
                  <a:cubicBezTo>
                    <a:pt x="1538883" y="41798"/>
                    <a:pt x="1525610" y="45781"/>
                    <a:pt x="1513664" y="51975"/>
                  </a:cubicBezTo>
                  <a:cubicBezTo>
                    <a:pt x="1501275" y="58169"/>
                    <a:pt x="1491099" y="61709"/>
                    <a:pt x="1491099" y="59939"/>
                  </a:cubicBezTo>
                  <a:cubicBezTo>
                    <a:pt x="1491099" y="58169"/>
                    <a:pt x="1488001" y="60824"/>
                    <a:pt x="1484462" y="65248"/>
                  </a:cubicBezTo>
                  <a:cubicBezTo>
                    <a:pt x="1480922" y="70115"/>
                    <a:pt x="1477825" y="72770"/>
                    <a:pt x="1477825" y="71000"/>
                  </a:cubicBezTo>
                  <a:cubicBezTo>
                    <a:pt x="1477825" y="69230"/>
                    <a:pt x="1472073" y="70558"/>
                    <a:pt x="1464552" y="74540"/>
                  </a:cubicBezTo>
                  <a:cubicBezTo>
                    <a:pt x="1457472" y="78522"/>
                    <a:pt x="1451278" y="80292"/>
                    <a:pt x="1451278" y="78964"/>
                  </a:cubicBezTo>
                  <a:cubicBezTo>
                    <a:pt x="1451278" y="77637"/>
                    <a:pt x="1446411" y="79849"/>
                    <a:pt x="1440217" y="83831"/>
                  </a:cubicBezTo>
                  <a:cubicBezTo>
                    <a:pt x="1432695" y="88698"/>
                    <a:pt x="1425173" y="90026"/>
                    <a:pt x="1415439" y="87813"/>
                  </a:cubicBezTo>
                  <a:cubicBezTo>
                    <a:pt x="1405705" y="85601"/>
                    <a:pt x="1402608" y="86044"/>
                    <a:pt x="1404378" y="89583"/>
                  </a:cubicBezTo>
                  <a:cubicBezTo>
                    <a:pt x="1407475" y="94893"/>
                    <a:pt x="1389777" y="103299"/>
                    <a:pt x="1379158" y="101529"/>
                  </a:cubicBezTo>
                  <a:cubicBezTo>
                    <a:pt x="1376946" y="101529"/>
                    <a:pt x="1373407" y="104627"/>
                    <a:pt x="1371194" y="109051"/>
                  </a:cubicBezTo>
                  <a:cubicBezTo>
                    <a:pt x="1368540" y="113033"/>
                    <a:pt x="1362345" y="116573"/>
                    <a:pt x="1357036" y="116573"/>
                  </a:cubicBezTo>
                  <a:cubicBezTo>
                    <a:pt x="1351284" y="116573"/>
                    <a:pt x="1342877" y="119670"/>
                    <a:pt x="1338010" y="123210"/>
                  </a:cubicBezTo>
                  <a:cubicBezTo>
                    <a:pt x="1332701" y="126749"/>
                    <a:pt x="1327392" y="128077"/>
                    <a:pt x="1325622" y="126749"/>
                  </a:cubicBezTo>
                  <a:cubicBezTo>
                    <a:pt x="1324294" y="125422"/>
                    <a:pt x="1318985" y="128519"/>
                    <a:pt x="1314560" y="133828"/>
                  </a:cubicBezTo>
                  <a:cubicBezTo>
                    <a:pt x="1307481" y="142235"/>
                    <a:pt x="1304384" y="143120"/>
                    <a:pt x="1296862" y="138695"/>
                  </a:cubicBezTo>
                  <a:cubicBezTo>
                    <a:pt x="1289341" y="134713"/>
                    <a:pt x="1287128" y="135156"/>
                    <a:pt x="1284916" y="140908"/>
                  </a:cubicBezTo>
                  <a:cubicBezTo>
                    <a:pt x="1283589" y="144447"/>
                    <a:pt x="1279164" y="147544"/>
                    <a:pt x="1275625" y="147544"/>
                  </a:cubicBezTo>
                  <a:cubicBezTo>
                    <a:pt x="1272085" y="147544"/>
                    <a:pt x="1263679" y="151084"/>
                    <a:pt x="1257484" y="155951"/>
                  </a:cubicBezTo>
                  <a:cubicBezTo>
                    <a:pt x="1250847" y="160375"/>
                    <a:pt x="1238016" y="165242"/>
                    <a:pt x="1228725" y="167012"/>
                  </a:cubicBezTo>
                  <a:cubicBezTo>
                    <a:pt x="1219433" y="168782"/>
                    <a:pt x="1213239" y="171437"/>
                    <a:pt x="1214124" y="173207"/>
                  </a:cubicBezTo>
                  <a:cubicBezTo>
                    <a:pt x="1215451" y="175419"/>
                    <a:pt x="1211912" y="177189"/>
                    <a:pt x="1206602" y="177189"/>
                  </a:cubicBezTo>
                  <a:cubicBezTo>
                    <a:pt x="1201293" y="177631"/>
                    <a:pt x="1196426" y="180286"/>
                    <a:pt x="1195541" y="182498"/>
                  </a:cubicBezTo>
                  <a:cubicBezTo>
                    <a:pt x="1194656" y="184710"/>
                    <a:pt x="1191116" y="185595"/>
                    <a:pt x="1187577" y="184268"/>
                  </a:cubicBezTo>
                  <a:cubicBezTo>
                    <a:pt x="1184037" y="182941"/>
                    <a:pt x="1177400" y="185153"/>
                    <a:pt x="1172533" y="189577"/>
                  </a:cubicBezTo>
                  <a:cubicBezTo>
                    <a:pt x="1168109" y="193559"/>
                    <a:pt x="1161915" y="195772"/>
                    <a:pt x="1159702" y="194002"/>
                  </a:cubicBezTo>
                  <a:cubicBezTo>
                    <a:pt x="1157048" y="192674"/>
                    <a:pt x="1154835" y="193117"/>
                    <a:pt x="1154835" y="195772"/>
                  </a:cubicBezTo>
                  <a:cubicBezTo>
                    <a:pt x="1154835" y="197984"/>
                    <a:pt x="1148641" y="199754"/>
                    <a:pt x="1141119" y="199754"/>
                  </a:cubicBezTo>
                  <a:cubicBezTo>
                    <a:pt x="1132713" y="199311"/>
                    <a:pt x="1124749" y="202408"/>
                    <a:pt x="1121652" y="206390"/>
                  </a:cubicBezTo>
                  <a:cubicBezTo>
                    <a:pt x="1118554" y="210815"/>
                    <a:pt x="1111475" y="213912"/>
                    <a:pt x="1105723" y="213912"/>
                  </a:cubicBezTo>
                  <a:cubicBezTo>
                    <a:pt x="1099971" y="213912"/>
                    <a:pt x="1088910" y="217452"/>
                    <a:pt x="1081831" y="222319"/>
                  </a:cubicBezTo>
                  <a:cubicBezTo>
                    <a:pt x="1074309" y="226743"/>
                    <a:pt x="1061036" y="232495"/>
                    <a:pt x="1051744" y="235592"/>
                  </a:cubicBezTo>
                  <a:cubicBezTo>
                    <a:pt x="1042895" y="238689"/>
                    <a:pt x="1035373" y="243114"/>
                    <a:pt x="1035373" y="245326"/>
                  </a:cubicBezTo>
                  <a:cubicBezTo>
                    <a:pt x="1035373" y="247538"/>
                    <a:pt x="1030064" y="249308"/>
                    <a:pt x="1023427" y="249308"/>
                  </a:cubicBezTo>
                  <a:cubicBezTo>
                    <a:pt x="1008384" y="249308"/>
                    <a:pt x="981394" y="258600"/>
                    <a:pt x="972103" y="266564"/>
                  </a:cubicBezTo>
                  <a:cubicBezTo>
                    <a:pt x="968121" y="269661"/>
                    <a:pt x="960599" y="271431"/>
                    <a:pt x="954847" y="270988"/>
                  </a:cubicBezTo>
                  <a:cubicBezTo>
                    <a:pt x="949095" y="270103"/>
                    <a:pt x="942016" y="270988"/>
                    <a:pt x="938919" y="273201"/>
                  </a:cubicBezTo>
                  <a:cubicBezTo>
                    <a:pt x="935822" y="274970"/>
                    <a:pt x="931840" y="275413"/>
                    <a:pt x="930512" y="274086"/>
                  </a:cubicBezTo>
                  <a:cubicBezTo>
                    <a:pt x="929185" y="272758"/>
                    <a:pt x="921221" y="274528"/>
                    <a:pt x="912814" y="278068"/>
                  </a:cubicBezTo>
                  <a:cubicBezTo>
                    <a:pt x="904850" y="281607"/>
                    <a:pt x="894674" y="282935"/>
                    <a:pt x="890692" y="281607"/>
                  </a:cubicBezTo>
                  <a:cubicBezTo>
                    <a:pt x="885825" y="279837"/>
                    <a:pt x="884497" y="280280"/>
                    <a:pt x="886710" y="284262"/>
                  </a:cubicBezTo>
                  <a:cubicBezTo>
                    <a:pt x="888922" y="287802"/>
                    <a:pt x="887152" y="290456"/>
                    <a:pt x="881400" y="292226"/>
                  </a:cubicBezTo>
                  <a:cubicBezTo>
                    <a:pt x="876533" y="293553"/>
                    <a:pt x="871224" y="297535"/>
                    <a:pt x="869897" y="301075"/>
                  </a:cubicBezTo>
                  <a:cubicBezTo>
                    <a:pt x="868569" y="304615"/>
                    <a:pt x="865030" y="305942"/>
                    <a:pt x="862817" y="304615"/>
                  </a:cubicBezTo>
                  <a:cubicBezTo>
                    <a:pt x="860163" y="302845"/>
                    <a:pt x="853083" y="305057"/>
                    <a:pt x="846889" y="309039"/>
                  </a:cubicBezTo>
                  <a:cubicBezTo>
                    <a:pt x="840695" y="313021"/>
                    <a:pt x="834500" y="315234"/>
                    <a:pt x="833173" y="313906"/>
                  </a:cubicBezTo>
                  <a:cubicBezTo>
                    <a:pt x="831403" y="312579"/>
                    <a:pt x="827864" y="313464"/>
                    <a:pt x="824324" y="316561"/>
                  </a:cubicBezTo>
                  <a:cubicBezTo>
                    <a:pt x="820784" y="319216"/>
                    <a:pt x="812820" y="322313"/>
                    <a:pt x="806184" y="322755"/>
                  </a:cubicBezTo>
                  <a:cubicBezTo>
                    <a:pt x="769018" y="327180"/>
                    <a:pt x="753974" y="330719"/>
                    <a:pt x="749550" y="336914"/>
                  </a:cubicBezTo>
                  <a:cubicBezTo>
                    <a:pt x="746895" y="340453"/>
                    <a:pt x="742470" y="342223"/>
                    <a:pt x="739816" y="340453"/>
                  </a:cubicBezTo>
                  <a:cubicBezTo>
                    <a:pt x="737604" y="339126"/>
                    <a:pt x="734506" y="339126"/>
                    <a:pt x="733621" y="340896"/>
                  </a:cubicBezTo>
                  <a:cubicBezTo>
                    <a:pt x="733179" y="343108"/>
                    <a:pt x="724772" y="347975"/>
                    <a:pt x="715038" y="352399"/>
                  </a:cubicBezTo>
                  <a:cubicBezTo>
                    <a:pt x="699110" y="359921"/>
                    <a:pt x="698225" y="359921"/>
                    <a:pt x="700880" y="352399"/>
                  </a:cubicBezTo>
                  <a:cubicBezTo>
                    <a:pt x="703535" y="345320"/>
                    <a:pt x="703092" y="345320"/>
                    <a:pt x="695128" y="352842"/>
                  </a:cubicBezTo>
                  <a:cubicBezTo>
                    <a:pt x="690261" y="357266"/>
                    <a:pt x="684067" y="359479"/>
                    <a:pt x="681412" y="357709"/>
                  </a:cubicBezTo>
                  <a:cubicBezTo>
                    <a:pt x="678757" y="355939"/>
                    <a:pt x="674333" y="356382"/>
                    <a:pt x="671236" y="358594"/>
                  </a:cubicBezTo>
                  <a:cubicBezTo>
                    <a:pt x="661944" y="365231"/>
                    <a:pt x="634070" y="373195"/>
                    <a:pt x="617699" y="374080"/>
                  </a:cubicBezTo>
                  <a:cubicBezTo>
                    <a:pt x="608850" y="374522"/>
                    <a:pt x="601771" y="376292"/>
                    <a:pt x="601771" y="378504"/>
                  </a:cubicBezTo>
                  <a:cubicBezTo>
                    <a:pt x="601771" y="380274"/>
                    <a:pt x="596461" y="382044"/>
                    <a:pt x="590267" y="382044"/>
                  </a:cubicBezTo>
                  <a:cubicBezTo>
                    <a:pt x="583188" y="382044"/>
                    <a:pt x="580091" y="383814"/>
                    <a:pt x="582303" y="386911"/>
                  </a:cubicBezTo>
                  <a:cubicBezTo>
                    <a:pt x="584073" y="390450"/>
                    <a:pt x="580976" y="390893"/>
                    <a:pt x="571242" y="388681"/>
                  </a:cubicBezTo>
                  <a:cubicBezTo>
                    <a:pt x="562393" y="386911"/>
                    <a:pt x="557526" y="387353"/>
                    <a:pt x="557526" y="390893"/>
                  </a:cubicBezTo>
                  <a:cubicBezTo>
                    <a:pt x="557526" y="393547"/>
                    <a:pt x="555756" y="394432"/>
                    <a:pt x="553101" y="393105"/>
                  </a:cubicBezTo>
                  <a:cubicBezTo>
                    <a:pt x="550889" y="391778"/>
                    <a:pt x="548677" y="392220"/>
                    <a:pt x="548677" y="394432"/>
                  </a:cubicBezTo>
                  <a:cubicBezTo>
                    <a:pt x="548677" y="397087"/>
                    <a:pt x="546022" y="398414"/>
                    <a:pt x="543367" y="398414"/>
                  </a:cubicBezTo>
                  <a:cubicBezTo>
                    <a:pt x="530536" y="397087"/>
                    <a:pt x="486733" y="405051"/>
                    <a:pt x="484079" y="409033"/>
                  </a:cubicBezTo>
                  <a:cubicBezTo>
                    <a:pt x="482751" y="411688"/>
                    <a:pt x="478769" y="412573"/>
                    <a:pt x="475672" y="411246"/>
                  </a:cubicBezTo>
                  <a:cubicBezTo>
                    <a:pt x="472133" y="409918"/>
                    <a:pt x="467708" y="411688"/>
                    <a:pt x="464611" y="414785"/>
                  </a:cubicBezTo>
                  <a:cubicBezTo>
                    <a:pt x="461514" y="418767"/>
                    <a:pt x="455319" y="420095"/>
                    <a:pt x="445585" y="417882"/>
                  </a:cubicBezTo>
                  <a:cubicBezTo>
                    <a:pt x="428330" y="414343"/>
                    <a:pt x="410632" y="416555"/>
                    <a:pt x="413729" y="422307"/>
                  </a:cubicBezTo>
                  <a:cubicBezTo>
                    <a:pt x="415499" y="424519"/>
                    <a:pt x="414614" y="426289"/>
                    <a:pt x="411959" y="426289"/>
                  </a:cubicBezTo>
                  <a:cubicBezTo>
                    <a:pt x="409747" y="426289"/>
                    <a:pt x="406207" y="424077"/>
                    <a:pt x="404880" y="421864"/>
                  </a:cubicBezTo>
                  <a:cubicBezTo>
                    <a:pt x="403110" y="419210"/>
                    <a:pt x="399570" y="418767"/>
                    <a:pt x="394704" y="421422"/>
                  </a:cubicBezTo>
                  <a:cubicBezTo>
                    <a:pt x="390279" y="423634"/>
                    <a:pt x="383200" y="423634"/>
                    <a:pt x="376563" y="420979"/>
                  </a:cubicBezTo>
                  <a:cubicBezTo>
                    <a:pt x="368156" y="417882"/>
                    <a:pt x="364174" y="418325"/>
                    <a:pt x="360192" y="423634"/>
                  </a:cubicBezTo>
                  <a:cubicBezTo>
                    <a:pt x="357538" y="427616"/>
                    <a:pt x="353998" y="429386"/>
                    <a:pt x="352671" y="427616"/>
                  </a:cubicBezTo>
                  <a:cubicBezTo>
                    <a:pt x="350901" y="426289"/>
                    <a:pt x="346919" y="427174"/>
                    <a:pt x="343822" y="430271"/>
                  </a:cubicBezTo>
                  <a:cubicBezTo>
                    <a:pt x="340282" y="432926"/>
                    <a:pt x="334530" y="434253"/>
                    <a:pt x="330548" y="432483"/>
                  </a:cubicBezTo>
                  <a:cubicBezTo>
                    <a:pt x="327008" y="431156"/>
                    <a:pt x="322584" y="432041"/>
                    <a:pt x="321257" y="434253"/>
                  </a:cubicBezTo>
                  <a:cubicBezTo>
                    <a:pt x="319929" y="436465"/>
                    <a:pt x="309753" y="436908"/>
                    <a:pt x="297807" y="435138"/>
                  </a:cubicBezTo>
                  <a:cubicBezTo>
                    <a:pt x="286303" y="433368"/>
                    <a:pt x="275242" y="432483"/>
                    <a:pt x="273472" y="433368"/>
                  </a:cubicBezTo>
                  <a:cubicBezTo>
                    <a:pt x="272144" y="434253"/>
                    <a:pt x="269490" y="432483"/>
                    <a:pt x="268605" y="429829"/>
                  </a:cubicBezTo>
                  <a:cubicBezTo>
                    <a:pt x="266835" y="425846"/>
                    <a:pt x="265950" y="426289"/>
                    <a:pt x="265950" y="430713"/>
                  </a:cubicBezTo>
                  <a:cubicBezTo>
                    <a:pt x="265508" y="439562"/>
                    <a:pt x="243828" y="448854"/>
                    <a:pt x="225245" y="448411"/>
                  </a:cubicBezTo>
                  <a:cubicBezTo>
                    <a:pt x="208431" y="447969"/>
                    <a:pt x="178787" y="451066"/>
                    <a:pt x="149143" y="456818"/>
                  </a:cubicBezTo>
                  <a:cubicBezTo>
                    <a:pt x="136754" y="459030"/>
                    <a:pt x="127020" y="458588"/>
                    <a:pt x="124366" y="455933"/>
                  </a:cubicBezTo>
                  <a:cubicBezTo>
                    <a:pt x="121711" y="453278"/>
                    <a:pt x="116844" y="454163"/>
                    <a:pt x="111092" y="458145"/>
                  </a:cubicBezTo>
                  <a:cubicBezTo>
                    <a:pt x="104455" y="462570"/>
                    <a:pt x="96049" y="463897"/>
                    <a:pt x="83218" y="462127"/>
                  </a:cubicBezTo>
                  <a:cubicBezTo>
                    <a:pt x="72599" y="460358"/>
                    <a:pt x="56228" y="460358"/>
                    <a:pt x="46494" y="461685"/>
                  </a:cubicBezTo>
                  <a:cubicBezTo>
                    <a:pt x="36760" y="463012"/>
                    <a:pt x="25256" y="463455"/>
                    <a:pt x="21274" y="46257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="" xmlns:a16="http://schemas.microsoft.com/office/drawing/2014/main" id="{7C83F389-3D45-4569-BB51-B6FF4FBD8574}"/>
                </a:ext>
              </a:extLst>
            </p:cNvPr>
            <p:cNvSpPr/>
            <p:nvPr/>
          </p:nvSpPr>
          <p:spPr>
            <a:xfrm flipV="1">
              <a:off x="6743635" y="4235368"/>
              <a:ext cx="1572593" cy="474458"/>
            </a:xfrm>
            <a:custGeom>
              <a:avLst/>
              <a:gdLst>
                <a:gd name="connsiteX0" fmla="*/ 14703 w 1572593"/>
                <a:gd name="connsiteY0" fmla="*/ 464547 h 474458"/>
                <a:gd name="connsiteX1" fmla="*/ 8066 w 1572593"/>
                <a:gd name="connsiteY1" fmla="*/ 457911 h 474458"/>
                <a:gd name="connsiteX2" fmla="*/ 1429 w 1572593"/>
                <a:gd name="connsiteY2" fmla="*/ 451274 h 474458"/>
                <a:gd name="connsiteX3" fmla="*/ -5208 w 1572593"/>
                <a:gd name="connsiteY3" fmla="*/ 447292 h 474458"/>
                <a:gd name="connsiteX4" fmla="*/ -9632 w 1572593"/>
                <a:gd name="connsiteY4" fmla="*/ 443310 h 474458"/>
                <a:gd name="connsiteX5" fmla="*/ 53638 w 1572593"/>
                <a:gd name="connsiteY5" fmla="*/ 435346 h 474458"/>
                <a:gd name="connsiteX6" fmla="*/ 81955 w 1572593"/>
                <a:gd name="connsiteY6" fmla="*/ 430921 h 474458"/>
                <a:gd name="connsiteX7" fmla="*/ 107175 w 1572593"/>
                <a:gd name="connsiteY7" fmla="*/ 424284 h 474458"/>
                <a:gd name="connsiteX8" fmla="*/ 146996 w 1572593"/>
                <a:gd name="connsiteY8" fmla="*/ 415878 h 474458"/>
                <a:gd name="connsiteX9" fmla="*/ 197878 w 1572593"/>
                <a:gd name="connsiteY9" fmla="*/ 411453 h 474458"/>
                <a:gd name="connsiteX10" fmla="*/ 283713 w 1572593"/>
                <a:gd name="connsiteY10" fmla="*/ 400392 h 474458"/>
                <a:gd name="connsiteX11" fmla="*/ 291677 w 1572593"/>
                <a:gd name="connsiteY11" fmla="*/ 399064 h 474458"/>
                <a:gd name="connsiteX12" fmla="*/ 308048 w 1572593"/>
                <a:gd name="connsiteY12" fmla="*/ 394640 h 474458"/>
                <a:gd name="connsiteX13" fmla="*/ 342559 w 1572593"/>
                <a:gd name="connsiteY13" fmla="*/ 385791 h 474458"/>
                <a:gd name="connsiteX14" fmla="*/ 375301 w 1572593"/>
                <a:gd name="connsiteY14" fmla="*/ 381366 h 474458"/>
                <a:gd name="connsiteX15" fmla="*/ 398308 w 1572593"/>
                <a:gd name="connsiteY15" fmla="*/ 374287 h 474458"/>
                <a:gd name="connsiteX16" fmla="*/ 414679 w 1572593"/>
                <a:gd name="connsiteY16" fmla="*/ 372960 h 474458"/>
                <a:gd name="connsiteX17" fmla="*/ 417334 w 1572593"/>
                <a:gd name="connsiteY17" fmla="*/ 369863 h 474458"/>
                <a:gd name="connsiteX18" fmla="*/ 422201 w 1572593"/>
                <a:gd name="connsiteY18" fmla="*/ 367650 h 474458"/>
                <a:gd name="connsiteX19" fmla="*/ 488126 w 1572593"/>
                <a:gd name="connsiteY19" fmla="*/ 360129 h 474458"/>
                <a:gd name="connsiteX20" fmla="*/ 493878 w 1572593"/>
                <a:gd name="connsiteY20" fmla="*/ 357474 h 474458"/>
                <a:gd name="connsiteX21" fmla="*/ 550069 w 1572593"/>
                <a:gd name="connsiteY21" fmla="*/ 348625 h 474458"/>
                <a:gd name="connsiteX22" fmla="*/ 562458 w 1572593"/>
                <a:gd name="connsiteY22" fmla="*/ 346855 h 474458"/>
                <a:gd name="connsiteX23" fmla="*/ 582368 w 1572593"/>
                <a:gd name="connsiteY23" fmla="*/ 341103 h 474458"/>
                <a:gd name="connsiteX24" fmla="*/ 644311 w 1572593"/>
                <a:gd name="connsiteY24" fmla="*/ 328715 h 474458"/>
                <a:gd name="connsiteX25" fmla="*/ 651833 w 1572593"/>
                <a:gd name="connsiteY25" fmla="*/ 324733 h 474458"/>
                <a:gd name="connsiteX26" fmla="*/ 669973 w 1572593"/>
                <a:gd name="connsiteY26" fmla="*/ 322078 h 474458"/>
                <a:gd name="connsiteX27" fmla="*/ 718201 w 1572593"/>
                <a:gd name="connsiteY27" fmla="*/ 307477 h 474458"/>
                <a:gd name="connsiteX28" fmla="*/ 731917 w 1572593"/>
                <a:gd name="connsiteY28" fmla="*/ 308804 h 474458"/>
                <a:gd name="connsiteX29" fmla="*/ 755367 w 1572593"/>
                <a:gd name="connsiteY29" fmla="*/ 300840 h 474458"/>
                <a:gd name="connsiteX30" fmla="*/ 791648 w 1572593"/>
                <a:gd name="connsiteY30" fmla="*/ 287124 h 474458"/>
                <a:gd name="connsiteX31" fmla="*/ 816867 w 1572593"/>
                <a:gd name="connsiteY31" fmla="*/ 281815 h 474458"/>
                <a:gd name="connsiteX32" fmla="*/ 838990 w 1572593"/>
                <a:gd name="connsiteY32" fmla="*/ 278718 h 474458"/>
                <a:gd name="connsiteX33" fmla="*/ 855361 w 1572593"/>
                <a:gd name="connsiteY33" fmla="*/ 275620 h 474458"/>
                <a:gd name="connsiteX34" fmla="*/ 863767 w 1572593"/>
                <a:gd name="connsiteY34" fmla="*/ 272081 h 474458"/>
                <a:gd name="connsiteX35" fmla="*/ 875271 w 1572593"/>
                <a:gd name="connsiteY35" fmla="*/ 267656 h 474458"/>
                <a:gd name="connsiteX36" fmla="*/ 886332 w 1572593"/>
                <a:gd name="connsiteY36" fmla="*/ 263232 h 474458"/>
                <a:gd name="connsiteX37" fmla="*/ 900491 w 1572593"/>
                <a:gd name="connsiteY37" fmla="*/ 257480 h 474458"/>
                <a:gd name="connsiteX38" fmla="*/ 918631 w 1572593"/>
                <a:gd name="connsiteY38" fmla="*/ 251728 h 474458"/>
                <a:gd name="connsiteX39" fmla="*/ 933232 w 1572593"/>
                <a:gd name="connsiteY39" fmla="*/ 249073 h 474458"/>
                <a:gd name="connsiteX40" fmla="*/ 939869 w 1572593"/>
                <a:gd name="connsiteY40" fmla="*/ 247746 h 474458"/>
                <a:gd name="connsiteX41" fmla="*/ 941196 w 1572593"/>
                <a:gd name="connsiteY41" fmla="*/ 243764 h 474458"/>
                <a:gd name="connsiteX42" fmla="*/ 943409 w 1572593"/>
                <a:gd name="connsiteY42" fmla="*/ 236685 h 474458"/>
                <a:gd name="connsiteX43" fmla="*/ 948275 w 1572593"/>
                <a:gd name="connsiteY43" fmla="*/ 241552 h 474458"/>
                <a:gd name="connsiteX44" fmla="*/ 954470 w 1572593"/>
                <a:gd name="connsiteY44" fmla="*/ 241552 h 474458"/>
                <a:gd name="connsiteX45" fmla="*/ 1002255 w 1572593"/>
                <a:gd name="connsiteY45" fmla="*/ 238012 h 474458"/>
                <a:gd name="connsiteX46" fmla="*/ 1005794 w 1572593"/>
                <a:gd name="connsiteY46" fmla="*/ 236242 h 474458"/>
                <a:gd name="connsiteX47" fmla="*/ 1042518 w 1572593"/>
                <a:gd name="connsiteY47" fmla="*/ 212792 h 474458"/>
                <a:gd name="connsiteX48" fmla="*/ 1049597 w 1572593"/>
                <a:gd name="connsiteY48" fmla="*/ 206598 h 474458"/>
                <a:gd name="connsiteX49" fmla="*/ 1067295 w 1572593"/>
                <a:gd name="connsiteY49" fmla="*/ 199076 h 474458"/>
                <a:gd name="connsiteX50" fmla="*/ 1091187 w 1572593"/>
                <a:gd name="connsiteY50" fmla="*/ 181821 h 474458"/>
                <a:gd name="connsiteX51" fmla="*/ 1115522 w 1572593"/>
                <a:gd name="connsiteY51" fmla="*/ 177839 h 474458"/>
                <a:gd name="connsiteX52" fmla="*/ 1125256 w 1572593"/>
                <a:gd name="connsiteY52" fmla="*/ 173414 h 474458"/>
                <a:gd name="connsiteX53" fmla="*/ 1130123 w 1572593"/>
                <a:gd name="connsiteY53" fmla="*/ 173414 h 474458"/>
                <a:gd name="connsiteX54" fmla="*/ 1144724 w 1572593"/>
                <a:gd name="connsiteY54" fmla="*/ 169875 h 474458"/>
                <a:gd name="connsiteX55" fmla="*/ 1161537 w 1572593"/>
                <a:gd name="connsiteY55" fmla="*/ 162795 h 474458"/>
                <a:gd name="connsiteX56" fmla="*/ 1174368 w 1572593"/>
                <a:gd name="connsiteY56" fmla="*/ 158813 h 474458"/>
                <a:gd name="connsiteX57" fmla="*/ 1190297 w 1572593"/>
                <a:gd name="connsiteY57" fmla="*/ 152619 h 474458"/>
                <a:gd name="connsiteX58" fmla="*/ 1198261 w 1572593"/>
                <a:gd name="connsiteY58" fmla="*/ 148194 h 474458"/>
                <a:gd name="connsiteX59" fmla="*/ 1207995 w 1572593"/>
                <a:gd name="connsiteY59" fmla="*/ 140673 h 474458"/>
                <a:gd name="connsiteX60" fmla="*/ 1235869 w 1572593"/>
                <a:gd name="connsiteY60" fmla="*/ 135363 h 474458"/>
                <a:gd name="connsiteX61" fmla="*/ 1243833 w 1572593"/>
                <a:gd name="connsiteY61" fmla="*/ 129611 h 474458"/>
                <a:gd name="connsiteX62" fmla="*/ 1257992 w 1572593"/>
                <a:gd name="connsiteY62" fmla="*/ 119878 h 474458"/>
                <a:gd name="connsiteX63" fmla="*/ 1284539 w 1572593"/>
                <a:gd name="connsiteY63" fmla="*/ 107489 h 474458"/>
                <a:gd name="connsiteX64" fmla="*/ 1312413 w 1572593"/>
                <a:gd name="connsiteY64" fmla="*/ 97312 h 474458"/>
                <a:gd name="connsiteX65" fmla="*/ 1328784 w 1572593"/>
                <a:gd name="connsiteY65" fmla="*/ 90233 h 474458"/>
                <a:gd name="connsiteX66" fmla="*/ 1337633 w 1572593"/>
                <a:gd name="connsiteY66" fmla="*/ 86251 h 474458"/>
                <a:gd name="connsiteX67" fmla="*/ 1346482 w 1572593"/>
                <a:gd name="connsiteY67" fmla="*/ 82269 h 474458"/>
                <a:gd name="connsiteX68" fmla="*/ 1354446 w 1572593"/>
                <a:gd name="connsiteY68" fmla="*/ 79172 h 474458"/>
                <a:gd name="connsiteX69" fmla="*/ 1367277 w 1572593"/>
                <a:gd name="connsiteY69" fmla="*/ 72535 h 474458"/>
                <a:gd name="connsiteX70" fmla="*/ 1381878 w 1572593"/>
                <a:gd name="connsiteY70" fmla="*/ 67226 h 474458"/>
                <a:gd name="connsiteX71" fmla="*/ 1393382 w 1572593"/>
                <a:gd name="connsiteY71" fmla="*/ 62359 h 474458"/>
                <a:gd name="connsiteX72" fmla="*/ 1402231 w 1572593"/>
                <a:gd name="connsiteY72" fmla="*/ 55280 h 474458"/>
                <a:gd name="connsiteX73" fmla="*/ 1408425 w 1572593"/>
                <a:gd name="connsiteY73" fmla="*/ 51297 h 474458"/>
                <a:gd name="connsiteX74" fmla="*/ 1430548 w 1572593"/>
                <a:gd name="connsiteY74" fmla="*/ 41564 h 474458"/>
                <a:gd name="connsiteX75" fmla="*/ 1447361 w 1572593"/>
                <a:gd name="connsiteY75" fmla="*/ 31830 h 474458"/>
                <a:gd name="connsiteX76" fmla="*/ 1450016 w 1572593"/>
                <a:gd name="connsiteY76" fmla="*/ 30502 h 474458"/>
                <a:gd name="connsiteX77" fmla="*/ 1473908 w 1572593"/>
                <a:gd name="connsiteY77" fmla="*/ 23423 h 474458"/>
                <a:gd name="connsiteX78" fmla="*/ 1546028 w 1572593"/>
                <a:gd name="connsiteY78" fmla="*/ 10149 h 474458"/>
                <a:gd name="connsiteX79" fmla="*/ 1552664 w 1572593"/>
                <a:gd name="connsiteY79" fmla="*/ 42891 h 474458"/>
                <a:gd name="connsiteX80" fmla="*/ 1537621 w 1572593"/>
                <a:gd name="connsiteY80" fmla="*/ 49970 h 474458"/>
                <a:gd name="connsiteX81" fmla="*/ 1514614 w 1572593"/>
                <a:gd name="connsiteY81" fmla="*/ 58377 h 474458"/>
                <a:gd name="connsiteX82" fmla="*/ 1508419 w 1572593"/>
                <a:gd name="connsiteY82" fmla="*/ 61031 h 474458"/>
                <a:gd name="connsiteX83" fmla="*/ 1492933 w 1572593"/>
                <a:gd name="connsiteY83" fmla="*/ 68553 h 474458"/>
                <a:gd name="connsiteX84" fmla="*/ 1474350 w 1572593"/>
                <a:gd name="connsiteY84" fmla="*/ 77845 h 474458"/>
                <a:gd name="connsiteX85" fmla="*/ 1462847 w 1572593"/>
                <a:gd name="connsiteY85" fmla="*/ 84481 h 474458"/>
                <a:gd name="connsiteX86" fmla="*/ 1453555 w 1572593"/>
                <a:gd name="connsiteY86" fmla="*/ 91118 h 474458"/>
                <a:gd name="connsiteX87" fmla="*/ 1436742 w 1572593"/>
                <a:gd name="connsiteY87" fmla="*/ 98197 h 474458"/>
                <a:gd name="connsiteX88" fmla="*/ 1426123 w 1572593"/>
                <a:gd name="connsiteY88" fmla="*/ 99967 h 474458"/>
                <a:gd name="connsiteX89" fmla="*/ 1423026 w 1572593"/>
                <a:gd name="connsiteY89" fmla="*/ 103064 h 474458"/>
                <a:gd name="connsiteX90" fmla="*/ 1390285 w 1572593"/>
                <a:gd name="connsiteY90" fmla="*/ 120320 h 474458"/>
                <a:gd name="connsiteX91" fmla="*/ 1378781 w 1572593"/>
                <a:gd name="connsiteY91" fmla="*/ 128727 h 474458"/>
                <a:gd name="connsiteX92" fmla="*/ 1364622 w 1572593"/>
                <a:gd name="connsiteY92" fmla="*/ 130054 h 474458"/>
                <a:gd name="connsiteX93" fmla="*/ 1342500 w 1572593"/>
                <a:gd name="connsiteY93" fmla="*/ 142000 h 474458"/>
                <a:gd name="connsiteX94" fmla="*/ 1328784 w 1572593"/>
                <a:gd name="connsiteY94" fmla="*/ 150407 h 474458"/>
                <a:gd name="connsiteX95" fmla="*/ 1322147 w 1572593"/>
                <a:gd name="connsiteY95" fmla="*/ 152619 h 474458"/>
                <a:gd name="connsiteX96" fmla="*/ 1311528 w 1572593"/>
                <a:gd name="connsiteY96" fmla="*/ 155274 h 474458"/>
                <a:gd name="connsiteX97" fmla="*/ 1304449 w 1572593"/>
                <a:gd name="connsiteY97" fmla="*/ 156601 h 474458"/>
                <a:gd name="connsiteX98" fmla="*/ 1294715 w 1572593"/>
                <a:gd name="connsiteY98" fmla="*/ 158371 h 474458"/>
                <a:gd name="connsiteX99" fmla="*/ 1277017 w 1572593"/>
                <a:gd name="connsiteY99" fmla="*/ 168547 h 474458"/>
                <a:gd name="connsiteX100" fmla="*/ 1266841 w 1572593"/>
                <a:gd name="connsiteY100" fmla="*/ 176069 h 474458"/>
                <a:gd name="connsiteX101" fmla="*/ 1247815 w 1572593"/>
                <a:gd name="connsiteY101" fmla="*/ 183148 h 474458"/>
                <a:gd name="connsiteX102" fmla="*/ 1211534 w 1572593"/>
                <a:gd name="connsiteY102" fmla="*/ 199076 h 474458"/>
                <a:gd name="connsiteX103" fmla="*/ 1188969 w 1572593"/>
                <a:gd name="connsiteY103" fmla="*/ 206156 h 474458"/>
                <a:gd name="connsiteX104" fmla="*/ 1175696 w 1572593"/>
                <a:gd name="connsiteY104" fmla="*/ 209253 h 474458"/>
                <a:gd name="connsiteX105" fmla="*/ 1166404 w 1572593"/>
                <a:gd name="connsiteY105" fmla="*/ 211907 h 474458"/>
                <a:gd name="connsiteX106" fmla="*/ 1147379 w 1572593"/>
                <a:gd name="connsiteY106" fmla="*/ 221199 h 474458"/>
                <a:gd name="connsiteX107" fmla="*/ 1123044 w 1572593"/>
                <a:gd name="connsiteY107" fmla="*/ 227836 h 474458"/>
                <a:gd name="connsiteX108" fmla="*/ 1092957 w 1572593"/>
                <a:gd name="connsiteY108" fmla="*/ 236685 h 474458"/>
                <a:gd name="connsiteX109" fmla="*/ 1083223 w 1572593"/>
                <a:gd name="connsiteY109" fmla="*/ 241109 h 474458"/>
                <a:gd name="connsiteX110" fmla="*/ 1066853 w 1572593"/>
                <a:gd name="connsiteY110" fmla="*/ 246419 h 474458"/>
                <a:gd name="connsiteX111" fmla="*/ 1058888 w 1572593"/>
                <a:gd name="connsiteY111" fmla="*/ 252171 h 474458"/>
                <a:gd name="connsiteX112" fmla="*/ 1043403 w 1572593"/>
                <a:gd name="connsiteY112" fmla="*/ 254383 h 474458"/>
                <a:gd name="connsiteX113" fmla="*/ 1042075 w 1572593"/>
                <a:gd name="connsiteY113" fmla="*/ 249958 h 474458"/>
                <a:gd name="connsiteX114" fmla="*/ 1034996 w 1572593"/>
                <a:gd name="connsiteY114" fmla="*/ 257038 h 474458"/>
                <a:gd name="connsiteX115" fmla="*/ 1025705 w 1572593"/>
                <a:gd name="connsiteY115" fmla="*/ 261462 h 474458"/>
                <a:gd name="connsiteX116" fmla="*/ 1019068 w 1572593"/>
                <a:gd name="connsiteY116" fmla="*/ 262789 h 474458"/>
                <a:gd name="connsiteX117" fmla="*/ 1008449 w 1572593"/>
                <a:gd name="connsiteY117" fmla="*/ 266771 h 474458"/>
                <a:gd name="connsiteX118" fmla="*/ 965974 w 1572593"/>
                <a:gd name="connsiteY118" fmla="*/ 281372 h 474458"/>
                <a:gd name="connsiteX119" fmla="*/ 958452 w 1572593"/>
                <a:gd name="connsiteY119" fmla="*/ 284470 h 474458"/>
                <a:gd name="connsiteX120" fmla="*/ 945178 w 1572593"/>
                <a:gd name="connsiteY120" fmla="*/ 286682 h 474458"/>
                <a:gd name="connsiteX121" fmla="*/ 939426 w 1572593"/>
                <a:gd name="connsiteY121" fmla="*/ 286682 h 474458"/>
                <a:gd name="connsiteX122" fmla="*/ 935444 w 1572593"/>
                <a:gd name="connsiteY122" fmla="*/ 289336 h 474458"/>
                <a:gd name="connsiteX123" fmla="*/ 919959 w 1572593"/>
                <a:gd name="connsiteY123" fmla="*/ 295531 h 474458"/>
                <a:gd name="connsiteX124" fmla="*/ 908455 w 1572593"/>
                <a:gd name="connsiteY124" fmla="*/ 298186 h 474458"/>
                <a:gd name="connsiteX125" fmla="*/ 900933 w 1572593"/>
                <a:gd name="connsiteY125" fmla="*/ 301725 h 474458"/>
                <a:gd name="connsiteX126" fmla="*/ 873059 w 1572593"/>
                <a:gd name="connsiteY126" fmla="*/ 305265 h 474458"/>
                <a:gd name="connsiteX127" fmla="*/ 844299 w 1572593"/>
                <a:gd name="connsiteY127" fmla="*/ 309247 h 474458"/>
                <a:gd name="connsiteX128" fmla="*/ 825716 w 1572593"/>
                <a:gd name="connsiteY128" fmla="*/ 315441 h 474458"/>
                <a:gd name="connsiteX129" fmla="*/ 815540 w 1572593"/>
                <a:gd name="connsiteY129" fmla="*/ 316326 h 474458"/>
                <a:gd name="connsiteX130" fmla="*/ 806691 w 1572593"/>
                <a:gd name="connsiteY130" fmla="*/ 320751 h 474458"/>
                <a:gd name="connsiteX131" fmla="*/ 786781 w 1572593"/>
                <a:gd name="connsiteY131" fmla="*/ 329600 h 474458"/>
                <a:gd name="connsiteX132" fmla="*/ 773065 w 1572593"/>
                <a:gd name="connsiteY132" fmla="*/ 335351 h 474458"/>
                <a:gd name="connsiteX133" fmla="*/ 758021 w 1572593"/>
                <a:gd name="connsiteY133" fmla="*/ 339334 h 474458"/>
                <a:gd name="connsiteX134" fmla="*/ 744748 w 1572593"/>
                <a:gd name="connsiteY134" fmla="*/ 341546 h 474458"/>
                <a:gd name="connsiteX135" fmla="*/ 739438 w 1572593"/>
                <a:gd name="connsiteY135" fmla="*/ 346413 h 474458"/>
                <a:gd name="connsiteX136" fmla="*/ 651833 w 1572593"/>
                <a:gd name="connsiteY136" fmla="*/ 362783 h 474458"/>
                <a:gd name="connsiteX137" fmla="*/ 640772 w 1572593"/>
                <a:gd name="connsiteY137" fmla="*/ 365438 h 474458"/>
                <a:gd name="connsiteX138" fmla="*/ 628825 w 1572593"/>
                <a:gd name="connsiteY138" fmla="*/ 368535 h 474458"/>
                <a:gd name="connsiteX139" fmla="*/ 600066 w 1572593"/>
                <a:gd name="connsiteY139" fmla="*/ 375615 h 474458"/>
                <a:gd name="connsiteX140" fmla="*/ 585465 w 1572593"/>
                <a:gd name="connsiteY140" fmla="*/ 379154 h 474458"/>
                <a:gd name="connsiteX141" fmla="*/ 569537 w 1572593"/>
                <a:gd name="connsiteY141" fmla="*/ 381809 h 474458"/>
                <a:gd name="connsiteX142" fmla="*/ 550511 w 1572593"/>
                <a:gd name="connsiteY142" fmla="*/ 386233 h 474458"/>
                <a:gd name="connsiteX143" fmla="*/ 536795 w 1572593"/>
                <a:gd name="connsiteY143" fmla="*/ 393313 h 474458"/>
                <a:gd name="connsiteX144" fmla="*/ 532371 w 1572593"/>
                <a:gd name="connsiteY144" fmla="*/ 391985 h 474458"/>
                <a:gd name="connsiteX145" fmla="*/ 536795 w 1572593"/>
                <a:gd name="connsiteY145" fmla="*/ 387118 h 474458"/>
                <a:gd name="connsiteX146" fmla="*/ 489896 w 1572593"/>
                <a:gd name="connsiteY146" fmla="*/ 390658 h 474458"/>
                <a:gd name="connsiteX147" fmla="*/ 483701 w 1572593"/>
                <a:gd name="connsiteY147" fmla="*/ 391985 h 474458"/>
                <a:gd name="connsiteX148" fmla="*/ 468658 w 1572593"/>
                <a:gd name="connsiteY148" fmla="*/ 393313 h 474458"/>
                <a:gd name="connsiteX149" fmla="*/ 450960 w 1572593"/>
                <a:gd name="connsiteY149" fmla="*/ 397295 h 474458"/>
                <a:gd name="connsiteX150" fmla="*/ 442553 w 1572593"/>
                <a:gd name="connsiteY150" fmla="*/ 399507 h 474458"/>
                <a:gd name="connsiteX151" fmla="*/ 423528 w 1572593"/>
                <a:gd name="connsiteY151" fmla="*/ 406144 h 474458"/>
                <a:gd name="connsiteX152" fmla="*/ 406272 w 1572593"/>
                <a:gd name="connsiteY152" fmla="*/ 409683 h 474458"/>
                <a:gd name="connsiteX153" fmla="*/ 390786 w 1572593"/>
                <a:gd name="connsiteY153" fmla="*/ 411453 h 474458"/>
                <a:gd name="connsiteX154" fmla="*/ 373531 w 1572593"/>
                <a:gd name="connsiteY154" fmla="*/ 417205 h 474458"/>
                <a:gd name="connsiteX155" fmla="*/ 355833 w 1572593"/>
                <a:gd name="connsiteY155" fmla="*/ 422514 h 474458"/>
                <a:gd name="connsiteX156" fmla="*/ 342117 w 1572593"/>
                <a:gd name="connsiteY156" fmla="*/ 422514 h 474458"/>
                <a:gd name="connsiteX157" fmla="*/ 328843 w 1572593"/>
                <a:gd name="connsiteY157" fmla="*/ 425169 h 474458"/>
                <a:gd name="connsiteX158" fmla="*/ 306278 w 1572593"/>
                <a:gd name="connsiteY158" fmla="*/ 431806 h 474458"/>
                <a:gd name="connsiteX159" fmla="*/ 286368 w 1572593"/>
                <a:gd name="connsiteY159" fmla="*/ 435788 h 474458"/>
                <a:gd name="connsiteX160" fmla="*/ 275749 w 1572593"/>
                <a:gd name="connsiteY160" fmla="*/ 435788 h 474458"/>
                <a:gd name="connsiteX161" fmla="*/ 216018 w 1572593"/>
                <a:gd name="connsiteY161" fmla="*/ 442425 h 474458"/>
                <a:gd name="connsiteX162" fmla="*/ 114254 w 1572593"/>
                <a:gd name="connsiteY162" fmla="*/ 457911 h 474458"/>
                <a:gd name="connsiteX163" fmla="*/ 92132 w 1572593"/>
                <a:gd name="connsiteY163" fmla="*/ 462778 h 474458"/>
                <a:gd name="connsiteX164" fmla="*/ 71779 w 1572593"/>
                <a:gd name="connsiteY164" fmla="*/ 468087 h 474458"/>
                <a:gd name="connsiteX165" fmla="*/ 62930 w 1572593"/>
                <a:gd name="connsiteY165" fmla="*/ 468529 h 474458"/>
                <a:gd name="connsiteX166" fmla="*/ 41250 w 1572593"/>
                <a:gd name="connsiteY166" fmla="*/ 466317 h 474458"/>
                <a:gd name="connsiteX167" fmla="*/ 27976 w 1572593"/>
                <a:gd name="connsiteY167" fmla="*/ 469857 h 474458"/>
                <a:gd name="connsiteX168" fmla="*/ 14703 w 1572593"/>
                <a:gd name="connsiteY168" fmla="*/ 464547 h 47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572593" h="474458">
                  <a:moveTo>
                    <a:pt x="14703" y="464547"/>
                  </a:moveTo>
                  <a:cubicBezTo>
                    <a:pt x="14703" y="461008"/>
                    <a:pt x="11605" y="457911"/>
                    <a:pt x="8066" y="457911"/>
                  </a:cubicBezTo>
                  <a:cubicBezTo>
                    <a:pt x="4526" y="457911"/>
                    <a:pt x="1429" y="454813"/>
                    <a:pt x="1429" y="451274"/>
                  </a:cubicBezTo>
                  <a:cubicBezTo>
                    <a:pt x="1429" y="447292"/>
                    <a:pt x="-1226" y="445964"/>
                    <a:pt x="-5208" y="447292"/>
                  </a:cubicBezTo>
                  <a:cubicBezTo>
                    <a:pt x="-10075" y="449062"/>
                    <a:pt x="-10960" y="448177"/>
                    <a:pt x="-9632" y="443310"/>
                  </a:cubicBezTo>
                  <a:cubicBezTo>
                    <a:pt x="-6978" y="436673"/>
                    <a:pt x="15145" y="434018"/>
                    <a:pt x="53638" y="435346"/>
                  </a:cubicBezTo>
                  <a:cubicBezTo>
                    <a:pt x="64257" y="435788"/>
                    <a:pt x="76646" y="433576"/>
                    <a:pt x="81955" y="430921"/>
                  </a:cubicBezTo>
                  <a:cubicBezTo>
                    <a:pt x="87265" y="428266"/>
                    <a:pt x="98768" y="425169"/>
                    <a:pt x="107175" y="424284"/>
                  </a:cubicBezTo>
                  <a:cubicBezTo>
                    <a:pt x="132395" y="421630"/>
                    <a:pt x="140359" y="420302"/>
                    <a:pt x="146996" y="415878"/>
                  </a:cubicBezTo>
                  <a:cubicBezTo>
                    <a:pt x="150535" y="414108"/>
                    <a:pt x="173543" y="411896"/>
                    <a:pt x="197878" y="411453"/>
                  </a:cubicBezTo>
                  <a:cubicBezTo>
                    <a:pt x="248759" y="410126"/>
                    <a:pt x="281943" y="406144"/>
                    <a:pt x="283713" y="400392"/>
                  </a:cubicBezTo>
                  <a:cubicBezTo>
                    <a:pt x="284598" y="398180"/>
                    <a:pt x="288138" y="397737"/>
                    <a:pt x="291677" y="399064"/>
                  </a:cubicBezTo>
                  <a:cubicBezTo>
                    <a:pt x="295217" y="400392"/>
                    <a:pt x="302296" y="398180"/>
                    <a:pt x="308048" y="394640"/>
                  </a:cubicBezTo>
                  <a:cubicBezTo>
                    <a:pt x="313800" y="391100"/>
                    <a:pt x="329286" y="387118"/>
                    <a:pt x="342559" y="385791"/>
                  </a:cubicBezTo>
                  <a:cubicBezTo>
                    <a:pt x="355833" y="384906"/>
                    <a:pt x="370434" y="382694"/>
                    <a:pt x="375301" y="381366"/>
                  </a:cubicBezTo>
                  <a:cubicBezTo>
                    <a:pt x="380168" y="380039"/>
                    <a:pt x="390344" y="376942"/>
                    <a:pt x="398308" y="374287"/>
                  </a:cubicBezTo>
                  <a:cubicBezTo>
                    <a:pt x="405830" y="372075"/>
                    <a:pt x="413351" y="371190"/>
                    <a:pt x="414679" y="372960"/>
                  </a:cubicBezTo>
                  <a:cubicBezTo>
                    <a:pt x="416006" y="374287"/>
                    <a:pt x="417334" y="372960"/>
                    <a:pt x="417334" y="369863"/>
                  </a:cubicBezTo>
                  <a:cubicBezTo>
                    <a:pt x="417334" y="366766"/>
                    <a:pt x="419546" y="365881"/>
                    <a:pt x="422201" y="367650"/>
                  </a:cubicBezTo>
                  <a:cubicBezTo>
                    <a:pt x="436359" y="376057"/>
                    <a:pt x="488126" y="370305"/>
                    <a:pt x="488126" y="360129"/>
                  </a:cubicBezTo>
                  <a:cubicBezTo>
                    <a:pt x="488126" y="358359"/>
                    <a:pt x="490780" y="357474"/>
                    <a:pt x="493878" y="357474"/>
                  </a:cubicBezTo>
                  <a:cubicBezTo>
                    <a:pt x="501399" y="358359"/>
                    <a:pt x="542105" y="351722"/>
                    <a:pt x="550069" y="348625"/>
                  </a:cubicBezTo>
                  <a:cubicBezTo>
                    <a:pt x="553609" y="346855"/>
                    <a:pt x="559361" y="346413"/>
                    <a:pt x="562458" y="346855"/>
                  </a:cubicBezTo>
                  <a:cubicBezTo>
                    <a:pt x="565112" y="347298"/>
                    <a:pt x="574404" y="344643"/>
                    <a:pt x="582368" y="341103"/>
                  </a:cubicBezTo>
                  <a:cubicBezTo>
                    <a:pt x="594757" y="335351"/>
                    <a:pt x="607588" y="333139"/>
                    <a:pt x="644311" y="328715"/>
                  </a:cubicBezTo>
                  <a:cubicBezTo>
                    <a:pt x="648293" y="328272"/>
                    <a:pt x="651833" y="326502"/>
                    <a:pt x="651833" y="324733"/>
                  </a:cubicBezTo>
                  <a:cubicBezTo>
                    <a:pt x="651833" y="323405"/>
                    <a:pt x="659797" y="322078"/>
                    <a:pt x="669973" y="322078"/>
                  </a:cubicBezTo>
                  <a:cubicBezTo>
                    <a:pt x="685902" y="322078"/>
                    <a:pt x="693866" y="319423"/>
                    <a:pt x="718201" y="307477"/>
                  </a:cubicBezTo>
                  <a:cubicBezTo>
                    <a:pt x="721740" y="305707"/>
                    <a:pt x="727935" y="306150"/>
                    <a:pt x="731917" y="308804"/>
                  </a:cubicBezTo>
                  <a:cubicBezTo>
                    <a:pt x="737226" y="312344"/>
                    <a:pt x="742978" y="310132"/>
                    <a:pt x="755367" y="300840"/>
                  </a:cubicBezTo>
                  <a:cubicBezTo>
                    <a:pt x="766870" y="292434"/>
                    <a:pt x="777932" y="288009"/>
                    <a:pt x="791648" y="287124"/>
                  </a:cubicBezTo>
                  <a:cubicBezTo>
                    <a:pt x="802709" y="286682"/>
                    <a:pt x="813770" y="284027"/>
                    <a:pt x="816867" y="281815"/>
                  </a:cubicBezTo>
                  <a:cubicBezTo>
                    <a:pt x="819965" y="279603"/>
                    <a:pt x="829698" y="278275"/>
                    <a:pt x="838990" y="278718"/>
                  </a:cubicBezTo>
                  <a:cubicBezTo>
                    <a:pt x="847839" y="279160"/>
                    <a:pt x="855361" y="277833"/>
                    <a:pt x="855361" y="275620"/>
                  </a:cubicBezTo>
                  <a:cubicBezTo>
                    <a:pt x="855361" y="273851"/>
                    <a:pt x="859343" y="272081"/>
                    <a:pt x="863767" y="272081"/>
                  </a:cubicBezTo>
                  <a:cubicBezTo>
                    <a:pt x="868634" y="272081"/>
                    <a:pt x="873944" y="270311"/>
                    <a:pt x="875271" y="267656"/>
                  </a:cubicBezTo>
                  <a:cubicBezTo>
                    <a:pt x="876598" y="265444"/>
                    <a:pt x="881908" y="263232"/>
                    <a:pt x="886332" y="263232"/>
                  </a:cubicBezTo>
                  <a:cubicBezTo>
                    <a:pt x="890757" y="263232"/>
                    <a:pt x="897394" y="260577"/>
                    <a:pt x="900491" y="257480"/>
                  </a:cubicBezTo>
                  <a:cubicBezTo>
                    <a:pt x="903588" y="253940"/>
                    <a:pt x="911994" y="251728"/>
                    <a:pt x="918631" y="251728"/>
                  </a:cubicBezTo>
                  <a:cubicBezTo>
                    <a:pt x="925710" y="252171"/>
                    <a:pt x="932347" y="250843"/>
                    <a:pt x="933232" y="249073"/>
                  </a:cubicBezTo>
                  <a:cubicBezTo>
                    <a:pt x="934559" y="246861"/>
                    <a:pt x="937657" y="246419"/>
                    <a:pt x="939869" y="247746"/>
                  </a:cubicBezTo>
                  <a:cubicBezTo>
                    <a:pt x="942081" y="249073"/>
                    <a:pt x="942524" y="247304"/>
                    <a:pt x="941196" y="243764"/>
                  </a:cubicBezTo>
                  <a:cubicBezTo>
                    <a:pt x="939869" y="239782"/>
                    <a:pt x="940754" y="236685"/>
                    <a:pt x="943409" y="236685"/>
                  </a:cubicBezTo>
                  <a:cubicBezTo>
                    <a:pt x="946063" y="236685"/>
                    <a:pt x="948275" y="238897"/>
                    <a:pt x="948275" y="241552"/>
                  </a:cubicBezTo>
                  <a:cubicBezTo>
                    <a:pt x="948275" y="245091"/>
                    <a:pt x="950045" y="245091"/>
                    <a:pt x="954470" y="241552"/>
                  </a:cubicBezTo>
                  <a:cubicBezTo>
                    <a:pt x="962876" y="234472"/>
                    <a:pt x="998273" y="231818"/>
                    <a:pt x="1002255" y="238012"/>
                  </a:cubicBezTo>
                  <a:cubicBezTo>
                    <a:pt x="1004467" y="241552"/>
                    <a:pt x="1005794" y="241109"/>
                    <a:pt x="1005794" y="236242"/>
                  </a:cubicBezTo>
                  <a:cubicBezTo>
                    <a:pt x="1005794" y="230490"/>
                    <a:pt x="1031899" y="213677"/>
                    <a:pt x="1042518" y="212792"/>
                  </a:cubicBezTo>
                  <a:cubicBezTo>
                    <a:pt x="1044287" y="212350"/>
                    <a:pt x="1047385" y="209695"/>
                    <a:pt x="1049597" y="206598"/>
                  </a:cubicBezTo>
                  <a:cubicBezTo>
                    <a:pt x="1051367" y="203501"/>
                    <a:pt x="1059331" y="199961"/>
                    <a:pt x="1067295" y="199076"/>
                  </a:cubicBezTo>
                  <a:cubicBezTo>
                    <a:pt x="1081453" y="197307"/>
                    <a:pt x="1096054" y="186688"/>
                    <a:pt x="1091187" y="181821"/>
                  </a:cubicBezTo>
                  <a:cubicBezTo>
                    <a:pt x="1088533" y="179166"/>
                    <a:pt x="1095169" y="178281"/>
                    <a:pt x="1115522" y="177839"/>
                  </a:cubicBezTo>
                  <a:cubicBezTo>
                    <a:pt x="1120832" y="177839"/>
                    <a:pt x="1125256" y="175626"/>
                    <a:pt x="1125256" y="173414"/>
                  </a:cubicBezTo>
                  <a:cubicBezTo>
                    <a:pt x="1125256" y="169875"/>
                    <a:pt x="1127026" y="170317"/>
                    <a:pt x="1130123" y="173414"/>
                  </a:cubicBezTo>
                  <a:cubicBezTo>
                    <a:pt x="1134105" y="177396"/>
                    <a:pt x="1137645" y="176069"/>
                    <a:pt x="1144724" y="169875"/>
                  </a:cubicBezTo>
                  <a:cubicBezTo>
                    <a:pt x="1149591" y="165008"/>
                    <a:pt x="1157555" y="161910"/>
                    <a:pt x="1161537" y="162795"/>
                  </a:cubicBezTo>
                  <a:cubicBezTo>
                    <a:pt x="1165962" y="164123"/>
                    <a:pt x="1171271" y="162353"/>
                    <a:pt x="1174368" y="158813"/>
                  </a:cubicBezTo>
                  <a:cubicBezTo>
                    <a:pt x="1177023" y="155274"/>
                    <a:pt x="1184102" y="152619"/>
                    <a:pt x="1190297" y="152619"/>
                  </a:cubicBezTo>
                  <a:cubicBezTo>
                    <a:pt x="1196048" y="152619"/>
                    <a:pt x="1199588" y="150849"/>
                    <a:pt x="1198261" y="148194"/>
                  </a:cubicBezTo>
                  <a:cubicBezTo>
                    <a:pt x="1196933" y="145982"/>
                    <a:pt x="1201358" y="142443"/>
                    <a:pt x="1207995" y="140673"/>
                  </a:cubicBezTo>
                  <a:cubicBezTo>
                    <a:pt x="1224808" y="136248"/>
                    <a:pt x="1225693" y="136248"/>
                    <a:pt x="1235869" y="135363"/>
                  </a:cubicBezTo>
                  <a:cubicBezTo>
                    <a:pt x="1240736" y="135363"/>
                    <a:pt x="1244276" y="132709"/>
                    <a:pt x="1243833" y="129611"/>
                  </a:cubicBezTo>
                  <a:cubicBezTo>
                    <a:pt x="1242948" y="126957"/>
                    <a:pt x="1249585" y="122532"/>
                    <a:pt x="1257992" y="119878"/>
                  </a:cubicBezTo>
                  <a:cubicBezTo>
                    <a:pt x="1266398" y="117223"/>
                    <a:pt x="1278344" y="111471"/>
                    <a:pt x="1284539" y="107489"/>
                  </a:cubicBezTo>
                  <a:cubicBezTo>
                    <a:pt x="1290733" y="103507"/>
                    <a:pt x="1303122" y="98640"/>
                    <a:pt x="1312413" y="97312"/>
                  </a:cubicBezTo>
                  <a:cubicBezTo>
                    <a:pt x="1321262" y="95543"/>
                    <a:pt x="1328784" y="92446"/>
                    <a:pt x="1328784" y="90233"/>
                  </a:cubicBezTo>
                  <a:cubicBezTo>
                    <a:pt x="1328784" y="88021"/>
                    <a:pt x="1332766" y="86251"/>
                    <a:pt x="1337633" y="86251"/>
                  </a:cubicBezTo>
                  <a:cubicBezTo>
                    <a:pt x="1342500" y="86251"/>
                    <a:pt x="1346482" y="84481"/>
                    <a:pt x="1346482" y="82269"/>
                  </a:cubicBezTo>
                  <a:cubicBezTo>
                    <a:pt x="1346482" y="80057"/>
                    <a:pt x="1350022" y="78730"/>
                    <a:pt x="1354446" y="79172"/>
                  </a:cubicBezTo>
                  <a:cubicBezTo>
                    <a:pt x="1358428" y="80057"/>
                    <a:pt x="1364622" y="76960"/>
                    <a:pt x="1367277" y="72535"/>
                  </a:cubicBezTo>
                  <a:cubicBezTo>
                    <a:pt x="1370817" y="68111"/>
                    <a:pt x="1376569" y="65898"/>
                    <a:pt x="1381878" y="67226"/>
                  </a:cubicBezTo>
                  <a:cubicBezTo>
                    <a:pt x="1387188" y="68553"/>
                    <a:pt x="1391612" y="66783"/>
                    <a:pt x="1393382" y="62359"/>
                  </a:cubicBezTo>
                  <a:cubicBezTo>
                    <a:pt x="1394709" y="58377"/>
                    <a:pt x="1398691" y="55280"/>
                    <a:pt x="1402231" y="55280"/>
                  </a:cubicBezTo>
                  <a:cubicBezTo>
                    <a:pt x="1405770" y="55280"/>
                    <a:pt x="1408425" y="53510"/>
                    <a:pt x="1408425" y="51297"/>
                  </a:cubicBezTo>
                  <a:cubicBezTo>
                    <a:pt x="1408425" y="49085"/>
                    <a:pt x="1418602" y="44661"/>
                    <a:pt x="1430548" y="41564"/>
                  </a:cubicBezTo>
                  <a:cubicBezTo>
                    <a:pt x="1445591" y="37581"/>
                    <a:pt x="1450901" y="34484"/>
                    <a:pt x="1447361" y="31830"/>
                  </a:cubicBezTo>
                  <a:cubicBezTo>
                    <a:pt x="1443379" y="29175"/>
                    <a:pt x="1444264" y="28732"/>
                    <a:pt x="1450016" y="30502"/>
                  </a:cubicBezTo>
                  <a:cubicBezTo>
                    <a:pt x="1454883" y="32272"/>
                    <a:pt x="1464617" y="29175"/>
                    <a:pt x="1473908" y="23423"/>
                  </a:cubicBezTo>
                  <a:cubicBezTo>
                    <a:pt x="1529657" y="-11531"/>
                    <a:pt x="1525232" y="-10646"/>
                    <a:pt x="1546028" y="10149"/>
                  </a:cubicBezTo>
                  <a:cubicBezTo>
                    <a:pt x="1564611" y="28732"/>
                    <a:pt x="1568150" y="45546"/>
                    <a:pt x="1552664" y="42891"/>
                  </a:cubicBezTo>
                  <a:cubicBezTo>
                    <a:pt x="1548240" y="42006"/>
                    <a:pt x="1541603" y="45103"/>
                    <a:pt x="1537621" y="49970"/>
                  </a:cubicBezTo>
                  <a:cubicBezTo>
                    <a:pt x="1527887" y="60589"/>
                    <a:pt x="1514614" y="65456"/>
                    <a:pt x="1514614" y="58377"/>
                  </a:cubicBezTo>
                  <a:cubicBezTo>
                    <a:pt x="1514171" y="55280"/>
                    <a:pt x="1511959" y="56164"/>
                    <a:pt x="1508419" y="61031"/>
                  </a:cubicBezTo>
                  <a:cubicBezTo>
                    <a:pt x="1505322" y="65013"/>
                    <a:pt x="1498243" y="68553"/>
                    <a:pt x="1492933" y="68553"/>
                  </a:cubicBezTo>
                  <a:cubicBezTo>
                    <a:pt x="1488066" y="68553"/>
                    <a:pt x="1479660" y="72535"/>
                    <a:pt x="1474350" y="77845"/>
                  </a:cubicBezTo>
                  <a:cubicBezTo>
                    <a:pt x="1469484" y="82712"/>
                    <a:pt x="1464174" y="85809"/>
                    <a:pt x="1462847" y="84481"/>
                  </a:cubicBezTo>
                  <a:cubicBezTo>
                    <a:pt x="1461077" y="83154"/>
                    <a:pt x="1457095" y="86251"/>
                    <a:pt x="1453555" y="91118"/>
                  </a:cubicBezTo>
                  <a:cubicBezTo>
                    <a:pt x="1449131" y="97312"/>
                    <a:pt x="1443821" y="99525"/>
                    <a:pt x="1436742" y="98197"/>
                  </a:cubicBezTo>
                  <a:cubicBezTo>
                    <a:pt x="1430990" y="97312"/>
                    <a:pt x="1426123" y="98197"/>
                    <a:pt x="1426123" y="99967"/>
                  </a:cubicBezTo>
                  <a:cubicBezTo>
                    <a:pt x="1426123" y="102179"/>
                    <a:pt x="1424796" y="103507"/>
                    <a:pt x="1423026" y="103064"/>
                  </a:cubicBezTo>
                  <a:cubicBezTo>
                    <a:pt x="1416389" y="101737"/>
                    <a:pt x="1396037" y="112356"/>
                    <a:pt x="1390285" y="120320"/>
                  </a:cubicBezTo>
                  <a:cubicBezTo>
                    <a:pt x="1386745" y="124744"/>
                    <a:pt x="1381436" y="128284"/>
                    <a:pt x="1378781" y="128727"/>
                  </a:cubicBezTo>
                  <a:cubicBezTo>
                    <a:pt x="1375684" y="129169"/>
                    <a:pt x="1369047" y="129611"/>
                    <a:pt x="1364622" y="130054"/>
                  </a:cubicBezTo>
                  <a:cubicBezTo>
                    <a:pt x="1359756" y="130054"/>
                    <a:pt x="1350022" y="135806"/>
                    <a:pt x="1342500" y="142000"/>
                  </a:cubicBezTo>
                  <a:cubicBezTo>
                    <a:pt x="1334978" y="148194"/>
                    <a:pt x="1328784" y="152176"/>
                    <a:pt x="1328784" y="150407"/>
                  </a:cubicBezTo>
                  <a:cubicBezTo>
                    <a:pt x="1328784" y="148637"/>
                    <a:pt x="1325687" y="149522"/>
                    <a:pt x="1322147" y="152619"/>
                  </a:cubicBezTo>
                  <a:cubicBezTo>
                    <a:pt x="1318608" y="155274"/>
                    <a:pt x="1313741" y="156601"/>
                    <a:pt x="1311528" y="155274"/>
                  </a:cubicBezTo>
                  <a:cubicBezTo>
                    <a:pt x="1309316" y="153504"/>
                    <a:pt x="1306219" y="154389"/>
                    <a:pt x="1304449" y="156601"/>
                  </a:cubicBezTo>
                  <a:cubicBezTo>
                    <a:pt x="1303122" y="159256"/>
                    <a:pt x="1298697" y="159698"/>
                    <a:pt x="1294715" y="158371"/>
                  </a:cubicBezTo>
                  <a:cubicBezTo>
                    <a:pt x="1289848" y="156601"/>
                    <a:pt x="1284096" y="160141"/>
                    <a:pt x="1277017" y="168547"/>
                  </a:cubicBezTo>
                  <a:cubicBezTo>
                    <a:pt x="1271708" y="175626"/>
                    <a:pt x="1266841" y="179166"/>
                    <a:pt x="1266841" y="176069"/>
                  </a:cubicBezTo>
                  <a:cubicBezTo>
                    <a:pt x="1266841" y="172972"/>
                    <a:pt x="1258877" y="176069"/>
                    <a:pt x="1247815" y="183148"/>
                  </a:cubicBezTo>
                  <a:cubicBezTo>
                    <a:pt x="1237639" y="190227"/>
                    <a:pt x="1221268" y="197307"/>
                    <a:pt x="1211534" y="199076"/>
                  </a:cubicBezTo>
                  <a:cubicBezTo>
                    <a:pt x="1201800" y="200846"/>
                    <a:pt x="1191624" y="204386"/>
                    <a:pt x="1188969" y="206156"/>
                  </a:cubicBezTo>
                  <a:cubicBezTo>
                    <a:pt x="1186314" y="208368"/>
                    <a:pt x="1180120" y="209695"/>
                    <a:pt x="1175696" y="209253"/>
                  </a:cubicBezTo>
                  <a:cubicBezTo>
                    <a:pt x="1170829" y="208368"/>
                    <a:pt x="1166847" y="209695"/>
                    <a:pt x="1166404" y="211907"/>
                  </a:cubicBezTo>
                  <a:cubicBezTo>
                    <a:pt x="1165519" y="218102"/>
                    <a:pt x="1154458" y="223411"/>
                    <a:pt x="1147379" y="221199"/>
                  </a:cubicBezTo>
                  <a:cubicBezTo>
                    <a:pt x="1143397" y="219872"/>
                    <a:pt x="1132778" y="222969"/>
                    <a:pt x="1123044" y="227836"/>
                  </a:cubicBezTo>
                  <a:cubicBezTo>
                    <a:pt x="1113310" y="232703"/>
                    <a:pt x="1100036" y="236685"/>
                    <a:pt x="1092957" y="236685"/>
                  </a:cubicBezTo>
                  <a:cubicBezTo>
                    <a:pt x="1085878" y="236685"/>
                    <a:pt x="1081453" y="238455"/>
                    <a:pt x="1083223" y="241109"/>
                  </a:cubicBezTo>
                  <a:cubicBezTo>
                    <a:pt x="1085436" y="245091"/>
                    <a:pt x="1077029" y="247746"/>
                    <a:pt x="1066853" y="246419"/>
                  </a:cubicBezTo>
                  <a:cubicBezTo>
                    <a:pt x="1065525" y="245976"/>
                    <a:pt x="1061543" y="248631"/>
                    <a:pt x="1058888" y="252171"/>
                  </a:cubicBezTo>
                  <a:cubicBezTo>
                    <a:pt x="1052694" y="259692"/>
                    <a:pt x="1038978" y="261462"/>
                    <a:pt x="1043403" y="254383"/>
                  </a:cubicBezTo>
                  <a:cubicBezTo>
                    <a:pt x="1044730" y="252171"/>
                    <a:pt x="1044287" y="249958"/>
                    <a:pt x="1042075" y="249958"/>
                  </a:cubicBezTo>
                  <a:cubicBezTo>
                    <a:pt x="1039421" y="249958"/>
                    <a:pt x="1036323" y="253055"/>
                    <a:pt x="1034996" y="257038"/>
                  </a:cubicBezTo>
                  <a:cubicBezTo>
                    <a:pt x="1033226" y="261020"/>
                    <a:pt x="1029244" y="263232"/>
                    <a:pt x="1025705" y="261462"/>
                  </a:cubicBezTo>
                  <a:cubicBezTo>
                    <a:pt x="1022165" y="260135"/>
                    <a:pt x="1019068" y="260577"/>
                    <a:pt x="1019068" y="262789"/>
                  </a:cubicBezTo>
                  <a:cubicBezTo>
                    <a:pt x="1019068" y="265002"/>
                    <a:pt x="1014201" y="266771"/>
                    <a:pt x="1008449" y="266771"/>
                  </a:cubicBezTo>
                  <a:cubicBezTo>
                    <a:pt x="993848" y="266771"/>
                    <a:pt x="965974" y="276505"/>
                    <a:pt x="965974" y="281372"/>
                  </a:cubicBezTo>
                  <a:cubicBezTo>
                    <a:pt x="965974" y="284027"/>
                    <a:pt x="962434" y="285354"/>
                    <a:pt x="958452" y="284470"/>
                  </a:cubicBezTo>
                  <a:cubicBezTo>
                    <a:pt x="954027" y="284027"/>
                    <a:pt x="947833" y="284912"/>
                    <a:pt x="945178" y="286682"/>
                  </a:cubicBezTo>
                  <a:cubicBezTo>
                    <a:pt x="942081" y="288894"/>
                    <a:pt x="939426" y="288894"/>
                    <a:pt x="939426" y="286682"/>
                  </a:cubicBezTo>
                  <a:cubicBezTo>
                    <a:pt x="939426" y="284912"/>
                    <a:pt x="937657" y="285797"/>
                    <a:pt x="935444" y="289336"/>
                  </a:cubicBezTo>
                  <a:cubicBezTo>
                    <a:pt x="933232" y="292434"/>
                    <a:pt x="926595" y="295531"/>
                    <a:pt x="919959" y="295531"/>
                  </a:cubicBezTo>
                  <a:cubicBezTo>
                    <a:pt x="913764" y="295531"/>
                    <a:pt x="908455" y="296416"/>
                    <a:pt x="908455" y="298186"/>
                  </a:cubicBezTo>
                  <a:cubicBezTo>
                    <a:pt x="908455" y="299955"/>
                    <a:pt x="904915" y="301283"/>
                    <a:pt x="900933" y="301725"/>
                  </a:cubicBezTo>
                  <a:cubicBezTo>
                    <a:pt x="896509" y="302168"/>
                    <a:pt x="884120" y="303495"/>
                    <a:pt x="873059" y="305265"/>
                  </a:cubicBezTo>
                  <a:cubicBezTo>
                    <a:pt x="861997" y="307035"/>
                    <a:pt x="849166" y="308804"/>
                    <a:pt x="844299" y="309247"/>
                  </a:cubicBezTo>
                  <a:cubicBezTo>
                    <a:pt x="839432" y="309689"/>
                    <a:pt x="831026" y="312344"/>
                    <a:pt x="825716" y="315441"/>
                  </a:cubicBezTo>
                  <a:cubicBezTo>
                    <a:pt x="819080" y="318981"/>
                    <a:pt x="815540" y="319423"/>
                    <a:pt x="815540" y="316326"/>
                  </a:cubicBezTo>
                  <a:cubicBezTo>
                    <a:pt x="815540" y="314114"/>
                    <a:pt x="811558" y="315884"/>
                    <a:pt x="806691" y="320751"/>
                  </a:cubicBezTo>
                  <a:cubicBezTo>
                    <a:pt x="801824" y="325618"/>
                    <a:pt x="792975" y="329600"/>
                    <a:pt x="786781" y="329600"/>
                  </a:cubicBezTo>
                  <a:cubicBezTo>
                    <a:pt x="780586" y="329600"/>
                    <a:pt x="774392" y="332254"/>
                    <a:pt x="773065" y="335351"/>
                  </a:cubicBezTo>
                  <a:cubicBezTo>
                    <a:pt x="771737" y="339334"/>
                    <a:pt x="765985" y="340661"/>
                    <a:pt x="758021" y="339334"/>
                  </a:cubicBezTo>
                  <a:cubicBezTo>
                    <a:pt x="750500" y="338449"/>
                    <a:pt x="744748" y="339334"/>
                    <a:pt x="744748" y="341546"/>
                  </a:cubicBezTo>
                  <a:cubicBezTo>
                    <a:pt x="744748" y="343758"/>
                    <a:pt x="742093" y="345970"/>
                    <a:pt x="739438" y="346413"/>
                  </a:cubicBezTo>
                  <a:cubicBezTo>
                    <a:pt x="692981" y="350837"/>
                    <a:pt x="657585" y="357474"/>
                    <a:pt x="651833" y="362783"/>
                  </a:cubicBezTo>
                  <a:cubicBezTo>
                    <a:pt x="643869" y="370305"/>
                    <a:pt x="636790" y="371632"/>
                    <a:pt x="640772" y="365438"/>
                  </a:cubicBezTo>
                  <a:cubicBezTo>
                    <a:pt x="642099" y="363226"/>
                    <a:pt x="636790" y="364553"/>
                    <a:pt x="628825" y="368535"/>
                  </a:cubicBezTo>
                  <a:cubicBezTo>
                    <a:pt x="620861" y="372075"/>
                    <a:pt x="608030" y="375615"/>
                    <a:pt x="600066" y="375615"/>
                  </a:cubicBezTo>
                  <a:cubicBezTo>
                    <a:pt x="592102" y="376057"/>
                    <a:pt x="585465" y="377384"/>
                    <a:pt x="585465" y="379154"/>
                  </a:cubicBezTo>
                  <a:cubicBezTo>
                    <a:pt x="585465" y="380482"/>
                    <a:pt x="578386" y="381809"/>
                    <a:pt x="569537" y="381809"/>
                  </a:cubicBezTo>
                  <a:cubicBezTo>
                    <a:pt x="560688" y="381809"/>
                    <a:pt x="552281" y="383579"/>
                    <a:pt x="550511" y="386233"/>
                  </a:cubicBezTo>
                  <a:cubicBezTo>
                    <a:pt x="549184" y="388446"/>
                    <a:pt x="542990" y="391543"/>
                    <a:pt x="536795" y="393313"/>
                  </a:cubicBezTo>
                  <a:cubicBezTo>
                    <a:pt x="528389" y="395967"/>
                    <a:pt x="527504" y="395525"/>
                    <a:pt x="532371" y="391985"/>
                  </a:cubicBezTo>
                  <a:cubicBezTo>
                    <a:pt x="535911" y="389331"/>
                    <a:pt x="538123" y="387118"/>
                    <a:pt x="536795" y="387118"/>
                  </a:cubicBezTo>
                  <a:cubicBezTo>
                    <a:pt x="515115" y="384021"/>
                    <a:pt x="494763" y="385348"/>
                    <a:pt x="489896" y="390658"/>
                  </a:cubicBezTo>
                  <a:cubicBezTo>
                    <a:pt x="486356" y="394198"/>
                    <a:pt x="483701" y="394640"/>
                    <a:pt x="483701" y="391985"/>
                  </a:cubicBezTo>
                  <a:cubicBezTo>
                    <a:pt x="483701" y="388446"/>
                    <a:pt x="478392" y="389331"/>
                    <a:pt x="468658" y="393313"/>
                  </a:cubicBezTo>
                  <a:cubicBezTo>
                    <a:pt x="460251" y="396852"/>
                    <a:pt x="452287" y="398622"/>
                    <a:pt x="450960" y="397295"/>
                  </a:cubicBezTo>
                  <a:cubicBezTo>
                    <a:pt x="449633" y="395967"/>
                    <a:pt x="445650" y="396852"/>
                    <a:pt x="442553" y="399507"/>
                  </a:cubicBezTo>
                  <a:cubicBezTo>
                    <a:pt x="439014" y="402604"/>
                    <a:pt x="430607" y="405259"/>
                    <a:pt x="423528" y="406144"/>
                  </a:cubicBezTo>
                  <a:cubicBezTo>
                    <a:pt x="416006" y="407029"/>
                    <a:pt x="408485" y="408356"/>
                    <a:pt x="406272" y="409683"/>
                  </a:cubicBezTo>
                  <a:cubicBezTo>
                    <a:pt x="403618" y="410568"/>
                    <a:pt x="396981" y="411453"/>
                    <a:pt x="390786" y="411453"/>
                  </a:cubicBezTo>
                  <a:cubicBezTo>
                    <a:pt x="384592" y="411453"/>
                    <a:pt x="377070" y="414108"/>
                    <a:pt x="373531" y="417205"/>
                  </a:cubicBezTo>
                  <a:cubicBezTo>
                    <a:pt x="370434" y="420302"/>
                    <a:pt x="362470" y="422514"/>
                    <a:pt x="355833" y="422514"/>
                  </a:cubicBezTo>
                  <a:cubicBezTo>
                    <a:pt x="349638" y="422072"/>
                    <a:pt x="343444" y="422072"/>
                    <a:pt x="342117" y="422514"/>
                  </a:cubicBezTo>
                  <a:cubicBezTo>
                    <a:pt x="340789" y="422957"/>
                    <a:pt x="335038" y="423842"/>
                    <a:pt x="328843" y="425169"/>
                  </a:cubicBezTo>
                  <a:cubicBezTo>
                    <a:pt x="322649" y="426054"/>
                    <a:pt x="312473" y="429151"/>
                    <a:pt x="306278" y="431806"/>
                  </a:cubicBezTo>
                  <a:cubicBezTo>
                    <a:pt x="299641" y="434461"/>
                    <a:pt x="290792" y="436230"/>
                    <a:pt x="286368" y="435788"/>
                  </a:cubicBezTo>
                  <a:cubicBezTo>
                    <a:pt x="281501" y="435346"/>
                    <a:pt x="277076" y="435346"/>
                    <a:pt x="275749" y="435788"/>
                  </a:cubicBezTo>
                  <a:cubicBezTo>
                    <a:pt x="269555" y="438000"/>
                    <a:pt x="252299" y="440212"/>
                    <a:pt x="216018" y="442425"/>
                  </a:cubicBezTo>
                  <a:cubicBezTo>
                    <a:pt x="166021" y="445964"/>
                    <a:pt x="120448" y="452601"/>
                    <a:pt x="114254" y="457911"/>
                  </a:cubicBezTo>
                  <a:cubicBezTo>
                    <a:pt x="111599" y="460123"/>
                    <a:pt x="101423" y="462335"/>
                    <a:pt x="92132" y="462778"/>
                  </a:cubicBezTo>
                  <a:cubicBezTo>
                    <a:pt x="82398" y="463662"/>
                    <a:pt x="73106" y="465875"/>
                    <a:pt x="71779" y="468087"/>
                  </a:cubicBezTo>
                  <a:cubicBezTo>
                    <a:pt x="70009" y="470299"/>
                    <a:pt x="66027" y="470742"/>
                    <a:pt x="62930" y="468529"/>
                  </a:cubicBezTo>
                  <a:cubicBezTo>
                    <a:pt x="55851" y="464105"/>
                    <a:pt x="41250" y="462778"/>
                    <a:pt x="41250" y="466317"/>
                  </a:cubicBezTo>
                  <a:cubicBezTo>
                    <a:pt x="41250" y="467644"/>
                    <a:pt x="35055" y="469414"/>
                    <a:pt x="27976" y="469857"/>
                  </a:cubicBezTo>
                  <a:cubicBezTo>
                    <a:pt x="18685" y="470742"/>
                    <a:pt x="14703" y="468972"/>
                    <a:pt x="14703" y="46454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="" xmlns:a16="http://schemas.microsoft.com/office/drawing/2014/main" id="{B41E4037-6344-490D-AFA1-FA7438EA6FE6}"/>
                </a:ext>
              </a:extLst>
            </p:cNvPr>
            <p:cNvSpPr/>
            <p:nvPr/>
          </p:nvSpPr>
          <p:spPr>
            <a:xfrm flipV="1">
              <a:off x="6606786" y="4328476"/>
              <a:ext cx="1594914" cy="474114"/>
            </a:xfrm>
            <a:custGeom>
              <a:avLst/>
              <a:gdLst>
                <a:gd name="connsiteX0" fmla="*/ 18629 w 1594914"/>
                <a:gd name="connsiteY0" fmla="*/ 458876 h 474114"/>
                <a:gd name="connsiteX1" fmla="*/ -7476 w 1594914"/>
                <a:gd name="connsiteY1" fmla="*/ 427020 h 474114"/>
                <a:gd name="connsiteX2" fmla="*/ 16417 w 1594914"/>
                <a:gd name="connsiteY2" fmla="*/ 424365 h 474114"/>
                <a:gd name="connsiteX3" fmla="*/ 39867 w 1594914"/>
                <a:gd name="connsiteY3" fmla="*/ 421268 h 474114"/>
                <a:gd name="connsiteX4" fmla="*/ 55352 w 1594914"/>
                <a:gd name="connsiteY4" fmla="*/ 420825 h 474114"/>
                <a:gd name="connsiteX5" fmla="*/ 108447 w 1594914"/>
                <a:gd name="connsiteY5" fmla="*/ 419498 h 474114"/>
                <a:gd name="connsiteX6" fmla="*/ 135879 w 1594914"/>
                <a:gd name="connsiteY6" fmla="*/ 415516 h 474114"/>
                <a:gd name="connsiteX7" fmla="*/ 138091 w 1594914"/>
                <a:gd name="connsiteY7" fmla="*/ 413746 h 474114"/>
                <a:gd name="connsiteX8" fmla="*/ 159771 w 1594914"/>
                <a:gd name="connsiteY8" fmla="*/ 407552 h 474114"/>
                <a:gd name="connsiteX9" fmla="*/ 191185 w 1594914"/>
                <a:gd name="connsiteY9" fmla="*/ 411976 h 474114"/>
                <a:gd name="connsiteX10" fmla="*/ 198707 w 1594914"/>
                <a:gd name="connsiteY10" fmla="*/ 410206 h 474114"/>
                <a:gd name="connsiteX11" fmla="*/ 223926 w 1594914"/>
                <a:gd name="connsiteY11" fmla="*/ 404012 h 474114"/>
                <a:gd name="connsiteX12" fmla="*/ 231448 w 1594914"/>
                <a:gd name="connsiteY12" fmla="*/ 400915 h 474114"/>
                <a:gd name="connsiteX13" fmla="*/ 245607 w 1594914"/>
                <a:gd name="connsiteY13" fmla="*/ 398703 h 474114"/>
                <a:gd name="connsiteX14" fmla="*/ 273923 w 1594914"/>
                <a:gd name="connsiteY14" fmla="*/ 392066 h 474114"/>
                <a:gd name="connsiteX15" fmla="*/ 308435 w 1594914"/>
                <a:gd name="connsiteY15" fmla="*/ 385429 h 474114"/>
                <a:gd name="connsiteX16" fmla="*/ 331000 w 1594914"/>
                <a:gd name="connsiteY16" fmla="*/ 382774 h 474114"/>
                <a:gd name="connsiteX17" fmla="*/ 349583 w 1594914"/>
                <a:gd name="connsiteY17" fmla="*/ 378350 h 474114"/>
                <a:gd name="connsiteX18" fmla="*/ 443825 w 1594914"/>
                <a:gd name="connsiteY18" fmla="*/ 364191 h 474114"/>
                <a:gd name="connsiteX19" fmla="*/ 456656 w 1594914"/>
                <a:gd name="connsiteY19" fmla="*/ 360652 h 474114"/>
                <a:gd name="connsiteX20" fmla="*/ 488513 w 1594914"/>
                <a:gd name="connsiteY20" fmla="*/ 353573 h 474114"/>
                <a:gd name="connsiteX21" fmla="*/ 561075 w 1594914"/>
                <a:gd name="connsiteY21" fmla="*/ 336759 h 474114"/>
                <a:gd name="connsiteX22" fmla="*/ 623018 w 1594914"/>
                <a:gd name="connsiteY22" fmla="*/ 325698 h 474114"/>
                <a:gd name="connsiteX23" fmla="*/ 642486 w 1594914"/>
                <a:gd name="connsiteY23" fmla="*/ 321274 h 474114"/>
                <a:gd name="connsiteX24" fmla="*/ 663281 w 1594914"/>
                <a:gd name="connsiteY24" fmla="*/ 312867 h 474114"/>
                <a:gd name="connsiteX25" fmla="*/ 669475 w 1594914"/>
                <a:gd name="connsiteY25" fmla="*/ 311097 h 474114"/>
                <a:gd name="connsiteX26" fmla="*/ 679209 w 1594914"/>
                <a:gd name="connsiteY26" fmla="*/ 310212 h 474114"/>
                <a:gd name="connsiteX27" fmla="*/ 703102 w 1594914"/>
                <a:gd name="connsiteY27" fmla="*/ 303133 h 474114"/>
                <a:gd name="connsiteX28" fmla="*/ 719915 w 1594914"/>
                <a:gd name="connsiteY28" fmla="*/ 300036 h 474114"/>
                <a:gd name="connsiteX29" fmla="*/ 734958 w 1594914"/>
                <a:gd name="connsiteY29" fmla="*/ 296496 h 474114"/>
                <a:gd name="connsiteX30" fmla="*/ 762390 w 1594914"/>
                <a:gd name="connsiteY30" fmla="*/ 289417 h 474114"/>
                <a:gd name="connsiteX31" fmla="*/ 792919 w 1594914"/>
                <a:gd name="connsiteY31" fmla="*/ 283223 h 474114"/>
                <a:gd name="connsiteX32" fmla="*/ 809732 w 1594914"/>
                <a:gd name="connsiteY32" fmla="*/ 278798 h 474114"/>
                <a:gd name="connsiteX33" fmla="*/ 821236 w 1594914"/>
                <a:gd name="connsiteY33" fmla="*/ 273489 h 474114"/>
                <a:gd name="connsiteX34" fmla="*/ 870791 w 1594914"/>
                <a:gd name="connsiteY34" fmla="*/ 258888 h 474114"/>
                <a:gd name="connsiteX35" fmla="*/ 889816 w 1594914"/>
                <a:gd name="connsiteY35" fmla="*/ 251809 h 474114"/>
                <a:gd name="connsiteX36" fmla="*/ 903532 w 1594914"/>
                <a:gd name="connsiteY36" fmla="*/ 245172 h 474114"/>
                <a:gd name="connsiteX37" fmla="*/ 924327 w 1594914"/>
                <a:gd name="connsiteY37" fmla="*/ 238093 h 474114"/>
                <a:gd name="connsiteX38" fmla="*/ 937601 w 1594914"/>
                <a:gd name="connsiteY38" fmla="*/ 236323 h 474114"/>
                <a:gd name="connsiteX39" fmla="*/ 949990 w 1594914"/>
                <a:gd name="connsiteY39" fmla="*/ 232341 h 474114"/>
                <a:gd name="connsiteX40" fmla="*/ 964148 w 1594914"/>
                <a:gd name="connsiteY40" fmla="*/ 227916 h 474114"/>
                <a:gd name="connsiteX41" fmla="*/ 981404 w 1594914"/>
                <a:gd name="connsiteY41" fmla="*/ 222164 h 474114"/>
                <a:gd name="connsiteX42" fmla="*/ 1024321 w 1594914"/>
                <a:gd name="connsiteY42" fmla="*/ 206679 h 474114"/>
                <a:gd name="connsiteX43" fmla="*/ 1060603 w 1594914"/>
                <a:gd name="connsiteY43" fmla="*/ 195175 h 474114"/>
                <a:gd name="connsiteX44" fmla="*/ 1067682 w 1594914"/>
                <a:gd name="connsiteY44" fmla="*/ 192520 h 474114"/>
                <a:gd name="connsiteX45" fmla="*/ 1073876 w 1594914"/>
                <a:gd name="connsiteY45" fmla="*/ 189423 h 474114"/>
                <a:gd name="connsiteX46" fmla="*/ 1083168 w 1594914"/>
                <a:gd name="connsiteY46" fmla="*/ 188981 h 474114"/>
                <a:gd name="connsiteX47" fmla="*/ 1101308 w 1594914"/>
                <a:gd name="connsiteY47" fmla="*/ 184114 h 474114"/>
                <a:gd name="connsiteX48" fmla="*/ 1106175 w 1594914"/>
                <a:gd name="connsiteY48" fmla="*/ 180574 h 474114"/>
                <a:gd name="connsiteX49" fmla="*/ 1125200 w 1594914"/>
                <a:gd name="connsiteY49" fmla="*/ 166416 h 474114"/>
                <a:gd name="connsiteX50" fmla="*/ 1138474 w 1594914"/>
                <a:gd name="connsiteY50" fmla="*/ 161991 h 474114"/>
                <a:gd name="connsiteX51" fmla="*/ 1176967 w 1594914"/>
                <a:gd name="connsiteY51" fmla="*/ 147833 h 474114"/>
                <a:gd name="connsiteX52" fmla="*/ 1189356 w 1594914"/>
                <a:gd name="connsiteY52" fmla="*/ 144293 h 474114"/>
                <a:gd name="connsiteX53" fmla="*/ 1203072 w 1594914"/>
                <a:gd name="connsiteY53" fmla="*/ 139426 h 474114"/>
                <a:gd name="connsiteX54" fmla="*/ 1213691 w 1594914"/>
                <a:gd name="connsiteY54" fmla="*/ 135001 h 474114"/>
                <a:gd name="connsiteX55" fmla="*/ 1219885 w 1594914"/>
                <a:gd name="connsiteY55" fmla="*/ 130577 h 474114"/>
                <a:gd name="connsiteX56" fmla="*/ 1227849 w 1594914"/>
                <a:gd name="connsiteY56" fmla="*/ 126595 h 474114"/>
                <a:gd name="connsiteX57" fmla="*/ 1243777 w 1594914"/>
                <a:gd name="connsiteY57" fmla="*/ 120401 h 474114"/>
                <a:gd name="connsiteX58" fmla="*/ 1263688 w 1594914"/>
                <a:gd name="connsiteY58" fmla="*/ 113764 h 474114"/>
                <a:gd name="connsiteX59" fmla="*/ 1277846 w 1594914"/>
                <a:gd name="connsiteY59" fmla="*/ 107569 h 474114"/>
                <a:gd name="connsiteX60" fmla="*/ 1287138 w 1594914"/>
                <a:gd name="connsiteY60" fmla="*/ 100490 h 474114"/>
                <a:gd name="connsiteX61" fmla="*/ 1288465 w 1594914"/>
                <a:gd name="connsiteY61" fmla="*/ 92969 h 474114"/>
                <a:gd name="connsiteX62" fmla="*/ 1300854 w 1594914"/>
                <a:gd name="connsiteY62" fmla="*/ 98278 h 474114"/>
                <a:gd name="connsiteX63" fmla="*/ 1309703 w 1594914"/>
                <a:gd name="connsiteY63" fmla="*/ 100933 h 474114"/>
                <a:gd name="connsiteX64" fmla="*/ 1312800 w 1594914"/>
                <a:gd name="connsiteY64" fmla="*/ 95181 h 474114"/>
                <a:gd name="connsiteX65" fmla="*/ 1319879 w 1594914"/>
                <a:gd name="connsiteY65" fmla="*/ 91199 h 474114"/>
                <a:gd name="connsiteX66" fmla="*/ 1342002 w 1594914"/>
                <a:gd name="connsiteY66" fmla="*/ 81907 h 474114"/>
                <a:gd name="connsiteX67" fmla="*/ 1364124 w 1594914"/>
                <a:gd name="connsiteY67" fmla="*/ 72173 h 474114"/>
                <a:gd name="connsiteX68" fmla="*/ 1370761 w 1594914"/>
                <a:gd name="connsiteY68" fmla="*/ 69961 h 474114"/>
                <a:gd name="connsiteX69" fmla="*/ 1379610 w 1594914"/>
                <a:gd name="connsiteY69" fmla="*/ 68634 h 474114"/>
                <a:gd name="connsiteX70" fmla="*/ 1387574 w 1594914"/>
                <a:gd name="connsiteY70" fmla="*/ 66864 h 474114"/>
                <a:gd name="connsiteX71" fmla="*/ 1399078 w 1594914"/>
                <a:gd name="connsiteY71" fmla="*/ 58457 h 474114"/>
                <a:gd name="connsiteX72" fmla="*/ 1421643 w 1594914"/>
                <a:gd name="connsiteY72" fmla="*/ 48723 h 474114"/>
                <a:gd name="connsiteX73" fmla="*/ 1441111 w 1594914"/>
                <a:gd name="connsiteY73" fmla="*/ 43856 h 474114"/>
                <a:gd name="connsiteX74" fmla="*/ 1453500 w 1594914"/>
                <a:gd name="connsiteY74" fmla="*/ 36777 h 474114"/>
                <a:gd name="connsiteX75" fmla="*/ 1463676 w 1594914"/>
                <a:gd name="connsiteY75" fmla="*/ 28813 h 474114"/>
                <a:gd name="connsiteX76" fmla="*/ 1476065 w 1594914"/>
                <a:gd name="connsiteY76" fmla="*/ 21734 h 474114"/>
                <a:gd name="connsiteX77" fmla="*/ 1495975 w 1594914"/>
                <a:gd name="connsiteY77" fmla="*/ 13770 h 474114"/>
                <a:gd name="connsiteX78" fmla="*/ 1509691 w 1594914"/>
                <a:gd name="connsiteY78" fmla="*/ 6690 h 474114"/>
                <a:gd name="connsiteX79" fmla="*/ 1527831 w 1594914"/>
                <a:gd name="connsiteY79" fmla="*/ 54 h 474114"/>
                <a:gd name="connsiteX80" fmla="*/ 1552609 w 1594914"/>
                <a:gd name="connsiteY80" fmla="*/ 4478 h 474114"/>
                <a:gd name="connsiteX81" fmla="*/ 1575174 w 1594914"/>
                <a:gd name="connsiteY81" fmla="*/ 18194 h 474114"/>
                <a:gd name="connsiteX82" fmla="*/ 1576501 w 1594914"/>
                <a:gd name="connsiteY82" fmla="*/ 31025 h 474114"/>
                <a:gd name="connsiteX83" fmla="*/ 1567652 w 1594914"/>
                <a:gd name="connsiteY83" fmla="*/ 38105 h 474114"/>
                <a:gd name="connsiteX84" fmla="*/ 1563228 w 1594914"/>
                <a:gd name="connsiteY84" fmla="*/ 39874 h 474114"/>
                <a:gd name="connsiteX85" fmla="*/ 1551724 w 1594914"/>
                <a:gd name="connsiteY85" fmla="*/ 44299 h 474114"/>
                <a:gd name="connsiteX86" fmla="*/ 1536238 w 1594914"/>
                <a:gd name="connsiteY86" fmla="*/ 48723 h 474114"/>
                <a:gd name="connsiteX87" fmla="*/ 1525177 w 1594914"/>
                <a:gd name="connsiteY87" fmla="*/ 52705 h 474114"/>
                <a:gd name="connsiteX88" fmla="*/ 1509248 w 1594914"/>
                <a:gd name="connsiteY88" fmla="*/ 59785 h 474114"/>
                <a:gd name="connsiteX89" fmla="*/ 1489781 w 1594914"/>
                <a:gd name="connsiteY89" fmla="*/ 66421 h 474114"/>
                <a:gd name="connsiteX90" fmla="*/ 1474737 w 1594914"/>
                <a:gd name="connsiteY90" fmla="*/ 73058 h 474114"/>
                <a:gd name="connsiteX91" fmla="*/ 1463676 w 1594914"/>
                <a:gd name="connsiteY91" fmla="*/ 77483 h 474114"/>
                <a:gd name="connsiteX92" fmla="*/ 1454384 w 1594914"/>
                <a:gd name="connsiteY92" fmla="*/ 81907 h 474114"/>
                <a:gd name="connsiteX93" fmla="*/ 1440668 w 1594914"/>
                <a:gd name="connsiteY93" fmla="*/ 88986 h 474114"/>
                <a:gd name="connsiteX94" fmla="*/ 1427837 w 1594914"/>
                <a:gd name="connsiteY94" fmla="*/ 93411 h 474114"/>
                <a:gd name="connsiteX95" fmla="*/ 1422085 w 1594914"/>
                <a:gd name="connsiteY95" fmla="*/ 94296 h 474114"/>
                <a:gd name="connsiteX96" fmla="*/ 1413236 w 1594914"/>
                <a:gd name="connsiteY96" fmla="*/ 107127 h 474114"/>
                <a:gd name="connsiteX97" fmla="*/ 1394653 w 1594914"/>
                <a:gd name="connsiteY97" fmla="*/ 111994 h 474114"/>
                <a:gd name="connsiteX98" fmla="*/ 1372531 w 1594914"/>
                <a:gd name="connsiteY98" fmla="*/ 119516 h 474114"/>
                <a:gd name="connsiteX99" fmla="*/ 1349523 w 1594914"/>
                <a:gd name="connsiteY99" fmla="*/ 127480 h 474114"/>
                <a:gd name="connsiteX100" fmla="*/ 1331825 w 1594914"/>
                <a:gd name="connsiteY100" fmla="*/ 130134 h 474114"/>
                <a:gd name="connsiteX101" fmla="*/ 1326958 w 1594914"/>
                <a:gd name="connsiteY101" fmla="*/ 132789 h 474114"/>
                <a:gd name="connsiteX102" fmla="*/ 1324746 w 1594914"/>
                <a:gd name="connsiteY102" fmla="*/ 139868 h 474114"/>
                <a:gd name="connsiteX103" fmla="*/ 1315455 w 1594914"/>
                <a:gd name="connsiteY103" fmla="*/ 141638 h 474114"/>
                <a:gd name="connsiteX104" fmla="*/ 1303508 w 1594914"/>
                <a:gd name="connsiteY104" fmla="*/ 143408 h 474114"/>
                <a:gd name="connsiteX105" fmla="*/ 1304393 w 1594914"/>
                <a:gd name="connsiteY105" fmla="*/ 148275 h 474114"/>
                <a:gd name="connsiteX106" fmla="*/ 1303951 w 1594914"/>
                <a:gd name="connsiteY106" fmla="*/ 152257 h 474114"/>
                <a:gd name="connsiteX107" fmla="*/ 1277404 w 1594914"/>
                <a:gd name="connsiteY107" fmla="*/ 160221 h 474114"/>
                <a:gd name="connsiteX108" fmla="*/ 1253511 w 1594914"/>
                <a:gd name="connsiteY108" fmla="*/ 169070 h 474114"/>
                <a:gd name="connsiteX109" fmla="*/ 1231389 w 1594914"/>
                <a:gd name="connsiteY109" fmla="*/ 173052 h 474114"/>
                <a:gd name="connsiteX110" fmla="*/ 1213691 w 1594914"/>
                <a:gd name="connsiteY110" fmla="*/ 179247 h 474114"/>
                <a:gd name="connsiteX111" fmla="*/ 1191568 w 1594914"/>
                <a:gd name="connsiteY111" fmla="*/ 192520 h 474114"/>
                <a:gd name="connsiteX112" fmla="*/ 1164136 w 1594914"/>
                <a:gd name="connsiteY112" fmla="*/ 208891 h 474114"/>
                <a:gd name="connsiteX113" fmla="*/ 1142014 w 1594914"/>
                <a:gd name="connsiteY113" fmla="*/ 213758 h 474114"/>
                <a:gd name="connsiteX114" fmla="*/ 1107502 w 1594914"/>
                <a:gd name="connsiteY114" fmla="*/ 222164 h 474114"/>
                <a:gd name="connsiteX115" fmla="*/ 1065469 w 1594914"/>
                <a:gd name="connsiteY115" fmla="*/ 237650 h 474114"/>
                <a:gd name="connsiteX116" fmla="*/ 1038480 w 1594914"/>
                <a:gd name="connsiteY116" fmla="*/ 248269 h 474114"/>
                <a:gd name="connsiteX117" fmla="*/ 1012818 w 1594914"/>
                <a:gd name="connsiteY117" fmla="*/ 255348 h 474114"/>
                <a:gd name="connsiteX118" fmla="*/ 992465 w 1594914"/>
                <a:gd name="connsiteY118" fmla="*/ 259773 h 474114"/>
                <a:gd name="connsiteX119" fmla="*/ 984058 w 1594914"/>
                <a:gd name="connsiteY119" fmla="*/ 263312 h 474114"/>
                <a:gd name="connsiteX120" fmla="*/ 973882 w 1594914"/>
                <a:gd name="connsiteY120" fmla="*/ 268622 h 474114"/>
                <a:gd name="connsiteX121" fmla="*/ 955741 w 1594914"/>
                <a:gd name="connsiteY121" fmla="*/ 273046 h 474114"/>
                <a:gd name="connsiteX122" fmla="*/ 933619 w 1594914"/>
                <a:gd name="connsiteY122" fmla="*/ 278798 h 474114"/>
                <a:gd name="connsiteX123" fmla="*/ 915921 w 1594914"/>
                <a:gd name="connsiteY123" fmla="*/ 287205 h 474114"/>
                <a:gd name="connsiteX124" fmla="*/ 893356 w 1594914"/>
                <a:gd name="connsiteY124" fmla="*/ 296496 h 474114"/>
                <a:gd name="connsiteX125" fmla="*/ 877870 w 1594914"/>
                <a:gd name="connsiteY125" fmla="*/ 301363 h 474114"/>
                <a:gd name="connsiteX126" fmla="*/ 872118 w 1594914"/>
                <a:gd name="connsiteY126" fmla="*/ 303576 h 474114"/>
                <a:gd name="connsiteX127" fmla="*/ 853535 w 1594914"/>
                <a:gd name="connsiteY127" fmla="*/ 310212 h 474114"/>
                <a:gd name="connsiteX128" fmla="*/ 840262 w 1594914"/>
                <a:gd name="connsiteY128" fmla="*/ 306673 h 474114"/>
                <a:gd name="connsiteX129" fmla="*/ 836280 w 1594914"/>
                <a:gd name="connsiteY129" fmla="*/ 306673 h 474114"/>
                <a:gd name="connsiteX130" fmla="*/ 824333 w 1594914"/>
                <a:gd name="connsiteY130" fmla="*/ 309770 h 474114"/>
                <a:gd name="connsiteX131" fmla="*/ 819909 w 1594914"/>
                <a:gd name="connsiteY131" fmla="*/ 311982 h 474114"/>
                <a:gd name="connsiteX132" fmla="*/ 814599 w 1594914"/>
                <a:gd name="connsiteY132" fmla="*/ 315964 h 474114"/>
                <a:gd name="connsiteX133" fmla="*/ 802211 w 1594914"/>
                <a:gd name="connsiteY133" fmla="*/ 317734 h 474114"/>
                <a:gd name="connsiteX134" fmla="*/ 756196 w 1594914"/>
                <a:gd name="connsiteY134" fmla="*/ 330123 h 474114"/>
                <a:gd name="connsiteX135" fmla="*/ 718145 w 1594914"/>
                <a:gd name="connsiteY135" fmla="*/ 345608 h 474114"/>
                <a:gd name="connsiteX136" fmla="*/ 687173 w 1594914"/>
                <a:gd name="connsiteY136" fmla="*/ 353573 h 474114"/>
                <a:gd name="connsiteX137" fmla="*/ 665051 w 1594914"/>
                <a:gd name="connsiteY137" fmla="*/ 356227 h 474114"/>
                <a:gd name="connsiteX138" fmla="*/ 650450 w 1594914"/>
                <a:gd name="connsiteY138" fmla="*/ 356227 h 474114"/>
                <a:gd name="connsiteX139" fmla="*/ 630540 w 1594914"/>
                <a:gd name="connsiteY139" fmla="*/ 362422 h 474114"/>
                <a:gd name="connsiteX140" fmla="*/ 606205 w 1594914"/>
                <a:gd name="connsiteY140" fmla="*/ 367731 h 474114"/>
                <a:gd name="connsiteX141" fmla="*/ 583640 w 1594914"/>
                <a:gd name="connsiteY141" fmla="*/ 371713 h 474114"/>
                <a:gd name="connsiteX142" fmla="*/ 562844 w 1594914"/>
                <a:gd name="connsiteY142" fmla="*/ 380562 h 474114"/>
                <a:gd name="connsiteX143" fmla="*/ 542492 w 1594914"/>
                <a:gd name="connsiteY143" fmla="*/ 388084 h 474114"/>
                <a:gd name="connsiteX144" fmla="*/ 532758 w 1594914"/>
                <a:gd name="connsiteY144" fmla="*/ 389854 h 474114"/>
                <a:gd name="connsiteX145" fmla="*/ 511520 w 1594914"/>
                <a:gd name="connsiteY145" fmla="*/ 393836 h 474114"/>
                <a:gd name="connsiteX146" fmla="*/ 468160 w 1594914"/>
                <a:gd name="connsiteY146" fmla="*/ 401357 h 474114"/>
                <a:gd name="connsiteX147" fmla="*/ 436746 w 1594914"/>
                <a:gd name="connsiteY147" fmla="*/ 405339 h 474114"/>
                <a:gd name="connsiteX148" fmla="*/ 422587 w 1594914"/>
                <a:gd name="connsiteY148" fmla="*/ 407109 h 474114"/>
                <a:gd name="connsiteX149" fmla="*/ 410199 w 1594914"/>
                <a:gd name="connsiteY149" fmla="*/ 409764 h 474114"/>
                <a:gd name="connsiteX150" fmla="*/ 381439 w 1594914"/>
                <a:gd name="connsiteY150" fmla="*/ 417728 h 474114"/>
                <a:gd name="connsiteX151" fmla="*/ 370378 w 1594914"/>
                <a:gd name="connsiteY151" fmla="*/ 415516 h 474114"/>
                <a:gd name="connsiteX152" fmla="*/ 367281 w 1594914"/>
                <a:gd name="connsiteY152" fmla="*/ 421710 h 474114"/>
                <a:gd name="connsiteX153" fmla="*/ 345601 w 1594914"/>
                <a:gd name="connsiteY153" fmla="*/ 426135 h 474114"/>
                <a:gd name="connsiteX154" fmla="*/ 311532 w 1594914"/>
                <a:gd name="connsiteY154" fmla="*/ 432771 h 474114"/>
                <a:gd name="connsiteX155" fmla="*/ 303568 w 1594914"/>
                <a:gd name="connsiteY155" fmla="*/ 432771 h 474114"/>
                <a:gd name="connsiteX156" fmla="*/ 288082 w 1594914"/>
                <a:gd name="connsiteY156" fmla="*/ 431887 h 474114"/>
                <a:gd name="connsiteX157" fmla="*/ 270826 w 1594914"/>
                <a:gd name="connsiteY157" fmla="*/ 433214 h 474114"/>
                <a:gd name="connsiteX158" fmla="*/ 266844 w 1594914"/>
                <a:gd name="connsiteY158" fmla="*/ 434541 h 474114"/>
                <a:gd name="connsiteX159" fmla="*/ 250031 w 1594914"/>
                <a:gd name="connsiteY159" fmla="*/ 438966 h 474114"/>
                <a:gd name="connsiteX160" fmla="*/ 177027 w 1594914"/>
                <a:gd name="connsiteY160" fmla="*/ 447815 h 474114"/>
                <a:gd name="connsiteX161" fmla="*/ 169505 w 1594914"/>
                <a:gd name="connsiteY161" fmla="*/ 451797 h 474114"/>
                <a:gd name="connsiteX162" fmla="*/ 156231 w 1594914"/>
                <a:gd name="connsiteY162" fmla="*/ 456664 h 474114"/>
                <a:gd name="connsiteX163" fmla="*/ 127472 w 1594914"/>
                <a:gd name="connsiteY163" fmla="*/ 460203 h 474114"/>
                <a:gd name="connsiteX164" fmla="*/ 104465 w 1594914"/>
                <a:gd name="connsiteY164" fmla="*/ 463301 h 474114"/>
                <a:gd name="connsiteX165" fmla="*/ 66856 w 1594914"/>
                <a:gd name="connsiteY165" fmla="*/ 469495 h 474114"/>
                <a:gd name="connsiteX166" fmla="*/ 18629 w 1594914"/>
                <a:gd name="connsiteY166" fmla="*/ 458876 h 47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594914" h="474114">
                  <a:moveTo>
                    <a:pt x="18629" y="458876"/>
                  </a:moveTo>
                  <a:cubicBezTo>
                    <a:pt x="-7918" y="438523"/>
                    <a:pt x="-14113" y="431002"/>
                    <a:pt x="-7476" y="427020"/>
                  </a:cubicBezTo>
                  <a:cubicBezTo>
                    <a:pt x="-4379" y="425250"/>
                    <a:pt x="6240" y="423922"/>
                    <a:pt x="16417" y="424365"/>
                  </a:cubicBezTo>
                  <a:cubicBezTo>
                    <a:pt x="26151" y="424807"/>
                    <a:pt x="36769" y="423480"/>
                    <a:pt x="39867" y="421268"/>
                  </a:cubicBezTo>
                  <a:cubicBezTo>
                    <a:pt x="42964" y="419055"/>
                    <a:pt x="49601" y="419055"/>
                    <a:pt x="55352" y="420825"/>
                  </a:cubicBezTo>
                  <a:cubicBezTo>
                    <a:pt x="69511" y="425692"/>
                    <a:pt x="101810" y="424807"/>
                    <a:pt x="108447" y="419498"/>
                  </a:cubicBezTo>
                  <a:cubicBezTo>
                    <a:pt x="117738" y="412419"/>
                    <a:pt x="133666" y="409764"/>
                    <a:pt x="135879" y="415516"/>
                  </a:cubicBezTo>
                  <a:cubicBezTo>
                    <a:pt x="136763" y="418171"/>
                    <a:pt x="138091" y="417728"/>
                    <a:pt x="138091" y="413746"/>
                  </a:cubicBezTo>
                  <a:cubicBezTo>
                    <a:pt x="138533" y="408879"/>
                    <a:pt x="143843" y="407109"/>
                    <a:pt x="159771" y="407552"/>
                  </a:cubicBezTo>
                  <a:cubicBezTo>
                    <a:pt x="171275" y="407994"/>
                    <a:pt x="185433" y="409764"/>
                    <a:pt x="191185" y="411976"/>
                  </a:cubicBezTo>
                  <a:cubicBezTo>
                    <a:pt x="198707" y="414188"/>
                    <a:pt x="200919" y="413746"/>
                    <a:pt x="198707" y="410206"/>
                  </a:cubicBezTo>
                  <a:cubicBezTo>
                    <a:pt x="195610" y="404897"/>
                    <a:pt x="205786" y="402685"/>
                    <a:pt x="223926" y="404012"/>
                  </a:cubicBezTo>
                  <a:cubicBezTo>
                    <a:pt x="227909" y="404455"/>
                    <a:pt x="231448" y="403127"/>
                    <a:pt x="231448" y="400915"/>
                  </a:cubicBezTo>
                  <a:cubicBezTo>
                    <a:pt x="231448" y="398703"/>
                    <a:pt x="237642" y="397818"/>
                    <a:pt x="245607" y="398703"/>
                  </a:cubicBezTo>
                  <a:cubicBezTo>
                    <a:pt x="254013" y="400030"/>
                    <a:pt x="265074" y="396933"/>
                    <a:pt x="273923" y="392066"/>
                  </a:cubicBezTo>
                  <a:cubicBezTo>
                    <a:pt x="284542" y="385872"/>
                    <a:pt x="293834" y="384102"/>
                    <a:pt x="308435" y="385429"/>
                  </a:cubicBezTo>
                  <a:cubicBezTo>
                    <a:pt x="319496" y="386314"/>
                    <a:pt x="329672" y="385429"/>
                    <a:pt x="331000" y="382774"/>
                  </a:cubicBezTo>
                  <a:cubicBezTo>
                    <a:pt x="332327" y="380562"/>
                    <a:pt x="340734" y="378350"/>
                    <a:pt x="349583" y="378350"/>
                  </a:cubicBezTo>
                  <a:cubicBezTo>
                    <a:pt x="375687" y="378350"/>
                    <a:pt x="443825" y="368173"/>
                    <a:pt x="443825" y="364191"/>
                  </a:cubicBezTo>
                  <a:cubicBezTo>
                    <a:pt x="443825" y="362422"/>
                    <a:pt x="449577" y="360652"/>
                    <a:pt x="456656" y="360652"/>
                  </a:cubicBezTo>
                  <a:cubicBezTo>
                    <a:pt x="463735" y="360652"/>
                    <a:pt x="477894" y="357555"/>
                    <a:pt x="488513" y="353573"/>
                  </a:cubicBezTo>
                  <a:cubicBezTo>
                    <a:pt x="509750" y="346493"/>
                    <a:pt x="539837" y="338972"/>
                    <a:pt x="561075" y="336759"/>
                  </a:cubicBezTo>
                  <a:cubicBezTo>
                    <a:pt x="598683" y="331892"/>
                    <a:pt x="619036" y="328353"/>
                    <a:pt x="623018" y="325698"/>
                  </a:cubicBezTo>
                  <a:cubicBezTo>
                    <a:pt x="625673" y="323928"/>
                    <a:pt x="634079" y="322159"/>
                    <a:pt x="642486" y="321274"/>
                  </a:cubicBezTo>
                  <a:cubicBezTo>
                    <a:pt x="650892" y="320831"/>
                    <a:pt x="660184" y="317292"/>
                    <a:pt x="663281" y="312867"/>
                  </a:cubicBezTo>
                  <a:cubicBezTo>
                    <a:pt x="667263" y="308000"/>
                    <a:pt x="669033" y="307115"/>
                    <a:pt x="669475" y="311097"/>
                  </a:cubicBezTo>
                  <a:cubicBezTo>
                    <a:pt x="669475" y="315522"/>
                    <a:pt x="671688" y="315522"/>
                    <a:pt x="679209" y="310212"/>
                  </a:cubicBezTo>
                  <a:cubicBezTo>
                    <a:pt x="684519" y="306230"/>
                    <a:pt x="695137" y="303133"/>
                    <a:pt x="703102" y="303133"/>
                  </a:cubicBezTo>
                  <a:cubicBezTo>
                    <a:pt x="710623" y="303133"/>
                    <a:pt x="718145" y="301806"/>
                    <a:pt x="719915" y="300036"/>
                  </a:cubicBezTo>
                  <a:cubicBezTo>
                    <a:pt x="721242" y="298266"/>
                    <a:pt x="728321" y="296939"/>
                    <a:pt x="734958" y="296496"/>
                  </a:cubicBezTo>
                  <a:cubicBezTo>
                    <a:pt x="741595" y="296496"/>
                    <a:pt x="753984" y="292957"/>
                    <a:pt x="762390" y="289417"/>
                  </a:cubicBezTo>
                  <a:cubicBezTo>
                    <a:pt x="771239" y="285435"/>
                    <a:pt x="784513" y="282780"/>
                    <a:pt x="792919" y="283223"/>
                  </a:cubicBezTo>
                  <a:cubicBezTo>
                    <a:pt x="800883" y="283665"/>
                    <a:pt x="808405" y="281895"/>
                    <a:pt x="809732" y="278798"/>
                  </a:cubicBezTo>
                  <a:cubicBezTo>
                    <a:pt x="810617" y="275701"/>
                    <a:pt x="815927" y="273046"/>
                    <a:pt x="821236" y="273489"/>
                  </a:cubicBezTo>
                  <a:cubicBezTo>
                    <a:pt x="837607" y="273489"/>
                    <a:pt x="854862" y="268622"/>
                    <a:pt x="870791" y="258888"/>
                  </a:cubicBezTo>
                  <a:cubicBezTo>
                    <a:pt x="879197" y="253579"/>
                    <a:pt x="888046" y="250481"/>
                    <a:pt x="889816" y="251809"/>
                  </a:cubicBezTo>
                  <a:cubicBezTo>
                    <a:pt x="892028" y="253136"/>
                    <a:pt x="898223" y="250039"/>
                    <a:pt x="903532" y="245172"/>
                  </a:cubicBezTo>
                  <a:cubicBezTo>
                    <a:pt x="910169" y="238978"/>
                    <a:pt x="917248" y="236765"/>
                    <a:pt x="924327" y="238093"/>
                  </a:cubicBezTo>
                  <a:cubicBezTo>
                    <a:pt x="930079" y="238978"/>
                    <a:pt x="936274" y="238093"/>
                    <a:pt x="937601" y="236323"/>
                  </a:cubicBezTo>
                  <a:cubicBezTo>
                    <a:pt x="938928" y="234111"/>
                    <a:pt x="944238" y="232341"/>
                    <a:pt x="949990" y="232341"/>
                  </a:cubicBezTo>
                  <a:cubicBezTo>
                    <a:pt x="955299" y="232341"/>
                    <a:pt x="961493" y="230571"/>
                    <a:pt x="964148" y="227916"/>
                  </a:cubicBezTo>
                  <a:cubicBezTo>
                    <a:pt x="966360" y="225704"/>
                    <a:pt x="974324" y="222607"/>
                    <a:pt x="981404" y="222164"/>
                  </a:cubicBezTo>
                  <a:cubicBezTo>
                    <a:pt x="988925" y="221280"/>
                    <a:pt x="1007951" y="214200"/>
                    <a:pt x="1024321" y="206679"/>
                  </a:cubicBezTo>
                  <a:cubicBezTo>
                    <a:pt x="1040692" y="198715"/>
                    <a:pt x="1057063" y="193848"/>
                    <a:pt x="1060603" y="195175"/>
                  </a:cubicBezTo>
                  <a:cubicBezTo>
                    <a:pt x="1064585" y="196945"/>
                    <a:pt x="1067682" y="195617"/>
                    <a:pt x="1067682" y="192520"/>
                  </a:cubicBezTo>
                  <a:cubicBezTo>
                    <a:pt x="1067682" y="189423"/>
                    <a:pt x="1070336" y="188096"/>
                    <a:pt x="1073876" y="189423"/>
                  </a:cubicBezTo>
                  <a:cubicBezTo>
                    <a:pt x="1077416" y="190750"/>
                    <a:pt x="1081398" y="190750"/>
                    <a:pt x="1083168" y="188981"/>
                  </a:cubicBezTo>
                  <a:cubicBezTo>
                    <a:pt x="1086265" y="185883"/>
                    <a:pt x="1088477" y="185441"/>
                    <a:pt x="1101308" y="184114"/>
                  </a:cubicBezTo>
                  <a:cubicBezTo>
                    <a:pt x="1104848" y="184114"/>
                    <a:pt x="1107060" y="182344"/>
                    <a:pt x="1106175" y="180574"/>
                  </a:cubicBezTo>
                  <a:cubicBezTo>
                    <a:pt x="1103078" y="175265"/>
                    <a:pt x="1112812" y="168185"/>
                    <a:pt x="1125200" y="166416"/>
                  </a:cubicBezTo>
                  <a:cubicBezTo>
                    <a:pt x="1131395" y="165973"/>
                    <a:pt x="1137147" y="163761"/>
                    <a:pt x="1138474" y="161991"/>
                  </a:cubicBezTo>
                  <a:cubicBezTo>
                    <a:pt x="1142899" y="156239"/>
                    <a:pt x="1167676" y="146948"/>
                    <a:pt x="1176967" y="147833"/>
                  </a:cubicBezTo>
                  <a:cubicBezTo>
                    <a:pt x="1181834" y="148275"/>
                    <a:pt x="1187586" y="146505"/>
                    <a:pt x="1189356" y="144293"/>
                  </a:cubicBezTo>
                  <a:cubicBezTo>
                    <a:pt x="1190683" y="141638"/>
                    <a:pt x="1196878" y="139426"/>
                    <a:pt x="1203072" y="139426"/>
                  </a:cubicBezTo>
                  <a:cubicBezTo>
                    <a:pt x="1208824" y="139426"/>
                    <a:pt x="1213691" y="137656"/>
                    <a:pt x="1213691" y="135001"/>
                  </a:cubicBezTo>
                  <a:cubicBezTo>
                    <a:pt x="1213691" y="132789"/>
                    <a:pt x="1216345" y="130577"/>
                    <a:pt x="1219885" y="130577"/>
                  </a:cubicBezTo>
                  <a:cubicBezTo>
                    <a:pt x="1223425" y="130577"/>
                    <a:pt x="1226964" y="128807"/>
                    <a:pt x="1227849" y="126595"/>
                  </a:cubicBezTo>
                  <a:cubicBezTo>
                    <a:pt x="1228734" y="124383"/>
                    <a:pt x="1235813" y="121728"/>
                    <a:pt x="1243777" y="120401"/>
                  </a:cubicBezTo>
                  <a:cubicBezTo>
                    <a:pt x="1251742" y="119073"/>
                    <a:pt x="1260591" y="115976"/>
                    <a:pt x="1263688" y="113764"/>
                  </a:cubicBezTo>
                  <a:cubicBezTo>
                    <a:pt x="1266785" y="111552"/>
                    <a:pt x="1272979" y="108454"/>
                    <a:pt x="1277846" y="107569"/>
                  </a:cubicBezTo>
                  <a:cubicBezTo>
                    <a:pt x="1282713" y="106685"/>
                    <a:pt x="1287138" y="103587"/>
                    <a:pt x="1287138" y="100490"/>
                  </a:cubicBezTo>
                  <a:cubicBezTo>
                    <a:pt x="1287580" y="97836"/>
                    <a:pt x="1288023" y="94296"/>
                    <a:pt x="1288465" y="92969"/>
                  </a:cubicBezTo>
                  <a:cubicBezTo>
                    <a:pt x="1288465" y="91641"/>
                    <a:pt x="1294217" y="94296"/>
                    <a:pt x="1300854" y="98278"/>
                  </a:cubicBezTo>
                  <a:cubicBezTo>
                    <a:pt x="1307491" y="102702"/>
                    <a:pt x="1311473" y="103587"/>
                    <a:pt x="1309703" y="100933"/>
                  </a:cubicBezTo>
                  <a:cubicBezTo>
                    <a:pt x="1307491" y="97393"/>
                    <a:pt x="1308375" y="95181"/>
                    <a:pt x="1312800" y="95181"/>
                  </a:cubicBezTo>
                  <a:cubicBezTo>
                    <a:pt x="1316782" y="95181"/>
                    <a:pt x="1319879" y="93411"/>
                    <a:pt x="1319879" y="91199"/>
                  </a:cubicBezTo>
                  <a:cubicBezTo>
                    <a:pt x="1319879" y="88986"/>
                    <a:pt x="1330056" y="85004"/>
                    <a:pt x="1342002" y="81907"/>
                  </a:cubicBezTo>
                  <a:cubicBezTo>
                    <a:pt x="1354390" y="78810"/>
                    <a:pt x="1364124" y="74386"/>
                    <a:pt x="1364124" y="72173"/>
                  </a:cubicBezTo>
                  <a:cubicBezTo>
                    <a:pt x="1364124" y="69519"/>
                    <a:pt x="1367221" y="68634"/>
                    <a:pt x="1370761" y="69961"/>
                  </a:cubicBezTo>
                  <a:cubicBezTo>
                    <a:pt x="1374301" y="71731"/>
                    <a:pt x="1378283" y="70846"/>
                    <a:pt x="1379610" y="68634"/>
                  </a:cubicBezTo>
                  <a:cubicBezTo>
                    <a:pt x="1380937" y="66421"/>
                    <a:pt x="1384477" y="65537"/>
                    <a:pt x="1387574" y="66864"/>
                  </a:cubicBezTo>
                  <a:cubicBezTo>
                    <a:pt x="1390671" y="67749"/>
                    <a:pt x="1395981" y="64209"/>
                    <a:pt x="1399078" y="58457"/>
                  </a:cubicBezTo>
                  <a:cubicBezTo>
                    <a:pt x="1403945" y="49608"/>
                    <a:pt x="1407927" y="47838"/>
                    <a:pt x="1421643" y="48723"/>
                  </a:cubicBezTo>
                  <a:cubicBezTo>
                    <a:pt x="1432262" y="49166"/>
                    <a:pt x="1439784" y="47396"/>
                    <a:pt x="1441111" y="43856"/>
                  </a:cubicBezTo>
                  <a:cubicBezTo>
                    <a:pt x="1442438" y="40759"/>
                    <a:pt x="1447748" y="37662"/>
                    <a:pt x="1453500" y="36777"/>
                  </a:cubicBezTo>
                  <a:cubicBezTo>
                    <a:pt x="1459251" y="35892"/>
                    <a:pt x="1463676" y="32353"/>
                    <a:pt x="1463676" y="28813"/>
                  </a:cubicBezTo>
                  <a:cubicBezTo>
                    <a:pt x="1463676" y="24831"/>
                    <a:pt x="1468100" y="22176"/>
                    <a:pt x="1476065" y="21734"/>
                  </a:cubicBezTo>
                  <a:cubicBezTo>
                    <a:pt x="1482701" y="21291"/>
                    <a:pt x="1491550" y="18194"/>
                    <a:pt x="1495975" y="13770"/>
                  </a:cubicBezTo>
                  <a:cubicBezTo>
                    <a:pt x="1500399" y="9788"/>
                    <a:pt x="1506594" y="6690"/>
                    <a:pt x="1509691" y="6690"/>
                  </a:cubicBezTo>
                  <a:cubicBezTo>
                    <a:pt x="1512346" y="6690"/>
                    <a:pt x="1520752" y="3593"/>
                    <a:pt x="1527831" y="54"/>
                  </a:cubicBezTo>
                  <a:cubicBezTo>
                    <a:pt x="1539778" y="-6141"/>
                    <a:pt x="1541105" y="-6141"/>
                    <a:pt x="1552609" y="4478"/>
                  </a:cubicBezTo>
                  <a:cubicBezTo>
                    <a:pt x="1559245" y="10673"/>
                    <a:pt x="1569422" y="16867"/>
                    <a:pt x="1575174" y="18194"/>
                  </a:cubicBezTo>
                  <a:cubicBezTo>
                    <a:pt x="1587562" y="21291"/>
                    <a:pt x="1588447" y="27486"/>
                    <a:pt x="1576501" y="31025"/>
                  </a:cubicBezTo>
                  <a:cubicBezTo>
                    <a:pt x="1571634" y="32353"/>
                    <a:pt x="1567652" y="35892"/>
                    <a:pt x="1567652" y="38105"/>
                  </a:cubicBezTo>
                  <a:cubicBezTo>
                    <a:pt x="1567652" y="40759"/>
                    <a:pt x="1565440" y="41202"/>
                    <a:pt x="1563228" y="39874"/>
                  </a:cubicBezTo>
                  <a:cubicBezTo>
                    <a:pt x="1560573" y="38547"/>
                    <a:pt x="1555706" y="40317"/>
                    <a:pt x="1551724" y="44299"/>
                  </a:cubicBezTo>
                  <a:cubicBezTo>
                    <a:pt x="1547742" y="48281"/>
                    <a:pt x="1541105" y="50051"/>
                    <a:pt x="1536238" y="48723"/>
                  </a:cubicBezTo>
                  <a:cubicBezTo>
                    <a:pt x="1530929" y="46954"/>
                    <a:pt x="1526947" y="48281"/>
                    <a:pt x="1525177" y="52705"/>
                  </a:cubicBezTo>
                  <a:cubicBezTo>
                    <a:pt x="1523407" y="57130"/>
                    <a:pt x="1517213" y="59785"/>
                    <a:pt x="1509248" y="59785"/>
                  </a:cubicBezTo>
                  <a:cubicBezTo>
                    <a:pt x="1502169" y="59785"/>
                    <a:pt x="1493320" y="62882"/>
                    <a:pt x="1489781" y="66421"/>
                  </a:cubicBezTo>
                  <a:cubicBezTo>
                    <a:pt x="1485799" y="69961"/>
                    <a:pt x="1479162" y="73058"/>
                    <a:pt x="1474737" y="73058"/>
                  </a:cubicBezTo>
                  <a:cubicBezTo>
                    <a:pt x="1470313" y="73058"/>
                    <a:pt x="1465003" y="75270"/>
                    <a:pt x="1463676" y="77483"/>
                  </a:cubicBezTo>
                  <a:cubicBezTo>
                    <a:pt x="1462349" y="80137"/>
                    <a:pt x="1457924" y="81907"/>
                    <a:pt x="1454384" y="81907"/>
                  </a:cubicBezTo>
                  <a:cubicBezTo>
                    <a:pt x="1450402" y="81907"/>
                    <a:pt x="1444651" y="85004"/>
                    <a:pt x="1440668" y="88986"/>
                  </a:cubicBezTo>
                  <a:cubicBezTo>
                    <a:pt x="1436686" y="92526"/>
                    <a:pt x="1430935" y="94738"/>
                    <a:pt x="1427837" y="93411"/>
                  </a:cubicBezTo>
                  <a:cubicBezTo>
                    <a:pt x="1424298" y="92084"/>
                    <a:pt x="1422085" y="92526"/>
                    <a:pt x="1422085" y="94296"/>
                  </a:cubicBezTo>
                  <a:cubicBezTo>
                    <a:pt x="1423855" y="104915"/>
                    <a:pt x="1420758" y="109339"/>
                    <a:pt x="1413236" y="107127"/>
                  </a:cubicBezTo>
                  <a:cubicBezTo>
                    <a:pt x="1408369" y="105800"/>
                    <a:pt x="1399963" y="108012"/>
                    <a:pt x="1394653" y="111994"/>
                  </a:cubicBezTo>
                  <a:cubicBezTo>
                    <a:pt x="1389344" y="115534"/>
                    <a:pt x="1379168" y="119073"/>
                    <a:pt x="1372531" y="119516"/>
                  </a:cubicBezTo>
                  <a:cubicBezTo>
                    <a:pt x="1365452" y="120401"/>
                    <a:pt x="1355275" y="123498"/>
                    <a:pt x="1349523" y="127480"/>
                  </a:cubicBezTo>
                  <a:cubicBezTo>
                    <a:pt x="1342444" y="131904"/>
                    <a:pt x="1337135" y="132789"/>
                    <a:pt x="1331825" y="130134"/>
                  </a:cubicBezTo>
                  <a:cubicBezTo>
                    <a:pt x="1326073" y="126595"/>
                    <a:pt x="1325189" y="127480"/>
                    <a:pt x="1326958" y="132789"/>
                  </a:cubicBezTo>
                  <a:cubicBezTo>
                    <a:pt x="1328286" y="136329"/>
                    <a:pt x="1327401" y="139868"/>
                    <a:pt x="1324746" y="139868"/>
                  </a:cubicBezTo>
                  <a:cubicBezTo>
                    <a:pt x="1322091" y="140311"/>
                    <a:pt x="1318109" y="141196"/>
                    <a:pt x="1315455" y="141638"/>
                  </a:cubicBezTo>
                  <a:cubicBezTo>
                    <a:pt x="1313242" y="142081"/>
                    <a:pt x="1307491" y="142966"/>
                    <a:pt x="1303508" y="143408"/>
                  </a:cubicBezTo>
                  <a:cubicBezTo>
                    <a:pt x="1296429" y="144293"/>
                    <a:pt x="1296872" y="144735"/>
                    <a:pt x="1304393" y="148275"/>
                  </a:cubicBezTo>
                  <a:cubicBezTo>
                    <a:pt x="1313242" y="151815"/>
                    <a:pt x="1312800" y="152257"/>
                    <a:pt x="1303951" y="152257"/>
                  </a:cubicBezTo>
                  <a:cubicBezTo>
                    <a:pt x="1298641" y="152700"/>
                    <a:pt x="1286695" y="156239"/>
                    <a:pt x="1277404" y="160221"/>
                  </a:cubicBezTo>
                  <a:cubicBezTo>
                    <a:pt x="1267670" y="164203"/>
                    <a:pt x="1257051" y="168185"/>
                    <a:pt x="1253511" y="169070"/>
                  </a:cubicBezTo>
                  <a:cubicBezTo>
                    <a:pt x="1249972" y="169955"/>
                    <a:pt x="1239795" y="171725"/>
                    <a:pt x="1231389" y="173052"/>
                  </a:cubicBezTo>
                  <a:cubicBezTo>
                    <a:pt x="1222982" y="174822"/>
                    <a:pt x="1215018" y="177477"/>
                    <a:pt x="1213691" y="179247"/>
                  </a:cubicBezTo>
                  <a:cubicBezTo>
                    <a:pt x="1212363" y="181016"/>
                    <a:pt x="1202629" y="186768"/>
                    <a:pt x="1191568" y="192520"/>
                  </a:cubicBezTo>
                  <a:cubicBezTo>
                    <a:pt x="1180507" y="197830"/>
                    <a:pt x="1168118" y="205351"/>
                    <a:pt x="1164136" y="208891"/>
                  </a:cubicBezTo>
                  <a:cubicBezTo>
                    <a:pt x="1159269" y="213315"/>
                    <a:pt x="1151305" y="215085"/>
                    <a:pt x="1142014" y="213758"/>
                  </a:cubicBezTo>
                  <a:cubicBezTo>
                    <a:pt x="1132280" y="211988"/>
                    <a:pt x="1121661" y="214643"/>
                    <a:pt x="1107502" y="222164"/>
                  </a:cubicBezTo>
                  <a:cubicBezTo>
                    <a:pt x="1096441" y="227916"/>
                    <a:pt x="1077858" y="234996"/>
                    <a:pt x="1065469" y="237650"/>
                  </a:cubicBezTo>
                  <a:cubicBezTo>
                    <a:pt x="1053523" y="239863"/>
                    <a:pt x="1041135" y="244729"/>
                    <a:pt x="1038480" y="248269"/>
                  </a:cubicBezTo>
                  <a:cubicBezTo>
                    <a:pt x="1035825" y="251809"/>
                    <a:pt x="1024321" y="254906"/>
                    <a:pt x="1012818" y="255348"/>
                  </a:cubicBezTo>
                  <a:cubicBezTo>
                    <a:pt x="1001756" y="255791"/>
                    <a:pt x="992465" y="258003"/>
                    <a:pt x="992465" y="259773"/>
                  </a:cubicBezTo>
                  <a:cubicBezTo>
                    <a:pt x="992465" y="261543"/>
                    <a:pt x="988483" y="263312"/>
                    <a:pt x="984058" y="263312"/>
                  </a:cubicBezTo>
                  <a:cubicBezTo>
                    <a:pt x="979191" y="263312"/>
                    <a:pt x="974767" y="265525"/>
                    <a:pt x="973882" y="268622"/>
                  </a:cubicBezTo>
                  <a:cubicBezTo>
                    <a:pt x="972997" y="271277"/>
                    <a:pt x="964590" y="273489"/>
                    <a:pt x="955741" y="273046"/>
                  </a:cubicBezTo>
                  <a:cubicBezTo>
                    <a:pt x="946892" y="272604"/>
                    <a:pt x="936716" y="275259"/>
                    <a:pt x="933619" y="278798"/>
                  </a:cubicBezTo>
                  <a:cubicBezTo>
                    <a:pt x="930079" y="282338"/>
                    <a:pt x="922115" y="285877"/>
                    <a:pt x="915921" y="287205"/>
                  </a:cubicBezTo>
                  <a:cubicBezTo>
                    <a:pt x="909726" y="288090"/>
                    <a:pt x="899550" y="292514"/>
                    <a:pt x="893356" y="296496"/>
                  </a:cubicBezTo>
                  <a:cubicBezTo>
                    <a:pt x="887161" y="300478"/>
                    <a:pt x="880525" y="302691"/>
                    <a:pt x="877870" y="301363"/>
                  </a:cubicBezTo>
                  <a:cubicBezTo>
                    <a:pt x="875658" y="300036"/>
                    <a:pt x="873003" y="300921"/>
                    <a:pt x="872118" y="303576"/>
                  </a:cubicBezTo>
                  <a:cubicBezTo>
                    <a:pt x="871233" y="306230"/>
                    <a:pt x="862827" y="309327"/>
                    <a:pt x="853535" y="310212"/>
                  </a:cubicBezTo>
                  <a:cubicBezTo>
                    <a:pt x="840704" y="311982"/>
                    <a:pt x="837607" y="311097"/>
                    <a:pt x="840262" y="306673"/>
                  </a:cubicBezTo>
                  <a:cubicBezTo>
                    <a:pt x="842916" y="302248"/>
                    <a:pt x="842031" y="302248"/>
                    <a:pt x="836280" y="306673"/>
                  </a:cubicBezTo>
                  <a:cubicBezTo>
                    <a:pt x="832297" y="310212"/>
                    <a:pt x="826988" y="311540"/>
                    <a:pt x="824333" y="309770"/>
                  </a:cubicBezTo>
                  <a:cubicBezTo>
                    <a:pt x="822121" y="308443"/>
                    <a:pt x="819909" y="309327"/>
                    <a:pt x="819909" y="311982"/>
                  </a:cubicBezTo>
                  <a:cubicBezTo>
                    <a:pt x="819909" y="314637"/>
                    <a:pt x="817254" y="316407"/>
                    <a:pt x="814599" y="315964"/>
                  </a:cubicBezTo>
                  <a:cubicBezTo>
                    <a:pt x="811502" y="315522"/>
                    <a:pt x="805750" y="315964"/>
                    <a:pt x="802211" y="317734"/>
                  </a:cubicBezTo>
                  <a:cubicBezTo>
                    <a:pt x="783628" y="324813"/>
                    <a:pt x="759735" y="331450"/>
                    <a:pt x="756196" y="330123"/>
                  </a:cubicBezTo>
                  <a:cubicBezTo>
                    <a:pt x="751771" y="329238"/>
                    <a:pt x="741152" y="333220"/>
                    <a:pt x="718145" y="345608"/>
                  </a:cubicBezTo>
                  <a:cubicBezTo>
                    <a:pt x="711951" y="348706"/>
                    <a:pt x="697792" y="352245"/>
                    <a:pt x="687173" y="353573"/>
                  </a:cubicBezTo>
                  <a:cubicBezTo>
                    <a:pt x="676112" y="354457"/>
                    <a:pt x="666378" y="355785"/>
                    <a:pt x="665051" y="356227"/>
                  </a:cubicBezTo>
                  <a:cubicBezTo>
                    <a:pt x="663723" y="356670"/>
                    <a:pt x="657087" y="356670"/>
                    <a:pt x="650450" y="356227"/>
                  </a:cubicBezTo>
                  <a:cubicBezTo>
                    <a:pt x="643371" y="355785"/>
                    <a:pt x="634522" y="358440"/>
                    <a:pt x="630540" y="362422"/>
                  </a:cubicBezTo>
                  <a:cubicBezTo>
                    <a:pt x="625673" y="366404"/>
                    <a:pt x="616381" y="368616"/>
                    <a:pt x="606205" y="367731"/>
                  </a:cubicBezTo>
                  <a:cubicBezTo>
                    <a:pt x="596913" y="366846"/>
                    <a:pt x="586737" y="368616"/>
                    <a:pt x="583640" y="371713"/>
                  </a:cubicBezTo>
                  <a:cubicBezTo>
                    <a:pt x="580542" y="374810"/>
                    <a:pt x="571251" y="378792"/>
                    <a:pt x="562844" y="380562"/>
                  </a:cubicBezTo>
                  <a:cubicBezTo>
                    <a:pt x="554438" y="382332"/>
                    <a:pt x="545589" y="385872"/>
                    <a:pt x="542492" y="388084"/>
                  </a:cubicBezTo>
                  <a:cubicBezTo>
                    <a:pt x="539394" y="390296"/>
                    <a:pt x="534970" y="391181"/>
                    <a:pt x="532758" y="389854"/>
                  </a:cubicBezTo>
                  <a:cubicBezTo>
                    <a:pt x="530103" y="388084"/>
                    <a:pt x="520811" y="390296"/>
                    <a:pt x="511520" y="393836"/>
                  </a:cubicBezTo>
                  <a:cubicBezTo>
                    <a:pt x="502229" y="397818"/>
                    <a:pt x="482761" y="401357"/>
                    <a:pt x="468160" y="401357"/>
                  </a:cubicBezTo>
                  <a:cubicBezTo>
                    <a:pt x="453559" y="401800"/>
                    <a:pt x="439400" y="403570"/>
                    <a:pt x="436746" y="405339"/>
                  </a:cubicBezTo>
                  <a:cubicBezTo>
                    <a:pt x="434091" y="407552"/>
                    <a:pt x="427897" y="408437"/>
                    <a:pt x="422587" y="407109"/>
                  </a:cubicBezTo>
                  <a:cubicBezTo>
                    <a:pt x="417278" y="406224"/>
                    <a:pt x="411968" y="407552"/>
                    <a:pt x="410199" y="409764"/>
                  </a:cubicBezTo>
                  <a:cubicBezTo>
                    <a:pt x="405332" y="417728"/>
                    <a:pt x="384979" y="423480"/>
                    <a:pt x="381439" y="417728"/>
                  </a:cubicBezTo>
                  <a:cubicBezTo>
                    <a:pt x="379669" y="414631"/>
                    <a:pt x="374802" y="413746"/>
                    <a:pt x="370378" y="415516"/>
                  </a:cubicBezTo>
                  <a:cubicBezTo>
                    <a:pt x="364626" y="417728"/>
                    <a:pt x="363741" y="419498"/>
                    <a:pt x="367281" y="421710"/>
                  </a:cubicBezTo>
                  <a:cubicBezTo>
                    <a:pt x="370378" y="423480"/>
                    <a:pt x="360644" y="425692"/>
                    <a:pt x="345601" y="426135"/>
                  </a:cubicBezTo>
                  <a:cubicBezTo>
                    <a:pt x="330557" y="427020"/>
                    <a:pt x="315514" y="429674"/>
                    <a:pt x="311532" y="432771"/>
                  </a:cubicBezTo>
                  <a:cubicBezTo>
                    <a:pt x="306665" y="436753"/>
                    <a:pt x="304895" y="436753"/>
                    <a:pt x="303568" y="432771"/>
                  </a:cubicBezTo>
                  <a:cubicBezTo>
                    <a:pt x="302240" y="429232"/>
                    <a:pt x="297816" y="428789"/>
                    <a:pt x="288082" y="431887"/>
                  </a:cubicBezTo>
                  <a:cubicBezTo>
                    <a:pt x="280560" y="433656"/>
                    <a:pt x="272596" y="434541"/>
                    <a:pt x="270826" y="433214"/>
                  </a:cubicBezTo>
                  <a:cubicBezTo>
                    <a:pt x="268614" y="431887"/>
                    <a:pt x="266844" y="432329"/>
                    <a:pt x="266844" y="434541"/>
                  </a:cubicBezTo>
                  <a:cubicBezTo>
                    <a:pt x="266844" y="436311"/>
                    <a:pt x="259323" y="438523"/>
                    <a:pt x="250031" y="438966"/>
                  </a:cubicBezTo>
                  <a:cubicBezTo>
                    <a:pt x="207556" y="441620"/>
                    <a:pt x="182336" y="444718"/>
                    <a:pt x="177027" y="447815"/>
                  </a:cubicBezTo>
                  <a:cubicBezTo>
                    <a:pt x="174372" y="449585"/>
                    <a:pt x="170832" y="451354"/>
                    <a:pt x="169505" y="451797"/>
                  </a:cubicBezTo>
                  <a:cubicBezTo>
                    <a:pt x="168178" y="451797"/>
                    <a:pt x="162426" y="454009"/>
                    <a:pt x="156231" y="456664"/>
                  </a:cubicBezTo>
                  <a:cubicBezTo>
                    <a:pt x="150037" y="459319"/>
                    <a:pt x="137206" y="461088"/>
                    <a:pt x="127472" y="460203"/>
                  </a:cubicBezTo>
                  <a:cubicBezTo>
                    <a:pt x="117738" y="459761"/>
                    <a:pt x="107562" y="461088"/>
                    <a:pt x="104465" y="463301"/>
                  </a:cubicBezTo>
                  <a:cubicBezTo>
                    <a:pt x="101367" y="465513"/>
                    <a:pt x="84554" y="468168"/>
                    <a:pt x="66856" y="469495"/>
                  </a:cubicBezTo>
                  <a:cubicBezTo>
                    <a:pt x="37212" y="470822"/>
                    <a:pt x="33230" y="469937"/>
                    <a:pt x="18629" y="45887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="" xmlns:a16="http://schemas.microsoft.com/office/drawing/2014/main" id="{D5C8AB7C-A881-4D42-A0B0-89FC77AFECFF}"/>
                </a:ext>
              </a:extLst>
            </p:cNvPr>
            <p:cNvSpPr/>
            <p:nvPr/>
          </p:nvSpPr>
          <p:spPr>
            <a:xfrm flipV="1">
              <a:off x="6483730" y="4434804"/>
              <a:ext cx="1585603" cy="466732"/>
            </a:xfrm>
            <a:custGeom>
              <a:avLst/>
              <a:gdLst>
                <a:gd name="connsiteX0" fmla="*/ 45932 w 1585603"/>
                <a:gd name="connsiteY0" fmla="*/ 460296 h 466732"/>
                <a:gd name="connsiteX1" fmla="*/ 29562 w 1585603"/>
                <a:gd name="connsiteY1" fmla="*/ 458968 h 466732"/>
                <a:gd name="connsiteX2" fmla="*/ -9374 w 1585603"/>
                <a:gd name="connsiteY2" fmla="*/ 435076 h 466732"/>
                <a:gd name="connsiteX3" fmla="*/ 12748 w 1585603"/>
                <a:gd name="connsiteY3" fmla="*/ 433748 h 466732"/>
                <a:gd name="connsiteX4" fmla="*/ 26022 w 1585603"/>
                <a:gd name="connsiteY4" fmla="*/ 435518 h 466732"/>
                <a:gd name="connsiteX5" fmla="*/ 67170 w 1585603"/>
                <a:gd name="connsiteY5" fmla="*/ 430651 h 466732"/>
                <a:gd name="connsiteX6" fmla="*/ 110530 w 1585603"/>
                <a:gd name="connsiteY6" fmla="*/ 426669 h 466732"/>
                <a:gd name="connsiteX7" fmla="*/ 127343 w 1585603"/>
                <a:gd name="connsiteY7" fmla="*/ 429324 h 466732"/>
                <a:gd name="connsiteX8" fmla="*/ 133538 w 1585603"/>
                <a:gd name="connsiteY8" fmla="*/ 429766 h 466732"/>
                <a:gd name="connsiteX9" fmla="*/ 191056 w 1585603"/>
                <a:gd name="connsiteY9" fmla="*/ 412068 h 466732"/>
                <a:gd name="connsiteX10" fmla="*/ 230877 w 1585603"/>
                <a:gd name="connsiteY10" fmla="*/ 407201 h 466732"/>
                <a:gd name="connsiteX11" fmla="*/ 298572 w 1585603"/>
                <a:gd name="connsiteY11" fmla="*/ 389946 h 466732"/>
                <a:gd name="connsiteX12" fmla="*/ 324234 w 1585603"/>
                <a:gd name="connsiteY12" fmla="*/ 384636 h 466732"/>
                <a:gd name="connsiteX13" fmla="*/ 337508 w 1585603"/>
                <a:gd name="connsiteY13" fmla="*/ 386849 h 466732"/>
                <a:gd name="connsiteX14" fmla="*/ 369364 w 1585603"/>
                <a:gd name="connsiteY14" fmla="*/ 381982 h 466732"/>
                <a:gd name="connsiteX15" fmla="*/ 455200 w 1585603"/>
                <a:gd name="connsiteY15" fmla="*/ 366053 h 466732"/>
                <a:gd name="connsiteX16" fmla="*/ 468474 w 1585603"/>
                <a:gd name="connsiteY16" fmla="*/ 363841 h 466732"/>
                <a:gd name="connsiteX17" fmla="*/ 484844 w 1585603"/>
                <a:gd name="connsiteY17" fmla="*/ 359859 h 466732"/>
                <a:gd name="connsiteX18" fmla="*/ 496348 w 1585603"/>
                <a:gd name="connsiteY18" fmla="*/ 358089 h 466732"/>
                <a:gd name="connsiteX19" fmla="*/ 497675 w 1585603"/>
                <a:gd name="connsiteY19" fmla="*/ 362514 h 466732"/>
                <a:gd name="connsiteX20" fmla="*/ 505197 w 1585603"/>
                <a:gd name="connsiteY20" fmla="*/ 357647 h 466732"/>
                <a:gd name="connsiteX21" fmla="*/ 509179 w 1585603"/>
                <a:gd name="connsiteY21" fmla="*/ 355877 h 466732"/>
                <a:gd name="connsiteX22" fmla="*/ 536169 w 1585603"/>
                <a:gd name="connsiteY22" fmla="*/ 344373 h 466732"/>
                <a:gd name="connsiteX23" fmla="*/ 542363 w 1585603"/>
                <a:gd name="connsiteY23" fmla="*/ 343046 h 466732"/>
                <a:gd name="connsiteX24" fmla="*/ 557849 w 1585603"/>
                <a:gd name="connsiteY24" fmla="*/ 340391 h 466732"/>
                <a:gd name="connsiteX25" fmla="*/ 575547 w 1585603"/>
                <a:gd name="connsiteY25" fmla="*/ 340391 h 466732"/>
                <a:gd name="connsiteX26" fmla="*/ 587051 w 1585603"/>
                <a:gd name="connsiteY26" fmla="*/ 340391 h 466732"/>
                <a:gd name="connsiteX27" fmla="*/ 598112 w 1585603"/>
                <a:gd name="connsiteY27" fmla="*/ 338179 h 466732"/>
                <a:gd name="connsiteX28" fmla="*/ 608731 w 1585603"/>
                <a:gd name="connsiteY28" fmla="*/ 336409 h 466732"/>
                <a:gd name="connsiteX29" fmla="*/ 656958 w 1585603"/>
                <a:gd name="connsiteY29" fmla="*/ 326233 h 466732"/>
                <a:gd name="connsiteX30" fmla="*/ 660055 w 1585603"/>
                <a:gd name="connsiteY30" fmla="*/ 323136 h 466732"/>
                <a:gd name="connsiteX31" fmla="*/ 678196 w 1585603"/>
                <a:gd name="connsiteY31" fmla="*/ 316941 h 466732"/>
                <a:gd name="connsiteX32" fmla="*/ 703415 w 1585603"/>
                <a:gd name="connsiteY32" fmla="*/ 308092 h 466732"/>
                <a:gd name="connsiteX33" fmla="*/ 735272 w 1585603"/>
                <a:gd name="connsiteY33" fmla="*/ 301455 h 466732"/>
                <a:gd name="connsiteX34" fmla="*/ 742351 w 1585603"/>
                <a:gd name="connsiteY34" fmla="*/ 298801 h 466732"/>
                <a:gd name="connsiteX35" fmla="*/ 752970 w 1585603"/>
                <a:gd name="connsiteY35" fmla="*/ 293934 h 466732"/>
                <a:gd name="connsiteX36" fmla="*/ 758279 w 1585603"/>
                <a:gd name="connsiteY36" fmla="*/ 292164 h 466732"/>
                <a:gd name="connsiteX37" fmla="*/ 773765 w 1585603"/>
                <a:gd name="connsiteY37" fmla="*/ 290394 h 466732"/>
                <a:gd name="connsiteX38" fmla="*/ 785711 w 1585603"/>
                <a:gd name="connsiteY38" fmla="*/ 296588 h 466732"/>
                <a:gd name="connsiteX39" fmla="*/ 798985 w 1585603"/>
                <a:gd name="connsiteY39" fmla="*/ 291279 h 466732"/>
                <a:gd name="connsiteX40" fmla="*/ 811816 w 1585603"/>
                <a:gd name="connsiteY40" fmla="*/ 274908 h 466732"/>
                <a:gd name="connsiteX41" fmla="*/ 814471 w 1585603"/>
                <a:gd name="connsiteY41" fmla="*/ 274023 h 466732"/>
                <a:gd name="connsiteX42" fmla="*/ 840133 w 1585603"/>
                <a:gd name="connsiteY42" fmla="*/ 272254 h 466732"/>
                <a:gd name="connsiteX43" fmla="*/ 872432 w 1585603"/>
                <a:gd name="connsiteY43" fmla="*/ 264290 h 466732"/>
                <a:gd name="connsiteX44" fmla="*/ 891900 w 1585603"/>
                <a:gd name="connsiteY44" fmla="*/ 251458 h 466732"/>
                <a:gd name="connsiteX45" fmla="*/ 894112 w 1585603"/>
                <a:gd name="connsiteY45" fmla="*/ 247476 h 466732"/>
                <a:gd name="connsiteX46" fmla="*/ 898979 w 1585603"/>
                <a:gd name="connsiteY46" fmla="*/ 251901 h 466732"/>
                <a:gd name="connsiteX47" fmla="*/ 911368 w 1585603"/>
                <a:gd name="connsiteY47" fmla="*/ 251458 h 466732"/>
                <a:gd name="connsiteX48" fmla="*/ 936587 w 1585603"/>
                <a:gd name="connsiteY48" fmla="*/ 244379 h 466732"/>
                <a:gd name="connsiteX49" fmla="*/ 951188 w 1585603"/>
                <a:gd name="connsiteY49" fmla="*/ 238185 h 466732"/>
                <a:gd name="connsiteX50" fmla="*/ 963577 w 1585603"/>
                <a:gd name="connsiteY50" fmla="*/ 234203 h 466732"/>
                <a:gd name="connsiteX51" fmla="*/ 974196 w 1585603"/>
                <a:gd name="connsiteY51" fmla="*/ 229336 h 466732"/>
                <a:gd name="connsiteX52" fmla="*/ 978178 w 1585603"/>
                <a:gd name="connsiteY52" fmla="*/ 227566 h 466732"/>
                <a:gd name="connsiteX53" fmla="*/ 985257 w 1585603"/>
                <a:gd name="connsiteY53" fmla="*/ 224911 h 466732"/>
                <a:gd name="connsiteX54" fmla="*/ 994106 w 1585603"/>
                <a:gd name="connsiteY54" fmla="*/ 222699 h 466732"/>
                <a:gd name="connsiteX55" fmla="*/ 1027732 w 1585603"/>
                <a:gd name="connsiteY55" fmla="*/ 213408 h 466732"/>
                <a:gd name="connsiteX56" fmla="*/ 1060031 w 1585603"/>
                <a:gd name="connsiteY56" fmla="*/ 201461 h 466732"/>
                <a:gd name="connsiteX57" fmla="*/ 1070208 w 1585603"/>
                <a:gd name="connsiteY57" fmla="*/ 197479 h 466732"/>
                <a:gd name="connsiteX58" fmla="*/ 1081712 w 1585603"/>
                <a:gd name="connsiteY58" fmla="*/ 197037 h 466732"/>
                <a:gd name="connsiteX59" fmla="*/ 1091003 w 1585603"/>
                <a:gd name="connsiteY59" fmla="*/ 192170 h 466732"/>
                <a:gd name="connsiteX60" fmla="*/ 1098082 w 1585603"/>
                <a:gd name="connsiteY60" fmla="*/ 187745 h 466732"/>
                <a:gd name="connsiteX61" fmla="*/ 1115338 w 1585603"/>
                <a:gd name="connsiteY61" fmla="*/ 183321 h 466732"/>
                <a:gd name="connsiteX62" fmla="*/ 1137461 w 1585603"/>
                <a:gd name="connsiteY62" fmla="*/ 176684 h 466732"/>
                <a:gd name="connsiteX63" fmla="*/ 1149849 w 1585603"/>
                <a:gd name="connsiteY63" fmla="*/ 170490 h 466732"/>
                <a:gd name="connsiteX64" fmla="*/ 1187900 w 1585603"/>
                <a:gd name="connsiteY64" fmla="*/ 157659 h 466732"/>
                <a:gd name="connsiteX65" fmla="*/ 1195422 w 1585603"/>
                <a:gd name="connsiteY65" fmla="*/ 152792 h 466732"/>
                <a:gd name="connsiteX66" fmla="*/ 1198519 w 1585603"/>
                <a:gd name="connsiteY66" fmla="*/ 151464 h 466732"/>
                <a:gd name="connsiteX67" fmla="*/ 1207368 w 1585603"/>
                <a:gd name="connsiteY67" fmla="*/ 149252 h 466732"/>
                <a:gd name="connsiteX68" fmla="*/ 1215774 w 1585603"/>
                <a:gd name="connsiteY68" fmla="*/ 147040 h 466732"/>
                <a:gd name="connsiteX69" fmla="*/ 1254268 w 1585603"/>
                <a:gd name="connsiteY69" fmla="*/ 129784 h 466732"/>
                <a:gd name="connsiteX70" fmla="*/ 1277718 w 1585603"/>
                <a:gd name="connsiteY70" fmla="*/ 116511 h 466732"/>
                <a:gd name="connsiteX71" fmla="*/ 1294973 w 1585603"/>
                <a:gd name="connsiteY71" fmla="*/ 110316 h 466732"/>
                <a:gd name="connsiteX72" fmla="*/ 1315769 w 1585603"/>
                <a:gd name="connsiteY72" fmla="*/ 108547 h 466732"/>
                <a:gd name="connsiteX73" fmla="*/ 1329042 w 1585603"/>
                <a:gd name="connsiteY73" fmla="*/ 106777 h 466732"/>
                <a:gd name="connsiteX74" fmla="*/ 1334794 w 1585603"/>
                <a:gd name="connsiteY74" fmla="*/ 97928 h 466732"/>
                <a:gd name="connsiteX75" fmla="*/ 1349837 w 1585603"/>
                <a:gd name="connsiteY75" fmla="*/ 94831 h 466732"/>
                <a:gd name="connsiteX76" fmla="*/ 1361341 w 1585603"/>
                <a:gd name="connsiteY76" fmla="*/ 88194 h 466732"/>
                <a:gd name="connsiteX77" fmla="*/ 1375499 w 1585603"/>
                <a:gd name="connsiteY77" fmla="*/ 79345 h 466732"/>
                <a:gd name="connsiteX78" fmla="*/ 1381251 w 1585603"/>
                <a:gd name="connsiteY78" fmla="*/ 74920 h 466732"/>
                <a:gd name="connsiteX79" fmla="*/ 1387888 w 1585603"/>
                <a:gd name="connsiteY79" fmla="*/ 73150 h 466732"/>
                <a:gd name="connsiteX80" fmla="*/ 1394525 w 1585603"/>
                <a:gd name="connsiteY80" fmla="*/ 70938 h 466732"/>
                <a:gd name="connsiteX81" fmla="*/ 1400719 w 1585603"/>
                <a:gd name="connsiteY81" fmla="*/ 66071 h 466732"/>
                <a:gd name="connsiteX82" fmla="*/ 1409126 w 1585603"/>
                <a:gd name="connsiteY82" fmla="*/ 59877 h 466732"/>
                <a:gd name="connsiteX83" fmla="*/ 1422842 w 1585603"/>
                <a:gd name="connsiteY83" fmla="*/ 55452 h 466732"/>
                <a:gd name="connsiteX84" fmla="*/ 1434346 w 1585603"/>
                <a:gd name="connsiteY84" fmla="*/ 52798 h 466732"/>
                <a:gd name="connsiteX85" fmla="*/ 1440982 w 1585603"/>
                <a:gd name="connsiteY85" fmla="*/ 48373 h 466732"/>
                <a:gd name="connsiteX86" fmla="*/ 1451601 w 1585603"/>
                <a:gd name="connsiteY86" fmla="*/ 40851 h 466732"/>
                <a:gd name="connsiteX87" fmla="*/ 1459123 w 1585603"/>
                <a:gd name="connsiteY87" fmla="*/ 35984 h 466732"/>
                <a:gd name="connsiteX88" fmla="*/ 1485227 w 1585603"/>
                <a:gd name="connsiteY88" fmla="*/ 22268 h 466732"/>
                <a:gd name="connsiteX89" fmla="*/ 1512659 w 1585603"/>
                <a:gd name="connsiteY89" fmla="*/ 10765 h 466732"/>
                <a:gd name="connsiteX90" fmla="*/ 1548498 w 1585603"/>
                <a:gd name="connsiteY90" fmla="*/ -1181 h 466732"/>
                <a:gd name="connsiteX91" fmla="*/ 1552923 w 1585603"/>
                <a:gd name="connsiteY91" fmla="*/ -1624 h 466732"/>
                <a:gd name="connsiteX92" fmla="*/ 1554250 w 1585603"/>
                <a:gd name="connsiteY92" fmla="*/ 2801 h 466732"/>
                <a:gd name="connsiteX93" fmla="*/ 1575930 w 1585603"/>
                <a:gd name="connsiteY93" fmla="*/ 21384 h 466732"/>
                <a:gd name="connsiteX94" fmla="*/ 1547171 w 1585603"/>
                <a:gd name="connsiteY94" fmla="*/ 39524 h 466732"/>
                <a:gd name="connsiteX95" fmla="*/ 1546728 w 1585603"/>
                <a:gd name="connsiteY95" fmla="*/ 35542 h 466732"/>
                <a:gd name="connsiteX96" fmla="*/ 1527703 w 1585603"/>
                <a:gd name="connsiteY96" fmla="*/ 42179 h 466732"/>
                <a:gd name="connsiteX97" fmla="*/ 1503368 w 1585603"/>
                <a:gd name="connsiteY97" fmla="*/ 59877 h 466732"/>
                <a:gd name="connsiteX98" fmla="*/ 1496731 w 1585603"/>
                <a:gd name="connsiteY98" fmla="*/ 64301 h 466732"/>
                <a:gd name="connsiteX99" fmla="*/ 1487440 w 1585603"/>
                <a:gd name="connsiteY99" fmla="*/ 68283 h 466732"/>
                <a:gd name="connsiteX100" fmla="*/ 1475936 w 1585603"/>
                <a:gd name="connsiteY100" fmla="*/ 74920 h 466732"/>
                <a:gd name="connsiteX101" fmla="*/ 1469742 w 1585603"/>
                <a:gd name="connsiteY101" fmla="*/ 79787 h 466732"/>
                <a:gd name="connsiteX102" fmla="*/ 1456468 w 1585603"/>
                <a:gd name="connsiteY102" fmla="*/ 82884 h 466732"/>
                <a:gd name="connsiteX103" fmla="*/ 1443195 w 1585603"/>
                <a:gd name="connsiteY103" fmla="*/ 84212 h 466732"/>
                <a:gd name="connsiteX104" fmla="*/ 1402931 w 1585603"/>
                <a:gd name="connsiteY104" fmla="*/ 103237 h 466732"/>
                <a:gd name="connsiteX105" fmla="*/ 1375499 w 1585603"/>
                <a:gd name="connsiteY105" fmla="*/ 114741 h 466732"/>
                <a:gd name="connsiteX106" fmla="*/ 1360014 w 1585603"/>
                <a:gd name="connsiteY106" fmla="*/ 123590 h 466732"/>
                <a:gd name="connsiteX107" fmla="*/ 1353819 w 1585603"/>
                <a:gd name="connsiteY107" fmla="*/ 127130 h 466732"/>
                <a:gd name="connsiteX108" fmla="*/ 1301610 w 1585603"/>
                <a:gd name="connsiteY108" fmla="*/ 147925 h 466732"/>
                <a:gd name="connsiteX109" fmla="*/ 1297186 w 1585603"/>
                <a:gd name="connsiteY109" fmla="*/ 149252 h 466732"/>
                <a:gd name="connsiteX110" fmla="*/ 1258250 w 1585603"/>
                <a:gd name="connsiteY110" fmla="*/ 162968 h 466732"/>
                <a:gd name="connsiteX111" fmla="*/ 1255153 w 1585603"/>
                <a:gd name="connsiteY111" fmla="*/ 167835 h 466732"/>
                <a:gd name="connsiteX112" fmla="*/ 1247631 w 1585603"/>
                <a:gd name="connsiteY112" fmla="*/ 172260 h 466732"/>
                <a:gd name="connsiteX113" fmla="*/ 1229490 w 1585603"/>
                <a:gd name="connsiteY113" fmla="*/ 178896 h 466732"/>
                <a:gd name="connsiteX114" fmla="*/ 1214890 w 1585603"/>
                <a:gd name="connsiteY114" fmla="*/ 182436 h 466732"/>
                <a:gd name="connsiteX115" fmla="*/ 1208695 w 1585603"/>
                <a:gd name="connsiteY115" fmla="*/ 184648 h 466732"/>
                <a:gd name="connsiteX116" fmla="*/ 1193209 w 1585603"/>
                <a:gd name="connsiteY116" fmla="*/ 192612 h 466732"/>
                <a:gd name="connsiteX117" fmla="*/ 1177724 w 1585603"/>
                <a:gd name="connsiteY117" fmla="*/ 198807 h 466732"/>
                <a:gd name="connsiteX118" fmla="*/ 1161795 w 1585603"/>
                <a:gd name="connsiteY118" fmla="*/ 205001 h 466732"/>
                <a:gd name="connsiteX119" fmla="*/ 1138788 w 1585603"/>
                <a:gd name="connsiteY119" fmla="*/ 215620 h 466732"/>
                <a:gd name="connsiteX120" fmla="*/ 1113568 w 1585603"/>
                <a:gd name="connsiteY120" fmla="*/ 224469 h 466732"/>
                <a:gd name="connsiteX121" fmla="*/ 1094543 w 1585603"/>
                <a:gd name="connsiteY121" fmla="*/ 229778 h 466732"/>
                <a:gd name="connsiteX122" fmla="*/ 1082154 w 1585603"/>
                <a:gd name="connsiteY122" fmla="*/ 229778 h 466732"/>
                <a:gd name="connsiteX123" fmla="*/ 1058262 w 1585603"/>
                <a:gd name="connsiteY123" fmla="*/ 234645 h 466732"/>
                <a:gd name="connsiteX124" fmla="*/ 1039236 w 1585603"/>
                <a:gd name="connsiteY124" fmla="*/ 241724 h 466732"/>
                <a:gd name="connsiteX125" fmla="*/ 1024193 w 1585603"/>
                <a:gd name="connsiteY125" fmla="*/ 245264 h 466732"/>
                <a:gd name="connsiteX126" fmla="*/ 1008707 w 1585603"/>
                <a:gd name="connsiteY126" fmla="*/ 251901 h 466732"/>
                <a:gd name="connsiteX127" fmla="*/ 1000743 w 1585603"/>
                <a:gd name="connsiteY127" fmla="*/ 258538 h 466732"/>
                <a:gd name="connsiteX128" fmla="*/ 971099 w 1585603"/>
                <a:gd name="connsiteY128" fmla="*/ 265617 h 466732"/>
                <a:gd name="connsiteX129" fmla="*/ 965347 w 1585603"/>
                <a:gd name="connsiteY129" fmla="*/ 268272 h 466732"/>
                <a:gd name="connsiteX130" fmla="*/ 951188 w 1585603"/>
                <a:gd name="connsiteY130" fmla="*/ 273139 h 466732"/>
                <a:gd name="connsiteX131" fmla="*/ 925969 w 1585603"/>
                <a:gd name="connsiteY131" fmla="*/ 281545 h 466732"/>
                <a:gd name="connsiteX132" fmla="*/ 871105 w 1585603"/>
                <a:gd name="connsiteY132" fmla="*/ 293049 h 466732"/>
                <a:gd name="connsiteX133" fmla="*/ 861371 w 1585603"/>
                <a:gd name="connsiteY133" fmla="*/ 300128 h 466732"/>
                <a:gd name="connsiteX134" fmla="*/ 856504 w 1585603"/>
                <a:gd name="connsiteY134" fmla="*/ 300128 h 466732"/>
                <a:gd name="connsiteX135" fmla="*/ 843673 w 1585603"/>
                <a:gd name="connsiteY135" fmla="*/ 301898 h 466732"/>
                <a:gd name="connsiteX136" fmla="*/ 824205 w 1585603"/>
                <a:gd name="connsiteY136" fmla="*/ 309420 h 466732"/>
                <a:gd name="connsiteX137" fmla="*/ 812701 w 1585603"/>
                <a:gd name="connsiteY137" fmla="*/ 313844 h 466732"/>
                <a:gd name="connsiteX138" fmla="*/ 797658 w 1585603"/>
                <a:gd name="connsiteY138" fmla="*/ 316499 h 466732"/>
                <a:gd name="connsiteX139" fmla="*/ 781729 w 1585603"/>
                <a:gd name="connsiteY139" fmla="*/ 318269 h 466732"/>
                <a:gd name="connsiteX140" fmla="*/ 777747 w 1585603"/>
                <a:gd name="connsiteY140" fmla="*/ 320038 h 466732"/>
                <a:gd name="connsiteX141" fmla="*/ 770668 w 1585603"/>
                <a:gd name="connsiteY141" fmla="*/ 322693 h 466732"/>
                <a:gd name="connsiteX142" fmla="*/ 761819 w 1585603"/>
                <a:gd name="connsiteY142" fmla="*/ 324905 h 466732"/>
                <a:gd name="connsiteX143" fmla="*/ 727750 w 1585603"/>
                <a:gd name="connsiteY143" fmla="*/ 339949 h 466732"/>
                <a:gd name="connsiteX144" fmla="*/ 721998 w 1585603"/>
                <a:gd name="connsiteY144" fmla="*/ 341719 h 466732"/>
                <a:gd name="connsiteX145" fmla="*/ 698991 w 1585603"/>
                <a:gd name="connsiteY145" fmla="*/ 343488 h 466732"/>
                <a:gd name="connsiteX146" fmla="*/ 668904 w 1585603"/>
                <a:gd name="connsiteY146" fmla="*/ 351895 h 466732"/>
                <a:gd name="connsiteX147" fmla="*/ 638818 w 1585603"/>
                <a:gd name="connsiteY147" fmla="*/ 359417 h 466732"/>
                <a:gd name="connsiteX148" fmla="*/ 622004 w 1585603"/>
                <a:gd name="connsiteY148" fmla="*/ 358532 h 466732"/>
                <a:gd name="connsiteX149" fmla="*/ 604749 w 1585603"/>
                <a:gd name="connsiteY149" fmla="*/ 359859 h 466732"/>
                <a:gd name="connsiteX150" fmla="*/ 530859 w 1585603"/>
                <a:gd name="connsiteY150" fmla="*/ 373133 h 466732"/>
                <a:gd name="connsiteX151" fmla="*/ 524665 w 1585603"/>
                <a:gd name="connsiteY151" fmla="*/ 377557 h 466732"/>
                <a:gd name="connsiteX152" fmla="*/ 501658 w 1585603"/>
                <a:gd name="connsiteY152" fmla="*/ 387291 h 466732"/>
                <a:gd name="connsiteX153" fmla="*/ 472013 w 1585603"/>
                <a:gd name="connsiteY153" fmla="*/ 392158 h 466732"/>
                <a:gd name="connsiteX154" fmla="*/ 430865 w 1585603"/>
                <a:gd name="connsiteY154" fmla="*/ 400565 h 466732"/>
                <a:gd name="connsiteX155" fmla="*/ 393257 w 1585603"/>
                <a:gd name="connsiteY155" fmla="*/ 409856 h 466732"/>
                <a:gd name="connsiteX156" fmla="*/ 326004 w 1585603"/>
                <a:gd name="connsiteY156" fmla="*/ 417378 h 466732"/>
                <a:gd name="connsiteX157" fmla="*/ 284856 w 1585603"/>
                <a:gd name="connsiteY157" fmla="*/ 424015 h 466732"/>
                <a:gd name="connsiteX158" fmla="*/ 275122 w 1585603"/>
                <a:gd name="connsiteY158" fmla="*/ 426669 h 466732"/>
                <a:gd name="connsiteX159" fmla="*/ 260521 w 1585603"/>
                <a:gd name="connsiteY159" fmla="*/ 430651 h 466732"/>
                <a:gd name="connsiteX160" fmla="*/ 238399 w 1585603"/>
                <a:gd name="connsiteY160" fmla="*/ 432421 h 466732"/>
                <a:gd name="connsiteX161" fmla="*/ 230877 w 1585603"/>
                <a:gd name="connsiteY161" fmla="*/ 433748 h 466732"/>
                <a:gd name="connsiteX162" fmla="*/ 224240 w 1585603"/>
                <a:gd name="connsiteY162" fmla="*/ 435961 h 466732"/>
                <a:gd name="connsiteX163" fmla="*/ 201233 w 1585603"/>
                <a:gd name="connsiteY163" fmla="*/ 440828 h 466732"/>
                <a:gd name="connsiteX164" fmla="*/ 154333 w 1585603"/>
                <a:gd name="connsiteY164" fmla="*/ 442598 h 466732"/>
                <a:gd name="connsiteX165" fmla="*/ 141059 w 1585603"/>
                <a:gd name="connsiteY165" fmla="*/ 441713 h 466732"/>
                <a:gd name="connsiteX166" fmla="*/ 142387 w 1585603"/>
                <a:gd name="connsiteY166" fmla="*/ 451004 h 466732"/>
                <a:gd name="connsiteX167" fmla="*/ 134865 w 1585603"/>
                <a:gd name="connsiteY167" fmla="*/ 452774 h 466732"/>
                <a:gd name="connsiteX168" fmla="*/ 120264 w 1585603"/>
                <a:gd name="connsiteY168" fmla="*/ 454101 h 466732"/>
                <a:gd name="connsiteX169" fmla="*/ 100354 w 1585603"/>
                <a:gd name="connsiteY169" fmla="*/ 457641 h 466732"/>
                <a:gd name="connsiteX170" fmla="*/ 82213 w 1585603"/>
                <a:gd name="connsiteY170" fmla="*/ 458968 h 466732"/>
                <a:gd name="connsiteX171" fmla="*/ 45932 w 1585603"/>
                <a:gd name="connsiteY171" fmla="*/ 460296 h 46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585603" h="466732">
                  <a:moveTo>
                    <a:pt x="45932" y="460296"/>
                  </a:moveTo>
                  <a:cubicBezTo>
                    <a:pt x="42835" y="458526"/>
                    <a:pt x="35313" y="457641"/>
                    <a:pt x="29562" y="458968"/>
                  </a:cubicBezTo>
                  <a:cubicBezTo>
                    <a:pt x="15846" y="461623"/>
                    <a:pt x="-12914" y="443925"/>
                    <a:pt x="-9374" y="435076"/>
                  </a:cubicBezTo>
                  <a:cubicBezTo>
                    <a:pt x="-6719" y="427554"/>
                    <a:pt x="5669" y="426669"/>
                    <a:pt x="12748" y="433748"/>
                  </a:cubicBezTo>
                  <a:cubicBezTo>
                    <a:pt x="15846" y="436846"/>
                    <a:pt x="21155" y="437288"/>
                    <a:pt x="26022" y="435518"/>
                  </a:cubicBezTo>
                  <a:cubicBezTo>
                    <a:pt x="30447" y="433748"/>
                    <a:pt x="49029" y="431536"/>
                    <a:pt x="67170" y="430651"/>
                  </a:cubicBezTo>
                  <a:cubicBezTo>
                    <a:pt x="85311" y="429766"/>
                    <a:pt x="105221" y="427997"/>
                    <a:pt x="110530" y="426669"/>
                  </a:cubicBezTo>
                  <a:cubicBezTo>
                    <a:pt x="116282" y="425342"/>
                    <a:pt x="123804" y="426227"/>
                    <a:pt x="127343" y="429324"/>
                  </a:cubicBezTo>
                  <a:cubicBezTo>
                    <a:pt x="130883" y="432421"/>
                    <a:pt x="133538" y="432421"/>
                    <a:pt x="133538" y="429766"/>
                  </a:cubicBezTo>
                  <a:cubicBezTo>
                    <a:pt x="133538" y="423130"/>
                    <a:pt x="154333" y="416935"/>
                    <a:pt x="191056" y="412068"/>
                  </a:cubicBezTo>
                  <a:cubicBezTo>
                    <a:pt x="209197" y="409414"/>
                    <a:pt x="227337" y="407644"/>
                    <a:pt x="230877" y="407201"/>
                  </a:cubicBezTo>
                  <a:cubicBezTo>
                    <a:pt x="254327" y="405874"/>
                    <a:pt x="283971" y="397910"/>
                    <a:pt x="298572" y="389946"/>
                  </a:cubicBezTo>
                  <a:cubicBezTo>
                    <a:pt x="311846" y="382424"/>
                    <a:pt x="317155" y="381097"/>
                    <a:pt x="324234" y="384636"/>
                  </a:cubicBezTo>
                  <a:cubicBezTo>
                    <a:pt x="329101" y="387291"/>
                    <a:pt x="334853" y="388176"/>
                    <a:pt x="337508" y="386849"/>
                  </a:cubicBezTo>
                  <a:cubicBezTo>
                    <a:pt x="339720" y="385079"/>
                    <a:pt x="354321" y="383309"/>
                    <a:pt x="369364" y="381982"/>
                  </a:cubicBezTo>
                  <a:cubicBezTo>
                    <a:pt x="399894" y="380212"/>
                    <a:pt x="440599" y="372690"/>
                    <a:pt x="455200" y="366053"/>
                  </a:cubicBezTo>
                  <a:cubicBezTo>
                    <a:pt x="460067" y="363399"/>
                    <a:pt x="466261" y="362514"/>
                    <a:pt x="468474" y="363841"/>
                  </a:cubicBezTo>
                  <a:cubicBezTo>
                    <a:pt x="470686" y="365168"/>
                    <a:pt x="478208" y="363399"/>
                    <a:pt x="484844" y="359859"/>
                  </a:cubicBezTo>
                  <a:cubicBezTo>
                    <a:pt x="499003" y="352780"/>
                    <a:pt x="506524" y="351452"/>
                    <a:pt x="496348" y="358089"/>
                  </a:cubicBezTo>
                  <a:cubicBezTo>
                    <a:pt x="490596" y="361629"/>
                    <a:pt x="491039" y="362514"/>
                    <a:pt x="497675" y="362514"/>
                  </a:cubicBezTo>
                  <a:cubicBezTo>
                    <a:pt x="501658" y="362514"/>
                    <a:pt x="505197" y="360302"/>
                    <a:pt x="505197" y="357647"/>
                  </a:cubicBezTo>
                  <a:cubicBezTo>
                    <a:pt x="505197" y="355435"/>
                    <a:pt x="506967" y="354107"/>
                    <a:pt x="509179" y="355877"/>
                  </a:cubicBezTo>
                  <a:cubicBezTo>
                    <a:pt x="514046" y="358532"/>
                    <a:pt x="536169" y="349240"/>
                    <a:pt x="536169" y="344373"/>
                  </a:cubicBezTo>
                  <a:cubicBezTo>
                    <a:pt x="536169" y="342161"/>
                    <a:pt x="538823" y="341719"/>
                    <a:pt x="542363" y="343046"/>
                  </a:cubicBezTo>
                  <a:cubicBezTo>
                    <a:pt x="545903" y="344373"/>
                    <a:pt x="552982" y="343488"/>
                    <a:pt x="557849" y="340391"/>
                  </a:cubicBezTo>
                  <a:cubicBezTo>
                    <a:pt x="564486" y="337294"/>
                    <a:pt x="569795" y="336852"/>
                    <a:pt x="575547" y="340391"/>
                  </a:cubicBezTo>
                  <a:cubicBezTo>
                    <a:pt x="581741" y="343488"/>
                    <a:pt x="585281" y="343488"/>
                    <a:pt x="587051" y="340391"/>
                  </a:cubicBezTo>
                  <a:cubicBezTo>
                    <a:pt x="588820" y="337736"/>
                    <a:pt x="593687" y="336852"/>
                    <a:pt x="598112" y="338179"/>
                  </a:cubicBezTo>
                  <a:cubicBezTo>
                    <a:pt x="602536" y="339506"/>
                    <a:pt x="607403" y="338621"/>
                    <a:pt x="608731" y="336409"/>
                  </a:cubicBezTo>
                  <a:cubicBezTo>
                    <a:pt x="611386" y="332427"/>
                    <a:pt x="649436" y="324463"/>
                    <a:pt x="656958" y="326233"/>
                  </a:cubicBezTo>
                  <a:cubicBezTo>
                    <a:pt x="658728" y="326675"/>
                    <a:pt x="660055" y="325348"/>
                    <a:pt x="660055" y="323136"/>
                  </a:cubicBezTo>
                  <a:cubicBezTo>
                    <a:pt x="660055" y="321366"/>
                    <a:pt x="668019" y="318269"/>
                    <a:pt x="678196" y="316941"/>
                  </a:cubicBezTo>
                  <a:cubicBezTo>
                    <a:pt x="687930" y="315614"/>
                    <a:pt x="699433" y="311632"/>
                    <a:pt x="703415" y="308092"/>
                  </a:cubicBezTo>
                  <a:cubicBezTo>
                    <a:pt x="712264" y="300571"/>
                    <a:pt x="735272" y="295704"/>
                    <a:pt x="735272" y="301455"/>
                  </a:cubicBezTo>
                  <a:cubicBezTo>
                    <a:pt x="735272" y="303668"/>
                    <a:pt x="738369" y="302340"/>
                    <a:pt x="742351" y="298801"/>
                  </a:cubicBezTo>
                  <a:cubicBezTo>
                    <a:pt x="745891" y="294819"/>
                    <a:pt x="750758" y="292606"/>
                    <a:pt x="752970" y="293934"/>
                  </a:cubicBezTo>
                  <a:cubicBezTo>
                    <a:pt x="755182" y="295261"/>
                    <a:pt x="757395" y="294376"/>
                    <a:pt x="758279" y="292164"/>
                  </a:cubicBezTo>
                  <a:cubicBezTo>
                    <a:pt x="758722" y="289952"/>
                    <a:pt x="766244" y="289509"/>
                    <a:pt x="773765" y="290394"/>
                  </a:cubicBezTo>
                  <a:cubicBezTo>
                    <a:pt x="781729" y="291722"/>
                    <a:pt x="787039" y="294376"/>
                    <a:pt x="785711" y="296588"/>
                  </a:cubicBezTo>
                  <a:cubicBezTo>
                    <a:pt x="784384" y="298801"/>
                    <a:pt x="790578" y="296588"/>
                    <a:pt x="798985" y="291279"/>
                  </a:cubicBezTo>
                  <a:cubicBezTo>
                    <a:pt x="809604" y="285085"/>
                    <a:pt x="813586" y="280218"/>
                    <a:pt x="811816" y="274908"/>
                  </a:cubicBezTo>
                  <a:cubicBezTo>
                    <a:pt x="810046" y="268714"/>
                    <a:pt x="810489" y="268272"/>
                    <a:pt x="814471" y="274023"/>
                  </a:cubicBezTo>
                  <a:cubicBezTo>
                    <a:pt x="818453" y="279775"/>
                    <a:pt x="821550" y="279333"/>
                    <a:pt x="840133" y="272254"/>
                  </a:cubicBezTo>
                  <a:cubicBezTo>
                    <a:pt x="851637" y="267387"/>
                    <a:pt x="866238" y="263847"/>
                    <a:pt x="872432" y="264290"/>
                  </a:cubicBezTo>
                  <a:cubicBezTo>
                    <a:pt x="884821" y="264290"/>
                    <a:pt x="895882" y="257210"/>
                    <a:pt x="891900" y="251458"/>
                  </a:cubicBezTo>
                  <a:cubicBezTo>
                    <a:pt x="890572" y="249246"/>
                    <a:pt x="891900" y="247476"/>
                    <a:pt x="894112" y="247476"/>
                  </a:cubicBezTo>
                  <a:cubicBezTo>
                    <a:pt x="896767" y="247476"/>
                    <a:pt x="898979" y="249246"/>
                    <a:pt x="898979" y="251901"/>
                  </a:cubicBezTo>
                  <a:cubicBezTo>
                    <a:pt x="898979" y="254556"/>
                    <a:pt x="903404" y="254113"/>
                    <a:pt x="911368" y="251458"/>
                  </a:cubicBezTo>
                  <a:cubicBezTo>
                    <a:pt x="918004" y="248804"/>
                    <a:pt x="929508" y="245707"/>
                    <a:pt x="936587" y="244379"/>
                  </a:cubicBezTo>
                  <a:cubicBezTo>
                    <a:pt x="944109" y="243052"/>
                    <a:pt x="950746" y="240397"/>
                    <a:pt x="951188" y="238185"/>
                  </a:cubicBezTo>
                  <a:cubicBezTo>
                    <a:pt x="952073" y="235973"/>
                    <a:pt x="957825" y="234203"/>
                    <a:pt x="963577" y="234203"/>
                  </a:cubicBezTo>
                  <a:cubicBezTo>
                    <a:pt x="969329" y="234203"/>
                    <a:pt x="974196" y="231991"/>
                    <a:pt x="974196" y="229336"/>
                  </a:cubicBezTo>
                  <a:cubicBezTo>
                    <a:pt x="974196" y="227124"/>
                    <a:pt x="975966" y="225796"/>
                    <a:pt x="978178" y="227566"/>
                  </a:cubicBezTo>
                  <a:cubicBezTo>
                    <a:pt x="980390" y="228893"/>
                    <a:pt x="983930" y="227566"/>
                    <a:pt x="985257" y="224911"/>
                  </a:cubicBezTo>
                  <a:cubicBezTo>
                    <a:pt x="987027" y="222699"/>
                    <a:pt x="991009" y="221372"/>
                    <a:pt x="994106" y="222699"/>
                  </a:cubicBezTo>
                  <a:cubicBezTo>
                    <a:pt x="997203" y="223584"/>
                    <a:pt x="1012247" y="219602"/>
                    <a:pt x="1027732" y="213408"/>
                  </a:cubicBezTo>
                  <a:cubicBezTo>
                    <a:pt x="1042776" y="207213"/>
                    <a:pt x="1057819" y="201904"/>
                    <a:pt x="1060031" y="201461"/>
                  </a:cubicBezTo>
                  <a:cubicBezTo>
                    <a:pt x="1062686" y="201019"/>
                    <a:pt x="1067111" y="199249"/>
                    <a:pt x="1070208" y="197479"/>
                  </a:cubicBezTo>
                  <a:cubicBezTo>
                    <a:pt x="1072863" y="195710"/>
                    <a:pt x="1078172" y="195267"/>
                    <a:pt x="1081712" y="197037"/>
                  </a:cubicBezTo>
                  <a:cubicBezTo>
                    <a:pt x="1085251" y="198364"/>
                    <a:pt x="1089233" y="196152"/>
                    <a:pt x="1091003" y="192170"/>
                  </a:cubicBezTo>
                  <a:cubicBezTo>
                    <a:pt x="1092330" y="188188"/>
                    <a:pt x="1095428" y="185976"/>
                    <a:pt x="1098082" y="187745"/>
                  </a:cubicBezTo>
                  <a:cubicBezTo>
                    <a:pt x="1100295" y="189073"/>
                    <a:pt x="1108259" y="187303"/>
                    <a:pt x="1115338" y="183321"/>
                  </a:cubicBezTo>
                  <a:cubicBezTo>
                    <a:pt x="1122860" y="179781"/>
                    <a:pt x="1132594" y="176684"/>
                    <a:pt x="1137461" y="176684"/>
                  </a:cubicBezTo>
                  <a:cubicBezTo>
                    <a:pt x="1142327" y="176684"/>
                    <a:pt x="1148079" y="174029"/>
                    <a:pt x="1149849" y="170490"/>
                  </a:cubicBezTo>
                  <a:cubicBezTo>
                    <a:pt x="1153389" y="165180"/>
                    <a:pt x="1170202" y="159428"/>
                    <a:pt x="1187900" y="157659"/>
                  </a:cubicBezTo>
                  <a:cubicBezTo>
                    <a:pt x="1191882" y="157216"/>
                    <a:pt x="1195422" y="155004"/>
                    <a:pt x="1195422" y="152792"/>
                  </a:cubicBezTo>
                  <a:cubicBezTo>
                    <a:pt x="1195422" y="150579"/>
                    <a:pt x="1196749" y="150137"/>
                    <a:pt x="1198519" y="151464"/>
                  </a:cubicBezTo>
                  <a:cubicBezTo>
                    <a:pt x="1199846" y="153234"/>
                    <a:pt x="1203828" y="152349"/>
                    <a:pt x="1207368" y="149252"/>
                  </a:cubicBezTo>
                  <a:cubicBezTo>
                    <a:pt x="1210465" y="146597"/>
                    <a:pt x="1214447" y="145712"/>
                    <a:pt x="1215774" y="147040"/>
                  </a:cubicBezTo>
                  <a:cubicBezTo>
                    <a:pt x="1220199" y="151464"/>
                    <a:pt x="1246304" y="139961"/>
                    <a:pt x="1254268" y="129784"/>
                  </a:cubicBezTo>
                  <a:cubicBezTo>
                    <a:pt x="1258692" y="124032"/>
                    <a:pt x="1268869" y="118280"/>
                    <a:pt x="1277718" y="116511"/>
                  </a:cubicBezTo>
                  <a:cubicBezTo>
                    <a:pt x="1286124" y="115183"/>
                    <a:pt x="1293646" y="112086"/>
                    <a:pt x="1294973" y="110316"/>
                  </a:cubicBezTo>
                  <a:cubicBezTo>
                    <a:pt x="1295858" y="108547"/>
                    <a:pt x="1305592" y="107662"/>
                    <a:pt x="1315769" y="108547"/>
                  </a:cubicBezTo>
                  <a:cubicBezTo>
                    <a:pt x="1326387" y="109431"/>
                    <a:pt x="1332139" y="108547"/>
                    <a:pt x="1329042" y="106777"/>
                  </a:cubicBezTo>
                  <a:cubicBezTo>
                    <a:pt x="1325060" y="104122"/>
                    <a:pt x="1326830" y="101467"/>
                    <a:pt x="1334794" y="97928"/>
                  </a:cubicBezTo>
                  <a:cubicBezTo>
                    <a:pt x="1341431" y="94831"/>
                    <a:pt x="1348067" y="93503"/>
                    <a:pt x="1349837" y="94831"/>
                  </a:cubicBezTo>
                  <a:cubicBezTo>
                    <a:pt x="1352050" y="95715"/>
                    <a:pt x="1356917" y="93061"/>
                    <a:pt x="1361341" y="88194"/>
                  </a:cubicBezTo>
                  <a:cubicBezTo>
                    <a:pt x="1365766" y="83327"/>
                    <a:pt x="1371960" y="79345"/>
                    <a:pt x="1375499" y="79345"/>
                  </a:cubicBezTo>
                  <a:cubicBezTo>
                    <a:pt x="1378597" y="79345"/>
                    <a:pt x="1381251" y="77575"/>
                    <a:pt x="1381251" y="74920"/>
                  </a:cubicBezTo>
                  <a:cubicBezTo>
                    <a:pt x="1381251" y="72708"/>
                    <a:pt x="1384349" y="71823"/>
                    <a:pt x="1387888" y="73150"/>
                  </a:cubicBezTo>
                  <a:cubicBezTo>
                    <a:pt x="1391428" y="74920"/>
                    <a:pt x="1394525" y="73593"/>
                    <a:pt x="1394525" y="70938"/>
                  </a:cubicBezTo>
                  <a:cubicBezTo>
                    <a:pt x="1394525" y="68283"/>
                    <a:pt x="1397180" y="66071"/>
                    <a:pt x="1400719" y="66071"/>
                  </a:cubicBezTo>
                  <a:cubicBezTo>
                    <a:pt x="1404259" y="66071"/>
                    <a:pt x="1407798" y="63416"/>
                    <a:pt x="1409126" y="59877"/>
                  </a:cubicBezTo>
                  <a:cubicBezTo>
                    <a:pt x="1410896" y="55452"/>
                    <a:pt x="1415763" y="54125"/>
                    <a:pt x="1422842" y="55452"/>
                  </a:cubicBezTo>
                  <a:cubicBezTo>
                    <a:pt x="1429479" y="56337"/>
                    <a:pt x="1434346" y="55452"/>
                    <a:pt x="1434346" y="52798"/>
                  </a:cubicBezTo>
                  <a:cubicBezTo>
                    <a:pt x="1434346" y="50585"/>
                    <a:pt x="1437443" y="48373"/>
                    <a:pt x="1440982" y="48373"/>
                  </a:cubicBezTo>
                  <a:cubicBezTo>
                    <a:pt x="1444079" y="48373"/>
                    <a:pt x="1448946" y="44834"/>
                    <a:pt x="1451601" y="40851"/>
                  </a:cubicBezTo>
                  <a:cubicBezTo>
                    <a:pt x="1453813" y="36427"/>
                    <a:pt x="1457353" y="34215"/>
                    <a:pt x="1459123" y="35984"/>
                  </a:cubicBezTo>
                  <a:cubicBezTo>
                    <a:pt x="1463105" y="40409"/>
                    <a:pt x="1488325" y="27135"/>
                    <a:pt x="1485227" y="22268"/>
                  </a:cubicBezTo>
                  <a:cubicBezTo>
                    <a:pt x="1484343" y="20056"/>
                    <a:pt x="1496731" y="15189"/>
                    <a:pt x="1512659" y="10765"/>
                  </a:cubicBezTo>
                  <a:cubicBezTo>
                    <a:pt x="1529030" y="6783"/>
                    <a:pt x="1545401" y="1473"/>
                    <a:pt x="1548498" y="-1181"/>
                  </a:cubicBezTo>
                  <a:cubicBezTo>
                    <a:pt x="1552480" y="-4721"/>
                    <a:pt x="1553807" y="-4721"/>
                    <a:pt x="1552923" y="-1624"/>
                  </a:cubicBezTo>
                  <a:cubicBezTo>
                    <a:pt x="1552038" y="1031"/>
                    <a:pt x="1552923" y="2801"/>
                    <a:pt x="1554250" y="2801"/>
                  </a:cubicBezTo>
                  <a:cubicBezTo>
                    <a:pt x="1557790" y="1916"/>
                    <a:pt x="1575930" y="17844"/>
                    <a:pt x="1575930" y="21384"/>
                  </a:cubicBezTo>
                  <a:cubicBezTo>
                    <a:pt x="1575930" y="24481"/>
                    <a:pt x="1552038" y="39524"/>
                    <a:pt x="1547171" y="39524"/>
                  </a:cubicBezTo>
                  <a:cubicBezTo>
                    <a:pt x="1545843" y="39524"/>
                    <a:pt x="1545401" y="37754"/>
                    <a:pt x="1546728" y="35542"/>
                  </a:cubicBezTo>
                  <a:cubicBezTo>
                    <a:pt x="1548056" y="33330"/>
                    <a:pt x="1539649" y="36427"/>
                    <a:pt x="1527703" y="42179"/>
                  </a:cubicBezTo>
                  <a:cubicBezTo>
                    <a:pt x="1515757" y="48373"/>
                    <a:pt x="1504695" y="56337"/>
                    <a:pt x="1503368" y="59877"/>
                  </a:cubicBezTo>
                  <a:cubicBezTo>
                    <a:pt x="1502041" y="63416"/>
                    <a:pt x="1498943" y="65629"/>
                    <a:pt x="1496731" y="64301"/>
                  </a:cubicBezTo>
                  <a:cubicBezTo>
                    <a:pt x="1494519" y="62974"/>
                    <a:pt x="1490537" y="64744"/>
                    <a:pt x="1487440" y="68283"/>
                  </a:cubicBezTo>
                  <a:cubicBezTo>
                    <a:pt x="1484343" y="71823"/>
                    <a:pt x="1479033" y="74920"/>
                    <a:pt x="1475936" y="74920"/>
                  </a:cubicBezTo>
                  <a:cubicBezTo>
                    <a:pt x="1472396" y="74920"/>
                    <a:pt x="1469742" y="77132"/>
                    <a:pt x="1469742" y="79787"/>
                  </a:cubicBezTo>
                  <a:cubicBezTo>
                    <a:pt x="1469742" y="82884"/>
                    <a:pt x="1464432" y="84212"/>
                    <a:pt x="1456468" y="82884"/>
                  </a:cubicBezTo>
                  <a:cubicBezTo>
                    <a:pt x="1449389" y="81557"/>
                    <a:pt x="1443195" y="82442"/>
                    <a:pt x="1443195" y="84212"/>
                  </a:cubicBezTo>
                  <a:cubicBezTo>
                    <a:pt x="1443195" y="89521"/>
                    <a:pt x="1421072" y="99698"/>
                    <a:pt x="1402931" y="103237"/>
                  </a:cubicBezTo>
                  <a:cubicBezTo>
                    <a:pt x="1393640" y="105007"/>
                    <a:pt x="1381694" y="109874"/>
                    <a:pt x="1375499" y="114741"/>
                  </a:cubicBezTo>
                  <a:cubicBezTo>
                    <a:pt x="1369305" y="119608"/>
                    <a:pt x="1362226" y="123590"/>
                    <a:pt x="1360014" y="123590"/>
                  </a:cubicBezTo>
                  <a:cubicBezTo>
                    <a:pt x="1357359" y="123590"/>
                    <a:pt x="1354704" y="125360"/>
                    <a:pt x="1353819" y="127130"/>
                  </a:cubicBezTo>
                  <a:cubicBezTo>
                    <a:pt x="1351607" y="132881"/>
                    <a:pt x="1306035" y="150579"/>
                    <a:pt x="1301610" y="147925"/>
                  </a:cubicBezTo>
                  <a:cubicBezTo>
                    <a:pt x="1298955" y="146597"/>
                    <a:pt x="1297186" y="147040"/>
                    <a:pt x="1297186" y="149252"/>
                  </a:cubicBezTo>
                  <a:cubicBezTo>
                    <a:pt x="1297186" y="155004"/>
                    <a:pt x="1282142" y="159871"/>
                    <a:pt x="1258250" y="162968"/>
                  </a:cubicBezTo>
                  <a:cubicBezTo>
                    <a:pt x="1255153" y="162968"/>
                    <a:pt x="1253825" y="165623"/>
                    <a:pt x="1255153" y="167835"/>
                  </a:cubicBezTo>
                  <a:cubicBezTo>
                    <a:pt x="1256480" y="170490"/>
                    <a:pt x="1253383" y="172260"/>
                    <a:pt x="1247631" y="172260"/>
                  </a:cubicBezTo>
                  <a:cubicBezTo>
                    <a:pt x="1241879" y="172260"/>
                    <a:pt x="1233915" y="175357"/>
                    <a:pt x="1229490" y="178896"/>
                  </a:cubicBezTo>
                  <a:cubicBezTo>
                    <a:pt x="1224623" y="181994"/>
                    <a:pt x="1218429" y="183763"/>
                    <a:pt x="1214890" y="182436"/>
                  </a:cubicBezTo>
                  <a:cubicBezTo>
                    <a:pt x="1211350" y="181109"/>
                    <a:pt x="1208695" y="182436"/>
                    <a:pt x="1208695" y="184648"/>
                  </a:cubicBezTo>
                  <a:cubicBezTo>
                    <a:pt x="1208695" y="187303"/>
                    <a:pt x="1201616" y="190843"/>
                    <a:pt x="1193209" y="192612"/>
                  </a:cubicBezTo>
                  <a:cubicBezTo>
                    <a:pt x="1184803" y="193940"/>
                    <a:pt x="1177724" y="197037"/>
                    <a:pt x="1177724" y="198807"/>
                  </a:cubicBezTo>
                  <a:cubicBezTo>
                    <a:pt x="1177724" y="200576"/>
                    <a:pt x="1170644" y="203674"/>
                    <a:pt x="1161795" y="205001"/>
                  </a:cubicBezTo>
                  <a:cubicBezTo>
                    <a:pt x="1153389" y="206771"/>
                    <a:pt x="1142770" y="211638"/>
                    <a:pt x="1138788" y="215620"/>
                  </a:cubicBezTo>
                  <a:cubicBezTo>
                    <a:pt x="1134363" y="219602"/>
                    <a:pt x="1122860" y="223584"/>
                    <a:pt x="1113568" y="224469"/>
                  </a:cubicBezTo>
                  <a:cubicBezTo>
                    <a:pt x="1103834" y="225354"/>
                    <a:pt x="1095428" y="227566"/>
                    <a:pt x="1094543" y="229778"/>
                  </a:cubicBezTo>
                  <a:cubicBezTo>
                    <a:pt x="1093658" y="231991"/>
                    <a:pt x="1088348" y="231991"/>
                    <a:pt x="1082154" y="229778"/>
                  </a:cubicBezTo>
                  <a:cubicBezTo>
                    <a:pt x="1073305" y="226239"/>
                    <a:pt x="1068438" y="227566"/>
                    <a:pt x="1058262" y="234645"/>
                  </a:cubicBezTo>
                  <a:cubicBezTo>
                    <a:pt x="1051182" y="239955"/>
                    <a:pt x="1042776" y="243052"/>
                    <a:pt x="1039236" y="241724"/>
                  </a:cubicBezTo>
                  <a:cubicBezTo>
                    <a:pt x="1035697" y="240397"/>
                    <a:pt x="1029060" y="242167"/>
                    <a:pt x="1024193" y="245264"/>
                  </a:cubicBezTo>
                  <a:cubicBezTo>
                    <a:pt x="1019768" y="248804"/>
                    <a:pt x="1012689" y="251901"/>
                    <a:pt x="1008707" y="251901"/>
                  </a:cubicBezTo>
                  <a:cubicBezTo>
                    <a:pt x="1004283" y="251901"/>
                    <a:pt x="1000743" y="254998"/>
                    <a:pt x="1000743" y="258538"/>
                  </a:cubicBezTo>
                  <a:cubicBezTo>
                    <a:pt x="1000743" y="264732"/>
                    <a:pt x="987469" y="267829"/>
                    <a:pt x="971099" y="265617"/>
                  </a:cubicBezTo>
                  <a:cubicBezTo>
                    <a:pt x="968002" y="265174"/>
                    <a:pt x="965347" y="266502"/>
                    <a:pt x="965347" y="268272"/>
                  </a:cubicBezTo>
                  <a:cubicBezTo>
                    <a:pt x="965347" y="270484"/>
                    <a:pt x="958710" y="272696"/>
                    <a:pt x="951188" y="273139"/>
                  </a:cubicBezTo>
                  <a:cubicBezTo>
                    <a:pt x="943224" y="274023"/>
                    <a:pt x="931720" y="277563"/>
                    <a:pt x="925969" y="281545"/>
                  </a:cubicBezTo>
                  <a:cubicBezTo>
                    <a:pt x="915792" y="288182"/>
                    <a:pt x="909155" y="289509"/>
                    <a:pt x="871105" y="293049"/>
                  </a:cubicBezTo>
                  <a:cubicBezTo>
                    <a:pt x="862698" y="293491"/>
                    <a:pt x="859601" y="295704"/>
                    <a:pt x="861371" y="300128"/>
                  </a:cubicBezTo>
                  <a:cubicBezTo>
                    <a:pt x="863583" y="305438"/>
                    <a:pt x="862698" y="305438"/>
                    <a:pt x="856504" y="300128"/>
                  </a:cubicBezTo>
                  <a:cubicBezTo>
                    <a:pt x="850309" y="295261"/>
                    <a:pt x="848540" y="295261"/>
                    <a:pt x="843673" y="301898"/>
                  </a:cubicBezTo>
                  <a:cubicBezTo>
                    <a:pt x="840575" y="306322"/>
                    <a:pt x="832169" y="309420"/>
                    <a:pt x="824205" y="309420"/>
                  </a:cubicBezTo>
                  <a:cubicBezTo>
                    <a:pt x="815356" y="309420"/>
                    <a:pt x="810931" y="311189"/>
                    <a:pt x="812701" y="313844"/>
                  </a:cubicBezTo>
                  <a:cubicBezTo>
                    <a:pt x="814913" y="316941"/>
                    <a:pt x="809604" y="317826"/>
                    <a:pt x="797658" y="316499"/>
                  </a:cubicBezTo>
                  <a:cubicBezTo>
                    <a:pt x="786596" y="315171"/>
                    <a:pt x="780402" y="316056"/>
                    <a:pt x="781729" y="318269"/>
                  </a:cubicBezTo>
                  <a:cubicBezTo>
                    <a:pt x="783057" y="320923"/>
                    <a:pt x="781287" y="321366"/>
                    <a:pt x="777747" y="320038"/>
                  </a:cubicBezTo>
                  <a:cubicBezTo>
                    <a:pt x="773765" y="318711"/>
                    <a:pt x="770668" y="319596"/>
                    <a:pt x="770668" y="322693"/>
                  </a:cubicBezTo>
                  <a:cubicBezTo>
                    <a:pt x="770668" y="325790"/>
                    <a:pt x="767128" y="326675"/>
                    <a:pt x="761819" y="324905"/>
                  </a:cubicBezTo>
                  <a:cubicBezTo>
                    <a:pt x="752528" y="321808"/>
                    <a:pt x="736157" y="328887"/>
                    <a:pt x="727750" y="339949"/>
                  </a:cubicBezTo>
                  <a:cubicBezTo>
                    <a:pt x="724211" y="344816"/>
                    <a:pt x="722441" y="345258"/>
                    <a:pt x="721998" y="341719"/>
                  </a:cubicBezTo>
                  <a:cubicBezTo>
                    <a:pt x="721998" y="335082"/>
                    <a:pt x="707840" y="336409"/>
                    <a:pt x="698991" y="343488"/>
                  </a:cubicBezTo>
                  <a:cubicBezTo>
                    <a:pt x="695894" y="346586"/>
                    <a:pt x="682178" y="350125"/>
                    <a:pt x="668904" y="351895"/>
                  </a:cubicBezTo>
                  <a:cubicBezTo>
                    <a:pt x="655631" y="353665"/>
                    <a:pt x="641915" y="356762"/>
                    <a:pt x="638818" y="359417"/>
                  </a:cubicBezTo>
                  <a:cubicBezTo>
                    <a:pt x="634835" y="362514"/>
                    <a:pt x="629526" y="362071"/>
                    <a:pt x="622004" y="358532"/>
                  </a:cubicBezTo>
                  <a:cubicBezTo>
                    <a:pt x="613155" y="354550"/>
                    <a:pt x="609616" y="354992"/>
                    <a:pt x="604749" y="359859"/>
                  </a:cubicBezTo>
                  <a:cubicBezTo>
                    <a:pt x="598554" y="366053"/>
                    <a:pt x="537496" y="377115"/>
                    <a:pt x="530859" y="373133"/>
                  </a:cubicBezTo>
                  <a:cubicBezTo>
                    <a:pt x="529090" y="371805"/>
                    <a:pt x="525992" y="374018"/>
                    <a:pt x="524665" y="377557"/>
                  </a:cubicBezTo>
                  <a:cubicBezTo>
                    <a:pt x="523338" y="381539"/>
                    <a:pt x="513604" y="385521"/>
                    <a:pt x="501658" y="387291"/>
                  </a:cubicBezTo>
                  <a:cubicBezTo>
                    <a:pt x="490154" y="389061"/>
                    <a:pt x="476880" y="391273"/>
                    <a:pt x="472013" y="392158"/>
                  </a:cubicBezTo>
                  <a:cubicBezTo>
                    <a:pt x="467146" y="393485"/>
                    <a:pt x="448563" y="397025"/>
                    <a:pt x="430865" y="400565"/>
                  </a:cubicBezTo>
                  <a:cubicBezTo>
                    <a:pt x="413167" y="403662"/>
                    <a:pt x="395912" y="408086"/>
                    <a:pt x="393257" y="409856"/>
                  </a:cubicBezTo>
                  <a:cubicBezTo>
                    <a:pt x="387505" y="413396"/>
                    <a:pt x="376886" y="414723"/>
                    <a:pt x="326004" y="417378"/>
                  </a:cubicBezTo>
                  <a:cubicBezTo>
                    <a:pt x="308749" y="417820"/>
                    <a:pt x="290166" y="420917"/>
                    <a:pt x="284856" y="424015"/>
                  </a:cubicBezTo>
                  <a:cubicBezTo>
                    <a:pt x="279547" y="426669"/>
                    <a:pt x="275122" y="427997"/>
                    <a:pt x="275122" y="426669"/>
                  </a:cubicBezTo>
                  <a:cubicBezTo>
                    <a:pt x="275122" y="425342"/>
                    <a:pt x="268486" y="427112"/>
                    <a:pt x="260521" y="430651"/>
                  </a:cubicBezTo>
                  <a:cubicBezTo>
                    <a:pt x="250787" y="434633"/>
                    <a:pt x="243266" y="435076"/>
                    <a:pt x="238399" y="432421"/>
                  </a:cubicBezTo>
                  <a:cubicBezTo>
                    <a:pt x="233089" y="429766"/>
                    <a:pt x="230877" y="430209"/>
                    <a:pt x="230877" y="433748"/>
                  </a:cubicBezTo>
                  <a:cubicBezTo>
                    <a:pt x="230877" y="436403"/>
                    <a:pt x="227780" y="437731"/>
                    <a:pt x="224240" y="435961"/>
                  </a:cubicBezTo>
                  <a:cubicBezTo>
                    <a:pt x="220701" y="434633"/>
                    <a:pt x="210524" y="436846"/>
                    <a:pt x="201233" y="440828"/>
                  </a:cubicBezTo>
                  <a:cubicBezTo>
                    <a:pt x="179553" y="450119"/>
                    <a:pt x="164067" y="451004"/>
                    <a:pt x="154333" y="442598"/>
                  </a:cubicBezTo>
                  <a:cubicBezTo>
                    <a:pt x="148139" y="437731"/>
                    <a:pt x="145484" y="437288"/>
                    <a:pt x="141059" y="441713"/>
                  </a:cubicBezTo>
                  <a:cubicBezTo>
                    <a:pt x="137077" y="445695"/>
                    <a:pt x="137077" y="447907"/>
                    <a:pt x="142387" y="451004"/>
                  </a:cubicBezTo>
                  <a:cubicBezTo>
                    <a:pt x="146811" y="454101"/>
                    <a:pt x="144599" y="454544"/>
                    <a:pt x="134865" y="452774"/>
                  </a:cubicBezTo>
                  <a:cubicBezTo>
                    <a:pt x="126459" y="451004"/>
                    <a:pt x="120264" y="451889"/>
                    <a:pt x="120264" y="454101"/>
                  </a:cubicBezTo>
                  <a:cubicBezTo>
                    <a:pt x="120264" y="456756"/>
                    <a:pt x="111415" y="458083"/>
                    <a:pt x="100354" y="457641"/>
                  </a:cubicBezTo>
                  <a:cubicBezTo>
                    <a:pt x="89293" y="456756"/>
                    <a:pt x="81328" y="457641"/>
                    <a:pt x="82213" y="458968"/>
                  </a:cubicBezTo>
                  <a:cubicBezTo>
                    <a:pt x="84868" y="463393"/>
                    <a:pt x="52569" y="464278"/>
                    <a:pt x="45932" y="46029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="" xmlns:a16="http://schemas.microsoft.com/office/drawing/2014/main" id="{3322AD8A-1156-4A31-BBDB-13AC579A5579}"/>
                </a:ext>
              </a:extLst>
            </p:cNvPr>
            <p:cNvSpPr/>
            <p:nvPr/>
          </p:nvSpPr>
          <p:spPr>
            <a:xfrm flipV="1">
              <a:off x="6376892" y="4515771"/>
              <a:ext cx="1575389" cy="489635"/>
            </a:xfrm>
            <a:custGeom>
              <a:avLst/>
              <a:gdLst>
                <a:gd name="connsiteX0" fmla="*/ 17166 w 1575389"/>
                <a:gd name="connsiteY0" fmla="*/ 481657 h 489635"/>
                <a:gd name="connsiteX1" fmla="*/ 3450 w 1575389"/>
                <a:gd name="connsiteY1" fmla="*/ 477232 h 489635"/>
                <a:gd name="connsiteX2" fmla="*/ -9381 w 1575389"/>
                <a:gd name="connsiteY2" fmla="*/ 454225 h 489635"/>
                <a:gd name="connsiteX3" fmla="*/ -2302 w 1575389"/>
                <a:gd name="connsiteY3" fmla="*/ 446703 h 489635"/>
                <a:gd name="connsiteX4" fmla="*/ 8317 w 1575389"/>
                <a:gd name="connsiteY4" fmla="*/ 444491 h 489635"/>
                <a:gd name="connsiteX5" fmla="*/ 17609 w 1575389"/>
                <a:gd name="connsiteY5" fmla="*/ 440066 h 489635"/>
                <a:gd name="connsiteX6" fmla="*/ 21591 w 1575389"/>
                <a:gd name="connsiteY6" fmla="*/ 444491 h 489635"/>
                <a:gd name="connsiteX7" fmla="*/ 29997 w 1575389"/>
                <a:gd name="connsiteY7" fmla="*/ 448915 h 489635"/>
                <a:gd name="connsiteX8" fmla="*/ 43713 w 1575389"/>
                <a:gd name="connsiteY8" fmla="*/ 444048 h 489635"/>
                <a:gd name="connsiteX9" fmla="*/ 68491 w 1575389"/>
                <a:gd name="connsiteY9" fmla="*/ 441394 h 489635"/>
                <a:gd name="connsiteX10" fmla="*/ 90171 w 1575389"/>
                <a:gd name="connsiteY10" fmla="*/ 440509 h 489635"/>
                <a:gd name="connsiteX11" fmla="*/ 121142 w 1575389"/>
                <a:gd name="connsiteY11" fmla="*/ 433872 h 489635"/>
                <a:gd name="connsiteX12" fmla="*/ 147689 w 1575389"/>
                <a:gd name="connsiteY12" fmla="*/ 429447 h 489635"/>
                <a:gd name="connsiteX13" fmla="*/ 236180 w 1575389"/>
                <a:gd name="connsiteY13" fmla="*/ 410422 h 489635"/>
                <a:gd name="connsiteX14" fmla="*/ 258302 w 1575389"/>
                <a:gd name="connsiteY14" fmla="*/ 404670 h 489635"/>
                <a:gd name="connsiteX15" fmla="*/ 267151 w 1575389"/>
                <a:gd name="connsiteY15" fmla="*/ 401573 h 489635"/>
                <a:gd name="connsiteX16" fmla="*/ 296353 w 1575389"/>
                <a:gd name="connsiteY16" fmla="*/ 398476 h 489635"/>
                <a:gd name="connsiteX17" fmla="*/ 334846 w 1575389"/>
                <a:gd name="connsiteY17" fmla="*/ 399361 h 489635"/>
                <a:gd name="connsiteX18" fmla="*/ 352987 w 1575389"/>
                <a:gd name="connsiteY18" fmla="*/ 397591 h 489635"/>
                <a:gd name="connsiteX19" fmla="*/ 362278 w 1575389"/>
                <a:gd name="connsiteY19" fmla="*/ 391397 h 489635"/>
                <a:gd name="connsiteX20" fmla="*/ 378649 w 1575389"/>
                <a:gd name="connsiteY20" fmla="*/ 386530 h 489635"/>
                <a:gd name="connsiteX21" fmla="*/ 411833 w 1575389"/>
                <a:gd name="connsiteY21" fmla="*/ 380778 h 489635"/>
                <a:gd name="connsiteX22" fmla="*/ 438823 w 1575389"/>
                <a:gd name="connsiteY22" fmla="*/ 375026 h 489635"/>
                <a:gd name="connsiteX23" fmla="*/ 452981 w 1575389"/>
                <a:gd name="connsiteY23" fmla="*/ 367947 h 489635"/>
                <a:gd name="connsiteX24" fmla="*/ 489704 w 1575389"/>
                <a:gd name="connsiteY24" fmla="*/ 358655 h 489635"/>
                <a:gd name="connsiteX25" fmla="*/ 534392 w 1575389"/>
                <a:gd name="connsiteY25" fmla="*/ 351576 h 489635"/>
                <a:gd name="connsiteX26" fmla="*/ 581292 w 1575389"/>
                <a:gd name="connsiteY26" fmla="*/ 337417 h 489635"/>
                <a:gd name="connsiteX27" fmla="*/ 585717 w 1575389"/>
                <a:gd name="connsiteY27" fmla="*/ 336090 h 489635"/>
                <a:gd name="connsiteX28" fmla="*/ 590141 w 1575389"/>
                <a:gd name="connsiteY28" fmla="*/ 334763 h 489635"/>
                <a:gd name="connsiteX29" fmla="*/ 602530 w 1575389"/>
                <a:gd name="connsiteY29" fmla="*/ 329896 h 489635"/>
                <a:gd name="connsiteX30" fmla="*/ 699869 w 1575389"/>
                <a:gd name="connsiteY30" fmla="*/ 304234 h 489635"/>
                <a:gd name="connsiteX31" fmla="*/ 729513 w 1575389"/>
                <a:gd name="connsiteY31" fmla="*/ 302906 h 489635"/>
                <a:gd name="connsiteX32" fmla="*/ 742787 w 1575389"/>
                <a:gd name="connsiteY32" fmla="*/ 300252 h 489635"/>
                <a:gd name="connsiteX33" fmla="*/ 761370 w 1575389"/>
                <a:gd name="connsiteY33" fmla="*/ 294942 h 489635"/>
                <a:gd name="connsiteX34" fmla="*/ 773758 w 1575389"/>
                <a:gd name="connsiteY34" fmla="*/ 290960 h 489635"/>
                <a:gd name="connsiteX35" fmla="*/ 793669 w 1575389"/>
                <a:gd name="connsiteY35" fmla="*/ 283438 h 489635"/>
                <a:gd name="connsiteX36" fmla="*/ 811367 w 1575389"/>
                <a:gd name="connsiteY36" fmla="*/ 280341 h 489635"/>
                <a:gd name="connsiteX37" fmla="*/ 818004 w 1575389"/>
                <a:gd name="connsiteY37" fmla="*/ 280784 h 489635"/>
                <a:gd name="connsiteX38" fmla="*/ 827295 w 1575389"/>
                <a:gd name="connsiteY38" fmla="*/ 274147 h 489635"/>
                <a:gd name="connsiteX39" fmla="*/ 838799 w 1575389"/>
                <a:gd name="connsiteY39" fmla="*/ 268395 h 489635"/>
                <a:gd name="connsiteX40" fmla="*/ 850303 w 1575389"/>
                <a:gd name="connsiteY40" fmla="*/ 264413 h 489635"/>
                <a:gd name="connsiteX41" fmla="*/ 870213 w 1575389"/>
                <a:gd name="connsiteY41" fmla="*/ 258219 h 489635"/>
                <a:gd name="connsiteX42" fmla="*/ 912246 w 1575389"/>
                <a:gd name="connsiteY42" fmla="*/ 250697 h 489635"/>
                <a:gd name="connsiteX43" fmla="*/ 926847 w 1575389"/>
                <a:gd name="connsiteY43" fmla="*/ 245388 h 489635"/>
                <a:gd name="connsiteX44" fmla="*/ 948969 w 1575389"/>
                <a:gd name="connsiteY44" fmla="*/ 236096 h 489635"/>
                <a:gd name="connsiteX45" fmla="*/ 973304 w 1575389"/>
                <a:gd name="connsiteY45" fmla="*/ 226805 h 489635"/>
                <a:gd name="connsiteX46" fmla="*/ 988347 w 1575389"/>
                <a:gd name="connsiteY46" fmla="*/ 222380 h 489635"/>
                <a:gd name="connsiteX47" fmla="*/ 992772 w 1575389"/>
                <a:gd name="connsiteY47" fmla="*/ 221053 h 489635"/>
                <a:gd name="connsiteX48" fmla="*/ 1007373 w 1575389"/>
                <a:gd name="connsiteY48" fmla="*/ 217513 h 489635"/>
                <a:gd name="connsiteX49" fmla="*/ 1026841 w 1575389"/>
                <a:gd name="connsiteY49" fmla="*/ 214858 h 489635"/>
                <a:gd name="connsiteX50" fmla="*/ 1039229 w 1575389"/>
                <a:gd name="connsiteY50" fmla="*/ 214416 h 489635"/>
                <a:gd name="connsiteX51" fmla="*/ 1053388 w 1575389"/>
                <a:gd name="connsiteY51" fmla="*/ 209991 h 489635"/>
                <a:gd name="connsiteX52" fmla="*/ 1062237 w 1575389"/>
                <a:gd name="connsiteY52" fmla="*/ 207337 h 489635"/>
                <a:gd name="connsiteX53" fmla="*/ 1076838 w 1575389"/>
                <a:gd name="connsiteY53" fmla="*/ 194506 h 489635"/>
                <a:gd name="connsiteX54" fmla="*/ 1081262 w 1575389"/>
                <a:gd name="connsiteY54" fmla="*/ 192736 h 489635"/>
                <a:gd name="connsiteX55" fmla="*/ 1092324 w 1575389"/>
                <a:gd name="connsiteY55" fmla="*/ 187869 h 489635"/>
                <a:gd name="connsiteX56" fmla="*/ 1103385 w 1575389"/>
                <a:gd name="connsiteY56" fmla="*/ 183444 h 489635"/>
                <a:gd name="connsiteX57" fmla="*/ 1106925 w 1575389"/>
                <a:gd name="connsiteY57" fmla="*/ 179462 h 489635"/>
                <a:gd name="connsiteX58" fmla="*/ 1134357 w 1575389"/>
                <a:gd name="connsiteY58" fmla="*/ 170171 h 489635"/>
                <a:gd name="connsiteX59" fmla="*/ 1143206 w 1575389"/>
                <a:gd name="connsiteY59" fmla="*/ 167516 h 489635"/>
                <a:gd name="connsiteX60" fmla="*/ 1158691 w 1575389"/>
                <a:gd name="connsiteY60" fmla="*/ 168843 h 489635"/>
                <a:gd name="connsiteX61" fmla="*/ 1174177 w 1575389"/>
                <a:gd name="connsiteY61" fmla="*/ 158225 h 489635"/>
                <a:gd name="connsiteX62" fmla="*/ 1182141 w 1575389"/>
                <a:gd name="connsiteY62" fmla="*/ 152473 h 489635"/>
                <a:gd name="connsiteX63" fmla="*/ 1205149 w 1575389"/>
                <a:gd name="connsiteY63" fmla="*/ 143624 h 489635"/>
                <a:gd name="connsiteX64" fmla="*/ 1267534 w 1575389"/>
                <a:gd name="connsiteY64" fmla="*/ 120174 h 489635"/>
                <a:gd name="connsiteX65" fmla="*/ 1282135 w 1575389"/>
                <a:gd name="connsiteY65" fmla="*/ 117519 h 489635"/>
                <a:gd name="connsiteX66" fmla="*/ 1322841 w 1575389"/>
                <a:gd name="connsiteY66" fmla="*/ 100263 h 489635"/>
                <a:gd name="connsiteX67" fmla="*/ 1334345 w 1575389"/>
                <a:gd name="connsiteY67" fmla="*/ 93627 h 489635"/>
                <a:gd name="connsiteX68" fmla="*/ 1352928 w 1575389"/>
                <a:gd name="connsiteY68" fmla="*/ 84335 h 489635"/>
                <a:gd name="connsiteX69" fmla="*/ 1373280 w 1575389"/>
                <a:gd name="connsiteY69" fmla="*/ 74159 h 489635"/>
                <a:gd name="connsiteX70" fmla="*/ 1395403 w 1575389"/>
                <a:gd name="connsiteY70" fmla="*/ 61770 h 489635"/>
                <a:gd name="connsiteX71" fmla="*/ 1416198 w 1575389"/>
                <a:gd name="connsiteY71" fmla="*/ 53364 h 489635"/>
                <a:gd name="connsiteX72" fmla="*/ 1435224 w 1575389"/>
                <a:gd name="connsiteY72" fmla="*/ 39648 h 489635"/>
                <a:gd name="connsiteX73" fmla="*/ 1450267 w 1575389"/>
                <a:gd name="connsiteY73" fmla="*/ 35665 h 489635"/>
                <a:gd name="connsiteX74" fmla="*/ 1468407 w 1575389"/>
                <a:gd name="connsiteY74" fmla="*/ 32126 h 489635"/>
                <a:gd name="connsiteX75" fmla="*/ 1467965 w 1575389"/>
                <a:gd name="connsiteY75" fmla="*/ 27259 h 489635"/>
                <a:gd name="connsiteX76" fmla="*/ 1471947 w 1575389"/>
                <a:gd name="connsiteY76" fmla="*/ 21949 h 489635"/>
                <a:gd name="connsiteX77" fmla="*/ 1481239 w 1575389"/>
                <a:gd name="connsiteY77" fmla="*/ 17525 h 489635"/>
                <a:gd name="connsiteX78" fmla="*/ 1490088 w 1575389"/>
                <a:gd name="connsiteY78" fmla="*/ 12216 h 489635"/>
                <a:gd name="connsiteX79" fmla="*/ 1506016 w 1575389"/>
                <a:gd name="connsiteY79" fmla="*/ 5579 h 489635"/>
                <a:gd name="connsiteX80" fmla="*/ 1548934 w 1575389"/>
                <a:gd name="connsiteY80" fmla="*/ 4694 h 489635"/>
                <a:gd name="connsiteX81" fmla="*/ 1561322 w 1575389"/>
                <a:gd name="connsiteY81" fmla="*/ 21065 h 489635"/>
                <a:gd name="connsiteX82" fmla="*/ 1559553 w 1575389"/>
                <a:gd name="connsiteY82" fmla="*/ 30356 h 489635"/>
                <a:gd name="connsiteX83" fmla="*/ 1552031 w 1575389"/>
                <a:gd name="connsiteY83" fmla="*/ 33896 h 489635"/>
                <a:gd name="connsiteX84" fmla="*/ 1542297 w 1575389"/>
                <a:gd name="connsiteY84" fmla="*/ 31683 h 489635"/>
                <a:gd name="connsiteX85" fmla="*/ 1537872 w 1575389"/>
                <a:gd name="connsiteY85" fmla="*/ 33011 h 489635"/>
                <a:gd name="connsiteX86" fmla="*/ 1533448 w 1575389"/>
                <a:gd name="connsiteY86" fmla="*/ 46284 h 489635"/>
                <a:gd name="connsiteX87" fmla="*/ 1529466 w 1575389"/>
                <a:gd name="connsiteY87" fmla="*/ 44957 h 489635"/>
                <a:gd name="connsiteX88" fmla="*/ 1519289 w 1575389"/>
                <a:gd name="connsiteY88" fmla="*/ 44957 h 489635"/>
                <a:gd name="connsiteX89" fmla="*/ 1506016 w 1575389"/>
                <a:gd name="connsiteY89" fmla="*/ 56461 h 489635"/>
                <a:gd name="connsiteX90" fmla="*/ 1499379 w 1575389"/>
                <a:gd name="connsiteY90" fmla="*/ 57788 h 489635"/>
                <a:gd name="connsiteX91" fmla="*/ 1486106 w 1575389"/>
                <a:gd name="connsiteY91" fmla="*/ 65310 h 489635"/>
                <a:gd name="connsiteX92" fmla="*/ 1479469 w 1575389"/>
                <a:gd name="connsiteY92" fmla="*/ 70619 h 489635"/>
                <a:gd name="connsiteX93" fmla="*/ 1472390 w 1575389"/>
                <a:gd name="connsiteY93" fmla="*/ 75044 h 489635"/>
                <a:gd name="connsiteX94" fmla="*/ 1462213 w 1575389"/>
                <a:gd name="connsiteY94" fmla="*/ 78141 h 489635"/>
                <a:gd name="connsiteX95" fmla="*/ 1456019 w 1575389"/>
                <a:gd name="connsiteY95" fmla="*/ 79026 h 489635"/>
                <a:gd name="connsiteX96" fmla="*/ 1447612 w 1575389"/>
                <a:gd name="connsiteY96" fmla="*/ 86105 h 489635"/>
                <a:gd name="connsiteX97" fmla="*/ 1436109 w 1575389"/>
                <a:gd name="connsiteY97" fmla="*/ 94954 h 489635"/>
                <a:gd name="connsiteX98" fmla="*/ 1425932 w 1575389"/>
                <a:gd name="connsiteY98" fmla="*/ 101148 h 489635"/>
                <a:gd name="connsiteX99" fmla="*/ 1413543 w 1575389"/>
                <a:gd name="connsiteY99" fmla="*/ 105573 h 489635"/>
                <a:gd name="connsiteX100" fmla="*/ 1398058 w 1575389"/>
                <a:gd name="connsiteY100" fmla="*/ 109997 h 489635"/>
                <a:gd name="connsiteX101" fmla="*/ 1390978 w 1575389"/>
                <a:gd name="connsiteY101" fmla="*/ 114422 h 489635"/>
                <a:gd name="connsiteX102" fmla="*/ 1383899 w 1575389"/>
                <a:gd name="connsiteY102" fmla="*/ 121501 h 489635"/>
                <a:gd name="connsiteX103" fmla="*/ 1371068 w 1575389"/>
                <a:gd name="connsiteY103" fmla="*/ 127253 h 489635"/>
                <a:gd name="connsiteX104" fmla="*/ 1337884 w 1575389"/>
                <a:gd name="connsiteY104" fmla="*/ 144951 h 489635"/>
                <a:gd name="connsiteX105" fmla="*/ 1324611 w 1575389"/>
                <a:gd name="connsiteY105" fmla="*/ 151145 h 489635"/>
                <a:gd name="connsiteX106" fmla="*/ 1317974 w 1575389"/>
                <a:gd name="connsiteY106" fmla="*/ 154242 h 489635"/>
                <a:gd name="connsiteX107" fmla="*/ 1311337 w 1575389"/>
                <a:gd name="connsiteY107" fmla="*/ 156897 h 489635"/>
                <a:gd name="connsiteX108" fmla="*/ 1305585 w 1575389"/>
                <a:gd name="connsiteY108" fmla="*/ 157782 h 489635"/>
                <a:gd name="connsiteX109" fmla="*/ 1293639 w 1575389"/>
                <a:gd name="connsiteY109" fmla="*/ 161322 h 489635"/>
                <a:gd name="connsiteX110" fmla="*/ 1278153 w 1575389"/>
                <a:gd name="connsiteY110" fmla="*/ 170171 h 489635"/>
                <a:gd name="connsiteX111" fmla="*/ 1260013 w 1575389"/>
                <a:gd name="connsiteY111" fmla="*/ 178135 h 489635"/>
                <a:gd name="connsiteX112" fmla="*/ 1227271 w 1575389"/>
                <a:gd name="connsiteY112" fmla="*/ 189639 h 489635"/>
                <a:gd name="connsiteX113" fmla="*/ 1202052 w 1575389"/>
                <a:gd name="connsiteY113" fmla="*/ 198045 h 489635"/>
                <a:gd name="connsiteX114" fmla="*/ 1180372 w 1575389"/>
                <a:gd name="connsiteY114" fmla="*/ 205567 h 489635"/>
                <a:gd name="connsiteX115" fmla="*/ 1158249 w 1575389"/>
                <a:gd name="connsiteY115" fmla="*/ 214858 h 489635"/>
                <a:gd name="connsiteX116" fmla="*/ 1130374 w 1575389"/>
                <a:gd name="connsiteY116" fmla="*/ 224150 h 489635"/>
                <a:gd name="connsiteX117" fmla="*/ 1115774 w 1575389"/>
                <a:gd name="connsiteY117" fmla="*/ 231672 h 489635"/>
                <a:gd name="connsiteX118" fmla="*/ 1095421 w 1575389"/>
                <a:gd name="connsiteY118" fmla="*/ 237423 h 489635"/>
                <a:gd name="connsiteX119" fmla="*/ 1076838 w 1575389"/>
                <a:gd name="connsiteY119" fmla="*/ 240078 h 489635"/>
                <a:gd name="connsiteX120" fmla="*/ 1058255 w 1575389"/>
                <a:gd name="connsiteY120" fmla="*/ 249370 h 489635"/>
                <a:gd name="connsiteX121" fmla="*/ 1031708 w 1575389"/>
                <a:gd name="connsiteY121" fmla="*/ 259104 h 489635"/>
                <a:gd name="connsiteX122" fmla="*/ 1023301 w 1575389"/>
                <a:gd name="connsiteY122" fmla="*/ 256891 h 489635"/>
                <a:gd name="connsiteX123" fmla="*/ 1019762 w 1575389"/>
                <a:gd name="connsiteY123" fmla="*/ 252909 h 489635"/>
                <a:gd name="connsiteX124" fmla="*/ 1013125 w 1575389"/>
                <a:gd name="connsiteY124" fmla="*/ 259104 h 489635"/>
                <a:gd name="connsiteX125" fmla="*/ 1010470 w 1575389"/>
                <a:gd name="connsiteY125" fmla="*/ 263086 h 489635"/>
                <a:gd name="connsiteX126" fmla="*/ 1008258 w 1575389"/>
                <a:gd name="connsiteY126" fmla="*/ 267510 h 489635"/>
                <a:gd name="connsiteX127" fmla="*/ 998524 w 1575389"/>
                <a:gd name="connsiteY127" fmla="*/ 265298 h 489635"/>
                <a:gd name="connsiteX128" fmla="*/ 987905 w 1575389"/>
                <a:gd name="connsiteY128" fmla="*/ 267068 h 489635"/>
                <a:gd name="connsiteX129" fmla="*/ 957376 w 1575389"/>
                <a:gd name="connsiteY129" fmla="*/ 278571 h 489635"/>
                <a:gd name="connsiteX130" fmla="*/ 921980 w 1575389"/>
                <a:gd name="connsiteY130" fmla="*/ 286978 h 489635"/>
                <a:gd name="connsiteX131" fmla="*/ 895875 w 1575389"/>
                <a:gd name="connsiteY131" fmla="*/ 294057 h 489635"/>
                <a:gd name="connsiteX132" fmla="*/ 884814 w 1575389"/>
                <a:gd name="connsiteY132" fmla="*/ 300694 h 489635"/>
                <a:gd name="connsiteX133" fmla="*/ 855612 w 1575389"/>
                <a:gd name="connsiteY133" fmla="*/ 309543 h 489635"/>
                <a:gd name="connsiteX134" fmla="*/ 828622 w 1575389"/>
                <a:gd name="connsiteY134" fmla="*/ 316622 h 489635"/>
                <a:gd name="connsiteX135" fmla="*/ 818446 w 1575389"/>
                <a:gd name="connsiteY135" fmla="*/ 317950 h 489635"/>
                <a:gd name="connsiteX136" fmla="*/ 806942 w 1575389"/>
                <a:gd name="connsiteY136" fmla="*/ 320162 h 489635"/>
                <a:gd name="connsiteX137" fmla="*/ 793226 w 1575389"/>
                <a:gd name="connsiteY137" fmla="*/ 326799 h 489635"/>
                <a:gd name="connsiteX138" fmla="*/ 775971 w 1575389"/>
                <a:gd name="connsiteY138" fmla="*/ 329896 h 489635"/>
                <a:gd name="connsiteX139" fmla="*/ 770661 w 1575389"/>
                <a:gd name="connsiteY139" fmla="*/ 325029 h 489635"/>
                <a:gd name="connsiteX140" fmla="*/ 763582 w 1575389"/>
                <a:gd name="connsiteY140" fmla="*/ 328568 h 489635"/>
                <a:gd name="connsiteX141" fmla="*/ 744999 w 1575389"/>
                <a:gd name="connsiteY141" fmla="*/ 334763 h 489635"/>
                <a:gd name="connsiteX142" fmla="*/ 726416 w 1575389"/>
                <a:gd name="connsiteY142" fmla="*/ 339187 h 489635"/>
                <a:gd name="connsiteX143" fmla="*/ 714027 w 1575389"/>
                <a:gd name="connsiteY143" fmla="*/ 344939 h 489635"/>
                <a:gd name="connsiteX144" fmla="*/ 701639 w 1575389"/>
                <a:gd name="connsiteY144" fmla="*/ 346709 h 489635"/>
                <a:gd name="connsiteX145" fmla="*/ 655181 w 1575389"/>
                <a:gd name="connsiteY145" fmla="*/ 357328 h 489635"/>
                <a:gd name="connsiteX146" fmla="*/ 638811 w 1575389"/>
                <a:gd name="connsiteY146" fmla="*/ 364849 h 489635"/>
                <a:gd name="connsiteX147" fmla="*/ 634386 w 1575389"/>
                <a:gd name="connsiteY147" fmla="*/ 365734 h 489635"/>
                <a:gd name="connsiteX148" fmla="*/ 629077 w 1575389"/>
                <a:gd name="connsiteY148" fmla="*/ 363522 h 489635"/>
                <a:gd name="connsiteX149" fmla="*/ 621113 w 1575389"/>
                <a:gd name="connsiteY149" fmla="*/ 367504 h 489635"/>
                <a:gd name="connsiteX150" fmla="*/ 612264 w 1575389"/>
                <a:gd name="connsiteY150" fmla="*/ 370159 h 489635"/>
                <a:gd name="connsiteX151" fmla="*/ 554302 w 1575389"/>
                <a:gd name="connsiteY151" fmla="*/ 382548 h 489635"/>
                <a:gd name="connsiteX152" fmla="*/ 530410 w 1575389"/>
                <a:gd name="connsiteY152" fmla="*/ 386972 h 489635"/>
                <a:gd name="connsiteX153" fmla="*/ 506960 w 1575389"/>
                <a:gd name="connsiteY153" fmla="*/ 391397 h 489635"/>
                <a:gd name="connsiteX154" fmla="*/ 431743 w 1575389"/>
                <a:gd name="connsiteY154" fmla="*/ 411749 h 489635"/>
                <a:gd name="connsiteX155" fmla="*/ 408293 w 1575389"/>
                <a:gd name="connsiteY155" fmla="*/ 416616 h 489635"/>
                <a:gd name="connsiteX156" fmla="*/ 397675 w 1575389"/>
                <a:gd name="connsiteY156" fmla="*/ 418386 h 489635"/>
                <a:gd name="connsiteX157" fmla="*/ 388826 w 1575389"/>
                <a:gd name="connsiteY157" fmla="*/ 419271 h 489635"/>
                <a:gd name="connsiteX158" fmla="*/ 382189 w 1575389"/>
                <a:gd name="connsiteY158" fmla="*/ 422368 h 489635"/>
                <a:gd name="connsiteX159" fmla="*/ 375552 w 1575389"/>
                <a:gd name="connsiteY159" fmla="*/ 425023 h 489635"/>
                <a:gd name="connsiteX160" fmla="*/ 368915 w 1575389"/>
                <a:gd name="connsiteY160" fmla="*/ 426793 h 489635"/>
                <a:gd name="connsiteX161" fmla="*/ 359624 w 1575389"/>
                <a:gd name="connsiteY161" fmla="*/ 431217 h 489635"/>
                <a:gd name="connsiteX162" fmla="*/ 353429 w 1575389"/>
                <a:gd name="connsiteY162" fmla="*/ 426793 h 489635"/>
                <a:gd name="connsiteX163" fmla="*/ 344580 w 1575389"/>
                <a:gd name="connsiteY163" fmla="*/ 422368 h 489635"/>
                <a:gd name="connsiteX164" fmla="*/ 336174 w 1575389"/>
                <a:gd name="connsiteY164" fmla="*/ 427678 h 489635"/>
                <a:gd name="connsiteX165" fmla="*/ 332634 w 1575389"/>
                <a:gd name="connsiteY165" fmla="*/ 429890 h 489635"/>
                <a:gd name="connsiteX166" fmla="*/ 322900 w 1575389"/>
                <a:gd name="connsiteY166" fmla="*/ 430332 h 489635"/>
                <a:gd name="connsiteX167" fmla="*/ 312281 w 1575389"/>
                <a:gd name="connsiteY167" fmla="*/ 433872 h 489635"/>
                <a:gd name="connsiteX168" fmla="*/ 289274 w 1575389"/>
                <a:gd name="connsiteY168" fmla="*/ 438296 h 489635"/>
                <a:gd name="connsiteX169" fmla="*/ 270691 w 1575389"/>
                <a:gd name="connsiteY169" fmla="*/ 441836 h 489635"/>
                <a:gd name="connsiteX170" fmla="*/ 264497 w 1575389"/>
                <a:gd name="connsiteY170" fmla="*/ 445818 h 489635"/>
                <a:gd name="connsiteX171" fmla="*/ 249453 w 1575389"/>
                <a:gd name="connsiteY171" fmla="*/ 448915 h 489635"/>
                <a:gd name="connsiteX172" fmla="*/ 232640 w 1575389"/>
                <a:gd name="connsiteY172" fmla="*/ 454225 h 489635"/>
                <a:gd name="connsiteX173" fmla="*/ 223349 w 1575389"/>
                <a:gd name="connsiteY173" fmla="*/ 453782 h 489635"/>
                <a:gd name="connsiteX174" fmla="*/ 214500 w 1575389"/>
                <a:gd name="connsiteY174" fmla="*/ 451128 h 489635"/>
                <a:gd name="connsiteX175" fmla="*/ 195032 w 1575389"/>
                <a:gd name="connsiteY175" fmla="*/ 456437 h 489635"/>
                <a:gd name="connsiteX176" fmla="*/ 172909 w 1575389"/>
                <a:gd name="connsiteY176" fmla="*/ 463074 h 489635"/>
                <a:gd name="connsiteX177" fmla="*/ 129991 w 1575389"/>
                <a:gd name="connsiteY177" fmla="*/ 467498 h 489635"/>
                <a:gd name="connsiteX178" fmla="*/ 84419 w 1575389"/>
                <a:gd name="connsiteY178" fmla="*/ 473250 h 489635"/>
                <a:gd name="connsiteX179" fmla="*/ 68491 w 1575389"/>
                <a:gd name="connsiteY179" fmla="*/ 474135 h 489635"/>
                <a:gd name="connsiteX180" fmla="*/ 63624 w 1575389"/>
                <a:gd name="connsiteY180" fmla="*/ 475020 h 489635"/>
                <a:gd name="connsiteX181" fmla="*/ 59642 w 1575389"/>
                <a:gd name="connsiteY181" fmla="*/ 478117 h 489635"/>
                <a:gd name="connsiteX182" fmla="*/ 53447 w 1575389"/>
                <a:gd name="connsiteY182" fmla="*/ 480772 h 489635"/>
                <a:gd name="connsiteX183" fmla="*/ 50792 w 1575389"/>
                <a:gd name="connsiteY183" fmla="*/ 481214 h 489635"/>
                <a:gd name="connsiteX184" fmla="*/ 33094 w 1575389"/>
                <a:gd name="connsiteY184" fmla="*/ 481657 h 489635"/>
                <a:gd name="connsiteX185" fmla="*/ 17166 w 1575389"/>
                <a:gd name="connsiteY185" fmla="*/ 481657 h 48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</a:cxnLst>
              <a:rect l="l" t="t" r="r" b="b"/>
              <a:pathLst>
                <a:path w="1575389" h="489635">
                  <a:moveTo>
                    <a:pt x="17166" y="481657"/>
                  </a:moveTo>
                  <a:cubicBezTo>
                    <a:pt x="12299" y="478117"/>
                    <a:pt x="6105" y="476347"/>
                    <a:pt x="3450" y="477232"/>
                  </a:cubicBezTo>
                  <a:cubicBezTo>
                    <a:pt x="-2744" y="479444"/>
                    <a:pt x="-8496" y="469268"/>
                    <a:pt x="-9381" y="454225"/>
                  </a:cubicBezTo>
                  <a:cubicBezTo>
                    <a:pt x="-9823" y="446703"/>
                    <a:pt x="-8054" y="444933"/>
                    <a:pt x="-2302" y="446703"/>
                  </a:cubicBezTo>
                  <a:cubicBezTo>
                    <a:pt x="2123" y="448030"/>
                    <a:pt x="6547" y="447145"/>
                    <a:pt x="8317" y="444491"/>
                  </a:cubicBezTo>
                  <a:cubicBezTo>
                    <a:pt x="9644" y="442279"/>
                    <a:pt x="14069" y="440066"/>
                    <a:pt x="17609" y="440066"/>
                  </a:cubicBezTo>
                  <a:cubicBezTo>
                    <a:pt x="21148" y="440066"/>
                    <a:pt x="22918" y="442279"/>
                    <a:pt x="21591" y="444491"/>
                  </a:cubicBezTo>
                  <a:cubicBezTo>
                    <a:pt x="20263" y="447145"/>
                    <a:pt x="23803" y="448915"/>
                    <a:pt x="29997" y="448915"/>
                  </a:cubicBezTo>
                  <a:cubicBezTo>
                    <a:pt x="36192" y="448915"/>
                    <a:pt x="42386" y="446703"/>
                    <a:pt x="43713" y="444048"/>
                  </a:cubicBezTo>
                  <a:cubicBezTo>
                    <a:pt x="45483" y="441394"/>
                    <a:pt x="55659" y="440066"/>
                    <a:pt x="68491" y="441394"/>
                  </a:cubicBezTo>
                  <a:cubicBezTo>
                    <a:pt x="80437" y="442721"/>
                    <a:pt x="90171" y="442279"/>
                    <a:pt x="90171" y="440509"/>
                  </a:cubicBezTo>
                  <a:cubicBezTo>
                    <a:pt x="90171" y="436969"/>
                    <a:pt x="92383" y="436084"/>
                    <a:pt x="121142" y="433872"/>
                  </a:cubicBezTo>
                  <a:cubicBezTo>
                    <a:pt x="132204" y="432987"/>
                    <a:pt x="144150" y="430775"/>
                    <a:pt x="147689" y="429447"/>
                  </a:cubicBezTo>
                  <a:cubicBezTo>
                    <a:pt x="158751" y="425465"/>
                    <a:pt x="214942" y="413077"/>
                    <a:pt x="236180" y="410422"/>
                  </a:cubicBezTo>
                  <a:cubicBezTo>
                    <a:pt x="247241" y="409095"/>
                    <a:pt x="256975" y="406440"/>
                    <a:pt x="258302" y="404670"/>
                  </a:cubicBezTo>
                  <a:cubicBezTo>
                    <a:pt x="259630" y="402458"/>
                    <a:pt x="263612" y="401131"/>
                    <a:pt x="267151" y="401573"/>
                  </a:cubicBezTo>
                  <a:cubicBezTo>
                    <a:pt x="270691" y="402015"/>
                    <a:pt x="283964" y="400688"/>
                    <a:pt x="296353" y="398476"/>
                  </a:cubicBezTo>
                  <a:cubicBezTo>
                    <a:pt x="309627" y="396706"/>
                    <a:pt x="325997" y="397148"/>
                    <a:pt x="334846" y="399361"/>
                  </a:cubicBezTo>
                  <a:cubicBezTo>
                    <a:pt x="347235" y="402900"/>
                    <a:pt x="351217" y="402458"/>
                    <a:pt x="352987" y="397591"/>
                  </a:cubicBezTo>
                  <a:cubicBezTo>
                    <a:pt x="354314" y="394051"/>
                    <a:pt x="358739" y="391397"/>
                    <a:pt x="362278" y="391397"/>
                  </a:cubicBezTo>
                  <a:cubicBezTo>
                    <a:pt x="366260" y="391397"/>
                    <a:pt x="373340" y="389184"/>
                    <a:pt x="378649" y="386530"/>
                  </a:cubicBezTo>
                  <a:cubicBezTo>
                    <a:pt x="383516" y="383875"/>
                    <a:pt x="398559" y="381220"/>
                    <a:pt x="411833" y="380778"/>
                  </a:cubicBezTo>
                  <a:cubicBezTo>
                    <a:pt x="425107" y="379893"/>
                    <a:pt x="437495" y="377681"/>
                    <a:pt x="438823" y="375026"/>
                  </a:cubicBezTo>
                  <a:cubicBezTo>
                    <a:pt x="440592" y="372814"/>
                    <a:pt x="446787" y="369716"/>
                    <a:pt x="452981" y="367947"/>
                  </a:cubicBezTo>
                  <a:cubicBezTo>
                    <a:pt x="459175" y="366619"/>
                    <a:pt x="475546" y="362637"/>
                    <a:pt x="489704" y="358655"/>
                  </a:cubicBezTo>
                  <a:cubicBezTo>
                    <a:pt x="503863" y="354673"/>
                    <a:pt x="523773" y="351576"/>
                    <a:pt x="534392" y="351576"/>
                  </a:cubicBezTo>
                  <a:cubicBezTo>
                    <a:pt x="556072" y="351576"/>
                    <a:pt x="581292" y="344054"/>
                    <a:pt x="581292" y="337417"/>
                  </a:cubicBezTo>
                  <a:cubicBezTo>
                    <a:pt x="581292" y="335205"/>
                    <a:pt x="583504" y="334763"/>
                    <a:pt x="585717" y="336090"/>
                  </a:cubicBezTo>
                  <a:cubicBezTo>
                    <a:pt x="588371" y="337417"/>
                    <a:pt x="590141" y="336975"/>
                    <a:pt x="590141" y="334763"/>
                  </a:cubicBezTo>
                  <a:cubicBezTo>
                    <a:pt x="590141" y="332551"/>
                    <a:pt x="595450" y="330338"/>
                    <a:pt x="602530" y="329896"/>
                  </a:cubicBezTo>
                  <a:cubicBezTo>
                    <a:pt x="644120" y="327241"/>
                    <a:pt x="688365" y="315737"/>
                    <a:pt x="699869" y="304234"/>
                  </a:cubicBezTo>
                  <a:cubicBezTo>
                    <a:pt x="706948" y="297597"/>
                    <a:pt x="725531" y="296712"/>
                    <a:pt x="729513" y="302906"/>
                  </a:cubicBezTo>
                  <a:cubicBezTo>
                    <a:pt x="731283" y="305561"/>
                    <a:pt x="736150" y="304676"/>
                    <a:pt x="742787" y="300252"/>
                  </a:cubicBezTo>
                  <a:cubicBezTo>
                    <a:pt x="748539" y="296269"/>
                    <a:pt x="756945" y="294057"/>
                    <a:pt x="761370" y="294942"/>
                  </a:cubicBezTo>
                  <a:cubicBezTo>
                    <a:pt x="765794" y="295827"/>
                    <a:pt x="771546" y="294057"/>
                    <a:pt x="773758" y="290960"/>
                  </a:cubicBezTo>
                  <a:cubicBezTo>
                    <a:pt x="776413" y="287863"/>
                    <a:pt x="785262" y="284323"/>
                    <a:pt x="793669" y="283438"/>
                  </a:cubicBezTo>
                  <a:cubicBezTo>
                    <a:pt x="802075" y="282111"/>
                    <a:pt x="810039" y="281226"/>
                    <a:pt x="811367" y="280341"/>
                  </a:cubicBezTo>
                  <a:cubicBezTo>
                    <a:pt x="812694" y="279899"/>
                    <a:pt x="815349" y="279899"/>
                    <a:pt x="818004" y="280784"/>
                  </a:cubicBezTo>
                  <a:cubicBezTo>
                    <a:pt x="820216" y="281226"/>
                    <a:pt x="824640" y="278129"/>
                    <a:pt x="827295" y="274147"/>
                  </a:cubicBezTo>
                  <a:cubicBezTo>
                    <a:pt x="830392" y="269722"/>
                    <a:pt x="835702" y="267510"/>
                    <a:pt x="838799" y="268395"/>
                  </a:cubicBezTo>
                  <a:cubicBezTo>
                    <a:pt x="841896" y="269722"/>
                    <a:pt x="847205" y="267953"/>
                    <a:pt x="850303" y="264413"/>
                  </a:cubicBezTo>
                  <a:cubicBezTo>
                    <a:pt x="853400" y="261316"/>
                    <a:pt x="862691" y="258219"/>
                    <a:pt x="870213" y="258219"/>
                  </a:cubicBezTo>
                  <a:cubicBezTo>
                    <a:pt x="904724" y="256891"/>
                    <a:pt x="910476" y="255564"/>
                    <a:pt x="912246" y="250697"/>
                  </a:cubicBezTo>
                  <a:cubicBezTo>
                    <a:pt x="913131" y="247600"/>
                    <a:pt x="919767" y="245388"/>
                    <a:pt x="926847" y="245388"/>
                  </a:cubicBezTo>
                  <a:cubicBezTo>
                    <a:pt x="933926" y="245388"/>
                    <a:pt x="943660" y="241405"/>
                    <a:pt x="948969" y="236096"/>
                  </a:cubicBezTo>
                  <a:cubicBezTo>
                    <a:pt x="954721" y="230344"/>
                    <a:pt x="964013" y="226805"/>
                    <a:pt x="973304" y="226805"/>
                  </a:cubicBezTo>
                  <a:cubicBezTo>
                    <a:pt x="981711" y="226805"/>
                    <a:pt x="988347" y="225035"/>
                    <a:pt x="988347" y="222380"/>
                  </a:cubicBezTo>
                  <a:cubicBezTo>
                    <a:pt x="988347" y="220168"/>
                    <a:pt x="990560" y="219725"/>
                    <a:pt x="992772" y="221053"/>
                  </a:cubicBezTo>
                  <a:cubicBezTo>
                    <a:pt x="995427" y="222822"/>
                    <a:pt x="1002063" y="221053"/>
                    <a:pt x="1007373" y="217513"/>
                  </a:cubicBezTo>
                  <a:cubicBezTo>
                    <a:pt x="1014010" y="213531"/>
                    <a:pt x="1020646" y="212646"/>
                    <a:pt x="1026841" y="214858"/>
                  </a:cubicBezTo>
                  <a:cubicBezTo>
                    <a:pt x="1032593" y="217071"/>
                    <a:pt x="1037902" y="216628"/>
                    <a:pt x="1039229" y="214416"/>
                  </a:cubicBezTo>
                  <a:cubicBezTo>
                    <a:pt x="1040999" y="211761"/>
                    <a:pt x="1047194" y="209991"/>
                    <a:pt x="1053388" y="209991"/>
                  </a:cubicBezTo>
                  <a:cubicBezTo>
                    <a:pt x="1060025" y="209991"/>
                    <a:pt x="1064007" y="208664"/>
                    <a:pt x="1062237" y="207337"/>
                  </a:cubicBezTo>
                  <a:cubicBezTo>
                    <a:pt x="1058255" y="203355"/>
                    <a:pt x="1071528" y="191408"/>
                    <a:pt x="1076838" y="194506"/>
                  </a:cubicBezTo>
                  <a:cubicBezTo>
                    <a:pt x="1079050" y="195833"/>
                    <a:pt x="1081262" y="194948"/>
                    <a:pt x="1081262" y="192736"/>
                  </a:cubicBezTo>
                  <a:cubicBezTo>
                    <a:pt x="1081262" y="190081"/>
                    <a:pt x="1086129" y="187869"/>
                    <a:pt x="1092324" y="187869"/>
                  </a:cubicBezTo>
                  <a:cubicBezTo>
                    <a:pt x="1098518" y="187869"/>
                    <a:pt x="1103385" y="185657"/>
                    <a:pt x="1103385" y="183444"/>
                  </a:cubicBezTo>
                  <a:cubicBezTo>
                    <a:pt x="1103385" y="180790"/>
                    <a:pt x="1104712" y="179462"/>
                    <a:pt x="1106925" y="179462"/>
                  </a:cubicBezTo>
                  <a:cubicBezTo>
                    <a:pt x="1117101" y="181232"/>
                    <a:pt x="1126392" y="178135"/>
                    <a:pt x="1134357" y="170171"/>
                  </a:cubicBezTo>
                  <a:cubicBezTo>
                    <a:pt x="1140551" y="163976"/>
                    <a:pt x="1143206" y="163092"/>
                    <a:pt x="1143206" y="167516"/>
                  </a:cubicBezTo>
                  <a:cubicBezTo>
                    <a:pt x="1143206" y="172825"/>
                    <a:pt x="1145860" y="172825"/>
                    <a:pt x="1158691" y="168843"/>
                  </a:cubicBezTo>
                  <a:cubicBezTo>
                    <a:pt x="1167098" y="166189"/>
                    <a:pt x="1174177" y="161764"/>
                    <a:pt x="1174177" y="158225"/>
                  </a:cubicBezTo>
                  <a:cubicBezTo>
                    <a:pt x="1174177" y="155127"/>
                    <a:pt x="1177717" y="152473"/>
                    <a:pt x="1182141" y="152473"/>
                  </a:cubicBezTo>
                  <a:cubicBezTo>
                    <a:pt x="1186123" y="152030"/>
                    <a:pt x="1196742" y="148491"/>
                    <a:pt x="1205149" y="143624"/>
                  </a:cubicBezTo>
                  <a:cubicBezTo>
                    <a:pt x="1236563" y="126810"/>
                    <a:pt x="1251606" y="121059"/>
                    <a:pt x="1267534" y="120174"/>
                  </a:cubicBezTo>
                  <a:cubicBezTo>
                    <a:pt x="1276826" y="119731"/>
                    <a:pt x="1283020" y="118404"/>
                    <a:pt x="1282135" y="117519"/>
                  </a:cubicBezTo>
                  <a:cubicBezTo>
                    <a:pt x="1279481" y="114422"/>
                    <a:pt x="1316204" y="98936"/>
                    <a:pt x="1322841" y="100263"/>
                  </a:cubicBezTo>
                  <a:cubicBezTo>
                    <a:pt x="1325938" y="101148"/>
                    <a:pt x="1331247" y="98051"/>
                    <a:pt x="1334345" y="93627"/>
                  </a:cubicBezTo>
                  <a:cubicBezTo>
                    <a:pt x="1337442" y="89202"/>
                    <a:pt x="1345848" y="85220"/>
                    <a:pt x="1352928" y="84335"/>
                  </a:cubicBezTo>
                  <a:cubicBezTo>
                    <a:pt x="1360007" y="83450"/>
                    <a:pt x="1369298" y="79026"/>
                    <a:pt x="1373280" y="74159"/>
                  </a:cubicBezTo>
                  <a:cubicBezTo>
                    <a:pt x="1377262" y="69292"/>
                    <a:pt x="1386996" y="63540"/>
                    <a:pt x="1395403" y="61770"/>
                  </a:cubicBezTo>
                  <a:cubicBezTo>
                    <a:pt x="1403810" y="60000"/>
                    <a:pt x="1413101" y="56018"/>
                    <a:pt x="1416198" y="53364"/>
                  </a:cubicBezTo>
                  <a:cubicBezTo>
                    <a:pt x="1430357" y="40975"/>
                    <a:pt x="1435224" y="37435"/>
                    <a:pt x="1435224" y="39648"/>
                  </a:cubicBezTo>
                  <a:cubicBezTo>
                    <a:pt x="1435224" y="40975"/>
                    <a:pt x="1441860" y="39205"/>
                    <a:pt x="1450267" y="35665"/>
                  </a:cubicBezTo>
                  <a:cubicBezTo>
                    <a:pt x="1458674" y="32126"/>
                    <a:pt x="1466638" y="30798"/>
                    <a:pt x="1468407" y="32126"/>
                  </a:cubicBezTo>
                  <a:cubicBezTo>
                    <a:pt x="1469735" y="33896"/>
                    <a:pt x="1469735" y="31683"/>
                    <a:pt x="1467965" y="27259"/>
                  </a:cubicBezTo>
                  <a:cubicBezTo>
                    <a:pt x="1466195" y="21507"/>
                    <a:pt x="1467080" y="20180"/>
                    <a:pt x="1471947" y="21949"/>
                  </a:cubicBezTo>
                  <a:cubicBezTo>
                    <a:pt x="1475487" y="23719"/>
                    <a:pt x="1479469" y="21507"/>
                    <a:pt x="1481239" y="17525"/>
                  </a:cubicBezTo>
                  <a:cubicBezTo>
                    <a:pt x="1482566" y="13100"/>
                    <a:pt x="1486548" y="10888"/>
                    <a:pt x="1490088" y="12216"/>
                  </a:cubicBezTo>
                  <a:cubicBezTo>
                    <a:pt x="1493627" y="13543"/>
                    <a:pt x="1500706" y="10446"/>
                    <a:pt x="1506016" y="5579"/>
                  </a:cubicBezTo>
                  <a:cubicBezTo>
                    <a:pt x="1518847" y="-6367"/>
                    <a:pt x="1540527" y="-6810"/>
                    <a:pt x="1548934" y="4694"/>
                  </a:cubicBezTo>
                  <a:cubicBezTo>
                    <a:pt x="1552031" y="9118"/>
                    <a:pt x="1557783" y="16640"/>
                    <a:pt x="1561322" y="21065"/>
                  </a:cubicBezTo>
                  <a:cubicBezTo>
                    <a:pt x="1567959" y="28586"/>
                    <a:pt x="1567517" y="29029"/>
                    <a:pt x="1559553" y="30356"/>
                  </a:cubicBezTo>
                  <a:cubicBezTo>
                    <a:pt x="1557340" y="30356"/>
                    <a:pt x="1553801" y="32126"/>
                    <a:pt x="1552031" y="33896"/>
                  </a:cubicBezTo>
                  <a:cubicBezTo>
                    <a:pt x="1550261" y="35665"/>
                    <a:pt x="1545837" y="34781"/>
                    <a:pt x="1542297" y="31683"/>
                  </a:cubicBezTo>
                  <a:cubicBezTo>
                    <a:pt x="1536545" y="27259"/>
                    <a:pt x="1535660" y="27701"/>
                    <a:pt x="1537872" y="33011"/>
                  </a:cubicBezTo>
                  <a:cubicBezTo>
                    <a:pt x="1539200" y="36550"/>
                    <a:pt x="1536987" y="42745"/>
                    <a:pt x="1533448" y="46284"/>
                  </a:cubicBezTo>
                  <a:cubicBezTo>
                    <a:pt x="1527254" y="52036"/>
                    <a:pt x="1526811" y="51594"/>
                    <a:pt x="1529466" y="44957"/>
                  </a:cubicBezTo>
                  <a:cubicBezTo>
                    <a:pt x="1532121" y="37435"/>
                    <a:pt x="1531678" y="37435"/>
                    <a:pt x="1519289" y="44957"/>
                  </a:cubicBezTo>
                  <a:cubicBezTo>
                    <a:pt x="1511768" y="48939"/>
                    <a:pt x="1506016" y="54248"/>
                    <a:pt x="1506016" y="56461"/>
                  </a:cubicBezTo>
                  <a:cubicBezTo>
                    <a:pt x="1506016" y="58673"/>
                    <a:pt x="1502919" y="59558"/>
                    <a:pt x="1499379" y="57788"/>
                  </a:cubicBezTo>
                  <a:cubicBezTo>
                    <a:pt x="1495839" y="56461"/>
                    <a:pt x="1490088" y="59558"/>
                    <a:pt x="1486106" y="65310"/>
                  </a:cubicBezTo>
                  <a:cubicBezTo>
                    <a:pt x="1482566" y="70619"/>
                    <a:pt x="1479469" y="72831"/>
                    <a:pt x="1479469" y="70619"/>
                  </a:cubicBezTo>
                  <a:cubicBezTo>
                    <a:pt x="1479469" y="67964"/>
                    <a:pt x="1476372" y="70177"/>
                    <a:pt x="1472390" y="75044"/>
                  </a:cubicBezTo>
                  <a:cubicBezTo>
                    <a:pt x="1467080" y="82123"/>
                    <a:pt x="1464868" y="82565"/>
                    <a:pt x="1462213" y="78141"/>
                  </a:cubicBezTo>
                  <a:cubicBezTo>
                    <a:pt x="1459116" y="73274"/>
                    <a:pt x="1458231" y="73274"/>
                    <a:pt x="1456019" y="79026"/>
                  </a:cubicBezTo>
                  <a:cubicBezTo>
                    <a:pt x="1454249" y="83008"/>
                    <a:pt x="1450709" y="86105"/>
                    <a:pt x="1447612" y="86105"/>
                  </a:cubicBezTo>
                  <a:cubicBezTo>
                    <a:pt x="1444515" y="86105"/>
                    <a:pt x="1439206" y="90087"/>
                    <a:pt x="1436109" y="94954"/>
                  </a:cubicBezTo>
                  <a:cubicBezTo>
                    <a:pt x="1433011" y="100263"/>
                    <a:pt x="1428587" y="102918"/>
                    <a:pt x="1425932" y="101148"/>
                  </a:cubicBezTo>
                  <a:cubicBezTo>
                    <a:pt x="1423277" y="99821"/>
                    <a:pt x="1417968" y="101591"/>
                    <a:pt x="1413543" y="105573"/>
                  </a:cubicBezTo>
                  <a:cubicBezTo>
                    <a:pt x="1409119" y="109555"/>
                    <a:pt x="1402482" y="111767"/>
                    <a:pt x="1398058" y="109997"/>
                  </a:cubicBezTo>
                  <a:cubicBezTo>
                    <a:pt x="1393191" y="108228"/>
                    <a:pt x="1390978" y="109555"/>
                    <a:pt x="1390978" y="114422"/>
                  </a:cubicBezTo>
                  <a:cubicBezTo>
                    <a:pt x="1390978" y="118404"/>
                    <a:pt x="1387881" y="121501"/>
                    <a:pt x="1383899" y="121501"/>
                  </a:cubicBezTo>
                  <a:cubicBezTo>
                    <a:pt x="1380360" y="121501"/>
                    <a:pt x="1374165" y="124156"/>
                    <a:pt x="1371068" y="127253"/>
                  </a:cubicBezTo>
                  <a:cubicBezTo>
                    <a:pt x="1354697" y="141854"/>
                    <a:pt x="1350273" y="144066"/>
                    <a:pt x="1337884" y="144951"/>
                  </a:cubicBezTo>
                  <a:cubicBezTo>
                    <a:pt x="1330805" y="145393"/>
                    <a:pt x="1324611" y="148048"/>
                    <a:pt x="1324611" y="151145"/>
                  </a:cubicBezTo>
                  <a:cubicBezTo>
                    <a:pt x="1324611" y="154242"/>
                    <a:pt x="1321514" y="155570"/>
                    <a:pt x="1317974" y="154242"/>
                  </a:cubicBezTo>
                  <a:cubicBezTo>
                    <a:pt x="1314434" y="152473"/>
                    <a:pt x="1311337" y="153800"/>
                    <a:pt x="1311337" y="156897"/>
                  </a:cubicBezTo>
                  <a:cubicBezTo>
                    <a:pt x="1311337" y="160879"/>
                    <a:pt x="1309567" y="161322"/>
                    <a:pt x="1305585" y="157782"/>
                  </a:cubicBezTo>
                  <a:cubicBezTo>
                    <a:pt x="1301161" y="153800"/>
                    <a:pt x="1298064" y="155127"/>
                    <a:pt x="1293639" y="161322"/>
                  </a:cubicBezTo>
                  <a:cubicBezTo>
                    <a:pt x="1290099" y="166189"/>
                    <a:pt x="1283020" y="170171"/>
                    <a:pt x="1278153" y="170171"/>
                  </a:cubicBezTo>
                  <a:cubicBezTo>
                    <a:pt x="1272844" y="170171"/>
                    <a:pt x="1264880" y="173710"/>
                    <a:pt x="1260013" y="178135"/>
                  </a:cubicBezTo>
                  <a:cubicBezTo>
                    <a:pt x="1250279" y="186541"/>
                    <a:pt x="1243642" y="189196"/>
                    <a:pt x="1227271" y="189639"/>
                  </a:cubicBezTo>
                  <a:cubicBezTo>
                    <a:pt x="1221077" y="190081"/>
                    <a:pt x="1210016" y="193621"/>
                    <a:pt x="1202052" y="198045"/>
                  </a:cubicBezTo>
                  <a:cubicBezTo>
                    <a:pt x="1194088" y="202027"/>
                    <a:pt x="1184354" y="205567"/>
                    <a:pt x="1180372" y="205567"/>
                  </a:cubicBezTo>
                  <a:cubicBezTo>
                    <a:pt x="1176389" y="205567"/>
                    <a:pt x="1166213" y="209549"/>
                    <a:pt x="1158249" y="214858"/>
                  </a:cubicBezTo>
                  <a:cubicBezTo>
                    <a:pt x="1150285" y="219725"/>
                    <a:pt x="1137454" y="224150"/>
                    <a:pt x="1130374" y="224150"/>
                  </a:cubicBezTo>
                  <a:cubicBezTo>
                    <a:pt x="1121968" y="224592"/>
                    <a:pt x="1116658" y="227247"/>
                    <a:pt x="1115774" y="231672"/>
                  </a:cubicBezTo>
                  <a:cubicBezTo>
                    <a:pt x="1114889" y="236981"/>
                    <a:pt x="1110022" y="238308"/>
                    <a:pt x="1095421" y="237423"/>
                  </a:cubicBezTo>
                  <a:cubicBezTo>
                    <a:pt x="1085244" y="236538"/>
                    <a:pt x="1076838" y="237866"/>
                    <a:pt x="1076838" y="240078"/>
                  </a:cubicBezTo>
                  <a:cubicBezTo>
                    <a:pt x="1076838" y="242290"/>
                    <a:pt x="1068431" y="246272"/>
                    <a:pt x="1058255" y="249370"/>
                  </a:cubicBezTo>
                  <a:cubicBezTo>
                    <a:pt x="1047636" y="252467"/>
                    <a:pt x="1035690" y="256891"/>
                    <a:pt x="1031708" y="259104"/>
                  </a:cubicBezTo>
                  <a:cubicBezTo>
                    <a:pt x="1020646" y="264855"/>
                    <a:pt x="1017549" y="263971"/>
                    <a:pt x="1023301" y="256891"/>
                  </a:cubicBezTo>
                  <a:cubicBezTo>
                    <a:pt x="1027726" y="251582"/>
                    <a:pt x="1026841" y="251139"/>
                    <a:pt x="1019762" y="252909"/>
                  </a:cubicBezTo>
                  <a:cubicBezTo>
                    <a:pt x="1014452" y="254237"/>
                    <a:pt x="1011797" y="256891"/>
                    <a:pt x="1013125" y="259104"/>
                  </a:cubicBezTo>
                  <a:cubicBezTo>
                    <a:pt x="1014452" y="261316"/>
                    <a:pt x="1013125" y="263086"/>
                    <a:pt x="1010470" y="263086"/>
                  </a:cubicBezTo>
                  <a:cubicBezTo>
                    <a:pt x="1007815" y="263086"/>
                    <a:pt x="1006488" y="264855"/>
                    <a:pt x="1008258" y="267510"/>
                  </a:cubicBezTo>
                  <a:cubicBezTo>
                    <a:pt x="1009585" y="269722"/>
                    <a:pt x="1005161" y="268837"/>
                    <a:pt x="998524" y="265298"/>
                  </a:cubicBezTo>
                  <a:cubicBezTo>
                    <a:pt x="986578" y="259104"/>
                    <a:pt x="976844" y="260431"/>
                    <a:pt x="987905" y="267068"/>
                  </a:cubicBezTo>
                  <a:cubicBezTo>
                    <a:pt x="994542" y="271492"/>
                    <a:pt x="980826" y="276802"/>
                    <a:pt x="957376" y="278571"/>
                  </a:cubicBezTo>
                  <a:cubicBezTo>
                    <a:pt x="948969" y="279456"/>
                    <a:pt x="933041" y="282996"/>
                    <a:pt x="921980" y="286978"/>
                  </a:cubicBezTo>
                  <a:cubicBezTo>
                    <a:pt x="910918" y="290960"/>
                    <a:pt x="899415" y="294057"/>
                    <a:pt x="895875" y="294057"/>
                  </a:cubicBezTo>
                  <a:cubicBezTo>
                    <a:pt x="892335" y="294057"/>
                    <a:pt x="887469" y="297154"/>
                    <a:pt x="884814" y="300694"/>
                  </a:cubicBezTo>
                  <a:cubicBezTo>
                    <a:pt x="882159" y="303791"/>
                    <a:pt x="868886" y="308216"/>
                    <a:pt x="855612" y="309543"/>
                  </a:cubicBezTo>
                  <a:cubicBezTo>
                    <a:pt x="842338" y="310870"/>
                    <a:pt x="830392" y="313968"/>
                    <a:pt x="828622" y="316622"/>
                  </a:cubicBezTo>
                  <a:cubicBezTo>
                    <a:pt x="827295" y="318835"/>
                    <a:pt x="822428" y="319719"/>
                    <a:pt x="818446" y="317950"/>
                  </a:cubicBezTo>
                  <a:cubicBezTo>
                    <a:pt x="814022" y="316180"/>
                    <a:pt x="809155" y="317065"/>
                    <a:pt x="806942" y="320162"/>
                  </a:cubicBezTo>
                  <a:cubicBezTo>
                    <a:pt x="805173" y="323259"/>
                    <a:pt x="798978" y="326356"/>
                    <a:pt x="793226" y="326799"/>
                  </a:cubicBezTo>
                  <a:cubicBezTo>
                    <a:pt x="787474" y="327684"/>
                    <a:pt x="779510" y="329011"/>
                    <a:pt x="775971" y="329896"/>
                  </a:cubicBezTo>
                  <a:cubicBezTo>
                    <a:pt x="771989" y="331223"/>
                    <a:pt x="769776" y="329011"/>
                    <a:pt x="770661" y="325029"/>
                  </a:cubicBezTo>
                  <a:cubicBezTo>
                    <a:pt x="771104" y="321047"/>
                    <a:pt x="768449" y="322374"/>
                    <a:pt x="763582" y="328568"/>
                  </a:cubicBezTo>
                  <a:cubicBezTo>
                    <a:pt x="757388" y="336533"/>
                    <a:pt x="753848" y="337860"/>
                    <a:pt x="744999" y="334763"/>
                  </a:cubicBezTo>
                  <a:cubicBezTo>
                    <a:pt x="737035" y="331666"/>
                    <a:pt x="732610" y="332993"/>
                    <a:pt x="726416" y="339187"/>
                  </a:cubicBezTo>
                  <a:cubicBezTo>
                    <a:pt x="721992" y="343612"/>
                    <a:pt x="716240" y="346267"/>
                    <a:pt x="714027" y="344939"/>
                  </a:cubicBezTo>
                  <a:cubicBezTo>
                    <a:pt x="711815" y="343612"/>
                    <a:pt x="706063" y="344497"/>
                    <a:pt x="701639" y="346709"/>
                  </a:cubicBezTo>
                  <a:cubicBezTo>
                    <a:pt x="691462" y="352018"/>
                    <a:pt x="671995" y="356443"/>
                    <a:pt x="655181" y="357328"/>
                  </a:cubicBezTo>
                  <a:cubicBezTo>
                    <a:pt x="648545" y="357770"/>
                    <a:pt x="641023" y="361310"/>
                    <a:pt x="638811" y="364849"/>
                  </a:cubicBezTo>
                  <a:cubicBezTo>
                    <a:pt x="635714" y="369716"/>
                    <a:pt x="634386" y="369716"/>
                    <a:pt x="634386" y="365734"/>
                  </a:cubicBezTo>
                  <a:cubicBezTo>
                    <a:pt x="634386" y="362195"/>
                    <a:pt x="632174" y="361310"/>
                    <a:pt x="629077" y="363522"/>
                  </a:cubicBezTo>
                  <a:cubicBezTo>
                    <a:pt x="625980" y="365292"/>
                    <a:pt x="622440" y="367062"/>
                    <a:pt x="621113" y="367504"/>
                  </a:cubicBezTo>
                  <a:cubicBezTo>
                    <a:pt x="619785" y="367504"/>
                    <a:pt x="615803" y="368832"/>
                    <a:pt x="612264" y="370159"/>
                  </a:cubicBezTo>
                  <a:cubicBezTo>
                    <a:pt x="589699" y="379008"/>
                    <a:pt x="572885" y="382548"/>
                    <a:pt x="554302" y="382548"/>
                  </a:cubicBezTo>
                  <a:cubicBezTo>
                    <a:pt x="542799" y="382548"/>
                    <a:pt x="531737" y="384760"/>
                    <a:pt x="530410" y="386972"/>
                  </a:cubicBezTo>
                  <a:cubicBezTo>
                    <a:pt x="529083" y="389627"/>
                    <a:pt x="518464" y="391397"/>
                    <a:pt x="506960" y="391397"/>
                  </a:cubicBezTo>
                  <a:cubicBezTo>
                    <a:pt x="486607" y="391397"/>
                    <a:pt x="460503" y="398476"/>
                    <a:pt x="431743" y="411749"/>
                  </a:cubicBezTo>
                  <a:cubicBezTo>
                    <a:pt x="423337" y="415731"/>
                    <a:pt x="413160" y="417944"/>
                    <a:pt x="408293" y="416616"/>
                  </a:cubicBezTo>
                  <a:cubicBezTo>
                    <a:pt x="403869" y="415289"/>
                    <a:pt x="399002" y="416174"/>
                    <a:pt x="397675" y="418386"/>
                  </a:cubicBezTo>
                  <a:cubicBezTo>
                    <a:pt x="396347" y="420156"/>
                    <a:pt x="392365" y="421041"/>
                    <a:pt x="388826" y="419271"/>
                  </a:cubicBezTo>
                  <a:cubicBezTo>
                    <a:pt x="385286" y="417944"/>
                    <a:pt x="382189" y="419271"/>
                    <a:pt x="382189" y="422368"/>
                  </a:cubicBezTo>
                  <a:cubicBezTo>
                    <a:pt x="382189" y="425465"/>
                    <a:pt x="379092" y="426793"/>
                    <a:pt x="375552" y="425023"/>
                  </a:cubicBezTo>
                  <a:cubicBezTo>
                    <a:pt x="372012" y="423696"/>
                    <a:pt x="368915" y="424580"/>
                    <a:pt x="368915" y="426793"/>
                  </a:cubicBezTo>
                  <a:cubicBezTo>
                    <a:pt x="368915" y="429447"/>
                    <a:pt x="364933" y="431217"/>
                    <a:pt x="359624" y="431217"/>
                  </a:cubicBezTo>
                  <a:cubicBezTo>
                    <a:pt x="354757" y="431217"/>
                    <a:pt x="352102" y="429447"/>
                    <a:pt x="353429" y="426793"/>
                  </a:cubicBezTo>
                  <a:cubicBezTo>
                    <a:pt x="355199" y="424138"/>
                    <a:pt x="351217" y="422368"/>
                    <a:pt x="344580" y="422368"/>
                  </a:cubicBezTo>
                  <a:cubicBezTo>
                    <a:pt x="337059" y="422368"/>
                    <a:pt x="333962" y="424138"/>
                    <a:pt x="336174" y="427678"/>
                  </a:cubicBezTo>
                  <a:cubicBezTo>
                    <a:pt x="338386" y="430775"/>
                    <a:pt x="337059" y="431660"/>
                    <a:pt x="332634" y="429890"/>
                  </a:cubicBezTo>
                  <a:cubicBezTo>
                    <a:pt x="328652" y="428563"/>
                    <a:pt x="324228" y="428563"/>
                    <a:pt x="322900" y="430332"/>
                  </a:cubicBezTo>
                  <a:cubicBezTo>
                    <a:pt x="321130" y="431660"/>
                    <a:pt x="316706" y="433429"/>
                    <a:pt x="312281" y="433872"/>
                  </a:cubicBezTo>
                  <a:cubicBezTo>
                    <a:pt x="308299" y="434757"/>
                    <a:pt x="297680" y="436527"/>
                    <a:pt x="289274" y="438296"/>
                  </a:cubicBezTo>
                  <a:cubicBezTo>
                    <a:pt x="280867" y="440066"/>
                    <a:pt x="272461" y="441836"/>
                    <a:pt x="270691" y="441836"/>
                  </a:cubicBezTo>
                  <a:cubicBezTo>
                    <a:pt x="269364" y="442279"/>
                    <a:pt x="266266" y="443606"/>
                    <a:pt x="264497" y="445818"/>
                  </a:cubicBezTo>
                  <a:cubicBezTo>
                    <a:pt x="262727" y="447588"/>
                    <a:pt x="256090" y="448915"/>
                    <a:pt x="249453" y="448915"/>
                  </a:cubicBezTo>
                  <a:cubicBezTo>
                    <a:pt x="243259" y="448915"/>
                    <a:pt x="235295" y="451570"/>
                    <a:pt x="232640" y="454225"/>
                  </a:cubicBezTo>
                  <a:cubicBezTo>
                    <a:pt x="228216" y="458649"/>
                    <a:pt x="226003" y="458649"/>
                    <a:pt x="223349" y="453782"/>
                  </a:cubicBezTo>
                  <a:cubicBezTo>
                    <a:pt x="221136" y="450685"/>
                    <a:pt x="217154" y="449358"/>
                    <a:pt x="214500" y="451128"/>
                  </a:cubicBezTo>
                  <a:cubicBezTo>
                    <a:pt x="211402" y="452897"/>
                    <a:pt x="202553" y="455110"/>
                    <a:pt x="195032" y="456437"/>
                  </a:cubicBezTo>
                  <a:cubicBezTo>
                    <a:pt x="187068" y="457764"/>
                    <a:pt x="177334" y="460419"/>
                    <a:pt x="172909" y="463074"/>
                  </a:cubicBezTo>
                  <a:cubicBezTo>
                    <a:pt x="168042" y="465286"/>
                    <a:pt x="149017" y="467498"/>
                    <a:pt x="129991" y="467498"/>
                  </a:cubicBezTo>
                  <a:cubicBezTo>
                    <a:pt x="110523" y="467498"/>
                    <a:pt x="90613" y="470153"/>
                    <a:pt x="84419" y="473250"/>
                  </a:cubicBezTo>
                  <a:cubicBezTo>
                    <a:pt x="76455" y="477232"/>
                    <a:pt x="72030" y="477675"/>
                    <a:pt x="68491" y="474135"/>
                  </a:cubicBezTo>
                  <a:cubicBezTo>
                    <a:pt x="64951" y="470595"/>
                    <a:pt x="63624" y="470595"/>
                    <a:pt x="63624" y="475020"/>
                  </a:cubicBezTo>
                  <a:cubicBezTo>
                    <a:pt x="63624" y="478117"/>
                    <a:pt x="61854" y="479444"/>
                    <a:pt x="59642" y="478117"/>
                  </a:cubicBezTo>
                  <a:cubicBezTo>
                    <a:pt x="57429" y="476347"/>
                    <a:pt x="54332" y="478117"/>
                    <a:pt x="53447" y="480772"/>
                  </a:cubicBezTo>
                  <a:cubicBezTo>
                    <a:pt x="51677" y="485196"/>
                    <a:pt x="50792" y="485196"/>
                    <a:pt x="50792" y="481214"/>
                  </a:cubicBezTo>
                  <a:cubicBezTo>
                    <a:pt x="50350" y="473693"/>
                    <a:pt x="41501" y="474135"/>
                    <a:pt x="33094" y="481657"/>
                  </a:cubicBezTo>
                  <a:cubicBezTo>
                    <a:pt x="26900" y="487409"/>
                    <a:pt x="24688" y="487409"/>
                    <a:pt x="17166" y="4816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="" xmlns:a16="http://schemas.microsoft.com/office/drawing/2014/main" id="{E2393A34-A8F1-4A54-9F3F-17C1EF4ED9E8}"/>
                </a:ext>
              </a:extLst>
            </p:cNvPr>
            <p:cNvSpPr/>
            <p:nvPr/>
          </p:nvSpPr>
          <p:spPr>
            <a:xfrm flipV="1">
              <a:off x="6248148" y="4604324"/>
              <a:ext cx="1572749" cy="490260"/>
            </a:xfrm>
            <a:custGeom>
              <a:avLst/>
              <a:gdLst>
                <a:gd name="connsiteX0" fmla="*/ 35562 w 1572749"/>
                <a:gd name="connsiteY0" fmla="*/ 485663 h 490260"/>
                <a:gd name="connsiteX1" fmla="*/ 21846 w 1572749"/>
                <a:gd name="connsiteY1" fmla="*/ 478142 h 490260"/>
                <a:gd name="connsiteX2" fmla="*/ 1493 w 1572749"/>
                <a:gd name="connsiteY2" fmla="*/ 464868 h 490260"/>
                <a:gd name="connsiteX3" fmla="*/ -7798 w 1572749"/>
                <a:gd name="connsiteY3" fmla="*/ 454249 h 490260"/>
                <a:gd name="connsiteX4" fmla="*/ -6471 w 1572749"/>
                <a:gd name="connsiteY4" fmla="*/ 448055 h 490260"/>
                <a:gd name="connsiteX5" fmla="*/ 8572 w 1572749"/>
                <a:gd name="connsiteY5" fmla="*/ 445400 h 490260"/>
                <a:gd name="connsiteX6" fmla="*/ 23616 w 1572749"/>
                <a:gd name="connsiteY6" fmla="*/ 445843 h 490260"/>
                <a:gd name="connsiteX7" fmla="*/ 73613 w 1572749"/>
                <a:gd name="connsiteY7" fmla="*/ 446285 h 490260"/>
                <a:gd name="connsiteX8" fmla="*/ 78480 w 1572749"/>
                <a:gd name="connsiteY8" fmla="*/ 438763 h 490260"/>
                <a:gd name="connsiteX9" fmla="*/ 82462 w 1572749"/>
                <a:gd name="connsiteY9" fmla="*/ 437879 h 490260"/>
                <a:gd name="connsiteX10" fmla="*/ 93965 w 1572749"/>
                <a:gd name="connsiteY10" fmla="*/ 440533 h 490260"/>
                <a:gd name="connsiteX11" fmla="*/ 104584 w 1572749"/>
                <a:gd name="connsiteY11" fmla="*/ 441418 h 490260"/>
                <a:gd name="connsiteX12" fmla="*/ 108566 w 1572749"/>
                <a:gd name="connsiteY12" fmla="*/ 441861 h 490260"/>
                <a:gd name="connsiteX13" fmla="*/ 116530 w 1572749"/>
                <a:gd name="connsiteY13" fmla="*/ 437436 h 490260"/>
                <a:gd name="connsiteX14" fmla="*/ 131131 w 1572749"/>
                <a:gd name="connsiteY14" fmla="*/ 433454 h 490260"/>
                <a:gd name="connsiteX15" fmla="*/ 140865 w 1572749"/>
                <a:gd name="connsiteY15" fmla="*/ 428145 h 490260"/>
                <a:gd name="connsiteX16" fmla="*/ 145290 w 1572749"/>
                <a:gd name="connsiteY16" fmla="*/ 427702 h 490260"/>
                <a:gd name="connsiteX17" fmla="*/ 166528 w 1572749"/>
                <a:gd name="connsiteY17" fmla="*/ 425932 h 490260"/>
                <a:gd name="connsiteX18" fmla="*/ 197499 w 1572749"/>
                <a:gd name="connsiteY18" fmla="*/ 418411 h 490260"/>
                <a:gd name="connsiteX19" fmla="*/ 221392 w 1572749"/>
                <a:gd name="connsiteY19" fmla="*/ 411774 h 490260"/>
                <a:gd name="connsiteX20" fmla="*/ 316519 w 1572749"/>
                <a:gd name="connsiteY20" fmla="*/ 390979 h 490260"/>
                <a:gd name="connsiteX21" fmla="*/ 321828 w 1572749"/>
                <a:gd name="connsiteY21" fmla="*/ 391421 h 490260"/>
                <a:gd name="connsiteX22" fmla="*/ 351915 w 1572749"/>
                <a:gd name="connsiteY22" fmla="*/ 392306 h 490260"/>
                <a:gd name="connsiteX23" fmla="*/ 358109 w 1572749"/>
                <a:gd name="connsiteY23" fmla="*/ 390536 h 490260"/>
                <a:gd name="connsiteX24" fmla="*/ 390851 w 1572749"/>
                <a:gd name="connsiteY24" fmla="*/ 383899 h 490260"/>
                <a:gd name="connsiteX25" fmla="*/ 428901 w 1572749"/>
                <a:gd name="connsiteY25" fmla="*/ 374608 h 490260"/>
                <a:gd name="connsiteX26" fmla="*/ 450139 w 1572749"/>
                <a:gd name="connsiteY26" fmla="*/ 369741 h 490260"/>
                <a:gd name="connsiteX27" fmla="*/ 456776 w 1572749"/>
                <a:gd name="connsiteY27" fmla="*/ 369299 h 490260"/>
                <a:gd name="connsiteX28" fmla="*/ 466510 w 1572749"/>
                <a:gd name="connsiteY28" fmla="*/ 372838 h 490260"/>
                <a:gd name="connsiteX29" fmla="*/ 477571 w 1572749"/>
                <a:gd name="connsiteY29" fmla="*/ 370626 h 490260"/>
                <a:gd name="connsiteX30" fmla="*/ 518277 w 1572749"/>
                <a:gd name="connsiteY30" fmla="*/ 354255 h 490260"/>
                <a:gd name="connsiteX31" fmla="*/ 526241 w 1572749"/>
                <a:gd name="connsiteY31" fmla="*/ 353813 h 490260"/>
                <a:gd name="connsiteX32" fmla="*/ 561194 w 1572749"/>
                <a:gd name="connsiteY32" fmla="*/ 353370 h 490260"/>
                <a:gd name="connsiteX33" fmla="*/ 566946 w 1572749"/>
                <a:gd name="connsiteY33" fmla="*/ 352928 h 490260"/>
                <a:gd name="connsiteX34" fmla="*/ 596591 w 1572749"/>
                <a:gd name="connsiteY34" fmla="*/ 346733 h 490260"/>
                <a:gd name="connsiteX35" fmla="*/ 601900 w 1572749"/>
                <a:gd name="connsiteY35" fmla="*/ 340097 h 490260"/>
                <a:gd name="connsiteX36" fmla="*/ 605440 w 1572749"/>
                <a:gd name="connsiteY36" fmla="*/ 336115 h 490260"/>
                <a:gd name="connsiteX37" fmla="*/ 617828 w 1572749"/>
                <a:gd name="connsiteY37" fmla="*/ 334787 h 490260"/>
                <a:gd name="connsiteX38" fmla="*/ 628447 w 1572749"/>
                <a:gd name="connsiteY38" fmla="*/ 334787 h 490260"/>
                <a:gd name="connsiteX39" fmla="*/ 643048 w 1572749"/>
                <a:gd name="connsiteY39" fmla="*/ 329920 h 490260"/>
                <a:gd name="connsiteX40" fmla="*/ 657206 w 1572749"/>
                <a:gd name="connsiteY40" fmla="*/ 323726 h 490260"/>
                <a:gd name="connsiteX41" fmla="*/ 661631 w 1572749"/>
                <a:gd name="connsiteY41" fmla="*/ 322399 h 490260"/>
                <a:gd name="connsiteX42" fmla="*/ 720477 w 1572749"/>
                <a:gd name="connsiteY42" fmla="*/ 310895 h 490260"/>
                <a:gd name="connsiteX43" fmla="*/ 727999 w 1572749"/>
                <a:gd name="connsiteY43" fmla="*/ 308240 h 490260"/>
                <a:gd name="connsiteX44" fmla="*/ 733751 w 1572749"/>
                <a:gd name="connsiteY44" fmla="*/ 304701 h 490260"/>
                <a:gd name="connsiteX45" fmla="*/ 763395 w 1572749"/>
                <a:gd name="connsiteY45" fmla="*/ 299391 h 490260"/>
                <a:gd name="connsiteX46" fmla="*/ 804100 w 1572749"/>
                <a:gd name="connsiteY46" fmla="*/ 292312 h 490260"/>
                <a:gd name="connsiteX47" fmla="*/ 825338 w 1572749"/>
                <a:gd name="connsiteY47" fmla="*/ 283905 h 490260"/>
                <a:gd name="connsiteX48" fmla="*/ 836842 w 1572749"/>
                <a:gd name="connsiteY48" fmla="*/ 280366 h 490260"/>
                <a:gd name="connsiteX49" fmla="*/ 843036 w 1572749"/>
                <a:gd name="connsiteY49" fmla="*/ 277711 h 490260"/>
                <a:gd name="connsiteX50" fmla="*/ 846576 w 1572749"/>
                <a:gd name="connsiteY50" fmla="*/ 273287 h 490260"/>
                <a:gd name="connsiteX51" fmla="*/ 862504 w 1572749"/>
                <a:gd name="connsiteY51" fmla="*/ 267977 h 490260"/>
                <a:gd name="connsiteX52" fmla="*/ 871353 w 1572749"/>
                <a:gd name="connsiteY52" fmla="*/ 270632 h 490260"/>
                <a:gd name="connsiteX53" fmla="*/ 883299 w 1572749"/>
                <a:gd name="connsiteY53" fmla="*/ 263110 h 490260"/>
                <a:gd name="connsiteX54" fmla="*/ 907192 w 1572749"/>
                <a:gd name="connsiteY54" fmla="*/ 259571 h 490260"/>
                <a:gd name="connsiteX55" fmla="*/ 935951 w 1572749"/>
                <a:gd name="connsiteY55" fmla="*/ 248509 h 490260"/>
                <a:gd name="connsiteX56" fmla="*/ 943473 w 1572749"/>
                <a:gd name="connsiteY56" fmla="*/ 237005 h 490260"/>
                <a:gd name="connsiteX57" fmla="*/ 960286 w 1572749"/>
                <a:gd name="connsiteY57" fmla="*/ 234793 h 490260"/>
                <a:gd name="connsiteX58" fmla="*/ 984621 w 1572749"/>
                <a:gd name="connsiteY58" fmla="*/ 227714 h 490260"/>
                <a:gd name="connsiteX59" fmla="*/ 989045 w 1572749"/>
                <a:gd name="connsiteY59" fmla="*/ 226387 h 490260"/>
                <a:gd name="connsiteX60" fmla="*/ 1006743 w 1572749"/>
                <a:gd name="connsiteY60" fmla="*/ 219750 h 490260"/>
                <a:gd name="connsiteX61" fmla="*/ 1028866 w 1572749"/>
                <a:gd name="connsiteY61" fmla="*/ 213113 h 490260"/>
                <a:gd name="connsiteX62" fmla="*/ 1037715 w 1572749"/>
                <a:gd name="connsiteY62" fmla="*/ 211343 h 490260"/>
                <a:gd name="connsiteX63" fmla="*/ 1048776 w 1572749"/>
                <a:gd name="connsiteY63" fmla="*/ 206476 h 490260"/>
                <a:gd name="connsiteX64" fmla="*/ 1066917 w 1572749"/>
                <a:gd name="connsiteY64" fmla="*/ 198070 h 490260"/>
                <a:gd name="connsiteX65" fmla="*/ 1086827 w 1572749"/>
                <a:gd name="connsiteY65" fmla="*/ 193203 h 490260"/>
                <a:gd name="connsiteX66" fmla="*/ 1096561 w 1572749"/>
                <a:gd name="connsiteY66" fmla="*/ 189663 h 490260"/>
                <a:gd name="connsiteX67" fmla="*/ 1098773 w 1572749"/>
                <a:gd name="connsiteY67" fmla="*/ 185681 h 490260"/>
                <a:gd name="connsiteX68" fmla="*/ 1131957 w 1572749"/>
                <a:gd name="connsiteY68" fmla="*/ 172408 h 490260"/>
                <a:gd name="connsiteX69" fmla="*/ 1139921 w 1572749"/>
                <a:gd name="connsiteY69" fmla="*/ 168868 h 490260"/>
                <a:gd name="connsiteX70" fmla="*/ 1143903 w 1572749"/>
                <a:gd name="connsiteY70" fmla="*/ 166656 h 490260"/>
                <a:gd name="connsiteX71" fmla="*/ 1149655 w 1572749"/>
                <a:gd name="connsiteY71" fmla="*/ 162674 h 490260"/>
                <a:gd name="connsiteX72" fmla="*/ 1183724 w 1572749"/>
                <a:gd name="connsiteY72" fmla="*/ 152497 h 490260"/>
                <a:gd name="connsiteX73" fmla="*/ 1186821 w 1572749"/>
                <a:gd name="connsiteY73" fmla="*/ 150285 h 490260"/>
                <a:gd name="connsiteX74" fmla="*/ 1195228 w 1572749"/>
                <a:gd name="connsiteY74" fmla="*/ 148958 h 490260"/>
                <a:gd name="connsiteX75" fmla="*/ 1204077 w 1572749"/>
                <a:gd name="connsiteY75" fmla="*/ 144976 h 490260"/>
                <a:gd name="connsiteX76" fmla="*/ 1221332 w 1572749"/>
                <a:gd name="connsiteY76" fmla="*/ 135684 h 490260"/>
                <a:gd name="connsiteX77" fmla="*/ 1228411 w 1572749"/>
                <a:gd name="connsiteY77" fmla="*/ 129047 h 490260"/>
                <a:gd name="connsiteX78" fmla="*/ 1232394 w 1572749"/>
                <a:gd name="connsiteY78" fmla="*/ 126835 h 490260"/>
                <a:gd name="connsiteX79" fmla="*/ 1235933 w 1572749"/>
                <a:gd name="connsiteY79" fmla="*/ 124180 h 490260"/>
                <a:gd name="connsiteX80" fmla="*/ 1256728 w 1572749"/>
                <a:gd name="connsiteY80" fmla="*/ 117986 h 490260"/>
                <a:gd name="connsiteX81" fmla="*/ 1270444 w 1572749"/>
                <a:gd name="connsiteY81" fmla="*/ 109137 h 490260"/>
                <a:gd name="connsiteX82" fmla="*/ 1271329 w 1572749"/>
                <a:gd name="connsiteY82" fmla="*/ 103828 h 490260"/>
                <a:gd name="connsiteX83" fmla="*/ 1281063 w 1572749"/>
                <a:gd name="connsiteY83" fmla="*/ 104712 h 490260"/>
                <a:gd name="connsiteX84" fmla="*/ 1293452 w 1572749"/>
                <a:gd name="connsiteY84" fmla="*/ 103385 h 490260"/>
                <a:gd name="connsiteX85" fmla="*/ 1306725 w 1572749"/>
                <a:gd name="connsiteY85" fmla="*/ 95863 h 490260"/>
                <a:gd name="connsiteX86" fmla="*/ 1312035 w 1572749"/>
                <a:gd name="connsiteY86" fmla="*/ 91881 h 490260"/>
                <a:gd name="connsiteX87" fmla="*/ 1327521 w 1572749"/>
                <a:gd name="connsiteY87" fmla="*/ 85245 h 490260"/>
                <a:gd name="connsiteX88" fmla="*/ 1340352 w 1572749"/>
                <a:gd name="connsiteY88" fmla="*/ 77280 h 490260"/>
                <a:gd name="connsiteX89" fmla="*/ 1343891 w 1572749"/>
                <a:gd name="connsiteY89" fmla="*/ 75068 h 490260"/>
                <a:gd name="connsiteX90" fmla="*/ 1361147 w 1572749"/>
                <a:gd name="connsiteY90" fmla="*/ 70201 h 490260"/>
                <a:gd name="connsiteX91" fmla="*/ 1379730 w 1572749"/>
                <a:gd name="connsiteY91" fmla="*/ 64007 h 490260"/>
                <a:gd name="connsiteX92" fmla="*/ 1387252 w 1572749"/>
                <a:gd name="connsiteY92" fmla="*/ 60467 h 490260"/>
                <a:gd name="connsiteX93" fmla="*/ 1393888 w 1572749"/>
                <a:gd name="connsiteY93" fmla="*/ 57813 h 490260"/>
                <a:gd name="connsiteX94" fmla="*/ 1409817 w 1572749"/>
                <a:gd name="connsiteY94" fmla="*/ 51176 h 490260"/>
                <a:gd name="connsiteX95" fmla="*/ 1425302 w 1572749"/>
                <a:gd name="connsiteY95" fmla="*/ 44539 h 490260"/>
                <a:gd name="connsiteX96" fmla="*/ 1429727 w 1572749"/>
                <a:gd name="connsiteY96" fmla="*/ 43212 h 490260"/>
                <a:gd name="connsiteX97" fmla="*/ 1441673 w 1572749"/>
                <a:gd name="connsiteY97" fmla="*/ 32593 h 490260"/>
                <a:gd name="connsiteX98" fmla="*/ 1444770 w 1572749"/>
                <a:gd name="connsiteY98" fmla="*/ 27283 h 490260"/>
                <a:gd name="connsiteX99" fmla="*/ 1450522 w 1572749"/>
                <a:gd name="connsiteY99" fmla="*/ 25514 h 490260"/>
                <a:gd name="connsiteX100" fmla="*/ 1454947 w 1572749"/>
                <a:gd name="connsiteY100" fmla="*/ 29938 h 490260"/>
                <a:gd name="connsiteX101" fmla="*/ 1490343 w 1572749"/>
                <a:gd name="connsiteY101" fmla="*/ 9585 h 490260"/>
                <a:gd name="connsiteX102" fmla="*/ 1497864 w 1572749"/>
                <a:gd name="connsiteY102" fmla="*/ 12682 h 490260"/>
                <a:gd name="connsiteX103" fmla="*/ 1504059 w 1572749"/>
                <a:gd name="connsiteY103" fmla="*/ 10913 h 490260"/>
                <a:gd name="connsiteX104" fmla="*/ 1508483 w 1572749"/>
                <a:gd name="connsiteY104" fmla="*/ 2506 h 490260"/>
                <a:gd name="connsiteX105" fmla="*/ 1546092 w 1572749"/>
                <a:gd name="connsiteY105" fmla="*/ -1918 h 490260"/>
                <a:gd name="connsiteX106" fmla="*/ 1563347 w 1572749"/>
                <a:gd name="connsiteY106" fmla="*/ 6488 h 490260"/>
                <a:gd name="connsiteX107" fmla="*/ 1558038 w 1572749"/>
                <a:gd name="connsiteY107" fmla="*/ 9143 h 490260"/>
                <a:gd name="connsiteX108" fmla="*/ 1550959 w 1572749"/>
                <a:gd name="connsiteY108" fmla="*/ 10913 h 490260"/>
                <a:gd name="connsiteX109" fmla="*/ 1541225 w 1572749"/>
                <a:gd name="connsiteY109" fmla="*/ 18877 h 490260"/>
                <a:gd name="connsiteX110" fmla="*/ 1526624 w 1572749"/>
                <a:gd name="connsiteY110" fmla="*/ 28168 h 490260"/>
                <a:gd name="connsiteX111" fmla="*/ 1500962 w 1572749"/>
                <a:gd name="connsiteY111" fmla="*/ 37902 h 490260"/>
                <a:gd name="connsiteX112" fmla="*/ 1500077 w 1572749"/>
                <a:gd name="connsiteY112" fmla="*/ 43212 h 490260"/>
                <a:gd name="connsiteX113" fmla="*/ 1493440 w 1572749"/>
                <a:gd name="connsiteY113" fmla="*/ 41884 h 490260"/>
                <a:gd name="connsiteX114" fmla="*/ 1473087 w 1572749"/>
                <a:gd name="connsiteY114" fmla="*/ 48521 h 490260"/>
                <a:gd name="connsiteX115" fmla="*/ 1462468 w 1572749"/>
                <a:gd name="connsiteY115" fmla="*/ 55600 h 490260"/>
                <a:gd name="connsiteX116" fmla="*/ 1453177 w 1572749"/>
                <a:gd name="connsiteY116" fmla="*/ 59582 h 490260"/>
                <a:gd name="connsiteX117" fmla="*/ 1439461 w 1572749"/>
                <a:gd name="connsiteY117" fmla="*/ 66662 h 490260"/>
                <a:gd name="connsiteX118" fmla="*/ 1437249 w 1572749"/>
                <a:gd name="connsiteY118" fmla="*/ 67547 h 490260"/>
                <a:gd name="connsiteX119" fmla="*/ 1421320 w 1572749"/>
                <a:gd name="connsiteY119" fmla="*/ 80820 h 490260"/>
                <a:gd name="connsiteX120" fmla="*/ 1332388 w 1572749"/>
                <a:gd name="connsiteY120" fmla="*/ 119756 h 490260"/>
                <a:gd name="connsiteX121" fmla="*/ 1315132 w 1572749"/>
                <a:gd name="connsiteY121" fmla="*/ 125950 h 490260"/>
                <a:gd name="connsiteX122" fmla="*/ 1291682 w 1572749"/>
                <a:gd name="connsiteY122" fmla="*/ 134799 h 490260"/>
                <a:gd name="connsiteX123" fmla="*/ 1275754 w 1572749"/>
                <a:gd name="connsiteY123" fmla="*/ 143648 h 490260"/>
                <a:gd name="connsiteX124" fmla="*/ 1270002 w 1572749"/>
                <a:gd name="connsiteY124" fmla="*/ 148958 h 490260"/>
                <a:gd name="connsiteX125" fmla="*/ 1263365 w 1572749"/>
                <a:gd name="connsiteY125" fmla="*/ 152940 h 490260"/>
                <a:gd name="connsiteX126" fmla="*/ 1253631 w 1572749"/>
                <a:gd name="connsiteY126" fmla="*/ 160461 h 490260"/>
                <a:gd name="connsiteX127" fmla="*/ 1236818 w 1572749"/>
                <a:gd name="connsiteY127" fmla="*/ 171080 h 490260"/>
                <a:gd name="connsiteX128" fmla="*/ 1224872 w 1572749"/>
                <a:gd name="connsiteY128" fmla="*/ 176832 h 490260"/>
                <a:gd name="connsiteX129" fmla="*/ 1219120 w 1572749"/>
                <a:gd name="connsiteY129" fmla="*/ 179929 h 490260"/>
                <a:gd name="connsiteX130" fmla="*/ 1210713 w 1572749"/>
                <a:gd name="connsiteY130" fmla="*/ 182141 h 490260"/>
                <a:gd name="connsiteX131" fmla="*/ 1197440 w 1572749"/>
                <a:gd name="connsiteY131" fmla="*/ 186124 h 490260"/>
                <a:gd name="connsiteX132" fmla="*/ 1170450 w 1572749"/>
                <a:gd name="connsiteY132" fmla="*/ 195415 h 490260"/>
                <a:gd name="connsiteX133" fmla="*/ 1145673 w 1572749"/>
                <a:gd name="connsiteY133" fmla="*/ 202494 h 490260"/>
                <a:gd name="connsiteX134" fmla="*/ 1138594 w 1572749"/>
                <a:gd name="connsiteY134" fmla="*/ 203822 h 490260"/>
                <a:gd name="connsiteX135" fmla="*/ 1128860 w 1572749"/>
                <a:gd name="connsiteY135" fmla="*/ 207804 h 490260"/>
                <a:gd name="connsiteX136" fmla="*/ 1115144 w 1572749"/>
                <a:gd name="connsiteY136" fmla="*/ 216210 h 490260"/>
                <a:gd name="connsiteX137" fmla="*/ 1100543 w 1572749"/>
                <a:gd name="connsiteY137" fmla="*/ 223289 h 490260"/>
                <a:gd name="connsiteX138" fmla="*/ 1088154 w 1572749"/>
                <a:gd name="connsiteY138" fmla="*/ 228599 h 490260"/>
                <a:gd name="connsiteX139" fmla="*/ 1069129 w 1572749"/>
                <a:gd name="connsiteY139" fmla="*/ 237890 h 490260"/>
                <a:gd name="connsiteX140" fmla="*/ 1051873 w 1572749"/>
                <a:gd name="connsiteY140" fmla="*/ 244527 h 490260"/>
                <a:gd name="connsiteX141" fmla="*/ 1044352 w 1572749"/>
                <a:gd name="connsiteY141" fmla="*/ 245855 h 490260"/>
                <a:gd name="connsiteX142" fmla="*/ 1035060 w 1572749"/>
                <a:gd name="connsiteY142" fmla="*/ 247624 h 490260"/>
                <a:gd name="connsiteX143" fmla="*/ 1024441 w 1572749"/>
                <a:gd name="connsiteY143" fmla="*/ 250279 h 490260"/>
                <a:gd name="connsiteX144" fmla="*/ 1001876 w 1572749"/>
                <a:gd name="connsiteY144" fmla="*/ 257358 h 490260"/>
                <a:gd name="connsiteX145" fmla="*/ 981523 w 1572749"/>
                <a:gd name="connsiteY145" fmla="*/ 259571 h 490260"/>
                <a:gd name="connsiteX146" fmla="*/ 977099 w 1572749"/>
                <a:gd name="connsiteY146" fmla="*/ 261783 h 490260"/>
                <a:gd name="connsiteX147" fmla="*/ 956746 w 1572749"/>
                <a:gd name="connsiteY147" fmla="*/ 270189 h 490260"/>
                <a:gd name="connsiteX148" fmla="*/ 934624 w 1572749"/>
                <a:gd name="connsiteY148" fmla="*/ 274171 h 490260"/>
                <a:gd name="connsiteX149" fmla="*/ 935508 w 1572749"/>
                <a:gd name="connsiteY149" fmla="*/ 278596 h 490260"/>
                <a:gd name="connsiteX150" fmla="*/ 936836 w 1572749"/>
                <a:gd name="connsiteY150" fmla="*/ 286118 h 490260"/>
                <a:gd name="connsiteX151" fmla="*/ 929757 w 1572749"/>
                <a:gd name="connsiteY151" fmla="*/ 282136 h 490260"/>
                <a:gd name="connsiteX152" fmla="*/ 903652 w 1572749"/>
                <a:gd name="connsiteY152" fmla="*/ 284790 h 490260"/>
                <a:gd name="connsiteX153" fmla="*/ 897015 w 1572749"/>
                <a:gd name="connsiteY153" fmla="*/ 289657 h 490260"/>
                <a:gd name="connsiteX154" fmla="*/ 859849 w 1572749"/>
                <a:gd name="connsiteY154" fmla="*/ 298064 h 490260"/>
                <a:gd name="connsiteX155" fmla="*/ 846576 w 1572749"/>
                <a:gd name="connsiteY155" fmla="*/ 300276 h 490260"/>
                <a:gd name="connsiteX156" fmla="*/ 838612 w 1572749"/>
                <a:gd name="connsiteY156" fmla="*/ 304258 h 490260"/>
                <a:gd name="connsiteX157" fmla="*/ 835957 w 1572749"/>
                <a:gd name="connsiteY157" fmla="*/ 306913 h 490260"/>
                <a:gd name="connsiteX158" fmla="*/ 821356 w 1572749"/>
                <a:gd name="connsiteY158" fmla="*/ 310010 h 490260"/>
                <a:gd name="connsiteX159" fmla="*/ 804543 w 1572749"/>
                <a:gd name="connsiteY159" fmla="*/ 313992 h 490260"/>
                <a:gd name="connsiteX160" fmla="*/ 798791 w 1572749"/>
                <a:gd name="connsiteY160" fmla="*/ 316647 h 490260"/>
                <a:gd name="connsiteX161" fmla="*/ 791269 w 1572749"/>
                <a:gd name="connsiteY161" fmla="*/ 318417 h 490260"/>
                <a:gd name="connsiteX162" fmla="*/ 786845 w 1572749"/>
                <a:gd name="connsiteY162" fmla="*/ 322841 h 490260"/>
                <a:gd name="connsiteX163" fmla="*/ 775341 w 1572749"/>
                <a:gd name="connsiteY163" fmla="*/ 331248 h 490260"/>
                <a:gd name="connsiteX164" fmla="*/ 703664 w 1572749"/>
                <a:gd name="connsiteY164" fmla="*/ 342309 h 490260"/>
                <a:gd name="connsiteX165" fmla="*/ 681541 w 1572749"/>
                <a:gd name="connsiteY165" fmla="*/ 350273 h 490260"/>
                <a:gd name="connsiteX166" fmla="*/ 632872 w 1572749"/>
                <a:gd name="connsiteY166" fmla="*/ 363104 h 490260"/>
                <a:gd name="connsiteX167" fmla="*/ 584202 w 1572749"/>
                <a:gd name="connsiteY167" fmla="*/ 372396 h 490260"/>
                <a:gd name="connsiteX168" fmla="*/ 521816 w 1572749"/>
                <a:gd name="connsiteY168" fmla="*/ 383899 h 490260"/>
                <a:gd name="connsiteX169" fmla="*/ 504561 w 1572749"/>
                <a:gd name="connsiteY169" fmla="*/ 388766 h 490260"/>
                <a:gd name="connsiteX170" fmla="*/ 490402 w 1572749"/>
                <a:gd name="connsiteY170" fmla="*/ 395403 h 490260"/>
                <a:gd name="connsiteX171" fmla="*/ 483765 w 1572749"/>
                <a:gd name="connsiteY171" fmla="*/ 401155 h 490260"/>
                <a:gd name="connsiteX172" fmla="*/ 481996 w 1572749"/>
                <a:gd name="connsiteY172" fmla="*/ 397173 h 490260"/>
                <a:gd name="connsiteX173" fmla="*/ 450139 w 1572749"/>
                <a:gd name="connsiteY173" fmla="*/ 403810 h 490260"/>
                <a:gd name="connsiteX174" fmla="*/ 403682 w 1572749"/>
                <a:gd name="connsiteY174" fmla="*/ 414429 h 490260"/>
                <a:gd name="connsiteX175" fmla="*/ 378462 w 1572749"/>
                <a:gd name="connsiteY175" fmla="*/ 421065 h 490260"/>
                <a:gd name="connsiteX176" fmla="*/ 340853 w 1572749"/>
                <a:gd name="connsiteY176" fmla="*/ 425047 h 490260"/>
                <a:gd name="connsiteX177" fmla="*/ 318731 w 1572749"/>
                <a:gd name="connsiteY177" fmla="*/ 428145 h 490260"/>
                <a:gd name="connsiteX178" fmla="*/ 316076 w 1572749"/>
                <a:gd name="connsiteY178" fmla="*/ 431242 h 490260"/>
                <a:gd name="connsiteX179" fmla="*/ 293511 w 1572749"/>
                <a:gd name="connsiteY179" fmla="*/ 434781 h 490260"/>
                <a:gd name="connsiteX180" fmla="*/ 276698 w 1572749"/>
                <a:gd name="connsiteY180" fmla="*/ 436551 h 490260"/>
                <a:gd name="connsiteX181" fmla="*/ 259442 w 1572749"/>
                <a:gd name="connsiteY181" fmla="*/ 439206 h 490260"/>
                <a:gd name="connsiteX182" fmla="*/ 238647 w 1572749"/>
                <a:gd name="connsiteY182" fmla="*/ 444958 h 490260"/>
                <a:gd name="connsiteX183" fmla="*/ 231568 w 1572749"/>
                <a:gd name="connsiteY183" fmla="*/ 445400 h 490260"/>
                <a:gd name="connsiteX184" fmla="*/ 208118 w 1572749"/>
                <a:gd name="connsiteY184" fmla="*/ 452037 h 490260"/>
                <a:gd name="connsiteX185" fmla="*/ 189535 w 1572749"/>
                <a:gd name="connsiteY185" fmla="*/ 460001 h 490260"/>
                <a:gd name="connsiteX186" fmla="*/ 183783 w 1572749"/>
                <a:gd name="connsiteY186" fmla="*/ 458231 h 490260"/>
                <a:gd name="connsiteX187" fmla="*/ 178916 w 1572749"/>
                <a:gd name="connsiteY187" fmla="*/ 460001 h 490260"/>
                <a:gd name="connsiteX188" fmla="*/ 165200 w 1572749"/>
                <a:gd name="connsiteY188" fmla="*/ 462656 h 490260"/>
                <a:gd name="connsiteX189" fmla="*/ 152369 w 1572749"/>
                <a:gd name="connsiteY189" fmla="*/ 463541 h 490260"/>
                <a:gd name="connsiteX190" fmla="*/ 148387 w 1572749"/>
                <a:gd name="connsiteY190" fmla="*/ 465311 h 490260"/>
                <a:gd name="connsiteX191" fmla="*/ 142193 w 1572749"/>
                <a:gd name="connsiteY191" fmla="*/ 468408 h 490260"/>
                <a:gd name="connsiteX192" fmla="*/ 101487 w 1572749"/>
                <a:gd name="connsiteY192" fmla="*/ 474602 h 490260"/>
                <a:gd name="connsiteX193" fmla="*/ 62109 w 1572749"/>
                <a:gd name="connsiteY193" fmla="*/ 475929 h 490260"/>
                <a:gd name="connsiteX194" fmla="*/ 35562 w 1572749"/>
                <a:gd name="connsiteY194" fmla="*/ 485663 h 490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1572749" h="490260">
                  <a:moveTo>
                    <a:pt x="35562" y="485663"/>
                  </a:moveTo>
                  <a:cubicBezTo>
                    <a:pt x="36889" y="483009"/>
                    <a:pt x="30695" y="479911"/>
                    <a:pt x="21846" y="478142"/>
                  </a:cubicBezTo>
                  <a:cubicBezTo>
                    <a:pt x="11227" y="476372"/>
                    <a:pt x="4590" y="471947"/>
                    <a:pt x="1493" y="464868"/>
                  </a:cubicBezTo>
                  <a:cubicBezTo>
                    <a:pt x="-1162" y="459116"/>
                    <a:pt x="-5586" y="454249"/>
                    <a:pt x="-7798" y="454249"/>
                  </a:cubicBezTo>
                  <a:cubicBezTo>
                    <a:pt x="-10011" y="454249"/>
                    <a:pt x="-9568" y="451152"/>
                    <a:pt x="-6471" y="448055"/>
                  </a:cubicBezTo>
                  <a:cubicBezTo>
                    <a:pt x="-2931" y="443188"/>
                    <a:pt x="1493" y="442745"/>
                    <a:pt x="8572" y="445400"/>
                  </a:cubicBezTo>
                  <a:cubicBezTo>
                    <a:pt x="14324" y="447170"/>
                    <a:pt x="20961" y="447612"/>
                    <a:pt x="23616" y="445843"/>
                  </a:cubicBezTo>
                  <a:cubicBezTo>
                    <a:pt x="28483" y="442745"/>
                    <a:pt x="59012" y="443188"/>
                    <a:pt x="73613" y="446285"/>
                  </a:cubicBezTo>
                  <a:cubicBezTo>
                    <a:pt x="77595" y="447170"/>
                    <a:pt x="79365" y="444515"/>
                    <a:pt x="78480" y="438763"/>
                  </a:cubicBezTo>
                  <a:cubicBezTo>
                    <a:pt x="77595" y="430357"/>
                    <a:pt x="77595" y="430357"/>
                    <a:pt x="82462" y="437879"/>
                  </a:cubicBezTo>
                  <a:cubicBezTo>
                    <a:pt x="86444" y="444515"/>
                    <a:pt x="88214" y="444958"/>
                    <a:pt x="93965" y="440533"/>
                  </a:cubicBezTo>
                  <a:cubicBezTo>
                    <a:pt x="99275" y="436109"/>
                    <a:pt x="101045" y="436109"/>
                    <a:pt x="104584" y="441418"/>
                  </a:cubicBezTo>
                  <a:cubicBezTo>
                    <a:pt x="107681" y="446285"/>
                    <a:pt x="108566" y="446285"/>
                    <a:pt x="108566" y="441861"/>
                  </a:cubicBezTo>
                  <a:cubicBezTo>
                    <a:pt x="108566" y="438763"/>
                    <a:pt x="112106" y="436551"/>
                    <a:pt x="116530" y="437436"/>
                  </a:cubicBezTo>
                  <a:cubicBezTo>
                    <a:pt x="121397" y="438321"/>
                    <a:pt x="127592" y="436551"/>
                    <a:pt x="131131" y="433454"/>
                  </a:cubicBezTo>
                  <a:cubicBezTo>
                    <a:pt x="134671" y="430799"/>
                    <a:pt x="138653" y="428145"/>
                    <a:pt x="140865" y="428145"/>
                  </a:cubicBezTo>
                  <a:cubicBezTo>
                    <a:pt x="142635" y="427702"/>
                    <a:pt x="144405" y="427702"/>
                    <a:pt x="145290" y="427702"/>
                  </a:cubicBezTo>
                  <a:cubicBezTo>
                    <a:pt x="145732" y="427260"/>
                    <a:pt x="155466" y="426817"/>
                    <a:pt x="166528" y="425932"/>
                  </a:cubicBezTo>
                  <a:cubicBezTo>
                    <a:pt x="177589" y="425047"/>
                    <a:pt x="191747" y="421950"/>
                    <a:pt x="197499" y="418411"/>
                  </a:cubicBezTo>
                  <a:cubicBezTo>
                    <a:pt x="203251" y="415313"/>
                    <a:pt x="214312" y="412216"/>
                    <a:pt x="221392" y="411774"/>
                  </a:cubicBezTo>
                  <a:cubicBezTo>
                    <a:pt x="278025" y="407349"/>
                    <a:pt x="316519" y="398943"/>
                    <a:pt x="316519" y="390979"/>
                  </a:cubicBezTo>
                  <a:cubicBezTo>
                    <a:pt x="316519" y="387881"/>
                    <a:pt x="318288" y="387881"/>
                    <a:pt x="321828" y="391421"/>
                  </a:cubicBezTo>
                  <a:cubicBezTo>
                    <a:pt x="328022" y="397615"/>
                    <a:pt x="351915" y="398500"/>
                    <a:pt x="351915" y="392306"/>
                  </a:cubicBezTo>
                  <a:cubicBezTo>
                    <a:pt x="351915" y="390094"/>
                    <a:pt x="354569" y="389209"/>
                    <a:pt x="358109" y="390536"/>
                  </a:cubicBezTo>
                  <a:cubicBezTo>
                    <a:pt x="361649" y="391864"/>
                    <a:pt x="376250" y="388766"/>
                    <a:pt x="390851" y="383899"/>
                  </a:cubicBezTo>
                  <a:cubicBezTo>
                    <a:pt x="405009" y="378590"/>
                    <a:pt x="422265" y="374608"/>
                    <a:pt x="428901" y="374608"/>
                  </a:cubicBezTo>
                  <a:cubicBezTo>
                    <a:pt x="435538" y="374608"/>
                    <a:pt x="445272" y="372396"/>
                    <a:pt x="450139" y="369741"/>
                  </a:cubicBezTo>
                  <a:cubicBezTo>
                    <a:pt x="455006" y="367086"/>
                    <a:pt x="458103" y="366644"/>
                    <a:pt x="456776" y="369299"/>
                  </a:cubicBezTo>
                  <a:cubicBezTo>
                    <a:pt x="455006" y="371511"/>
                    <a:pt x="459431" y="373281"/>
                    <a:pt x="466510" y="372838"/>
                  </a:cubicBezTo>
                  <a:cubicBezTo>
                    <a:pt x="473589" y="372396"/>
                    <a:pt x="478456" y="371511"/>
                    <a:pt x="477571" y="370626"/>
                  </a:cubicBezTo>
                  <a:cubicBezTo>
                    <a:pt x="474474" y="367529"/>
                    <a:pt x="512525" y="352043"/>
                    <a:pt x="518277" y="354255"/>
                  </a:cubicBezTo>
                  <a:cubicBezTo>
                    <a:pt x="521374" y="355583"/>
                    <a:pt x="524913" y="355140"/>
                    <a:pt x="526241" y="353813"/>
                  </a:cubicBezTo>
                  <a:cubicBezTo>
                    <a:pt x="531108" y="348946"/>
                    <a:pt x="552345" y="348503"/>
                    <a:pt x="561194" y="353370"/>
                  </a:cubicBezTo>
                  <a:cubicBezTo>
                    <a:pt x="567389" y="356467"/>
                    <a:pt x="568716" y="356467"/>
                    <a:pt x="566946" y="352928"/>
                  </a:cubicBezTo>
                  <a:cubicBezTo>
                    <a:pt x="563849" y="348503"/>
                    <a:pt x="573583" y="346291"/>
                    <a:pt x="596591" y="346733"/>
                  </a:cubicBezTo>
                  <a:cubicBezTo>
                    <a:pt x="601457" y="346733"/>
                    <a:pt x="603670" y="344521"/>
                    <a:pt x="601900" y="340097"/>
                  </a:cubicBezTo>
                  <a:cubicBezTo>
                    <a:pt x="600573" y="336115"/>
                    <a:pt x="601900" y="334787"/>
                    <a:pt x="605440" y="336115"/>
                  </a:cubicBezTo>
                  <a:cubicBezTo>
                    <a:pt x="608979" y="337442"/>
                    <a:pt x="614289" y="336557"/>
                    <a:pt x="617828" y="334787"/>
                  </a:cubicBezTo>
                  <a:cubicBezTo>
                    <a:pt x="620925" y="332575"/>
                    <a:pt x="625792" y="332575"/>
                    <a:pt x="628447" y="334787"/>
                  </a:cubicBezTo>
                  <a:cubicBezTo>
                    <a:pt x="631987" y="337442"/>
                    <a:pt x="636854" y="335672"/>
                    <a:pt x="643048" y="329920"/>
                  </a:cubicBezTo>
                  <a:cubicBezTo>
                    <a:pt x="648357" y="325053"/>
                    <a:pt x="654994" y="322399"/>
                    <a:pt x="657206" y="323726"/>
                  </a:cubicBezTo>
                  <a:cubicBezTo>
                    <a:pt x="659861" y="325053"/>
                    <a:pt x="661631" y="324611"/>
                    <a:pt x="661631" y="322399"/>
                  </a:cubicBezTo>
                  <a:cubicBezTo>
                    <a:pt x="661631" y="318417"/>
                    <a:pt x="703221" y="310452"/>
                    <a:pt x="720477" y="310895"/>
                  </a:cubicBezTo>
                  <a:cubicBezTo>
                    <a:pt x="724459" y="310895"/>
                    <a:pt x="727999" y="310010"/>
                    <a:pt x="727999" y="308240"/>
                  </a:cubicBezTo>
                  <a:cubicBezTo>
                    <a:pt x="727999" y="306470"/>
                    <a:pt x="730653" y="305143"/>
                    <a:pt x="733751" y="304701"/>
                  </a:cubicBezTo>
                  <a:cubicBezTo>
                    <a:pt x="736405" y="304258"/>
                    <a:pt x="750121" y="302046"/>
                    <a:pt x="763395" y="299391"/>
                  </a:cubicBezTo>
                  <a:cubicBezTo>
                    <a:pt x="776668" y="297179"/>
                    <a:pt x="795251" y="294082"/>
                    <a:pt x="804100" y="292312"/>
                  </a:cubicBezTo>
                  <a:cubicBezTo>
                    <a:pt x="813392" y="290985"/>
                    <a:pt x="822683" y="287003"/>
                    <a:pt x="825338" y="283905"/>
                  </a:cubicBezTo>
                  <a:cubicBezTo>
                    <a:pt x="827993" y="280366"/>
                    <a:pt x="833302" y="279038"/>
                    <a:pt x="836842" y="280366"/>
                  </a:cubicBezTo>
                  <a:cubicBezTo>
                    <a:pt x="840381" y="281693"/>
                    <a:pt x="843036" y="280366"/>
                    <a:pt x="843036" y="277711"/>
                  </a:cubicBezTo>
                  <a:cubicBezTo>
                    <a:pt x="843036" y="275056"/>
                    <a:pt x="844363" y="273287"/>
                    <a:pt x="846576" y="273287"/>
                  </a:cubicBezTo>
                  <a:cubicBezTo>
                    <a:pt x="856752" y="275056"/>
                    <a:pt x="865159" y="272402"/>
                    <a:pt x="862504" y="267977"/>
                  </a:cubicBezTo>
                  <a:cubicBezTo>
                    <a:pt x="861177" y="265322"/>
                    <a:pt x="864716" y="266650"/>
                    <a:pt x="871353" y="270632"/>
                  </a:cubicBezTo>
                  <a:cubicBezTo>
                    <a:pt x="882414" y="278153"/>
                    <a:pt x="885511" y="275941"/>
                    <a:pt x="883299" y="263110"/>
                  </a:cubicBezTo>
                  <a:cubicBezTo>
                    <a:pt x="883299" y="260898"/>
                    <a:pt x="893918" y="259571"/>
                    <a:pt x="907192" y="259571"/>
                  </a:cubicBezTo>
                  <a:cubicBezTo>
                    <a:pt x="929314" y="259571"/>
                    <a:pt x="931969" y="258686"/>
                    <a:pt x="935951" y="248509"/>
                  </a:cubicBezTo>
                  <a:cubicBezTo>
                    <a:pt x="938163" y="242315"/>
                    <a:pt x="941703" y="237005"/>
                    <a:pt x="943473" y="237005"/>
                  </a:cubicBezTo>
                  <a:cubicBezTo>
                    <a:pt x="945685" y="236563"/>
                    <a:pt x="953207" y="235678"/>
                    <a:pt x="960286" y="234793"/>
                  </a:cubicBezTo>
                  <a:cubicBezTo>
                    <a:pt x="983293" y="232139"/>
                    <a:pt x="984621" y="231696"/>
                    <a:pt x="984621" y="227714"/>
                  </a:cubicBezTo>
                  <a:cubicBezTo>
                    <a:pt x="984621" y="225502"/>
                    <a:pt x="986833" y="225059"/>
                    <a:pt x="989045" y="226387"/>
                  </a:cubicBezTo>
                  <a:cubicBezTo>
                    <a:pt x="991700" y="227714"/>
                    <a:pt x="999664" y="225059"/>
                    <a:pt x="1006743" y="219750"/>
                  </a:cubicBezTo>
                  <a:cubicBezTo>
                    <a:pt x="1015150" y="213998"/>
                    <a:pt x="1023114" y="211343"/>
                    <a:pt x="1028866" y="213113"/>
                  </a:cubicBezTo>
                  <a:cubicBezTo>
                    <a:pt x="1033733" y="214883"/>
                    <a:pt x="1037715" y="213998"/>
                    <a:pt x="1037715" y="211343"/>
                  </a:cubicBezTo>
                  <a:cubicBezTo>
                    <a:pt x="1037715" y="208689"/>
                    <a:pt x="1042582" y="206476"/>
                    <a:pt x="1048776" y="206476"/>
                  </a:cubicBezTo>
                  <a:cubicBezTo>
                    <a:pt x="1054970" y="206476"/>
                    <a:pt x="1062935" y="202494"/>
                    <a:pt x="1066917" y="198070"/>
                  </a:cubicBezTo>
                  <a:cubicBezTo>
                    <a:pt x="1072668" y="191433"/>
                    <a:pt x="1077093" y="190548"/>
                    <a:pt x="1086827" y="193203"/>
                  </a:cubicBezTo>
                  <a:cubicBezTo>
                    <a:pt x="1097003" y="196300"/>
                    <a:pt x="1098773" y="195857"/>
                    <a:pt x="1096561" y="189663"/>
                  </a:cubicBezTo>
                  <a:cubicBezTo>
                    <a:pt x="1094791" y="185681"/>
                    <a:pt x="1095676" y="183911"/>
                    <a:pt x="1098773" y="185681"/>
                  </a:cubicBezTo>
                  <a:cubicBezTo>
                    <a:pt x="1104525" y="189663"/>
                    <a:pt x="1127090" y="180372"/>
                    <a:pt x="1131957" y="172408"/>
                  </a:cubicBezTo>
                  <a:cubicBezTo>
                    <a:pt x="1134169" y="168868"/>
                    <a:pt x="1137266" y="167541"/>
                    <a:pt x="1139921" y="168868"/>
                  </a:cubicBezTo>
                  <a:cubicBezTo>
                    <a:pt x="1142133" y="170638"/>
                    <a:pt x="1143903" y="169310"/>
                    <a:pt x="1143903" y="166656"/>
                  </a:cubicBezTo>
                  <a:cubicBezTo>
                    <a:pt x="1143903" y="164001"/>
                    <a:pt x="1146558" y="162231"/>
                    <a:pt x="1149655" y="162674"/>
                  </a:cubicBezTo>
                  <a:cubicBezTo>
                    <a:pt x="1159389" y="164886"/>
                    <a:pt x="1183724" y="157364"/>
                    <a:pt x="1183724" y="152497"/>
                  </a:cubicBezTo>
                  <a:cubicBezTo>
                    <a:pt x="1183724" y="149843"/>
                    <a:pt x="1185051" y="148958"/>
                    <a:pt x="1186821" y="150285"/>
                  </a:cubicBezTo>
                  <a:cubicBezTo>
                    <a:pt x="1188148" y="152055"/>
                    <a:pt x="1192130" y="151170"/>
                    <a:pt x="1195228" y="148958"/>
                  </a:cubicBezTo>
                  <a:cubicBezTo>
                    <a:pt x="1197882" y="146303"/>
                    <a:pt x="1202307" y="144533"/>
                    <a:pt x="1204077" y="144976"/>
                  </a:cubicBezTo>
                  <a:cubicBezTo>
                    <a:pt x="1213811" y="146745"/>
                    <a:pt x="1218678" y="143648"/>
                    <a:pt x="1221332" y="135684"/>
                  </a:cubicBezTo>
                  <a:cubicBezTo>
                    <a:pt x="1223102" y="130817"/>
                    <a:pt x="1226199" y="127720"/>
                    <a:pt x="1228411" y="129047"/>
                  </a:cubicBezTo>
                  <a:cubicBezTo>
                    <a:pt x="1230624" y="130817"/>
                    <a:pt x="1232394" y="129490"/>
                    <a:pt x="1232394" y="126835"/>
                  </a:cubicBezTo>
                  <a:cubicBezTo>
                    <a:pt x="1232394" y="124180"/>
                    <a:pt x="1233721" y="122853"/>
                    <a:pt x="1235933" y="124180"/>
                  </a:cubicBezTo>
                  <a:cubicBezTo>
                    <a:pt x="1237703" y="125065"/>
                    <a:pt x="1246994" y="122411"/>
                    <a:pt x="1256728" y="117986"/>
                  </a:cubicBezTo>
                  <a:cubicBezTo>
                    <a:pt x="1266462" y="113119"/>
                    <a:pt x="1272657" y="109579"/>
                    <a:pt x="1270444" y="109137"/>
                  </a:cubicBezTo>
                  <a:cubicBezTo>
                    <a:pt x="1267790" y="109137"/>
                    <a:pt x="1268675" y="106482"/>
                    <a:pt x="1271329" y="103828"/>
                  </a:cubicBezTo>
                  <a:cubicBezTo>
                    <a:pt x="1275754" y="99403"/>
                    <a:pt x="1277966" y="99403"/>
                    <a:pt x="1281063" y="104712"/>
                  </a:cubicBezTo>
                  <a:cubicBezTo>
                    <a:pt x="1284603" y="110022"/>
                    <a:pt x="1285930" y="110022"/>
                    <a:pt x="1293452" y="103385"/>
                  </a:cubicBezTo>
                  <a:cubicBezTo>
                    <a:pt x="1297876" y="99403"/>
                    <a:pt x="1304071" y="95863"/>
                    <a:pt x="1306725" y="95863"/>
                  </a:cubicBezTo>
                  <a:cubicBezTo>
                    <a:pt x="1309823" y="95863"/>
                    <a:pt x="1312035" y="94094"/>
                    <a:pt x="1312035" y="91881"/>
                  </a:cubicBezTo>
                  <a:cubicBezTo>
                    <a:pt x="1312035" y="89669"/>
                    <a:pt x="1319114" y="86572"/>
                    <a:pt x="1327521" y="85245"/>
                  </a:cubicBezTo>
                  <a:cubicBezTo>
                    <a:pt x="1337697" y="83032"/>
                    <a:pt x="1342122" y="80378"/>
                    <a:pt x="1340352" y="77280"/>
                  </a:cubicBezTo>
                  <a:cubicBezTo>
                    <a:pt x="1338139" y="74183"/>
                    <a:pt x="1339467" y="73298"/>
                    <a:pt x="1343891" y="75068"/>
                  </a:cubicBezTo>
                  <a:cubicBezTo>
                    <a:pt x="1347873" y="76396"/>
                    <a:pt x="1355395" y="74183"/>
                    <a:pt x="1361147" y="70201"/>
                  </a:cubicBezTo>
                  <a:cubicBezTo>
                    <a:pt x="1366899" y="66219"/>
                    <a:pt x="1375305" y="63564"/>
                    <a:pt x="1379730" y="64007"/>
                  </a:cubicBezTo>
                  <a:cubicBezTo>
                    <a:pt x="1383712" y="64892"/>
                    <a:pt x="1387252" y="63122"/>
                    <a:pt x="1387252" y="60467"/>
                  </a:cubicBezTo>
                  <a:cubicBezTo>
                    <a:pt x="1387252" y="57370"/>
                    <a:pt x="1390349" y="56043"/>
                    <a:pt x="1393888" y="57813"/>
                  </a:cubicBezTo>
                  <a:cubicBezTo>
                    <a:pt x="1397870" y="59140"/>
                    <a:pt x="1404950" y="56043"/>
                    <a:pt x="1409817" y="51176"/>
                  </a:cubicBezTo>
                  <a:cubicBezTo>
                    <a:pt x="1414684" y="46309"/>
                    <a:pt x="1421763" y="43212"/>
                    <a:pt x="1425302" y="44539"/>
                  </a:cubicBezTo>
                  <a:cubicBezTo>
                    <a:pt x="1428842" y="45866"/>
                    <a:pt x="1431054" y="45424"/>
                    <a:pt x="1429727" y="43212"/>
                  </a:cubicBezTo>
                  <a:cubicBezTo>
                    <a:pt x="1426630" y="38345"/>
                    <a:pt x="1437691" y="28611"/>
                    <a:pt x="1441673" y="32593"/>
                  </a:cubicBezTo>
                  <a:cubicBezTo>
                    <a:pt x="1443443" y="33920"/>
                    <a:pt x="1444770" y="31708"/>
                    <a:pt x="1444770" y="27283"/>
                  </a:cubicBezTo>
                  <a:cubicBezTo>
                    <a:pt x="1444770" y="20204"/>
                    <a:pt x="1445655" y="19762"/>
                    <a:pt x="1450522" y="25514"/>
                  </a:cubicBezTo>
                  <a:cubicBezTo>
                    <a:pt x="1453177" y="29053"/>
                    <a:pt x="1455389" y="30823"/>
                    <a:pt x="1454947" y="29938"/>
                  </a:cubicBezTo>
                  <a:cubicBezTo>
                    <a:pt x="1453177" y="26841"/>
                    <a:pt x="1481494" y="10470"/>
                    <a:pt x="1490343" y="9585"/>
                  </a:cubicBezTo>
                  <a:cubicBezTo>
                    <a:pt x="1494325" y="9143"/>
                    <a:pt x="1497864" y="10470"/>
                    <a:pt x="1497864" y="12682"/>
                  </a:cubicBezTo>
                  <a:cubicBezTo>
                    <a:pt x="1497864" y="14895"/>
                    <a:pt x="1500519" y="14010"/>
                    <a:pt x="1504059" y="10913"/>
                  </a:cubicBezTo>
                  <a:cubicBezTo>
                    <a:pt x="1507598" y="7816"/>
                    <a:pt x="1509368" y="3833"/>
                    <a:pt x="1508483" y="2506"/>
                  </a:cubicBezTo>
                  <a:cubicBezTo>
                    <a:pt x="1505829" y="-2361"/>
                    <a:pt x="1530163" y="-5458"/>
                    <a:pt x="1546092" y="-1918"/>
                  </a:cubicBezTo>
                  <a:cubicBezTo>
                    <a:pt x="1554498" y="-591"/>
                    <a:pt x="1562020" y="3391"/>
                    <a:pt x="1563347" y="6488"/>
                  </a:cubicBezTo>
                  <a:cubicBezTo>
                    <a:pt x="1564232" y="9585"/>
                    <a:pt x="1562462" y="10913"/>
                    <a:pt x="1558038" y="9143"/>
                  </a:cubicBezTo>
                  <a:cubicBezTo>
                    <a:pt x="1554056" y="7816"/>
                    <a:pt x="1550959" y="8700"/>
                    <a:pt x="1550959" y="10913"/>
                  </a:cubicBezTo>
                  <a:cubicBezTo>
                    <a:pt x="1550959" y="13567"/>
                    <a:pt x="1546534" y="17107"/>
                    <a:pt x="1541225" y="18877"/>
                  </a:cubicBezTo>
                  <a:cubicBezTo>
                    <a:pt x="1535473" y="20647"/>
                    <a:pt x="1528836" y="24629"/>
                    <a:pt x="1526624" y="28168"/>
                  </a:cubicBezTo>
                  <a:cubicBezTo>
                    <a:pt x="1522642" y="33478"/>
                    <a:pt x="1514235" y="36575"/>
                    <a:pt x="1500962" y="37902"/>
                  </a:cubicBezTo>
                  <a:cubicBezTo>
                    <a:pt x="1498749" y="38345"/>
                    <a:pt x="1498749" y="40557"/>
                    <a:pt x="1500077" y="43212"/>
                  </a:cubicBezTo>
                  <a:cubicBezTo>
                    <a:pt x="1501847" y="45866"/>
                    <a:pt x="1498749" y="45424"/>
                    <a:pt x="1493440" y="41884"/>
                  </a:cubicBezTo>
                  <a:cubicBezTo>
                    <a:pt x="1485033" y="36575"/>
                    <a:pt x="1482821" y="37460"/>
                    <a:pt x="1473087" y="48521"/>
                  </a:cubicBezTo>
                  <a:cubicBezTo>
                    <a:pt x="1467335" y="55158"/>
                    <a:pt x="1462468" y="58697"/>
                    <a:pt x="1462468" y="55600"/>
                  </a:cubicBezTo>
                  <a:cubicBezTo>
                    <a:pt x="1462468" y="52503"/>
                    <a:pt x="1458486" y="54273"/>
                    <a:pt x="1453177" y="59582"/>
                  </a:cubicBezTo>
                  <a:cubicBezTo>
                    <a:pt x="1448310" y="64892"/>
                    <a:pt x="1442116" y="67989"/>
                    <a:pt x="1439461" y="66662"/>
                  </a:cubicBezTo>
                  <a:cubicBezTo>
                    <a:pt x="1436806" y="64892"/>
                    <a:pt x="1435921" y="65334"/>
                    <a:pt x="1437249" y="67547"/>
                  </a:cubicBezTo>
                  <a:cubicBezTo>
                    <a:pt x="1438576" y="70201"/>
                    <a:pt x="1431497" y="75953"/>
                    <a:pt x="1421320" y="80820"/>
                  </a:cubicBezTo>
                  <a:cubicBezTo>
                    <a:pt x="1357165" y="112234"/>
                    <a:pt x="1342122" y="118871"/>
                    <a:pt x="1332388" y="119756"/>
                  </a:cubicBezTo>
                  <a:cubicBezTo>
                    <a:pt x="1326193" y="120198"/>
                    <a:pt x="1318672" y="123295"/>
                    <a:pt x="1315132" y="125950"/>
                  </a:cubicBezTo>
                  <a:cubicBezTo>
                    <a:pt x="1312035" y="128605"/>
                    <a:pt x="1301416" y="132587"/>
                    <a:pt x="1291682" y="134799"/>
                  </a:cubicBezTo>
                  <a:cubicBezTo>
                    <a:pt x="1282391" y="137011"/>
                    <a:pt x="1274869" y="140993"/>
                    <a:pt x="1275754" y="143648"/>
                  </a:cubicBezTo>
                  <a:cubicBezTo>
                    <a:pt x="1276196" y="146745"/>
                    <a:pt x="1273542" y="148958"/>
                    <a:pt x="1270002" y="148958"/>
                  </a:cubicBezTo>
                  <a:cubicBezTo>
                    <a:pt x="1266462" y="148958"/>
                    <a:pt x="1263365" y="150727"/>
                    <a:pt x="1263365" y="152940"/>
                  </a:cubicBezTo>
                  <a:cubicBezTo>
                    <a:pt x="1263365" y="155152"/>
                    <a:pt x="1258941" y="158692"/>
                    <a:pt x="1253631" y="160461"/>
                  </a:cubicBezTo>
                  <a:cubicBezTo>
                    <a:pt x="1247879" y="162231"/>
                    <a:pt x="1240358" y="167098"/>
                    <a:pt x="1236818" y="171080"/>
                  </a:cubicBezTo>
                  <a:cubicBezTo>
                    <a:pt x="1233278" y="175062"/>
                    <a:pt x="1227527" y="177717"/>
                    <a:pt x="1224872" y="176832"/>
                  </a:cubicBezTo>
                  <a:cubicBezTo>
                    <a:pt x="1221775" y="175505"/>
                    <a:pt x="1219120" y="177275"/>
                    <a:pt x="1219120" y="179929"/>
                  </a:cubicBezTo>
                  <a:cubicBezTo>
                    <a:pt x="1219120" y="183026"/>
                    <a:pt x="1215580" y="183911"/>
                    <a:pt x="1210713" y="182141"/>
                  </a:cubicBezTo>
                  <a:cubicBezTo>
                    <a:pt x="1206289" y="180814"/>
                    <a:pt x="1200537" y="182584"/>
                    <a:pt x="1197440" y="186124"/>
                  </a:cubicBezTo>
                  <a:cubicBezTo>
                    <a:pt x="1194343" y="189663"/>
                    <a:pt x="1182396" y="193645"/>
                    <a:pt x="1170450" y="195415"/>
                  </a:cubicBezTo>
                  <a:cubicBezTo>
                    <a:pt x="1158062" y="197185"/>
                    <a:pt x="1147000" y="200282"/>
                    <a:pt x="1145673" y="202494"/>
                  </a:cubicBezTo>
                  <a:cubicBezTo>
                    <a:pt x="1144346" y="204707"/>
                    <a:pt x="1141248" y="205149"/>
                    <a:pt x="1138594" y="203822"/>
                  </a:cubicBezTo>
                  <a:cubicBezTo>
                    <a:pt x="1135939" y="202052"/>
                    <a:pt x="1131515" y="203822"/>
                    <a:pt x="1128860" y="207804"/>
                  </a:cubicBezTo>
                  <a:cubicBezTo>
                    <a:pt x="1125763" y="211343"/>
                    <a:pt x="1119568" y="215325"/>
                    <a:pt x="1115144" y="216210"/>
                  </a:cubicBezTo>
                  <a:cubicBezTo>
                    <a:pt x="1110277" y="216653"/>
                    <a:pt x="1103640" y="220192"/>
                    <a:pt x="1100543" y="223289"/>
                  </a:cubicBezTo>
                  <a:cubicBezTo>
                    <a:pt x="1097446" y="225944"/>
                    <a:pt x="1091694" y="228599"/>
                    <a:pt x="1088154" y="228599"/>
                  </a:cubicBezTo>
                  <a:cubicBezTo>
                    <a:pt x="1084615" y="228599"/>
                    <a:pt x="1075766" y="233023"/>
                    <a:pt x="1069129" y="237890"/>
                  </a:cubicBezTo>
                  <a:cubicBezTo>
                    <a:pt x="1062050" y="243200"/>
                    <a:pt x="1054086" y="246297"/>
                    <a:pt x="1051873" y="244527"/>
                  </a:cubicBezTo>
                  <a:cubicBezTo>
                    <a:pt x="1049219" y="243200"/>
                    <a:pt x="1046121" y="243642"/>
                    <a:pt x="1044352" y="245855"/>
                  </a:cubicBezTo>
                  <a:cubicBezTo>
                    <a:pt x="1043024" y="248509"/>
                    <a:pt x="1038600" y="248952"/>
                    <a:pt x="1035060" y="247624"/>
                  </a:cubicBezTo>
                  <a:cubicBezTo>
                    <a:pt x="1031078" y="246297"/>
                    <a:pt x="1026653" y="247624"/>
                    <a:pt x="1024441" y="250279"/>
                  </a:cubicBezTo>
                  <a:cubicBezTo>
                    <a:pt x="1022671" y="253376"/>
                    <a:pt x="1012495" y="256473"/>
                    <a:pt x="1001876" y="257358"/>
                  </a:cubicBezTo>
                  <a:cubicBezTo>
                    <a:pt x="991257" y="258243"/>
                    <a:pt x="981966" y="259128"/>
                    <a:pt x="981523" y="259571"/>
                  </a:cubicBezTo>
                  <a:cubicBezTo>
                    <a:pt x="980639" y="260455"/>
                    <a:pt x="978869" y="260898"/>
                    <a:pt x="977099" y="261783"/>
                  </a:cubicBezTo>
                  <a:cubicBezTo>
                    <a:pt x="974887" y="262225"/>
                    <a:pt x="966038" y="265765"/>
                    <a:pt x="956746" y="270189"/>
                  </a:cubicBezTo>
                  <a:cubicBezTo>
                    <a:pt x="947455" y="274171"/>
                    <a:pt x="937721" y="275941"/>
                    <a:pt x="934624" y="274171"/>
                  </a:cubicBezTo>
                  <a:cubicBezTo>
                    <a:pt x="931526" y="272402"/>
                    <a:pt x="931526" y="274171"/>
                    <a:pt x="935508" y="278596"/>
                  </a:cubicBezTo>
                  <a:cubicBezTo>
                    <a:pt x="939048" y="283020"/>
                    <a:pt x="939491" y="286118"/>
                    <a:pt x="936836" y="286118"/>
                  </a:cubicBezTo>
                  <a:cubicBezTo>
                    <a:pt x="934181" y="286118"/>
                    <a:pt x="931084" y="284348"/>
                    <a:pt x="929757" y="282136"/>
                  </a:cubicBezTo>
                  <a:cubicBezTo>
                    <a:pt x="926217" y="276384"/>
                    <a:pt x="902767" y="278596"/>
                    <a:pt x="903652" y="284790"/>
                  </a:cubicBezTo>
                  <a:cubicBezTo>
                    <a:pt x="904537" y="287445"/>
                    <a:pt x="901440" y="289657"/>
                    <a:pt x="897015" y="289657"/>
                  </a:cubicBezTo>
                  <a:cubicBezTo>
                    <a:pt x="886396" y="289215"/>
                    <a:pt x="866486" y="293639"/>
                    <a:pt x="859849" y="298064"/>
                  </a:cubicBezTo>
                  <a:cubicBezTo>
                    <a:pt x="856752" y="299834"/>
                    <a:pt x="850558" y="300719"/>
                    <a:pt x="846576" y="300276"/>
                  </a:cubicBezTo>
                  <a:cubicBezTo>
                    <a:pt x="842151" y="299391"/>
                    <a:pt x="838612" y="301161"/>
                    <a:pt x="838612" y="304258"/>
                  </a:cubicBezTo>
                  <a:cubicBezTo>
                    <a:pt x="838612" y="307355"/>
                    <a:pt x="837284" y="308683"/>
                    <a:pt x="835957" y="306913"/>
                  </a:cubicBezTo>
                  <a:cubicBezTo>
                    <a:pt x="834187" y="305585"/>
                    <a:pt x="827993" y="306913"/>
                    <a:pt x="821356" y="310010"/>
                  </a:cubicBezTo>
                  <a:cubicBezTo>
                    <a:pt x="815162" y="313107"/>
                    <a:pt x="807197" y="314877"/>
                    <a:pt x="804543" y="313992"/>
                  </a:cubicBezTo>
                  <a:cubicBezTo>
                    <a:pt x="801446" y="312665"/>
                    <a:pt x="798791" y="313992"/>
                    <a:pt x="798791" y="316647"/>
                  </a:cubicBezTo>
                  <a:cubicBezTo>
                    <a:pt x="798791" y="319301"/>
                    <a:pt x="795251" y="319744"/>
                    <a:pt x="791269" y="318417"/>
                  </a:cubicBezTo>
                  <a:cubicBezTo>
                    <a:pt x="785960" y="316204"/>
                    <a:pt x="784632" y="317532"/>
                    <a:pt x="786845" y="322841"/>
                  </a:cubicBezTo>
                  <a:cubicBezTo>
                    <a:pt x="789057" y="329035"/>
                    <a:pt x="786845" y="330363"/>
                    <a:pt x="775341" y="331248"/>
                  </a:cubicBezTo>
                  <a:cubicBezTo>
                    <a:pt x="726671" y="333460"/>
                    <a:pt x="708531" y="336115"/>
                    <a:pt x="703664" y="342309"/>
                  </a:cubicBezTo>
                  <a:cubicBezTo>
                    <a:pt x="701452" y="345406"/>
                    <a:pt x="691275" y="348946"/>
                    <a:pt x="681541" y="350273"/>
                  </a:cubicBezTo>
                  <a:cubicBezTo>
                    <a:pt x="655437" y="353813"/>
                    <a:pt x="652339" y="354698"/>
                    <a:pt x="632872" y="363104"/>
                  </a:cubicBezTo>
                  <a:cubicBezTo>
                    <a:pt x="622695" y="367529"/>
                    <a:pt x="601900" y="371511"/>
                    <a:pt x="584202" y="372396"/>
                  </a:cubicBezTo>
                  <a:cubicBezTo>
                    <a:pt x="549691" y="373723"/>
                    <a:pt x="529338" y="377705"/>
                    <a:pt x="521816" y="383899"/>
                  </a:cubicBezTo>
                  <a:cubicBezTo>
                    <a:pt x="519161" y="386112"/>
                    <a:pt x="511640" y="388324"/>
                    <a:pt x="504561" y="388766"/>
                  </a:cubicBezTo>
                  <a:cubicBezTo>
                    <a:pt x="497924" y="389651"/>
                    <a:pt x="491287" y="392306"/>
                    <a:pt x="490402" y="395403"/>
                  </a:cubicBezTo>
                  <a:cubicBezTo>
                    <a:pt x="489075" y="398500"/>
                    <a:pt x="486420" y="401155"/>
                    <a:pt x="483765" y="401155"/>
                  </a:cubicBezTo>
                  <a:cubicBezTo>
                    <a:pt x="481553" y="401155"/>
                    <a:pt x="480668" y="399385"/>
                    <a:pt x="481996" y="397173"/>
                  </a:cubicBezTo>
                  <a:cubicBezTo>
                    <a:pt x="483323" y="394961"/>
                    <a:pt x="469164" y="398058"/>
                    <a:pt x="450139" y="403810"/>
                  </a:cubicBezTo>
                  <a:cubicBezTo>
                    <a:pt x="431556" y="409562"/>
                    <a:pt x="410318" y="414429"/>
                    <a:pt x="403682" y="414429"/>
                  </a:cubicBezTo>
                  <a:cubicBezTo>
                    <a:pt x="397045" y="414429"/>
                    <a:pt x="385541" y="417526"/>
                    <a:pt x="378462" y="421065"/>
                  </a:cubicBezTo>
                  <a:cubicBezTo>
                    <a:pt x="369613" y="425490"/>
                    <a:pt x="358109" y="426817"/>
                    <a:pt x="340853" y="425047"/>
                  </a:cubicBezTo>
                  <a:cubicBezTo>
                    <a:pt x="322271" y="423278"/>
                    <a:pt x="316519" y="424163"/>
                    <a:pt x="318731" y="428145"/>
                  </a:cubicBezTo>
                  <a:cubicBezTo>
                    <a:pt x="320943" y="431242"/>
                    <a:pt x="320058" y="432569"/>
                    <a:pt x="316076" y="431242"/>
                  </a:cubicBezTo>
                  <a:cubicBezTo>
                    <a:pt x="312537" y="429914"/>
                    <a:pt x="302360" y="431684"/>
                    <a:pt x="293511" y="434781"/>
                  </a:cubicBezTo>
                  <a:cubicBezTo>
                    <a:pt x="283777" y="437879"/>
                    <a:pt x="276698" y="438763"/>
                    <a:pt x="276698" y="436551"/>
                  </a:cubicBezTo>
                  <a:cubicBezTo>
                    <a:pt x="276698" y="433896"/>
                    <a:pt x="269176" y="435224"/>
                    <a:pt x="259442" y="439206"/>
                  </a:cubicBezTo>
                  <a:cubicBezTo>
                    <a:pt x="250151" y="442745"/>
                    <a:pt x="240859" y="445400"/>
                    <a:pt x="238647" y="444958"/>
                  </a:cubicBezTo>
                  <a:cubicBezTo>
                    <a:pt x="236435" y="444515"/>
                    <a:pt x="233338" y="444958"/>
                    <a:pt x="231568" y="445400"/>
                  </a:cubicBezTo>
                  <a:cubicBezTo>
                    <a:pt x="227586" y="446728"/>
                    <a:pt x="225816" y="447170"/>
                    <a:pt x="208118" y="452037"/>
                  </a:cubicBezTo>
                  <a:cubicBezTo>
                    <a:pt x="201039" y="453807"/>
                    <a:pt x="192190" y="457346"/>
                    <a:pt x="189535" y="460001"/>
                  </a:cubicBezTo>
                  <a:cubicBezTo>
                    <a:pt x="185553" y="462656"/>
                    <a:pt x="183783" y="462213"/>
                    <a:pt x="183783" y="458231"/>
                  </a:cubicBezTo>
                  <a:cubicBezTo>
                    <a:pt x="183341" y="453807"/>
                    <a:pt x="182013" y="454692"/>
                    <a:pt x="178916" y="460001"/>
                  </a:cubicBezTo>
                  <a:cubicBezTo>
                    <a:pt x="175377" y="466195"/>
                    <a:pt x="172722" y="466638"/>
                    <a:pt x="165200" y="462656"/>
                  </a:cubicBezTo>
                  <a:cubicBezTo>
                    <a:pt x="158121" y="458674"/>
                    <a:pt x="155024" y="459116"/>
                    <a:pt x="152369" y="463541"/>
                  </a:cubicBezTo>
                  <a:cubicBezTo>
                    <a:pt x="150157" y="467080"/>
                    <a:pt x="148387" y="467965"/>
                    <a:pt x="148387" y="465311"/>
                  </a:cubicBezTo>
                  <a:cubicBezTo>
                    <a:pt x="148387" y="463098"/>
                    <a:pt x="145732" y="464426"/>
                    <a:pt x="142193" y="468408"/>
                  </a:cubicBezTo>
                  <a:cubicBezTo>
                    <a:pt x="137768" y="474602"/>
                    <a:pt x="130689" y="475929"/>
                    <a:pt x="101487" y="474602"/>
                  </a:cubicBezTo>
                  <a:cubicBezTo>
                    <a:pt x="82462" y="473717"/>
                    <a:pt x="64764" y="474602"/>
                    <a:pt x="62109" y="475929"/>
                  </a:cubicBezTo>
                  <a:cubicBezTo>
                    <a:pt x="52375" y="482566"/>
                    <a:pt x="32907" y="489645"/>
                    <a:pt x="35562" y="4856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="" xmlns:a16="http://schemas.microsoft.com/office/drawing/2014/main" id="{80239D8A-A79E-4A63-BE58-D925FE8F66CE}"/>
                </a:ext>
              </a:extLst>
            </p:cNvPr>
            <p:cNvSpPr/>
            <p:nvPr/>
          </p:nvSpPr>
          <p:spPr>
            <a:xfrm flipV="1">
              <a:off x="6587121" y="4654590"/>
              <a:ext cx="8849" cy="8849"/>
            </a:xfrm>
            <a:custGeom>
              <a:avLst/>
              <a:gdLst>
                <a:gd name="connsiteX0" fmla="*/ -8280 w 8849"/>
                <a:gd name="connsiteY0" fmla="*/ 508 h 8849"/>
                <a:gd name="connsiteX1" fmla="*/ -3855 w 8849"/>
                <a:gd name="connsiteY1" fmla="*/ -3917 h 8849"/>
                <a:gd name="connsiteX2" fmla="*/ 569 w 8849"/>
                <a:gd name="connsiteY2" fmla="*/ 508 h 8849"/>
                <a:gd name="connsiteX3" fmla="*/ -3855 w 8849"/>
                <a:gd name="connsiteY3" fmla="*/ 4932 h 8849"/>
                <a:gd name="connsiteX4" fmla="*/ -8280 w 8849"/>
                <a:gd name="connsiteY4" fmla="*/ 508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8849">
                  <a:moveTo>
                    <a:pt x="-8280" y="508"/>
                  </a:moveTo>
                  <a:cubicBezTo>
                    <a:pt x="-8280" y="-1705"/>
                    <a:pt x="-6068" y="-3917"/>
                    <a:pt x="-3855" y="-3917"/>
                  </a:cubicBezTo>
                  <a:cubicBezTo>
                    <a:pt x="-1201" y="-3917"/>
                    <a:pt x="569" y="-1705"/>
                    <a:pt x="569" y="508"/>
                  </a:cubicBezTo>
                  <a:cubicBezTo>
                    <a:pt x="569" y="3162"/>
                    <a:pt x="-1201" y="4932"/>
                    <a:pt x="-3855" y="4932"/>
                  </a:cubicBezTo>
                  <a:cubicBezTo>
                    <a:pt x="-6068" y="4932"/>
                    <a:pt x="-8280" y="3162"/>
                    <a:pt x="-8280" y="50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="" xmlns:a16="http://schemas.microsoft.com/office/drawing/2014/main" id="{3A09299A-17B6-4DED-8AD7-0BF356CBDE80}"/>
                </a:ext>
              </a:extLst>
            </p:cNvPr>
            <p:cNvSpPr/>
            <p:nvPr/>
          </p:nvSpPr>
          <p:spPr>
            <a:xfrm flipV="1">
              <a:off x="6132999" y="4703703"/>
              <a:ext cx="1566313" cy="493317"/>
            </a:xfrm>
            <a:custGeom>
              <a:avLst/>
              <a:gdLst>
                <a:gd name="connsiteX0" fmla="*/ 49187 w 1566313"/>
                <a:gd name="connsiteY0" fmla="*/ 486143 h 493317"/>
                <a:gd name="connsiteX1" fmla="*/ 31047 w 1566313"/>
                <a:gd name="connsiteY1" fmla="*/ 484816 h 493317"/>
                <a:gd name="connsiteX2" fmla="*/ 18658 w 1566313"/>
                <a:gd name="connsiteY2" fmla="*/ 482161 h 493317"/>
                <a:gd name="connsiteX3" fmla="*/ 7154 w 1566313"/>
                <a:gd name="connsiteY3" fmla="*/ 477294 h 493317"/>
                <a:gd name="connsiteX4" fmla="*/ -7004 w 1566313"/>
                <a:gd name="connsiteY4" fmla="*/ 454287 h 493317"/>
                <a:gd name="connsiteX5" fmla="*/ 7597 w 1566313"/>
                <a:gd name="connsiteY5" fmla="*/ 453402 h 493317"/>
                <a:gd name="connsiteX6" fmla="*/ 109361 w 1566313"/>
                <a:gd name="connsiteY6" fmla="*/ 450305 h 493317"/>
                <a:gd name="connsiteX7" fmla="*/ 146084 w 1566313"/>
                <a:gd name="connsiteY7" fmla="*/ 445880 h 493317"/>
                <a:gd name="connsiteX8" fmla="*/ 170419 w 1566313"/>
                <a:gd name="connsiteY8" fmla="*/ 440128 h 493317"/>
                <a:gd name="connsiteX9" fmla="*/ 192099 w 1566313"/>
                <a:gd name="connsiteY9" fmla="*/ 434819 h 493317"/>
                <a:gd name="connsiteX10" fmla="*/ 223071 w 1566313"/>
                <a:gd name="connsiteY10" fmla="*/ 430837 h 493317"/>
                <a:gd name="connsiteX11" fmla="*/ 247405 w 1566313"/>
                <a:gd name="connsiteY11" fmla="*/ 426855 h 493317"/>
                <a:gd name="connsiteX12" fmla="*/ 253600 w 1566313"/>
                <a:gd name="connsiteY12" fmla="*/ 422873 h 493317"/>
                <a:gd name="connsiteX13" fmla="*/ 262006 w 1566313"/>
                <a:gd name="connsiteY13" fmla="*/ 417121 h 493317"/>
                <a:gd name="connsiteX14" fmla="*/ 272625 w 1566313"/>
                <a:gd name="connsiteY14" fmla="*/ 420660 h 493317"/>
                <a:gd name="connsiteX15" fmla="*/ 277935 w 1566313"/>
                <a:gd name="connsiteY15" fmla="*/ 421545 h 493317"/>
                <a:gd name="connsiteX16" fmla="*/ 302712 w 1566313"/>
                <a:gd name="connsiteY16" fmla="*/ 416678 h 493317"/>
                <a:gd name="connsiteX17" fmla="*/ 327489 w 1566313"/>
                <a:gd name="connsiteY17" fmla="*/ 411811 h 493317"/>
                <a:gd name="connsiteX18" fmla="*/ 341205 w 1566313"/>
                <a:gd name="connsiteY18" fmla="*/ 410926 h 493317"/>
                <a:gd name="connsiteX19" fmla="*/ 380141 w 1566313"/>
                <a:gd name="connsiteY19" fmla="*/ 403847 h 493317"/>
                <a:gd name="connsiteX20" fmla="*/ 409785 w 1566313"/>
                <a:gd name="connsiteY20" fmla="*/ 396325 h 493317"/>
                <a:gd name="connsiteX21" fmla="*/ 415980 w 1566313"/>
                <a:gd name="connsiteY21" fmla="*/ 393671 h 493317"/>
                <a:gd name="connsiteX22" fmla="*/ 438102 w 1566313"/>
                <a:gd name="connsiteY22" fmla="*/ 387919 h 493317"/>
                <a:gd name="connsiteX23" fmla="*/ 454030 w 1566313"/>
                <a:gd name="connsiteY23" fmla="*/ 384822 h 493317"/>
                <a:gd name="connsiteX24" fmla="*/ 464207 w 1566313"/>
                <a:gd name="connsiteY24" fmla="*/ 381282 h 493317"/>
                <a:gd name="connsiteX25" fmla="*/ 520398 w 1566313"/>
                <a:gd name="connsiteY25" fmla="*/ 370221 h 493317"/>
                <a:gd name="connsiteX26" fmla="*/ 527035 w 1566313"/>
                <a:gd name="connsiteY26" fmla="*/ 371106 h 493317"/>
                <a:gd name="connsiteX27" fmla="*/ 546945 w 1566313"/>
                <a:gd name="connsiteY27" fmla="*/ 368451 h 493317"/>
                <a:gd name="connsiteX28" fmla="*/ 560219 w 1566313"/>
                <a:gd name="connsiteY28" fmla="*/ 356947 h 493317"/>
                <a:gd name="connsiteX29" fmla="*/ 577917 w 1566313"/>
                <a:gd name="connsiteY29" fmla="*/ 353408 h 493317"/>
                <a:gd name="connsiteX30" fmla="*/ 595615 w 1566313"/>
                <a:gd name="connsiteY30" fmla="*/ 348541 h 493317"/>
                <a:gd name="connsiteX31" fmla="*/ 602252 w 1566313"/>
                <a:gd name="connsiteY31" fmla="*/ 346328 h 493317"/>
                <a:gd name="connsiteX32" fmla="*/ 608888 w 1566313"/>
                <a:gd name="connsiteY32" fmla="*/ 344559 h 493317"/>
                <a:gd name="connsiteX33" fmla="*/ 622162 w 1566313"/>
                <a:gd name="connsiteY33" fmla="*/ 344559 h 493317"/>
                <a:gd name="connsiteX34" fmla="*/ 632781 w 1566313"/>
                <a:gd name="connsiteY34" fmla="*/ 343674 h 493317"/>
                <a:gd name="connsiteX35" fmla="*/ 638975 w 1566313"/>
                <a:gd name="connsiteY35" fmla="*/ 341019 h 493317"/>
                <a:gd name="connsiteX36" fmla="*/ 646497 w 1566313"/>
                <a:gd name="connsiteY36" fmla="*/ 340134 h 493317"/>
                <a:gd name="connsiteX37" fmla="*/ 674814 w 1566313"/>
                <a:gd name="connsiteY37" fmla="*/ 324648 h 493317"/>
                <a:gd name="connsiteX38" fmla="*/ 684105 w 1566313"/>
                <a:gd name="connsiteY38" fmla="*/ 322878 h 493317"/>
                <a:gd name="connsiteX39" fmla="*/ 714192 w 1566313"/>
                <a:gd name="connsiteY39" fmla="*/ 318896 h 493317"/>
                <a:gd name="connsiteX40" fmla="*/ 733217 w 1566313"/>
                <a:gd name="connsiteY40" fmla="*/ 316684 h 493317"/>
                <a:gd name="connsiteX41" fmla="*/ 754455 w 1566313"/>
                <a:gd name="connsiteY41" fmla="*/ 312702 h 493317"/>
                <a:gd name="connsiteX42" fmla="*/ 757552 w 1566313"/>
                <a:gd name="connsiteY42" fmla="*/ 309605 h 493317"/>
                <a:gd name="connsiteX43" fmla="*/ 761977 w 1566313"/>
                <a:gd name="connsiteY43" fmla="*/ 304738 h 493317"/>
                <a:gd name="connsiteX44" fmla="*/ 784099 w 1566313"/>
                <a:gd name="connsiteY44" fmla="*/ 295446 h 493317"/>
                <a:gd name="connsiteX45" fmla="*/ 799143 w 1566313"/>
                <a:gd name="connsiteY45" fmla="*/ 289252 h 493317"/>
                <a:gd name="connsiteX46" fmla="*/ 811089 w 1566313"/>
                <a:gd name="connsiteY46" fmla="*/ 284828 h 493317"/>
                <a:gd name="connsiteX47" fmla="*/ 842060 w 1566313"/>
                <a:gd name="connsiteY47" fmla="*/ 277306 h 493317"/>
                <a:gd name="connsiteX48" fmla="*/ 858874 w 1566313"/>
                <a:gd name="connsiteY48" fmla="*/ 273766 h 493317"/>
                <a:gd name="connsiteX49" fmla="*/ 865068 w 1566313"/>
                <a:gd name="connsiteY49" fmla="*/ 269342 h 493317"/>
                <a:gd name="connsiteX50" fmla="*/ 876572 w 1566313"/>
                <a:gd name="connsiteY50" fmla="*/ 264917 h 493317"/>
                <a:gd name="connsiteX51" fmla="*/ 890288 w 1566313"/>
                <a:gd name="connsiteY51" fmla="*/ 260493 h 493317"/>
                <a:gd name="connsiteX52" fmla="*/ 910640 w 1566313"/>
                <a:gd name="connsiteY52" fmla="*/ 250759 h 493317"/>
                <a:gd name="connsiteX53" fmla="*/ 931436 w 1566313"/>
                <a:gd name="connsiteY53" fmla="*/ 240140 h 493317"/>
                <a:gd name="connsiteX54" fmla="*/ 982318 w 1566313"/>
                <a:gd name="connsiteY54" fmla="*/ 232618 h 493317"/>
                <a:gd name="connsiteX55" fmla="*/ 994706 w 1566313"/>
                <a:gd name="connsiteY55" fmla="*/ 223769 h 493317"/>
                <a:gd name="connsiteX56" fmla="*/ 1008422 w 1566313"/>
                <a:gd name="connsiteY56" fmla="*/ 216248 h 493317"/>
                <a:gd name="connsiteX57" fmla="*/ 1023908 w 1566313"/>
                <a:gd name="connsiteY57" fmla="*/ 210938 h 493317"/>
                <a:gd name="connsiteX58" fmla="*/ 1047358 w 1566313"/>
                <a:gd name="connsiteY58" fmla="*/ 205186 h 493317"/>
                <a:gd name="connsiteX59" fmla="*/ 1071250 w 1566313"/>
                <a:gd name="connsiteY59" fmla="*/ 196780 h 493317"/>
                <a:gd name="connsiteX60" fmla="*/ 1080542 w 1566313"/>
                <a:gd name="connsiteY60" fmla="*/ 190585 h 493317"/>
                <a:gd name="connsiteX61" fmla="*/ 1126114 w 1566313"/>
                <a:gd name="connsiteY61" fmla="*/ 174657 h 493317"/>
                <a:gd name="connsiteX62" fmla="*/ 1132751 w 1566313"/>
                <a:gd name="connsiteY62" fmla="*/ 171560 h 493317"/>
                <a:gd name="connsiteX63" fmla="*/ 1153104 w 1566313"/>
                <a:gd name="connsiteY63" fmla="*/ 164038 h 493317"/>
                <a:gd name="connsiteX64" fmla="*/ 1167262 w 1566313"/>
                <a:gd name="connsiteY64" fmla="*/ 160056 h 493317"/>
                <a:gd name="connsiteX65" fmla="*/ 1184960 w 1566313"/>
                <a:gd name="connsiteY65" fmla="*/ 153419 h 493317"/>
                <a:gd name="connsiteX66" fmla="*/ 1188500 w 1566313"/>
                <a:gd name="connsiteY66" fmla="*/ 151650 h 493317"/>
                <a:gd name="connsiteX67" fmla="*/ 1195137 w 1566313"/>
                <a:gd name="connsiteY67" fmla="*/ 149880 h 493317"/>
                <a:gd name="connsiteX68" fmla="*/ 1208410 w 1566313"/>
                <a:gd name="connsiteY68" fmla="*/ 147225 h 493317"/>
                <a:gd name="connsiteX69" fmla="*/ 1215047 w 1566313"/>
                <a:gd name="connsiteY69" fmla="*/ 141031 h 493317"/>
                <a:gd name="connsiteX70" fmla="*/ 1231860 w 1566313"/>
                <a:gd name="connsiteY70" fmla="*/ 129527 h 493317"/>
                <a:gd name="connsiteX71" fmla="*/ 1253098 w 1566313"/>
                <a:gd name="connsiteY71" fmla="*/ 122890 h 493317"/>
                <a:gd name="connsiteX72" fmla="*/ 1265044 w 1566313"/>
                <a:gd name="connsiteY72" fmla="*/ 121563 h 493317"/>
                <a:gd name="connsiteX73" fmla="*/ 1279203 w 1566313"/>
                <a:gd name="connsiteY73" fmla="*/ 117138 h 493317"/>
                <a:gd name="connsiteX74" fmla="*/ 1292919 w 1566313"/>
                <a:gd name="connsiteY74" fmla="*/ 110059 h 493317"/>
                <a:gd name="connsiteX75" fmla="*/ 1299113 w 1566313"/>
                <a:gd name="connsiteY75" fmla="*/ 105192 h 493317"/>
                <a:gd name="connsiteX76" fmla="*/ 1312829 w 1566313"/>
                <a:gd name="connsiteY76" fmla="*/ 102095 h 493317"/>
                <a:gd name="connsiteX77" fmla="*/ 1328757 w 1566313"/>
                <a:gd name="connsiteY77" fmla="*/ 98555 h 493317"/>
                <a:gd name="connsiteX78" fmla="*/ 1337164 w 1566313"/>
                <a:gd name="connsiteY78" fmla="*/ 95458 h 493317"/>
                <a:gd name="connsiteX79" fmla="*/ 1343358 w 1566313"/>
                <a:gd name="connsiteY79" fmla="*/ 89264 h 493317"/>
                <a:gd name="connsiteX80" fmla="*/ 1360171 w 1566313"/>
                <a:gd name="connsiteY80" fmla="*/ 75106 h 493317"/>
                <a:gd name="connsiteX81" fmla="*/ 1438043 w 1566313"/>
                <a:gd name="connsiteY81" fmla="*/ 38382 h 493317"/>
                <a:gd name="connsiteX82" fmla="*/ 1454414 w 1566313"/>
                <a:gd name="connsiteY82" fmla="*/ 32630 h 493317"/>
                <a:gd name="connsiteX83" fmla="*/ 1470342 w 1566313"/>
                <a:gd name="connsiteY83" fmla="*/ 27321 h 493317"/>
                <a:gd name="connsiteX84" fmla="*/ 1492907 w 1566313"/>
                <a:gd name="connsiteY84" fmla="*/ 13162 h 493317"/>
                <a:gd name="connsiteX85" fmla="*/ 1505295 w 1566313"/>
                <a:gd name="connsiteY85" fmla="*/ 774 h 493317"/>
                <a:gd name="connsiteX86" fmla="*/ 1507950 w 1566313"/>
                <a:gd name="connsiteY86" fmla="*/ -2324 h 493317"/>
                <a:gd name="connsiteX87" fmla="*/ 1524321 w 1566313"/>
                <a:gd name="connsiteY87" fmla="*/ 1659 h 493317"/>
                <a:gd name="connsiteX88" fmla="*/ 1544231 w 1566313"/>
                <a:gd name="connsiteY88" fmla="*/ 10508 h 493317"/>
                <a:gd name="connsiteX89" fmla="*/ 1548213 w 1566313"/>
                <a:gd name="connsiteY89" fmla="*/ 14932 h 493317"/>
                <a:gd name="connsiteX90" fmla="*/ 1553080 w 1566313"/>
                <a:gd name="connsiteY90" fmla="*/ 30418 h 493317"/>
                <a:gd name="connsiteX91" fmla="*/ 1546886 w 1566313"/>
                <a:gd name="connsiteY91" fmla="*/ 30860 h 493317"/>
                <a:gd name="connsiteX92" fmla="*/ 1542019 w 1566313"/>
                <a:gd name="connsiteY92" fmla="*/ 28206 h 493317"/>
                <a:gd name="connsiteX93" fmla="*/ 1539807 w 1566313"/>
                <a:gd name="connsiteY93" fmla="*/ 37497 h 493317"/>
                <a:gd name="connsiteX94" fmla="*/ 1537152 w 1566313"/>
                <a:gd name="connsiteY94" fmla="*/ 46346 h 493317"/>
                <a:gd name="connsiteX95" fmla="*/ 1535382 w 1566313"/>
                <a:gd name="connsiteY95" fmla="*/ 44576 h 493317"/>
                <a:gd name="connsiteX96" fmla="*/ 1533612 w 1566313"/>
                <a:gd name="connsiteY96" fmla="*/ 37055 h 493317"/>
                <a:gd name="connsiteX97" fmla="*/ 1526533 w 1566313"/>
                <a:gd name="connsiteY97" fmla="*/ 41037 h 493317"/>
                <a:gd name="connsiteX98" fmla="*/ 1519896 w 1566313"/>
                <a:gd name="connsiteY98" fmla="*/ 45904 h 493317"/>
                <a:gd name="connsiteX99" fmla="*/ 1511490 w 1566313"/>
                <a:gd name="connsiteY99" fmla="*/ 52540 h 493317"/>
                <a:gd name="connsiteX100" fmla="*/ 1499544 w 1566313"/>
                <a:gd name="connsiteY100" fmla="*/ 59620 h 493317"/>
                <a:gd name="connsiteX101" fmla="*/ 1441140 w 1566313"/>
                <a:gd name="connsiteY101" fmla="*/ 86167 h 493317"/>
                <a:gd name="connsiteX102" fmla="*/ 1415920 w 1566313"/>
                <a:gd name="connsiteY102" fmla="*/ 94573 h 493317"/>
                <a:gd name="connsiteX103" fmla="*/ 1400877 w 1566313"/>
                <a:gd name="connsiteY103" fmla="*/ 97228 h 493317"/>
                <a:gd name="connsiteX104" fmla="*/ 1395567 w 1566313"/>
                <a:gd name="connsiteY104" fmla="*/ 100325 h 493317"/>
                <a:gd name="connsiteX105" fmla="*/ 1361056 w 1566313"/>
                <a:gd name="connsiteY105" fmla="*/ 117138 h 493317"/>
                <a:gd name="connsiteX106" fmla="*/ 1348225 w 1566313"/>
                <a:gd name="connsiteY106" fmla="*/ 121120 h 493317"/>
                <a:gd name="connsiteX107" fmla="*/ 1335394 w 1566313"/>
                <a:gd name="connsiteY107" fmla="*/ 122890 h 493317"/>
                <a:gd name="connsiteX108" fmla="*/ 1326545 w 1566313"/>
                <a:gd name="connsiteY108" fmla="*/ 136606 h 493317"/>
                <a:gd name="connsiteX109" fmla="*/ 1315484 w 1566313"/>
                <a:gd name="connsiteY109" fmla="*/ 139261 h 493317"/>
                <a:gd name="connsiteX110" fmla="*/ 1258407 w 1566313"/>
                <a:gd name="connsiteY110" fmla="*/ 158729 h 493317"/>
                <a:gd name="connsiteX111" fmla="*/ 1250443 w 1566313"/>
                <a:gd name="connsiteY111" fmla="*/ 163153 h 493317"/>
                <a:gd name="connsiteX112" fmla="*/ 1235400 w 1566313"/>
                <a:gd name="connsiteY112" fmla="*/ 170233 h 493317"/>
                <a:gd name="connsiteX113" fmla="*/ 1211950 w 1566313"/>
                <a:gd name="connsiteY113" fmla="*/ 183506 h 493317"/>
                <a:gd name="connsiteX114" fmla="*/ 1184076 w 1566313"/>
                <a:gd name="connsiteY114" fmla="*/ 189701 h 493317"/>
                <a:gd name="connsiteX115" fmla="*/ 1174342 w 1566313"/>
                <a:gd name="connsiteY115" fmla="*/ 191470 h 493317"/>
                <a:gd name="connsiteX116" fmla="*/ 1153546 w 1566313"/>
                <a:gd name="connsiteY116" fmla="*/ 200762 h 493317"/>
                <a:gd name="connsiteX117" fmla="*/ 1131424 w 1566313"/>
                <a:gd name="connsiteY117" fmla="*/ 214478 h 493317"/>
                <a:gd name="connsiteX118" fmla="*/ 1111956 w 1566313"/>
                <a:gd name="connsiteY118" fmla="*/ 225097 h 493317"/>
                <a:gd name="connsiteX119" fmla="*/ 1096028 w 1566313"/>
                <a:gd name="connsiteY119" fmla="*/ 229521 h 493317"/>
                <a:gd name="connsiteX120" fmla="*/ 1073020 w 1566313"/>
                <a:gd name="connsiteY120" fmla="*/ 235273 h 493317"/>
                <a:gd name="connsiteX121" fmla="*/ 1042491 w 1566313"/>
                <a:gd name="connsiteY121" fmla="*/ 244122 h 493317"/>
                <a:gd name="connsiteX122" fmla="*/ 947806 w 1566313"/>
                <a:gd name="connsiteY122" fmla="*/ 279518 h 493317"/>
                <a:gd name="connsiteX123" fmla="*/ 938515 w 1566313"/>
                <a:gd name="connsiteY123" fmla="*/ 283943 h 493317"/>
                <a:gd name="connsiteX124" fmla="*/ 888960 w 1566313"/>
                <a:gd name="connsiteY124" fmla="*/ 298101 h 493317"/>
                <a:gd name="connsiteX125" fmla="*/ 872147 w 1566313"/>
                <a:gd name="connsiteY125" fmla="*/ 299429 h 493317"/>
                <a:gd name="connsiteX126" fmla="*/ 858874 w 1566313"/>
                <a:gd name="connsiteY126" fmla="*/ 303411 h 493317"/>
                <a:gd name="connsiteX127" fmla="*/ 842503 w 1566313"/>
                <a:gd name="connsiteY127" fmla="*/ 314029 h 493317"/>
                <a:gd name="connsiteX128" fmla="*/ 824805 w 1566313"/>
                <a:gd name="connsiteY128" fmla="*/ 323763 h 493317"/>
                <a:gd name="connsiteX129" fmla="*/ 812416 w 1566313"/>
                <a:gd name="connsiteY129" fmla="*/ 327303 h 493317"/>
                <a:gd name="connsiteX130" fmla="*/ 797373 w 1566313"/>
                <a:gd name="connsiteY130" fmla="*/ 333055 h 493317"/>
                <a:gd name="connsiteX131" fmla="*/ 781887 w 1566313"/>
                <a:gd name="connsiteY131" fmla="*/ 339249 h 493317"/>
                <a:gd name="connsiteX132" fmla="*/ 765959 w 1566313"/>
                <a:gd name="connsiteY132" fmla="*/ 342346 h 493317"/>
                <a:gd name="connsiteX133" fmla="*/ 704900 w 1566313"/>
                <a:gd name="connsiteY133" fmla="*/ 356947 h 493317"/>
                <a:gd name="connsiteX134" fmla="*/ 701803 w 1566313"/>
                <a:gd name="connsiteY134" fmla="*/ 362257 h 493317"/>
                <a:gd name="connsiteX135" fmla="*/ 697379 w 1566313"/>
                <a:gd name="connsiteY135" fmla="*/ 357390 h 493317"/>
                <a:gd name="connsiteX136" fmla="*/ 690742 w 1566313"/>
                <a:gd name="connsiteY136" fmla="*/ 357832 h 493317"/>
                <a:gd name="connsiteX137" fmla="*/ 679681 w 1566313"/>
                <a:gd name="connsiteY137" fmla="*/ 360044 h 493317"/>
                <a:gd name="connsiteX138" fmla="*/ 664195 w 1566313"/>
                <a:gd name="connsiteY138" fmla="*/ 364026 h 493317"/>
                <a:gd name="connsiteX139" fmla="*/ 637205 w 1566313"/>
                <a:gd name="connsiteY139" fmla="*/ 371106 h 493317"/>
                <a:gd name="connsiteX140" fmla="*/ 613755 w 1566313"/>
                <a:gd name="connsiteY140" fmla="*/ 377300 h 493317"/>
                <a:gd name="connsiteX141" fmla="*/ 566856 w 1566313"/>
                <a:gd name="connsiteY141" fmla="*/ 393228 h 493317"/>
                <a:gd name="connsiteX142" fmla="*/ 521725 w 1566313"/>
                <a:gd name="connsiteY142" fmla="*/ 401192 h 493317"/>
                <a:gd name="connsiteX143" fmla="*/ 515974 w 1566313"/>
                <a:gd name="connsiteY143" fmla="*/ 403405 h 493317"/>
                <a:gd name="connsiteX144" fmla="*/ 504470 w 1566313"/>
                <a:gd name="connsiteY144" fmla="*/ 401192 h 493317"/>
                <a:gd name="connsiteX145" fmla="*/ 495178 w 1566313"/>
                <a:gd name="connsiteY145" fmla="*/ 408272 h 493317"/>
                <a:gd name="connsiteX146" fmla="*/ 466419 w 1566313"/>
                <a:gd name="connsiteY146" fmla="*/ 408714 h 493317"/>
                <a:gd name="connsiteX147" fmla="*/ 462879 w 1566313"/>
                <a:gd name="connsiteY147" fmla="*/ 410041 h 493317"/>
                <a:gd name="connsiteX148" fmla="*/ 446066 w 1566313"/>
                <a:gd name="connsiteY148" fmla="*/ 415351 h 493317"/>
                <a:gd name="connsiteX149" fmla="*/ 425713 w 1566313"/>
                <a:gd name="connsiteY149" fmla="*/ 418448 h 493317"/>
                <a:gd name="connsiteX150" fmla="*/ 390760 w 1566313"/>
                <a:gd name="connsiteY150" fmla="*/ 425970 h 493317"/>
                <a:gd name="connsiteX151" fmla="*/ 375274 w 1566313"/>
                <a:gd name="connsiteY151" fmla="*/ 431722 h 493317"/>
                <a:gd name="connsiteX152" fmla="*/ 293863 w 1566313"/>
                <a:gd name="connsiteY152" fmla="*/ 442340 h 493317"/>
                <a:gd name="connsiteX153" fmla="*/ 285899 w 1566313"/>
                <a:gd name="connsiteY153" fmla="*/ 445438 h 493317"/>
                <a:gd name="connsiteX154" fmla="*/ 263334 w 1566313"/>
                <a:gd name="connsiteY154" fmla="*/ 448977 h 493317"/>
                <a:gd name="connsiteX155" fmla="*/ 236787 w 1566313"/>
                <a:gd name="connsiteY155" fmla="*/ 456056 h 493317"/>
                <a:gd name="connsiteX156" fmla="*/ 207585 w 1566313"/>
                <a:gd name="connsiteY156" fmla="*/ 461366 h 493317"/>
                <a:gd name="connsiteX157" fmla="*/ 176613 w 1566313"/>
                <a:gd name="connsiteY157" fmla="*/ 464905 h 493317"/>
                <a:gd name="connsiteX158" fmla="*/ 173516 w 1566313"/>
                <a:gd name="connsiteY158" fmla="*/ 461366 h 493317"/>
                <a:gd name="connsiteX159" fmla="*/ 168649 w 1566313"/>
                <a:gd name="connsiteY159" fmla="*/ 463136 h 493317"/>
                <a:gd name="connsiteX160" fmla="*/ 152721 w 1566313"/>
                <a:gd name="connsiteY160" fmla="*/ 471542 h 493317"/>
                <a:gd name="connsiteX161" fmla="*/ 144314 w 1566313"/>
                <a:gd name="connsiteY161" fmla="*/ 472427 h 493317"/>
                <a:gd name="connsiteX162" fmla="*/ 121307 w 1566313"/>
                <a:gd name="connsiteY162" fmla="*/ 475967 h 493317"/>
                <a:gd name="connsiteX163" fmla="*/ 97857 w 1566313"/>
                <a:gd name="connsiteY163" fmla="*/ 477294 h 493317"/>
                <a:gd name="connsiteX164" fmla="*/ 86796 w 1566313"/>
                <a:gd name="connsiteY164" fmla="*/ 479949 h 493317"/>
                <a:gd name="connsiteX165" fmla="*/ 71752 w 1566313"/>
                <a:gd name="connsiteY165" fmla="*/ 486143 h 493317"/>
                <a:gd name="connsiteX166" fmla="*/ 49187 w 1566313"/>
                <a:gd name="connsiteY166" fmla="*/ 486143 h 493317"/>
                <a:gd name="connsiteX167" fmla="*/ 231477 w 1566313"/>
                <a:gd name="connsiteY167" fmla="*/ 456941 h 493317"/>
                <a:gd name="connsiteX168" fmla="*/ 223071 w 1566313"/>
                <a:gd name="connsiteY168" fmla="*/ 456499 h 493317"/>
                <a:gd name="connsiteX169" fmla="*/ 225725 w 1566313"/>
                <a:gd name="connsiteY169" fmla="*/ 459154 h 493317"/>
                <a:gd name="connsiteX170" fmla="*/ 231477 w 1566313"/>
                <a:gd name="connsiteY170" fmla="*/ 456941 h 49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566313" h="493317">
                  <a:moveTo>
                    <a:pt x="49187" y="486143"/>
                  </a:moveTo>
                  <a:cubicBezTo>
                    <a:pt x="44320" y="484373"/>
                    <a:pt x="35914" y="483488"/>
                    <a:pt x="31047" y="484816"/>
                  </a:cubicBezTo>
                  <a:cubicBezTo>
                    <a:pt x="25737" y="485701"/>
                    <a:pt x="19985" y="484816"/>
                    <a:pt x="18658" y="482161"/>
                  </a:cubicBezTo>
                  <a:cubicBezTo>
                    <a:pt x="16888" y="479506"/>
                    <a:pt x="11579" y="477294"/>
                    <a:pt x="7154" y="477294"/>
                  </a:cubicBezTo>
                  <a:cubicBezTo>
                    <a:pt x="-3465" y="477294"/>
                    <a:pt x="-13199" y="460481"/>
                    <a:pt x="-7004" y="454287"/>
                  </a:cubicBezTo>
                  <a:cubicBezTo>
                    <a:pt x="-4349" y="451632"/>
                    <a:pt x="1845" y="451189"/>
                    <a:pt x="7597" y="453402"/>
                  </a:cubicBezTo>
                  <a:cubicBezTo>
                    <a:pt x="22640" y="458269"/>
                    <a:pt x="86353" y="456499"/>
                    <a:pt x="109361" y="450305"/>
                  </a:cubicBezTo>
                  <a:cubicBezTo>
                    <a:pt x="119979" y="447650"/>
                    <a:pt x="136350" y="445880"/>
                    <a:pt x="146084" y="445880"/>
                  </a:cubicBezTo>
                  <a:cubicBezTo>
                    <a:pt x="155376" y="446322"/>
                    <a:pt x="166437" y="443668"/>
                    <a:pt x="170419" y="440128"/>
                  </a:cubicBezTo>
                  <a:cubicBezTo>
                    <a:pt x="174401" y="436589"/>
                    <a:pt x="184135" y="434376"/>
                    <a:pt x="192099" y="434819"/>
                  </a:cubicBezTo>
                  <a:cubicBezTo>
                    <a:pt x="200063" y="435704"/>
                    <a:pt x="214222" y="433934"/>
                    <a:pt x="223071" y="430837"/>
                  </a:cubicBezTo>
                  <a:cubicBezTo>
                    <a:pt x="231920" y="427739"/>
                    <a:pt x="242981" y="425970"/>
                    <a:pt x="247405" y="426855"/>
                  </a:cubicBezTo>
                  <a:cubicBezTo>
                    <a:pt x="252715" y="427739"/>
                    <a:pt x="254927" y="426412"/>
                    <a:pt x="253600" y="422873"/>
                  </a:cubicBezTo>
                  <a:cubicBezTo>
                    <a:pt x="252272" y="419775"/>
                    <a:pt x="255812" y="417121"/>
                    <a:pt x="262006" y="417121"/>
                  </a:cubicBezTo>
                  <a:cubicBezTo>
                    <a:pt x="267758" y="416678"/>
                    <a:pt x="272625" y="418006"/>
                    <a:pt x="272625" y="420660"/>
                  </a:cubicBezTo>
                  <a:cubicBezTo>
                    <a:pt x="272625" y="422873"/>
                    <a:pt x="274837" y="423315"/>
                    <a:pt x="277935" y="421545"/>
                  </a:cubicBezTo>
                  <a:cubicBezTo>
                    <a:pt x="281032" y="419775"/>
                    <a:pt x="292093" y="417563"/>
                    <a:pt x="302712" y="416678"/>
                  </a:cubicBezTo>
                  <a:cubicBezTo>
                    <a:pt x="313331" y="416236"/>
                    <a:pt x="324392" y="414023"/>
                    <a:pt x="327489" y="411811"/>
                  </a:cubicBezTo>
                  <a:cubicBezTo>
                    <a:pt x="330144" y="409599"/>
                    <a:pt x="336338" y="409157"/>
                    <a:pt x="341205" y="410926"/>
                  </a:cubicBezTo>
                  <a:cubicBezTo>
                    <a:pt x="346515" y="412696"/>
                    <a:pt x="361558" y="410041"/>
                    <a:pt x="380141" y="403847"/>
                  </a:cubicBezTo>
                  <a:cubicBezTo>
                    <a:pt x="396512" y="398538"/>
                    <a:pt x="409785" y="394998"/>
                    <a:pt x="409785" y="396325"/>
                  </a:cubicBezTo>
                  <a:cubicBezTo>
                    <a:pt x="409785" y="397653"/>
                    <a:pt x="412440" y="396325"/>
                    <a:pt x="415980" y="393671"/>
                  </a:cubicBezTo>
                  <a:cubicBezTo>
                    <a:pt x="419077" y="391016"/>
                    <a:pt x="429253" y="388361"/>
                    <a:pt x="438102" y="387919"/>
                  </a:cubicBezTo>
                  <a:cubicBezTo>
                    <a:pt x="446951" y="387476"/>
                    <a:pt x="454030" y="386149"/>
                    <a:pt x="454030" y="384822"/>
                  </a:cubicBezTo>
                  <a:cubicBezTo>
                    <a:pt x="454030" y="383494"/>
                    <a:pt x="458455" y="381725"/>
                    <a:pt x="464207" y="381282"/>
                  </a:cubicBezTo>
                  <a:cubicBezTo>
                    <a:pt x="496063" y="378627"/>
                    <a:pt x="520398" y="373760"/>
                    <a:pt x="520398" y="370221"/>
                  </a:cubicBezTo>
                  <a:cubicBezTo>
                    <a:pt x="520398" y="367566"/>
                    <a:pt x="523053" y="368009"/>
                    <a:pt x="527035" y="371106"/>
                  </a:cubicBezTo>
                  <a:cubicBezTo>
                    <a:pt x="531902" y="375088"/>
                    <a:pt x="535884" y="374645"/>
                    <a:pt x="546945" y="368451"/>
                  </a:cubicBezTo>
                  <a:cubicBezTo>
                    <a:pt x="554024" y="364026"/>
                    <a:pt x="560219" y="358717"/>
                    <a:pt x="560219" y="356947"/>
                  </a:cubicBezTo>
                  <a:cubicBezTo>
                    <a:pt x="560219" y="355177"/>
                    <a:pt x="568183" y="353408"/>
                    <a:pt x="577917" y="353408"/>
                  </a:cubicBezTo>
                  <a:cubicBezTo>
                    <a:pt x="588093" y="353408"/>
                    <a:pt x="595615" y="351195"/>
                    <a:pt x="595615" y="348541"/>
                  </a:cubicBezTo>
                  <a:cubicBezTo>
                    <a:pt x="595615" y="345886"/>
                    <a:pt x="598712" y="344559"/>
                    <a:pt x="602252" y="346328"/>
                  </a:cubicBezTo>
                  <a:cubicBezTo>
                    <a:pt x="605791" y="347656"/>
                    <a:pt x="608888" y="346771"/>
                    <a:pt x="608888" y="344559"/>
                  </a:cubicBezTo>
                  <a:cubicBezTo>
                    <a:pt x="608888" y="342346"/>
                    <a:pt x="614640" y="342346"/>
                    <a:pt x="622162" y="344559"/>
                  </a:cubicBezTo>
                  <a:cubicBezTo>
                    <a:pt x="631453" y="347213"/>
                    <a:pt x="634551" y="346771"/>
                    <a:pt x="632781" y="343674"/>
                  </a:cubicBezTo>
                  <a:cubicBezTo>
                    <a:pt x="630569" y="340577"/>
                    <a:pt x="632781" y="339692"/>
                    <a:pt x="638975" y="341019"/>
                  </a:cubicBezTo>
                  <a:cubicBezTo>
                    <a:pt x="644285" y="342789"/>
                    <a:pt x="647824" y="342346"/>
                    <a:pt x="646497" y="340134"/>
                  </a:cubicBezTo>
                  <a:cubicBezTo>
                    <a:pt x="642957" y="334382"/>
                    <a:pt x="664637" y="322436"/>
                    <a:pt x="674814" y="324648"/>
                  </a:cubicBezTo>
                  <a:cubicBezTo>
                    <a:pt x="680123" y="325533"/>
                    <a:pt x="684105" y="324648"/>
                    <a:pt x="684105" y="322878"/>
                  </a:cubicBezTo>
                  <a:cubicBezTo>
                    <a:pt x="684105" y="317569"/>
                    <a:pt x="709767" y="314472"/>
                    <a:pt x="714192" y="318896"/>
                  </a:cubicBezTo>
                  <a:cubicBezTo>
                    <a:pt x="716404" y="321109"/>
                    <a:pt x="724811" y="319781"/>
                    <a:pt x="733217" y="316684"/>
                  </a:cubicBezTo>
                  <a:cubicBezTo>
                    <a:pt x="741624" y="313145"/>
                    <a:pt x="750915" y="311375"/>
                    <a:pt x="754455" y="312702"/>
                  </a:cubicBezTo>
                  <a:cubicBezTo>
                    <a:pt x="757995" y="314029"/>
                    <a:pt x="759322" y="312702"/>
                    <a:pt x="757552" y="309605"/>
                  </a:cubicBezTo>
                  <a:cubicBezTo>
                    <a:pt x="755782" y="306950"/>
                    <a:pt x="757552" y="304738"/>
                    <a:pt x="761977" y="304738"/>
                  </a:cubicBezTo>
                  <a:cubicBezTo>
                    <a:pt x="765959" y="304738"/>
                    <a:pt x="776135" y="300756"/>
                    <a:pt x="784099" y="295446"/>
                  </a:cubicBezTo>
                  <a:cubicBezTo>
                    <a:pt x="792506" y="290579"/>
                    <a:pt x="799143" y="287925"/>
                    <a:pt x="799143" y="289252"/>
                  </a:cubicBezTo>
                  <a:cubicBezTo>
                    <a:pt x="799143" y="291022"/>
                    <a:pt x="804452" y="288810"/>
                    <a:pt x="811089" y="284828"/>
                  </a:cubicBezTo>
                  <a:cubicBezTo>
                    <a:pt x="817726" y="280403"/>
                    <a:pt x="830557" y="277306"/>
                    <a:pt x="842060" y="277306"/>
                  </a:cubicBezTo>
                  <a:cubicBezTo>
                    <a:pt x="853564" y="277748"/>
                    <a:pt x="860201" y="275979"/>
                    <a:pt x="858874" y="273766"/>
                  </a:cubicBezTo>
                  <a:cubicBezTo>
                    <a:pt x="857546" y="271112"/>
                    <a:pt x="860201" y="269342"/>
                    <a:pt x="865068" y="269342"/>
                  </a:cubicBezTo>
                  <a:cubicBezTo>
                    <a:pt x="869935" y="269342"/>
                    <a:pt x="875244" y="267572"/>
                    <a:pt x="876572" y="264917"/>
                  </a:cubicBezTo>
                  <a:cubicBezTo>
                    <a:pt x="877899" y="262705"/>
                    <a:pt x="884093" y="260493"/>
                    <a:pt x="890288" y="260493"/>
                  </a:cubicBezTo>
                  <a:cubicBezTo>
                    <a:pt x="896040" y="260493"/>
                    <a:pt x="905331" y="256068"/>
                    <a:pt x="910640" y="250759"/>
                  </a:cubicBezTo>
                  <a:cubicBezTo>
                    <a:pt x="915950" y="245449"/>
                    <a:pt x="925241" y="240582"/>
                    <a:pt x="931436" y="240140"/>
                  </a:cubicBezTo>
                  <a:cubicBezTo>
                    <a:pt x="946921" y="237928"/>
                    <a:pt x="972141" y="234388"/>
                    <a:pt x="982318" y="232618"/>
                  </a:cubicBezTo>
                  <a:cubicBezTo>
                    <a:pt x="986742" y="231733"/>
                    <a:pt x="992052" y="227751"/>
                    <a:pt x="994706" y="223769"/>
                  </a:cubicBezTo>
                  <a:cubicBezTo>
                    <a:pt x="996919" y="219787"/>
                    <a:pt x="1003113" y="216248"/>
                    <a:pt x="1008422" y="216248"/>
                  </a:cubicBezTo>
                  <a:cubicBezTo>
                    <a:pt x="1014174" y="216248"/>
                    <a:pt x="1020811" y="214035"/>
                    <a:pt x="1023908" y="210938"/>
                  </a:cubicBezTo>
                  <a:cubicBezTo>
                    <a:pt x="1026563" y="208283"/>
                    <a:pt x="1037182" y="205629"/>
                    <a:pt x="1047358" y="205186"/>
                  </a:cubicBezTo>
                  <a:cubicBezTo>
                    <a:pt x="1059304" y="204744"/>
                    <a:pt x="1067711" y="201647"/>
                    <a:pt x="1071250" y="196780"/>
                  </a:cubicBezTo>
                  <a:cubicBezTo>
                    <a:pt x="1074348" y="192798"/>
                    <a:pt x="1078772" y="189701"/>
                    <a:pt x="1080542" y="190585"/>
                  </a:cubicBezTo>
                  <a:cubicBezTo>
                    <a:pt x="1086294" y="191913"/>
                    <a:pt x="1118593" y="180851"/>
                    <a:pt x="1126114" y="174657"/>
                  </a:cubicBezTo>
                  <a:cubicBezTo>
                    <a:pt x="1129654" y="172002"/>
                    <a:pt x="1132751" y="170675"/>
                    <a:pt x="1132751" y="171560"/>
                  </a:cubicBezTo>
                  <a:cubicBezTo>
                    <a:pt x="1133636" y="174657"/>
                    <a:pt x="1153104" y="167135"/>
                    <a:pt x="1153104" y="164038"/>
                  </a:cubicBezTo>
                  <a:cubicBezTo>
                    <a:pt x="1153104" y="162269"/>
                    <a:pt x="1159298" y="160499"/>
                    <a:pt x="1167262" y="160056"/>
                  </a:cubicBezTo>
                  <a:cubicBezTo>
                    <a:pt x="1174784" y="159614"/>
                    <a:pt x="1182748" y="156517"/>
                    <a:pt x="1184960" y="153419"/>
                  </a:cubicBezTo>
                  <a:cubicBezTo>
                    <a:pt x="1186730" y="150322"/>
                    <a:pt x="1188500" y="149437"/>
                    <a:pt x="1188500" y="151650"/>
                  </a:cubicBezTo>
                  <a:cubicBezTo>
                    <a:pt x="1188500" y="153862"/>
                    <a:pt x="1191597" y="152977"/>
                    <a:pt x="1195137" y="149880"/>
                  </a:cubicBezTo>
                  <a:cubicBezTo>
                    <a:pt x="1198676" y="146783"/>
                    <a:pt x="1204871" y="145455"/>
                    <a:pt x="1208410" y="147225"/>
                  </a:cubicBezTo>
                  <a:cubicBezTo>
                    <a:pt x="1212835" y="148995"/>
                    <a:pt x="1215047" y="146783"/>
                    <a:pt x="1215047" y="141031"/>
                  </a:cubicBezTo>
                  <a:cubicBezTo>
                    <a:pt x="1215047" y="134837"/>
                    <a:pt x="1219472" y="131739"/>
                    <a:pt x="1231860" y="129527"/>
                  </a:cubicBezTo>
                  <a:cubicBezTo>
                    <a:pt x="1240709" y="127757"/>
                    <a:pt x="1250443" y="124660"/>
                    <a:pt x="1253098" y="122890"/>
                  </a:cubicBezTo>
                  <a:cubicBezTo>
                    <a:pt x="1255753" y="120678"/>
                    <a:pt x="1261505" y="119793"/>
                    <a:pt x="1265044" y="121563"/>
                  </a:cubicBezTo>
                  <a:cubicBezTo>
                    <a:pt x="1269026" y="122890"/>
                    <a:pt x="1275663" y="121120"/>
                    <a:pt x="1279203" y="117138"/>
                  </a:cubicBezTo>
                  <a:cubicBezTo>
                    <a:pt x="1283185" y="113156"/>
                    <a:pt x="1289379" y="110059"/>
                    <a:pt x="1292919" y="110059"/>
                  </a:cubicBezTo>
                  <a:cubicBezTo>
                    <a:pt x="1296458" y="110059"/>
                    <a:pt x="1299113" y="107847"/>
                    <a:pt x="1299113" y="105192"/>
                  </a:cubicBezTo>
                  <a:cubicBezTo>
                    <a:pt x="1299113" y="102095"/>
                    <a:pt x="1304422" y="101210"/>
                    <a:pt x="1312829" y="102095"/>
                  </a:cubicBezTo>
                  <a:cubicBezTo>
                    <a:pt x="1321236" y="103422"/>
                    <a:pt x="1327430" y="102095"/>
                    <a:pt x="1328757" y="98555"/>
                  </a:cubicBezTo>
                  <a:cubicBezTo>
                    <a:pt x="1329642" y="95458"/>
                    <a:pt x="1333624" y="94131"/>
                    <a:pt x="1337164" y="95458"/>
                  </a:cubicBezTo>
                  <a:cubicBezTo>
                    <a:pt x="1341146" y="96786"/>
                    <a:pt x="1343358" y="94573"/>
                    <a:pt x="1343358" y="89264"/>
                  </a:cubicBezTo>
                  <a:cubicBezTo>
                    <a:pt x="1343358" y="83512"/>
                    <a:pt x="1348668" y="79088"/>
                    <a:pt x="1360171" y="75106"/>
                  </a:cubicBezTo>
                  <a:cubicBezTo>
                    <a:pt x="1391143" y="64044"/>
                    <a:pt x="1429636" y="45904"/>
                    <a:pt x="1438043" y="38382"/>
                  </a:cubicBezTo>
                  <a:cubicBezTo>
                    <a:pt x="1442910" y="33958"/>
                    <a:pt x="1450431" y="31303"/>
                    <a:pt x="1454414" y="32630"/>
                  </a:cubicBezTo>
                  <a:cubicBezTo>
                    <a:pt x="1458838" y="34400"/>
                    <a:pt x="1465917" y="31745"/>
                    <a:pt x="1470342" y="27321"/>
                  </a:cubicBezTo>
                  <a:cubicBezTo>
                    <a:pt x="1475209" y="22454"/>
                    <a:pt x="1485385" y="16259"/>
                    <a:pt x="1492907" y="13162"/>
                  </a:cubicBezTo>
                  <a:cubicBezTo>
                    <a:pt x="1502641" y="9180"/>
                    <a:pt x="1506623" y="4756"/>
                    <a:pt x="1505295" y="774"/>
                  </a:cubicBezTo>
                  <a:cubicBezTo>
                    <a:pt x="1503526" y="-3208"/>
                    <a:pt x="1504853" y="-4093"/>
                    <a:pt x="1507950" y="-2324"/>
                  </a:cubicBezTo>
                  <a:cubicBezTo>
                    <a:pt x="1510605" y="-554"/>
                    <a:pt x="1518127" y="1216"/>
                    <a:pt x="1524321" y="1659"/>
                  </a:cubicBezTo>
                  <a:cubicBezTo>
                    <a:pt x="1545116" y="2986"/>
                    <a:pt x="1546443" y="3871"/>
                    <a:pt x="1544231" y="10508"/>
                  </a:cubicBezTo>
                  <a:cubicBezTo>
                    <a:pt x="1542461" y="15375"/>
                    <a:pt x="1543346" y="16259"/>
                    <a:pt x="1548213" y="14932"/>
                  </a:cubicBezTo>
                  <a:cubicBezTo>
                    <a:pt x="1557062" y="11392"/>
                    <a:pt x="1561044" y="24224"/>
                    <a:pt x="1553080" y="30418"/>
                  </a:cubicBezTo>
                  <a:cubicBezTo>
                    <a:pt x="1548213" y="34842"/>
                    <a:pt x="1546886" y="34842"/>
                    <a:pt x="1546886" y="30860"/>
                  </a:cubicBezTo>
                  <a:cubicBezTo>
                    <a:pt x="1546886" y="27763"/>
                    <a:pt x="1544674" y="26878"/>
                    <a:pt x="1542019" y="28206"/>
                  </a:cubicBezTo>
                  <a:cubicBezTo>
                    <a:pt x="1539364" y="29975"/>
                    <a:pt x="1538479" y="33958"/>
                    <a:pt x="1539807" y="37497"/>
                  </a:cubicBezTo>
                  <a:cubicBezTo>
                    <a:pt x="1541134" y="40594"/>
                    <a:pt x="1539807" y="44576"/>
                    <a:pt x="1537152" y="46346"/>
                  </a:cubicBezTo>
                  <a:cubicBezTo>
                    <a:pt x="1534497" y="48116"/>
                    <a:pt x="1533612" y="47674"/>
                    <a:pt x="1535382" y="44576"/>
                  </a:cubicBezTo>
                  <a:cubicBezTo>
                    <a:pt x="1536710" y="41922"/>
                    <a:pt x="1536267" y="38824"/>
                    <a:pt x="1533612" y="37055"/>
                  </a:cubicBezTo>
                  <a:cubicBezTo>
                    <a:pt x="1530958" y="35727"/>
                    <a:pt x="1527860" y="37497"/>
                    <a:pt x="1526533" y="41037"/>
                  </a:cubicBezTo>
                  <a:cubicBezTo>
                    <a:pt x="1525206" y="45019"/>
                    <a:pt x="1522109" y="47231"/>
                    <a:pt x="1519896" y="45904"/>
                  </a:cubicBezTo>
                  <a:cubicBezTo>
                    <a:pt x="1518127" y="44576"/>
                    <a:pt x="1514144" y="47674"/>
                    <a:pt x="1511490" y="52540"/>
                  </a:cubicBezTo>
                  <a:cubicBezTo>
                    <a:pt x="1508393" y="58735"/>
                    <a:pt x="1503968" y="60947"/>
                    <a:pt x="1499544" y="59620"/>
                  </a:cubicBezTo>
                  <a:cubicBezTo>
                    <a:pt x="1491137" y="56080"/>
                    <a:pt x="1456183" y="72451"/>
                    <a:pt x="1441140" y="86167"/>
                  </a:cubicBezTo>
                  <a:cubicBezTo>
                    <a:pt x="1433618" y="93246"/>
                    <a:pt x="1426097" y="95458"/>
                    <a:pt x="1415920" y="94573"/>
                  </a:cubicBezTo>
                  <a:cubicBezTo>
                    <a:pt x="1407514" y="93688"/>
                    <a:pt x="1400877" y="95016"/>
                    <a:pt x="1400877" y="97228"/>
                  </a:cubicBezTo>
                  <a:cubicBezTo>
                    <a:pt x="1400877" y="99883"/>
                    <a:pt x="1398222" y="101210"/>
                    <a:pt x="1395567" y="100325"/>
                  </a:cubicBezTo>
                  <a:cubicBezTo>
                    <a:pt x="1387161" y="98555"/>
                    <a:pt x="1361056" y="111387"/>
                    <a:pt x="1361056" y="117138"/>
                  </a:cubicBezTo>
                  <a:cubicBezTo>
                    <a:pt x="1361056" y="119793"/>
                    <a:pt x="1355304" y="121563"/>
                    <a:pt x="1348225" y="121120"/>
                  </a:cubicBezTo>
                  <a:cubicBezTo>
                    <a:pt x="1340703" y="120678"/>
                    <a:pt x="1334952" y="121563"/>
                    <a:pt x="1335394" y="122890"/>
                  </a:cubicBezTo>
                  <a:cubicBezTo>
                    <a:pt x="1336279" y="132182"/>
                    <a:pt x="1333624" y="136606"/>
                    <a:pt x="1326545" y="136606"/>
                  </a:cubicBezTo>
                  <a:cubicBezTo>
                    <a:pt x="1322120" y="136606"/>
                    <a:pt x="1316811" y="137934"/>
                    <a:pt x="1315484" y="139261"/>
                  </a:cubicBezTo>
                  <a:cubicBezTo>
                    <a:pt x="1311059" y="143686"/>
                    <a:pt x="1267256" y="158286"/>
                    <a:pt x="1258407" y="158729"/>
                  </a:cubicBezTo>
                  <a:cubicBezTo>
                    <a:pt x="1253983" y="158729"/>
                    <a:pt x="1250443" y="160499"/>
                    <a:pt x="1250443" y="163153"/>
                  </a:cubicBezTo>
                  <a:cubicBezTo>
                    <a:pt x="1250443" y="165366"/>
                    <a:pt x="1243807" y="168463"/>
                    <a:pt x="1235400" y="170233"/>
                  </a:cubicBezTo>
                  <a:cubicBezTo>
                    <a:pt x="1226993" y="171560"/>
                    <a:pt x="1216375" y="177754"/>
                    <a:pt x="1211950" y="183506"/>
                  </a:cubicBezTo>
                  <a:cubicBezTo>
                    <a:pt x="1203986" y="194125"/>
                    <a:pt x="1184076" y="198550"/>
                    <a:pt x="1184076" y="189701"/>
                  </a:cubicBezTo>
                  <a:cubicBezTo>
                    <a:pt x="1184076" y="187046"/>
                    <a:pt x="1179651" y="187931"/>
                    <a:pt x="1174342" y="191470"/>
                  </a:cubicBezTo>
                  <a:cubicBezTo>
                    <a:pt x="1168590" y="195010"/>
                    <a:pt x="1159298" y="198992"/>
                    <a:pt x="1153546" y="200762"/>
                  </a:cubicBezTo>
                  <a:cubicBezTo>
                    <a:pt x="1147352" y="202532"/>
                    <a:pt x="1137618" y="208726"/>
                    <a:pt x="1131424" y="214478"/>
                  </a:cubicBezTo>
                  <a:cubicBezTo>
                    <a:pt x="1125230" y="220230"/>
                    <a:pt x="1116380" y="225097"/>
                    <a:pt x="1111956" y="225097"/>
                  </a:cubicBezTo>
                  <a:cubicBezTo>
                    <a:pt x="1107531" y="225097"/>
                    <a:pt x="1100452" y="226866"/>
                    <a:pt x="1096028" y="229521"/>
                  </a:cubicBezTo>
                  <a:cubicBezTo>
                    <a:pt x="1091603" y="231733"/>
                    <a:pt x="1081427" y="234388"/>
                    <a:pt x="1073020" y="235273"/>
                  </a:cubicBezTo>
                  <a:cubicBezTo>
                    <a:pt x="1064614" y="236158"/>
                    <a:pt x="1050898" y="240140"/>
                    <a:pt x="1042491" y="244122"/>
                  </a:cubicBezTo>
                  <a:cubicBezTo>
                    <a:pt x="1007980" y="259608"/>
                    <a:pt x="950019" y="281730"/>
                    <a:pt x="947806" y="279518"/>
                  </a:cubicBezTo>
                  <a:cubicBezTo>
                    <a:pt x="946479" y="278191"/>
                    <a:pt x="942497" y="280403"/>
                    <a:pt x="938515" y="283943"/>
                  </a:cubicBezTo>
                  <a:cubicBezTo>
                    <a:pt x="929666" y="292792"/>
                    <a:pt x="904889" y="299871"/>
                    <a:pt x="888960" y="298101"/>
                  </a:cubicBezTo>
                  <a:cubicBezTo>
                    <a:pt x="881881" y="297216"/>
                    <a:pt x="874802" y="298101"/>
                    <a:pt x="872147" y="299429"/>
                  </a:cubicBezTo>
                  <a:cubicBezTo>
                    <a:pt x="869935" y="301198"/>
                    <a:pt x="863741" y="302968"/>
                    <a:pt x="858874" y="303411"/>
                  </a:cubicBezTo>
                  <a:cubicBezTo>
                    <a:pt x="854007" y="304295"/>
                    <a:pt x="846485" y="308720"/>
                    <a:pt x="842503" y="314029"/>
                  </a:cubicBezTo>
                  <a:cubicBezTo>
                    <a:pt x="838521" y="318896"/>
                    <a:pt x="830557" y="323321"/>
                    <a:pt x="824805" y="323763"/>
                  </a:cubicBezTo>
                  <a:cubicBezTo>
                    <a:pt x="819053" y="323763"/>
                    <a:pt x="813744" y="325533"/>
                    <a:pt x="812416" y="327303"/>
                  </a:cubicBezTo>
                  <a:cubicBezTo>
                    <a:pt x="811089" y="329073"/>
                    <a:pt x="804452" y="331727"/>
                    <a:pt x="797373" y="333055"/>
                  </a:cubicBezTo>
                  <a:cubicBezTo>
                    <a:pt x="790294" y="334382"/>
                    <a:pt x="783214" y="337037"/>
                    <a:pt x="781887" y="339249"/>
                  </a:cubicBezTo>
                  <a:cubicBezTo>
                    <a:pt x="780560" y="341461"/>
                    <a:pt x="773480" y="342789"/>
                    <a:pt x="765959" y="342346"/>
                  </a:cubicBezTo>
                  <a:cubicBezTo>
                    <a:pt x="744721" y="341019"/>
                    <a:pt x="704016" y="350753"/>
                    <a:pt x="704900" y="356947"/>
                  </a:cubicBezTo>
                  <a:cubicBezTo>
                    <a:pt x="705785" y="359602"/>
                    <a:pt x="704016" y="362257"/>
                    <a:pt x="701803" y="362257"/>
                  </a:cubicBezTo>
                  <a:cubicBezTo>
                    <a:pt x="699149" y="362257"/>
                    <a:pt x="697379" y="360044"/>
                    <a:pt x="697379" y="357390"/>
                  </a:cubicBezTo>
                  <a:cubicBezTo>
                    <a:pt x="697379" y="353850"/>
                    <a:pt x="695609" y="353850"/>
                    <a:pt x="690742" y="357832"/>
                  </a:cubicBezTo>
                  <a:cubicBezTo>
                    <a:pt x="687202" y="360487"/>
                    <a:pt x="682335" y="361814"/>
                    <a:pt x="679681" y="360044"/>
                  </a:cubicBezTo>
                  <a:cubicBezTo>
                    <a:pt x="677026" y="358275"/>
                    <a:pt x="669947" y="360044"/>
                    <a:pt x="664195" y="364026"/>
                  </a:cubicBezTo>
                  <a:cubicBezTo>
                    <a:pt x="658443" y="368009"/>
                    <a:pt x="646054" y="371106"/>
                    <a:pt x="637205" y="371106"/>
                  </a:cubicBezTo>
                  <a:cubicBezTo>
                    <a:pt x="627914" y="371106"/>
                    <a:pt x="617295" y="373760"/>
                    <a:pt x="613755" y="377300"/>
                  </a:cubicBezTo>
                  <a:cubicBezTo>
                    <a:pt x="604464" y="385707"/>
                    <a:pt x="569510" y="397653"/>
                    <a:pt x="566856" y="393228"/>
                  </a:cubicBezTo>
                  <a:cubicBezTo>
                    <a:pt x="563316" y="387476"/>
                    <a:pt x="527477" y="393671"/>
                    <a:pt x="521725" y="401192"/>
                  </a:cubicBezTo>
                  <a:cubicBezTo>
                    <a:pt x="518628" y="405174"/>
                    <a:pt x="515974" y="406059"/>
                    <a:pt x="515974" y="403405"/>
                  </a:cubicBezTo>
                  <a:cubicBezTo>
                    <a:pt x="515974" y="400750"/>
                    <a:pt x="511107" y="399865"/>
                    <a:pt x="504470" y="401192"/>
                  </a:cubicBezTo>
                  <a:cubicBezTo>
                    <a:pt x="498276" y="402077"/>
                    <a:pt x="494293" y="405617"/>
                    <a:pt x="495178" y="408272"/>
                  </a:cubicBezTo>
                  <a:cubicBezTo>
                    <a:pt x="497833" y="414466"/>
                    <a:pt x="470844" y="414908"/>
                    <a:pt x="466419" y="408714"/>
                  </a:cubicBezTo>
                  <a:cubicBezTo>
                    <a:pt x="464207" y="406059"/>
                    <a:pt x="462879" y="406502"/>
                    <a:pt x="462879" y="410041"/>
                  </a:cubicBezTo>
                  <a:cubicBezTo>
                    <a:pt x="462879" y="413139"/>
                    <a:pt x="456685" y="415351"/>
                    <a:pt x="446066" y="415351"/>
                  </a:cubicBezTo>
                  <a:cubicBezTo>
                    <a:pt x="436775" y="415351"/>
                    <a:pt x="427483" y="416678"/>
                    <a:pt x="425713" y="418448"/>
                  </a:cubicBezTo>
                  <a:cubicBezTo>
                    <a:pt x="423059" y="421545"/>
                    <a:pt x="415980" y="422873"/>
                    <a:pt x="390760" y="425970"/>
                  </a:cubicBezTo>
                  <a:cubicBezTo>
                    <a:pt x="383681" y="426412"/>
                    <a:pt x="376601" y="429067"/>
                    <a:pt x="375274" y="431722"/>
                  </a:cubicBezTo>
                  <a:cubicBezTo>
                    <a:pt x="372619" y="435261"/>
                    <a:pt x="319083" y="442340"/>
                    <a:pt x="293863" y="442340"/>
                  </a:cubicBezTo>
                  <a:cubicBezTo>
                    <a:pt x="289438" y="442340"/>
                    <a:pt x="285899" y="443668"/>
                    <a:pt x="285899" y="445438"/>
                  </a:cubicBezTo>
                  <a:cubicBezTo>
                    <a:pt x="285899" y="447207"/>
                    <a:pt x="275722" y="448977"/>
                    <a:pt x="263334" y="448977"/>
                  </a:cubicBezTo>
                  <a:cubicBezTo>
                    <a:pt x="247848" y="449420"/>
                    <a:pt x="239441" y="451632"/>
                    <a:pt x="236787" y="456056"/>
                  </a:cubicBezTo>
                  <a:cubicBezTo>
                    <a:pt x="234132" y="461366"/>
                    <a:pt x="227053" y="462693"/>
                    <a:pt x="207585" y="461366"/>
                  </a:cubicBezTo>
                  <a:cubicBezTo>
                    <a:pt x="193426" y="460481"/>
                    <a:pt x="179710" y="462251"/>
                    <a:pt x="176613" y="464905"/>
                  </a:cubicBezTo>
                  <a:cubicBezTo>
                    <a:pt x="171746" y="468445"/>
                    <a:pt x="171304" y="468003"/>
                    <a:pt x="173516" y="461366"/>
                  </a:cubicBezTo>
                  <a:cubicBezTo>
                    <a:pt x="175728" y="455171"/>
                    <a:pt x="174401" y="455614"/>
                    <a:pt x="168649" y="463136"/>
                  </a:cubicBezTo>
                  <a:cubicBezTo>
                    <a:pt x="163782" y="469772"/>
                    <a:pt x="158030" y="472870"/>
                    <a:pt x="152721" y="471542"/>
                  </a:cubicBezTo>
                  <a:cubicBezTo>
                    <a:pt x="147854" y="470215"/>
                    <a:pt x="144314" y="470657"/>
                    <a:pt x="144314" y="472427"/>
                  </a:cubicBezTo>
                  <a:cubicBezTo>
                    <a:pt x="144314" y="473754"/>
                    <a:pt x="133695" y="475524"/>
                    <a:pt x="121307" y="475967"/>
                  </a:cubicBezTo>
                  <a:cubicBezTo>
                    <a:pt x="108476" y="476409"/>
                    <a:pt x="97857" y="476852"/>
                    <a:pt x="97857" y="477294"/>
                  </a:cubicBezTo>
                  <a:cubicBezTo>
                    <a:pt x="97857" y="477737"/>
                    <a:pt x="92990" y="479064"/>
                    <a:pt x="86796" y="479949"/>
                  </a:cubicBezTo>
                  <a:cubicBezTo>
                    <a:pt x="81044" y="481276"/>
                    <a:pt x="73964" y="483931"/>
                    <a:pt x="71752" y="486143"/>
                  </a:cubicBezTo>
                  <a:cubicBezTo>
                    <a:pt x="66443" y="491453"/>
                    <a:pt x="61133" y="491453"/>
                    <a:pt x="49187" y="486143"/>
                  </a:cubicBezTo>
                  <a:close/>
                  <a:moveTo>
                    <a:pt x="231477" y="456941"/>
                  </a:moveTo>
                  <a:cubicBezTo>
                    <a:pt x="230150" y="455614"/>
                    <a:pt x="226168" y="455171"/>
                    <a:pt x="223071" y="456499"/>
                  </a:cubicBezTo>
                  <a:cubicBezTo>
                    <a:pt x="219531" y="457826"/>
                    <a:pt x="220858" y="459154"/>
                    <a:pt x="225725" y="459154"/>
                  </a:cubicBezTo>
                  <a:cubicBezTo>
                    <a:pt x="230592" y="459596"/>
                    <a:pt x="233247" y="458269"/>
                    <a:pt x="231477" y="45694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="" xmlns:a16="http://schemas.microsoft.com/office/drawing/2014/main" id="{F547138C-06A0-48EB-B88B-FF92772BD1FA}"/>
                </a:ext>
              </a:extLst>
            </p:cNvPr>
            <p:cNvSpPr/>
            <p:nvPr/>
          </p:nvSpPr>
          <p:spPr>
            <a:xfrm flipV="1">
              <a:off x="6020783" y="4782316"/>
              <a:ext cx="1566278" cy="506489"/>
            </a:xfrm>
            <a:custGeom>
              <a:avLst/>
              <a:gdLst>
                <a:gd name="connsiteX0" fmla="*/ 33321 w 1566278"/>
                <a:gd name="connsiteY0" fmla="*/ 502923 h 506489"/>
                <a:gd name="connsiteX1" fmla="*/ -8712 w 1566278"/>
                <a:gd name="connsiteY1" fmla="*/ 476818 h 506489"/>
                <a:gd name="connsiteX2" fmla="*/ -2075 w 1566278"/>
                <a:gd name="connsiteY2" fmla="*/ 473278 h 506489"/>
                <a:gd name="connsiteX3" fmla="*/ 6774 w 1566278"/>
                <a:gd name="connsiteY3" fmla="*/ 471951 h 506489"/>
                <a:gd name="connsiteX4" fmla="*/ 20490 w 1566278"/>
                <a:gd name="connsiteY4" fmla="*/ 472393 h 506489"/>
                <a:gd name="connsiteX5" fmla="*/ 29339 w 1566278"/>
                <a:gd name="connsiteY5" fmla="*/ 469739 h 506489"/>
                <a:gd name="connsiteX6" fmla="*/ 31109 w 1566278"/>
                <a:gd name="connsiteY6" fmla="*/ 465314 h 506489"/>
                <a:gd name="connsiteX7" fmla="*/ 35533 w 1566278"/>
                <a:gd name="connsiteY7" fmla="*/ 463102 h 506489"/>
                <a:gd name="connsiteX8" fmla="*/ 44825 w 1566278"/>
                <a:gd name="connsiteY8" fmla="*/ 463544 h 506489"/>
                <a:gd name="connsiteX9" fmla="*/ 73584 w 1566278"/>
                <a:gd name="connsiteY9" fmla="*/ 465314 h 506489"/>
                <a:gd name="connsiteX10" fmla="*/ 93052 w 1566278"/>
                <a:gd name="connsiteY10" fmla="*/ 467526 h 506489"/>
                <a:gd name="connsiteX11" fmla="*/ 96591 w 1566278"/>
                <a:gd name="connsiteY11" fmla="*/ 470181 h 506489"/>
                <a:gd name="connsiteX12" fmla="*/ 119599 w 1566278"/>
                <a:gd name="connsiteY12" fmla="*/ 465314 h 506489"/>
                <a:gd name="connsiteX13" fmla="*/ 146146 w 1566278"/>
                <a:gd name="connsiteY13" fmla="*/ 458677 h 506489"/>
                <a:gd name="connsiteX14" fmla="*/ 169596 w 1566278"/>
                <a:gd name="connsiteY14" fmla="*/ 454253 h 506489"/>
                <a:gd name="connsiteX15" fmla="*/ 203665 w 1566278"/>
                <a:gd name="connsiteY15" fmla="*/ 448943 h 506489"/>
                <a:gd name="connsiteX16" fmla="*/ 213399 w 1566278"/>
                <a:gd name="connsiteY16" fmla="*/ 447616 h 506489"/>
                <a:gd name="connsiteX17" fmla="*/ 226230 w 1566278"/>
                <a:gd name="connsiteY17" fmla="*/ 444519 h 506489"/>
                <a:gd name="connsiteX18" fmla="*/ 235964 w 1566278"/>
                <a:gd name="connsiteY18" fmla="*/ 444519 h 506489"/>
                <a:gd name="connsiteX19" fmla="*/ 244813 w 1566278"/>
                <a:gd name="connsiteY19" fmla="*/ 444076 h 506489"/>
                <a:gd name="connsiteX20" fmla="*/ 260741 w 1566278"/>
                <a:gd name="connsiteY20" fmla="*/ 440094 h 506489"/>
                <a:gd name="connsiteX21" fmla="*/ 286403 w 1566278"/>
                <a:gd name="connsiteY21" fmla="*/ 433015 h 506489"/>
                <a:gd name="connsiteX22" fmla="*/ 306314 w 1566278"/>
                <a:gd name="connsiteY22" fmla="*/ 428148 h 506489"/>
                <a:gd name="connsiteX23" fmla="*/ 316047 w 1566278"/>
                <a:gd name="connsiteY23" fmla="*/ 425051 h 506489"/>
                <a:gd name="connsiteX24" fmla="*/ 327551 w 1566278"/>
                <a:gd name="connsiteY24" fmla="*/ 421069 h 506489"/>
                <a:gd name="connsiteX25" fmla="*/ 351886 w 1566278"/>
                <a:gd name="connsiteY25" fmla="*/ 419299 h 506489"/>
                <a:gd name="connsiteX26" fmla="*/ 367372 w 1566278"/>
                <a:gd name="connsiteY26" fmla="*/ 419299 h 506489"/>
                <a:gd name="connsiteX27" fmla="*/ 385512 w 1566278"/>
                <a:gd name="connsiteY27" fmla="*/ 414432 h 506489"/>
                <a:gd name="connsiteX28" fmla="*/ 409405 w 1566278"/>
                <a:gd name="connsiteY28" fmla="*/ 403813 h 506489"/>
                <a:gd name="connsiteX29" fmla="*/ 451438 w 1566278"/>
                <a:gd name="connsiteY29" fmla="*/ 388328 h 506489"/>
                <a:gd name="connsiteX30" fmla="*/ 467366 w 1566278"/>
                <a:gd name="connsiteY30" fmla="*/ 385673 h 506489"/>
                <a:gd name="connsiteX31" fmla="*/ 485064 w 1566278"/>
                <a:gd name="connsiteY31" fmla="*/ 381248 h 506489"/>
                <a:gd name="connsiteX32" fmla="*/ 497895 w 1566278"/>
                <a:gd name="connsiteY32" fmla="*/ 378151 h 506489"/>
                <a:gd name="connsiteX33" fmla="*/ 522230 w 1566278"/>
                <a:gd name="connsiteY33" fmla="*/ 370187 h 506489"/>
                <a:gd name="connsiteX34" fmla="*/ 553202 w 1566278"/>
                <a:gd name="connsiteY34" fmla="*/ 362665 h 506489"/>
                <a:gd name="connsiteX35" fmla="*/ 572669 w 1566278"/>
                <a:gd name="connsiteY35" fmla="*/ 362665 h 506489"/>
                <a:gd name="connsiteX36" fmla="*/ 592137 w 1566278"/>
                <a:gd name="connsiteY36" fmla="*/ 359126 h 506489"/>
                <a:gd name="connsiteX37" fmla="*/ 637267 w 1566278"/>
                <a:gd name="connsiteY37" fmla="*/ 342755 h 506489"/>
                <a:gd name="connsiteX38" fmla="*/ 678415 w 1566278"/>
                <a:gd name="connsiteY38" fmla="*/ 329924 h 506489"/>
                <a:gd name="connsiteX39" fmla="*/ 703635 w 1566278"/>
                <a:gd name="connsiteY39" fmla="*/ 320190 h 506489"/>
                <a:gd name="connsiteX40" fmla="*/ 709829 w 1566278"/>
                <a:gd name="connsiteY40" fmla="*/ 318420 h 506489"/>
                <a:gd name="connsiteX41" fmla="*/ 726200 w 1566278"/>
                <a:gd name="connsiteY41" fmla="*/ 311341 h 506489"/>
                <a:gd name="connsiteX42" fmla="*/ 756729 w 1566278"/>
                <a:gd name="connsiteY42" fmla="*/ 303819 h 506489"/>
                <a:gd name="connsiteX43" fmla="*/ 789028 w 1566278"/>
                <a:gd name="connsiteY43" fmla="*/ 294085 h 506489"/>
                <a:gd name="connsiteX44" fmla="*/ 800974 w 1566278"/>
                <a:gd name="connsiteY44" fmla="*/ 283909 h 506489"/>
                <a:gd name="connsiteX45" fmla="*/ 809824 w 1566278"/>
                <a:gd name="connsiteY45" fmla="*/ 281697 h 506489"/>
                <a:gd name="connsiteX46" fmla="*/ 818673 w 1566278"/>
                <a:gd name="connsiteY46" fmla="*/ 281697 h 506489"/>
                <a:gd name="connsiteX47" fmla="*/ 826637 w 1566278"/>
                <a:gd name="connsiteY47" fmla="*/ 286121 h 506489"/>
                <a:gd name="connsiteX48" fmla="*/ 827522 w 1566278"/>
                <a:gd name="connsiteY48" fmla="*/ 281697 h 506489"/>
                <a:gd name="connsiteX49" fmla="*/ 825309 w 1566278"/>
                <a:gd name="connsiteY49" fmla="*/ 276830 h 506489"/>
                <a:gd name="connsiteX50" fmla="*/ 836371 w 1566278"/>
                <a:gd name="connsiteY50" fmla="*/ 275502 h 506489"/>
                <a:gd name="connsiteX51" fmla="*/ 850972 w 1566278"/>
                <a:gd name="connsiteY51" fmla="*/ 273733 h 506489"/>
                <a:gd name="connsiteX52" fmla="*/ 855838 w 1566278"/>
                <a:gd name="connsiteY52" fmla="*/ 267538 h 506489"/>
                <a:gd name="connsiteX53" fmla="*/ 858051 w 1566278"/>
                <a:gd name="connsiteY53" fmla="*/ 265768 h 506489"/>
                <a:gd name="connsiteX54" fmla="*/ 901853 w 1566278"/>
                <a:gd name="connsiteY54" fmla="*/ 257362 h 506489"/>
                <a:gd name="connsiteX55" fmla="*/ 952293 w 1566278"/>
                <a:gd name="connsiteY55" fmla="*/ 233027 h 506489"/>
                <a:gd name="connsiteX56" fmla="*/ 969106 w 1566278"/>
                <a:gd name="connsiteY56" fmla="*/ 230372 h 506489"/>
                <a:gd name="connsiteX57" fmla="*/ 985919 w 1566278"/>
                <a:gd name="connsiteY57" fmla="*/ 228160 h 506489"/>
                <a:gd name="connsiteX58" fmla="*/ 990344 w 1566278"/>
                <a:gd name="connsiteY58" fmla="*/ 221081 h 506489"/>
                <a:gd name="connsiteX59" fmla="*/ 995653 w 1566278"/>
                <a:gd name="connsiteY59" fmla="*/ 223736 h 506489"/>
                <a:gd name="connsiteX60" fmla="*/ 1034146 w 1566278"/>
                <a:gd name="connsiteY60" fmla="*/ 212674 h 506489"/>
                <a:gd name="connsiteX61" fmla="*/ 1056712 w 1566278"/>
                <a:gd name="connsiteY61" fmla="*/ 202055 h 506489"/>
                <a:gd name="connsiteX62" fmla="*/ 1097860 w 1566278"/>
                <a:gd name="connsiteY62" fmla="*/ 185685 h 506489"/>
                <a:gd name="connsiteX63" fmla="*/ 1141220 w 1566278"/>
                <a:gd name="connsiteY63" fmla="*/ 170199 h 506489"/>
                <a:gd name="connsiteX64" fmla="*/ 1177058 w 1566278"/>
                <a:gd name="connsiteY64" fmla="*/ 154713 h 506489"/>
                <a:gd name="connsiteX65" fmla="*/ 1213782 w 1566278"/>
                <a:gd name="connsiteY65" fmla="*/ 147634 h 506489"/>
                <a:gd name="connsiteX66" fmla="*/ 1221304 w 1566278"/>
                <a:gd name="connsiteY66" fmla="*/ 141882 h 506489"/>
                <a:gd name="connsiteX67" fmla="*/ 1232365 w 1566278"/>
                <a:gd name="connsiteY67" fmla="*/ 133033 h 506489"/>
                <a:gd name="connsiteX68" fmla="*/ 1243426 w 1566278"/>
                <a:gd name="connsiteY68" fmla="*/ 127281 h 506489"/>
                <a:gd name="connsiteX69" fmla="*/ 1257142 w 1566278"/>
                <a:gd name="connsiteY69" fmla="*/ 125069 h 506489"/>
                <a:gd name="connsiteX70" fmla="*/ 1306697 w 1566278"/>
                <a:gd name="connsiteY70" fmla="*/ 100292 h 506489"/>
                <a:gd name="connsiteX71" fmla="*/ 1309351 w 1566278"/>
                <a:gd name="connsiteY71" fmla="*/ 100292 h 506489"/>
                <a:gd name="connsiteX72" fmla="*/ 1319528 w 1566278"/>
                <a:gd name="connsiteY72" fmla="*/ 101176 h 506489"/>
                <a:gd name="connsiteX73" fmla="*/ 1333686 w 1566278"/>
                <a:gd name="connsiteY73" fmla="*/ 95867 h 506489"/>
                <a:gd name="connsiteX74" fmla="*/ 1336341 w 1566278"/>
                <a:gd name="connsiteY74" fmla="*/ 91443 h 506489"/>
                <a:gd name="connsiteX75" fmla="*/ 1343420 w 1566278"/>
                <a:gd name="connsiteY75" fmla="*/ 87018 h 506489"/>
                <a:gd name="connsiteX76" fmla="*/ 1362446 w 1566278"/>
                <a:gd name="connsiteY76" fmla="*/ 81709 h 506489"/>
                <a:gd name="connsiteX77" fmla="*/ 1365543 w 1566278"/>
                <a:gd name="connsiteY77" fmla="*/ 81709 h 506489"/>
                <a:gd name="connsiteX78" fmla="*/ 1381471 w 1566278"/>
                <a:gd name="connsiteY78" fmla="*/ 78611 h 506489"/>
                <a:gd name="connsiteX79" fmla="*/ 1409345 w 1566278"/>
                <a:gd name="connsiteY79" fmla="*/ 55162 h 506489"/>
                <a:gd name="connsiteX80" fmla="*/ 1417310 w 1566278"/>
                <a:gd name="connsiteY80" fmla="*/ 52507 h 506489"/>
                <a:gd name="connsiteX81" fmla="*/ 1438105 w 1566278"/>
                <a:gd name="connsiteY81" fmla="*/ 49852 h 506489"/>
                <a:gd name="connsiteX82" fmla="*/ 1452263 w 1566278"/>
                <a:gd name="connsiteY82" fmla="*/ 47640 h 506489"/>
                <a:gd name="connsiteX83" fmla="*/ 1465979 w 1566278"/>
                <a:gd name="connsiteY83" fmla="*/ 36579 h 506489"/>
                <a:gd name="connsiteX84" fmla="*/ 1479695 w 1566278"/>
                <a:gd name="connsiteY84" fmla="*/ 28172 h 506489"/>
                <a:gd name="connsiteX85" fmla="*/ 1488544 w 1566278"/>
                <a:gd name="connsiteY85" fmla="*/ 22863 h 506489"/>
                <a:gd name="connsiteX86" fmla="*/ 1498721 w 1566278"/>
                <a:gd name="connsiteY86" fmla="*/ 17553 h 506489"/>
                <a:gd name="connsiteX87" fmla="*/ 1508012 w 1566278"/>
                <a:gd name="connsiteY87" fmla="*/ 10031 h 506489"/>
                <a:gd name="connsiteX88" fmla="*/ 1523940 w 1566278"/>
                <a:gd name="connsiteY88" fmla="*/ -2357 h 506489"/>
                <a:gd name="connsiteX89" fmla="*/ 1532789 w 1566278"/>
                <a:gd name="connsiteY89" fmla="*/ -587 h 506489"/>
                <a:gd name="connsiteX90" fmla="*/ 1537214 w 1566278"/>
                <a:gd name="connsiteY90" fmla="*/ 5607 h 506489"/>
                <a:gd name="connsiteX91" fmla="*/ 1546505 w 1566278"/>
                <a:gd name="connsiteY91" fmla="*/ 16668 h 506489"/>
                <a:gd name="connsiteX92" fmla="*/ 1553585 w 1566278"/>
                <a:gd name="connsiteY92" fmla="*/ 22863 h 506489"/>
                <a:gd name="connsiteX93" fmla="*/ 1557567 w 1566278"/>
                <a:gd name="connsiteY93" fmla="*/ 24190 h 506489"/>
                <a:gd name="connsiteX94" fmla="*/ 1537656 w 1566278"/>
                <a:gd name="connsiteY94" fmla="*/ 33481 h 506489"/>
                <a:gd name="connsiteX95" fmla="*/ 1517746 w 1566278"/>
                <a:gd name="connsiteY95" fmla="*/ 43215 h 506489"/>
                <a:gd name="connsiteX96" fmla="*/ 1513764 w 1566278"/>
                <a:gd name="connsiteY96" fmla="*/ 44985 h 506489"/>
                <a:gd name="connsiteX97" fmla="*/ 1506685 w 1566278"/>
                <a:gd name="connsiteY97" fmla="*/ 47197 h 506489"/>
                <a:gd name="connsiteX98" fmla="*/ 1492084 w 1566278"/>
                <a:gd name="connsiteY98" fmla="*/ 50737 h 506489"/>
                <a:gd name="connsiteX99" fmla="*/ 1481023 w 1566278"/>
                <a:gd name="connsiteY99" fmla="*/ 54719 h 506489"/>
                <a:gd name="connsiteX100" fmla="*/ 1463767 w 1566278"/>
                <a:gd name="connsiteY100" fmla="*/ 65780 h 506489"/>
                <a:gd name="connsiteX101" fmla="*/ 1443414 w 1566278"/>
                <a:gd name="connsiteY101" fmla="*/ 79054 h 506489"/>
                <a:gd name="connsiteX102" fmla="*/ 1433238 w 1566278"/>
                <a:gd name="connsiteY102" fmla="*/ 87018 h 506489"/>
                <a:gd name="connsiteX103" fmla="*/ 1415982 w 1566278"/>
                <a:gd name="connsiteY103" fmla="*/ 95867 h 506489"/>
                <a:gd name="connsiteX104" fmla="*/ 1407133 w 1566278"/>
                <a:gd name="connsiteY104" fmla="*/ 97637 h 506489"/>
                <a:gd name="connsiteX105" fmla="*/ 1401381 w 1566278"/>
                <a:gd name="connsiteY105" fmla="*/ 95425 h 506489"/>
                <a:gd name="connsiteX106" fmla="*/ 1392532 w 1566278"/>
                <a:gd name="connsiteY106" fmla="*/ 97194 h 506489"/>
                <a:gd name="connsiteX107" fmla="*/ 1389435 w 1566278"/>
                <a:gd name="connsiteY107" fmla="*/ 99407 h 506489"/>
                <a:gd name="connsiteX108" fmla="*/ 1382798 w 1566278"/>
                <a:gd name="connsiteY108" fmla="*/ 104716 h 506489"/>
                <a:gd name="connsiteX109" fmla="*/ 1368197 w 1566278"/>
                <a:gd name="connsiteY109" fmla="*/ 112680 h 506489"/>
                <a:gd name="connsiteX110" fmla="*/ 1350057 w 1566278"/>
                <a:gd name="connsiteY110" fmla="*/ 120202 h 506489"/>
                <a:gd name="connsiteX111" fmla="*/ 1326607 w 1566278"/>
                <a:gd name="connsiteY111" fmla="*/ 132148 h 506489"/>
                <a:gd name="connsiteX112" fmla="*/ 1302715 w 1566278"/>
                <a:gd name="connsiteY112" fmla="*/ 142767 h 506489"/>
                <a:gd name="connsiteX113" fmla="*/ 1287671 w 1566278"/>
                <a:gd name="connsiteY113" fmla="*/ 146307 h 506489"/>
                <a:gd name="connsiteX114" fmla="*/ 1268646 w 1566278"/>
                <a:gd name="connsiteY114" fmla="*/ 156040 h 506489"/>
                <a:gd name="connsiteX115" fmla="*/ 1239002 w 1566278"/>
                <a:gd name="connsiteY115" fmla="*/ 173739 h 506489"/>
                <a:gd name="connsiteX116" fmla="*/ 1226171 w 1566278"/>
                <a:gd name="connsiteY116" fmla="*/ 176393 h 506489"/>
                <a:gd name="connsiteX117" fmla="*/ 1210685 w 1566278"/>
                <a:gd name="connsiteY117" fmla="*/ 179490 h 506489"/>
                <a:gd name="connsiteX118" fmla="*/ 1194756 w 1566278"/>
                <a:gd name="connsiteY118" fmla="*/ 184357 h 506489"/>
                <a:gd name="connsiteX119" fmla="*/ 1179713 w 1566278"/>
                <a:gd name="connsiteY119" fmla="*/ 191879 h 506489"/>
                <a:gd name="connsiteX120" fmla="*/ 1173076 w 1566278"/>
                <a:gd name="connsiteY120" fmla="*/ 194091 h 506489"/>
                <a:gd name="connsiteX121" fmla="*/ 1156706 w 1566278"/>
                <a:gd name="connsiteY121" fmla="*/ 199843 h 506489"/>
                <a:gd name="connsiteX122" fmla="*/ 1140777 w 1566278"/>
                <a:gd name="connsiteY122" fmla="*/ 211347 h 506489"/>
                <a:gd name="connsiteX123" fmla="*/ 1091223 w 1566278"/>
                <a:gd name="connsiteY123" fmla="*/ 231257 h 506489"/>
                <a:gd name="connsiteX124" fmla="*/ 1070870 w 1566278"/>
                <a:gd name="connsiteY124" fmla="*/ 237452 h 506489"/>
                <a:gd name="connsiteX125" fmla="*/ 1058481 w 1566278"/>
                <a:gd name="connsiteY125" fmla="*/ 242761 h 506489"/>
                <a:gd name="connsiteX126" fmla="*/ 1053172 w 1566278"/>
                <a:gd name="connsiteY126" fmla="*/ 242761 h 506489"/>
                <a:gd name="connsiteX127" fmla="*/ 1042111 w 1566278"/>
                <a:gd name="connsiteY127" fmla="*/ 242761 h 506489"/>
                <a:gd name="connsiteX128" fmla="*/ 1031049 w 1566278"/>
                <a:gd name="connsiteY128" fmla="*/ 251168 h 506489"/>
                <a:gd name="connsiteX129" fmla="*/ 1022643 w 1566278"/>
                <a:gd name="connsiteY129" fmla="*/ 252052 h 506489"/>
                <a:gd name="connsiteX130" fmla="*/ 1004060 w 1566278"/>
                <a:gd name="connsiteY130" fmla="*/ 259132 h 506489"/>
                <a:gd name="connsiteX131" fmla="*/ 990786 w 1566278"/>
                <a:gd name="connsiteY131" fmla="*/ 265768 h 506489"/>
                <a:gd name="connsiteX132" fmla="*/ 970876 w 1566278"/>
                <a:gd name="connsiteY132" fmla="*/ 275060 h 506489"/>
                <a:gd name="connsiteX133" fmla="*/ 942559 w 1566278"/>
                <a:gd name="connsiteY133" fmla="*/ 285236 h 506489"/>
                <a:gd name="connsiteX134" fmla="*/ 923091 w 1566278"/>
                <a:gd name="connsiteY134" fmla="*/ 290103 h 506489"/>
                <a:gd name="connsiteX135" fmla="*/ 916012 w 1566278"/>
                <a:gd name="connsiteY135" fmla="*/ 290546 h 506489"/>
                <a:gd name="connsiteX136" fmla="*/ 910702 w 1566278"/>
                <a:gd name="connsiteY136" fmla="*/ 289218 h 506489"/>
                <a:gd name="connsiteX137" fmla="*/ 898314 w 1566278"/>
                <a:gd name="connsiteY137" fmla="*/ 294085 h 506489"/>
                <a:gd name="connsiteX138" fmla="*/ 869554 w 1566278"/>
                <a:gd name="connsiteY138" fmla="*/ 305147 h 506489"/>
                <a:gd name="connsiteX139" fmla="*/ 862033 w 1566278"/>
                <a:gd name="connsiteY139" fmla="*/ 310456 h 506489"/>
                <a:gd name="connsiteX140" fmla="*/ 823097 w 1566278"/>
                <a:gd name="connsiteY140" fmla="*/ 321075 h 506489"/>
                <a:gd name="connsiteX141" fmla="*/ 770445 w 1566278"/>
                <a:gd name="connsiteY141" fmla="*/ 340543 h 506489"/>
                <a:gd name="connsiteX142" fmla="*/ 747880 w 1566278"/>
                <a:gd name="connsiteY142" fmla="*/ 340100 h 506489"/>
                <a:gd name="connsiteX143" fmla="*/ 741686 w 1566278"/>
                <a:gd name="connsiteY143" fmla="*/ 343640 h 506489"/>
                <a:gd name="connsiteX144" fmla="*/ 733722 w 1566278"/>
                <a:gd name="connsiteY144" fmla="*/ 347622 h 506489"/>
                <a:gd name="connsiteX145" fmla="*/ 719121 w 1566278"/>
                <a:gd name="connsiteY145" fmla="*/ 352931 h 506489"/>
                <a:gd name="connsiteX146" fmla="*/ 697441 w 1566278"/>
                <a:gd name="connsiteY146" fmla="*/ 359568 h 506489"/>
                <a:gd name="connsiteX147" fmla="*/ 683282 w 1566278"/>
                <a:gd name="connsiteY147" fmla="*/ 362665 h 506489"/>
                <a:gd name="connsiteX148" fmla="*/ 677088 w 1566278"/>
                <a:gd name="connsiteY148" fmla="*/ 364878 h 506489"/>
                <a:gd name="connsiteX149" fmla="*/ 658505 w 1566278"/>
                <a:gd name="connsiteY149" fmla="*/ 374169 h 506489"/>
                <a:gd name="connsiteX150" fmla="*/ 593022 w 1566278"/>
                <a:gd name="connsiteY150" fmla="*/ 388770 h 506489"/>
                <a:gd name="connsiteX151" fmla="*/ 581961 w 1566278"/>
                <a:gd name="connsiteY151" fmla="*/ 392310 h 506489"/>
                <a:gd name="connsiteX152" fmla="*/ 564705 w 1566278"/>
                <a:gd name="connsiteY152" fmla="*/ 395849 h 506489"/>
                <a:gd name="connsiteX153" fmla="*/ 539486 w 1566278"/>
                <a:gd name="connsiteY153" fmla="*/ 402928 h 506489"/>
                <a:gd name="connsiteX154" fmla="*/ 527097 w 1566278"/>
                <a:gd name="connsiteY154" fmla="*/ 406468 h 506489"/>
                <a:gd name="connsiteX155" fmla="*/ 512496 w 1566278"/>
                <a:gd name="connsiteY155" fmla="*/ 405583 h 506489"/>
                <a:gd name="connsiteX156" fmla="*/ 490816 w 1566278"/>
                <a:gd name="connsiteY156" fmla="*/ 409565 h 506489"/>
                <a:gd name="connsiteX157" fmla="*/ 477100 w 1566278"/>
                <a:gd name="connsiteY157" fmla="*/ 413547 h 506489"/>
                <a:gd name="connsiteX158" fmla="*/ 452765 w 1566278"/>
                <a:gd name="connsiteY158" fmla="*/ 421069 h 506489"/>
                <a:gd name="connsiteX159" fmla="*/ 433740 w 1566278"/>
                <a:gd name="connsiteY159" fmla="*/ 424609 h 506489"/>
                <a:gd name="connsiteX160" fmla="*/ 429315 w 1566278"/>
                <a:gd name="connsiteY160" fmla="*/ 425494 h 506489"/>
                <a:gd name="connsiteX161" fmla="*/ 425775 w 1566278"/>
                <a:gd name="connsiteY161" fmla="*/ 428591 h 506489"/>
                <a:gd name="connsiteX162" fmla="*/ 417369 w 1566278"/>
                <a:gd name="connsiteY162" fmla="*/ 433458 h 506489"/>
                <a:gd name="connsiteX163" fmla="*/ 407193 w 1566278"/>
                <a:gd name="connsiteY163" fmla="*/ 437440 h 506489"/>
                <a:gd name="connsiteX164" fmla="*/ 404538 w 1566278"/>
                <a:gd name="connsiteY164" fmla="*/ 439652 h 506489"/>
                <a:gd name="connsiteX165" fmla="*/ 390822 w 1566278"/>
                <a:gd name="connsiteY165" fmla="*/ 441422 h 506489"/>
                <a:gd name="connsiteX166" fmla="*/ 382415 w 1566278"/>
                <a:gd name="connsiteY166" fmla="*/ 438767 h 506489"/>
                <a:gd name="connsiteX167" fmla="*/ 376221 w 1566278"/>
                <a:gd name="connsiteY167" fmla="*/ 436555 h 506489"/>
                <a:gd name="connsiteX168" fmla="*/ 347904 w 1566278"/>
                <a:gd name="connsiteY168" fmla="*/ 442307 h 506489"/>
                <a:gd name="connsiteX169" fmla="*/ 330206 w 1566278"/>
                <a:gd name="connsiteY169" fmla="*/ 446289 h 506489"/>
                <a:gd name="connsiteX170" fmla="*/ 311623 w 1566278"/>
                <a:gd name="connsiteY170" fmla="*/ 448943 h 506489"/>
                <a:gd name="connsiteX171" fmla="*/ 287288 w 1566278"/>
                <a:gd name="connsiteY171" fmla="*/ 454695 h 506489"/>
                <a:gd name="connsiteX172" fmla="*/ 281094 w 1566278"/>
                <a:gd name="connsiteY172" fmla="*/ 457792 h 506489"/>
                <a:gd name="connsiteX173" fmla="*/ 247025 w 1566278"/>
                <a:gd name="connsiteY173" fmla="*/ 463544 h 506489"/>
                <a:gd name="connsiteX174" fmla="*/ 211186 w 1566278"/>
                <a:gd name="connsiteY174" fmla="*/ 468854 h 506489"/>
                <a:gd name="connsiteX175" fmla="*/ 209859 w 1566278"/>
                <a:gd name="connsiteY175" fmla="*/ 471066 h 506489"/>
                <a:gd name="connsiteX176" fmla="*/ 198355 w 1566278"/>
                <a:gd name="connsiteY176" fmla="*/ 475933 h 506489"/>
                <a:gd name="connsiteX177" fmla="*/ 128006 w 1566278"/>
                <a:gd name="connsiteY177" fmla="*/ 487879 h 506489"/>
                <a:gd name="connsiteX178" fmla="*/ 115174 w 1566278"/>
                <a:gd name="connsiteY178" fmla="*/ 484340 h 506489"/>
                <a:gd name="connsiteX179" fmla="*/ 93052 w 1566278"/>
                <a:gd name="connsiteY179" fmla="*/ 486109 h 506489"/>
                <a:gd name="connsiteX180" fmla="*/ 79778 w 1566278"/>
                <a:gd name="connsiteY180" fmla="*/ 488764 h 506489"/>
                <a:gd name="connsiteX181" fmla="*/ 74469 w 1566278"/>
                <a:gd name="connsiteY181" fmla="*/ 488764 h 506489"/>
                <a:gd name="connsiteX182" fmla="*/ 61195 w 1566278"/>
                <a:gd name="connsiteY182" fmla="*/ 494074 h 506489"/>
                <a:gd name="connsiteX183" fmla="*/ 50134 w 1566278"/>
                <a:gd name="connsiteY183" fmla="*/ 499825 h 506489"/>
                <a:gd name="connsiteX184" fmla="*/ 33321 w 1566278"/>
                <a:gd name="connsiteY184" fmla="*/ 502923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1566278" h="506489">
                  <a:moveTo>
                    <a:pt x="33321" y="502923"/>
                  </a:moveTo>
                  <a:cubicBezTo>
                    <a:pt x="16065" y="499825"/>
                    <a:pt x="-8712" y="484782"/>
                    <a:pt x="-8712" y="476818"/>
                  </a:cubicBezTo>
                  <a:cubicBezTo>
                    <a:pt x="-8712" y="473721"/>
                    <a:pt x="-6057" y="471951"/>
                    <a:pt x="-2075" y="473278"/>
                  </a:cubicBezTo>
                  <a:cubicBezTo>
                    <a:pt x="1464" y="475048"/>
                    <a:pt x="5446" y="474163"/>
                    <a:pt x="6774" y="471951"/>
                  </a:cubicBezTo>
                  <a:cubicBezTo>
                    <a:pt x="8101" y="469296"/>
                    <a:pt x="13853" y="469739"/>
                    <a:pt x="20490" y="472393"/>
                  </a:cubicBezTo>
                  <a:cubicBezTo>
                    <a:pt x="30224" y="475933"/>
                    <a:pt x="31551" y="475491"/>
                    <a:pt x="29339" y="469739"/>
                  </a:cubicBezTo>
                  <a:cubicBezTo>
                    <a:pt x="28011" y="465757"/>
                    <a:pt x="28454" y="463987"/>
                    <a:pt x="31109" y="465314"/>
                  </a:cubicBezTo>
                  <a:cubicBezTo>
                    <a:pt x="33763" y="466642"/>
                    <a:pt x="35533" y="465757"/>
                    <a:pt x="35533" y="463102"/>
                  </a:cubicBezTo>
                  <a:cubicBezTo>
                    <a:pt x="35533" y="459562"/>
                    <a:pt x="38188" y="460005"/>
                    <a:pt x="44825" y="463544"/>
                  </a:cubicBezTo>
                  <a:cubicBezTo>
                    <a:pt x="50577" y="466199"/>
                    <a:pt x="62080" y="467084"/>
                    <a:pt x="73584" y="465314"/>
                  </a:cubicBezTo>
                  <a:cubicBezTo>
                    <a:pt x="86858" y="463544"/>
                    <a:pt x="93052" y="463987"/>
                    <a:pt x="93052" y="467526"/>
                  </a:cubicBezTo>
                  <a:cubicBezTo>
                    <a:pt x="93052" y="470181"/>
                    <a:pt x="94379" y="471508"/>
                    <a:pt x="96591" y="470181"/>
                  </a:cubicBezTo>
                  <a:cubicBezTo>
                    <a:pt x="98361" y="469296"/>
                    <a:pt x="108538" y="467084"/>
                    <a:pt x="119599" y="465314"/>
                  </a:cubicBezTo>
                  <a:cubicBezTo>
                    <a:pt x="130218" y="463544"/>
                    <a:pt x="142164" y="460890"/>
                    <a:pt x="146146" y="458677"/>
                  </a:cubicBezTo>
                  <a:cubicBezTo>
                    <a:pt x="149686" y="456908"/>
                    <a:pt x="160305" y="454695"/>
                    <a:pt x="169596" y="454253"/>
                  </a:cubicBezTo>
                  <a:cubicBezTo>
                    <a:pt x="198355" y="453368"/>
                    <a:pt x="203665" y="452483"/>
                    <a:pt x="203665" y="448943"/>
                  </a:cubicBezTo>
                  <a:cubicBezTo>
                    <a:pt x="203665" y="447174"/>
                    <a:pt x="208089" y="446731"/>
                    <a:pt x="213399" y="447616"/>
                  </a:cubicBezTo>
                  <a:cubicBezTo>
                    <a:pt x="218708" y="448943"/>
                    <a:pt x="224460" y="447174"/>
                    <a:pt x="226230" y="444519"/>
                  </a:cubicBezTo>
                  <a:cubicBezTo>
                    <a:pt x="228885" y="440537"/>
                    <a:pt x="231097" y="440537"/>
                    <a:pt x="235964" y="444519"/>
                  </a:cubicBezTo>
                  <a:cubicBezTo>
                    <a:pt x="241273" y="448943"/>
                    <a:pt x="243043" y="448943"/>
                    <a:pt x="244813" y="444076"/>
                  </a:cubicBezTo>
                  <a:cubicBezTo>
                    <a:pt x="246140" y="440094"/>
                    <a:pt x="251892" y="438767"/>
                    <a:pt x="260741" y="440094"/>
                  </a:cubicBezTo>
                  <a:cubicBezTo>
                    <a:pt x="269590" y="441422"/>
                    <a:pt x="278439" y="438767"/>
                    <a:pt x="286403" y="433015"/>
                  </a:cubicBezTo>
                  <a:cubicBezTo>
                    <a:pt x="295252" y="426821"/>
                    <a:pt x="301447" y="425494"/>
                    <a:pt x="306314" y="428148"/>
                  </a:cubicBezTo>
                  <a:cubicBezTo>
                    <a:pt x="311181" y="430803"/>
                    <a:pt x="314278" y="429918"/>
                    <a:pt x="316047" y="425051"/>
                  </a:cubicBezTo>
                  <a:cubicBezTo>
                    <a:pt x="317817" y="420627"/>
                    <a:pt x="321799" y="419299"/>
                    <a:pt x="327551" y="421069"/>
                  </a:cubicBezTo>
                  <a:cubicBezTo>
                    <a:pt x="331976" y="422396"/>
                    <a:pt x="343037" y="421954"/>
                    <a:pt x="351886" y="419299"/>
                  </a:cubicBezTo>
                  <a:cubicBezTo>
                    <a:pt x="361178" y="417087"/>
                    <a:pt x="367372" y="416644"/>
                    <a:pt x="367372" y="419299"/>
                  </a:cubicBezTo>
                  <a:cubicBezTo>
                    <a:pt x="367372" y="426821"/>
                    <a:pt x="379318" y="423281"/>
                    <a:pt x="385512" y="414432"/>
                  </a:cubicBezTo>
                  <a:cubicBezTo>
                    <a:pt x="389494" y="408680"/>
                    <a:pt x="397901" y="405141"/>
                    <a:pt x="409405" y="403813"/>
                  </a:cubicBezTo>
                  <a:cubicBezTo>
                    <a:pt x="430642" y="402044"/>
                    <a:pt x="451438" y="394079"/>
                    <a:pt x="451438" y="388328"/>
                  </a:cubicBezTo>
                  <a:cubicBezTo>
                    <a:pt x="451438" y="386115"/>
                    <a:pt x="458517" y="384788"/>
                    <a:pt x="467366" y="385673"/>
                  </a:cubicBezTo>
                  <a:cubicBezTo>
                    <a:pt x="476657" y="386115"/>
                    <a:pt x="484179" y="384346"/>
                    <a:pt x="485064" y="381248"/>
                  </a:cubicBezTo>
                  <a:cubicBezTo>
                    <a:pt x="486391" y="378151"/>
                    <a:pt x="491701" y="376824"/>
                    <a:pt x="497895" y="378151"/>
                  </a:cubicBezTo>
                  <a:cubicBezTo>
                    <a:pt x="504532" y="379036"/>
                    <a:pt x="513823" y="376381"/>
                    <a:pt x="522230" y="370187"/>
                  </a:cubicBezTo>
                  <a:cubicBezTo>
                    <a:pt x="532849" y="362665"/>
                    <a:pt x="540370" y="360896"/>
                    <a:pt x="553202" y="362665"/>
                  </a:cubicBezTo>
                  <a:cubicBezTo>
                    <a:pt x="562493" y="363993"/>
                    <a:pt x="571342" y="363993"/>
                    <a:pt x="572669" y="362665"/>
                  </a:cubicBezTo>
                  <a:cubicBezTo>
                    <a:pt x="573997" y="361338"/>
                    <a:pt x="582846" y="359568"/>
                    <a:pt x="592137" y="359126"/>
                  </a:cubicBezTo>
                  <a:cubicBezTo>
                    <a:pt x="607623" y="357798"/>
                    <a:pt x="616030" y="354701"/>
                    <a:pt x="637267" y="342755"/>
                  </a:cubicBezTo>
                  <a:cubicBezTo>
                    <a:pt x="647001" y="337446"/>
                    <a:pt x="650541" y="336118"/>
                    <a:pt x="678415" y="329924"/>
                  </a:cubicBezTo>
                  <a:cubicBezTo>
                    <a:pt x="692131" y="327269"/>
                    <a:pt x="703635" y="322845"/>
                    <a:pt x="703635" y="320190"/>
                  </a:cubicBezTo>
                  <a:cubicBezTo>
                    <a:pt x="703635" y="317978"/>
                    <a:pt x="706290" y="317093"/>
                    <a:pt x="709829" y="318420"/>
                  </a:cubicBezTo>
                  <a:cubicBezTo>
                    <a:pt x="712927" y="319748"/>
                    <a:pt x="720448" y="316650"/>
                    <a:pt x="726200" y="311341"/>
                  </a:cubicBezTo>
                  <a:cubicBezTo>
                    <a:pt x="735049" y="303377"/>
                    <a:pt x="740359" y="302050"/>
                    <a:pt x="756729" y="303819"/>
                  </a:cubicBezTo>
                  <a:cubicBezTo>
                    <a:pt x="773985" y="306032"/>
                    <a:pt x="777967" y="304704"/>
                    <a:pt x="789028" y="294085"/>
                  </a:cubicBezTo>
                  <a:cubicBezTo>
                    <a:pt x="795665" y="287449"/>
                    <a:pt x="800974" y="283024"/>
                    <a:pt x="800974" y="283909"/>
                  </a:cubicBezTo>
                  <a:cubicBezTo>
                    <a:pt x="800974" y="285236"/>
                    <a:pt x="804957" y="284351"/>
                    <a:pt x="809824" y="281697"/>
                  </a:cubicBezTo>
                  <a:cubicBezTo>
                    <a:pt x="816018" y="278600"/>
                    <a:pt x="818673" y="278600"/>
                    <a:pt x="818673" y="281697"/>
                  </a:cubicBezTo>
                  <a:cubicBezTo>
                    <a:pt x="818673" y="283909"/>
                    <a:pt x="822212" y="286121"/>
                    <a:pt x="826637" y="286121"/>
                  </a:cubicBezTo>
                  <a:cubicBezTo>
                    <a:pt x="832831" y="286121"/>
                    <a:pt x="833273" y="285236"/>
                    <a:pt x="827522" y="281697"/>
                  </a:cubicBezTo>
                  <a:cubicBezTo>
                    <a:pt x="823982" y="279484"/>
                    <a:pt x="823097" y="277272"/>
                    <a:pt x="825309" y="276830"/>
                  </a:cubicBezTo>
                  <a:cubicBezTo>
                    <a:pt x="827964" y="276387"/>
                    <a:pt x="832831" y="275945"/>
                    <a:pt x="836371" y="275502"/>
                  </a:cubicBezTo>
                  <a:cubicBezTo>
                    <a:pt x="839910" y="274618"/>
                    <a:pt x="846547" y="274175"/>
                    <a:pt x="850972" y="273733"/>
                  </a:cubicBezTo>
                  <a:cubicBezTo>
                    <a:pt x="855838" y="273290"/>
                    <a:pt x="857608" y="270635"/>
                    <a:pt x="855838" y="267538"/>
                  </a:cubicBezTo>
                  <a:cubicBezTo>
                    <a:pt x="854069" y="264441"/>
                    <a:pt x="854511" y="263999"/>
                    <a:pt x="858051" y="265768"/>
                  </a:cubicBezTo>
                  <a:cubicBezTo>
                    <a:pt x="860705" y="267538"/>
                    <a:pt x="880616" y="263999"/>
                    <a:pt x="901853" y="257362"/>
                  </a:cubicBezTo>
                  <a:cubicBezTo>
                    <a:pt x="947426" y="243203"/>
                    <a:pt x="954063" y="240106"/>
                    <a:pt x="952293" y="233027"/>
                  </a:cubicBezTo>
                  <a:cubicBezTo>
                    <a:pt x="951408" y="229045"/>
                    <a:pt x="955833" y="228160"/>
                    <a:pt x="969106" y="230372"/>
                  </a:cubicBezTo>
                  <a:cubicBezTo>
                    <a:pt x="981495" y="232142"/>
                    <a:pt x="986362" y="231700"/>
                    <a:pt x="985919" y="228160"/>
                  </a:cubicBezTo>
                  <a:cubicBezTo>
                    <a:pt x="985034" y="225505"/>
                    <a:pt x="987247" y="221966"/>
                    <a:pt x="990344" y="221081"/>
                  </a:cubicBezTo>
                  <a:cubicBezTo>
                    <a:pt x="992998" y="219754"/>
                    <a:pt x="995653" y="221081"/>
                    <a:pt x="995653" y="223736"/>
                  </a:cubicBezTo>
                  <a:cubicBezTo>
                    <a:pt x="995653" y="230815"/>
                    <a:pt x="1018661" y="224620"/>
                    <a:pt x="1034146" y="212674"/>
                  </a:cubicBezTo>
                  <a:cubicBezTo>
                    <a:pt x="1041668" y="206922"/>
                    <a:pt x="1051845" y="202055"/>
                    <a:pt x="1056712" y="202055"/>
                  </a:cubicBezTo>
                  <a:cubicBezTo>
                    <a:pt x="1061579" y="202055"/>
                    <a:pt x="1080161" y="194534"/>
                    <a:pt x="1097860" y="185685"/>
                  </a:cubicBezTo>
                  <a:cubicBezTo>
                    <a:pt x="1116000" y="176836"/>
                    <a:pt x="1135468" y="169756"/>
                    <a:pt x="1141220" y="170199"/>
                  </a:cubicBezTo>
                  <a:cubicBezTo>
                    <a:pt x="1155378" y="171526"/>
                    <a:pt x="1177058" y="161792"/>
                    <a:pt x="1177058" y="154713"/>
                  </a:cubicBezTo>
                  <a:cubicBezTo>
                    <a:pt x="1177058" y="149404"/>
                    <a:pt x="1187235" y="147634"/>
                    <a:pt x="1213782" y="147634"/>
                  </a:cubicBezTo>
                  <a:cubicBezTo>
                    <a:pt x="1217764" y="147634"/>
                    <a:pt x="1221304" y="144979"/>
                    <a:pt x="1221304" y="141882"/>
                  </a:cubicBezTo>
                  <a:cubicBezTo>
                    <a:pt x="1221304" y="138342"/>
                    <a:pt x="1226171" y="134803"/>
                    <a:pt x="1232365" y="133033"/>
                  </a:cubicBezTo>
                  <a:cubicBezTo>
                    <a:pt x="1238559" y="131706"/>
                    <a:pt x="1243426" y="129051"/>
                    <a:pt x="1243426" y="127281"/>
                  </a:cubicBezTo>
                  <a:cubicBezTo>
                    <a:pt x="1243426" y="125511"/>
                    <a:pt x="1249620" y="124626"/>
                    <a:pt x="1257142" y="125069"/>
                  </a:cubicBezTo>
                  <a:cubicBezTo>
                    <a:pt x="1275283" y="126396"/>
                    <a:pt x="1308909" y="109141"/>
                    <a:pt x="1306697" y="100292"/>
                  </a:cubicBezTo>
                  <a:cubicBezTo>
                    <a:pt x="1304927" y="94540"/>
                    <a:pt x="1305369" y="94540"/>
                    <a:pt x="1309351" y="100292"/>
                  </a:cubicBezTo>
                  <a:cubicBezTo>
                    <a:pt x="1312891" y="105601"/>
                    <a:pt x="1315103" y="105601"/>
                    <a:pt x="1319528" y="101176"/>
                  </a:cubicBezTo>
                  <a:cubicBezTo>
                    <a:pt x="1322183" y="98522"/>
                    <a:pt x="1328819" y="95867"/>
                    <a:pt x="1333686" y="95867"/>
                  </a:cubicBezTo>
                  <a:cubicBezTo>
                    <a:pt x="1341208" y="95867"/>
                    <a:pt x="1341650" y="94982"/>
                    <a:pt x="1336341" y="91443"/>
                  </a:cubicBezTo>
                  <a:cubicBezTo>
                    <a:pt x="1331474" y="88345"/>
                    <a:pt x="1332801" y="87018"/>
                    <a:pt x="1343420" y="87018"/>
                  </a:cubicBezTo>
                  <a:cubicBezTo>
                    <a:pt x="1350499" y="87018"/>
                    <a:pt x="1359348" y="84363"/>
                    <a:pt x="1362446" y="81709"/>
                  </a:cubicBezTo>
                  <a:cubicBezTo>
                    <a:pt x="1367313" y="77284"/>
                    <a:pt x="1368197" y="77284"/>
                    <a:pt x="1365543" y="81709"/>
                  </a:cubicBezTo>
                  <a:cubicBezTo>
                    <a:pt x="1361561" y="88788"/>
                    <a:pt x="1362446" y="88345"/>
                    <a:pt x="1381471" y="78611"/>
                  </a:cubicBezTo>
                  <a:cubicBezTo>
                    <a:pt x="1398727" y="70205"/>
                    <a:pt x="1412443" y="58259"/>
                    <a:pt x="1409345" y="55162"/>
                  </a:cubicBezTo>
                  <a:cubicBezTo>
                    <a:pt x="1408461" y="54277"/>
                    <a:pt x="1412000" y="52949"/>
                    <a:pt x="1417310" y="52507"/>
                  </a:cubicBezTo>
                  <a:cubicBezTo>
                    <a:pt x="1422619" y="52064"/>
                    <a:pt x="1431911" y="51179"/>
                    <a:pt x="1438105" y="49852"/>
                  </a:cubicBezTo>
                  <a:cubicBezTo>
                    <a:pt x="1444299" y="48967"/>
                    <a:pt x="1450493" y="47640"/>
                    <a:pt x="1452263" y="47640"/>
                  </a:cubicBezTo>
                  <a:cubicBezTo>
                    <a:pt x="1454033" y="47197"/>
                    <a:pt x="1460227" y="42330"/>
                    <a:pt x="1465979" y="36579"/>
                  </a:cubicBezTo>
                  <a:cubicBezTo>
                    <a:pt x="1472174" y="30384"/>
                    <a:pt x="1478368" y="26845"/>
                    <a:pt x="1479695" y="28172"/>
                  </a:cubicBezTo>
                  <a:cubicBezTo>
                    <a:pt x="1481023" y="29942"/>
                    <a:pt x="1485005" y="27287"/>
                    <a:pt x="1488544" y="22863"/>
                  </a:cubicBezTo>
                  <a:cubicBezTo>
                    <a:pt x="1491641" y="18438"/>
                    <a:pt x="1496066" y="16226"/>
                    <a:pt x="1498721" y="17553"/>
                  </a:cubicBezTo>
                  <a:cubicBezTo>
                    <a:pt x="1501375" y="19323"/>
                    <a:pt x="1505357" y="15783"/>
                    <a:pt x="1508012" y="10031"/>
                  </a:cubicBezTo>
                  <a:cubicBezTo>
                    <a:pt x="1510667" y="4280"/>
                    <a:pt x="1517746" y="-1472"/>
                    <a:pt x="1523940" y="-2357"/>
                  </a:cubicBezTo>
                  <a:cubicBezTo>
                    <a:pt x="1530135" y="-3685"/>
                    <a:pt x="1534117" y="-2800"/>
                    <a:pt x="1532789" y="-587"/>
                  </a:cubicBezTo>
                  <a:cubicBezTo>
                    <a:pt x="1531462" y="1182"/>
                    <a:pt x="1533674" y="4280"/>
                    <a:pt x="1537214" y="5607"/>
                  </a:cubicBezTo>
                  <a:cubicBezTo>
                    <a:pt x="1540754" y="6934"/>
                    <a:pt x="1545178" y="11801"/>
                    <a:pt x="1546505" y="16668"/>
                  </a:cubicBezTo>
                  <a:cubicBezTo>
                    <a:pt x="1548275" y="21535"/>
                    <a:pt x="1551372" y="24190"/>
                    <a:pt x="1553585" y="22863"/>
                  </a:cubicBezTo>
                  <a:cubicBezTo>
                    <a:pt x="1555797" y="21093"/>
                    <a:pt x="1557567" y="21978"/>
                    <a:pt x="1557567" y="24190"/>
                  </a:cubicBezTo>
                  <a:cubicBezTo>
                    <a:pt x="1557567" y="26402"/>
                    <a:pt x="1548718" y="30827"/>
                    <a:pt x="1537656" y="33481"/>
                  </a:cubicBezTo>
                  <a:cubicBezTo>
                    <a:pt x="1526595" y="36136"/>
                    <a:pt x="1517746" y="40561"/>
                    <a:pt x="1517746" y="43215"/>
                  </a:cubicBezTo>
                  <a:cubicBezTo>
                    <a:pt x="1517746" y="45428"/>
                    <a:pt x="1515976" y="46755"/>
                    <a:pt x="1513764" y="44985"/>
                  </a:cubicBezTo>
                  <a:cubicBezTo>
                    <a:pt x="1511552" y="43658"/>
                    <a:pt x="1508012" y="44543"/>
                    <a:pt x="1506685" y="47197"/>
                  </a:cubicBezTo>
                  <a:cubicBezTo>
                    <a:pt x="1504915" y="49852"/>
                    <a:pt x="1498278" y="51179"/>
                    <a:pt x="1492084" y="50737"/>
                  </a:cubicBezTo>
                  <a:cubicBezTo>
                    <a:pt x="1484562" y="49852"/>
                    <a:pt x="1480580" y="51622"/>
                    <a:pt x="1481023" y="54719"/>
                  </a:cubicBezTo>
                  <a:cubicBezTo>
                    <a:pt x="1481908" y="57816"/>
                    <a:pt x="1473943" y="62683"/>
                    <a:pt x="1463767" y="65780"/>
                  </a:cubicBezTo>
                  <a:cubicBezTo>
                    <a:pt x="1453148" y="68878"/>
                    <a:pt x="1444742" y="74187"/>
                    <a:pt x="1443414" y="79054"/>
                  </a:cubicBezTo>
                  <a:cubicBezTo>
                    <a:pt x="1442529" y="83478"/>
                    <a:pt x="1437662" y="87018"/>
                    <a:pt x="1433238" y="87018"/>
                  </a:cubicBezTo>
                  <a:cubicBezTo>
                    <a:pt x="1428371" y="87018"/>
                    <a:pt x="1420849" y="91000"/>
                    <a:pt x="1415982" y="95867"/>
                  </a:cubicBezTo>
                  <a:cubicBezTo>
                    <a:pt x="1408461" y="103389"/>
                    <a:pt x="1407133" y="103389"/>
                    <a:pt x="1407133" y="97637"/>
                  </a:cubicBezTo>
                  <a:cubicBezTo>
                    <a:pt x="1407133" y="91885"/>
                    <a:pt x="1405806" y="91443"/>
                    <a:pt x="1401381" y="95425"/>
                  </a:cubicBezTo>
                  <a:cubicBezTo>
                    <a:pt x="1397842" y="98079"/>
                    <a:pt x="1393860" y="98964"/>
                    <a:pt x="1392532" y="97194"/>
                  </a:cubicBezTo>
                  <a:cubicBezTo>
                    <a:pt x="1390763" y="95867"/>
                    <a:pt x="1389435" y="96752"/>
                    <a:pt x="1389435" y="99407"/>
                  </a:cubicBezTo>
                  <a:cubicBezTo>
                    <a:pt x="1389435" y="102504"/>
                    <a:pt x="1386338" y="104716"/>
                    <a:pt x="1382798" y="104716"/>
                  </a:cubicBezTo>
                  <a:cubicBezTo>
                    <a:pt x="1379259" y="104716"/>
                    <a:pt x="1372622" y="108256"/>
                    <a:pt x="1368197" y="112680"/>
                  </a:cubicBezTo>
                  <a:cubicBezTo>
                    <a:pt x="1363773" y="117105"/>
                    <a:pt x="1355366" y="120644"/>
                    <a:pt x="1350057" y="120202"/>
                  </a:cubicBezTo>
                  <a:cubicBezTo>
                    <a:pt x="1344305" y="119759"/>
                    <a:pt x="1334129" y="125069"/>
                    <a:pt x="1326607" y="132148"/>
                  </a:cubicBezTo>
                  <a:cubicBezTo>
                    <a:pt x="1316873" y="141440"/>
                    <a:pt x="1309794" y="144537"/>
                    <a:pt x="1302715" y="142767"/>
                  </a:cubicBezTo>
                  <a:cubicBezTo>
                    <a:pt x="1296963" y="140997"/>
                    <a:pt x="1290768" y="142767"/>
                    <a:pt x="1287671" y="146307"/>
                  </a:cubicBezTo>
                  <a:cubicBezTo>
                    <a:pt x="1285017" y="149846"/>
                    <a:pt x="1276168" y="154271"/>
                    <a:pt x="1268646" y="156040"/>
                  </a:cubicBezTo>
                  <a:cubicBezTo>
                    <a:pt x="1251833" y="159580"/>
                    <a:pt x="1239002" y="167102"/>
                    <a:pt x="1239002" y="173739"/>
                  </a:cubicBezTo>
                  <a:cubicBezTo>
                    <a:pt x="1239002" y="176393"/>
                    <a:pt x="1233692" y="177721"/>
                    <a:pt x="1226171" y="176393"/>
                  </a:cubicBezTo>
                  <a:cubicBezTo>
                    <a:pt x="1219091" y="175508"/>
                    <a:pt x="1212012" y="176836"/>
                    <a:pt x="1210685" y="179490"/>
                  </a:cubicBezTo>
                  <a:cubicBezTo>
                    <a:pt x="1208915" y="182145"/>
                    <a:pt x="1201836" y="184357"/>
                    <a:pt x="1194756" y="184357"/>
                  </a:cubicBezTo>
                  <a:cubicBezTo>
                    <a:pt x="1187235" y="184357"/>
                    <a:pt x="1181483" y="187455"/>
                    <a:pt x="1179713" y="191879"/>
                  </a:cubicBezTo>
                  <a:cubicBezTo>
                    <a:pt x="1177501" y="197631"/>
                    <a:pt x="1175731" y="198073"/>
                    <a:pt x="1173076" y="194091"/>
                  </a:cubicBezTo>
                  <a:cubicBezTo>
                    <a:pt x="1170864" y="190109"/>
                    <a:pt x="1166440" y="191437"/>
                    <a:pt x="1156706" y="199843"/>
                  </a:cubicBezTo>
                  <a:cubicBezTo>
                    <a:pt x="1149626" y="206038"/>
                    <a:pt x="1142547" y="211347"/>
                    <a:pt x="1140777" y="211347"/>
                  </a:cubicBezTo>
                  <a:cubicBezTo>
                    <a:pt x="1131928" y="212674"/>
                    <a:pt x="1111133" y="221081"/>
                    <a:pt x="1091223" y="231257"/>
                  </a:cubicBezTo>
                  <a:cubicBezTo>
                    <a:pt x="1084144" y="234797"/>
                    <a:pt x="1075295" y="237452"/>
                    <a:pt x="1070870" y="237452"/>
                  </a:cubicBezTo>
                  <a:cubicBezTo>
                    <a:pt x="1066888" y="237452"/>
                    <a:pt x="1061579" y="239664"/>
                    <a:pt x="1058481" y="242761"/>
                  </a:cubicBezTo>
                  <a:cubicBezTo>
                    <a:pt x="1054499" y="246743"/>
                    <a:pt x="1053172" y="246743"/>
                    <a:pt x="1053172" y="242761"/>
                  </a:cubicBezTo>
                  <a:cubicBezTo>
                    <a:pt x="1053172" y="238779"/>
                    <a:pt x="1050517" y="238779"/>
                    <a:pt x="1042111" y="242761"/>
                  </a:cubicBezTo>
                  <a:cubicBezTo>
                    <a:pt x="1035916" y="245416"/>
                    <a:pt x="1031049" y="249398"/>
                    <a:pt x="1031049" y="251168"/>
                  </a:cubicBezTo>
                  <a:cubicBezTo>
                    <a:pt x="1031049" y="252937"/>
                    <a:pt x="1027067" y="253380"/>
                    <a:pt x="1022643" y="252052"/>
                  </a:cubicBezTo>
                  <a:cubicBezTo>
                    <a:pt x="1017333" y="250725"/>
                    <a:pt x="1009812" y="253380"/>
                    <a:pt x="1004060" y="259132"/>
                  </a:cubicBezTo>
                  <a:cubicBezTo>
                    <a:pt x="998750" y="263999"/>
                    <a:pt x="992556" y="267096"/>
                    <a:pt x="990786" y="265768"/>
                  </a:cubicBezTo>
                  <a:cubicBezTo>
                    <a:pt x="989016" y="264884"/>
                    <a:pt x="980167" y="268866"/>
                    <a:pt x="970876" y="275060"/>
                  </a:cubicBezTo>
                  <a:cubicBezTo>
                    <a:pt x="961584" y="281254"/>
                    <a:pt x="949196" y="285679"/>
                    <a:pt x="942559" y="285236"/>
                  </a:cubicBezTo>
                  <a:cubicBezTo>
                    <a:pt x="935480" y="284794"/>
                    <a:pt x="927073" y="287006"/>
                    <a:pt x="923091" y="290103"/>
                  </a:cubicBezTo>
                  <a:cubicBezTo>
                    <a:pt x="917782" y="294528"/>
                    <a:pt x="916012" y="294970"/>
                    <a:pt x="916012" y="290546"/>
                  </a:cubicBezTo>
                  <a:cubicBezTo>
                    <a:pt x="916012" y="286564"/>
                    <a:pt x="914242" y="286564"/>
                    <a:pt x="910702" y="289218"/>
                  </a:cubicBezTo>
                  <a:cubicBezTo>
                    <a:pt x="907605" y="291873"/>
                    <a:pt x="901853" y="294085"/>
                    <a:pt x="898314" y="294085"/>
                  </a:cubicBezTo>
                  <a:cubicBezTo>
                    <a:pt x="883270" y="294970"/>
                    <a:pt x="874864" y="298067"/>
                    <a:pt x="869554" y="305147"/>
                  </a:cubicBezTo>
                  <a:cubicBezTo>
                    <a:pt x="866457" y="309129"/>
                    <a:pt x="863360" y="311783"/>
                    <a:pt x="862033" y="310456"/>
                  </a:cubicBezTo>
                  <a:cubicBezTo>
                    <a:pt x="859821" y="307801"/>
                    <a:pt x="826194" y="317093"/>
                    <a:pt x="823097" y="321075"/>
                  </a:cubicBezTo>
                  <a:cubicBezTo>
                    <a:pt x="818673" y="327269"/>
                    <a:pt x="773100" y="344082"/>
                    <a:pt x="770445" y="340543"/>
                  </a:cubicBezTo>
                  <a:cubicBezTo>
                    <a:pt x="766906" y="335676"/>
                    <a:pt x="747880" y="335233"/>
                    <a:pt x="747880" y="340100"/>
                  </a:cubicBezTo>
                  <a:cubicBezTo>
                    <a:pt x="747880" y="341870"/>
                    <a:pt x="745226" y="343640"/>
                    <a:pt x="741686" y="343640"/>
                  </a:cubicBezTo>
                  <a:cubicBezTo>
                    <a:pt x="738146" y="343640"/>
                    <a:pt x="734607" y="345410"/>
                    <a:pt x="733722" y="347622"/>
                  </a:cubicBezTo>
                  <a:cubicBezTo>
                    <a:pt x="733279" y="349834"/>
                    <a:pt x="726643" y="352489"/>
                    <a:pt x="719121" y="352931"/>
                  </a:cubicBezTo>
                  <a:cubicBezTo>
                    <a:pt x="712042" y="353816"/>
                    <a:pt x="702308" y="356914"/>
                    <a:pt x="697441" y="359568"/>
                  </a:cubicBezTo>
                  <a:cubicBezTo>
                    <a:pt x="693016" y="362665"/>
                    <a:pt x="686380" y="363993"/>
                    <a:pt x="683282" y="362665"/>
                  </a:cubicBezTo>
                  <a:cubicBezTo>
                    <a:pt x="679743" y="361338"/>
                    <a:pt x="677088" y="362223"/>
                    <a:pt x="677088" y="364878"/>
                  </a:cubicBezTo>
                  <a:cubicBezTo>
                    <a:pt x="677088" y="367090"/>
                    <a:pt x="668681" y="371072"/>
                    <a:pt x="658505" y="374169"/>
                  </a:cubicBezTo>
                  <a:cubicBezTo>
                    <a:pt x="627091" y="382133"/>
                    <a:pt x="600101" y="388328"/>
                    <a:pt x="593022" y="388770"/>
                  </a:cubicBezTo>
                  <a:cubicBezTo>
                    <a:pt x="589483" y="388770"/>
                    <a:pt x="584616" y="390540"/>
                    <a:pt x="581961" y="392310"/>
                  </a:cubicBezTo>
                  <a:cubicBezTo>
                    <a:pt x="579749" y="393637"/>
                    <a:pt x="571785" y="395407"/>
                    <a:pt x="564705" y="395849"/>
                  </a:cubicBezTo>
                  <a:cubicBezTo>
                    <a:pt x="557626" y="396292"/>
                    <a:pt x="546122" y="399389"/>
                    <a:pt x="539486" y="402928"/>
                  </a:cubicBezTo>
                  <a:cubicBezTo>
                    <a:pt x="532406" y="406468"/>
                    <a:pt x="527097" y="407795"/>
                    <a:pt x="527097" y="406468"/>
                  </a:cubicBezTo>
                  <a:cubicBezTo>
                    <a:pt x="528424" y="397619"/>
                    <a:pt x="525327" y="397619"/>
                    <a:pt x="512496" y="405583"/>
                  </a:cubicBezTo>
                  <a:cubicBezTo>
                    <a:pt x="502762" y="411335"/>
                    <a:pt x="496568" y="412662"/>
                    <a:pt x="490816" y="409565"/>
                  </a:cubicBezTo>
                  <a:cubicBezTo>
                    <a:pt x="485064" y="406468"/>
                    <a:pt x="481524" y="407795"/>
                    <a:pt x="477100" y="413547"/>
                  </a:cubicBezTo>
                  <a:cubicBezTo>
                    <a:pt x="473118" y="419299"/>
                    <a:pt x="465596" y="421511"/>
                    <a:pt x="452765" y="421069"/>
                  </a:cubicBezTo>
                  <a:cubicBezTo>
                    <a:pt x="442146" y="421069"/>
                    <a:pt x="433740" y="422396"/>
                    <a:pt x="433740" y="424609"/>
                  </a:cubicBezTo>
                  <a:cubicBezTo>
                    <a:pt x="433740" y="426378"/>
                    <a:pt x="431527" y="426821"/>
                    <a:pt x="429315" y="425494"/>
                  </a:cubicBezTo>
                  <a:cubicBezTo>
                    <a:pt x="426660" y="423724"/>
                    <a:pt x="425333" y="425051"/>
                    <a:pt x="425775" y="428591"/>
                  </a:cubicBezTo>
                  <a:cubicBezTo>
                    <a:pt x="426660" y="432130"/>
                    <a:pt x="423563" y="433900"/>
                    <a:pt x="417369" y="433458"/>
                  </a:cubicBezTo>
                  <a:cubicBezTo>
                    <a:pt x="411617" y="432573"/>
                    <a:pt x="407193" y="434343"/>
                    <a:pt x="407193" y="437440"/>
                  </a:cubicBezTo>
                  <a:cubicBezTo>
                    <a:pt x="407193" y="440094"/>
                    <a:pt x="405865" y="441422"/>
                    <a:pt x="404538" y="439652"/>
                  </a:cubicBezTo>
                  <a:cubicBezTo>
                    <a:pt x="403210" y="438325"/>
                    <a:pt x="397016" y="439210"/>
                    <a:pt x="390822" y="441422"/>
                  </a:cubicBezTo>
                  <a:cubicBezTo>
                    <a:pt x="381530" y="444961"/>
                    <a:pt x="380203" y="444519"/>
                    <a:pt x="382415" y="438767"/>
                  </a:cubicBezTo>
                  <a:cubicBezTo>
                    <a:pt x="384185" y="433015"/>
                    <a:pt x="383300" y="432573"/>
                    <a:pt x="376221" y="436555"/>
                  </a:cubicBezTo>
                  <a:cubicBezTo>
                    <a:pt x="371354" y="439210"/>
                    <a:pt x="358523" y="441864"/>
                    <a:pt x="347904" y="442307"/>
                  </a:cubicBezTo>
                  <a:cubicBezTo>
                    <a:pt x="337285" y="442749"/>
                    <a:pt x="329321" y="444519"/>
                    <a:pt x="330206" y="446289"/>
                  </a:cubicBezTo>
                  <a:cubicBezTo>
                    <a:pt x="331091" y="447616"/>
                    <a:pt x="322684" y="448943"/>
                    <a:pt x="311623" y="448943"/>
                  </a:cubicBezTo>
                  <a:cubicBezTo>
                    <a:pt x="299234" y="448943"/>
                    <a:pt x="289500" y="451598"/>
                    <a:pt x="287288" y="454695"/>
                  </a:cubicBezTo>
                  <a:cubicBezTo>
                    <a:pt x="285518" y="458235"/>
                    <a:pt x="282421" y="459562"/>
                    <a:pt x="281094" y="457792"/>
                  </a:cubicBezTo>
                  <a:cubicBezTo>
                    <a:pt x="279766" y="456465"/>
                    <a:pt x="264281" y="459120"/>
                    <a:pt x="247025" y="463544"/>
                  </a:cubicBezTo>
                  <a:cubicBezTo>
                    <a:pt x="229327" y="467969"/>
                    <a:pt x="213399" y="470181"/>
                    <a:pt x="211186" y="468854"/>
                  </a:cubicBezTo>
                  <a:cubicBezTo>
                    <a:pt x="208532" y="467526"/>
                    <a:pt x="208089" y="468411"/>
                    <a:pt x="209859" y="471066"/>
                  </a:cubicBezTo>
                  <a:cubicBezTo>
                    <a:pt x="212071" y="474606"/>
                    <a:pt x="208532" y="476375"/>
                    <a:pt x="198355" y="475933"/>
                  </a:cubicBezTo>
                  <a:cubicBezTo>
                    <a:pt x="183312" y="475933"/>
                    <a:pt x="134200" y="483897"/>
                    <a:pt x="128006" y="487879"/>
                  </a:cubicBezTo>
                  <a:cubicBezTo>
                    <a:pt x="125793" y="488764"/>
                    <a:pt x="120484" y="487437"/>
                    <a:pt x="115174" y="484340"/>
                  </a:cubicBezTo>
                  <a:cubicBezTo>
                    <a:pt x="107653" y="479473"/>
                    <a:pt x="104113" y="479915"/>
                    <a:pt x="93052" y="486109"/>
                  </a:cubicBezTo>
                  <a:cubicBezTo>
                    <a:pt x="84203" y="490976"/>
                    <a:pt x="79778" y="491861"/>
                    <a:pt x="79778" y="488764"/>
                  </a:cubicBezTo>
                  <a:cubicBezTo>
                    <a:pt x="79778" y="484782"/>
                    <a:pt x="78451" y="484782"/>
                    <a:pt x="74469" y="488764"/>
                  </a:cubicBezTo>
                  <a:cubicBezTo>
                    <a:pt x="71372" y="491861"/>
                    <a:pt x="65620" y="494074"/>
                    <a:pt x="61195" y="494074"/>
                  </a:cubicBezTo>
                  <a:cubicBezTo>
                    <a:pt x="57213" y="494074"/>
                    <a:pt x="51904" y="496728"/>
                    <a:pt x="50134" y="499825"/>
                  </a:cubicBezTo>
                  <a:cubicBezTo>
                    <a:pt x="47922" y="503365"/>
                    <a:pt x="41727" y="504250"/>
                    <a:pt x="33321" y="50292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="" xmlns:a16="http://schemas.microsoft.com/office/drawing/2014/main" id="{BF398C27-CF2C-489C-9615-568913C0E259}"/>
                </a:ext>
              </a:extLst>
            </p:cNvPr>
            <p:cNvSpPr/>
            <p:nvPr/>
          </p:nvSpPr>
          <p:spPr>
            <a:xfrm flipV="1">
              <a:off x="7383534" y="4782901"/>
              <a:ext cx="7260" cy="8849"/>
            </a:xfrm>
            <a:custGeom>
              <a:avLst/>
              <a:gdLst>
                <a:gd name="connsiteX0" fmla="*/ -9898 w 7260"/>
                <a:gd name="connsiteY0" fmla="*/ 827 h 8849"/>
                <a:gd name="connsiteX1" fmla="*/ -5031 w 7260"/>
                <a:gd name="connsiteY1" fmla="*/ -3598 h 8849"/>
                <a:gd name="connsiteX2" fmla="*/ -3262 w 7260"/>
                <a:gd name="connsiteY2" fmla="*/ 827 h 8849"/>
                <a:gd name="connsiteX3" fmla="*/ -8129 w 7260"/>
                <a:gd name="connsiteY3" fmla="*/ 5251 h 8849"/>
                <a:gd name="connsiteX4" fmla="*/ -9898 w 7260"/>
                <a:gd name="connsiteY4" fmla="*/ 82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9898" y="827"/>
                  </a:moveTo>
                  <a:cubicBezTo>
                    <a:pt x="-9898" y="-1386"/>
                    <a:pt x="-7686" y="-3598"/>
                    <a:pt x="-5031" y="-3598"/>
                  </a:cubicBezTo>
                  <a:cubicBezTo>
                    <a:pt x="-2819" y="-3598"/>
                    <a:pt x="-1934" y="-1386"/>
                    <a:pt x="-3262" y="827"/>
                  </a:cubicBezTo>
                  <a:cubicBezTo>
                    <a:pt x="-4589" y="3481"/>
                    <a:pt x="-6801" y="5251"/>
                    <a:pt x="-8129" y="5251"/>
                  </a:cubicBezTo>
                  <a:cubicBezTo>
                    <a:pt x="-9013" y="5251"/>
                    <a:pt x="-9898" y="3481"/>
                    <a:pt x="-9898" y="8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="" xmlns:a16="http://schemas.microsoft.com/office/drawing/2014/main" id="{A02F9799-FA93-4285-BBEB-B1509BA318B6}"/>
                </a:ext>
              </a:extLst>
            </p:cNvPr>
            <p:cNvSpPr/>
            <p:nvPr/>
          </p:nvSpPr>
          <p:spPr>
            <a:xfrm flipV="1">
              <a:off x="5893320" y="4882569"/>
              <a:ext cx="1556257" cy="494392"/>
            </a:xfrm>
            <a:custGeom>
              <a:avLst/>
              <a:gdLst>
                <a:gd name="connsiteX0" fmla="*/ 26105 w 1556257"/>
                <a:gd name="connsiteY0" fmla="*/ 487337 h 494392"/>
                <a:gd name="connsiteX1" fmla="*/ 5752 w 1556257"/>
                <a:gd name="connsiteY1" fmla="*/ 473621 h 494392"/>
                <a:gd name="connsiteX2" fmla="*/ -8406 w 1556257"/>
                <a:gd name="connsiteY2" fmla="*/ 456808 h 494392"/>
                <a:gd name="connsiteX3" fmla="*/ 29202 w 1556257"/>
                <a:gd name="connsiteY3" fmla="*/ 448401 h 494392"/>
                <a:gd name="connsiteX4" fmla="*/ 65926 w 1556257"/>
                <a:gd name="connsiteY4" fmla="*/ 445747 h 494392"/>
                <a:gd name="connsiteX5" fmla="*/ 82739 w 1556257"/>
                <a:gd name="connsiteY5" fmla="*/ 442650 h 494392"/>
                <a:gd name="connsiteX6" fmla="*/ 101764 w 1556257"/>
                <a:gd name="connsiteY6" fmla="*/ 439995 h 494392"/>
                <a:gd name="connsiteX7" fmla="*/ 122117 w 1556257"/>
                <a:gd name="connsiteY7" fmla="*/ 434685 h 494392"/>
                <a:gd name="connsiteX8" fmla="*/ 149549 w 1556257"/>
                <a:gd name="connsiteY8" fmla="*/ 427606 h 494392"/>
                <a:gd name="connsiteX9" fmla="*/ 178308 w 1556257"/>
                <a:gd name="connsiteY9" fmla="*/ 425394 h 494392"/>
                <a:gd name="connsiteX10" fmla="*/ 200431 w 1556257"/>
                <a:gd name="connsiteY10" fmla="*/ 423624 h 494392"/>
                <a:gd name="connsiteX11" fmla="*/ 210607 w 1556257"/>
                <a:gd name="connsiteY11" fmla="*/ 420527 h 494392"/>
                <a:gd name="connsiteX12" fmla="*/ 223881 w 1556257"/>
                <a:gd name="connsiteY12" fmla="*/ 416102 h 494392"/>
                <a:gd name="connsiteX13" fmla="*/ 252640 w 1556257"/>
                <a:gd name="connsiteY13" fmla="*/ 408138 h 494392"/>
                <a:gd name="connsiteX14" fmla="*/ 332724 w 1556257"/>
                <a:gd name="connsiteY14" fmla="*/ 404599 h 494392"/>
                <a:gd name="connsiteX15" fmla="*/ 344670 w 1556257"/>
                <a:gd name="connsiteY15" fmla="*/ 399732 h 494392"/>
                <a:gd name="connsiteX16" fmla="*/ 355731 w 1556257"/>
                <a:gd name="connsiteY16" fmla="*/ 397519 h 494392"/>
                <a:gd name="connsiteX17" fmla="*/ 373872 w 1556257"/>
                <a:gd name="connsiteY17" fmla="*/ 391768 h 494392"/>
                <a:gd name="connsiteX18" fmla="*/ 389800 w 1556257"/>
                <a:gd name="connsiteY18" fmla="*/ 383361 h 494392"/>
                <a:gd name="connsiteX19" fmla="*/ 395110 w 1556257"/>
                <a:gd name="connsiteY19" fmla="*/ 378052 h 494392"/>
                <a:gd name="connsiteX20" fmla="*/ 398207 w 1556257"/>
                <a:gd name="connsiteY20" fmla="*/ 377609 h 494392"/>
                <a:gd name="connsiteX21" fmla="*/ 410153 w 1556257"/>
                <a:gd name="connsiteY21" fmla="*/ 378052 h 494392"/>
                <a:gd name="connsiteX22" fmla="*/ 415462 w 1556257"/>
                <a:gd name="connsiteY22" fmla="*/ 378494 h 494392"/>
                <a:gd name="connsiteX23" fmla="*/ 422099 w 1556257"/>
                <a:gd name="connsiteY23" fmla="*/ 378936 h 494392"/>
                <a:gd name="connsiteX24" fmla="*/ 428736 w 1556257"/>
                <a:gd name="connsiteY24" fmla="*/ 376282 h 494392"/>
                <a:gd name="connsiteX25" fmla="*/ 439797 w 1556257"/>
                <a:gd name="connsiteY25" fmla="*/ 371857 h 494392"/>
                <a:gd name="connsiteX26" fmla="*/ 450859 w 1556257"/>
                <a:gd name="connsiteY26" fmla="*/ 370530 h 494392"/>
                <a:gd name="connsiteX27" fmla="*/ 454398 w 1556257"/>
                <a:gd name="connsiteY27" fmla="*/ 372300 h 494392"/>
                <a:gd name="connsiteX28" fmla="*/ 496874 w 1556257"/>
                <a:gd name="connsiteY28" fmla="*/ 358141 h 494392"/>
                <a:gd name="connsiteX29" fmla="*/ 512802 w 1556257"/>
                <a:gd name="connsiteY29" fmla="*/ 356814 h 494392"/>
                <a:gd name="connsiteX30" fmla="*/ 523863 w 1556257"/>
                <a:gd name="connsiteY30" fmla="*/ 350620 h 494392"/>
                <a:gd name="connsiteX31" fmla="*/ 534924 w 1556257"/>
                <a:gd name="connsiteY31" fmla="*/ 343983 h 494392"/>
                <a:gd name="connsiteX32" fmla="*/ 543773 w 1556257"/>
                <a:gd name="connsiteY32" fmla="*/ 342213 h 494392"/>
                <a:gd name="connsiteX33" fmla="*/ 552622 w 1556257"/>
                <a:gd name="connsiteY33" fmla="*/ 349292 h 494392"/>
                <a:gd name="connsiteX34" fmla="*/ 562799 w 1556257"/>
                <a:gd name="connsiteY34" fmla="*/ 344868 h 494392"/>
                <a:gd name="connsiteX35" fmla="*/ 589346 w 1556257"/>
                <a:gd name="connsiteY35" fmla="*/ 337788 h 494392"/>
                <a:gd name="connsiteX36" fmla="*/ 605717 w 1556257"/>
                <a:gd name="connsiteY36" fmla="*/ 335576 h 494392"/>
                <a:gd name="connsiteX37" fmla="*/ 615008 w 1556257"/>
                <a:gd name="connsiteY37" fmla="*/ 328939 h 494392"/>
                <a:gd name="connsiteX38" fmla="*/ 621202 w 1556257"/>
                <a:gd name="connsiteY38" fmla="*/ 321860 h 494392"/>
                <a:gd name="connsiteX39" fmla="*/ 636246 w 1556257"/>
                <a:gd name="connsiteY39" fmla="*/ 316993 h 494392"/>
                <a:gd name="connsiteX40" fmla="*/ 654386 w 1556257"/>
                <a:gd name="connsiteY40" fmla="*/ 313011 h 494392"/>
                <a:gd name="connsiteX41" fmla="*/ 666775 w 1556257"/>
                <a:gd name="connsiteY41" fmla="*/ 309914 h 494392"/>
                <a:gd name="connsiteX42" fmla="*/ 693322 w 1556257"/>
                <a:gd name="connsiteY42" fmla="*/ 307702 h 494392"/>
                <a:gd name="connsiteX43" fmla="*/ 707480 w 1556257"/>
                <a:gd name="connsiteY43" fmla="*/ 309029 h 494392"/>
                <a:gd name="connsiteX44" fmla="*/ 711905 w 1556257"/>
                <a:gd name="connsiteY44" fmla="*/ 310356 h 494392"/>
                <a:gd name="connsiteX45" fmla="*/ 716330 w 1556257"/>
                <a:gd name="connsiteY45" fmla="*/ 297968 h 494392"/>
                <a:gd name="connsiteX46" fmla="*/ 720754 w 1556257"/>
                <a:gd name="connsiteY46" fmla="*/ 294871 h 494392"/>
                <a:gd name="connsiteX47" fmla="*/ 725179 w 1556257"/>
                <a:gd name="connsiteY47" fmla="*/ 296640 h 494392"/>
                <a:gd name="connsiteX48" fmla="*/ 753938 w 1556257"/>
                <a:gd name="connsiteY48" fmla="*/ 288234 h 494392"/>
                <a:gd name="connsiteX49" fmla="*/ 782697 w 1556257"/>
                <a:gd name="connsiteY49" fmla="*/ 281597 h 494392"/>
                <a:gd name="connsiteX50" fmla="*/ 820306 w 1556257"/>
                <a:gd name="connsiteY50" fmla="*/ 270978 h 494392"/>
                <a:gd name="connsiteX51" fmla="*/ 828270 w 1556257"/>
                <a:gd name="connsiteY51" fmla="*/ 264784 h 494392"/>
                <a:gd name="connsiteX52" fmla="*/ 840658 w 1556257"/>
                <a:gd name="connsiteY52" fmla="*/ 261687 h 494392"/>
                <a:gd name="connsiteX53" fmla="*/ 849065 w 1556257"/>
                <a:gd name="connsiteY53" fmla="*/ 259917 h 494392"/>
                <a:gd name="connsiteX54" fmla="*/ 853932 w 1556257"/>
                <a:gd name="connsiteY54" fmla="*/ 255050 h 494392"/>
                <a:gd name="connsiteX55" fmla="*/ 855259 w 1556257"/>
                <a:gd name="connsiteY55" fmla="*/ 259917 h 494392"/>
                <a:gd name="connsiteX56" fmla="*/ 861896 w 1556257"/>
                <a:gd name="connsiteY56" fmla="*/ 259917 h 494392"/>
                <a:gd name="connsiteX57" fmla="*/ 871188 w 1556257"/>
                <a:gd name="connsiteY57" fmla="*/ 250183 h 494392"/>
                <a:gd name="connsiteX58" fmla="*/ 888443 w 1556257"/>
                <a:gd name="connsiteY58" fmla="*/ 247086 h 494392"/>
                <a:gd name="connsiteX59" fmla="*/ 903487 w 1556257"/>
                <a:gd name="connsiteY59" fmla="*/ 244431 h 494392"/>
                <a:gd name="connsiteX60" fmla="*/ 910123 w 1556257"/>
                <a:gd name="connsiteY60" fmla="*/ 242661 h 494392"/>
                <a:gd name="connsiteX61" fmla="*/ 923397 w 1556257"/>
                <a:gd name="connsiteY61" fmla="*/ 239122 h 494392"/>
                <a:gd name="connsiteX62" fmla="*/ 940210 w 1556257"/>
                <a:gd name="connsiteY62" fmla="*/ 231158 h 494392"/>
                <a:gd name="connsiteX63" fmla="*/ 977376 w 1556257"/>
                <a:gd name="connsiteY63" fmla="*/ 220096 h 494392"/>
                <a:gd name="connsiteX64" fmla="*/ 1011445 w 1556257"/>
                <a:gd name="connsiteY64" fmla="*/ 210805 h 494392"/>
                <a:gd name="connsiteX65" fmla="*/ 1022506 w 1556257"/>
                <a:gd name="connsiteY65" fmla="*/ 206823 h 494392"/>
                <a:gd name="connsiteX66" fmla="*/ 1041531 w 1556257"/>
                <a:gd name="connsiteY66" fmla="*/ 199744 h 494392"/>
                <a:gd name="connsiteX67" fmla="*/ 1063654 w 1556257"/>
                <a:gd name="connsiteY67" fmla="*/ 195319 h 494392"/>
                <a:gd name="connsiteX68" fmla="*/ 1083122 w 1556257"/>
                <a:gd name="connsiteY68" fmla="*/ 181603 h 494392"/>
                <a:gd name="connsiteX69" fmla="*/ 1086219 w 1556257"/>
                <a:gd name="connsiteY69" fmla="*/ 174966 h 494392"/>
                <a:gd name="connsiteX70" fmla="*/ 1107899 w 1556257"/>
                <a:gd name="connsiteY70" fmla="*/ 172754 h 494392"/>
                <a:gd name="connsiteX71" fmla="*/ 1128694 w 1556257"/>
                <a:gd name="connsiteY71" fmla="*/ 170542 h 494392"/>
                <a:gd name="connsiteX72" fmla="*/ 1141526 w 1556257"/>
                <a:gd name="connsiteY72" fmla="*/ 163905 h 494392"/>
                <a:gd name="connsiteX73" fmla="*/ 1153914 w 1556257"/>
                <a:gd name="connsiteY73" fmla="*/ 157711 h 494392"/>
                <a:gd name="connsiteX74" fmla="*/ 1175594 w 1556257"/>
                <a:gd name="connsiteY74" fmla="*/ 148862 h 494392"/>
                <a:gd name="connsiteX75" fmla="*/ 1189753 w 1556257"/>
                <a:gd name="connsiteY75" fmla="*/ 144437 h 494392"/>
                <a:gd name="connsiteX76" fmla="*/ 1188868 w 1556257"/>
                <a:gd name="connsiteY76" fmla="*/ 148862 h 494392"/>
                <a:gd name="connsiteX77" fmla="*/ 1196832 w 1556257"/>
                <a:gd name="connsiteY77" fmla="*/ 143110 h 494392"/>
                <a:gd name="connsiteX78" fmla="*/ 1204354 w 1556257"/>
                <a:gd name="connsiteY78" fmla="*/ 136473 h 494392"/>
                <a:gd name="connsiteX79" fmla="*/ 1235768 w 1556257"/>
                <a:gd name="connsiteY79" fmla="*/ 126297 h 494392"/>
                <a:gd name="connsiteX80" fmla="*/ 1240192 w 1556257"/>
                <a:gd name="connsiteY80" fmla="*/ 121872 h 494392"/>
                <a:gd name="connsiteX81" fmla="*/ 1300366 w 1556257"/>
                <a:gd name="connsiteY81" fmla="*/ 96652 h 494392"/>
                <a:gd name="connsiteX82" fmla="*/ 1306560 w 1556257"/>
                <a:gd name="connsiteY82" fmla="*/ 92670 h 494392"/>
                <a:gd name="connsiteX83" fmla="*/ 1333107 w 1556257"/>
                <a:gd name="connsiteY83" fmla="*/ 84706 h 494392"/>
                <a:gd name="connsiteX84" fmla="*/ 1368946 w 1556257"/>
                <a:gd name="connsiteY84" fmla="*/ 70990 h 494392"/>
                <a:gd name="connsiteX85" fmla="*/ 1384431 w 1556257"/>
                <a:gd name="connsiteY85" fmla="*/ 65238 h 494392"/>
                <a:gd name="connsiteX86" fmla="*/ 1399917 w 1556257"/>
                <a:gd name="connsiteY86" fmla="*/ 56389 h 494392"/>
                <a:gd name="connsiteX87" fmla="*/ 1415403 w 1556257"/>
                <a:gd name="connsiteY87" fmla="*/ 46655 h 494392"/>
                <a:gd name="connsiteX88" fmla="*/ 1426464 w 1556257"/>
                <a:gd name="connsiteY88" fmla="*/ 42673 h 494392"/>
                <a:gd name="connsiteX89" fmla="*/ 1464958 w 1556257"/>
                <a:gd name="connsiteY89" fmla="*/ 23205 h 494392"/>
                <a:gd name="connsiteX90" fmla="*/ 1480443 w 1556257"/>
                <a:gd name="connsiteY90" fmla="*/ 17011 h 494392"/>
                <a:gd name="connsiteX91" fmla="*/ 1495044 w 1556257"/>
                <a:gd name="connsiteY91" fmla="*/ 12587 h 494392"/>
                <a:gd name="connsiteX92" fmla="*/ 1533095 w 1556257"/>
                <a:gd name="connsiteY92" fmla="*/ -2014 h 494392"/>
                <a:gd name="connsiteX93" fmla="*/ 1536192 w 1556257"/>
                <a:gd name="connsiteY93" fmla="*/ 28515 h 494392"/>
                <a:gd name="connsiteX94" fmla="*/ 1518494 w 1556257"/>
                <a:gd name="connsiteY94" fmla="*/ 33824 h 494392"/>
                <a:gd name="connsiteX95" fmla="*/ 1515397 w 1556257"/>
                <a:gd name="connsiteY95" fmla="*/ 40461 h 494392"/>
                <a:gd name="connsiteX96" fmla="*/ 1508760 w 1556257"/>
                <a:gd name="connsiteY96" fmla="*/ 47098 h 494392"/>
                <a:gd name="connsiteX97" fmla="*/ 1496814 w 1556257"/>
                <a:gd name="connsiteY97" fmla="*/ 53292 h 494392"/>
                <a:gd name="connsiteX98" fmla="*/ 1480443 w 1556257"/>
                <a:gd name="connsiteY98" fmla="*/ 58602 h 494392"/>
                <a:gd name="connsiteX99" fmla="*/ 1460533 w 1556257"/>
                <a:gd name="connsiteY99" fmla="*/ 65681 h 494392"/>
                <a:gd name="connsiteX100" fmla="*/ 1398590 w 1556257"/>
                <a:gd name="connsiteY100" fmla="*/ 100192 h 494392"/>
                <a:gd name="connsiteX101" fmla="*/ 1383547 w 1556257"/>
                <a:gd name="connsiteY101" fmla="*/ 105944 h 494392"/>
                <a:gd name="connsiteX102" fmla="*/ 1367176 w 1556257"/>
                <a:gd name="connsiteY102" fmla="*/ 117005 h 494392"/>
                <a:gd name="connsiteX103" fmla="*/ 1359654 w 1556257"/>
                <a:gd name="connsiteY103" fmla="*/ 115678 h 494392"/>
                <a:gd name="connsiteX104" fmla="*/ 1348593 w 1556257"/>
                <a:gd name="connsiteY104" fmla="*/ 121430 h 494392"/>
                <a:gd name="connsiteX105" fmla="*/ 1331337 w 1556257"/>
                <a:gd name="connsiteY105" fmla="*/ 133376 h 494392"/>
                <a:gd name="connsiteX106" fmla="*/ 1313197 w 1556257"/>
                <a:gd name="connsiteY106" fmla="*/ 137800 h 494392"/>
                <a:gd name="connsiteX107" fmla="*/ 1302578 w 1556257"/>
                <a:gd name="connsiteY107" fmla="*/ 144437 h 494392"/>
                <a:gd name="connsiteX108" fmla="*/ 1274703 w 1556257"/>
                <a:gd name="connsiteY108" fmla="*/ 155941 h 494392"/>
                <a:gd name="connsiteX109" fmla="*/ 1223379 w 1556257"/>
                <a:gd name="connsiteY109" fmla="*/ 177621 h 494392"/>
                <a:gd name="connsiteX110" fmla="*/ 1189753 w 1556257"/>
                <a:gd name="connsiteY110" fmla="*/ 187797 h 494392"/>
                <a:gd name="connsiteX111" fmla="*/ 1172940 w 1556257"/>
                <a:gd name="connsiteY111" fmla="*/ 192222 h 494392"/>
                <a:gd name="connsiteX112" fmla="*/ 1156126 w 1556257"/>
                <a:gd name="connsiteY112" fmla="*/ 197531 h 494392"/>
                <a:gd name="connsiteX113" fmla="*/ 1129579 w 1556257"/>
                <a:gd name="connsiteY113" fmla="*/ 208593 h 494392"/>
                <a:gd name="connsiteX114" fmla="*/ 1110111 w 1556257"/>
                <a:gd name="connsiteY114" fmla="*/ 219654 h 494392"/>
                <a:gd name="connsiteX115" fmla="*/ 1095953 w 1556257"/>
                <a:gd name="connsiteY115" fmla="*/ 225406 h 494392"/>
                <a:gd name="connsiteX116" fmla="*/ 1053920 w 1556257"/>
                <a:gd name="connsiteY116" fmla="*/ 234255 h 494392"/>
                <a:gd name="connsiteX117" fmla="*/ 1050823 w 1556257"/>
                <a:gd name="connsiteY117" fmla="*/ 238237 h 494392"/>
                <a:gd name="connsiteX118" fmla="*/ 1048611 w 1556257"/>
                <a:gd name="connsiteY118" fmla="*/ 241776 h 494392"/>
                <a:gd name="connsiteX119" fmla="*/ 1043744 w 1556257"/>
                <a:gd name="connsiteY119" fmla="*/ 249741 h 494392"/>
                <a:gd name="connsiteX120" fmla="*/ 1040204 w 1556257"/>
                <a:gd name="connsiteY120" fmla="*/ 252838 h 494392"/>
                <a:gd name="connsiteX121" fmla="*/ 1003481 w 1556257"/>
                <a:gd name="connsiteY121" fmla="*/ 251068 h 494392"/>
                <a:gd name="connsiteX122" fmla="*/ 983570 w 1556257"/>
                <a:gd name="connsiteY122" fmla="*/ 258147 h 494392"/>
                <a:gd name="connsiteX123" fmla="*/ 963660 w 1556257"/>
                <a:gd name="connsiteY123" fmla="*/ 264784 h 494392"/>
                <a:gd name="connsiteX124" fmla="*/ 945519 w 1556257"/>
                <a:gd name="connsiteY124" fmla="*/ 269651 h 494392"/>
                <a:gd name="connsiteX125" fmla="*/ 922512 w 1556257"/>
                <a:gd name="connsiteY125" fmla="*/ 276730 h 494392"/>
                <a:gd name="connsiteX126" fmla="*/ 917203 w 1556257"/>
                <a:gd name="connsiteY126" fmla="*/ 278500 h 494392"/>
                <a:gd name="connsiteX127" fmla="*/ 908354 w 1556257"/>
                <a:gd name="connsiteY127" fmla="*/ 279385 h 494392"/>
                <a:gd name="connsiteX128" fmla="*/ 891098 w 1556257"/>
                <a:gd name="connsiteY128" fmla="*/ 286022 h 494392"/>
                <a:gd name="connsiteX129" fmla="*/ 877824 w 1556257"/>
                <a:gd name="connsiteY129" fmla="*/ 290446 h 494392"/>
                <a:gd name="connsiteX130" fmla="*/ 867648 w 1556257"/>
                <a:gd name="connsiteY130" fmla="*/ 293986 h 494392"/>
                <a:gd name="connsiteX131" fmla="*/ 861011 w 1556257"/>
                <a:gd name="connsiteY131" fmla="*/ 297525 h 494392"/>
                <a:gd name="connsiteX132" fmla="*/ 840216 w 1556257"/>
                <a:gd name="connsiteY132" fmla="*/ 305490 h 494392"/>
                <a:gd name="connsiteX133" fmla="*/ 815881 w 1556257"/>
                <a:gd name="connsiteY133" fmla="*/ 312569 h 494392"/>
                <a:gd name="connsiteX134" fmla="*/ 807032 w 1556257"/>
                <a:gd name="connsiteY134" fmla="*/ 314339 h 494392"/>
                <a:gd name="connsiteX135" fmla="*/ 786679 w 1556257"/>
                <a:gd name="connsiteY135" fmla="*/ 318763 h 494392"/>
                <a:gd name="connsiteX136" fmla="*/ 766769 w 1556257"/>
                <a:gd name="connsiteY136" fmla="*/ 325842 h 494392"/>
                <a:gd name="connsiteX137" fmla="*/ 759690 w 1556257"/>
                <a:gd name="connsiteY137" fmla="*/ 330267 h 494392"/>
                <a:gd name="connsiteX138" fmla="*/ 749513 w 1556257"/>
                <a:gd name="connsiteY138" fmla="*/ 336019 h 494392"/>
                <a:gd name="connsiteX139" fmla="*/ 735355 w 1556257"/>
                <a:gd name="connsiteY139" fmla="*/ 340443 h 494392"/>
                <a:gd name="connsiteX140" fmla="*/ 727391 w 1556257"/>
                <a:gd name="connsiteY140" fmla="*/ 339116 h 494392"/>
                <a:gd name="connsiteX141" fmla="*/ 704383 w 1556257"/>
                <a:gd name="connsiteY141" fmla="*/ 340443 h 494392"/>
                <a:gd name="connsiteX142" fmla="*/ 698631 w 1556257"/>
                <a:gd name="connsiteY142" fmla="*/ 341328 h 494392"/>
                <a:gd name="connsiteX143" fmla="*/ 682261 w 1556257"/>
                <a:gd name="connsiteY143" fmla="*/ 345753 h 494392"/>
                <a:gd name="connsiteX144" fmla="*/ 664120 w 1556257"/>
                <a:gd name="connsiteY144" fmla="*/ 350177 h 494392"/>
                <a:gd name="connsiteX145" fmla="*/ 653944 w 1556257"/>
                <a:gd name="connsiteY145" fmla="*/ 355044 h 494392"/>
                <a:gd name="connsiteX146" fmla="*/ 636246 w 1556257"/>
                <a:gd name="connsiteY146" fmla="*/ 362123 h 494392"/>
                <a:gd name="connsiteX147" fmla="*/ 595540 w 1556257"/>
                <a:gd name="connsiteY147" fmla="*/ 370530 h 494392"/>
                <a:gd name="connsiteX148" fmla="*/ 559259 w 1556257"/>
                <a:gd name="connsiteY148" fmla="*/ 375839 h 494392"/>
                <a:gd name="connsiteX149" fmla="*/ 552622 w 1556257"/>
                <a:gd name="connsiteY149" fmla="*/ 378936 h 494392"/>
                <a:gd name="connsiteX150" fmla="*/ 542888 w 1556257"/>
                <a:gd name="connsiteY150" fmla="*/ 382919 h 494392"/>
                <a:gd name="connsiteX151" fmla="*/ 526075 w 1556257"/>
                <a:gd name="connsiteY151" fmla="*/ 384688 h 494392"/>
                <a:gd name="connsiteX152" fmla="*/ 488024 w 1556257"/>
                <a:gd name="connsiteY152" fmla="*/ 392652 h 494392"/>
                <a:gd name="connsiteX153" fmla="*/ 480060 w 1556257"/>
                <a:gd name="connsiteY153" fmla="*/ 398847 h 494392"/>
                <a:gd name="connsiteX154" fmla="*/ 466344 w 1556257"/>
                <a:gd name="connsiteY154" fmla="*/ 402829 h 494392"/>
                <a:gd name="connsiteX155" fmla="*/ 455283 w 1556257"/>
                <a:gd name="connsiteY155" fmla="*/ 404156 h 494392"/>
                <a:gd name="connsiteX156" fmla="*/ 439355 w 1556257"/>
                <a:gd name="connsiteY156" fmla="*/ 407696 h 494392"/>
                <a:gd name="connsiteX157" fmla="*/ 421657 w 1556257"/>
                <a:gd name="connsiteY157" fmla="*/ 410793 h 494392"/>
                <a:gd name="connsiteX158" fmla="*/ 415020 w 1556257"/>
                <a:gd name="connsiteY158" fmla="*/ 411678 h 494392"/>
                <a:gd name="connsiteX159" fmla="*/ 404401 w 1556257"/>
                <a:gd name="connsiteY159" fmla="*/ 414333 h 494392"/>
                <a:gd name="connsiteX160" fmla="*/ 397764 w 1556257"/>
                <a:gd name="connsiteY160" fmla="*/ 414333 h 494392"/>
                <a:gd name="connsiteX161" fmla="*/ 388915 w 1556257"/>
                <a:gd name="connsiteY161" fmla="*/ 416545 h 494392"/>
                <a:gd name="connsiteX162" fmla="*/ 370775 w 1556257"/>
                <a:gd name="connsiteY162" fmla="*/ 421854 h 494392"/>
                <a:gd name="connsiteX163" fmla="*/ 351307 w 1556257"/>
                <a:gd name="connsiteY163" fmla="*/ 425836 h 494392"/>
                <a:gd name="connsiteX164" fmla="*/ 321663 w 1556257"/>
                <a:gd name="connsiteY164" fmla="*/ 432031 h 494392"/>
                <a:gd name="connsiteX165" fmla="*/ 256180 w 1556257"/>
                <a:gd name="connsiteY165" fmla="*/ 440437 h 494392"/>
                <a:gd name="connsiteX166" fmla="*/ 247331 w 1556257"/>
                <a:gd name="connsiteY166" fmla="*/ 444419 h 494392"/>
                <a:gd name="connsiteX167" fmla="*/ 209280 w 1556257"/>
                <a:gd name="connsiteY167" fmla="*/ 451056 h 494392"/>
                <a:gd name="connsiteX168" fmla="*/ 200431 w 1556257"/>
                <a:gd name="connsiteY168" fmla="*/ 451056 h 494392"/>
                <a:gd name="connsiteX169" fmla="*/ 194237 w 1556257"/>
                <a:gd name="connsiteY169" fmla="*/ 453711 h 494392"/>
                <a:gd name="connsiteX170" fmla="*/ 182290 w 1556257"/>
                <a:gd name="connsiteY170" fmla="*/ 458578 h 494392"/>
                <a:gd name="connsiteX171" fmla="*/ 139373 w 1556257"/>
                <a:gd name="connsiteY171" fmla="*/ 467869 h 494392"/>
                <a:gd name="connsiteX172" fmla="*/ 129196 w 1556257"/>
                <a:gd name="connsiteY172" fmla="*/ 471409 h 494392"/>
                <a:gd name="connsiteX173" fmla="*/ 80527 w 1556257"/>
                <a:gd name="connsiteY173" fmla="*/ 481585 h 494392"/>
                <a:gd name="connsiteX174" fmla="*/ 74775 w 1556257"/>
                <a:gd name="connsiteY174" fmla="*/ 481143 h 494392"/>
                <a:gd name="connsiteX175" fmla="*/ 61501 w 1556257"/>
                <a:gd name="connsiteY175" fmla="*/ 481585 h 494392"/>
                <a:gd name="connsiteX176" fmla="*/ 48228 w 1556257"/>
                <a:gd name="connsiteY176" fmla="*/ 486010 h 494392"/>
                <a:gd name="connsiteX177" fmla="*/ 34512 w 1556257"/>
                <a:gd name="connsiteY177" fmla="*/ 490877 h 494392"/>
                <a:gd name="connsiteX178" fmla="*/ 26105 w 1556257"/>
                <a:gd name="connsiteY178" fmla="*/ 487337 h 49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556257" h="494392">
                  <a:moveTo>
                    <a:pt x="26105" y="487337"/>
                  </a:moveTo>
                  <a:cubicBezTo>
                    <a:pt x="23008" y="483798"/>
                    <a:pt x="13716" y="477161"/>
                    <a:pt x="5752" y="473621"/>
                  </a:cubicBezTo>
                  <a:cubicBezTo>
                    <a:pt x="-5309" y="468312"/>
                    <a:pt x="-8849" y="463887"/>
                    <a:pt x="-8406" y="456808"/>
                  </a:cubicBezTo>
                  <a:cubicBezTo>
                    <a:pt x="-7521" y="447074"/>
                    <a:pt x="-6194" y="446632"/>
                    <a:pt x="29202" y="448401"/>
                  </a:cubicBezTo>
                  <a:cubicBezTo>
                    <a:pt x="49555" y="448844"/>
                    <a:pt x="65926" y="447959"/>
                    <a:pt x="65926" y="445747"/>
                  </a:cubicBezTo>
                  <a:cubicBezTo>
                    <a:pt x="65926" y="443534"/>
                    <a:pt x="73447" y="442207"/>
                    <a:pt x="82739" y="442650"/>
                  </a:cubicBezTo>
                  <a:cubicBezTo>
                    <a:pt x="91588" y="443092"/>
                    <a:pt x="100437" y="441765"/>
                    <a:pt x="101764" y="439995"/>
                  </a:cubicBezTo>
                  <a:cubicBezTo>
                    <a:pt x="103092" y="437783"/>
                    <a:pt x="112383" y="435570"/>
                    <a:pt x="122117" y="434685"/>
                  </a:cubicBezTo>
                  <a:cubicBezTo>
                    <a:pt x="132293" y="433358"/>
                    <a:pt x="144682" y="430261"/>
                    <a:pt x="149549" y="427606"/>
                  </a:cubicBezTo>
                  <a:cubicBezTo>
                    <a:pt x="154858" y="424951"/>
                    <a:pt x="167689" y="424067"/>
                    <a:pt x="178308" y="425394"/>
                  </a:cubicBezTo>
                  <a:cubicBezTo>
                    <a:pt x="189370" y="426721"/>
                    <a:pt x="199104" y="425836"/>
                    <a:pt x="200431" y="423624"/>
                  </a:cubicBezTo>
                  <a:cubicBezTo>
                    <a:pt x="202201" y="421412"/>
                    <a:pt x="206625" y="420084"/>
                    <a:pt x="210607" y="420527"/>
                  </a:cubicBezTo>
                  <a:cubicBezTo>
                    <a:pt x="215032" y="421412"/>
                    <a:pt x="220784" y="419200"/>
                    <a:pt x="223881" y="416102"/>
                  </a:cubicBezTo>
                  <a:cubicBezTo>
                    <a:pt x="226978" y="413005"/>
                    <a:pt x="240252" y="409466"/>
                    <a:pt x="252640" y="408138"/>
                  </a:cubicBezTo>
                  <a:cubicBezTo>
                    <a:pt x="273435" y="406368"/>
                    <a:pt x="286709" y="405926"/>
                    <a:pt x="332724" y="404599"/>
                  </a:cubicBezTo>
                  <a:cubicBezTo>
                    <a:pt x="339361" y="404156"/>
                    <a:pt x="344670" y="402386"/>
                    <a:pt x="344670" y="399732"/>
                  </a:cubicBezTo>
                  <a:cubicBezTo>
                    <a:pt x="344670" y="397519"/>
                    <a:pt x="349537" y="396635"/>
                    <a:pt x="355731" y="397519"/>
                  </a:cubicBezTo>
                  <a:cubicBezTo>
                    <a:pt x="362811" y="398847"/>
                    <a:pt x="369005" y="397077"/>
                    <a:pt x="373872" y="391768"/>
                  </a:cubicBezTo>
                  <a:cubicBezTo>
                    <a:pt x="378296" y="386901"/>
                    <a:pt x="385376" y="383361"/>
                    <a:pt x="389800" y="383361"/>
                  </a:cubicBezTo>
                  <a:cubicBezTo>
                    <a:pt x="395552" y="383361"/>
                    <a:pt x="397322" y="381591"/>
                    <a:pt x="395110" y="378052"/>
                  </a:cubicBezTo>
                  <a:cubicBezTo>
                    <a:pt x="392455" y="373627"/>
                    <a:pt x="392897" y="373627"/>
                    <a:pt x="398207" y="377609"/>
                  </a:cubicBezTo>
                  <a:cubicBezTo>
                    <a:pt x="403516" y="382034"/>
                    <a:pt x="406171" y="382034"/>
                    <a:pt x="410153" y="378052"/>
                  </a:cubicBezTo>
                  <a:cubicBezTo>
                    <a:pt x="414135" y="374070"/>
                    <a:pt x="415462" y="374070"/>
                    <a:pt x="415462" y="378494"/>
                  </a:cubicBezTo>
                  <a:cubicBezTo>
                    <a:pt x="415462" y="383361"/>
                    <a:pt x="416790" y="383361"/>
                    <a:pt x="422099" y="378936"/>
                  </a:cubicBezTo>
                  <a:cubicBezTo>
                    <a:pt x="425639" y="375839"/>
                    <a:pt x="428736" y="374512"/>
                    <a:pt x="428736" y="376282"/>
                  </a:cubicBezTo>
                  <a:cubicBezTo>
                    <a:pt x="428736" y="378052"/>
                    <a:pt x="433603" y="375839"/>
                    <a:pt x="439797" y="371857"/>
                  </a:cubicBezTo>
                  <a:cubicBezTo>
                    <a:pt x="448646" y="366105"/>
                    <a:pt x="450859" y="366105"/>
                    <a:pt x="450859" y="370530"/>
                  </a:cubicBezTo>
                  <a:cubicBezTo>
                    <a:pt x="450859" y="374512"/>
                    <a:pt x="452186" y="374954"/>
                    <a:pt x="454398" y="372300"/>
                  </a:cubicBezTo>
                  <a:cubicBezTo>
                    <a:pt x="461477" y="362566"/>
                    <a:pt x="481830" y="355487"/>
                    <a:pt x="496874" y="358141"/>
                  </a:cubicBezTo>
                  <a:cubicBezTo>
                    <a:pt x="505723" y="359469"/>
                    <a:pt x="512802" y="359026"/>
                    <a:pt x="512802" y="356814"/>
                  </a:cubicBezTo>
                  <a:cubicBezTo>
                    <a:pt x="512802" y="355044"/>
                    <a:pt x="517669" y="351947"/>
                    <a:pt x="523863" y="350620"/>
                  </a:cubicBezTo>
                  <a:cubicBezTo>
                    <a:pt x="530057" y="348850"/>
                    <a:pt x="534924" y="346195"/>
                    <a:pt x="534924" y="343983"/>
                  </a:cubicBezTo>
                  <a:cubicBezTo>
                    <a:pt x="534924" y="341771"/>
                    <a:pt x="538906" y="340886"/>
                    <a:pt x="543773" y="342213"/>
                  </a:cubicBezTo>
                  <a:cubicBezTo>
                    <a:pt x="548640" y="343540"/>
                    <a:pt x="552622" y="346638"/>
                    <a:pt x="552622" y="349292"/>
                  </a:cubicBezTo>
                  <a:cubicBezTo>
                    <a:pt x="552622" y="351947"/>
                    <a:pt x="557047" y="349735"/>
                    <a:pt x="562799" y="344868"/>
                  </a:cubicBezTo>
                  <a:cubicBezTo>
                    <a:pt x="569878" y="338231"/>
                    <a:pt x="576515" y="336461"/>
                    <a:pt x="589346" y="337788"/>
                  </a:cubicBezTo>
                  <a:cubicBezTo>
                    <a:pt x="598637" y="339116"/>
                    <a:pt x="605717" y="338231"/>
                    <a:pt x="605717" y="335576"/>
                  </a:cubicBezTo>
                  <a:cubicBezTo>
                    <a:pt x="605717" y="333364"/>
                    <a:pt x="609699" y="330267"/>
                    <a:pt x="615008" y="328939"/>
                  </a:cubicBezTo>
                  <a:cubicBezTo>
                    <a:pt x="620318" y="327612"/>
                    <a:pt x="622972" y="324515"/>
                    <a:pt x="621202" y="321860"/>
                  </a:cubicBezTo>
                  <a:cubicBezTo>
                    <a:pt x="619433" y="318763"/>
                    <a:pt x="624742" y="316993"/>
                    <a:pt x="636246" y="316993"/>
                  </a:cubicBezTo>
                  <a:cubicBezTo>
                    <a:pt x="646422" y="316993"/>
                    <a:pt x="654386" y="315223"/>
                    <a:pt x="654386" y="313011"/>
                  </a:cubicBezTo>
                  <a:cubicBezTo>
                    <a:pt x="654386" y="310356"/>
                    <a:pt x="659696" y="309029"/>
                    <a:pt x="666775" y="309914"/>
                  </a:cubicBezTo>
                  <a:cubicBezTo>
                    <a:pt x="673412" y="310356"/>
                    <a:pt x="685358" y="309472"/>
                    <a:pt x="693322" y="307702"/>
                  </a:cubicBezTo>
                  <a:cubicBezTo>
                    <a:pt x="701286" y="305932"/>
                    <a:pt x="707480" y="306374"/>
                    <a:pt x="707480" y="309029"/>
                  </a:cubicBezTo>
                  <a:cubicBezTo>
                    <a:pt x="707480" y="311241"/>
                    <a:pt x="709693" y="311684"/>
                    <a:pt x="711905" y="310356"/>
                  </a:cubicBezTo>
                  <a:cubicBezTo>
                    <a:pt x="714560" y="309029"/>
                    <a:pt x="716330" y="303277"/>
                    <a:pt x="716330" y="297968"/>
                  </a:cubicBezTo>
                  <a:cubicBezTo>
                    <a:pt x="716330" y="290004"/>
                    <a:pt x="717214" y="289561"/>
                    <a:pt x="720754" y="294871"/>
                  </a:cubicBezTo>
                  <a:cubicBezTo>
                    <a:pt x="722966" y="298410"/>
                    <a:pt x="725179" y="299295"/>
                    <a:pt x="725179" y="296640"/>
                  </a:cubicBezTo>
                  <a:cubicBezTo>
                    <a:pt x="725179" y="293543"/>
                    <a:pt x="737125" y="290004"/>
                    <a:pt x="753938" y="288234"/>
                  </a:cubicBezTo>
                  <a:cubicBezTo>
                    <a:pt x="769866" y="286907"/>
                    <a:pt x="782697" y="283809"/>
                    <a:pt x="782697" y="281597"/>
                  </a:cubicBezTo>
                  <a:cubicBezTo>
                    <a:pt x="782697" y="278500"/>
                    <a:pt x="807475" y="271421"/>
                    <a:pt x="820306" y="270978"/>
                  </a:cubicBezTo>
                  <a:cubicBezTo>
                    <a:pt x="822960" y="270536"/>
                    <a:pt x="826500" y="267881"/>
                    <a:pt x="828270" y="264784"/>
                  </a:cubicBezTo>
                  <a:cubicBezTo>
                    <a:pt x="830482" y="261687"/>
                    <a:pt x="835791" y="260359"/>
                    <a:pt x="840658" y="261687"/>
                  </a:cubicBezTo>
                  <a:cubicBezTo>
                    <a:pt x="845525" y="263457"/>
                    <a:pt x="849065" y="262572"/>
                    <a:pt x="849065" y="259917"/>
                  </a:cubicBezTo>
                  <a:cubicBezTo>
                    <a:pt x="849065" y="257262"/>
                    <a:pt x="851277" y="255050"/>
                    <a:pt x="853932" y="255050"/>
                  </a:cubicBezTo>
                  <a:cubicBezTo>
                    <a:pt x="856144" y="255050"/>
                    <a:pt x="857029" y="257262"/>
                    <a:pt x="855259" y="259917"/>
                  </a:cubicBezTo>
                  <a:cubicBezTo>
                    <a:pt x="853490" y="263457"/>
                    <a:pt x="855259" y="263457"/>
                    <a:pt x="861896" y="259917"/>
                  </a:cubicBezTo>
                  <a:cubicBezTo>
                    <a:pt x="866763" y="256820"/>
                    <a:pt x="871188" y="252395"/>
                    <a:pt x="871188" y="250183"/>
                  </a:cubicBezTo>
                  <a:cubicBezTo>
                    <a:pt x="871188" y="247086"/>
                    <a:pt x="878267" y="245759"/>
                    <a:pt x="888443" y="247086"/>
                  </a:cubicBezTo>
                  <a:cubicBezTo>
                    <a:pt x="898620" y="247971"/>
                    <a:pt x="904814" y="246643"/>
                    <a:pt x="903487" y="244431"/>
                  </a:cubicBezTo>
                  <a:cubicBezTo>
                    <a:pt x="901717" y="242219"/>
                    <a:pt x="904814" y="241334"/>
                    <a:pt x="910123" y="242661"/>
                  </a:cubicBezTo>
                  <a:cubicBezTo>
                    <a:pt x="916318" y="244431"/>
                    <a:pt x="921185" y="243104"/>
                    <a:pt x="923397" y="239122"/>
                  </a:cubicBezTo>
                  <a:cubicBezTo>
                    <a:pt x="925167" y="235582"/>
                    <a:pt x="932688" y="232043"/>
                    <a:pt x="940210" y="231158"/>
                  </a:cubicBezTo>
                  <a:cubicBezTo>
                    <a:pt x="947289" y="230273"/>
                    <a:pt x="964102" y="225406"/>
                    <a:pt x="977376" y="220096"/>
                  </a:cubicBezTo>
                  <a:cubicBezTo>
                    <a:pt x="990650" y="214787"/>
                    <a:pt x="1006135" y="210805"/>
                    <a:pt x="1011445" y="210805"/>
                  </a:cubicBezTo>
                  <a:cubicBezTo>
                    <a:pt x="1016754" y="210805"/>
                    <a:pt x="1021621" y="209035"/>
                    <a:pt x="1022506" y="206823"/>
                  </a:cubicBezTo>
                  <a:cubicBezTo>
                    <a:pt x="1023391" y="204611"/>
                    <a:pt x="1031798" y="201513"/>
                    <a:pt x="1041531" y="199744"/>
                  </a:cubicBezTo>
                  <a:cubicBezTo>
                    <a:pt x="1051265" y="197974"/>
                    <a:pt x="1061442" y="196204"/>
                    <a:pt x="1063654" y="195319"/>
                  </a:cubicBezTo>
                  <a:cubicBezTo>
                    <a:pt x="1087989" y="187797"/>
                    <a:pt x="1087989" y="187797"/>
                    <a:pt x="1083122" y="181603"/>
                  </a:cubicBezTo>
                  <a:cubicBezTo>
                    <a:pt x="1079140" y="176736"/>
                    <a:pt x="1080025" y="175409"/>
                    <a:pt x="1086219" y="174966"/>
                  </a:cubicBezTo>
                  <a:cubicBezTo>
                    <a:pt x="1091086" y="174524"/>
                    <a:pt x="1100820" y="173639"/>
                    <a:pt x="1107899" y="172754"/>
                  </a:cubicBezTo>
                  <a:cubicBezTo>
                    <a:pt x="1115421" y="171869"/>
                    <a:pt x="1124712" y="170984"/>
                    <a:pt x="1128694" y="170542"/>
                  </a:cubicBezTo>
                  <a:cubicBezTo>
                    <a:pt x="1132677" y="170542"/>
                    <a:pt x="1138428" y="167445"/>
                    <a:pt x="1141526" y="163905"/>
                  </a:cubicBezTo>
                  <a:cubicBezTo>
                    <a:pt x="1144180" y="160365"/>
                    <a:pt x="1149932" y="157711"/>
                    <a:pt x="1153914" y="157711"/>
                  </a:cubicBezTo>
                  <a:cubicBezTo>
                    <a:pt x="1157896" y="157711"/>
                    <a:pt x="1167630" y="153729"/>
                    <a:pt x="1175594" y="148862"/>
                  </a:cubicBezTo>
                  <a:cubicBezTo>
                    <a:pt x="1189753" y="140013"/>
                    <a:pt x="1202584" y="136031"/>
                    <a:pt x="1189753" y="144437"/>
                  </a:cubicBezTo>
                  <a:cubicBezTo>
                    <a:pt x="1185328" y="147534"/>
                    <a:pt x="1184886" y="148862"/>
                    <a:pt x="1188868" y="148862"/>
                  </a:cubicBezTo>
                  <a:cubicBezTo>
                    <a:pt x="1191965" y="148862"/>
                    <a:pt x="1195505" y="146207"/>
                    <a:pt x="1196832" y="143110"/>
                  </a:cubicBezTo>
                  <a:cubicBezTo>
                    <a:pt x="1198159" y="139570"/>
                    <a:pt x="1201257" y="136915"/>
                    <a:pt x="1204354" y="136473"/>
                  </a:cubicBezTo>
                  <a:cubicBezTo>
                    <a:pt x="1224706" y="133818"/>
                    <a:pt x="1237980" y="129394"/>
                    <a:pt x="1235768" y="126297"/>
                  </a:cubicBezTo>
                  <a:cubicBezTo>
                    <a:pt x="1234440" y="124084"/>
                    <a:pt x="1236653" y="121872"/>
                    <a:pt x="1240192" y="121872"/>
                  </a:cubicBezTo>
                  <a:cubicBezTo>
                    <a:pt x="1260545" y="120102"/>
                    <a:pt x="1300366" y="103732"/>
                    <a:pt x="1300366" y="96652"/>
                  </a:cubicBezTo>
                  <a:cubicBezTo>
                    <a:pt x="1300366" y="93113"/>
                    <a:pt x="1303020" y="91343"/>
                    <a:pt x="1306560" y="92670"/>
                  </a:cubicBezTo>
                  <a:cubicBezTo>
                    <a:pt x="1310100" y="93998"/>
                    <a:pt x="1322046" y="90458"/>
                    <a:pt x="1333107" y="84706"/>
                  </a:cubicBezTo>
                  <a:cubicBezTo>
                    <a:pt x="1344168" y="78954"/>
                    <a:pt x="1360097" y="72760"/>
                    <a:pt x="1368946" y="70990"/>
                  </a:cubicBezTo>
                  <a:cubicBezTo>
                    <a:pt x="1377352" y="69663"/>
                    <a:pt x="1384431" y="67008"/>
                    <a:pt x="1384431" y="65238"/>
                  </a:cubicBezTo>
                  <a:cubicBezTo>
                    <a:pt x="1384431" y="63468"/>
                    <a:pt x="1391511" y="59486"/>
                    <a:pt x="1399917" y="56389"/>
                  </a:cubicBezTo>
                  <a:cubicBezTo>
                    <a:pt x="1408324" y="53292"/>
                    <a:pt x="1415403" y="48868"/>
                    <a:pt x="1415403" y="46655"/>
                  </a:cubicBezTo>
                  <a:cubicBezTo>
                    <a:pt x="1415403" y="44443"/>
                    <a:pt x="1420270" y="42673"/>
                    <a:pt x="1426464" y="42673"/>
                  </a:cubicBezTo>
                  <a:cubicBezTo>
                    <a:pt x="1437526" y="42673"/>
                    <a:pt x="1458763" y="31612"/>
                    <a:pt x="1464958" y="23205"/>
                  </a:cubicBezTo>
                  <a:cubicBezTo>
                    <a:pt x="1466285" y="20993"/>
                    <a:pt x="1473364" y="18338"/>
                    <a:pt x="1480443" y="17011"/>
                  </a:cubicBezTo>
                  <a:cubicBezTo>
                    <a:pt x="1487080" y="16126"/>
                    <a:pt x="1493717" y="14356"/>
                    <a:pt x="1495044" y="12587"/>
                  </a:cubicBezTo>
                  <a:cubicBezTo>
                    <a:pt x="1502566" y="1968"/>
                    <a:pt x="1521591" y="-5112"/>
                    <a:pt x="1533095" y="-2014"/>
                  </a:cubicBezTo>
                  <a:cubicBezTo>
                    <a:pt x="1551236" y="2410"/>
                    <a:pt x="1553006" y="20551"/>
                    <a:pt x="1536192" y="28515"/>
                  </a:cubicBezTo>
                  <a:cubicBezTo>
                    <a:pt x="1529556" y="31170"/>
                    <a:pt x="1521591" y="33824"/>
                    <a:pt x="1518494" y="33824"/>
                  </a:cubicBezTo>
                  <a:cubicBezTo>
                    <a:pt x="1515397" y="33824"/>
                    <a:pt x="1514070" y="36921"/>
                    <a:pt x="1515397" y="40461"/>
                  </a:cubicBezTo>
                  <a:cubicBezTo>
                    <a:pt x="1517167" y="44886"/>
                    <a:pt x="1515397" y="47098"/>
                    <a:pt x="1508760" y="47098"/>
                  </a:cubicBezTo>
                  <a:cubicBezTo>
                    <a:pt x="1503451" y="47098"/>
                    <a:pt x="1498142" y="49752"/>
                    <a:pt x="1496814" y="53292"/>
                  </a:cubicBezTo>
                  <a:cubicBezTo>
                    <a:pt x="1495487" y="56389"/>
                    <a:pt x="1488408" y="59044"/>
                    <a:pt x="1480443" y="58602"/>
                  </a:cubicBezTo>
                  <a:cubicBezTo>
                    <a:pt x="1472037" y="58159"/>
                    <a:pt x="1464073" y="61256"/>
                    <a:pt x="1460533" y="65681"/>
                  </a:cubicBezTo>
                  <a:cubicBezTo>
                    <a:pt x="1453011" y="75857"/>
                    <a:pt x="1409651" y="100192"/>
                    <a:pt x="1398590" y="100192"/>
                  </a:cubicBezTo>
                  <a:cubicBezTo>
                    <a:pt x="1393723" y="100192"/>
                    <a:pt x="1386644" y="102847"/>
                    <a:pt x="1383547" y="105944"/>
                  </a:cubicBezTo>
                  <a:cubicBezTo>
                    <a:pt x="1380007" y="108599"/>
                    <a:pt x="1372928" y="113908"/>
                    <a:pt x="1367176" y="117005"/>
                  </a:cubicBezTo>
                  <a:cubicBezTo>
                    <a:pt x="1357442" y="122757"/>
                    <a:pt x="1356999" y="122315"/>
                    <a:pt x="1359654" y="115678"/>
                  </a:cubicBezTo>
                  <a:cubicBezTo>
                    <a:pt x="1361424" y="110811"/>
                    <a:pt x="1356557" y="113466"/>
                    <a:pt x="1348593" y="121430"/>
                  </a:cubicBezTo>
                  <a:cubicBezTo>
                    <a:pt x="1340629" y="128951"/>
                    <a:pt x="1333107" y="134261"/>
                    <a:pt x="1331337" y="133376"/>
                  </a:cubicBezTo>
                  <a:cubicBezTo>
                    <a:pt x="1329125" y="132048"/>
                    <a:pt x="1321161" y="134261"/>
                    <a:pt x="1313197" y="137800"/>
                  </a:cubicBezTo>
                  <a:cubicBezTo>
                    <a:pt x="1304790" y="141340"/>
                    <a:pt x="1300366" y="144437"/>
                    <a:pt x="1302578" y="144437"/>
                  </a:cubicBezTo>
                  <a:cubicBezTo>
                    <a:pt x="1305233" y="144880"/>
                    <a:pt x="1292402" y="149747"/>
                    <a:pt x="1274703" y="155941"/>
                  </a:cubicBezTo>
                  <a:cubicBezTo>
                    <a:pt x="1257005" y="161693"/>
                    <a:pt x="1233998" y="171427"/>
                    <a:pt x="1223379" y="177621"/>
                  </a:cubicBezTo>
                  <a:cubicBezTo>
                    <a:pt x="1213203" y="183373"/>
                    <a:pt x="1197717" y="187797"/>
                    <a:pt x="1189753" y="187797"/>
                  </a:cubicBezTo>
                  <a:cubicBezTo>
                    <a:pt x="1181346" y="187355"/>
                    <a:pt x="1173825" y="189567"/>
                    <a:pt x="1172940" y="192222"/>
                  </a:cubicBezTo>
                  <a:cubicBezTo>
                    <a:pt x="1172055" y="195319"/>
                    <a:pt x="1164533" y="197531"/>
                    <a:pt x="1156126" y="197531"/>
                  </a:cubicBezTo>
                  <a:cubicBezTo>
                    <a:pt x="1145508" y="197531"/>
                    <a:pt x="1137101" y="201071"/>
                    <a:pt x="1129579" y="208593"/>
                  </a:cubicBezTo>
                  <a:cubicBezTo>
                    <a:pt x="1123385" y="214787"/>
                    <a:pt x="1114978" y="219654"/>
                    <a:pt x="1110111" y="219654"/>
                  </a:cubicBezTo>
                  <a:cubicBezTo>
                    <a:pt x="1105687" y="219654"/>
                    <a:pt x="1099050" y="222309"/>
                    <a:pt x="1095953" y="225406"/>
                  </a:cubicBezTo>
                  <a:cubicBezTo>
                    <a:pt x="1091086" y="230273"/>
                    <a:pt x="1078697" y="232927"/>
                    <a:pt x="1053920" y="234255"/>
                  </a:cubicBezTo>
                  <a:cubicBezTo>
                    <a:pt x="1050823" y="234255"/>
                    <a:pt x="1049496" y="236025"/>
                    <a:pt x="1050823" y="238237"/>
                  </a:cubicBezTo>
                  <a:cubicBezTo>
                    <a:pt x="1052150" y="240007"/>
                    <a:pt x="1050823" y="241776"/>
                    <a:pt x="1048611" y="241776"/>
                  </a:cubicBezTo>
                  <a:cubicBezTo>
                    <a:pt x="1045956" y="241776"/>
                    <a:pt x="1043744" y="245316"/>
                    <a:pt x="1043744" y="249741"/>
                  </a:cubicBezTo>
                  <a:cubicBezTo>
                    <a:pt x="1043744" y="253723"/>
                    <a:pt x="1041974" y="255492"/>
                    <a:pt x="1040204" y="252838"/>
                  </a:cubicBezTo>
                  <a:cubicBezTo>
                    <a:pt x="1035780" y="246643"/>
                    <a:pt x="1007020" y="245316"/>
                    <a:pt x="1003481" y="251068"/>
                  </a:cubicBezTo>
                  <a:cubicBezTo>
                    <a:pt x="1001711" y="254165"/>
                    <a:pt x="992862" y="256820"/>
                    <a:pt x="983570" y="258147"/>
                  </a:cubicBezTo>
                  <a:cubicBezTo>
                    <a:pt x="974279" y="259032"/>
                    <a:pt x="964987" y="262129"/>
                    <a:pt x="963660" y="264784"/>
                  </a:cubicBezTo>
                  <a:cubicBezTo>
                    <a:pt x="961890" y="267439"/>
                    <a:pt x="953926" y="269651"/>
                    <a:pt x="945519" y="269651"/>
                  </a:cubicBezTo>
                  <a:cubicBezTo>
                    <a:pt x="937555" y="269651"/>
                    <a:pt x="926936" y="272748"/>
                    <a:pt x="922512" y="276730"/>
                  </a:cubicBezTo>
                  <a:cubicBezTo>
                    <a:pt x="917645" y="280712"/>
                    <a:pt x="915433" y="281155"/>
                    <a:pt x="917203" y="278500"/>
                  </a:cubicBezTo>
                  <a:cubicBezTo>
                    <a:pt x="921627" y="270536"/>
                    <a:pt x="916318" y="271421"/>
                    <a:pt x="908354" y="279385"/>
                  </a:cubicBezTo>
                  <a:cubicBezTo>
                    <a:pt x="904371" y="282924"/>
                    <a:pt x="896850" y="286022"/>
                    <a:pt x="891098" y="286022"/>
                  </a:cubicBezTo>
                  <a:cubicBezTo>
                    <a:pt x="885346" y="286022"/>
                    <a:pt x="879152" y="288234"/>
                    <a:pt x="877824" y="290446"/>
                  </a:cubicBezTo>
                  <a:cubicBezTo>
                    <a:pt x="876055" y="293101"/>
                    <a:pt x="871630" y="294428"/>
                    <a:pt x="867648" y="293986"/>
                  </a:cubicBezTo>
                  <a:cubicBezTo>
                    <a:pt x="863666" y="293101"/>
                    <a:pt x="860569" y="294871"/>
                    <a:pt x="861011" y="297525"/>
                  </a:cubicBezTo>
                  <a:cubicBezTo>
                    <a:pt x="861454" y="300623"/>
                    <a:pt x="852605" y="303720"/>
                    <a:pt x="840216" y="305490"/>
                  </a:cubicBezTo>
                  <a:cubicBezTo>
                    <a:pt x="828270" y="307259"/>
                    <a:pt x="817208" y="310356"/>
                    <a:pt x="815881" y="312569"/>
                  </a:cubicBezTo>
                  <a:cubicBezTo>
                    <a:pt x="814554" y="314781"/>
                    <a:pt x="810572" y="315666"/>
                    <a:pt x="807032" y="314339"/>
                  </a:cubicBezTo>
                  <a:cubicBezTo>
                    <a:pt x="803492" y="313011"/>
                    <a:pt x="794201" y="314781"/>
                    <a:pt x="786679" y="318763"/>
                  </a:cubicBezTo>
                  <a:cubicBezTo>
                    <a:pt x="778715" y="322745"/>
                    <a:pt x="769866" y="325842"/>
                    <a:pt x="766769" y="325842"/>
                  </a:cubicBezTo>
                  <a:cubicBezTo>
                    <a:pt x="763672" y="325842"/>
                    <a:pt x="760575" y="327612"/>
                    <a:pt x="759690" y="330267"/>
                  </a:cubicBezTo>
                  <a:cubicBezTo>
                    <a:pt x="759247" y="332479"/>
                    <a:pt x="754380" y="335134"/>
                    <a:pt x="749513" y="336019"/>
                  </a:cubicBezTo>
                  <a:cubicBezTo>
                    <a:pt x="744646" y="336461"/>
                    <a:pt x="738452" y="338673"/>
                    <a:pt x="735355" y="340443"/>
                  </a:cubicBezTo>
                  <a:cubicBezTo>
                    <a:pt x="732700" y="342213"/>
                    <a:pt x="729161" y="341771"/>
                    <a:pt x="727391" y="339116"/>
                  </a:cubicBezTo>
                  <a:cubicBezTo>
                    <a:pt x="724294" y="334249"/>
                    <a:pt x="712790" y="335134"/>
                    <a:pt x="704383" y="340443"/>
                  </a:cubicBezTo>
                  <a:cubicBezTo>
                    <a:pt x="701286" y="342655"/>
                    <a:pt x="698631" y="343098"/>
                    <a:pt x="698631" y="341328"/>
                  </a:cubicBezTo>
                  <a:cubicBezTo>
                    <a:pt x="698631" y="340001"/>
                    <a:pt x="691552" y="342213"/>
                    <a:pt x="682261" y="345753"/>
                  </a:cubicBezTo>
                  <a:cubicBezTo>
                    <a:pt x="673412" y="349292"/>
                    <a:pt x="665448" y="351504"/>
                    <a:pt x="664120" y="350177"/>
                  </a:cubicBezTo>
                  <a:cubicBezTo>
                    <a:pt x="662793" y="348850"/>
                    <a:pt x="658368" y="351062"/>
                    <a:pt x="653944" y="355044"/>
                  </a:cubicBezTo>
                  <a:cubicBezTo>
                    <a:pt x="649962" y="358584"/>
                    <a:pt x="641998" y="362123"/>
                    <a:pt x="636246" y="362123"/>
                  </a:cubicBezTo>
                  <a:cubicBezTo>
                    <a:pt x="630494" y="362566"/>
                    <a:pt x="611911" y="366105"/>
                    <a:pt x="595540" y="370530"/>
                  </a:cubicBezTo>
                  <a:cubicBezTo>
                    <a:pt x="579170" y="374954"/>
                    <a:pt x="562356" y="377167"/>
                    <a:pt x="559259" y="375839"/>
                  </a:cubicBezTo>
                  <a:cubicBezTo>
                    <a:pt x="555720" y="374512"/>
                    <a:pt x="552622" y="375839"/>
                    <a:pt x="552622" y="378936"/>
                  </a:cubicBezTo>
                  <a:cubicBezTo>
                    <a:pt x="552622" y="381591"/>
                    <a:pt x="548198" y="383361"/>
                    <a:pt x="542888" y="382919"/>
                  </a:cubicBezTo>
                  <a:cubicBezTo>
                    <a:pt x="537137" y="382476"/>
                    <a:pt x="529615" y="383361"/>
                    <a:pt x="526075" y="384688"/>
                  </a:cubicBezTo>
                  <a:cubicBezTo>
                    <a:pt x="514129" y="389113"/>
                    <a:pt x="492891" y="393537"/>
                    <a:pt x="488024" y="392652"/>
                  </a:cubicBezTo>
                  <a:cubicBezTo>
                    <a:pt x="484927" y="392210"/>
                    <a:pt x="481830" y="395307"/>
                    <a:pt x="480060" y="398847"/>
                  </a:cubicBezTo>
                  <a:cubicBezTo>
                    <a:pt x="478291" y="403714"/>
                    <a:pt x="474308" y="405041"/>
                    <a:pt x="466344" y="402829"/>
                  </a:cubicBezTo>
                  <a:cubicBezTo>
                    <a:pt x="460150" y="401502"/>
                    <a:pt x="455283" y="401944"/>
                    <a:pt x="455283" y="404156"/>
                  </a:cubicBezTo>
                  <a:cubicBezTo>
                    <a:pt x="455283" y="406368"/>
                    <a:pt x="448204" y="408138"/>
                    <a:pt x="439355" y="407696"/>
                  </a:cubicBezTo>
                  <a:cubicBezTo>
                    <a:pt x="430948" y="407696"/>
                    <a:pt x="422542" y="409023"/>
                    <a:pt x="421657" y="410793"/>
                  </a:cubicBezTo>
                  <a:cubicBezTo>
                    <a:pt x="420329" y="413005"/>
                    <a:pt x="417232" y="413448"/>
                    <a:pt x="415020" y="411678"/>
                  </a:cubicBezTo>
                  <a:cubicBezTo>
                    <a:pt x="412808" y="410351"/>
                    <a:pt x="407941" y="411678"/>
                    <a:pt x="404401" y="414333"/>
                  </a:cubicBezTo>
                  <a:cubicBezTo>
                    <a:pt x="399092" y="418757"/>
                    <a:pt x="397764" y="418757"/>
                    <a:pt x="397764" y="414333"/>
                  </a:cubicBezTo>
                  <a:cubicBezTo>
                    <a:pt x="397764" y="410351"/>
                    <a:pt x="395110" y="411235"/>
                    <a:pt x="388915" y="416545"/>
                  </a:cubicBezTo>
                  <a:cubicBezTo>
                    <a:pt x="383606" y="421412"/>
                    <a:pt x="376527" y="423182"/>
                    <a:pt x="370775" y="421854"/>
                  </a:cubicBezTo>
                  <a:cubicBezTo>
                    <a:pt x="365465" y="420527"/>
                    <a:pt x="356616" y="422297"/>
                    <a:pt x="351307" y="425836"/>
                  </a:cubicBezTo>
                  <a:cubicBezTo>
                    <a:pt x="345555" y="429376"/>
                    <a:pt x="332282" y="432031"/>
                    <a:pt x="321663" y="432031"/>
                  </a:cubicBezTo>
                  <a:cubicBezTo>
                    <a:pt x="296885" y="431146"/>
                    <a:pt x="258835" y="436455"/>
                    <a:pt x="256180" y="440437"/>
                  </a:cubicBezTo>
                  <a:cubicBezTo>
                    <a:pt x="254852" y="442650"/>
                    <a:pt x="250870" y="443977"/>
                    <a:pt x="247331" y="444419"/>
                  </a:cubicBezTo>
                  <a:cubicBezTo>
                    <a:pt x="227420" y="446189"/>
                    <a:pt x="211492" y="448844"/>
                    <a:pt x="209280" y="451056"/>
                  </a:cubicBezTo>
                  <a:cubicBezTo>
                    <a:pt x="207953" y="452383"/>
                    <a:pt x="203971" y="452383"/>
                    <a:pt x="200431" y="451056"/>
                  </a:cubicBezTo>
                  <a:cubicBezTo>
                    <a:pt x="196891" y="449729"/>
                    <a:pt x="194237" y="451056"/>
                    <a:pt x="194237" y="453711"/>
                  </a:cubicBezTo>
                  <a:cubicBezTo>
                    <a:pt x="194237" y="456366"/>
                    <a:pt x="188927" y="458578"/>
                    <a:pt x="182290" y="458578"/>
                  </a:cubicBezTo>
                  <a:cubicBezTo>
                    <a:pt x="160610" y="458578"/>
                    <a:pt x="136718" y="463887"/>
                    <a:pt x="139373" y="467869"/>
                  </a:cubicBezTo>
                  <a:cubicBezTo>
                    <a:pt x="140700" y="470082"/>
                    <a:pt x="136275" y="471851"/>
                    <a:pt x="129196" y="471409"/>
                  </a:cubicBezTo>
                  <a:cubicBezTo>
                    <a:pt x="112383" y="470524"/>
                    <a:pt x="87606" y="475833"/>
                    <a:pt x="80527" y="481585"/>
                  </a:cubicBezTo>
                  <a:cubicBezTo>
                    <a:pt x="76544" y="484682"/>
                    <a:pt x="74775" y="484682"/>
                    <a:pt x="74775" y="481143"/>
                  </a:cubicBezTo>
                  <a:cubicBezTo>
                    <a:pt x="74775" y="475833"/>
                    <a:pt x="65483" y="476276"/>
                    <a:pt x="61501" y="481585"/>
                  </a:cubicBezTo>
                  <a:cubicBezTo>
                    <a:pt x="60174" y="483355"/>
                    <a:pt x="53979" y="485567"/>
                    <a:pt x="48228" y="486010"/>
                  </a:cubicBezTo>
                  <a:cubicBezTo>
                    <a:pt x="42033" y="486895"/>
                    <a:pt x="35839" y="489107"/>
                    <a:pt x="34512" y="490877"/>
                  </a:cubicBezTo>
                  <a:cubicBezTo>
                    <a:pt x="33184" y="492647"/>
                    <a:pt x="29202" y="491319"/>
                    <a:pt x="26105" y="48733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="" xmlns:a16="http://schemas.microsoft.com/office/drawing/2014/main" id="{321199F9-6131-4F0A-9B23-AF7B13FD9895}"/>
                </a:ext>
              </a:extLst>
            </p:cNvPr>
            <p:cNvSpPr/>
            <p:nvPr/>
          </p:nvSpPr>
          <p:spPr>
            <a:xfrm flipV="1">
              <a:off x="5783701" y="4981988"/>
              <a:ext cx="1545559" cy="480600"/>
            </a:xfrm>
            <a:custGeom>
              <a:avLst/>
              <a:gdLst>
                <a:gd name="connsiteX0" fmla="*/ 1011 w 1545559"/>
                <a:gd name="connsiteY0" fmla="*/ 466564 h 480600"/>
                <a:gd name="connsiteX1" fmla="*/ 10744 w 1545559"/>
                <a:gd name="connsiteY1" fmla="*/ 448423 h 480600"/>
                <a:gd name="connsiteX2" fmla="*/ 33309 w 1545559"/>
                <a:gd name="connsiteY2" fmla="*/ 444441 h 480600"/>
                <a:gd name="connsiteX3" fmla="*/ 47468 w 1545559"/>
                <a:gd name="connsiteY3" fmla="*/ 447096 h 480600"/>
                <a:gd name="connsiteX4" fmla="*/ 59414 w 1545559"/>
                <a:gd name="connsiteY4" fmla="*/ 446211 h 480600"/>
                <a:gd name="connsiteX5" fmla="*/ 104544 w 1545559"/>
                <a:gd name="connsiteY5" fmla="*/ 438247 h 480600"/>
                <a:gd name="connsiteX6" fmla="*/ 129764 w 1545559"/>
                <a:gd name="connsiteY6" fmla="*/ 433380 h 480600"/>
                <a:gd name="connsiteX7" fmla="*/ 145692 w 1545559"/>
                <a:gd name="connsiteY7" fmla="*/ 431168 h 480600"/>
                <a:gd name="connsiteX8" fmla="*/ 184628 w 1545559"/>
                <a:gd name="connsiteY8" fmla="*/ 419221 h 480600"/>
                <a:gd name="connsiteX9" fmla="*/ 191265 w 1545559"/>
                <a:gd name="connsiteY9" fmla="*/ 420549 h 480600"/>
                <a:gd name="connsiteX10" fmla="*/ 197901 w 1545559"/>
                <a:gd name="connsiteY10" fmla="*/ 422761 h 480600"/>
                <a:gd name="connsiteX11" fmla="*/ 204538 w 1545559"/>
                <a:gd name="connsiteY11" fmla="*/ 424973 h 480600"/>
                <a:gd name="connsiteX12" fmla="*/ 211175 w 1545559"/>
                <a:gd name="connsiteY12" fmla="*/ 422761 h 480600"/>
                <a:gd name="connsiteX13" fmla="*/ 218254 w 1545559"/>
                <a:gd name="connsiteY13" fmla="*/ 417894 h 480600"/>
                <a:gd name="connsiteX14" fmla="*/ 236837 w 1545559"/>
                <a:gd name="connsiteY14" fmla="*/ 412585 h 480600"/>
                <a:gd name="connsiteX15" fmla="*/ 262057 w 1545559"/>
                <a:gd name="connsiteY15" fmla="*/ 404178 h 480600"/>
                <a:gd name="connsiteX16" fmla="*/ 281967 w 1545559"/>
                <a:gd name="connsiteY16" fmla="*/ 402851 h 480600"/>
                <a:gd name="connsiteX17" fmla="*/ 304975 w 1545559"/>
                <a:gd name="connsiteY17" fmla="*/ 404178 h 480600"/>
                <a:gd name="connsiteX18" fmla="*/ 323558 w 1545559"/>
                <a:gd name="connsiteY18" fmla="*/ 400638 h 480600"/>
                <a:gd name="connsiteX19" fmla="*/ 343911 w 1545559"/>
                <a:gd name="connsiteY19" fmla="*/ 394887 h 480600"/>
                <a:gd name="connsiteX20" fmla="*/ 373555 w 1545559"/>
                <a:gd name="connsiteY20" fmla="*/ 387365 h 480600"/>
                <a:gd name="connsiteX21" fmla="*/ 393465 w 1545559"/>
                <a:gd name="connsiteY21" fmla="*/ 382055 h 480600"/>
                <a:gd name="connsiteX22" fmla="*/ 399659 w 1545559"/>
                <a:gd name="connsiteY22" fmla="*/ 377631 h 480600"/>
                <a:gd name="connsiteX23" fmla="*/ 408951 w 1545559"/>
                <a:gd name="connsiteY23" fmla="*/ 373206 h 480600"/>
                <a:gd name="connsiteX24" fmla="*/ 431516 w 1545559"/>
                <a:gd name="connsiteY24" fmla="*/ 368339 h 480600"/>
                <a:gd name="connsiteX25" fmla="*/ 501866 w 1545559"/>
                <a:gd name="connsiteY25" fmla="*/ 366127 h 480600"/>
                <a:gd name="connsiteX26" fmla="*/ 508503 w 1545559"/>
                <a:gd name="connsiteY26" fmla="*/ 369224 h 480600"/>
                <a:gd name="connsiteX27" fmla="*/ 507175 w 1545559"/>
                <a:gd name="connsiteY27" fmla="*/ 362588 h 480600"/>
                <a:gd name="connsiteX28" fmla="*/ 507618 w 1545559"/>
                <a:gd name="connsiteY28" fmla="*/ 354623 h 480600"/>
                <a:gd name="connsiteX29" fmla="*/ 516909 w 1545559"/>
                <a:gd name="connsiteY29" fmla="*/ 354623 h 480600"/>
                <a:gd name="connsiteX30" fmla="*/ 556287 w 1545559"/>
                <a:gd name="connsiteY30" fmla="*/ 344447 h 480600"/>
                <a:gd name="connsiteX31" fmla="*/ 566906 w 1545559"/>
                <a:gd name="connsiteY31" fmla="*/ 340907 h 480600"/>
                <a:gd name="connsiteX32" fmla="*/ 580622 w 1545559"/>
                <a:gd name="connsiteY32" fmla="*/ 336483 h 480600"/>
                <a:gd name="connsiteX33" fmla="*/ 594338 w 1545559"/>
                <a:gd name="connsiteY33" fmla="*/ 332058 h 480600"/>
                <a:gd name="connsiteX34" fmla="*/ 604957 w 1545559"/>
                <a:gd name="connsiteY34" fmla="*/ 328519 h 480600"/>
                <a:gd name="connsiteX35" fmla="*/ 633716 w 1545559"/>
                <a:gd name="connsiteY35" fmla="*/ 320555 h 480600"/>
                <a:gd name="connsiteX36" fmla="*/ 662476 w 1545559"/>
                <a:gd name="connsiteY36" fmla="*/ 320555 h 480600"/>
                <a:gd name="connsiteX37" fmla="*/ 669112 w 1545559"/>
                <a:gd name="connsiteY37" fmla="*/ 316130 h 480600"/>
                <a:gd name="connsiteX38" fmla="*/ 695217 w 1545559"/>
                <a:gd name="connsiteY38" fmla="*/ 307281 h 480600"/>
                <a:gd name="connsiteX39" fmla="*/ 714243 w 1545559"/>
                <a:gd name="connsiteY39" fmla="*/ 303742 h 480600"/>
                <a:gd name="connsiteX40" fmla="*/ 732826 w 1545559"/>
                <a:gd name="connsiteY40" fmla="*/ 296220 h 480600"/>
                <a:gd name="connsiteX41" fmla="*/ 758488 w 1545559"/>
                <a:gd name="connsiteY41" fmla="*/ 286928 h 480600"/>
                <a:gd name="connsiteX42" fmla="*/ 785477 w 1545559"/>
                <a:gd name="connsiteY42" fmla="*/ 281177 h 480600"/>
                <a:gd name="connsiteX43" fmla="*/ 807600 w 1545559"/>
                <a:gd name="connsiteY43" fmla="*/ 275425 h 480600"/>
                <a:gd name="connsiteX44" fmla="*/ 824855 w 1545559"/>
                <a:gd name="connsiteY44" fmla="*/ 267461 h 480600"/>
                <a:gd name="connsiteX45" fmla="*/ 842554 w 1545559"/>
                <a:gd name="connsiteY45" fmla="*/ 258611 h 480600"/>
                <a:gd name="connsiteX46" fmla="*/ 848748 w 1545559"/>
                <a:gd name="connsiteY46" fmla="*/ 255072 h 480600"/>
                <a:gd name="connsiteX47" fmla="*/ 910249 w 1545559"/>
                <a:gd name="connsiteY47" fmla="*/ 239144 h 480600"/>
                <a:gd name="connsiteX48" fmla="*/ 922195 w 1545559"/>
                <a:gd name="connsiteY48" fmla="*/ 235162 h 480600"/>
                <a:gd name="connsiteX49" fmla="*/ 937238 w 1545559"/>
                <a:gd name="connsiteY49" fmla="*/ 230737 h 480600"/>
                <a:gd name="connsiteX50" fmla="*/ 958918 w 1545559"/>
                <a:gd name="connsiteY50" fmla="*/ 227197 h 480600"/>
                <a:gd name="connsiteX51" fmla="*/ 964670 w 1545559"/>
                <a:gd name="connsiteY51" fmla="*/ 225428 h 480600"/>
                <a:gd name="connsiteX52" fmla="*/ 975731 w 1545559"/>
                <a:gd name="connsiteY52" fmla="*/ 220118 h 480600"/>
                <a:gd name="connsiteX53" fmla="*/ 981041 w 1545559"/>
                <a:gd name="connsiteY53" fmla="*/ 217021 h 480600"/>
                <a:gd name="connsiteX54" fmla="*/ 987235 w 1545559"/>
                <a:gd name="connsiteY54" fmla="*/ 213924 h 480600"/>
                <a:gd name="connsiteX55" fmla="*/ 997412 w 1545559"/>
                <a:gd name="connsiteY55" fmla="*/ 212154 h 480600"/>
                <a:gd name="connsiteX56" fmla="*/ 1016879 w 1545559"/>
                <a:gd name="connsiteY56" fmla="*/ 205075 h 480600"/>
                <a:gd name="connsiteX57" fmla="*/ 1034135 w 1545559"/>
                <a:gd name="connsiteY57" fmla="*/ 200208 h 480600"/>
                <a:gd name="connsiteX58" fmla="*/ 1101388 w 1545559"/>
                <a:gd name="connsiteY58" fmla="*/ 175431 h 480600"/>
                <a:gd name="connsiteX59" fmla="*/ 1119086 w 1545559"/>
                <a:gd name="connsiteY59" fmla="*/ 169236 h 480600"/>
                <a:gd name="connsiteX60" fmla="*/ 1132359 w 1545559"/>
                <a:gd name="connsiteY60" fmla="*/ 163927 h 480600"/>
                <a:gd name="connsiteX61" fmla="*/ 1140323 w 1545559"/>
                <a:gd name="connsiteY61" fmla="*/ 159945 h 480600"/>
                <a:gd name="connsiteX62" fmla="*/ 1181914 w 1545559"/>
                <a:gd name="connsiteY62" fmla="*/ 141804 h 480600"/>
                <a:gd name="connsiteX63" fmla="*/ 1193418 w 1545559"/>
                <a:gd name="connsiteY63" fmla="*/ 137380 h 480600"/>
                <a:gd name="connsiteX64" fmla="*/ 1196957 w 1545559"/>
                <a:gd name="connsiteY64" fmla="*/ 133398 h 480600"/>
                <a:gd name="connsiteX65" fmla="*/ 1202267 w 1545559"/>
                <a:gd name="connsiteY65" fmla="*/ 132955 h 480600"/>
                <a:gd name="connsiteX66" fmla="*/ 1221735 w 1545559"/>
                <a:gd name="connsiteY66" fmla="*/ 131185 h 480600"/>
                <a:gd name="connsiteX67" fmla="*/ 1246512 w 1545559"/>
                <a:gd name="connsiteY67" fmla="*/ 121009 h 480600"/>
                <a:gd name="connsiteX68" fmla="*/ 1270847 w 1545559"/>
                <a:gd name="connsiteY68" fmla="*/ 109063 h 480600"/>
                <a:gd name="connsiteX69" fmla="*/ 1312880 w 1545559"/>
                <a:gd name="connsiteY69" fmla="*/ 89595 h 480600"/>
                <a:gd name="connsiteX70" fmla="*/ 1330578 w 1545559"/>
                <a:gd name="connsiteY70" fmla="*/ 86940 h 480600"/>
                <a:gd name="connsiteX71" fmla="*/ 1351815 w 1545559"/>
                <a:gd name="connsiteY71" fmla="*/ 82516 h 480600"/>
                <a:gd name="connsiteX72" fmla="*/ 1383672 w 1545559"/>
                <a:gd name="connsiteY72" fmla="*/ 67030 h 480600"/>
                <a:gd name="connsiteX73" fmla="*/ 1389866 w 1545559"/>
                <a:gd name="connsiteY73" fmla="*/ 64375 h 480600"/>
                <a:gd name="connsiteX74" fmla="*/ 1394733 w 1545559"/>
                <a:gd name="connsiteY74" fmla="*/ 53314 h 480600"/>
                <a:gd name="connsiteX75" fmla="*/ 1402255 w 1545559"/>
                <a:gd name="connsiteY75" fmla="*/ 50217 h 480600"/>
                <a:gd name="connsiteX76" fmla="*/ 1414201 w 1545559"/>
                <a:gd name="connsiteY76" fmla="*/ 45792 h 480600"/>
                <a:gd name="connsiteX77" fmla="*/ 1454022 w 1545559"/>
                <a:gd name="connsiteY77" fmla="*/ 30306 h 480600"/>
                <a:gd name="connsiteX78" fmla="*/ 1472605 w 1545559"/>
                <a:gd name="connsiteY78" fmla="*/ 24112 h 480600"/>
                <a:gd name="connsiteX79" fmla="*/ 1496055 w 1545559"/>
                <a:gd name="connsiteY79" fmla="*/ 13051 h 480600"/>
                <a:gd name="connsiteX80" fmla="*/ 1521717 w 1545559"/>
                <a:gd name="connsiteY80" fmla="*/ 1547 h 480600"/>
                <a:gd name="connsiteX81" fmla="*/ 1534548 w 1545559"/>
                <a:gd name="connsiteY81" fmla="*/ 5972 h 480600"/>
                <a:gd name="connsiteX82" fmla="*/ 1530123 w 1545559"/>
                <a:gd name="connsiteY82" fmla="*/ 29422 h 480600"/>
                <a:gd name="connsiteX83" fmla="*/ 1520832 w 1545559"/>
                <a:gd name="connsiteY83" fmla="*/ 33846 h 480600"/>
                <a:gd name="connsiteX84" fmla="*/ 1508886 w 1545559"/>
                <a:gd name="connsiteY84" fmla="*/ 38271 h 480600"/>
                <a:gd name="connsiteX85" fmla="*/ 1503134 w 1545559"/>
                <a:gd name="connsiteY85" fmla="*/ 40483 h 480600"/>
                <a:gd name="connsiteX86" fmla="*/ 1496055 w 1545559"/>
                <a:gd name="connsiteY86" fmla="*/ 42695 h 480600"/>
                <a:gd name="connsiteX87" fmla="*/ 1492072 w 1545559"/>
                <a:gd name="connsiteY87" fmla="*/ 44907 h 480600"/>
                <a:gd name="connsiteX88" fmla="*/ 1487648 w 1545559"/>
                <a:gd name="connsiteY88" fmla="*/ 57738 h 480600"/>
                <a:gd name="connsiteX89" fmla="*/ 1469507 w 1545559"/>
                <a:gd name="connsiteY89" fmla="*/ 61721 h 480600"/>
                <a:gd name="connsiteX90" fmla="*/ 1444288 w 1545559"/>
                <a:gd name="connsiteY90" fmla="*/ 67915 h 480600"/>
                <a:gd name="connsiteX91" fmla="*/ 1427475 w 1545559"/>
                <a:gd name="connsiteY91" fmla="*/ 81188 h 480600"/>
                <a:gd name="connsiteX92" fmla="*/ 1421723 w 1545559"/>
                <a:gd name="connsiteY92" fmla="*/ 84728 h 480600"/>
                <a:gd name="connsiteX93" fmla="*/ 1395618 w 1545559"/>
                <a:gd name="connsiteY93" fmla="*/ 94462 h 480600"/>
                <a:gd name="connsiteX94" fmla="*/ 1390751 w 1545559"/>
                <a:gd name="connsiteY94" fmla="*/ 96232 h 480600"/>
                <a:gd name="connsiteX95" fmla="*/ 1381017 w 1545559"/>
                <a:gd name="connsiteY95" fmla="*/ 99771 h 480600"/>
                <a:gd name="connsiteX96" fmla="*/ 1365974 w 1545559"/>
                <a:gd name="connsiteY96" fmla="*/ 103753 h 480600"/>
                <a:gd name="connsiteX97" fmla="*/ 1350930 w 1545559"/>
                <a:gd name="connsiteY97" fmla="*/ 105966 h 480600"/>
                <a:gd name="connsiteX98" fmla="*/ 1339427 w 1545559"/>
                <a:gd name="connsiteY98" fmla="*/ 110833 h 480600"/>
                <a:gd name="connsiteX99" fmla="*/ 1328808 w 1545559"/>
                <a:gd name="connsiteY99" fmla="*/ 117469 h 480600"/>
                <a:gd name="connsiteX100" fmla="*/ 1318189 w 1545559"/>
                <a:gd name="connsiteY100" fmla="*/ 124106 h 480600"/>
                <a:gd name="connsiteX101" fmla="*/ 1299606 w 1545559"/>
                <a:gd name="connsiteY101" fmla="*/ 132955 h 480600"/>
                <a:gd name="connsiteX102" fmla="*/ 1281023 w 1545559"/>
                <a:gd name="connsiteY102" fmla="*/ 141804 h 480600"/>
                <a:gd name="connsiteX103" fmla="*/ 1258900 w 1545559"/>
                <a:gd name="connsiteY103" fmla="*/ 148883 h 480600"/>
                <a:gd name="connsiteX104" fmla="*/ 1248282 w 1545559"/>
                <a:gd name="connsiteY104" fmla="*/ 151096 h 480600"/>
                <a:gd name="connsiteX105" fmla="*/ 1225717 w 1545559"/>
                <a:gd name="connsiteY105" fmla="*/ 156848 h 480600"/>
                <a:gd name="connsiteX106" fmla="*/ 1202267 w 1545559"/>
                <a:gd name="connsiteY106" fmla="*/ 170564 h 480600"/>
                <a:gd name="connsiteX107" fmla="*/ 1188551 w 1545559"/>
                <a:gd name="connsiteY107" fmla="*/ 178528 h 480600"/>
                <a:gd name="connsiteX108" fmla="*/ 1174392 w 1545559"/>
                <a:gd name="connsiteY108" fmla="*/ 182952 h 480600"/>
                <a:gd name="connsiteX109" fmla="*/ 1163773 w 1545559"/>
                <a:gd name="connsiteY109" fmla="*/ 187377 h 480600"/>
                <a:gd name="connsiteX110" fmla="*/ 1142536 w 1545559"/>
                <a:gd name="connsiteY110" fmla="*/ 193571 h 480600"/>
                <a:gd name="connsiteX111" fmla="*/ 1113776 w 1545559"/>
                <a:gd name="connsiteY111" fmla="*/ 197996 h 480600"/>
                <a:gd name="connsiteX112" fmla="*/ 1104042 w 1545559"/>
                <a:gd name="connsiteY112" fmla="*/ 200208 h 480600"/>
                <a:gd name="connsiteX113" fmla="*/ 1100503 w 1545559"/>
                <a:gd name="connsiteY113" fmla="*/ 203747 h 480600"/>
                <a:gd name="connsiteX114" fmla="*/ 1091654 w 1545559"/>
                <a:gd name="connsiteY114" fmla="*/ 208172 h 480600"/>
                <a:gd name="connsiteX115" fmla="*/ 1082805 w 1545559"/>
                <a:gd name="connsiteY115" fmla="*/ 211712 h 480600"/>
                <a:gd name="connsiteX116" fmla="*/ 1070859 w 1545559"/>
                <a:gd name="connsiteY116" fmla="*/ 215694 h 480600"/>
                <a:gd name="connsiteX117" fmla="*/ 1053603 w 1545559"/>
                <a:gd name="connsiteY117" fmla="*/ 223215 h 480600"/>
                <a:gd name="connsiteX118" fmla="*/ 1041657 w 1545559"/>
                <a:gd name="connsiteY118" fmla="*/ 230295 h 480600"/>
                <a:gd name="connsiteX119" fmla="*/ 1031923 w 1545559"/>
                <a:gd name="connsiteY119" fmla="*/ 234719 h 480600"/>
                <a:gd name="connsiteX120" fmla="*/ 1018207 w 1545559"/>
                <a:gd name="connsiteY120" fmla="*/ 239144 h 480600"/>
                <a:gd name="connsiteX121" fmla="*/ 1010243 w 1545559"/>
                <a:gd name="connsiteY121" fmla="*/ 244011 h 480600"/>
                <a:gd name="connsiteX122" fmla="*/ 997854 w 1545559"/>
                <a:gd name="connsiteY122" fmla="*/ 246223 h 480600"/>
                <a:gd name="connsiteX123" fmla="*/ 979271 w 1545559"/>
                <a:gd name="connsiteY123" fmla="*/ 246665 h 480600"/>
                <a:gd name="connsiteX124" fmla="*/ 973077 w 1545559"/>
                <a:gd name="connsiteY124" fmla="*/ 250205 h 480600"/>
                <a:gd name="connsiteX125" fmla="*/ 939008 w 1545559"/>
                <a:gd name="connsiteY125" fmla="*/ 265691 h 480600"/>
                <a:gd name="connsiteX126" fmla="*/ 925292 w 1545559"/>
                <a:gd name="connsiteY126" fmla="*/ 268788 h 480600"/>
                <a:gd name="connsiteX127" fmla="*/ 904054 w 1545559"/>
                <a:gd name="connsiteY127" fmla="*/ 274097 h 480600"/>
                <a:gd name="connsiteX128" fmla="*/ 881047 w 1545559"/>
                <a:gd name="connsiteY128" fmla="*/ 281619 h 480600"/>
                <a:gd name="connsiteX129" fmla="*/ 859367 w 1545559"/>
                <a:gd name="connsiteY129" fmla="*/ 286928 h 480600"/>
                <a:gd name="connsiteX130" fmla="*/ 848305 w 1545559"/>
                <a:gd name="connsiteY130" fmla="*/ 290026 h 480600"/>
                <a:gd name="connsiteX131" fmla="*/ 796981 w 1545559"/>
                <a:gd name="connsiteY131" fmla="*/ 303299 h 480600"/>
                <a:gd name="connsiteX132" fmla="*/ 787247 w 1545559"/>
                <a:gd name="connsiteY132" fmla="*/ 308166 h 480600"/>
                <a:gd name="connsiteX133" fmla="*/ 739020 w 1545559"/>
                <a:gd name="connsiteY133" fmla="*/ 322325 h 480600"/>
                <a:gd name="connsiteX134" fmla="*/ 729728 w 1545559"/>
                <a:gd name="connsiteY134" fmla="*/ 324537 h 480600"/>
                <a:gd name="connsiteX135" fmla="*/ 708933 w 1545559"/>
                <a:gd name="connsiteY135" fmla="*/ 324094 h 480600"/>
                <a:gd name="connsiteX136" fmla="*/ 685926 w 1545559"/>
                <a:gd name="connsiteY136" fmla="*/ 328076 h 480600"/>
                <a:gd name="connsiteX137" fmla="*/ 676192 w 1545559"/>
                <a:gd name="connsiteY137" fmla="*/ 336041 h 480600"/>
                <a:gd name="connsiteX138" fmla="*/ 655396 w 1545559"/>
                <a:gd name="connsiteY138" fmla="*/ 342235 h 480600"/>
                <a:gd name="connsiteX139" fmla="*/ 635929 w 1545559"/>
                <a:gd name="connsiteY139" fmla="*/ 345332 h 480600"/>
                <a:gd name="connsiteX140" fmla="*/ 619115 w 1545559"/>
                <a:gd name="connsiteY140" fmla="*/ 351084 h 480600"/>
                <a:gd name="connsiteX141" fmla="*/ 608054 w 1545559"/>
                <a:gd name="connsiteY141" fmla="*/ 356393 h 480600"/>
                <a:gd name="connsiteX142" fmla="*/ 596108 w 1545559"/>
                <a:gd name="connsiteY142" fmla="*/ 360375 h 480600"/>
                <a:gd name="connsiteX143" fmla="*/ 585489 w 1545559"/>
                <a:gd name="connsiteY143" fmla="*/ 363473 h 480600"/>
                <a:gd name="connsiteX144" fmla="*/ 578852 w 1545559"/>
                <a:gd name="connsiteY144" fmla="*/ 363473 h 480600"/>
                <a:gd name="connsiteX145" fmla="*/ 569561 w 1545559"/>
                <a:gd name="connsiteY145" fmla="*/ 363030 h 480600"/>
                <a:gd name="connsiteX146" fmla="*/ 564251 w 1545559"/>
                <a:gd name="connsiteY146" fmla="*/ 366127 h 480600"/>
                <a:gd name="connsiteX147" fmla="*/ 549651 w 1545559"/>
                <a:gd name="connsiteY147" fmla="*/ 368782 h 480600"/>
                <a:gd name="connsiteX148" fmla="*/ 506733 w 1545559"/>
                <a:gd name="connsiteY148" fmla="*/ 376746 h 480600"/>
                <a:gd name="connsiteX149" fmla="*/ 489920 w 1545559"/>
                <a:gd name="connsiteY149" fmla="*/ 381613 h 480600"/>
                <a:gd name="connsiteX150" fmla="*/ 480628 w 1545559"/>
                <a:gd name="connsiteY150" fmla="*/ 380728 h 480600"/>
                <a:gd name="connsiteX151" fmla="*/ 461160 w 1545559"/>
                <a:gd name="connsiteY151" fmla="*/ 382498 h 480600"/>
                <a:gd name="connsiteX152" fmla="*/ 445674 w 1545559"/>
                <a:gd name="connsiteY152" fmla="*/ 389577 h 480600"/>
                <a:gd name="connsiteX153" fmla="*/ 421340 w 1545559"/>
                <a:gd name="connsiteY153" fmla="*/ 398869 h 480600"/>
                <a:gd name="connsiteX154" fmla="*/ 397005 w 1545559"/>
                <a:gd name="connsiteY154" fmla="*/ 405063 h 480600"/>
                <a:gd name="connsiteX155" fmla="*/ 392580 w 1545559"/>
                <a:gd name="connsiteY155" fmla="*/ 407275 h 480600"/>
                <a:gd name="connsiteX156" fmla="*/ 387713 w 1545559"/>
                <a:gd name="connsiteY156" fmla="*/ 409487 h 480600"/>
                <a:gd name="connsiteX157" fmla="*/ 375767 w 1545559"/>
                <a:gd name="connsiteY157" fmla="*/ 413027 h 480600"/>
                <a:gd name="connsiteX158" fmla="*/ 357184 w 1545559"/>
                <a:gd name="connsiteY158" fmla="*/ 419664 h 480600"/>
                <a:gd name="connsiteX159" fmla="*/ 308514 w 1545559"/>
                <a:gd name="connsiteY159" fmla="*/ 425858 h 480600"/>
                <a:gd name="connsiteX160" fmla="*/ 301435 w 1545559"/>
                <a:gd name="connsiteY160" fmla="*/ 422761 h 480600"/>
                <a:gd name="connsiteX161" fmla="*/ 290374 w 1545559"/>
                <a:gd name="connsiteY161" fmla="*/ 421434 h 480600"/>
                <a:gd name="connsiteX162" fmla="*/ 281967 w 1545559"/>
                <a:gd name="connsiteY162" fmla="*/ 420549 h 480600"/>
                <a:gd name="connsiteX163" fmla="*/ 277543 w 1545559"/>
                <a:gd name="connsiteY163" fmla="*/ 421876 h 480600"/>
                <a:gd name="connsiteX164" fmla="*/ 273561 w 1545559"/>
                <a:gd name="connsiteY164" fmla="*/ 427186 h 480600"/>
                <a:gd name="connsiteX165" fmla="*/ 266924 w 1545559"/>
                <a:gd name="connsiteY165" fmla="*/ 428955 h 480600"/>
                <a:gd name="connsiteX166" fmla="*/ 253208 w 1545559"/>
                <a:gd name="connsiteY166" fmla="*/ 431610 h 480600"/>
                <a:gd name="connsiteX167" fmla="*/ 242147 w 1545559"/>
                <a:gd name="connsiteY167" fmla="*/ 433380 h 480600"/>
                <a:gd name="connsiteX168" fmla="*/ 216927 w 1545559"/>
                <a:gd name="connsiteY168" fmla="*/ 441344 h 480600"/>
                <a:gd name="connsiteX169" fmla="*/ 180203 w 1545559"/>
                <a:gd name="connsiteY169" fmla="*/ 448866 h 480600"/>
                <a:gd name="connsiteX170" fmla="*/ 127109 w 1545559"/>
                <a:gd name="connsiteY170" fmla="*/ 458157 h 480600"/>
                <a:gd name="connsiteX171" fmla="*/ 116048 w 1545559"/>
                <a:gd name="connsiteY171" fmla="*/ 460369 h 480600"/>
                <a:gd name="connsiteX172" fmla="*/ 103217 w 1545559"/>
                <a:gd name="connsiteY172" fmla="*/ 462582 h 480600"/>
                <a:gd name="connsiteX173" fmla="*/ 81537 w 1545559"/>
                <a:gd name="connsiteY173" fmla="*/ 472316 h 480600"/>
                <a:gd name="connsiteX174" fmla="*/ 77997 w 1545559"/>
                <a:gd name="connsiteY174" fmla="*/ 470546 h 480600"/>
                <a:gd name="connsiteX175" fmla="*/ 70475 w 1545559"/>
                <a:gd name="connsiteY175" fmla="*/ 467891 h 480600"/>
                <a:gd name="connsiteX176" fmla="*/ 45698 w 1545559"/>
                <a:gd name="connsiteY176" fmla="*/ 472316 h 480600"/>
                <a:gd name="connsiteX177" fmla="*/ 25345 w 1545559"/>
                <a:gd name="connsiteY177" fmla="*/ 473643 h 480600"/>
                <a:gd name="connsiteX178" fmla="*/ 1011 w 1545559"/>
                <a:gd name="connsiteY178" fmla="*/ 466564 h 48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545559" h="480600">
                  <a:moveTo>
                    <a:pt x="1011" y="466564"/>
                  </a:moveTo>
                  <a:cubicBezTo>
                    <a:pt x="-13148" y="453733"/>
                    <a:pt x="-11821" y="451520"/>
                    <a:pt x="10744" y="448423"/>
                  </a:cubicBezTo>
                  <a:cubicBezTo>
                    <a:pt x="20036" y="447538"/>
                    <a:pt x="30212" y="445769"/>
                    <a:pt x="33309" y="444441"/>
                  </a:cubicBezTo>
                  <a:cubicBezTo>
                    <a:pt x="36407" y="443556"/>
                    <a:pt x="43043" y="444884"/>
                    <a:pt x="47468" y="447096"/>
                  </a:cubicBezTo>
                  <a:cubicBezTo>
                    <a:pt x="53662" y="450193"/>
                    <a:pt x="56759" y="450193"/>
                    <a:pt x="59414" y="446211"/>
                  </a:cubicBezTo>
                  <a:cubicBezTo>
                    <a:pt x="63396" y="440017"/>
                    <a:pt x="74015" y="438247"/>
                    <a:pt x="104544" y="438247"/>
                  </a:cubicBezTo>
                  <a:cubicBezTo>
                    <a:pt x="115163" y="438247"/>
                    <a:pt x="126667" y="436035"/>
                    <a:pt x="129764" y="433380"/>
                  </a:cubicBezTo>
                  <a:cubicBezTo>
                    <a:pt x="133304" y="430725"/>
                    <a:pt x="140383" y="429398"/>
                    <a:pt x="145692" y="431168"/>
                  </a:cubicBezTo>
                  <a:cubicBezTo>
                    <a:pt x="157196" y="433822"/>
                    <a:pt x="184628" y="425416"/>
                    <a:pt x="184628" y="419221"/>
                  </a:cubicBezTo>
                  <a:cubicBezTo>
                    <a:pt x="184628" y="417009"/>
                    <a:pt x="187725" y="417452"/>
                    <a:pt x="191265" y="420549"/>
                  </a:cubicBezTo>
                  <a:cubicBezTo>
                    <a:pt x="194804" y="423646"/>
                    <a:pt x="197901" y="424531"/>
                    <a:pt x="197901" y="422761"/>
                  </a:cubicBezTo>
                  <a:cubicBezTo>
                    <a:pt x="197901" y="420991"/>
                    <a:pt x="200999" y="421876"/>
                    <a:pt x="204538" y="424973"/>
                  </a:cubicBezTo>
                  <a:cubicBezTo>
                    <a:pt x="209848" y="429398"/>
                    <a:pt x="211175" y="428955"/>
                    <a:pt x="211175" y="422761"/>
                  </a:cubicBezTo>
                  <a:cubicBezTo>
                    <a:pt x="211175" y="417894"/>
                    <a:pt x="213387" y="416124"/>
                    <a:pt x="218254" y="417894"/>
                  </a:cubicBezTo>
                  <a:cubicBezTo>
                    <a:pt x="221794" y="419221"/>
                    <a:pt x="230200" y="417009"/>
                    <a:pt x="236837" y="412585"/>
                  </a:cubicBezTo>
                  <a:cubicBezTo>
                    <a:pt x="243032" y="408603"/>
                    <a:pt x="254535" y="404621"/>
                    <a:pt x="262057" y="404178"/>
                  </a:cubicBezTo>
                  <a:cubicBezTo>
                    <a:pt x="269136" y="403736"/>
                    <a:pt x="278428" y="402851"/>
                    <a:pt x="281967" y="402851"/>
                  </a:cubicBezTo>
                  <a:cubicBezTo>
                    <a:pt x="285507" y="402408"/>
                    <a:pt x="296126" y="403293"/>
                    <a:pt x="304975" y="404178"/>
                  </a:cubicBezTo>
                  <a:cubicBezTo>
                    <a:pt x="315151" y="405505"/>
                    <a:pt x="322230" y="404178"/>
                    <a:pt x="323558" y="400638"/>
                  </a:cubicBezTo>
                  <a:cubicBezTo>
                    <a:pt x="324443" y="397541"/>
                    <a:pt x="333734" y="394887"/>
                    <a:pt x="343911" y="394887"/>
                  </a:cubicBezTo>
                  <a:cubicBezTo>
                    <a:pt x="354087" y="394444"/>
                    <a:pt x="367360" y="391347"/>
                    <a:pt x="373555" y="387365"/>
                  </a:cubicBezTo>
                  <a:cubicBezTo>
                    <a:pt x="379749" y="383383"/>
                    <a:pt x="388598" y="381171"/>
                    <a:pt x="393465" y="382055"/>
                  </a:cubicBezTo>
                  <a:cubicBezTo>
                    <a:pt x="400102" y="383825"/>
                    <a:pt x="401429" y="382940"/>
                    <a:pt x="399659" y="377631"/>
                  </a:cubicBezTo>
                  <a:cubicBezTo>
                    <a:pt x="397447" y="372322"/>
                    <a:pt x="399217" y="371437"/>
                    <a:pt x="408951" y="373206"/>
                  </a:cubicBezTo>
                  <a:cubicBezTo>
                    <a:pt x="416030" y="374534"/>
                    <a:pt x="425322" y="372322"/>
                    <a:pt x="431516" y="368339"/>
                  </a:cubicBezTo>
                  <a:cubicBezTo>
                    <a:pt x="445674" y="359048"/>
                    <a:pt x="498769" y="357278"/>
                    <a:pt x="501866" y="366127"/>
                  </a:cubicBezTo>
                  <a:cubicBezTo>
                    <a:pt x="503193" y="369224"/>
                    <a:pt x="506290" y="370552"/>
                    <a:pt x="508503" y="369224"/>
                  </a:cubicBezTo>
                  <a:cubicBezTo>
                    <a:pt x="511157" y="367455"/>
                    <a:pt x="510715" y="364800"/>
                    <a:pt x="507175" y="362588"/>
                  </a:cubicBezTo>
                  <a:cubicBezTo>
                    <a:pt x="501866" y="359048"/>
                    <a:pt x="501866" y="357721"/>
                    <a:pt x="507618" y="354623"/>
                  </a:cubicBezTo>
                  <a:cubicBezTo>
                    <a:pt x="511600" y="351526"/>
                    <a:pt x="515139" y="351969"/>
                    <a:pt x="516909" y="354623"/>
                  </a:cubicBezTo>
                  <a:cubicBezTo>
                    <a:pt x="520006" y="359933"/>
                    <a:pt x="556287" y="350641"/>
                    <a:pt x="556287" y="344447"/>
                  </a:cubicBezTo>
                  <a:cubicBezTo>
                    <a:pt x="556287" y="342677"/>
                    <a:pt x="561154" y="340907"/>
                    <a:pt x="566906" y="340907"/>
                  </a:cubicBezTo>
                  <a:cubicBezTo>
                    <a:pt x="573100" y="340907"/>
                    <a:pt x="579295" y="339138"/>
                    <a:pt x="580622" y="336483"/>
                  </a:cubicBezTo>
                  <a:cubicBezTo>
                    <a:pt x="581950" y="334271"/>
                    <a:pt x="588144" y="332058"/>
                    <a:pt x="594338" y="332058"/>
                  </a:cubicBezTo>
                  <a:cubicBezTo>
                    <a:pt x="600090" y="332058"/>
                    <a:pt x="604957" y="330289"/>
                    <a:pt x="604957" y="328519"/>
                  </a:cubicBezTo>
                  <a:cubicBezTo>
                    <a:pt x="604957" y="326307"/>
                    <a:pt x="617788" y="322767"/>
                    <a:pt x="633716" y="320555"/>
                  </a:cubicBezTo>
                  <a:cubicBezTo>
                    <a:pt x="653184" y="317458"/>
                    <a:pt x="662476" y="317458"/>
                    <a:pt x="662476" y="320555"/>
                  </a:cubicBezTo>
                  <a:cubicBezTo>
                    <a:pt x="662476" y="323209"/>
                    <a:pt x="665573" y="320997"/>
                    <a:pt x="669112" y="316130"/>
                  </a:cubicBezTo>
                  <a:cubicBezTo>
                    <a:pt x="673979" y="308609"/>
                    <a:pt x="679731" y="306839"/>
                    <a:pt x="695217" y="307281"/>
                  </a:cubicBezTo>
                  <a:cubicBezTo>
                    <a:pt x="705836" y="307724"/>
                    <a:pt x="714685" y="305954"/>
                    <a:pt x="714243" y="303742"/>
                  </a:cubicBezTo>
                  <a:cubicBezTo>
                    <a:pt x="713800" y="301529"/>
                    <a:pt x="722207" y="297990"/>
                    <a:pt x="732826" y="296220"/>
                  </a:cubicBezTo>
                  <a:cubicBezTo>
                    <a:pt x="743444" y="294008"/>
                    <a:pt x="754948" y="290026"/>
                    <a:pt x="758488" y="286928"/>
                  </a:cubicBezTo>
                  <a:cubicBezTo>
                    <a:pt x="762470" y="283831"/>
                    <a:pt x="774416" y="281177"/>
                    <a:pt x="785477" y="281177"/>
                  </a:cubicBezTo>
                  <a:cubicBezTo>
                    <a:pt x="796539" y="280734"/>
                    <a:pt x="806715" y="278079"/>
                    <a:pt x="807600" y="275425"/>
                  </a:cubicBezTo>
                  <a:cubicBezTo>
                    <a:pt x="808485" y="272770"/>
                    <a:pt x="816006" y="269230"/>
                    <a:pt x="824855" y="267461"/>
                  </a:cubicBezTo>
                  <a:cubicBezTo>
                    <a:pt x="833262" y="265691"/>
                    <a:pt x="841226" y="261709"/>
                    <a:pt x="842554" y="258611"/>
                  </a:cubicBezTo>
                  <a:cubicBezTo>
                    <a:pt x="843881" y="255072"/>
                    <a:pt x="846536" y="253745"/>
                    <a:pt x="848748" y="255072"/>
                  </a:cubicBezTo>
                  <a:cubicBezTo>
                    <a:pt x="856712" y="259939"/>
                    <a:pt x="903612" y="247993"/>
                    <a:pt x="910249" y="239144"/>
                  </a:cubicBezTo>
                  <a:cubicBezTo>
                    <a:pt x="915558" y="232507"/>
                    <a:pt x="918213" y="231179"/>
                    <a:pt x="922195" y="235162"/>
                  </a:cubicBezTo>
                  <a:cubicBezTo>
                    <a:pt x="925734" y="238701"/>
                    <a:pt x="929716" y="237816"/>
                    <a:pt x="937238" y="230737"/>
                  </a:cubicBezTo>
                  <a:cubicBezTo>
                    <a:pt x="948299" y="220561"/>
                    <a:pt x="958918" y="218348"/>
                    <a:pt x="958918" y="227197"/>
                  </a:cubicBezTo>
                  <a:cubicBezTo>
                    <a:pt x="959361" y="230737"/>
                    <a:pt x="961131" y="230295"/>
                    <a:pt x="964670" y="225428"/>
                  </a:cubicBezTo>
                  <a:cubicBezTo>
                    <a:pt x="967767" y="221446"/>
                    <a:pt x="972634" y="219233"/>
                    <a:pt x="975731" y="220118"/>
                  </a:cubicBezTo>
                  <a:cubicBezTo>
                    <a:pt x="978386" y="221446"/>
                    <a:pt x="981041" y="219676"/>
                    <a:pt x="981041" y="217021"/>
                  </a:cubicBezTo>
                  <a:cubicBezTo>
                    <a:pt x="981041" y="213924"/>
                    <a:pt x="983696" y="212597"/>
                    <a:pt x="987235" y="213924"/>
                  </a:cubicBezTo>
                  <a:cubicBezTo>
                    <a:pt x="990332" y="215251"/>
                    <a:pt x="995199" y="214366"/>
                    <a:pt x="997412" y="212154"/>
                  </a:cubicBezTo>
                  <a:cubicBezTo>
                    <a:pt x="1000066" y="209499"/>
                    <a:pt x="1008915" y="206402"/>
                    <a:pt x="1016879" y="205075"/>
                  </a:cubicBezTo>
                  <a:cubicBezTo>
                    <a:pt x="1025286" y="203747"/>
                    <a:pt x="1032808" y="201535"/>
                    <a:pt x="1034135" y="200208"/>
                  </a:cubicBezTo>
                  <a:cubicBezTo>
                    <a:pt x="1042542" y="189147"/>
                    <a:pt x="1075726" y="177200"/>
                    <a:pt x="1101388" y="175431"/>
                  </a:cubicBezTo>
                  <a:cubicBezTo>
                    <a:pt x="1108025" y="174988"/>
                    <a:pt x="1115989" y="172333"/>
                    <a:pt x="1119086" y="169236"/>
                  </a:cubicBezTo>
                  <a:cubicBezTo>
                    <a:pt x="1121741" y="166582"/>
                    <a:pt x="1127935" y="163927"/>
                    <a:pt x="1132359" y="163927"/>
                  </a:cubicBezTo>
                  <a:cubicBezTo>
                    <a:pt x="1136784" y="163927"/>
                    <a:pt x="1140323" y="162157"/>
                    <a:pt x="1140323" y="159945"/>
                  </a:cubicBezTo>
                  <a:cubicBezTo>
                    <a:pt x="1140323" y="154193"/>
                    <a:pt x="1168640" y="141804"/>
                    <a:pt x="1181914" y="141804"/>
                  </a:cubicBezTo>
                  <a:cubicBezTo>
                    <a:pt x="1188108" y="141804"/>
                    <a:pt x="1193418" y="139592"/>
                    <a:pt x="1193418" y="137380"/>
                  </a:cubicBezTo>
                  <a:cubicBezTo>
                    <a:pt x="1193418" y="134725"/>
                    <a:pt x="1194745" y="133398"/>
                    <a:pt x="1196957" y="133398"/>
                  </a:cubicBezTo>
                  <a:cubicBezTo>
                    <a:pt x="1198727" y="133840"/>
                    <a:pt x="1200939" y="133398"/>
                    <a:pt x="1202267" y="132955"/>
                  </a:cubicBezTo>
                  <a:cubicBezTo>
                    <a:pt x="1203594" y="132513"/>
                    <a:pt x="1212443" y="131628"/>
                    <a:pt x="1221735" y="131185"/>
                  </a:cubicBezTo>
                  <a:cubicBezTo>
                    <a:pt x="1232796" y="130301"/>
                    <a:pt x="1241645" y="126761"/>
                    <a:pt x="1246512" y="121009"/>
                  </a:cubicBezTo>
                  <a:cubicBezTo>
                    <a:pt x="1250051" y="116142"/>
                    <a:pt x="1261113" y="110833"/>
                    <a:pt x="1270847" y="109063"/>
                  </a:cubicBezTo>
                  <a:cubicBezTo>
                    <a:pt x="1289872" y="105523"/>
                    <a:pt x="1312880" y="94904"/>
                    <a:pt x="1312880" y="89595"/>
                  </a:cubicBezTo>
                  <a:cubicBezTo>
                    <a:pt x="1312880" y="87825"/>
                    <a:pt x="1320844" y="86498"/>
                    <a:pt x="1330578" y="86940"/>
                  </a:cubicBezTo>
                  <a:cubicBezTo>
                    <a:pt x="1340754" y="86940"/>
                    <a:pt x="1350046" y="85170"/>
                    <a:pt x="1351815" y="82516"/>
                  </a:cubicBezTo>
                  <a:cubicBezTo>
                    <a:pt x="1357567" y="73667"/>
                    <a:pt x="1383672" y="61278"/>
                    <a:pt x="1383672" y="67030"/>
                  </a:cubicBezTo>
                  <a:cubicBezTo>
                    <a:pt x="1383672" y="70127"/>
                    <a:pt x="1386327" y="68800"/>
                    <a:pt x="1389866" y="64375"/>
                  </a:cubicBezTo>
                  <a:cubicBezTo>
                    <a:pt x="1393406" y="59508"/>
                    <a:pt x="1395618" y="54641"/>
                    <a:pt x="1394733" y="53314"/>
                  </a:cubicBezTo>
                  <a:cubicBezTo>
                    <a:pt x="1393848" y="51987"/>
                    <a:pt x="1397388" y="50217"/>
                    <a:pt x="1402255" y="50217"/>
                  </a:cubicBezTo>
                  <a:cubicBezTo>
                    <a:pt x="1407564" y="49774"/>
                    <a:pt x="1412874" y="47562"/>
                    <a:pt x="1414201" y="45792"/>
                  </a:cubicBezTo>
                  <a:cubicBezTo>
                    <a:pt x="1419510" y="38271"/>
                    <a:pt x="1441633" y="29864"/>
                    <a:pt x="1454022" y="30306"/>
                  </a:cubicBezTo>
                  <a:cubicBezTo>
                    <a:pt x="1461101" y="30306"/>
                    <a:pt x="1469507" y="27652"/>
                    <a:pt x="1472605" y="24112"/>
                  </a:cubicBezTo>
                  <a:cubicBezTo>
                    <a:pt x="1475259" y="21015"/>
                    <a:pt x="1485878" y="15706"/>
                    <a:pt x="1496055" y="13051"/>
                  </a:cubicBezTo>
                  <a:cubicBezTo>
                    <a:pt x="1505788" y="10396"/>
                    <a:pt x="1517735" y="5087"/>
                    <a:pt x="1521717" y="1547"/>
                  </a:cubicBezTo>
                  <a:cubicBezTo>
                    <a:pt x="1528796" y="-4647"/>
                    <a:pt x="1529681" y="-4205"/>
                    <a:pt x="1534548" y="5972"/>
                  </a:cubicBezTo>
                  <a:cubicBezTo>
                    <a:pt x="1539857" y="17918"/>
                    <a:pt x="1537203" y="33404"/>
                    <a:pt x="1530123" y="29422"/>
                  </a:cubicBezTo>
                  <a:cubicBezTo>
                    <a:pt x="1527911" y="28094"/>
                    <a:pt x="1523929" y="29864"/>
                    <a:pt x="1520832" y="33846"/>
                  </a:cubicBezTo>
                  <a:cubicBezTo>
                    <a:pt x="1517735" y="37386"/>
                    <a:pt x="1512425" y="39598"/>
                    <a:pt x="1508886" y="38271"/>
                  </a:cubicBezTo>
                  <a:cubicBezTo>
                    <a:pt x="1505788" y="36943"/>
                    <a:pt x="1503134" y="37828"/>
                    <a:pt x="1503134" y="40483"/>
                  </a:cubicBezTo>
                  <a:cubicBezTo>
                    <a:pt x="1503134" y="43138"/>
                    <a:pt x="1500037" y="44022"/>
                    <a:pt x="1496055" y="42695"/>
                  </a:cubicBezTo>
                  <a:cubicBezTo>
                    <a:pt x="1492072" y="41368"/>
                    <a:pt x="1490745" y="41810"/>
                    <a:pt x="1492072" y="44907"/>
                  </a:cubicBezTo>
                  <a:cubicBezTo>
                    <a:pt x="1493842" y="47562"/>
                    <a:pt x="1491630" y="53314"/>
                    <a:pt x="1487648" y="57738"/>
                  </a:cubicBezTo>
                  <a:cubicBezTo>
                    <a:pt x="1481896" y="64375"/>
                    <a:pt x="1477914" y="65260"/>
                    <a:pt x="1469507" y="61721"/>
                  </a:cubicBezTo>
                  <a:cubicBezTo>
                    <a:pt x="1460658" y="58623"/>
                    <a:pt x="1455349" y="59951"/>
                    <a:pt x="1444288" y="67915"/>
                  </a:cubicBezTo>
                  <a:cubicBezTo>
                    <a:pt x="1436324" y="73224"/>
                    <a:pt x="1428802" y="79419"/>
                    <a:pt x="1427475" y="81188"/>
                  </a:cubicBezTo>
                  <a:cubicBezTo>
                    <a:pt x="1426147" y="83401"/>
                    <a:pt x="1423492" y="84728"/>
                    <a:pt x="1421723" y="84728"/>
                  </a:cubicBezTo>
                  <a:cubicBezTo>
                    <a:pt x="1411546" y="83843"/>
                    <a:pt x="1392963" y="90480"/>
                    <a:pt x="1395618" y="94462"/>
                  </a:cubicBezTo>
                  <a:cubicBezTo>
                    <a:pt x="1397388" y="97117"/>
                    <a:pt x="1395618" y="98002"/>
                    <a:pt x="1390751" y="96232"/>
                  </a:cubicBezTo>
                  <a:cubicBezTo>
                    <a:pt x="1386327" y="94462"/>
                    <a:pt x="1382344" y="95789"/>
                    <a:pt x="1381017" y="99771"/>
                  </a:cubicBezTo>
                  <a:cubicBezTo>
                    <a:pt x="1379247" y="104196"/>
                    <a:pt x="1374380" y="105081"/>
                    <a:pt x="1365974" y="103753"/>
                  </a:cubicBezTo>
                  <a:cubicBezTo>
                    <a:pt x="1359337" y="101984"/>
                    <a:pt x="1352258" y="103311"/>
                    <a:pt x="1350930" y="105966"/>
                  </a:cubicBezTo>
                  <a:cubicBezTo>
                    <a:pt x="1349161" y="108620"/>
                    <a:pt x="1344294" y="110833"/>
                    <a:pt x="1339427" y="110833"/>
                  </a:cubicBezTo>
                  <a:cubicBezTo>
                    <a:pt x="1335002" y="110833"/>
                    <a:pt x="1330578" y="113930"/>
                    <a:pt x="1328808" y="117469"/>
                  </a:cubicBezTo>
                  <a:cubicBezTo>
                    <a:pt x="1327480" y="121009"/>
                    <a:pt x="1322614" y="124106"/>
                    <a:pt x="1318189" y="124106"/>
                  </a:cubicBezTo>
                  <a:cubicBezTo>
                    <a:pt x="1313764" y="124106"/>
                    <a:pt x="1305358" y="128088"/>
                    <a:pt x="1299606" y="132955"/>
                  </a:cubicBezTo>
                  <a:cubicBezTo>
                    <a:pt x="1293854" y="137822"/>
                    <a:pt x="1285448" y="141804"/>
                    <a:pt x="1281023" y="141804"/>
                  </a:cubicBezTo>
                  <a:cubicBezTo>
                    <a:pt x="1276599" y="141804"/>
                    <a:pt x="1266422" y="144901"/>
                    <a:pt x="1258900" y="148883"/>
                  </a:cubicBezTo>
                  <a:cubicBezTo>
                    <a:pt x="1251821" y="152866"/>
                    <a:pt x="1246954" y="153750"/>
                    <a:pt x="1248282" y="151096"/>
                  </a:cubicBezTo>
                  <a:cubicBezTo>
                    <a:pt x="1254034" y="142247"/>
                    <a:pt x="1238548" y="146229"/>
                    <a:pt x="1225717" y="156848"/>
                  </a:cubicBezTo>
                  <a:cubicBezTo>
                    <a:pt x="1219080" y="162599"/>
                    <a:pt x="1208461" y="168794"/>
                    <a:pt x="1202267" y="170564"/>
                  </a:cubicBezTo>
                  <a:cubicBezTo>
                    <a:pt x="1196072" y="172333"/>
                    <a:pt x="1189878" y="175873"/>
                    <a:pt x="1188551" y="178528"/>
                  </a:cubicBezTo>
                  <a:cubicBezTo>
                    <a:pt x="1186781" y="180740"/>
                    <a:pt x="1180587" y="182952"/>
                    <a:pt x="1174392" y="182952"/>
                  </a:cubicBezTo>
                  <a:cubicBezTo>
                    <a:pt x="1167755" y="182952"/>
                    <a:pt x="1163331" y="184722"/>
                    <a:pt x="1163773" y="187377"/>
                  </a:cubicBezTo>
                  <a:cubicBezTo>
                    <a:pt x="1164216" y="190031"/>
                    <a:pt x="1155367" y="192686"/>
                    <a:pt x="1142536" y="193571"/>
                  </a:cubicBezTo>
                  <a:cubicBezTo>
                    <a:pt x="1130590" y="194456"/>
                    <a:pt x="1117316" y="196226"/>
                    <a:pt x="1113776" y="197996"/>
                  </a:cubicBezTo>
                  <a:cubicBezTo>
                    <a:pt x="1110237" y="199323"/>
                    <a:pt x="1105812" y="200208"/>
                    <a:pt x="1104042" y="200208"/>
                  </a:cubicBezTo>
                  <a:cubicBezTo>
                    <a:pt x="1101830" y="199765"/>
                    <a:pt x="1100503" y="201093"/>
                    <a:pt x="1100503" y="203747"/>
                  </a:cubicBezTo>
                  <a:cubicBezTo>
                    <a:pt x="1100503" y="205960"/>
                    <a:pt x="1096521" y="208172"/>
                    <a:pt x="1091654" y="208172"/>
                  </a:cubicBezTo>
                  <a:cubicBezTo>
                    <a:pt x="1086787" y="208172"/>
                    <a:pt x="1082805" y="209499"/>
                    <a:pt x="1082805" y="211712"/>
                  </a:cubicBezTo>
                  <a:cubicBezTo>
                    <a:pt x="1082805" y="213481"/>
                    <a:pt x="1077495" y="215251"/>
                    <a:pt x="1070859" y="215694"/>
                  </a:cubicBezTo>
                  <a:cubicBezTo>
                    <a:pt x="1064222" y="215694"/>
                    <a:pt x="1056700" y="219233"/>
                    <a:pt x="1053603" y="223215"/>
                  </a:cubicBezTo>
                  <a:cubicBezTo>
                    <a:pt x="1050948" y="227197"/>
                    <a:pt x="1045639" y="230295"/>
                    <a:pt x="1041657" y="230295"/>
                  </a:cubicBezTo>
                  <a:cubicBezTo>
                    <a:pt x="1037675" y="230295"/>
                    <a:pt x="1033250" y="232507"/>
                    <a:pt x="1031923" y="234719"/>
                  </a:cubicBezTo>
                  <a:cubicBezTo>
                    <a:pt x="1030595" y="237374"/>
                    <a:pt x="1024401" y="239144"/>
                    <a:pt x="1018207" y="239144"/>
                  </a:cubicBezTo>
                  <a:cubicBezTo>
                    <a:pt x="1011128" y="239144"/>
                    <a:pt x="1008030" y="240913"/>
                    <a:pt x="1010243" y="244011"/>
                  </a:cubicBezTo>
                  <a:cubicBezTo>
                    <a:pt x="1012455" y="247550"/>
                    <a:pt x="1008915" y="248435"/>
                    <a:pt x="997854" y="246223"/>
                  </a:cubicBezTo>
                  <a:cubicBezTo>
                    <a:pt x="989447" y="244895"/>
                    <a:pt x="981041" y="244895"/>
                    <a:pt x="979271" y="246665"/>
                  </a:cubicBezTo>
                  <a:cubicBezTo>
                    <a:pt x="977501" y="248878"/>
                    <a:pt x="974404" y="250205"/>
                    <a:pt x="973077" y="250205"/>
                  </a:cubicBezTo>
                  <a:cubicBezTo>
                    <a:pt x="965113" y="251090"/>
                    <a:pt x="937681" y="263036"/>
                    <a:pt x="939008" y="265691"/>
                  </a:cubicBezTo>
                  <a:cubicBezTo>
                    <a:pt x="939893" y="267018"/>
                    <a:pt x="933699" y="268788"/>
                    <a:pt x="925292" y="268788"/>
                  </a:cubicBezTo>
                  <a:cubicBezTo>
                    <a:pt x="916885" y="269230"/>
                    <a:pt x="907594" y="271443"/>
                    <a:pt x="904054" y="274097"/>
                  </a:cubicBezTo>
                  <a:cubicBezTo>
                    <a:pt x="900957" y="276752"/>
                    <a:pt x="890781" y="279849"/>
                    <a:pt x="881047" y="281619"/>
                  </a:cubicBezTo>
                  <a:cubicBezTo>
                    <a:pt x="871755" y="282946"/>
                    <a:pt x="862021" y="285601"/>
                    <a:pt x="859367" y="286928"/>
                  </a:cubicBezTo>
                  <a:cubicBezTo>
                    <a:pt x="857154" y="288256"/>
                    <a:pt x="851845" y="290026"/>
                    <a:pt x="848305" y="290026"/>
                  </a:cubicBezTo>
                  <a:cubicBezTo>
                    <a:pt x="827953" y="290910"/>
                    <a:pt x="798751" y="298432"/>
                    <a:pt x="796981" y="303299"/>
                  </a:cubicBezTo>
                  <a:cubicBezTo>
                    <a:pt x="795654" y="306396"/>
                    <a:pt x="791229" y="308609"/>
                    <a:pt x="787247" y="308166"/>
                  </a:cubicBezTo>
                  <a:cubicBezTo>
                    <a:pt x="773974" y="305954"/>
                    <a:pt x="745214" y="314803"/>
                    <a:pt x="739020" y="322325"/>
                  </a:cubicBezTo>
                  <a:cubicBezTo>
                    <a:pt x="735038" y="328076"/>
                    <a:pt x="732383" y="328519"/>
                    <a:pt x="729728" y="324537"/>
                  </a:cubicBezTo>
                  <a:cubicBezTo>
                    <a:pt x="727074" y="320112"/>
                    <a:pt x="722207" y="320112"/>
                    <a:pt x="708933" y="324094"/>
                  </a:cubicBezTo>
                  <a:cubicBezTo>
                    <a:pt x="699199" y="326749"/>
                    <a:pt x="689023" y="328961"/>
                    <a:pt x="685926" y="328076"/>
                  </a:cubicBezTo>
                  <a:cubicBezTo>
                    <a:pt x="682828" y="327634"/>
                    <a:pt x="678404" y="331174"/>
                    <a:pt x="676192" y="336041"/>
                  </a:cubicBezTo>
                  <a:cubicBezTo>
                    <a:pt x="672210" y="343120"/>
                    <a:pt x="668228" y="344447"/>
                    <a:pt x="655396" y="342235"/>
                  </a:cubicBezTo>
                  <a:cubicBezTo>
                    <a:pt x="644778" y="340465"/>
                    <a:pt x="638141" y="341350"/>
                    <a:pt x="635929" y="345332"/>
                  </a:cubicBezTo>
                  <a:cubicBezTo>
                    <a:pt x="633716" y="348429"/>
                    <a:pt x="626195" y="351084"/>
                    <a:pt x="619115" y="351084"/>
                  </a:cubicBezTo>
                  <a:cubicBezTo>
                    <a:pt x="610709" y="351084"/>
                    <a:pt x="606727" y="353296"/>
                    <a:pt x="608054" y="356393"/>
                  </a:cubicBezTo>
                  <a:cubicBezTo>
                    <a:pt x="609382" y="360375"/>
                    <a:pt x="605399" y="361260"/>
                    <a:pt x="596108" y="360375"/>
                  </a:cubicBezTo>
                  <a:cubicBezTo>
                    <a:pt x="587259" y="359490"/>
                    <a:pt x="583277" y="360375"/>
                    <a:pt x="585489" y="363473"/>
                  </a:cubicBezTo>
                  <a:cubicBezTo>
                    <a:pt x="587259" y="367012"/>
                    <a:pt x="585489" y="366570"/>
                    <a:pt x="578852" y="363473"/>
                  </a:cubicBezTo>
                  <a:cubicBezTo>
                    <a:pt x="572216" y="359490"/>
                    <a:pt x="569561" y="359490"/>
                    <a:pt x="569561" y="363030"/>
                  </a:cubicBezTo>
                  <a:cubicBezTo>
                    <a:pt x="569561" y="366127"/>
                    <a:pt x="566906" y="367455"/>
                    <a:pt x="564251" y="366127"/>
                  </a:cubicBezTo>
                  <a:cubicBezTo>
                    <a:pt x="561154" y="365242"/>
                    <a:pt x="554518" y="366127"/>
                    <a:pt x="549651" y="368782"/>
                  </a:cubicBezTo>
                  <a:cubicBezTo>
                    <a:pt x="539917" y="374091"/>
                    <a:pt x="531068" y="375419"/>
                    <a:pt x="506733" y="376746"/>
                  </a:cubicBezTo>
                  <a:cubicBezTo>
                    <a:pt x="497441" y="377189"/>
                    <a:pt x="489920" y="378958"/>
                    <a:pt x="489920" y="381613"/>
                  </a:cubicBezTo>
                  <a:cubicBezTo>
                    <a:pt x="489920" y="383825"/>
                    <a:pt x="485937" y="383383"/>
                    <a:pt x="480628" y="380728"/>
                  </a:cubicBezTo>
                  <a:cubicBezTo>
                    <a:pt x="473549" y="376746"/>
                    <a:pt x="469124" y="377189"/>
                    <a:pt x="461160" y="382498"/>
                  </a:cubicBezTo>
                  <a:cubicBezTo>
                    <a:pt x="454966" y="386480"/>
                    <a:pt x="448329" y="389577"/>
                    <a:pt x="445674" y="389577"/>
                  </a:cubicBezTo>
                  <a:cubicBezTo>
                    <a:pt x="443020" y="389577"/>
                    <a:pt x="432401" y="393559"/>
                    <a:pt x="421340" y="398869"/>
                  </a:cubicBezTo>
                  <a:cubicBezTo>
                    <a:pt x="410721" y="403736"/>
                    <a:pt x="399659" y="406833"/>
                    <a:pt x="397005" y="405063"/>
                  </a:cubicBezTo>
                  <a:cubicBezTo>
                    <a:pt x="394792" y="403736"/>
                    <a:pt x="392580" y="404621"/>
                    <a:pt x="392580" y="407275"/>
                  </a:cubicBezTo>
                  <a:cubicBezTo>
                    <a:pt x="392580" y="409930"/>
                    <a:pt x="390368" y="410815"/>
                    <a:pt x="387713" y="409487"/>
                  </a:cubicBezTo>
                  <a:cubicBezTo>
                    <a:pt x="385501" y="407718"/>
                    <a:pt x="379749" y="409487"/>
                    <a:pt x="375767" y="413027"/>
                  </a:cubicBezTo>
                  <a:cubicBezTo>
                    <a:pt x="371785" y="417009"/>
                    <a:pt x="363378" y="419664"/>
                    <a:pt x="357184" y="419664"/>
                  </a:cubicBezTo>
                  <a:cubicBezTo>
                    <a:pt x="327540" y="419664"/>
                    <a:pt x="308514" y="421876"/>
                    <a:pt x="308514" y="425858"/>
                  </a:cubicBezTo>
                  <a:cubicBezTo>
                    <a:pt x="308514" y="428070"/>
                    <a:pt x="305417" y="426743"/>
                    <a:pt x="301435" y="422761"/>
                  </a:cubicBezTo>
                  <a:cubicBezTo>
                    <a:pt x="295241" y="417009"/>
                    <a:pt x="293029" y="416567"/>
                    <a:pt x="290374" y="421434"/>
                  </a:cubicBezTo>
                  <a:cubicBezTo>
                    <a:pt x="287277" y="426301"/>
                    <a:pt x="285507" y="425858"/>
                    <a:pt x="281967" y="420549"/>
                  </a:cubicBezTo>
                  <a:cubicBezTo>
                    <a:pt x="278428" y="414797"/>
                    <a:pt x="277543" y="415239"/>
                    <a:pt x="277543" y="421876"/>
                  </a:cubicBezTo>
                  <a:cubicBezTo>
                    <a:pt x="277543" y="426301"/>
                    <a:pt x="275773" y="428955"/>
                    <a:pt x="273561" y="427186"/>
                  </a:cubicBezTo>
                  <a:cubicBezTo>
                    <a:pt x="271348" y="425858"/>
                    <a:pt x="268251" y="426743"/>
                    <a:pt x="266924" y="428955"/>
                  </a:cubicBezTo>
                  <a:cubicBezTo>
                    <a:pt x="265154" y="431168"/>
                    <a:pt x="259402" y="432495"/>
                    <a:pt x="253208" y="431610"/>
                  </a:cubicBezTo>
                  <a:cubicBezTo>
                    <a:pt x="247014" y="431168"/>
                    <a:pt x="242147" y="432053"/>
                    <a:pt x="242147" y="433380"/>
                  </a:cubicBezTo>
                  <a:cubicBezTo>
                    <a:pt x="242147" y="435150"/>
                    <a:pt x="230643" y="438689"/>
                    <a:pt x="216927" y="441344"/>
                  </a:cubicBezTo>
                  <a:cubicBezTo>
                    <a:pt x="202768" y="443999"/>
                    <a:pt x="186398" y="447538"/>
                    <a:pt x="180203" y="448866"/>
                  </a:cubicBezTo>
                  <a:cubicBezTo>
                    <a:pt x="167815" y="451963"/>
                    <a:pt x="144365" y="455945"/>
                    <a:pt x="127109" y="458157"/>
                  </a:cubicBezTo>
                  <a:cubicBezTo>
                    <a:pt x="120915" y="459042"/>
                    <a:pt x="116048" y="459927"/>
                    <a:pt x="116048" y="460369"/>
                  </a:cubicBezTo>
                  <a:cubicBezTo>
                    <a:pt x="116048" y="460812"/>
                    <a:pt x="110296" y="461697"/>
                    <a:pt x="103217" y="462582"/>
                  </a:cubicBezTo>
                  <a:cubicBezTo>
                    <a:pt x="96580" y="463467"/>
                    <a:pt x="86846" y="467891"/>
                    <a:pt x="81537" y="472316"/>
                  </a:cubicBezTo>
                  <a:cubicBezTo>
                    <a:pt x="73130" y="480280"/>
                    <a:pt x="72688" y="480280"/>
                    <a:pt x="77997" y="470546"/>
                  </a:cubicBezTo>
                  <a:cubicBezTo>
                    <a:pt x="84191" y="459042"/>
                    <a:pt x="76670" y="456387"/>
                    <a:pt x="70475" y="467891"/>
                  </a:cubicBezTo>
                  <a:cubicBezTo>
                    <a:pt x="66936" y="473643"/>
                    <a:pt x="62069" y="474528"/>
                    <a:pt x="45698" y="472316"/>
                  </a:cubicBezTo>
                  <a:cubicBezTo>
                    <a:pt x="33309" y="470546"/>
                    <a:pt x="25345" y="470988"/>
                    <a:pt x="25345" y="473643"/>
                  </a:cubicBezTo>
                  <a:cubicBezTo>
                    <a:pt x="25345" y="481607"/>
                    <a:pt x="13399" y="478067"/>
                    <a:pt x="1011" y="46656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="" xmlns:a16="http://schemas.microsoft.com/office/drawing/2014/main" id="{FD045391-FF2E-4151-8CA9-2D5A6513091F}"/>
                </a:ext>
              </a:extLst>
            </p:cNvPr>
            <p:cNvSpPr/>
            <p:nvPr/>
          </p:nvSpPr>
          <p:spPr>
            <a:xfrm flipV="1">
              <a:off x="5662397" y="5073165"/>
              <a:ext cx="387760" cy="75237"/>
            </a:xfrm>
            <a:custGeom>
              <a:avLst/>
              <a:gdLst>
                <a:gd name="connsiteX0" fmla="*/ 16223 w 387760"/>
                <a:gd name="connsiteY0" fmla="*/ 72016 h 75237"/>
                <a:gd name="connsiteX1" fmla="*/ 13568 w 387760"/>
                <a:gd name="connsiteY1" fmla="*/ 65822 h 75237"/>
                <a:gd name="connsiteX2" fmla="*/ 10914 w 387760"/>
                <a:gd name="connsiteY2" fmla="*/ 61840 h 75237"/>
                <a:gd name="connsiteX3" fmla="*/ -6784 w 387760"/>
                <a:gd name="connsiteY3" fmla="*/ 46797 h 75237"/>
                <a:gd name="connsiteX4" fmla="*/ 29054 w 387760"/>
                <a:gd name="connsiteY4" fmla="*/ 48566 h 75237"/>
                <a:gd name="connsiteX5" fmla="*/ 47637 w 387760"/>
                <a:gd name="connsiteY5" fmla="*/ 47682 h 75237"/>
                <a:gd name="connsiteX6" fmla="*/ 83918 w 387760"/>
                <a:gd name="connsiteY6" fmla="*/ 41045 h 75237"/>
                <a:gd name="connsiteX7" fmla="*/ 129491 w 387760"/>
                <a:gd name="connsiteY7" fmla="*/ 38390 h 75237"/>
                <a:gd name="connsiteX8" fmla="*/ 152498 w 387760"/>
                <a:gd name="connsiteY8" fmla="*/ 31311 h 75237"/>
                <a:gd name="connsiteX9" fmla="*/ 188779 w 387760"/>
                <a:gd name="connsiteY9" fmla="*/ 21577 h 75237"/>
                <a:gd name="connsiteX10" fmla="*/ 253377 w 387760"/>
                <a:gd name="connsiteY10" fmla="*/ 8746 h 75237"/>
                <a:gd name="connsiteX11" fmla="*/ 265766 w 387760"/>
                <a:gd name="connsiteY11" fmla="*/ 11400 h 75237"/>
                <a:gd name="connsiteX12" fmla="*/ 279039 w 387760"/>
                <a:gd name="connsiteY12" fmla="*/ 11400 h 75237"/>
                <a:gd name="connsiteX13" fmla="*/ 290101 w 387760"/>
                <a:gd name="connsiteY13" fmla="*/ 6534 h 75237"/>
                <a:gd name="connsiteX14" fmla="*/ 298507 w 387760"/>
                <a:gd name="connsiteY14" fmla="*/ 4321 h 75237"/>
                <a:gd name="connsiteX15" fmla="*/ 313108 w 387760"/>
                <a:gd name="connsiteY15" fmla="*/ 782 h 75237"/>
                <a:gd name="connsiteX16" fmla="*/ 333018 w 387760"/>
                <a:gd name="connsiteY16" fmla="*/ -1873 h 75237"/>
                <a:gd name="connsiteX17" fmla="*/ 338328 w 387760"/>
                <a:gd name="connsiteY17" fmla="*/ -103 h 75237"/>
                <a:gd name="connsiteX18" fmla="*/ 341868 w 387760"/>
                <a:gd name="connsiteY18" fmla="*/ 2551 h 75237"/>
                <a:gd name="connsiteX19" fmla="*/ 375936 w 387760"/>
                <a:gd name="connsiteY19" fmla="*/ 4321 h 75237"/>
                <a:gd name="connsiteX20" fmla="*/ 369742 w 387760"/>
                <a:gd name="connsiteY20" fmla="*/ 17595 h 75237"/>
                <a:gd name="connsiteX21" fmla="*/ 359566 w 387760"/>
                <a:gd name="connsiteY21" fmla="*/ 15383 h 75237"/>
                <a:gd name="connsiteX22" fmla="*/ 342752 w 387760"/>
                <a:gd name="connsiteY22" fmla="*/ 18922 h 75237"/>
                <a:gd name="connsiteX23" fmla="*/ 314878 w 387760"/>
                <a:gd name="connsiteY23" fmla="*/ 26001 h 75237"/>
                <a:gd name="connsiteX24" fmla="*/ 288331 w 387760"/>
                <a:gd name="connsiteY24" fmla="*/ 29983 h 75237"/>
                <a:gd name="connsiteX25" fmla="*/ 232582 w 387760"/>
                <a:gd name="connsiteY25" fmla="*/ 37063 h 75237"/>
                <a:gd name="connsiteX26" fmla="*/ 208690 w 387760"/>
                <a:gd name="connsiteY26" fmla="*/ 40160 h 75237"/>
                <a:gd name="connsiteX27" fmla="*/ 187894 w 387760"/>
                <a:gd name="connsiteY27" fmla="*/ 44584 h 75237"/>
                <a:gd name="connsiteX28" fmla="*/ 161347 w 387760"/>
                <a:gd name="connsiteY28" fmla="*/ 48566 h 75237"/>
                <a:gd name="connsiteX29" fmla="*/ 152498 w 387760"/>
                <a:gd name="connsiteY29" fmla="*/ 48566 h 75237"/>
                <a:gd name="connsiteX30" fmla="*/ 145861 w 387760"/>
                <a:gd name="connsiteY30" fmla="*/ 52991 h 75237"/>
                <a:gd name="connsiteX31" fmla="*/ 139225 w 387760"/>
                <a:gd name="connsiteY31" fmla="*/ 57858 h 75237"/>
                <a:gd name="connsiteX32" fmla="*/ 134800 w 387760"/>
                <a:gd name="connsiteY32" fmla="*/ 59628 h 75237"/>
                <a:gd name="connsiteX33" fmla="*/ 127721 w 387760"/>
                <a:gd name="connsiteY33" fmla="*/ 64052 h 75237"/>
                <a:gd name="connsiteX34" fmla="*/ 114005 w 387760"/>
                <a:gd name="connsiteY34" fmla="*/ 58743 h 75237"/>
                <a:gd name="connsiteX35" fmla="*/ 105598 w 387760"/>
                <a:gd name="connsiteY35" fmla="*/ 56088 h 75237"/>
                <a:gd name="connsiteX36" fmla="*/ 71530 w 387760"/>
                <a:gd name="connsiteY36" fmla="*/ 68034 h 75237"/>
                <a:gd name="connsiteX37" fmla="*/ 56929 w 387760"/>
                <a:gd name="connsiteY37" fmla="*/ 70247 h 75237"/>
                <a:gd name="connsiteX38" fmla="*/ 45425 w 387760"/>
                <a:gd name="connsiteY38" fmla="*/ 70689 h 75237"/>
                <a:gd name="connsiteX39" fmla="*/ 26842 w 387760"/>
                <a:gd name="connsiteY39" fmla="*/ 70247 h 75237"/>
                <a:gd name="connsiteX40" fmla="*/ 16223 w 387760"/>
                <a:gd name="connsiteY40" fmla="*/ 72016 h 7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87760" h="75237">
                  <a:moveTo>
                    <a:pt x="16223" y="72016"/>
                  </a:moveTo>
                  <a:cubicBezTo>
                    <a:pt x="13568" y="70689"/>
                    <a:pt x="11799" y="68034"/>
                    <a:pt x="13568" y="65822"/>
                  </a:cubicBezTo>
                  <a:cubicBezTo>
                    <a:pt x="14896" y="63610"/>
                    <a:pt x="13568" y="61840"/>
                    <a:pt x="10914" y="61840"/>
                  </a:cubicBezTo>
                  <a:cubicBezTo>
                    <a:pt x="5604" y="61840"/>
                    <a:pt x="-6784" y="51221"/>
                    <a:pt x="-6784" y="46797"/>
                  </a:cubicBezTo>
                  <a:cubicBezTo>
                    <a:pt x="-6784" y="42372"/>
                    <a:pt x="19763" y="43699"/>
                    <a:pt x="29054" y="48566"/>
                  </a:cubicBezTo>
                  <a:cubicBezTo>
                    <a:pt x="34806" y="52106"/>
                    <a:pt x="40115" y="51664"/>
                    <a:pt x="47637" y="47682"/>
                  </a:cubicBezTo>
                  <a:cubicBezTo>
                    <a:pt x="52947" y="45027"/>
                    <a:pt x="69317" y="41930"/>
                    <a:pt x="83918" y="41045"/>
                  </a:cubicBezTo>
                  <a:cubicBezTo>
                    <a:pt x="98519" y="40160"/>
                    <a:pt x="118872" y="38832"/>
                    <a:pt x="129491" y="38390"/>
                  </a:cubicBezTo>
                  <a:cubicBezTo>
                    <a:pt x="140110" y="37948"/>
                    <a:pt x="150286" y="34408"/>
                    <a:pt x="152498" y="31311"/>
                  </a:cubicBezTo>
                  <a:cubicBezTo>
                    <a:pt x="154710" y="27329"/>
                    <a:pt x="168869" y="23789"/>
                    <a:pt x="188779" y="21577"/>
                  </a:cubicBezTo>
                  <a:cubicBezTo>
                    <a:pt x="236564" y="16710"/>
                    <a:pt x="252050" y="13613"/>
                    <a:pt x="253377" y="8746"/>
                  </a:cubicBezTo>
                  <a:cubicBezTo>
                    <a:pt x="254262" y="6534"/>
                    <a:pt x="259572" y="7861"/>
                    <a:pt x="265766" y="11400"/>
                  </a:cubicBezTo>
                  <a:cubicBezTo>
                    <a:pt x="275500" y="18037"/>
                    <a:pt x="276385" y="18037"/>
                    <a:pt x="279039" y="11400"/>
                  </a:cubicBezTo>
                  <a:cubicBezTo>
                    <a:pt x="280809" y="6534"/>
                    <a:pt x="284791" y="5206"/>
                    <a:pt x="290101" y="6534"/>
                  </a:cubicBezTo>
                  <a:cubicBezTo>
                    <a:pt x="294968" y="8303"/>
                    <a:pt x="298507" y="7418"/>
                    <a:pt x="298507" y="4321"/>
                  </a:cubicBezTo>
                  <a:cubicBezTo>
                    <a:pt x="298507" y="1667"/>
                    <a:pt x="304702" y="-103"/>
                    <a:pt x="313108" y="782"/>
                  </a:cubicBezTo>
                  <a:cubicBezTo>
                    <a:pt x="321072" y="1224"/>
                    <a:pt x="329921" y="-103"/>
                    <a:pt x="333018" y="-1873"/>
                  </a:cubicBezTo>
                  <a:cubicBezTo>
                    <a:pt x="336116" y="-3643"/>
                    <a:pt x="338328" y="-2758"/>
                    <a:pt x="338328" y="-103"/>
                  </a:cubicBezTo>
                  <a:cubicBezTo>
                    <a:pt x="338328" y="2551"/>
                    <a:pt x="340098" y="3879"/>
                    <a:pt x="341868" y="2551"/>
                  </a:cubicBezTo>
                  <a:cubicBezTo>
                    <a:pt x="352929" y="-4085"/>
                    <a:pt x="369300" y="-3200"/>
                    <a:pt x="375936" y="4321"/>
                  </a:cubicBezTo>
                  <a:cubicBezTo>
                    <a:pt x="385228" y="14498"/>
                    <a:pt x="380803" y="23789"/>
                    <a:pt x="369742" y="17595"/>
                  </a:cubicBezTo>
                  <a:cubicBezTo>
                    <a:pt x="365317" y="15383"/>
                    <a:pt x="360893" y="14498"/>
                    <a:pt x="359566" y="15383"/>
                  </a:cubicBezTo>
                  <a:cubicBezTo>
                    <a:pt x="358681" y="16267"/>
                    <a:pt x="351159" y="18037"/>
                    <a:pt x="342752" y="18922"/>
                  </a:cubicBezTo>
                  <a:cubicBezTo>
                    <a:pt x="334346" y="20250"/>
                    <a:pt x="321515" y="23347"/>
                    <a:pt x="314878" y="26001"/>
                  </a:cubicBezTo>
                  <a:cubicBezTo>
                    <a:pt x="308241" y="28656"/>
                    <a:pt x="296295" y="30426"/>
                    <a:pt x="288331" y="29983"/>
                  </a:cubicBezTo>
                  <a:cubicBezTo>
                    <a:pt x="273288" y="29541"/>
                    <a:pt x="237891" y="33966"/>
                    <a:pt x="232582" y="37063"/>
                  </a:cubicBezTo>
                  <a:cubicBezTo>
                    <a:pt x="230812" y="38390"/>
                    <a:pt x="220193" y="39717"/>
                    <a:pt x="208690" y="40160"/>
                  </a:cubicBezTo>
                  <a:cubicBezTo>
                    <a:pt x="197186" y="41045"/>
                    <a:pt x="187894" y="42815"/>
                    <a:pt x="187894" y="44584"/>
                  </a:cubicBezTo>
                  <a:cubicBezTo>
                    <a:pt x="187894" y="50779"/>
                    <a:pt x="170639" y="53433"/>
                    <a:pt x="161347" y="48566"/>
                  </a:cubicBezTo>
                  <a:cubicBezTo>
                    <a:pt x="155595" y="45469"/>
                    <a:pt x="152498" y="45469"/>
                    <a:pt x="152498" y="48566"/>
                  </a:cubicBezTo>
                  <a:cubicBezTo>
                    <a:pt x="152498" y="50779"/>
                    <a:pt x="149401" y="52991"/>
                    <a:pt x="145861" y="52991"/>
                  </a:cubicBezTo>
                  <a:cubicBezTo>
                    <a:pt x="142322" y="52991"/>
                    <a:pt x="139225" y="55203"/>
                    <a:pt x="139225" y="57858"/>
                  </a:cubicBezTo>
                  <a:cubicBezTo>
                    <a:pt x="139225" y="60070"/>
                    <a:pt x="137012" y="60955"/>
                    <a:pt x="134800" y="59628"/>
                  </a:cubicBezTo>
                  <a:cubicBezTo>
                    <a:pt x="132145" y="58300"/>
                    <a:pt x="129048" y="60070"/>
                    <a:pt x="127721" y="64052"/>
                  </a:cubicBezTo>
                  <a:cubicBezTo>
                    <a:pt x="125509" y="69804"/>
                    <a:pt x="122854" y="68919"/>
                    <a:pt x="114005" y="58743"/>
                  </a:cubicBezTo>
                  <a:cubicBezTo>
                    <a:pt x="104271" y="48566"/>
                    <a:pt x="102944" y="48124"/>
                    <a:pt x="105598" y="56088"/>
                  </a:cubicBezTo>
                  <a:cubicBezTo>
                    <a:pt x="109138" y="67149"/>
                    <a:pt x="97634" y="71131"/>
                    <a:pt x="71530" y="68034"/>
                  </a:cubicBezTo>
                  <a:cubicBezTo>
                    <a:pt x="60911" y="66707"/>
                    <a:pt x="55601" y="67592"/>
                    <a:pt x="56929" y="70247"/>
                  </a:cubicBezTo>
                  <a:cubicBezTo>
                    <a:pt x="58698" y="72901"/>
                    <a:pt x="54716" y="72901"/>
                    <a:pt x="45425" y="70689"/>
                  </a:cubicBezTo>
                  <a:cubicBezTo>
                    <a:pt x="37903" y="68477"/>
                    <a:pt x="29497" y="68034"/>
                    <a:pt x="26842" y="70247"/>
                  </a:cubicBezTo>
                  <a:cubicBezTo>
                    <a:pt x="24187" y="72459"/>
                    <a:pt x="19320" y="72901"/>
                    <a:pt x="16223" y="7201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="" xmlns:a16="http://schemas.microsoft.com/office/drawing/2014/main" id="{389D67ED-9B3F-4087-9C78-4193D38B27D8}"/>
                </a:ext>
              </a:extLst>
            </p:cNvPr>
            <p:cNvSpPr/>
            <p:nvPr/>
          </p:nvSpPr>
          <p:spPr>
            <a:xfrm flipV="1">
              <a:off x="6049481" y="5142253"/>
              <a:ext cx="1176929" cy="408028"/>
            </a:xfrm>
            <a:custGeom>
              <a:avLst/>
              <a:gdLst>
                <a:gd name="connsiteX0" fmla="*/ -6986 w 1176929"/>
                <a:gd name="connsiteY0" fmla="*/ 404131 h 408028"/>
                <a:gd name="connsiteX1" fmla="*/ -7428 w 1176929"/>
                <a:gd name="connsiteY1" fmla="*/ 395724 h 408028"/>
                <a:gd name="connsiteX2" fmla="*/ 5403 w 1176929"/>
                <a:gd name="connsiteY2" fmla="*/ 393512 h 408028"/>
                <a:gd name="connsiteX3" fmla="*/ 16022 w 1176929"/>
                <a:gd name="connsiteY3" fmla="*/ 391300 h 408028"/>
                <a:gd name="connsiteX4" fmla="*/ 22216 w 1176929"/>
                <a:gd name="connsiteY4" fmla="*/ 384663 h 408028"/>
                <a:gd name="connsiteX5" fmla="*/ 41241 w 1176929"/>
                <a:gd name="connsiteY5" fmla="*/ 379796 h 408028"/>
                <a:gd name="connsiteX6" fmla="*/ 89026 w 1176929"/>
                <a:gd name="connsiteY6" fmla="*/ 369177 h 408028"/>
                <a:gd name="connsiteX7" fmla="*/ 118228 w 1176929"/>
                <a:gd name="connsiteY7" fmla="*/ 359886 h 408028"/>
                <a:gd name="connsiteX8" fmla="*/ 128847 w 1176929"/>
                <a:gd name="connsiteY8" fmla="*/ 357674 h 408028"/>
                <a:gd name="connsiteX9" fmla="*/ 140793 w 1176929"/>
                <a:gd name="connsiteY9" fmla="*/ 355904 h 408028"/>
                <a:gd name="connsiteX10" fmla="*/ 156279 w 1176929"/>
                <a:gd name="connsiteY10" fmla="*/ 354576 h 408028"/>
                <a:gd name="connsiteX11" fmla="*/ 162031 w 1176929"/>
                <a:gd name="connsiteY11" fmla="*/ 354134 h 408028"/>
                <a:gd name="connsiteX12" fmla="*/ 173092 w 1176929"/>
                <a:gd name="connsiteY12" fmla="*/ 349267 h 408028"/>
                <a:gd name="connsiteX13" fmla="*/ 184153 w 1176929"/>
                <a:gd name="connsiteY13" fmla="*/ 345285 h 408028"/>
                <a:gd name="connsiteX14" fmla="*/ 197427 w 1176929"/>
                <a:gd name="connsiteY14" fmla="*/ 343073 h 408028"/>
                <a:gd name="connsiteX15" fmla="*/ 210700 w 1176929"/>
                <a:gd name="connsiteY15" fmla="*/ 340860 h 408028"/>
                <a:gd name="connsiteX16" fmla="*/ 221319 w 1176929"/>
                <a:gd name="connsiteY16" fmla="*/ 335993 h 408028"/>
                <a:gd name="connsiteX17" fmla="*/ 235035 w 1176929"/>
                <a:gd name="connsiteY17" fmla="*/ 331569 h 408028"/>
                <a:gd name="connsiteX18" fmla="*/ 250521 w 1176929"/>
                <a:gd name="connsiteY18" fmla="*/ 327144 h 408028"/>
                <a:gd name="connsiteX19" fmla="*/ 266007 w 1176929"/>
                <a:gd name="connsiteY19" fmla="*/ 322720 h 408028"/>
                <a:gd name="connsiteX20" fmla="*/ 277068 w 1176929"/>
                <a:gd name="connsiteY20" fmla="*/ 318295 h 408028"/>
                <a:gd name="connsiteX21" fmla="*/ 289014 w 1176929"/>
                <a:gd name="connsiteY21" fmla="*/ 312986 h 408028"/>
                <a:gd name="connsiteX22" fmla="*/ 310252 w 1176929"/>
                <a:gd name="connsiteY22" fmla="*/ 306792 h 408028"/>
                <a:gd name="connsiteX23" fmla="*/ 362904 w 1176929"/>
                <a:gd name="connsiteY23" fmla="*/ 299712 h 408028"/>
                <a:gd name="connsiteX24" fmla="*/ 378390 w 1176929"/>
                <a:gd name="connsiteY24" fmla="*/ 295730 h 408028"/>
                <a:gd name="connsiteX25" fmla="*/ 381487 w 1176929"/>
                <a:gd name="connsiteY25" fmla="*/ 292633 h 408028"/>
                <a:gd name="connsiteX26" fmla="*/ 396973 w 1176929"/>
                <a:gd name="connsiteY26" fmla="*/ 285554 h 408028"/>
                <a:gd name="connsiteX27" fmla="*/ 408919 w 1176929"/>
                <a:gd name="connsiteY27" fmla="*/ 279360 h 408028"/>
                <a:gd name="connsiteX28" fmla="*/ 422192 w 1176929"/>
                <a:gd name="connsiteY28" fmla="*/ 272723 h 408028"/>
                <a:gd name="connsiteX29" fmla="*/ 427502 w 1176929"/>
                <a:gd name="connsiteY29" fmla="*/ 270068 h 408028"/>
                <a:gd name="connsiteX30" fmla="*/ 435908 w 1176929"/>
                <a:gd name="connsiteY30" fmla="*/ 270511 h 408028"/>
                <a:gd name="connsiteX31" fmla="*/ 451837 w 1176929"/>
                <a:gd name="connsiteY31" fmla="*/ 269626 h 408028"/>
                <a:gd name="connsiteX32" fmla="*/ 469977 w 1176929"/>
                <a:gd name="connsiteY32" fmla="*/ 262104 h 408028"/>
                <a:gd name="connsiteX33" fmla="*/ 490772 w 1176929"/>
                <a:gd name="connsiteY33" fmla="*/ 259449 h 408028"/>
                <a:gd name="connsiteX34" fmla="*/ 506258 w 1176929"/>
                <a:gd name="connsiteY34" fmla="*/ 254582 h 408028"/>
                <a:gd name="connsiteX35" fmla="*/ 511568 w 1176929"/>
                <a:gd name="connsiteY35" fmla="*/ 254582 h 408028"/>
                <a:gd name="connsiteX36" fmla="*/ 519532 w 1176929"/>
                <a:gd name="connsiteY36" fmla="*/ 250600 h 408028"/>
                <a:gd name="connsiteX37" fmla="*/ 538115 w 1176929"/>
                <a:gd name="connsiteY37" fmla="*/ 242194 h 408028"/>
                <a:gd name="connsiteX38" fmla="*/ 558467 w 1176929"/>
                <a:gd name="connsiteY38" fmla="*/ 235115 h 408028"/>
                <a:gd name="connsiteX39" fmla="*/ 614216 w 1176929"/>
                <a:gd name="connsiteY39" fmla="*/ 224496 h 408028"/>
                <a:gd name="connsiteX40" fmla="*/ 624393 w 1176929"/>
                <a:gd name="connsiteY40" fmla="*/ 216532 h 408028"/>
                <a:gd name="connsiteX41" fmla="*/ 668638 w 1176929"/>
                <a:gd name="connsiteY41" fmla="*/ 198833 h 408028"/>
                <a:gd name="connsiteX42" fmla="*/ 688106 w 1176929"/>
                <a:gd name="connsiteY42" fmla="*/ 187330 h 408028"/>
                <a:gd name="connsiteX43" fmla="*/ 702264 w 1176929"/>
                <a:gd name="connsiteY43" fmla="*/ 182020 h 408028"/>
                <a:gd name="connsiteX44" fmla="*/ 706246 w 1176929"/>
                <a:gd name="connsiteY44" fmla="*/ 179808 h 408028"/>
                <a:gd name="connsiteX45" fmla="*/ 715095 w 1176929"/>
                <a:gd name="connsiteY45" fmla="*/ 174499 h 408028"/>
                <a:gd name="connsiteX46" fmla="*/ 723944 w 1176929"/>
                <a:gd name="connsiteY46" fmla="*/ 172729 h 408028"/>
                <a:gd name="connsiteX47" fmla="*/ 735448 w 1176929"/>
                <a:gd name="connsiteY47" fmla="*/ 170517 h 408028"/>
                <a:gd name="connsiteX48" fmla="*/ 753146 w 1176929"/>
                <a:gd name="connsiteY48" fmla="*/ 167862 h 408028"/>
                <a:gd name="connsiteX49" fmla="*/ 763765 w 1176929"/>
                <a:gd name="connsiteY49" fmla="*/ 165650 h 408028"/>
                <a:gd name="connsiteX50" fmla="*/ 768189 w 1176929"/>
                <a:gd name="connsiteY50" fmla="*/ 159455 h 408028"/>
                <a:gd name="connsiteX51" fmla="*/ 777039 w 1176929"/>
                <a:gd name="connsiteY51" fmla="*/ 150164 h 408028"/>
                <a:gd name="connsiteX52" fmla="*/ 811107 w 1176929"/>
                <a:gd name="connsiteY52" fmla="*/ 140430 h 408028"/>
                <a:gd name="connsiteX53" fmla="*/ 842521 w 1176929"/>
                <a:gd name="connsiteY53" fmla="*/ 131581 h 408028"/>
                <a:gd name="connsiteX54" fmla="*/ 847831 w 1176929"/>
                <a:gd name="connsiteY54" fmla="*/ 129369 h 408028"/>
                <a:gd name="connsiteX55" fmla="*/ 859777 w 1176929"/>
                <a:gd name="connsiteY55" fmla="*/ 124944 h 408028"/>
                <a:gd name="connsiteX56" fmla="*/ 873493 w 1176929"/>
                <a:gd name="connsiteY56" fmla="*/ 119635 h 408028"/>
                <a:gd name="connsiteX57" fmla="*/ 881015 w 1176929"/>
                <a:gd name="connsiteY57" fmla="*/ 117422 h 408028"/>
                <a:gd name="connsiteX58" fmla="*/ 895173 w 1176929"/>
                <a:gd name="connsiteY58" fmla="*/ 110786 h 408028"/>
                <a:gd name="connsiteX59" fmla="*/ 908889 w 1176929"/>
                <a:gd name="connsiteY59" fmla="*/ 101494 h 408028"/>
                <a:gd name="connsiteX60" fmla="*/ 912429 w 1176929"/>
                <a:gd name="connsiteY60" fmla="*/ 97512 h 408028"/>
                <a:gd name="connsiteX61" fmla="*/ 934994 w 1176929"/>
                <a:gd name="connsiteY61" fmla="*/ 93530 h 408028"/>
                <a:gd name="connsiteX62" fmla="*/ 962426 w 1176929"/>
                <a:gd name="connsiteY62" fmla="*/ 89105 h 408028"/>
                <a:gd name="connsiteX63" fmla="*/ 984991 w 1176929"/>
                <a:gd name="connsiteY63" fmla="*/ 75389 h 408028"/>
                <a:gd name="connsiteX64" fmla="*/ 1037643 w 1176929"/>
                <a:gd name="connsiteY64" fmla="*/ 48400 h 408028"/>
                <a:gd name="connsiteX65" fmla="*/ 1074808 w 1176929"/>
                <a:gd name="connsiteY65" fmla="*/ 33799 h 408028"/>
                <a:gd name="connsiteX66" fmla="*/ 1085427 w 1176929"/>
                <a:gd name="connsiteY66" fmla="*/ 28490 h 408028"/>
                <a:gd name="connsiteX67" fmla="*/ 1091179 w 1176929"/>
                <a:gd name="connsiteY67" fmla="*/ 25392 h 408028"/>
                <a:gd name="connsiteX68" fmla="*/ 1096046 w 1176929"/>
                <a:gd name="connsiteY68" fmla="*/ 30702 h 408028"/>
                <a:gd name="connsiteX69" fmla="*/ 1097816 w 1176929"/>
                <a:gd name="connsiteY69" fmla="*/ 26277 h 408028"/>
                <a:gd name="connsiteX70" fmla="*/ 1101798 w 1176929"/>
                <a:gd name="connsiteY70" fmla="*/ 21853 h 408028"/>
                <a:gd name="connsiteX71" fmla="*/ 1108877 w 1176929"/>
                <a:gd name="connsiteY71" fmla="*/ 17428 h 408028"/>
                <a:gd name="connsiteX72" fmla="*/ 1115514 w 1176929"/>
                <a:gd name="connsiteY72" fmla="*/ 13004 h 408028"/>
                <a:gd name="connsiteX73" fmla="*/ 1122151 w 1176929"/>
                <a:gd name="connsiteY73" fmla="*/ 9464 h 408028"/>
                <a:gd name="connsiteX74" fmla="*/ 1145601 w 1176929"/>
                <a:gd name="connsiteY74" fmla="*/ -712 h 408028"/>
                <a:gd name="connsiteX75" fmla="*/ 1157989 w 1176929"/>
                <a:gd name="connsiteY75" fmla="*/ 4155 h 408028"/>
                <a:gd name="connsiteX76" fmla="*/ 1165954 w 1176929"/>
                <a:gd name="connsiteY76" fmla="*/ 35126 h 408028"/>
                <a:gd name="connsiteX77" fmla="*/ 1161971 w 1176929"/>
                <a:gd name="connsiteY77" fmla="*/ 38224 h 408028"/>
                <a:gd name="connsiteX78" fmla="*/ 1149140 w 1176929"/>
                <a:gd name="connsiteY78" fmla="*/ 43533 h 408028"/>
                <a:gd name="connsiteX79" fmla="*/ 1117726 w 1176929"/>
                <a:gd name="connsiteY79" fmla="*/ 47957 h 408028"/>
                <a:gd name="connsiteX80" fmla="*/ 1104010 w 1176929"/>
                <a:gd name="connsiteY80" fmla="*/ 57249 h 408028"/>
                <a:gd name="connsiteX81" fmla="*/ 1070826 w 1176929"/>
                <a:gd name="connsiteY81" fmla="*/ 75832 h 408028"/>
                <a:gd name="connsiteX82" fmla="*/ 1051359 w 1176929"/>
                <a:gd name="connsiteY82" fmla="*/ 84681 h 408028"/>
                <a:gd name="connsiteX83" fmla="*/ 1019060 w 1176929"/>
                <a:gd name="connsiteY83" fmla="*/ 97955 h 408028"/>
                <a:gd name="connsiteX84" fmla="*/ 1013750 w 1176929"/>
                <a:gd name="connsiteY84" fmla="*/ 101937 h 408028"/>
                <a:gd name="connsiteX85" fmla="*/ 1003574 w 1176929"/>
                <a:gd name="connsiteY85" fmla="*/ 100609 h 408028"/>
                <a:gd name="connsiteX86" fmla="*/ 998264 w 1176929"/>
                <a:gd name="connsiteY86" fmla="*/ 100609 h 408028"/>
                <a:gd name="connsiteX87" fmla="*/ 990743 w 1176929"/>
                <a:gd name="connsiteY87" fmla="*/ 102821 h 408028"/>
                <a:gd name="connsiteX88" fmla="*/ 986318 w 1176929"/>
                <a:gd name="connsiteY88" fmla="*/ 104591 h 408028"/>
                <a:gd name="connsiteX89" fmla="*/ 974814 w 1176929"/>
                <a:gd name="connsiteY89" fmla="*/ 114325 h 408028"/>
                <a:gd name="connsiteX90" fmla="*/ 953577 w 1176929"/>
                <a:gd name="connsiteY90" fmla="*/ 128926 h 408028"/>
                <a:gd name="connsiteX91" fmla="*/ 933224 w 1176929"/>
                <a:gd name="connsiteY91" fmla="*/ 139545 h 408028"/>
                <a:gd name="connsiteX92" fmla="*/ 905349 w 1176929"/>
                <a:gd name="connsiteY92" fmla="*/ 147952 h 408028"/>
                <a:gd name="connsiteX93" fmla="*/ 876148 w 1176929"/>
                <a:gd name="connsiteY93" fmla="*/ 153703 h 408028"/>
                <a:gd name="connsiteX94" fmla="*/ 861104 w 1176929"/>
                <a:gd name="connsiteY94" fmla="*/ 157685 h 408028"/>
                <a:gd name="connsiteX95" fmla="*/ 854468 w 1176929"/>
                <a:gd name="connsiteY95" fmla="*/ 163437 h 408028"/>
                <a:gd name="connsiteX96" fmla="*/ 812435 w 1176929"/>
                <a:gd name="connsiteY96" fmla="*/ 182463 h 408028"/>
                <a:gd name="connsiteX97" fmla="*/ 808010 w 1176929"/>
                <a:gd name="connsiteY97" fmla="*/ 183348 h 408028"/>
                <a:gd name="connsiteX98" fmla="*/ 796506 w 1176929"/>
                <a:gd name="connsiteY98" fmla="*/ 186002 h 408028"/>
                <a:gd name="connsiteX99" fmla="*/ 787215 w 1176929"/>
                <a:gd name="connsiteY99" fmla="*/ 188215 h 408028"/>
                <a:gd name="connsiteX100" fmla="*/ 774826 w 1176929"/>
                <a:gd name="connsiteY100" fmla="*/ 194409 h 408028"/>
                <a:gd name="connsiteX101" fmla="*/ 761110 w 1176929"/>
                <a:gd name="connsiteY101" fmla="*/ 202373 h 408028"/>
                <a:gd name="connsiteX102" fmla="*/ 709786 w 1176929"/>
                <a:gd name="connsiteY102" fmla="*/ 221399 h 408028"/>
                <a:gd name="connsiteX103" fmla="*/ 691203 w 1176929"/>
                <a:gd name="connsiteY103" fmla="*/ 224496 h 408028"/>
                <a:gd name="connsiteX104" fmla="*/ 684566 w 1176929"/>
                <a:gd name="connsiteY104" fmla="*/ 225823 h 408028"/>
                <a:gd name="connsiteX105" fmla="*/ 657577 w 1176929"/>
                <a:gd name="connsiteY105" fmla="*/ 241309 h 408028"/>
                <a:gd name="connsiteX106" fmla="*/ 635454 w 1176929"/>
                <a:gd name="connsiteY106" fmla="*/ 252813 h 408028"/>
                <a:gd name="connsiteX107" fmla="*/ 630587 w 1176929"/>
                <a:gd name="connsiteY107" fmla="*/ 256352 h 408028"/>
                <a:gd name="connsiteX108" fmla="*/ 628817 w 1176929"/>
                <a:gd name="connsiteY108" fmla="*/ 251928 h 408028"/>
                <a:gd name="connsiteX109" fmla="*/ 609792 w 1176929"/>
                <a:gd name="connsiteY109" fmla="*/ 253697 h 408028"/>
                <a:gd name="connsiteX110" fmla="*/ 589439 w 1176929"/>
                <a:gd name="connsiteY110" fmla="*/ 255025 h 408028"/>
                <a:gd name="connsiteX111" fmla="*/ 587227 w 1176929"/>
                <a:gd name="connsiteY111" fmla="*/ 257237 h 408028"/>
                <a:gd name="connsiteX112" fmla="*/ 577493 w 1176929"/>
                <a:gd name="connsiteY112" fmla="*/ 262104 h 408028"/>
                <a:gd name="connsiteX113" fmla="*/ 564662 w 1176929"/>
                <a:gd name="connsiteY113" fmla="*/ 265201 h 408028"/>
                <a:gd name="connsiteX114" fmla="*/ 551831 w 1176929"/>
                <a:gd name="connsiteY114" fmla="*/ 265644 h 408028"/>
                <a:gd name="connsiteX115" fmla="*/ 542539 w 1176929"/>
                <a:gd name="connsiteY115" fmla="*/ 264759 h 408028"/>
                <a:gd name="connsiteX116" fmla="*/ 511568 w 1176929"/>
                <a:gd name="connsiteY116" fmla="*/ 280687 h 408028"/>
                <a:gd name="connsiteX117" fmla="*/ 497852 w 1176929"/>
                <a:gd name="connsiteY117" fmla="*/ 286439 h 408028"/>
                <a:gd name="connsiteX118" fmla="*/ 471304 w 1176929"/>
                <a:gd name="connsiteY118" fmla="*/ 289979 h 408028"/>
                <a:gd name="connsiteX119" fmla="*/ 443872 w 1176929"/>
                <a:gd name="connsiteY119" fmla="*/ 297500 h 408028"/>
                <a:gd name="connsiteX120" fmla="*/ 429272 w 1176929"/>
                <a:gd name="connsiteY120" fmla="*/ 303695 h 408028"/>
                <a:gd name="connsiteX121" fmla="*/ 388124 w 1176929"/>
                <a:gd name="connsiteY121" fmla="*/ 319623 h 408028"/>
                <a:gd name="connsiteX122" fmla="*/ 369983 w 1176929"/>
                <a:gd name="connsiteY122" fmla="*/ 319180 h 408028"/>
                <a:gd name="connsiteX123" fmla="*/ 366001 w 1176929"/>
                <a:gd name="connsiteY123" fmla="*/ 317853 h 408028"/>
                <a:gd name="connsiteX124" fmla="*/ 296094 w 1176929"/>
                <a:gd name="connsiteY124" fmla="*/ 336436 h 408028"/>
                <a:gd name="connsiteX125" fmla="*/ 283705 w 1176929"/>
                <a:gd name="connsiteY125" fmla="*/ 339976 h 408028"/>
                <a:gd name="connsiteX126" fmla="*/ 270431 w 1176929"/>
                <a:gd name="connsiteY126" fmla="*/ 342188 h 408028"/>
                <a:gd name="connsiteX127" fmla="*/ 252733 w 1176929"/>
                <a:gd name="connsiteY127" fmla="*/ 350152 h 408028"/>
                <a:gd name="connsiteX128" fmla="*/ 241672 w 1176929"/>
                <a:gd name="connsiteY128" fmla="*/ 353692 h 408028"/>
                <a:gd name="connsiteX129" fmla="*/ 237248 w 1176929"/>
                <a:gd name="connsiteY129" fmla="*/ 353249 h 408028"/>
                <a:gd name="connsiteX130" fmla="*/ 231053 w 1176929"/>
                <a:gd name="connsiteY130" fmla="*/ 356789 h 408028"/>
                <a:gd name="connsiteX131" fmla="*/ 219992 w 1176929"/>
                <a:gd name="connsiteY131" fmla="*/ 359443 h 408028"/>
                <a:gd name="connsiteX132" fmla="*/ 215125 w 1176929"/>
                <a:gd name="connsiteY132" fmla="*/ 358559 h 408028"/>
                <a:gd name="connsiteX133" fmla="*/ 210700 w 1176929"/>
                <a:gd name="connsiteY133" fmla="*/ 355904 h 408028"/>
                <a:gd name="connsiteX134" fmla="*/ 208931 w 1176929"/>
                <a:gd name="connsiteY134" fmla="*/ 362983 h 408028"/>
                <a:gd name="connsiteX135" fmla="*/ 198754 w 1176929"/>
                <a:gd name="connsiteY135" fmla="*/ 366080 h 408028"/>
                <a:gd name="connsiteX136" fmla="*/ 172207 w 1176929"/>
                <a:gd name="connsiteY136" fmla="*/ 372275 h 408028"/>
                <a:gd name="connsiteX137" fmla="*/ 144333 w 1176929"/>
                <a:gd name="connsiteY137" fmla="*/ 374487 h 408028"/>
                <a:gd name="connsiteX138" fmla="*/ 127077 w 1176929"/>
                <a:gd name="connsiteY138" fmla="*/ 375372 h 408028"/>
                <a:gd name="connsiteX139" fmla="*/ 118228 w 1176929"/>
                <a:gd name="connsiteY139" fmla="*/ 378026 h 408028"/>
                <a:gd name="connsiteX140" fmla="*/ 101857 w 1176929"/>
                <a:gd name="connsiteY140" fmla="*/ 382451 h 408028"/>
                <a:gd name="connsiteX141" fmla="*/ 88141 w 1176929"/>
                <a:gd name="connsiteY141" fmla="*/ 387318 h 408028"/>
                <a:gd name="connsiteX142" fmla="*/ 78850 w 1176929"/>
                <a:gd name="connsiteY142" fmla="*/ 391742 h 408028"/>
                <a:gd name="connsiteX143" fmla="*/ 56285 w 1176929"/>
                <a:gd name="connsiteY143" fmla="*/ 396609 h 408028"/>
                <a:gd name="connsiteX144" fmla="*/ 29295 w 1176929"/>
                <a:gd name="connsiteY144" fmla="*/ 399264 h 408028"/>
                <a:gd name="connsiteX145" fmla="*/ -6986 w 1176929"/>
                <a:gd name="connsiteY145" fmla="*/ 404131 h 40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176929" h="408028">
                  <a:moveTo>
                    <a:pt x="-6986" y="404131"/>
                  </a:moveTo>
                  <a:cubicBezTo>
                    <a:pt x="-8756" y="402804"/>
                    <a:pt x="-8756" y="398822"/>
                    <a:pt x="-7428" y="395724"/>
                  </a:cubicBezTo>
                  <a:cubicBezTo>
                    <a:pt x="-6101" y="391300"/>
                    <a:pt x="-2561" y="390857"/>
                    <a:pt x="5403" y="393512"/>
                  </a:cubicBezTo>
                  <a:cubicBezTo>
                    <a:pt x="13809" y="396609"/>
                    <a:pt x="16022" y="396167"/>
                    <a:pt x="16022" y="391300"/>
                  </a:cubicBezTo>
                  <a:cubicBezTo>
                    <a:pt x="16022" y="387760"/>
                    <a:pt x="18676" y="384663"/>
                    <a:pt x="22216" y="384663"/>
                  </a:cubicBezTo>
                  <a:cubicBezTo>
                    <a:pt x="25756" y="384663"/>
                    <a:pt x="34162" y="382451"/>
                    <a:pt x="41241" y="379796"/>
                  </a:cubicBezTo>
                  <a:cubicBezTo>
                    <a:pt x="54515" y="374044"/>
                    <a:pt x="56285" y="373602"/>
                    <a:pt x="89026" y="369177"/>
                  </a:cubicBezTo>
                  <a:cubicBezTo>
                    <a:pt x="100972" y="367850"/>
                    <a:pt x="114246" y="363425"/>
                    <a:pt x="118228" y="359886"/>
                  </a:cubicBezTo>
                  <a:cubicBezTo>
                    <a:pt x="123537" y="355461"/>
                    <a:pt x="126635" y="354576"/>
                    <a:pt x="128847" y="357674"/>
                  </a:cubicBezTo>
                  <a:cubicBezTo>
                    <a:pt x="130617" y="361213"/>
                    <a:pt x="134599" y="360771"/>
                    <a:pt x="140793" y="355904"/>
                  </a:cubicBezTo>
                  <a:cubicBezTo>
                    <a:pt x="147872" y="351037"/>
                    <a:pt x="151854" y="350594"/>
                    <a:pt x="156279" y="354576"/>
                  </a:cubicBezTo>
                  <a:cubicBezTo>
                    <a:pt x="160261" y="357674"/>
                    <a:pt x="162031" y="357674"/>
                    <a:pt x="162031" y="354134"/>
                  </a:cubicBezTo>
                  <a:cubicBezTo>
                    <a:pt x="162031" y="351479"/>
                    <a:pt x="166898" y="349267"/>
                    <a:pt x="173092" y="349267"/>
                  </a:cubicBezTo>
                  <a:cubicBezTo>
                    <a:pt x="179286" y="349267"/>
                    <a:pt x="184153" y="347497"/>
                    <a:pt x="184153" y="345285"/>
                  </a:cubicBezTo>
                  <a:cubicBezTo>
                    <a:pt x="184153" y="343073"/>
                    <a:pt x="190348" y="342188"/>
                    <a:pt x="197427" y="343073"/>
                  </a:cubicBezTo>
                  <a:cubicBezTo>
                    <a:pt x="204949" y="344400"/>
                    <a:pt x="210700" y="343515"/>
                    <a:pt x="210700" y="340860"/>
                  </a:cubicBezTo>
                  <a:cubicBezTo>
                    <a:pt x="210700" y="338206"/>
                    <a:pt x="215567" y="335993"/>
                    <a:pt x="221319" y="335993"/>
                  </a:cubicBezTo>
                  <a:cubicBezTo>
                    <a:pt x="227514" y="335993"/>
                    <a:pt x="233708" y="334224"/>
                    <a:pt x="235035" y="331569"/>
                  </a:cubicBezTo>
                  <a:cubicBezTo>
                    <a:pt x="236363" y="329357"/>
                    <a:pt x="243442" y="327144"/>
                    <a:pt x="250521" y="327144"/>
                  </a:cubicBezTo>
                  <a:cubicBezTo>
                    <a:pt x="257600" y="327144"/>
                    <a:pt x="264680" y="325375"/>
                    <a:pt x="266007" y="322720"/>
                  </a:cubicBezTo>
                  <a:cubicBezTo>
                    <a:pt x="267334" y="320508"/>
                    <a:pt x="272644" y="318295"/>
                    <a:pt x="277068" y="318295"/>
                  </a:cubicBezTo>
                  <a:cubicBezTo>
                    <a:pt x="281493" y="318295"/>
                    <a:pt x="287245" y="315641"/>
                    <a:pt x="289014" y="312986"/>
                  </a:cubicBezTo>
                  <a:cubicBezTo>
                    <a:pt x="290784" y="309889"/>
                    <a:pt x="300518" y="306792"/>
                    <a:pt x="310252" y="306792"/>
                  </a:cubicBezTo>
                  <a:cubicBezTo>
                    <a:pt x="345206" y="305907"/>
                    <a:pt x="365116" y="303252"/>
                    <a:pt x="362904" y="299712"/>
                  </a:cubicBezTo>
                  <a:cubicBezTo>
                    <a:pt x="360692" y="296173"/>
                    <a:pt x="367328" y="294403"/>
                    <a:pt x="378390" y="295730"/>
                  </a:cubicBezTo>
                  <a:cubicBezTo>
                    <a:pt x="381487" y="296615"/>
                    <a:pt x="382814" y="294845"/>
                    <a:pt x="381487" y="292633"/>
                  </a:cubicBezTo>
                  <a:cubicBezTo>
                    <a:pt x="378390" y="287324"/>
                    <a:pt x="391221" y="281572"/>
                    <a:pt x="396973" y="285554"/>
                  </a:cubicBezTo>
                  <a:cubicBezTo>
                    <a:pt x="399627" y="286881"/>
                    <a:pt x="404937" y="284227"/>
                    <a:pt x="408919" y="279360"/>
                  </a:cubicBezTo>
                  <a:cubicBezTo>
                    <a:pt x="412901" y="274935"/>
                    <a:pt x="419095" y="271838"/>
                    <a:pt x="422192" y="272723"/>
                  </a:cubicBezTo>
                  <a:cubicBezTo>
                    <a:pt x="424847" y="274050"/>
                    <a:pt x="427502" y="272723"/>
                    <a:pt x="427502" y="270068"/>
                  </a:cubicBezTo>
                  <a:cubicBezTo>
                    <a:pt x="427502" y="266529"/>
                    <a:pt x="430156" y="266971"/>
                    <a:pt x="435908" y="270511"/>
                  </a:cubicBezTo>
                  <a:cubicBezTo>
                    <a:pt x="442545" y="274493"/>
                    <a:pt x="446085" y="274493"/>
                    <a:pt x="451837" y="269626"/>
                  </a:cubicBezTo>
                  <a:cubicBezTo>
                    <a:pt x="455819" y="266529"/>
                    <a:pt x="463783" y="262989"/>
                    <a:pt x="469977" y="262104"/>
                  </a:cubicBezTo>
                  <a:cubicBezTo>
                    <a:pt x="475729" y="261219"/>
                    <a:pt x="485020" y="260334"/>
                    <a:pt x="490772" y="259449"/>
                  </a:cubicBezTo>
                  <a:cubicBezTo>
                    <a:pt x="496524" y="258564"/>
                    <a:pt x="503161" y="256352"/>
                    <a:pt x="506258" y="254582"/>
                  </a:cubicBezTo>
                  <a:cubicBezTo>
                    <a:pt x="509355" y="252813"/>
                    <a:pt x="511568" y="252813"/>
                    <a:pt x="511568" y="254582"/>
                  </a:cubicBezTo>
                  <a:cubicBezTo>
                    <a:pt x="511568" y="256352"/>
                    <a:pt x="515107" y="254582"/>
                    <a:pt x="519532" y="250600"/>
                  </a:cubicBezTo>
                  <a:cubicBezTo>
                    <a:pt x="523514" y="246618"/>
                    <a:pt x="531920" y="243079"/>
                    <a:pt x="538115" y="242194"/>
                  </a:cubicBezTo>
                  <a:cubicBezTo>
                    <a:pt x="544309" y="241309"/>
                    <a:pt x="553600" y="238212"/>
                    <a:pt x="558467" y="235115"/>
                  </a:cubicBezTo>
                  <a:cubicBezTo>
                    <a:pt x="567759" y="230248"/>
                    <a:pt x="599173" y="224053"/>
                    <a:pt x="614216" y="224496"/>
                  </a:cubicBezTo>
                  <a:cubicBezTo>
                    <a:pt x="618198" y="224496"/>
                    <a:pt x="623065" y="220956"/>
                    <a:pt x="624393" y="216532"/>
                  </a:cubicBezTo>
                  <a:cubicBezTo>
                    <a:pt x="627047" y="208125"/>
                    <a:pt x="650055" y="198833"/>
                    <a:pt x="668638" y="198833"/>
                  </a:cubicBezTo>
                  <a:cubicBezTo>
                    <a:pt x="673505" y="198833"/>
                    <a:pt x="682354" y="193524"/>
                    <a:pt x="688106" y="187330"/>
                  </a:cubicBezTo>
                  <a:cubicBezTo>
                    <a:pt x="696070" y="178923"/>
                    <a:pt x="699609" y="177596"/>
                    <a:pt x="702264" y="182020"/>
                  </a:cubicBezTo>
                  <a:cubicBezTo>
                    <a:pt x="705361" y="186445"/>
                    <a:pt x="706246" y="185560"/>
                    <a:pt x="706246" y="179808"/>
                  </a:cubicBezTo>
                  <a:cubicBezTo>
                    <a:pt x="706246" y="173614"/>
                    <a:pt x="708459" y="172286"/>
                    <a:pt x="715095" y="174499"/>
                  </a:cubicBezTo>
                  <a:cubicBezTo>
                    <a:pt x="719962" y="175826"/>
                    <a:pt x="723944" y="175384"/>
                    <a:pt x="723944" y="172729"/>
                  </a:cubicBezTo>
                  <a:cubicBezTo>
                    <a:pt x="723944" y="170517"/>
                    <a:pt x="729254" y="169189"/>
                    <a:pt x="735448" y="170517"/>
                  </a:cubicBezTo>
                  <a:cubicBezTo>
                    <a:pt x="741642" y="171844"/>
                    <a:pt x="749607" y="170517"/>
                    <a:pt x="753146" y="167862"/>
                  </a:cubicBezTo>
                  <a:cubicBezTo>
                    <a:pt x="756243" y="164765"/>
                    <a:pt x="761110" y="163880"/>
                    <a:pt x="763765" y="165650"/>
                  </a:cubicBezTo>
                  <a:cubicBezTo>
                    <a:pt x="766420" y="166977"/>
                    <a:pt x="768189" y="164322"/>
                    <a:pt x="768189" y="159455"/>
                  </a:cubicBezTo>
                  <a:cubicBezTo>
                    <a:pt x="768189" y="153261"/>
                    <a:pt x="770844" y="150164"/>
                    <a:pt x="777039" y="150164"/>
                  </a:cubicBezTo>
                  <a:cubicBezTo>
                    <a:pt x="781463" y="150164"/>
                    <a:pt x="796949" y="145739"/>
                    <a:pt x="811107" y="140430"/>
                  </a:cubicBezTo>
                  <a:cubicBezTo>
                    <a:pt x="825266" y="135120"/>
                    <a:pt x="839424" y="131138"/>
                    <a:pt x="842521" y="131581"/>
                  </a:cubicBezTo>
                  <a:cubicBezTo>
                    <a:pt x="845176" y="132466"/>
                    <a:pt x="847831" y="131138"/>
                    <a:pt x="847831" y="129369"/>
                  </a:cubicBezTo>
                  <a:cubicBezTo>
                    <a:pt x="847831" y="127599"/>
                    <a:pt x="853140" y="125387"/>
                    <a:pt x="859777" y="124944"/>
                  </a:cubicBezTo>
                  <a:cubicBezTo>
                    <a:pt x="866414" y="124944"/>
                    <a:pt x="872608" y="122289"/>
                    <a:pt x="873493" y="119635"/>
                  </a:cubicBezTo>
                  <a:cubicBezTo>
                    <a:pt x="874378" y="117422"/>
                    <a:pt x="877475" y="116095"/>
                    <a:pt x="881015" y="117422"/>
                  </a:cubicBezTo>
                  <a:cubicBezTo>
                    <a:pt x="884554" y="118750"/>
                    <a:pt x="890749" y="115653"/>
                    <a:pt x="895173" y="110786"/>
                  </a:cubicBezTo>
                  <a:cubicBezTo>
                    <a:pt x="899155" y="105476"/>
                    <a:pt x="905349" y="101494"/>
                    <a:pt x="908889" y="101494"/>
                  </a:cubicBezTo>
                  <a:cubicBezTo>
                    <a:pt x="911986" y="101494"/>
                    <a:pt x="913756" y="99724"/>
                    <a:pt x="912429" y="97512"/>
                  </a:cubicBezTo>
                  <a:cubicBezTo>
                    <a:pt x="911101" y="95742"/>
                    <a:pt x="921278" y="93530"/>
                    <a:pt x="934994" y="93530"/>
                  </a:cubicBezTo>
                  <a:cubicBezTo>
                    <a:pt x="948710" y="93530"/>
                    <a:pt x="961098" y="91318"/>
                    <a:pt x="962426" y="89105"/>
                  </a:cubicBezTo>
                  <a:cubicBezTo>
                    <a:pt x="963753" y="86893"/>
                    <a:pt x="973929" y="80699"/>
                    <a:pt x="984991" y="75389"/>
                  </a:cubicBezTo>
                  <a:cubicBezTo>
                    <a:pt x="996052" y="70080"/>
                    <a:pt x="1019502" y="58134"/>
                    <a:pt x="1037643" y="48400"/>
                  </a:cubicBezTo>
                  <a:cubicBezTo>
                    <a:pt x="1055341" y="38666"/>
                    <a:pt x="1072154" y="32029"/>
                    <a:pt x="1074808" y="33799"/>
                  </a:cubicBezTo>
                  <a:cubicBezTo>
                    <a:pt x="1077021" y="35126"/>
                    <a:pt x="1081888" y="32914"/>
                    <a:pt x="1085427" y="28490"/>
                  </a:cubicBezTo>
                  <a:cubicBezTo>
                    <a:pt x="1088524" y="23623"/>
                    <a:pt x="1091179" y="22738"/>
                    <a:pt x="1091179" y="25392"/>
                  </a:cubicBezTo>
                  <a:cubicBezTo>
                    <a:pt x="1091179" y="28490"/>
                    <a:pt x="1093391" y="30702"/>
                    <a:pt x="1096046" y="30702"/>
                  </a:cubicBezTo>
                  <a:cubicBezTo>
                    <a:pt x="1098258" y="30702"/>
                    <a:pt x="1099143" y="28932"/>
                    <a:pt x="1097816" y="26277"/>
                  </a:cubicBezTo>
                  <a:cubicBezTo>
                    <a:pt x="1096489" y="24065"/>
                    <a:pt x="1098258" y="21853"/>
                    <a:pt x="1101798" y="21853"/>
                  </a:cubicBezTo>
                  <a:cubicBezTo>
                    <a:pt x="1105780" y="21853"/>
                    <a:pt x="1108877" y="20083"/>
                    <a:pt x="1108877" y="17428"/>
                  </a:cubicBezTo>
                  <a:cubicBezTo>
                    <a:pt x="1108877" y="15216"/>
                    <a:pt x="1111974" y="13004"/>
                    <a:pt x="1115514" y="13004"/>
                  </a:cubicBezTo>
                  <a:cubicBezTo>
                    <a:pt x="1119054" y="13004"/>
                    <a:pt x="1122151" y="11676"/>
                    <a:pt x="1122151" y="9464"/>
                  </a:cubicBezTo>
                  <a:cubicBezTo>
                    <a:pt x="1122151" y="2385"/>
                    <a:pt x="1140734" y="-5579"/>
                    <a:pt x="1145601" y="-712"/>
                  </a:cubicBezTo>
                  <a:cubicBezTo>
                    <a:pt x="1148255" y="1942"/>
                    <a:pt x="1154007" y="4155"/>
                    <a:pt x="1157989" y="4155"/>
                  </a:cubicBezTo>
                  <a:cubicBezTo>
                    <a:pt x="1166396" y="4155"/>
                    <a:pt x="1172148" y="24950"/>
                    <a:pt x="1165954" y="35126"/>
                  </a:cubicBezTo>
                  <a:cubicBezTo>
                    <a:pt x="1164184" y="38666"/>
                    <a:pt x="1161971" y="39993"/>
                    <a:pt x="1161971" y="38224"/>
                  </a:cubicBezTo>
                  <a:cubicBezTo>
                    <a:pt x="1161971" y="36011"/>
                    <a:pt x="1156220" y="38666"/>
                    <a:pt x="1149140" y="43533"/>
                  </a:cubicBezTo>
                  <a:cubicBezTo>
                    <a:pt x="1135424" y="53267"/>
                    <a:pt x="1117726" y="55922"/>
                    <a:pt x="1117726" y="47957"/>
                  </a:cubicBezTo>
                  <a:cubicBezTo>
                    <a:pt x="1117726" y="45303"/>
                    <a:pt x="1111532" y="49285"/>
                    <a:pt x="1104010" y="57249"/>
                  </a:cubicBezTo>
                  <a:cubicBezTo>
                    <a:pt x="1096489" y="64771"/>
                    <a:pt x="1081445" y="73177"/>
                    <a:pt x="1070826" y="75832"/>
                  </a:cubicBezTo>
                  <a:cubicBezTo>
                    <a:pt x="1060208" y="78929"/>
                    <a:pt x="1051359" y="82911"/>
                    <a:pt x="1051359" y="84681"/>
                  </a:cubicBezTo>
                  <a:cubicBezTo>
                    <a:pt x="1051359" y="89548"/>
                    <a:pt x="1029236" y="98397"/>
                    <a:pt x="1019060" y="97955"/>
                  </a:cubicBezTo>
                  <a:cubicBezTo>
                    <a:pt x="1015077" y="97955"/>
                    <a:pt x="1012423" y="99282"/>
                    <a:pt x="1013750" y="101937"/>
                  </a:cubicBezTo>
                  <a:cubicBezTo>
                    <a:pt x="1017732" y="107688"/>
                    <a:pt x="1009768" y="106804"/>
                    <a:pt x="1003574" y="100609"/>
                  </a:cubicBezTo>
                  <a:cubicBezTo>
                    <a:pt x="999592" y="96627"/>
                    <a:pt x="998264" y="96627"/>
                    <a:pt x="998264" y="100609"/>
                  </a:cubicBezTo>
                  <a:cubicBezTo>
                    <a:pt x="998264" y="103264"/>
                    <a:pt x="995167" y="104591"/>
                    <a:pt x="990743" y="102821"/>
                  </a:cubicBezTo>
                  <a:cubicBezTo>
                    <a:pt x="986318" y="101052"/>
                    <a:pt x="984548" y="101937"/>
                    <a:pt x="986318" y="104591"/>
                  </a:cubicBezTo>
                  <a:cubicBezTo>
                    <a:pt x="988088" y="107688"/>
                    <a:pt x="983221" y="111671"/>
                    <a:pt x="974814" y="114325"/>
                  </a:cubicBezTo>
                  <a:cubicBezTo>
                    <a:pt x="967293" y="116980"/>
                    <a:pt x="957559" y="123617"/>
                    <a:pt x="953577" y="128926"/>
                  </a:cubicBezTo>
                  <a:cubicBezTo>
                    <a:pt x="949152" y="134236"/>
                    <a:pt x="940303" y="139103"/>
                    <a:pt x="933224" y="139545"/>
                  </a:cubicBezTo>
                  <a:cubicBezTo>
                    <a:pt x="926145" y="139987"/>
                    <a:pt x="913314" y="143527"/>
                    <a:pt x="905349" y="147952"/>
                  </a:cubicBezTo>
                  <a:cubicBezTo>
                    <a:pt x="896943" y="152376"/>
                    <a:pt x="884554" y="154588"/>
                    <a:pt x="876148" y="153703"/>
                  </a:cubicBezTo>
                  <a:cubicBezTo>
                    <a:pt x="865971" y="152376"/>
                    <a:pt x="861104" y="153703"/>
                    <a:pt x="861104" y="157685"/>
                  </a:cubicBezTo>
                  <a:cubicBezTo>
                    <a:pt x="861104" y="160783"/>
                    <a:pt x="858007" y="163437"/>
                    <a:pt x="854468" y="163437"/>
                  </a:cubicBezTo>
                  <a:cubicBezTo>
                    <a:pt x="845176" y="163437"/>
                    <a:pt x="812435" y="178038"/>
                    <a:pt x="812435" y="182463"/>
                  </a:cubicBezTo>
                  <a:cubicBezTo>
                    <a:pt x="812435" y="184233"/>
                    <a:pt x="810222" y="184675"/>
                    <a:pt x="808010" y="183348"/>
                  </a:cubicBezTo>
                  <a:cubicBezTo>
                    <a:pt x="805355" y="181578"/>
                    <a:pt x="800046" y="182905"/>
                    <a:pt x="796506" y="186002"/>
                  </a:cubicBezTo>
                  <a:cubicBezTo>
                    <a:pt x="792967" y="188657"/>
                    <a:pt x="788985" y="189984"/>
                    <a:pt x="787215" y="188215"/>
                  </a:cubicBezTo>
                  <a:cubicBezTo>
                    <a:pt x="785445" y="186887"/>
                    <a:pt x="780136" y="189542"/>
                    <a:pt x="774826" y="194409"/>
                  </a:cubicBezTo>
                  <a:cubicBezTo>
                    <a:pt x="769517" y="199718"/>
                    <a:pt x="763323" y="203258"/>
                    <a:pt x="761110" y="202373"/>
                  </a:cubicBezTo>
                  <a:cubicBezTo>
                    <a:pt x="756243" y="201046"/>
                    <a:pt x="731908" y="209895"/>
                    <a:pt x="709786" y="221399"/>
                  </a:cubicBezTo>
                  <a:cubicBezTo>
                    <a:pt x="697397" y="228035"/>
                    <a:pt x="692973" y="228478"/>
                    <a:pt x="691203" y="224496"/>
                  </a:cubicBezTo>
                  <a:cubicBezTo>
                    <a:pt x="689876" y="220071"/>
                    <a:pt x="687663" y="220514"/>
                    <a:pt x="684566" y="225823"/>
                  </a:cubicBezTo>
                  <a:cubicBezTo>
                    <a:pt x="681911" y="230248"/>
                    <a:pt x="669965" y="236884"/>
                    <a:pt x="657577" y="241309"/>
                  </a:cubicBezTo>
                  <a:cubicBezTo>
                    <a:pt x="645630" y="245733"/>
                    <a:pt x="635454" y="251043"/>
                    <a:pt x="635454" y="252813"/>
                  </a:cubicBezTo>
                  <a:cubicBezTo>
                    <a:pt x="635454" y="254582"/>
                    <a:pt x="633242" y="256352"/>
                    <a:pt x="630587" y="256352"/>
                  </a:cubicBezTo>
                  <a:cubicBezTo>
                    <a:pt x="628375" y="256352"/>
                    <a:pt x="627490" y="254582"/>
                    <a:pt x="628817" y="251928"/>
                  </a:cubicBezTo>
                  <a:cubicBezTo>
                    <a:pt x="632357" y="246176"/>
                    <a:pt x="631029" y="246176"/>
                    <a:pt x="609792" y="253697"/>
                  </a:cubicBezTo>
                  <a:cubicBezTo>
                    <a:pt x="596076" y="258564"/>
                    <a:pt x="591209" y="259007"/>
                    <a:pt x="589439" y="255025"/>
                  </a:cubicBezTo>
                  <a:cubicBezTo>
                    <a:pt x="588554" y="251928"/>
                    <a:pt x="587227" y="252813"/>
                    <a:pt x="587227" y="257237"/>
                  </a:cubicBezTo>
                  <a:cubicBezTo>
                    <a:pt x="586784" y="262104"/>
                    <a:pt x="584130" y="263874"/>
                    <a:pt x="577493" y="262104"/>
                  </a:cubicBezTo>
                  <a:cubicBezTo>
                    <a:pt x="572183" y="260777"/>
                    <a:pt x="566432" y="262104"/>
                    <a:pt x="564662" y="265201"/>
                  </a:cubicBezTo>
                  <a:cubicBezTo>
                    <a:pt x="562007" y="269183"/>
                    <a:pt x="559352" y="269183"/>
                    <a:pt x="551831" y="265644"/>
                  </a:cubicBezTo>
                  <a:cubicBezTo>
                    <a:pt x="546521" y="262547"/>
                    <a:pt x="542539" y="262104"/>
                    <a:pt x="542539" y="264759"/>
                  </a:cubicBezTo>
                  <a:cubicBezTo>
                    <a:pt x="542539" y="267856"/>
                    <a:pt x="535017" y="271838"/>
                    <a:pt x="511568" y="280687"/>
                  </a:cubicBezTo>
                  <a:cubicBezTo>
                    <a:pt x="510240" y="281129"/>
                    <a:pt x="504046" y="283784"/>
                    <a:pt x="497852" y="286439"/>
                  </a:cubicBezTo>
                  <a:cubicBezTo>
                    <a:pt x="491657" y="288651"/>
                    <a:pt x="479711" y="290421"/>
                    <a:pt x="471304" y="289979"/>
                  </a:cubicBezTo>
                  <a:cubicBezTo>
                    <a:pt x="462455" y="289536"/>
                    <a:pt x="450952" y="292633"/>
                    <a:pt x="443872" y="297500"/>
                  </a:cubicBezTo>
                  <a:cubicBezTo>
                    <a:pt x="436793" y="302367"/>
                    <a:pt x="430156" y="305022"/>
                    <a:pt x="429272" y="303695"/>
                  </a:cubicBezTo>
                  <a:cubicBezTo>
                    <a:pt x="426617" y="301040"/>
                    <a:pt x="396973" y="312544"/>
                    <a:pt x="388124" y="319623"/>
                  </a:cubicBezTo>
                  <a:cubicBezTo>
                    <a:pt x="378832" y="327144"/>
                    <a:pt x="369983" y="327144"/>
                    <a:pt x="369983" y="319180"/>
                  </a:cubicBezTo>
                  <a:cubicBezTo>
                    <a:pt x="369983" y="312986"/>
                    <a:pt x="369098" y="312544"/>
                    <a:pt x="366001" y="317853"/>
                  </a:cubicBezTo>
                  <a:cubicBezTo>
                    <a:pt x="361576" y="324490"/>
                    <a:pt x="314234" y="337321"/>
                    <a:pt x="296094" y="336436"/>
                  </a:cubicBezTo>
                  <a:cubicBezTo>
                    <a:pt x="290784" y="336436"/>
                    <a:pt x="285032" y="337763"/>
                    <a:pt x="283705" y="339976"/>
                  </a:cubicBezTo>
                  <a:cubicBezTo>
                    <a:pt x="282378" y="342188"/>
                    <a:pt x="276626" y="343515"/>
                    <a:pt x="270431" y="342188"/>
                  </a:cubicBezTo>
                  <a:cubicBezTo>
                    <a:pt x="262910" y="340860"/>
                    <a:pt x="258043" y="343515"/>
                    <a:pt x="252733" y="350152"/>
                  </a:cubicBezTo>
                  <a:cubicBezTo>
                    <a:pt x="246981" y="359001"/>
                    <a:pt x="245212" y="359443"/>
                    <a:pt x="241672" y="353692"/>
                  </a:cubicBezTo>
                  <a:cubicBezTo>
                    <a:pt x="238132" y="348382"/>
                    <a:pt x="237248" y="348382"/>
                    <a:pt x="237248" y="353249"/>
                  </a:cubicBezTo>
                  <a:cubicBezTo>
                    <a:pt x="237248" y="356346"/>
                    <a:pt x="234593" y="358116"/>
                    <a:pt x="231053" y="356789"/>
                  </a:cubicBezTo>
                  <a:cubicBezTo>
                    <a:pt x="227956" y="355461"/>
                    <a:pt x="222647" y="356789"/>
                    <a:pt x="219992" y="359443"/>
                  </a:cubicBezTo>
                  <a:cubicBezTo>
                    <a:pt x="216452" y="362983"/>
                    <a:pt x="215125" y="362983"/>
                    <a:pt x="215125" y="358559"/>
                  </a:cubicBezTo>
                  <a:cubicBezTo>
                    <a:pt x="215125" y="355461"/>
                    <a:pt x="212913" y="354576"/>
                    <a:pt x="210700" y="355904"/>
                  </a:cubicBezTo>
                  <a:cubicBezTo>
                    <a:pt x="208046" y="357674"/>
                    <a:pt x="207161" y="360771"/>
                    <a:pt x="208931" y="362983"/>
                  </a:cubicBezTo>
                  <a:cubicBezTo>
                    <a:pt x="210258" y="365195"/>
                    <a:pt x="205833" y="366523"/>
                    <a:pt x="198754" y="366080"/>
                  </a:cubicBezTo>
                  <a:cubicBezTo>
                    <a:pt x="192117" y="365638"/>
                    <a:pt x="179729" y="368292"/>
                    <a:pt x="172207" y="372275"/>
                  </a:cubicBezTo>
                  <a:cubicBezTo>
                    <a:pt x="160261" y="378026"/>
                    <a:pt x="155394" y="378469"/>
                    <a:pt x="144333" y="374487"/>
                  </a:cubicBezTo>
                  <a:cubicBezTo>
                    <a:pt x="133271" y="370505"/>
                    <a:pt x="129732" y="370505"/>
                    <a:pt x="127077" y="375372"/>
                  </a:cubicBezTo>
                  <a:cubicBezTo>
                    <a:pt x="124865" y="378469"/>
                    <a:pt x="120883" y="379796"/>
                    <a:pt x="118228" y="378026"/>
                  </a:cubicBezTo>
                  <a:cubicBezTo>
                    <a:pt x="115131" y="376257"/>
                    <a:pt x="108052" y="378469"/>
                    <a:pt x="101857" y="382451"/>
                  </a:cubicBezTo>
                  <a:cubicBezTo>
                    <a:pt x="95663" y="386433"/>
                    <a:pt x="89469" y="388645"/>
                    <a:pt x="88141" y="387318"/>
                  </a:cubicBezTo>
                  <a:cubicBezTo>
                    <a:pt x="86814" y="385991"/>
                    <a:pt x="82832" y="388203"/>
                    <a:pt x="78850" y="391742"/>
                  </a:cubicBezTo>
                  <a:cubicBezTo>
                    <a:pt x="74425" y="396609"/>
                    <a:pt x="66904" y="397937"/>
                    <a:pt x="56285" y="396609"/>
                  </a:cubicBezTo>
                  <a:cubicBezTo>
                    <a:pt x="47436" y="395724"/>
                    <a:pt x="35490" y="397052"/>
                    <a:pt x="29295" y="399264"/>
                  </a:cubicBezTo>
                  <a:cubicBezTo>
                    <a:pt x="14694" y="405458"/>
                    <a:pt x="-3446" y="407671"/>
                    <a:pt x="-6986" y="40413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="" xmlns:a16="http://schemas.microsoft.com/office/drawing/2014/main" id="{64EE7DD3-601C-4E27-8F05-ACE4653CDF2A}"/>
                </a:ext>
              </a:extLst>
            </p:cNvPr>
            <p:cNvSpPr/>
            <p:nvPr/>
          </p:nvSpPr>
          <p:spPr>
            <a:xfrm flipV="1">
              <a:off x="5573907" y="5150791"/>
              <a:ext cx="153140" cy="41466"/>
            </a:xfrm>
            <a:custGeom>
              <a:avLst/>
              <a:gdLst>
                <a:gd name="connsiteX0" fmla="*/ -6366 w 153140"/>
                <a:gd name="connsiteY0" fmla="*/ 33284 h 41466"/>
                <a:gd name="connsiteX1" fmla="*/ 271 w 153140"/>
                <a:gd name="connsiteY1" fmla="*/ 26205 h 41466"/>
                <a:gd name="connsiteX2" fmla="*/ 6908 w 153140"/>
                <a:gd name="connsiteY2" fmla="*/ 21780 h 41466"/>
                <a:gd name="connsiteX3" fmla="*/ 20181 w 153140"/>
                <a:gd name="connsiteY3" fmla="*/ 17356 h 41466"/>
                <a:gd name="connsiteX4" fmla="*/ 68851 w 153140"/>
                <a:gd name="connsiteY4" fmla="*/ 1870 h 41466"/>
                <a:gd name="connsiteX5" fmla="*/ 72391 w 153140"/>
                <a:gd name="connsiteY5" fmla="*/ 3197 h 41466"/>
                <a:gd name="connsiteX6" fmla="*/ 87876 w 153140"/>
                <a:gd name="connsiteY6" fmla="*/ 4525 h 41466"/>
                <a:gd name="connsiteX7" fmla="*/ 102035 w 153140"/>
                <a:gd name="connsiteY7" fmla="*/ 4082 h 41466"/>
                <a:gd name="connsiteX8" fmla="*/ 113539 w 153140"/>
                <a:gd name="connsiteY8" fmla="*/ 3640 h 41466"/>
                <a:gd name="connsiteX9" fmla="*/ 130794 w 153140"/>
                <a:gd name="connsiteY9" fmla="*/ 1870 h 41466"/>
                <a:gd name="connsiteX10" fmla="*/ 140086 w 153140"/>
                <a:gd name="connsiteY10" fmla="*/ -1227 h 41466"/>
                <a:gd name="connsiteX11" fmla="*/ 144510 w 153140"/>
                <a:gd name="connsiteY11" fmla="*/ 3197 h 41466"/>
                <a:gd name="connsiteX12" fmla="*/ 139201 w 153140"/>
                <a:gd name="connsiteY12" fmla="*/ 21780 h 41466"/>
                <a:gd name="connsiteX13" fmla="*/ 137873 w 153140"/>
                <a:gd name="connsiteY13" fmla="*/ 16471 h 41466"/>
                <a:gd name="connsiteX14" fmla="*/ 131237 w 153140"/>
                <a:gd name="connsiteY14" fmla="*/ 19568 h 41466"/>
                <a:gd name="connsiteX15" fmla="*/ 92743 w 153140"/>
                <a:gd name="connsiteY15" fmla="*/ 27090 h 41466"/>
                <a:gd name="connsiteX16" fmla="*/ 64427 w 153140"/>
                <a:gd name="connsiteY16" fmla="*/ 31072 h 41466"/>
                <a:gd name="connsiteX17" fmla="*/ 57790 w 153140"/>
                <a:gd name="connsiteY17" fmla="*/ 30629 h 41466"/>
                <a:gd name="connsiteX18" fmla="*/ 44959 w 153140"/>
                <a:gd name="connsiteY18" fmla="*/ 30187 h 41466"/>
                <a:gd name="connsiteX19" fmla="*/ 16199 w 153140"/>
                <a:gd name="connsiteY19" fmla="*/ 37709 h 41466"/>
                <a:gd name="connsiteX20" fmla="*/ -6366 w 153140"/>
                <a:gd name="connsiteY20" fmla="*/ 33284 h 4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140" h="41466">
                  <a:moveTo>
                    <a:pt x="-6366" y="33284"/>
                  </a:moveTo>
                  <a:cubicBezTo>
                    <a:pt x="-6366" y="29302"/>
                    <a:pt x="-3269" y="26205"/>
                    <a:pt x="271" y="26205"/>
                  </a:cubicBezTo>
                  <a:cubicBezTo>
                    <a:pt x="3811" y="26205"/>
                    <a:pt x="6908" y="24435"/>
                    <a:pt x="6908" y="21780"/>
                  </a:cubicBezTo>
                  <a:cubicBezTo>
                    <a:pt x="6908" y="19568"/>
                    <a:pt x="13102" y="17356"/>
                    <a:pt x="20181" y="17356"/>
                  </a:cubicBezTo>
                  <a:cubicBezTo>
                    <a:pt x="37879" y="17356"/>
                    <a:pt x="68851" y="7622"/>
                    <a:pt x="68851" y="1870"/>
                  </a:cubicBezTo>
                  <a:cubicBezTo>
                    <a:pt x="68851" y="-342"/>
                    <a:pt x="70621" y="100"/>
                    <a:pt x="72391" y="3197"/>
                  </a:cubicBezTo>
                  <a:cubicBezTo>
                    <a:pt x="75488" y="7179"/>
                    <a:pt x="79027" y="7622"/>
                    <a:pt x="87876" y="4525"/>
                  </a:cubicBezTo>
                  <a:cubicBezTo>
                    <a:pt x="95398" y="1427"/>
                    <a:pt x="100265" y="1427"/>
                    <a:pt x="102035" y="4082"/>
                  </a:cubicBezTo>
                  <a:cubicBezTo>
                    <a:pt x="103805" y="7179"/>
                    <a:pt x="107787" y="6737"/>
                    <a:pt x="113539" y="3640"/>
                  </a:cubicBezTo>
                  <a:cubicBezTo>
                    <a:pt x="118406" y="1427"/>
                    <a:pt x="126370" y="543"/>
                    <a:pt x="130794" y="1870"/>
                  </a:cubicBezTo>
                  <a:cubicBezTo>
                    <a:pt x="136546" y="3640"/>
                    <a:pt x="139643" y="2755"/>
                    <a:pt x="140086" y="-1227"/>
                  </a:cubicBezTo>
                  <a:cubicBezTo>
                    <a:pt x="140086" y="-4324"/>
                    <a:pt x="141856" y="-2112"/>
                    <a:pt x="144510" y="3197"/>
                  </a:cubicBezTo>
                  <a:cubicBezTo>
                    <a:pt x="148935" y="14259"/>
                    <a:pt x="146723" y="21780"/>
                    <a:pt x="139201" y="21780"/>
                  </a:cubicBezTo>
                  <a:cubicBezTo>
                    <a:pt x="136546" y="21780"/>
                    <a:pt x="136104" y="19126"/>
                    <a:pt x="137873" y="16471"/>
                  </a:cubicBezTo>
                  <a:cubicBezTo>
                    <a:pt x="139643" y="13374"/>
                    <a:pt x="136546" y="14701"/>
                    <a:pt x="131237" y="19568"/>
                  </a:cubicBezTo>
                  <a:cubicBezTo>
                    <a:pt x="123273" y="26647"/>
                    <a:pt x="116193" y="27975"/>
                    <a:pt x="92743" y="27090"/>
                  </a:cubicBezTo>
                  <a:cubicBezTo>
                    <a:pt x="73276" y="26205"/>
                    <a:pt x="64427" y="27090"/>
                    <a:pt x="64427" y="31072"/>
                  </a:cubicBezTo>
                  <a:cubicBezTo>
                    <a:pt x="64427" y="34611"/>
                    <a:pt x="62657" y="34611"/>
                    <a:pt x="57790" y="30629"/>
                  </a:cubicBezTo>
                  <a:cubicBezTo>
                    <a:pt x="52923" y="26647"/>
                    <a:pt x="49826" y="26205"/>
                    <a:pt x="44959" y="30187"/>
                  </a:cubicBezTo>
                  <a:cubicBezTo>
                    <a:pt x="41861" y="32842"/>
                    <a:pt x="28588" y="36381"/>
                    <a:pt x="16199" y="37709"/>
                  </a:cubicBezTo>
                  <a:cubicBezTo>
                    <a:pt x="-2384" y="39921"/>
                    <a:pt x="-6366" y="39036"/>
                    <a:pt x="-6366" y="3328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="" xmlns:a16="http://schemas.microsoft.com/office/drawing/2014/main" id="{CF147B60-A62A-4934-B153-1C7E1AE18980}"/>
                </a:ext>
              </a:extLst>
            </p:cNvPr>
            <p:cNvSpPr/>
            <p:nvPr/>
          </p:nvSpPr>
          <p:spPr>
            <a:xfrm flipV="1">
              <a:off x="5729713" y="5172591"/>
              <a:ext cx="1383794" cy="481153"/>
            </a:xfrm>
            <a:custGeom>
              <a:avLst/>
              <a:gdLst>
                <a:gd name="connsiteX0" fmla="*/ -1803 w 1383794"/>
                <a:gd name="connsiteY0" fmla="*/ 472807 h 481153"/>
                <a:gd name="connsiteX1" fmla="*/ -7555 w 1383794"/>
                <a:gd name="connsiteY1" fmla="*/ 463073 h 481153"/>
                <a:gd name="connsiteX2" fmla="*/ -4458 w 1383794"/>
                <a:gd name="connsiteY2" fmla="*/ 463958 h 481153"/>
                <a:gd name="connsiteX3" fmla="*/ 1294 w 1383794"/>
                <a:gd name="connsiteY3" fmla="*/ 460418 h 481153"/>
                <a:gd name="connsiteX4" fmla="*/ 25629 w 1383794"/>
                <a:gd name="connsiteY4" fmla="*/ 451569 h 481153"/>
                <a:gd name="connsiteX5" fmla="*/ 49964 w 1383794"/>
                <a:gd name="connsiteY5" fmla="*/ 444490 h 481153"/>
                <a:gd name="connsiteX6" fmla="*/ 64122 w 1383794"/>
                <a:gd name="connsiteY6" fmla="*/ 439623 h 481153"/>
                <a:gd name="connsiteX7" fmla="*/ 84917 w 1383794"/>
                <a:gd name="connsiteY7" fmla="*/ 433429 h 481153"/>
                <a:gd name="connsiteX8" fmla="*/ 99518 w 1383794"/>
                <a:gd name="connsiteY8" fmla="*/ 429889 h 481153"/>
                <a:gd name="connsiteX9" fmla="*/ 125181 w 1383794"/>
                <a:gd name="connsiteY9" fmla="*/ 429889 h 481153"/>
                <a:gd name="connsiteX10" fmla="*/ 131375 w 1383794"/>
                <a:gd name="connsiteY10" fmla="*/ 425907 h 481153"/>
                <a:gd name="connsiteX11" fmla="*/ 145976 w 1383794"/>
                <a:gd name="connsiteY11" fmla="*/ 424137 h 481153"/>
                <a:gd name="connsiteX12" fmla="*/ 161462 w 1383794"/>
                <a:gd name="connsiteY12" fmla="*/ 420155 h 481153"/>
                <a:gd name="connsiteX13" fmla="*/ 172523 w 1383794"/>
                <a:gd name="connsiteY13" fmla="*/ 417500 h 481153"/>
                <a:gd name="connsiteX14" fmla="*/ 190221 w 1383794"/>
                <a:gd name="connsiteY14" fmla="*/ 415288 h 481153"/>
                <a:gd name="connsiteX15" fmla="*/ 222520 w 1383794"/>
                <a:gd name="connsiteY15" fmla="*/ 409536 h 481153"/>
                <a:gd name="connsiteX16" fmla="*/ 241103 w 1383794"/>
                <a:gd name="connsiteY16" fmla="*/ 409094 h 481153"/>
                <a:gd name="connsiteX17" fmla="*/ 254376 w 1383794"/>
                <a:gd name="connsiteY17" fmla="*/ 407766 h 481153"/>
                <a:gd name="connsiteX18" fmla="*/ 262783 w 1383794"/>
                <a:gd name="connsiteY18" fmla="*/ 399360 h 481153"/>
                <a:gd name="connsiteX19" fmla="*/ 269420 w 1383794"/>
                <a:gd name="connsiteY19" fmla="*/ 395378 h 481153"/>
                <a:gd name="connsiteX20" fmla="*/ 281366 w 1383794"/>
                <a:gd name="connsiteY20" fmla="*/ 390068 h 481153"/>
                <a:gd name="connsiteX21" fmla="*/ 290657 w 1383794"/>
                <a:gd name="connsiteY21" fmla="*/ 393166 h 481153"/>
                <a:gd name="connsiteX22" fmla="*/ 296409 w 1383794"/>
                <a:gd name="connsiteY22" fmla="*/ 390511 h 481153"/>
                <a:gd name="connsiteX23" fmla="*/ 300834 w 1383794"/>
                <a:gd name="connsiteY23" fmla="*/ 386529 h 481153"/>
                <a:gd name="connsiteX24" fmla="*/ 313222 w 1383794"/>
                <a:gd name="connsiteY24" fmla="*/ 382989 h 481153"/>
                <a:gd name="connsiteX25" fmla="*/ 323841 w 1383794"/>
                <a:gd name="connsiteY25" fmla="*/ 377680 h 481153"/>
                <a:gd name="connsiteX26" fmla="*/ 376051 w 1383794"/>
                <a:gd name="connsiteY26" fmla="*/ 370158 h 481153"/>
                <a:gd name="connsiteX27" fmla="*/ 389324 w 1383794"/>
                <a:gd name="connsiteY27" fmla="*/ 366618 h 481153"/>
                <a:gd name="connsiteX28" fmla="*/ 486663 w 1383794"/>
                <a:gd name="connsiteY28" fmla="*/ 336089 h 481153"/>
                <a:gd name="connsiteX29" fmla="*/ 514538 w 1383794"/>
                <a:gd name="connsiteY29" fmla="*/ 333877 h 481153"/>
                <a:gd name="connsiteX30" fmla="*/ 529139 w 1383794"/>
                <a:gd name="connsiteY30" fmla="*/ 331222 h 481153"/>
                <a:gd name="connsiteX31" fmla="*/ 538430 w 1383794"/>
                <a:gd name="connsiteY31" fmla="*/ 327683 h 481153"/>
                <a:gd name="connsiteX32" fmla="*/ 542855 w 1383794"/>
                <a:gd name="connsiteY32" fmla="*/ 325913 h 481153"/>
                <a:gd name="connsiteX33" fmla="*/ 550819 w 1383794"/>
                <a:gd name="connsiteY33" fmla="*/ 322816 h 481153"/>
                <a:gd name="connsiteX34" fmla="*/ 564535 w 1383794"/>
                <a:gd name="connsiteY34" fmla="*/ 319719 h 481153"/>
                <a:gd name="connsiteX35" fmla="*/ 580021 w 1383794"/>
                <a:gd name="connsiteY35" fmla="*/ 315737 h 481153"/>
                <a:gd name="connsiteX36" fmla="*/ 592852 w 1383794"/>
                <a:gd name="connsiteY36" fmla="*/ 309100 h 481153"/>
                <a:gd name="connsiteX37" fmla="*/ 610550 w 1383794"/>
                <a:gd name="connsiteY37" fmla="*/ 302021 h 481153"/>
                <a:gd name="connsiteX38" fmla="*/ 642406 w 1383794"/>
                <a:gd name="connsiteY38" fmla="*/ 294941 h 481153"/>
                <a:gd name="connsiteX39" fmla="*/ 653910 w 1383794"/>
                <a:gd name="connsiteY39" fmla="*/ 289189 h 481153"/>
                <a:gd name="connsiteX40" fmla="*/ 657007 w 1383794"/>
                <a:gd name="connsiteY40" fmla="*/ 284765 h 481153"/>
                <a:gd name="connsiteX41" fmla="*/ 660989 w 1383794"/>
                <a:gd name="connsiteY41" fmla="*/ 282995 h 481153"/>
                <a:gd name="connsiteX42" fmla="*/ 680900 w 1383794"/>
                <a:gd name="connsiteY42" fmla="*/ 279013 h 481153"/>
                <a:gd name="connsiteX43" fmla="*/ 705235 w 1383794"/>
                <a:gd name="connsiteY43" fmla="*/ 273704 h 481153"/>
                <a:gd name="connsiteX44" fmla="*/ 721605 w 1383794"/>
                <a:gd name="connsiteY44" fmla="*/ 268837 h 481153"/>
                <a:gd name="connsiteX45" fmla="*/ 730012 w 1383794"/>
                <a:gd name="connsiteY45" fmla="*/ 264855 h 481153"/>
                <a:gd name="connsiteX46" fmla="*/ 738861 w 1383794"/>
                <a:gd name="connsiteY46" fmla="*/ 260430 h 481153"/>
                <a:gd name="connsiteX47" fmla="*/ 751692 w 1383794"/>
                <a:gd name="connsiteY47" fmla="*/ 254236 h 481153"/>
                <a:gd name="connsiteX48" fmla="*/ 749037 w 1383794"/>
                <a:gd name="connsiteY48" fmla="*/ 258218 h 481153"/>
                <a:gd name="connsiteX49" fmla="*/ 738861 w 1383794"/>
                <a:gd name="connsiteY49" fmla="*/ 264855 h 481153"/>
                <a:gd name="connsiteX50" fmla="*/ 749037 w 1383794"/>
                <a:gd name="connsiteY50" fmla="*/ 264412 h 481153"/>
                <a:gd name="connsiteX51" fmla="*/ 764081 w 1383794"/>
                <a:gd name="connsiteY51" fmla="*/ 261315 h 481153"/>
                <a:gd name="connsiteX52" fmla="*/ 767178 w 1383794"/>
                <a:gd name="connsiteY52" fmla="*/ 257333 h 481153"/>
                <a:gd name="connsiteX53" fmla="*/ 773815 w 1383794"/>
                <a:gd name="connsiteY53" fmla="*/ 250696 h 481153"/>
                <a:gd name="connsiteX54" fmla="*/ 780009 w 1383794"/>
                <a:gd name="connsiteY54" fmla="*/ 244059 h 481153"/>
                <a:gd name="connsiteX55" fmla="*/ 783549 w 1383794"/>
                <a:gd name="connsiteY55" fmla="*/ 241405 h 481153"/>
                <a:gd name="connsiteX56" fmla="*/ 798592 w 1383794"/>
                <a:gd name="connsiteY56" fmla="*/ 239192 h 481153"/>
                <a:gd name="connsiteX57" fmla="*/ 814078 w 1383794"/>
                <a:gd name="connsiteY57" fmla="*/ 233883 h 481153"/>
                <a:gd name="connsiteX58" fmla="*/ 861420 w 1383794"/>
                <a:gd name="connsiteY58" fmla="*/ 219725 h 481153"/>
                <a:gd name="connsiteX59" fmla="*/ 869827 w 1383794"/>
                <a:gd name="connsiteY59" fmla="*/ 215742 h 481153"/>
                <a:gd name="connsiteX60" fmla="*/ 876021 w 1383794"/>
                <a:gd name="connsiteY60" fmla="*/ 213973 h 481153"/>
                <a:gd name="connsiteX61" fmla="*/ 885312 w 1383794"/>
                <a:gd name="connsiteY61" fmla="*/ 209548 h 481153"/>
                <a:gd name="connsiteX62" fmla="*/ 892392 w 1383794"/>
                <a:gd name="connsiteY62" fmla="*/ 203354 h 481153"/>
                <a:gd name="connsiteX63" fmla="*/ 896374 w 1383794"/>
                <a:gd name="connsiteY63" fmla="*/ 199372 h 481153"/>
                <a:gd name="connsiteX64" fmla="*/ 902568 w 1383794"/>
                <a:gd name="connsiteY64" fmla="*/ 195832 h 481153"/>
                <a:gd name="connsiteX65" fmla="*/ 905665 w 1383794"/>
                <a:gd name="connsiteY65" fmla="*/ 193177 h 481153"/>
                <a:gd name="connsiteX66" fmla="*/ 914514 w 1383794"/>
                <a:gd name="connsiteY66" fmla="*/ 191408 h 481153"/>
                <a:gd name="connsiteX67" fmla="*/ 920266 w 1383794"/>
                <a:gd name="connsiteY67" fmla="*/ 189638 h 481153"/>
                <a:gd name="connsiteX68" fmla="*/ 926460 w 1383794"/>
                <a:gd name="connsiteY68" fmla="*/ 187868 h 481153"/>
                <a:gd name="connsiteX69" fmla="*/ 935309 w 1383794"/>
                <a:gd name="connsiteY69" fmla="*/ 186983 h 481153"/>
                <a:gd name="connsiteX70" fmla="*/ 963626 w 1383794"/>
                <a:gd name="connsiteY70" fmla="*/ 181674 h 481153"/>
                <a:gd name="connsiteX71" fmla="*/ 968936 w 1383794"/>
                <a:gd name="connsiteY71" fmla="*/ 181231 h 481153"/>
                <a:gd name="connsiteX72" fmla="*/ 973360 w 1383794"/>
                <a:gd name="connsiteY72" fmla="*/ 177692 h 481153"/>
                <a:gd name="connsiteX73" fmla="*/ 986634 w 1383794"/>
                <a:gd name="connsiteY73" fmla="*/ 172825 h 481153"/>
                <a:gd name="connsiteX74" fmla="*/ 995483 w 1383794"/>
                <a:gd name="connsiteY74" fmla="*/ 170170 h 481153"/>
                <a:gd name="connsiteX75" fmla="*/ 999465 w 1383794"/>
                <a:gd name="connsiteY75" fmla="*/ 167073 h 481153"/>
                <a:gd name="connsiteX76" fmla="*/ 1006102 w 1383794"/>
                <a:gd name="connsiteY76" fmla="*/ 163091 h 481153"/>
                <a:gd name="connsiteX77" fmla="*/ 1019375 w 1383794"/>
                <a:gd name="connsiteY77" fmla="*/ 156454 h 481153"/>
                <a:gd name="connsiteX78" fmla="*/ 1032649 w 1383794"/>
                <a:gd name="connsiteY78" fmla="*/ 149817 h 481153"/>
                <a:gd name="connsiteX79" fmla="*/ 1041940 w 1383794"/>
                <a:gd name="connsiteY79" fmla="*/ 143180 h 481153"/>
                <a:gd name="connsiteX80" fmla="*/ 1046365 w 1383794"/>
                <a:gd name="connsiteY80" fmla="*/ 147605 h 481153"/>
                <a:gd name="connsiteX81" fmla="*/ 1054771 w 1383794"/>
                <a:gd name="connsiteY81" fmla="*/ 146720 h 481153"/>
                <a:gd name="connsiteX82" fmla="*/ 1066275 w 1383794"/>
                <a:gd name="connsiteY82" fmla="*/ 138313 h 481153"/>
                <a:gd name="connsiteX83" fmla="*/ 1107866 w 1383794"/>
                <a:gd name="connsiteY83" fmla="*/ 116633 h 481153"/>
                <a:gd name="connsiteX84" fmla="*/ 1126891 w 1383794"/>
                <a:gd name="connsiteY84" fmla="*/ 106014 h 481153"/>
                <a:gd name="connsiteX85" fmla="*/ 1165827 w 1383794"/>
                <a:gd name="connsiteY85" fmla="*/ 86547 h 481153"/>
                <a:gd name="connsiteX86" fmla="*/ 1228655 w 1383794"/>
                <a:gd name="connsiteY86" fmla="*/ 57787 h 481153"/>
                <a:gd name="connsiteX87" fmla="*/ 1247680 w 1383794"/>
                <a:gd name="connsiteY87" fmla="*/ 51593 h 481153"/>
                <a:gd name="connsiteX88" fmla="*/ 1254317 w 1383794"/>
                <a:gd name="connsiteY88" fmla="*/ 50266 h 481153"/>
                <a:gd name="connsiteX89" fmla="*/ 1259627 w 1383794"/>
                <a:gd name="connsiteY89" fmla="*/ 43629 h 481153"/>
                <a:gd name="connsiteX90" fmla="*/ 1268476 w 1383794"/>
                <a:gd name="connsiteY90" fmla="*/ 44514 h 481153"/>
                <a:gd name="connsiteX91" fmla="*/ 1290156 w 1383794"/>
                <a:gd name="connsiteY91" fmla="*/ 29913 h 481153"/>
                <a:gd name="connsiteX92" fmla="*/ 1316260 w 1383794"/>
                <a:gd name="connsiteY92" fmla="*/ 13100 h 481153"/>
                <a:gd name="connsiteX93" fmla="*/ 1319800 w 1383794"/>
                <a:gd name="connsiteY93" fmla="*/ 6020 h 481153"/>
                <a:gd name="connsiteX94" fmla="*/ 1327764 w 1383794"/>
                <a:gd name="connsiteY94" fmla="*/ -616 h 481153"/>
                <a:gd name="connsiteX95" fmla="*/ 1342807 w 1383794"/>
                <a:gd name="connsiteY95" fmla="*/ 7790 h 481153"/>
                <a:gd name="connsiteX96" fmla="*/ 1361833 w 1383794"/>
                <a:gd name="connsiteY96" fmla="*/ 21064 h 481153"/>
                <a:gd name="connsiteX97" fmla="*/ 1368027 w 1383794"/>
                <a:gd name="connsiteY97" fmla="*/ 30798 h 481153"/>
                <a:gd name="connsiteX98" fmla="*/ 1347232 w 1383794"/>
                <a:gd name="connsiteY98" fmla="*/ 38762 h 481153"/>
                <a:gd name="connsiteX99" fmla="*/ 1332189 w 1383794"/>
                <a:gd name="connsiteY99" fmla="*/ 48053 h 481153"/>
                <a:gd name="connsiteX100" fmla="*/ 1314048 w 1383794"/>
                <a:gd name="connsiteY100" fmla="*/ 67521 h 481153"/>
                <a:gd name="connsiteX101" fmla="*/ 1309181 w 1383794"/>
                <a:gd name="connsiteY101" fmla="*/ 67079 h 481153"/>
                <a:gd name="connsiteX102" fmla="*/ 1273785 w 1383794"/>
                <a:gd name="connsiteY102" fmla="*/ 77698 h 481153"/>
                <a:gd name="connsiteX103" fmla="*/ 1252105 w 1383794"/>
                <a:gd name="connsiteY103" fmla="*/ 90086 h 481153"/>
                <a:gd name="connsiteX104" fmla="*/ 1247680 w 1383794"/>
                <a:gd name="connsiteY104" fmla="*/ 91414 h 481153"/>
                <a:gd name="connsiteX105" fmla="*/ 1243256 w 1383794"/>
                <a:gd name="connsiteY105" fmla="*/ 96723 h 481153"/>
                <a:gd name="connsiteX106" fmla="*/ 1238831 w 1383794"/>
                <a:gd name="connsiteY106" fmla="*/ 99378 h 481153"/>
                <a:gd name="connsiteX107" fmla="*/ 1232195 w 1383794"/>
                <a:gd name="connsiteY107" fmla="*/ 98935 h 481153"/>
                <a:gd name="connsiteX108" fmla="*/ 1225558 w 1383794"/>
                <a:gd name="connsiteY108" fmla="*/ 102475 h 481153"/>
                <a:gd name="connsiteX109" fmla="*/ 1219363 w 1383794"/>
                <a:gd name="connsiteY109" fmla="*/ 109554 h 481153"/>
                <a:gd name="connsiteX110" fmla="*/ 1210957 w 1383794"/>
                <a:gd name="connsiteY110" fmla="*/ 113979 h 481153"/>
                <a:gd name="connsiteX111" fmla="*/ 1199896 w 1383794"/>
                <a:gd name="connsiteY111" fmla="*/ 117961 h 481153"/>
                <a:gd name="connsiteX112" fmla="*/ 1135740 w 1383794"/>
                <a:gd name="connsiteY112" fmla="*/ 150260 h 481153"/>
                <a:gd name="connsiteX113" fmla="*/ 1123794 w 1383794"/>
                <a:gd name="connsiteY113" fmla="*/ 148932 h 481153"/>
                <a:gd name="connsiteX114" fmla="*/ 1112733 w 1383794"/>
                <a:gd name="connsiteY114" fmla="*/ 153357 h 481153"/>
                <a:gd name="connsiteX115" fmla="*/ 1086185 w 1383794"/>
                <a:gd name="connsiteY115" fmla="*/ 165303 h 481153"/>
                <a:gd name="connsiteX116" fmla="*/ 1061851 w 1383794"/>
                <a:gd name="connsiteY116" fmla="*/ 174152 h 481153"/>
                <a:gd name="connsiteX117" fmla="*/ 1047250 w 1383794"/>
                <a:gd name="connsiteY117" fmla="*/ 183001 h 481153"/>
                <a:gd name="connsiteX118" fmla="*/ 1037958 w 1383794"/>
                <a:gd name="connsiteY118" fmla="*/ 186541 h 481153"/>
                <a:gd name="connsiteX119" fmla="*/ 1022915 w 1383794"/>
                <a:gd name="connsiteY119" fmla="*/ 190080 h 481153"/>
                <a:gd name="connsiteX120" fmla="*/ 1004332 w 1383794"/>
                <a:gd name="connsiteY120" fmla="*/ 198487 h 481153"/>
                <a:gd name="connsiteX121" fmla="*/ 994156 w 1383794"/>
                <a:gd name="connsiteY121" fmla="*/ 197602 h 481153"/>
                <a:gd name="connsiteX122" fmla="*/ 991501 w 1383794"/>
                <a:gd name="connsiteY122" fmla="*/ 197602 h 481153"/>
                <a:gd name="connsiteX123" fmla="*/ 981324 w 1383794"/>
                <a:gd name="connsiteY123" fmla="*/ 202911 h 481153"/>
                <a:gd name="connsiteX124" fmla="*/ 976900 w 1383794"/>
                <a:gd name="connsiteY124" fmla="*/ 204239 h 481153"/>
                <a:gd name="connsiteX125" fmla="*/ 962299 w 1383794"/>
                <a:gd name="connsiteY125" fmla="*/ 216627 h 481153"/>
                <a:gd name="connsiteX126" fmla="*/ 955662 w 1383794"/>
                <a:gd name="connsiteY126" fmla="*/ 218840 h 481153"/>
                <a:gd name="connsiteX127" fmla="*/ 946813 w 1383794"/>
                <a:gd name="connsiteY127" fmla="*/ 220609 h 481153"/>
                <a:gd name="connsiteX128" fmla="*/ 937964 w 1383794"/>
                <a:gd name="connsiteY128" fmla="*/ 222822 h 481153"/>
                <a:gd name="connsiteX129" fmla="*/ 931770 w 1383794"/>
                <a:gd name="connsiteY129" fmla="*/ 225919 h 481153"/>
                <a:gd name="connsiteX130" fmla="*/ 917169 w 1383794"/>
                <a:gd name="connsiteY130" fmla="*/ 229458 h 481153"/>
                <a:gd name="connsiteX131" fmla="*/ 900798 w 1383794"/>
                <a:gd name="connsiteY131" fmla="*/ 236095 h 481153"/>
                <a:gd name="connsiteX132" fmla="*/ 897701 w 1383794"/>
                <a:gd name="connsiteY132" fmla="*/ 242290 h 481153"/>
                <a:gd name="connsiteX133" fmla="*/ 858323 w 1383794"/>
                <a:gd name="connsiteY133" fmla="*/ 256448 h 481153"/>
                <a:gd name="connsiteX134" fmla="*/ 828679 w 1383794"/>
                <a:gd name="connsiteY134" fmla="*/ 260430 h 481153"/>
                <a:gd name="connsiteX135" fmla="*/ 818502 w 1383794"/>
                <a:gd name="connsiteY135" fmla="*/ 257333 h 481153"/>
                <a:gd name="connsiteX136" fmla="*/ 814520 w 1383794"/>
                <a:gd name="connsiteY136" fmla="*/ 257333 h 481153"/>
                <a:gd name="connsiteX137" fmla="*/ 795937 w 1383794"/>
                <a:gd name="connsiteY137" fmla="*/ 264855 h 481153"/>
                <a:gd name="connsiteX138" fmla="*/ 758771 w 1383794"/>
                <a:gd name="connsiteY138" fmla="*/ 280340 h 481153"/>
                <a:gd name="connsiteX139" fmla="*/ 741958 w 1383794"/>
                <a:gd name="connsiteY139" fmla="*/ 289189 h 481153"/>
                <a:gd name="connsiteX140" fmla="*/ 716738 w 1383794"/>
                <a:gd name="connsiteY140" fmla="*/ 300693 h 481153"/>
                <a:gd name="connsiteX141" fmla="*/ 699483 w 1383794"/>
                <a:gd name="connsiteY141" fmla="*/ 309100 h 481153"/>
                <a:gd name="connsiteX142" fmla="*/ 691961 w 1383794"/>
                <a:gd name="connsiteY142" fmla="*/ 306445 h 481153"/>
                <a:gd name="connsiteX143" fmla="*/ 689306 w 1383794"/>
                <a:gd name="connsiteY143" fmla="*/ 306887 h 481153"/>
                <a:gd name="connsiteX144" fmla="*/ 672936 w 1383794"/>
                <a:gd name="connsiteY144" fmla="*/ 312197 h 481153"/>
                <a:gd name="connsiteX145" fmla="*/ 658777 w 1383794"/>
                <a:gd name="connsiteY145" fmla="*/ 316621 h 481153"/>
                <a:gd name="connsiteX146" fmla="*/ 647273 w 1383794"/>
                <a:gd name="connsiteY146" fmla="*/ 317506 h 481153"/>
                <a:gd name="connsiteX147" fmla="*/ 618514 w 1383794"/>
                <a:gd name="connsiteY147" fmla="*/ 322373 h 481153"/>
                <a:gd name="connsiteX148" fmla="*/ 600374 w 1383794"/>
                <a:gd name="connsiteY148" fmla="*/ 334762 h 481153"/>
                <a:gd name="connsiteX149" fmla="*/ 598161 w 1383794"/>
                <a:gd name="connsiteY149" fmla="*/ 337859 h 481153"/>
                <a:gd name="connsiteX150" fmla="*/ 592852 w 1383794"/>
                <a:gd name="connsiteY150" fmla="*/ 332550 h 481153"/>
                <a:gd name="connsiteX151" fmla="*/ 588427 w 1383794"/>
                <a:gd name="connsiteY151" fmla="*/ 333435 h 481153"/>
                <a:gd name="connsiteX152" fmla="*/ 581348 w 1383794"/>
                <a:gd name="connsiteY152" fmla="*/ 336974 h 481153"/>
                <a:gd name="connsiteX153" fmla="*/ 569402 w 1383794"/>
                <a:gd name="connsiteY153" fmla="*/ 342726 h 481153"/>
                <a:gd name="connsiteX154" fmla="*/ 554801 w 1383794"/>
                <a:gd name="connsiteY154" fmla="*/ 349363 h 481153"/>
                <a:gd name="connsiteX155" fmla="*/ 546394 w 1383794"/>
                <a:gd name="connsiteY155" fmla="*/ 350248 h 481153"/>
                <a:gd name="connsiteX156" fmla="*/ 523829 w 1383794"/>
                <a:gd name="connsiteY156" fmla="*/ 353345 h 481153"/>
                <a:gd name="connsiteX157" fmla="*/ 499937 w 1383794"/>
                <a:gd name="connsiteY157" fmla="*/ 359982 h 481153"/>
                <a:gd name="connsiteX158" fmla="*/ 483566 w 1383794"/>
                <a:gd name="connsiteY158" fmla="*/ 366618 h 481153"/>
                <a:gd name="connsiteX159" fmla="*/ 422508 w 1383794"/>
                <a:gd name="connsiteY159" fmla="*/ 382104 h 481153"/>
                <a:gd name="connsiteX160" fmla="*/ 412332 w 1383794"/>
                <a:gd name="connsiteY160" fmla="*/ 385644 h 481153"/>
                <a:gd name="connsiteX161" fmla="*/ 366317 w 1383794"/>
                <a:gd name="connsiteY161" fmla="*/ 394935 h 481153"/>
                <a:gd name="connsiteX162" fmla="*/ 341097 w 1383794"/>
                <a:gd name="connsiteY162" fmla="*/ 397590 h 481153"/>
                <a:gd name="connsiteX163" fmla="*/ 329593 w 1383794"/>
                <a:gd name="connsiteY163" fmla="*/ 399802 h 481153"/>
                <a:gd name="connsiteX164" fmla="*/ 304816 w 1383794"/>
                <a:gd name="connsiteY164" fmla="*/ 404227 h 481153"/>
                <a:gd name="connsiteX165" fmla="*/ 280481 w 1383794"/>
                <a:gd name="connsiteY165" fmla="*/ 410864 h 481153"/>
                <a:gd name="connsiteX166" fmla="*/ 265438 w 1383794"/>
                <a:gd name="connsiteY166" fmla="*/ 415731 h 481153"/>
                <a:gd name="connsiteX167" fmla="*/ 249952 w 1383794"/>
                <a:gd name="connsiteY167" fmla="*/ 420598 h 481153"/>
                <a:gd name="connsiteX168" fmla="*/ 240660 w 1383794"/>
                <a:gd name="connsiteY168" fmla="*/ 424580 h 481153"/>
                <a:gd name="connsiteX169" fmla="*/ 227387 w 1383794"/>
                <a:gd name="connsiteY169" fmla="*/ 426792 h 481153"/>
                <a:gd name="connsiteX170" fmla="*/ 221193 w 1383794"/>
                <a:gd name="connsiteY170" fmla="*/ 428562 h 481153"/>
                <a:gd name="connsiteX171" fmla="*/ 214113 w 1383794"/>
                <a:gd name="connsiteY171" fmla="*/ 431216 h 481153"/>
                <a:gd name="connsiteX172" fmla="*/ 188451 w 1383794"/>
                <a:gd name="connsiteY172" fmla="*/ 437853 h 481153"/>
                <a:gd name="connsiteX173" fmla="*/ 125623 w 1383794"/>
                <a:gd name="connsiteY173" fmla="*/ 444490 h 481153"/>
                <a:gd name="connsiteX174" fmla="*/ 117216 w 1383794"/>
                <a:gd name="connsiteY174" fmla="*/ 445375 h 481153"/>
                <a:gd name="connsiteX175" fmla="*/ 110580 w 1383794"/>
                <a:gd name="connsiteY175" fmla="*/ 450242 h 481153"/>
                <a:gd name="connsiteX176" fmla="*/ 105270 w 1383794"/>
                <a:gd name="connsiteY176" fmla="*/ 457763 h 481153"/>
                <a:gd name="connsiteX177" fmla="*/ 80935 w 1383794"/>
                <a:gd name="connsiteY177" fmla="*/ 459091 h 481153"/>
                <a:gd name="connsiteX178" fmla="*/ 61910 w 1383794"/>
                <a:gd name="connsiteY178" fmla="*/ 455551 h 481153"/>
                <a:gd name="connsiteX179" fmla="*/ 57043 w 1383794"/>
                <a:gd name="connsiteY179" fmla="*/ 458648 h 481153"/>
                <a:gd name="connsiteX180" fmla="*/ 40230 w 1383794"/>
                <a:gd name="connsiteY180" fmla="*/ 466170 h 481153"/>
                <a:gd name="connsiteX181" fmla="*/ 22089 w 1383794"/>
                <a:gd name="connsiteY181" fmla="*/ 472807 h 481153"/>
                <a:gd name="connsiteX182" fmla="*/ -1803 w 1383794"/>
                <a:gd name="connsiteY182" fmla="*/ 472807 h 48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1383794" h="481153">
                  <a:moveTo>
                    <a:pt x="-1803" y="472807"/>
                  </a:moveTo>
                  <a:cubicBezTo>
                    <a:pt x="-6670" y="469267"/>
                    <a:pt x="-8882" y="464843"/>
                    <a:pt x="-7555" y="463073"/>
                  </a:cubicBezTo>
                  <a:cubicBezTo>
                    <a:pt x="-5785" y="461746"/>
                    <a:pt x="-4458" y="462188"/>
                    <a:pt x="-4458" y="463958"/>
                  </a:cubicBezTo>
                  <a:cubicBezTo>
                    <a:pt x="-4458" y="466170"/>
                    <a:pt x="-1803" y="464400"/>
                    <a:pt x="1294" y="460418"/>
                  </a:cubicBezTo>
                  <a:cubicBezTo>
                    <a:pt x="4391" y="456436"/>
                    <a:pt x="15010" y="452454"/>
                    <a:pt x="25629" y="451569"/>
                  </a:cubicBezTo>
                  <a:cubicBezTo>
                    <a:pt x="36248" y="450684"/>
                    <a:pt x="46867" y="447587"/>
                    <a:pt x="49964" y="444490"/>
                  </a:cubicBezTo>
                  <a:cubicBezTo>
                    <a:pt x="52618" y="441835"/>
                    <a:pt x="58813" y="439623"/>
                    <a:pt x="64122" y="439623"/>
                  </a:cubicBezTo>
                  <a:cubicBezTo>
                    <a:pt x="68989" y="439623"/>
                    <a:pt x="78281" y="436968"/>
                    <a:pt x="84917" y="433429"/>
                  </a:cubicBezTo>
                  <a:cubicBezTo>
                    <a:pt x="91554" y="429889"/>
                    <a:pt x="98191" y="428562"/>
                    <a:pt x="99518" y="429889"/>
                  </a:cubicBezTo>
                  <a:cubicBezTo>
                    <a:pt x="103500" y="434314"/>
                    <a:pt x="127835" y="433871"/>
                    <a:pt x="125181" y="429889"/>
                  </a:cubicBezTo>
                  <a:cubicBezTo>
                    <a:pt x="124296" y="427677"/>
                    <a:pt x="126950" y="426349"/>
                    <a:pt x="131375" y="425907"/>
                  </a:cubicBezTo>
                  <a:cubicBezTo>
                    <a:pt x="135799" y="425907"/>
                    <a:pt x="142436" y="425022"/>
                    <a:pt x="145976" y="424137"/>
                  </a:cubicBezTo>
                  <a:cubicBezTo>
                    <a:pt x="149515" y="422810"/>
                    <a:pt x="156595" y="421482"/>
                    <a:pt x="161462" y="420155"/>
                  </a:cubicBezTo>
                  <a:cubicBezTo>
                    <a:pt x="166329" y="419270"/>
                    <a:pt x="171195" y="417943"/>
                    <a:pt x="172523" y="417500"/>
                  </a:cubicBezTo>
                  <a:cubicBezTo>
                    <a:pt x="173850" y="417058"/>
                    <a:pt x="181814" y="416173"/>
                    <a:pt x="190221" y="415288"/>
                  </a:cubicBezTo>
                  <a:cubicBezTo>
                    <a:pt x="198627" y="414846"/>
                    <a:pt x="213228" y="412191"/>
                    <a:pt x="222520" y="409536"/>
                  </a:cubicBezTo>
                  <a:cubicBezTo>
                    <a:pt x="231369" y="407324"/>
                    <a:pt x="239775" y="406882"/>
                    <a:pt x="241103" y="409094"/>
                  </a:cubicBezTo>
                  <a:cubicBezTo>
                    <a:pt x="242430" y="410864"/>
                    <a:pt x="248625" y="410421"/>
                    <a:pt x="254376" y="407766"/>
                  </a:cubicBezTo>
                  <a:cubicBezTo>
                    <a:pt x="260128" y="405112"/>
                    <a:pt x="264110" y="401130"/>
                    <a:pt x="262783" y="399360"/>
                  </a:cubicBezTo>
                  <a:cubicBezTo>
                    <a:pt x="261456" y="397148"/>
                    <a:pt x="264553" y="395378"/>
                    <a:pt x="269420" y="395378"/>
                  </a:cubicBezTo>
                  <a:cubicBezTo>
                    <a:pt x="274287" y="395378"/>
                    <a:pt x="279596" y="393166"/>
                    <a:pt x="281366" y="390068"/>
                  </a:cubicBezTo>
                  <a:cubicBezTo>
                    <a:pt x="283578" y="386971"/>
                    <a:pt x="286233" y="387856"/>
                    <a:pt x="290657" y="393166"/>
                  </a:cubicBezTo>
                  <a:cubicBezTo>
                    <a:pt x="295967" y="401130"/>
                    <a:pt x="296409" y="400687"/>
                    <a:pt x="296409" y="390511"/>
                  </a:cubicBezTo>
                  <a:cubicBezTo>
                    <a:pt x="296409" y="382104"/>
                    <a:pt x="297294" y="381219"/>
                    <a:pt x="300834" y="386529"/>
                  </a:cubicBezTo>
                  <a:cubicBezTo>
                    <a:pt x="303931" y="391838"/>
                    <a:pt x="306143" y="391396"/>
                    <a:pt x="313222" y="382989"/>
                  </a:cubicBezTo>
                  <a:cubicBezTo>
                    <a:pt x="318532" y="377237"/>
                    <a:pt x="322956" y="375025"/>
                    <a:pt x="323841" y="377680"/>
                  </a:cubicBezTo>
                  <a:cubicBezTo>
                    <a:pt x="325169" y="382547"/>
                    <a:pt x="353928" y="378122"/>
                    <a:pt x="376051" y="370158"/>
                  </a:cubicBezTo>
                  <a:cubicBezTo>
                    <a:pt x="379590" y="368831"/>
                    <a:pt x="385785" y="367061"/>
                    <a:pt x="389324" y="366618"/>
                  </a:cubicBezTo>
                  <a:cubicBezTo>
                    <a:pt x="396403" y="365291"/>
                    <a:pt x="461886" y="344938"/>
                    <a:pt x="486663" y="336089"/>
                  </a:cubicBezTo>
                  <a:cubicBezTo>
                    <a:pt x="495955" y="332992"/>
                    <a:pt x="507016" y="332107"/>
                    <a:pt x="514538" y="333877"/>
                  </a:cubicBezTo>
                  <a:cubicBezTo>
                    <a:pt x="523387" y="336089"/>
                    <a:pt x="527812" y="335647"/>
                    <a:pt x="529139" y="331222"/>
                  </a:cubicBezTo>
                  <a:cubicBezTo>
                    <a:pt x="530466" y="327683"/>
                    <a:pt x="534891" y="326355"/>
                    <a:pt x="538430" y="327683"/>
                  </a:cubicBezTo>
                  <a:cubicBezTo>
                    <a:pt x="542855" y="329453"/>
                    <a:pt x="544625" y="328568"/>
                    <a:pt x="542855" y="325913"/>
                  </a:cubicBezTo>
                  <a:cubicBezTo>
                    <a:pt x="541085" y="323258"/>
                    <a:pt x="544182" y="321931"/>
                    <a:pt x="550819" y="322816"/>
                  </a:cubicBezTo>
                  <a:cubicBezTo>
                    <a:pt x="557013" y="323258"/>
                    <a:pt x="562765" y="321931"/>
                    <a:pt x="564535" y="319719"/>
                  </a:cubicBezTo>
                  <a:cubicBezTo>
                    <a:pt x="565862" y="317506"/>
                    <a:pt x="572499" y="315737"/>
                    <a:pt x="580021" y="315737"/>
                  </a:cubicBezTo>
                  <a:cubicBezTo>
                    <a:pt x="588427" y="315737"/>
                    <a:pt x="592852" y="313524"/>
                    <a:pt x="592852" y="309100"/>
                  </a:cubicBezTo>
                  <a:cubicBezTo>
                    <a:pt x="592852" y="304233"/>
                    <a:pt x="598161" y="302463"/>
                    <a:pt x="610550" y="302021"/>
                  </a:cubicBezTo>
                  <a:cubicBezTo>
                    <a:pt x="634885" y="301136"/>
                    <a:pt x="635770" y="301136"/>
                    <a:pt x="642406" y="294941"/>
                  </a:cubicBezTo>
                  <a:cubicBezTo>
                    <a:pt x="645061" y="291844"/>
                    <a:pt x="650371" y="289189"/>
                    <a:pt x="653910" y="289189"/>
                  </a:cubicBezTo>
                  <a:cubicBezTo>
                    <a:pt x="657007" y="289189"/>
                    <a:pt x="658335" y="287420"/>
                    <a:pt x="657007" y="284765"/>
                  </a:cubicBezTo>
                  <a:cubicBezTo>
                    <a:pt x="655680" y="282110"/>
                    <a:pt x="657450" y="281668"/>
                    <a:pt x="660989" y="282995"/>
                  </a:cubicBezTo>
                  <a:cubicBezTo>
                    <a:pt x="664529" y="284322"/>
                    <a:pt x="673378" y="282553"/>
                    <a:pt x="680900" y="279013"/>
                  </a:cubicBezTo>
                  <a:cubicBezTo>
                    <a:pt x="687979" y="275473"/>
                    <a:pt x="698598" y="273261"/>
                    <a:pt x="705235" y="273704"/>
                  </a:cubicBezTo>
                  <a:cubicBezTo>
                    <a:pt x="711429" y="274589"/>
                    <a:pt x="718508" y="272376"/>
                    <a:pt x="721605" y="268837"/>
                  </a:cubicBezTo>
                  <a:cubicBezTo>
                    <a:pt x="724260" y="265739"/>
                    <a:pt x="728242" y="263527"/>
                    <a:pt x="730012" y="264855"/>
                  </a:cubicBezTo>
                  <a:cubicBezTo>
                    <a:pt x="731782" y="266182"/>
                    <a:pt x="735764" y="263970"/>
                    <a:pt x="738861" y="260430"/>
                  </a:cubicBezTo>
                  <a:cubicBezTo>
                    <a:pt x="741958" y="256890"/>
                    <a:pt x="747710" y="253793"/>
                    <a:pt x="751692" y="254236"/>
                  </a:cubicBezTo>
                  <a:cubicBezTo>
                    <a:pt x="756559" y="254236"/>
                    <a:pt x="755674" y="255563"/>
                    <a:pt x="749037" y="258218"/>
                  </a:cubicBezTo>
                  <a:cubicBezTo>
                    <a:pt x="743285" y="260430"/>
                    <a:pt x="738861" y="263527"/>
                    <a:pt x="738861" y="264855"/>
                  </a:cubicBezTo>
                  <a:cubicBezTo>
                    <a:pt x="738861" y="266624"/>
                    <a:pt x="743285" y="266182"/>
                    <a:pt x="749037" y="264412"/>
                  </a:cubicBezTo>
                  <a:cubicBezTo>
                    <a:pt x="754347" y="262642"/>
                    <a:pt x="760984" y="261315"/>
                    <a:pt x="764081" y="261315"/>
                  </a:cubicBezTo>
                  <a:cubicBezTo>
                    <a:pt x="767178" y="261315"/>
                    <a:pt x="768505" y="259545"/>
                    <a:pt x="767178" y="257333"/>
                  </a:cubicBezTo>
                  <a:cubicBezTo>
                    <a:pt x="765408" y="255121"/>
                    <a:pt x="768505" y="252023"/>
                    <a:pt x="773815" y="250696"/>
                  </a:cubicBezTo>
                  <a:cubicBezTo>
                    <a:pt x="778682" y="249369"/>
                    <a:pt x="781779" y="246272"/>
                    <a:pt x="780009" y="244059"/>
                  </a:cubicBezTo>
                  <a:cubicBezTo>
                    <a:pt x="778682" y="241405"/>
                    <a:pt x="780009" y="240520"/>
                    <a:pt x="783549" y="241405"/>
                  </a:cubicBezTo>
                  <a:cubicBezTo>
                    <a:pt x="787088" y="242732"/>
                    <a:pt x="793725" y="241847"/>
                    <a:pt x="798592" y="239192"/>
                  </a:cubicBezTo>
                  <a:cubicBezTo>
                    <a:pt x="803459" y="236538"/>
                    <a:pt x="810538" y="234325"/>
                    <a:pt x="814078" y="233883"/>
                  </a:cubicBezTo>
                  <a:cubicBezTo>
                    <a:pt x="839740" y="231228"/>
                    <a:pt x="859208" y="225476"/>
                    <a:pt x="861420" y="219725"/>
                  </a:cubicBezTo>
                  <a:cubicBezTo>
                    <a:pt x="862747" y="216185"/>
                    <a:pt x="866729" y="214415"/>
                    <a:pt x="869827" y="215742"/>
                  </a:cubicBezTo>
                  <a:cubicBezTo>
                    <a:pt x="873366" y="217070"/>
                    <a:pt x="876021" y="216185"/>
                    <a:pt x="876021" y="213973"/>
                  </a:cubicBezTo>
                  <a:cubicBezTo>
                    <a:pt x="876021" y="211318"/>
                    <a:pt x="880003" y="209548"/>
                    <a:pt x="885312" y="209548"/>
                  </a:cubicBezTo>
                  <a:cubicBezTo>
                    <a:pt x="891507" y="209548"/>
                    <a:pt x="893719" y="207336"/>
                    <a:pt x="892392" y="203354"/>
                  </a:cubicBezTo>
                  <a:cubicBezTo>
                    <a:pt x="890622" y="198929"/>
                    <a:pt x="891949" y="197602"/>
                    <a:pt x="896374" y="199372"/>
                  </a:cubicBezTo>
                  <a:cubicBezTo>
                    <a:pt x="899471" y="200699"/>
                    <a:pt x="902568" y="198929"/>
                    <a:pt x="902568" y="195832"/>
                  </a:cubicBezTo>
                  <a:cubicBezTo>
                    <a:pt x="902568" y="192735"/>
                    <a:pt x="903895" y="191850"/>
                    <a:pt x="905665" y="193177"/>
                  </a:cubicBezTo>
                  <a:cubicBezTo>
                    <a:pt x="906993" y="194947"/>
                    <a:pt x="910975" y="194062"/>
                    <a:pt x="914514" y="191408"/>
                  </a:cubicBezTo>
                  <a:cubicBezTo>
                    <a:pt x="917611" y="188753"/>
                    <a:pt x="920266" y="187868"/>
                    <a:pt x="920266" y="189638"/>
                  </a:cubicBezTo>
                  <a:cubicBezTo>
                    <a:pt x="920266" y="191408"/>
                    <a:pt x="922921" y="190523"/>
                    <a:pt x="926460" y="187868"/>
                  </a:cubicBezTo>
                  <a:cubicBezTo>
                    <a:pt x="930442" y="184771"/>
                    <a:pt x="933982" y="184328"/>
                    <a:pt x="935309" y="186983"/>
                  </a:cubicBezTo>
                  <a:cubicBezTo>
                    <a:pt x="938407" y="191408"/>
                    <a:pt x="954777" y="188753"/>
                    <a:pt x="963626" y="181674"/>
                  </a:cubicBezTo>
                  <a:cubicBezTo>
                    <a:pt x="966281" y="179461"/>
                    <a:pt x="968936" y="179019"/>
                    <a:pt x="968936" y="181231"/>
                  </a:cubicBezTo>
                  <a:cubicBezTo>
                    <a:pt x="968936" y="183443"/>
                    <a:pt x="971148" y="182116"/>
                    <a:pt x="973360" y="177692"/>
                  </a:cubicBezTo>
                  <a:cubicBezTo>
                    <a:pt x="976015" y="173267"/>
                    <a:pt x="981324" y="171497"/>
                    <a:pt x="986634" y="172825"/>
                  </a:cubicBezTo>
                  <a:cubicBezTo>
                    <a:pt x="991943" y="174152"/>
                    <a:pt x="995483" y="172825"/>
                    <a:pt x="995483" y="170170"/>
                  </a:cubicBezTo>
                  <a:cubicBezTo>
                    <a:pt x="995483" y="167073"/>
                    <a:pt x="997253" y="165745"/>
                    <a:pt x="999465" y="167073"/>
                  </a:cubicBezTo>
                  <a:cubicBezTo>
                    <a:pt x="1001677" y="168400"/>
                    <a:pt x="1004332" y="166630"/>
                    <a:pt x="1006102" y="163091"/>
                  </a:cubicBezTo>
                  <a:cubicBezTo>
                    <a:pt x="1007429" y="159551"/>
                    <a:pt x="1013181" y="156454"/>
                    <a:pt x="1019375" y="156454"/>
                  </a:cubicBezTo>
                  <a:cubicBezTo>
                    <a:pt x="1025127" y="156454"/>
                    <a:pt x="1030879" y="153357"/>
                    <a:pt x="1032649" y="149817"/>
                  </a:cubicBezTo>
                  <a:cubicBezTo>
                    <a:pt x="1033976" y="146278"/>
                    <a:pt x="1038401" y="143180"/>
                    <a:pt x="1041940" y="143180"/>
                  </a:cubicBezTo>
                  <a:cubicBezTo>
                    <a:pt x="1045922" y="143180"/>
                    <a:pt x="1047692" y="145393"/>
                    <a:pt x="1046365" y="147605"/>
                  </a:cubicBezTo>
                  <a:cubicBezTo>
                    <a:pt x="1044595" y="150260"/>
                    <a:pt x="1048577" y="149817"/>
                    <a:pt x="1054771" y="146720"/>
                  </a:cubicBezTo>
                  <a:cubicBezTo>
                    <a:pt x="1060966" y="144065"/>
                    <a:pt x="1066275" y="140083"/>
                    <a:pt x="1066275" y="138313"/>
                  </a:cubicBezTo>
                  <a:cubicBezTo>
                    <a:pt x="1066275" y="133446"/>
                    <a:pt x="1099017" y="116633"/>
                    <a:pt x="1107866" y="116633"/>
                  </a:cubicBezTo>
                  <a:cubicBezTo>
                    <a:pt x="1111405" y="116633"/>
                    <a:pt x="1119812" y="111766"/>
                    <a:pt x="1126891" y="106014"/>
                  </a:cubicBezTo>
                  <a:cubicBezTo>
                    <a:pt x="1133528" y="100705"/>
                    <a:pt x="1151226" y="91856"/>
                    <a:pt x="1165827" y="86547"/>
                  </a:cubicBezTo>
                  <a:cubicBezTo>
                    <a:pt x="1204763" y="73273"/>
                    <a:pt x="1217594" y="67521"/>
                    <a:pt x="1228655" y="57787"/>
                  </a:cubicBezTo>
                  <a:cubicBezTo>
                    <a:pt x="1234407" y="52478"/>
                    <a:pt x="1241928" y="50266"/>
                    <a:pt x="1247680" y="51593"/>
                  </a:cubicBezTo>
                  <a:cubicBezTo>
                    <a:pt x="1252547" y="52920"/>
                    <a:pt x="1255644" y="52478"/>
                    <a:pt x="1254317" y="50266"/>
                  </a:cubicBezTo>
                  <a:cubicBezTo>
                    <a:pt x="1252990" y="48496"/>
                    <a:pt x="1255644" y="45399"/>
                    <a:pt x="1259627" y="43629"/>
                  </a:cubicBezTo>
                  <a:cubicBezTo>
                    <a:pt x="1264051" y="42301"/>
                    <a:pt x="1268033" y="42744"/>
                    <a:pt x="1268476" y="44514"/>
                  </a:cubicBezTo>
                  <a:cubicBezTo>
                    <a:pt x="1269360" y="46726"/>
                    <a:pt x="1279094" y="40089"/>
                    <a:pt x="1290156" y="29913"/>
                  </a:cubicBezTo>
                  <a:cubicBezTo>
                    <a:pt x="1301217" y="19294"/>
                    <a:pt x="1313163" y="12215"/>
                    <a:pt x="1316260" y="13100"/>
                  </a:cubicBezTo>
                  <a:cubicBezTo>
                    <a:pt x="1320685" y="14869"/>
                    <a:pt x="1321570" y="12657"/>
                    <a:pt x="1319800" y="6020"/>
                  </a:cubicBezTo>
                  <a:cubicBezTo>
                    <a:pt x="1317588" y="-2829"/>
                    <a:pt x="1318473" y="-3271"/>
                    <a:pt x="1327764" y="-616"/>
                  </a:cubicBezTo>
                  <a:cubicBezTo>
                    <a:pt x="1333516" y="1153"/>
                    <a:pt x="1340595" y="5135"/>
                    <a:pt x="1342807" y="7790"/>
                  </a:cubicBezTo>
                  <a:cubicBezTo>
                    <a:pt x="1345462" y="10887"/>
                    <a:pt x="1353869" y="16639"/>
                    <a:pt x="1361833" y="21064"/>
                  </a:cubicBezTo>
                  <a:cubicBezTo>
                    <a:pt x="1377319" y="29028"/>
                    <a:pt x="1380858" y="34780"/>
                    <a:pt x="1368027" y="30798"/>
                  </a:cubicBezTo>
                  <a:cubicBezTo>
                    <a:pt x="1362718" y="29028"/>
                    <a:pt x="1355196" y="32125"/>
                    <a:pt x="1347232" y="38762"/>
                  </a:cubicBezTo>
                  <a:cubicBezTo>
                    <a:pt x="1340153" y="44956"/>
                    <a:pt x="1333516" y="48938"/>
                    <a:pt x="1332189" y="48053"/>
                  </a:cubicBezTo>
                  <a:cubicBezTo>
                    <a:pt x="1328649" y="44514"/>
                    <a:pt x="1314048" y="59999"/>
                    <a:pt x="1314048" y="67521"/>
                  </a:cubicBezTo>
                  <a:cubicBezTo>
                    <a:pt x="1313606" y="73715"/>
                    <a:pt x="1313163" y="73273"/>
                    <a:pt x="1309181" y="67079"/>
                  </a:cubicBezTo>
                  <a:cubicBezTo>
                    <a:pt x="1302102" y="54690"/>
                    <a:pt x="1292810" y="57787"/>
                    <a:pt x="1273785" y="77698"/>
                  </a:cubicBezTo>
                  <a:cubicBezTo>
                    <a:pt x="1259184" y="93183"/>
                    <a:pt x="1255644" y="95396"/>
                    <a:pt x="1252105" y="90086"/>
                  </a:cubicBezTo>
                  <a:cubicBezTo>
                    <a:pt x="1248565" y="84334"/>
                    <a:pt x="1247680" y="84777"/>
                    <a:pt x="1247680" y="91414"/>
                  </a:cubicBezTo>
                  <a:cubicBezTo>
                    <a:pt x="1247680" y="95838"/>
                    <a:pt x="1245911" y="98050"/>
                    <a:pt x="1243256" y="96723"/>
                  </a:cubicBezTo>
                  <a:cubicBezTo>
                    <a:pt x="1241044" y="95396"/>
                    <a:pt x="1238831" y="96281"/>
                    <a:pt x="1238831" y="99378"/>
                  </a:cubicBezTo>
                  <a:cubicBezTo>
                    <a:pt x="1238831" y="102917"/>
                    <a:pt x="1237061" y="102917"/>
                    <a:pt x="1232195" y="98935"/>
                  </a:cubicBezTo>
                  <a:cubicBezTo>
                    <a:pt x="1226443" y="94511"/>
                    <a:pt x="1225558" y="94953"/>
                    <a:pt x="1225558" y="102475"/>
                  </a:cubicBezTo>
                  <a:cubicBezTo>
                    <a:pt x="1225558" y="108669"/>
                    <a:pt x="1223345" y="111324"/>
                    <a:pt x="1219363" y="109554"/>
                  </a:cubicBezTo>
                  <a:cubicBezTo>
                    <a:pt x="1216266" y="108227"/>
                    <a:pt x="1212284" y="110439"/>
                    <a:pt x="1210957" y="113979"/>
                  </a:cubicBezTo>
                  <a:cubicBezTo>
                    <a:pt x="1209187" y="117961"/>
                    <a:pt x="1204763" y="119288"/>
                    <a:pt x="1199896" y="117961"/>
                  </a:cubicBezTo>
                  <a:cubicBezTo>
                    <a:pt x="1190604" y="115748"/>
                    <a:pt x="1141934" y="140083"/>
                    <a:pt x="1135740" y="150260"/>
                  </a:cubicBezTo>
                  <a:cubicBezTo>
                    <a:pt x="1130873" y="159109"/>
                    <a:pt x="1123794" y="157781"/>
                    <a:pt x="1123794" y="148932"/>
                  </a:cubicBezTo>
                  <a:cubicBezTo>
                    <a:pt x="1123794" y="142738"/>
                    <a:pt x="1121582" y="143623"/>
                    <a:pt x="1112733" y="153357"/>
                  </a:cubicBezTo>
                  <a:cubicBezTo>
                    <a:pt x="1104326" y="161763"/>
                    <a:pt x="1096804" y="165303"/>
                    <a:pt x="1086185" y="165303"/>
                  </a:cubicBezTo>
                  <a:cubicBezTo>
                    <a:pt x="1076452" y="165303"/>
                    <a:pt x="1067160" y="168843"/>
                    <a:pt x="1061851" y="174152"/>
                  </a:cubicBezTo>
                  <a:cubicBezTo>
                    <a:pt x="1056984" y="179019"/>
                    <a:pt x="1050347" y="183001"/>
                    <a:pt x="1047250" y="183001"/>
                  </a:cubicBezTo>
                  <a:cubicBezTo>
                    <a:pt x="1043710" y="183001"/>
                    <a:pt x="1039728" y="184328"/>
                    <a:pt x="1037958" y="186541"/>
                  </a:cubicBezTo>
                  <a:cubicBezTo>
                    <a:pt x="1036188" y="188310"/>
                    <a:pt x="1029109" y="190080"/>
                    <a:pt x="1022915" y="190080"/>
                  </a:cubicBezTo>
                  <a:cubicBezTo>
                    <a:pt x="1004774" y="191408"/>
                    <a:pt x="1004332" y="191408"/>
                    <a:pt x="1004332" y="198487"/>
                  </a:cubicBezTo>
                  <a:cubicBezTo>
                    <a:pt x="1004332" y="207778"/>
                    <a:pt x="996368" y="206893"/>
                    <a:pt x="994156" y="197602"/>
                  </a:cubicBezTo>
                  <a:cubicBezTo>
                    <a:pt x="992386" y="190080"/>
                    <a:pt x="991943" y="190080"/>
                    <a:pt x="991501" y="197602"/>
                  </a:cubicBezTo>
                  <a:cubicBezTo>
                    <a:pt x="991058" y="203796"/>
                    <a:pt x="988846" y="205124"/>
                    <a:pt x="981324" y="202911"/>
                  </a:cubicBezTo>
                  <a:cubicBezTo>
                    <a:pt x="974688" y="201142"/>
                    <a:pt x="972918" y="201584"/>
                    <a:pt x="976900" y="204239"/>
                  </a:cubicBezTo>
                  <a:cubicBezTo>
                    <a:pt x="984422" y="209548"/>
                    <a:pt x="972033" y="220609"/>
                    <a:pt x="962299" y="216627"/>
                  </a:cubicBezTo>
                  <a:cubicBezTo>
                    <a:pt x="958759" y="215300"/>
                    <a:pt x="955662" y="216185"/>
                    <a:pt x="955662" y="218840"/>
                  </a:cubicBezTo>
                  <a:cubicBezTo>
                    <a:pt x="955662" y="221494"/>
                    <a:pt x="951680" y="222379"/>
                    <a:pt x="946813" y="220609"/>
                  </a:cubicBezTo>
                  <a:cubicBezTo>
                    <a:pt x="941504" y="218840"/>
                    <a:pt x="937964" y="219725"/>
                    <a:pt x="937964" y="222822"/>
                  </a:cubicBezTo>
                  <a:cubicBezTo>
                    <a:pt x="937964" y="225919"/>
                    <a:pt x="935309" y="227246"/>
                    <a:pt x="931770" y="225919"/>
                  </a:cubicBezTo>
                  <a:cubicBezTo>
                    <a:pt x="928230" y="224591"/>
                    <a:pt x="922036" y="226361"/>
                    <a:pt x="917169" y="229458"/>
                  </a:cubicBezTo>
                  <a:cubicBezTo>
                    <a:pt x="912744" y="232998"/>
                    <a:pt x="905665" y="236095"/>
                    <a:pt x="900798" y="236095"/>
                  </a:cubicBezTo>
                  <a:cubicBezTo>
                    <a:pt x="894161" y="236095"/>
                    <a:pt x="893719" y="237423"/>
                    <a:pt x="897701" y="242290"/>
                  </a:cubicBezTo>
                  <a:cubicBezTo>
                    <a:pt x="903453" y="249369"/>
                    <a:pt x="891949" y="253351"/>
                    <a:pt x="858323" y="256448"/>
                  </a:cubicBezTo>
                  <a:cubicBezTo>
                    <a:pt x="847262" y="257333"/>
                    <a:pt x="833988" y="259103"/>
                    <a:pt x="828679" y="260430"/>
                  </a:cubicBezTo>
                  <a:cubicBezTo>
                    <a:pt x="822042" y="261757"/>
                    <a:pt x="818502" y="260873"/>
                    <a:pt x="818502" y="257333"/>
                  </a:cubicBezTo>
                  <a:cubicBezTo>
                    <a:pt x="818502" y="252908"/>
                    <a:pt x="817617" y="252908"/>
                    <a:pt x="814520" y="257333"/>
                  </a:cubicBezTo>
                  <a:cubicBezTo>
                    <a:pt x="812750" y="260430"/>
                    <a:pt x="804344" y="263970"/>
                    <a:pt x="795937" y="264855"/>
                  </a:cubicBezTo>
                  <a:cubicBezTo>
                    <a:pt x="776912" y="267509"/>
                    <a:pt x="756117" y="275916"/>
                    <a:pt x="758771" y="280340"/>
                  </a:cubicBezTo>
                  <a:cubicBezTo>
                    <a:pt x="759656" y="282110"/>
                    <a:pt x="752134" y="286092"/>
                    <a:pt x="741958" y="289189"/>
                  </a:cubicBezTo>
                  <a:cubicBezTo>
                    <a:pt x="731782" y="292729"/>
                    <a:pt x="720278" y="297596"/>
                    <a:pt x="716738" y="300693"/>
                  </a:cubicBezTo>
                  <a:cubicBezTo>
                    <a:pt x="713199" y="303348"/>
                    <a:pt x="705235" y="307330"/>
                    <a:pt x="699483" y="309100"/>
                  </a:cubicBezTo>
                  <a:cubicBezTo>
                    <a:pt x="691519" y="311312"/>
                    <a:pt x="689749" y="310870"/>
                    <a:pt x="691961" y="306445"/>
                  </a:cubicBezTo>
                  <a:cubicBezTo>
                    <a:pt x="694173" y="302463"/>
                    <a:pt x="693288" y="302463"/>
                    <a:pt x="689306" y="306887"/>
                  </a:cubicBezTo>
                  <a:cubicBezTo>
                    <a:pt x="686209" y="310427"/>
                    <a:pt x="678688" y="313082"/>
                    <a:pt x="672936" y="312197"/>
                  </a:cubicBezTo>
                  <a:cubicBezTo>
                    <a:pt x="667184" y="311312"/>
                    <a:pt x="660989" y="313082"/>
                    <a:pt x="658777" y="316621"/>
                  </a:cubicBezTo>
                  <a:cubicBezTo>
                    <a:pt x="656122" y="321046"/>
                    <a:pt x="653025" y="321046"/>
                    <a:pt x="647273" y="317506"/>
                  </a:cubicBezTo>
                  <a:cubicBezTo>
                    <a:pt x="641079" y="313967"/>
                    <a:pt x="634442" y="314852"/>
                    <a:pt x="618514" y="322373"/>
                  </a:cubicBezTo>
                  <a:cubicBezTo>
                    <a:pt x="607010" y="327683"/>
                    <a:pt x="598604" y="333435"/>
                    <a:pt x="600374" y="334762"/>
                  </a:cubicBezTo>
                  <a:cubicBezTo>
                    <a:pt x="601701" y="336532"/>
                    <a:pt x="600816" y="337859"/>
                    <a:pt x="598161" y="337859"/>
                  </a:cubicBezTo>
                  <a:cubicBezTo>
                    <a:pt x="595064" y="337859"/>
                    <a:pt x="592852" y="335204"/>
                    <a:pt x="592852" y="332550"/>
                  </a:cubicBezTo>
                  <a:cubicBezTo>
                    <a:pt x="592852" y="328568"/>
                    <a:pt x="591525" y="329010"/>
                    <a:pt x="588427" y="333435"/>
                  </a:cubicBezTo>
                  <a:cubicBezTo>
                    <a:pt x="586215" y="336974"/>
                    <a:pt x="583118" y="338302"/>
                    <a:pt x="581348" y="336974"/>
                  </a:cubicBezTo>
                  <a:cubicBezTo>
                    <a:pt x="580021" y="335204"/>
                    <a:pt x="574269" y="337859"/>
                    <a:pt x="569402" y="342726"/>
                  </a:cubicBezTo>
                  <a:cubicBezTo>
                    <a:pt x="564093" y="347593"/>
                    <a:pt x="557456" y="350248"/>
                    <a:pt x="554801" y="349363"/>
                  </a:cubicBezTo>
                  <a:cubicBezTo>
                    <a:pt x="551704" y="348035"/>
                    <a:pt x="548164" y="348478"/>
                    <a:pt x="546394" y="350248"/>
                  </a:cubicBezTo>
                  <a:cubicBezTo>
                    <a:pt x="545067" y="352018"/>
                    <a:pt x="534891" y="353345"/>
                    <a:pt x="523829" y="353345"/>
                  </a:cubicBezTo>
                  <a:cubicBezTo>
                    <a:pt x="512326" y="353787"/>
                    <a:pt x="502149" y="356442"/>
                    <a:pt x="499937" y="359982"/>
                  </a:cubicBezTo>
                  <a:cubicBezTo>
                    <a:pt x="498167" y="363079"/>
                    <a:pt x="490646" y="366176"/>
                    <a:pt x="483566" y="366618"/>
                  </a:cubicBezTo>
                  <a:cubicBezTo>
                    <a:pt x="462771" y="367946"/>
                    <a:pt x="420296" y="379007"/>
                    <a:pt x="422508" y="382104"/>
                  </a:cubicBezTo>
                  <a:cubicBezTo>
                    <a:pt x="423393" y="383874"/>
                    <a:pt x="418968" y="385201"/>
                    <a:pt x="412332" y="385644"/>
                  </a:cubicBezTo>
                  <a:cubicBezTo>
                    <a:pt x="396846" y="386086"/>
                    <a:pt x="386227" y="388299"/>
                    <a:pt x="366317" y="394935"/>
                  </a:cubicBezTo>
                  <a:cubicBezTo>
                    <a:pt x="357025" y="398033"/>
                    <a:pt x="345964" y="399360"/>
                    <a:pt x="341097" y="397590"/>
                  </a:cubicBezTo>
                  <a:cubicBezTo>
                    <a:pt x="336230" y="396263"/>
                    <a:pt x="331363" y="397148"/>
                    <a:pt x="329593" y="399802"/>
                  </a:cubicBezTo>
                  <a:cubicBezTo>
                    <a:pt x="328266" y="402015"/>
                    <a:pt x="316762" y="404227"/>
                    <a:pt x="304816" y="404227"/>
                  </a:cubicBezTo>
                  <a:cubicBezTo>
                    <a:pt x="289773" y="404227"/>
                    <a:pt x="282251" y="405997"/>
                    <a:pt x="280481" y="410864"/>
                  </a:cubicBezTo>
                  <a:cubicBezTo>
                    <a:pt x="278711" y="414846"/>
                    <a:pt x="273402" y="416615"/>
                    <a:pt x="265438" y="415731"/>
                  </a:cubicBezTo>
                  <a:cubicBezTo>
                    <a:pt x="257031" y="414846"/>
                    <a:pt x="251722" y="416615"/>
                    <a:pt x="249952" y="420598"/>
                  </a:cubicBezTo>
                  <a:cubicBezTo>
                    <a:pt x="248625" y="424580"/>
                    <a:pt x="244642" y="426349"/>
                    <a:pt x="240660" y="424580"/>
                  </a:cubicBezTo>
                  <a:cubicBezTo>
                    <a:pt x="236678" y="422810"/>
                    <a:pt x="230484" y="424137"/>
                    <a:pt x="227387" y="426792"/>
                  </a:cubicBezTo>
                  <a:cubicBezTo>
                    <a:pt x="223847" y="429447"/>
                    <a:pt x="221193" y="430331"/>
                    <a:pt x="221193" y="428562"/>
                  </a:cubicBezTo>
                  <a:cubicBezTo>
                    <a:pt x="221193" y="426792"/>
                    <a:pt x="218095" y="428119"/>
                    <a:pt x="214113" y="431216"/>
                  </a:cubicBezTo>
                  <a:cubicBezTo>
                    <a:pt x="210131" y="434756"/>
                    <a:pt x="198627" y="437411"/>
                    <a:pt x="188451" y="437853"/>
                  </a:cubicBezTo>
                  <a:cubicBezTo>
                    <a:pt x="149958" y="439181"/>
                    <a:pt x="127835" y="441393"/>
                    <a:pt x="125623" y="444490"/>
                  </a:cubicBezTo>
                  <a:cubicBezTo>
                    <a:pt x="124296" y="446702"/>
                    <a:pt x="120756" y="447145"/>
                    <a:pt x="117216" y="445375"/>
                  </a:cubicBezTo>
                  <a:cubicBezTo>
                    <a:pt x="113234" y="444047"/>
                    <a:pt x="110580" y="445817"/>
                    <a:pt x="110580" y="450242"/>
                  </a:cubicBezTo>
                  <a:cubicBezTo>
                    <a:pt x="110580" y="454224"/>
                    <a:pt x="107925" y="457321"/>
                    <a:pt x="105270" y="457763"/>
                  </a:cubicBezTo>
                  <a:cubicBezTo>
                    <a:pt x="102173" y="457763"/>
                    <a:pt x="91112" y="458206"/>
                    <a:pt x="80935" y="459091"/>
                  </a:cubicBezTo>
                  <a:cubicBezTo>
                    <a:pt x="69874" y="459533"/>
                    <a:pt x="61910" y="458206"/>
                    <a:pt x="61910" y="455551"/>
                  </a:cubicBezTo>
                  <a:cubicBezTo>
                    <a:pt x="61910" y="452897"/>
                    <a:pt x="59698" y="454224"/>
                    <a:pt x="57043" y="458648"/>
                  </a:cubicBezTo>
                  <a:cubicBezTo>
                    <a:pt x="54388" y="463073"/>
                    <a:pt x="47309" y="466170"/>
                    <a:pt x="40230" y="466170"/>
                  </a:cubicBezTo>
                  <a:cubicBezTo>
                    <a:pt x="33151" y="466170"/>
                    <a:pt x="25186" y="469267"/>
                    <a:pt x="22089" y="472807"/>
                  </a:cubicBezTo>
                  <a:cubicBezTo>
                    <a:pt x="15453" y="481213"/>
                    <a:pt x="9258" y="481213"/>
                    <a:pt x="-1803" y="47280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="" xmlns:a16="http://schemas.microsoft.com/office/drawing/2014/main" id="{F725940E-FCDF-45F8-B4B3-3C7C4620F7B8}"/>
                </a:ext>
              </a:extLst>
            </p:cNvPr>
            <p:cNvSpPr/>
            <p:nvPr/>
          </p:nvSpPr>
          <p:spPr>
            <a:xfrm flipV="1">
              <a:off x="5445596" y="5239284"/>
              <a:ext cx="1503338" cy="484687"/>
            </a:xfrm>
            <a:custGeom>
              <a:avLst/>
              <a:gdLst>
                <a:gd name="connsiteX0" fmla="*/ 11105 w 1503338"/>
                <a:gd name="connsiteY0" fmla="*/ 478606 h 484687"/>
                <a:gd name="connsiteX1" fmla="*/ 3583 w 1503338"/>
                <a:gd name="connsiteY1" fmla="*/ 470199 h 484687"/>
                <a:gd name="connsiteX2" fmla="*/ -399 w 1503338"/>
                <a:gd name="connsiteY2" fmla="*/ 465774 h 484687"/>
                <a:gd name="connsiteX3" fmla="*/ -7478 w 1503338"/>
                <a:gd name="connsiteY3" fmla="*/ 461792 h 484687"/>
                <a:gd name="connsiteX4" fmla="*/ 27033 w 1503338"/>
                <a:gd name="connsiteY4" fmla="*/ 452058 h 484687"/>
                <a:gd name="connsiteX5" fmla="*/ 43404 w 1503338"/>
                <a:gd name="connsiteY5" fmla="*/ 448076 h 484687"/>
                <a:gd name="connsiteX6" fmla="*/ 51368 w 1503338"/>
                <a:gd name="connsiteY6" fmla="*/ 446749 h 484687"/>
                <a:gd name="connsiteX7" fmla="*/ 85437 w 1503338"/>
                <a:gd name="connsiteY7" fmla="*/ 449404 h 484687"/>
                <a:gd name="connsiteX8" fmla="*/ 105790 w 1503338"/>
                <a:gd name="connsiteY8" fmla="*/ 444979 h 484687"/>
                <a:gd name="connsiteX9" fmla="*/ 131009 w 1503338"/>
                <a:gd name="connsiteY9" fmla="*/ 440112 h 484687"/>
                <a:gd name="connsiteX10" fmla="*/ 154017 w 1503338"/>
                <a:gd name="connsiteY10" fmla="*/ 437458 h 484687"/>
                <a:gd name="connsiteX11" fmla="*/ 182334 w 1503338"/>
                <a:gd name="connsiteY11" fmla="*/ 433918 h 484687"/>
                <a:gd name="connsiteX12" fmla="*/ 196935 w 1503338"/>
                <a:gd name="connsiteY12" fmla="*/ 435688 h 484687"/>
                <a:gd name="connsiteX13" fmla="*/ 208881 w 1503338"/>
                <a:gd name="connsiteY13" fmla="*/ 430378 h 484687"/>
                <a:gd name="connsiteX14" fmla="*/ 220827 w 1503338"/>
                <a:gd name="connsiteY14" fmla="*/ 422857 h 484687"/>
                <a:gd name="connsiteX15" fmla="*/ 231003 w 1503338"/>
                <a:gd name="connsiteY15" fmla="*/ 419759 h 484687"/>
                <a:gd name="connsiteX16" fmla="*/ 263302 w 1503338"/>
                <a:gd name="connsiteY16" fmla="*/ 413123 h 484687"/>
                <a:gd name="connsiteX17" fmla="*/ 274364 w 1503338"/>
                <a:gd name="connsiteY17" fmla="*/ 412238 h 484687"/>
                <a:gd name="connsiteX18" fmla="*/ 295159 w 1503338"/>
                <a:gd name="connsiteY18" fmla="*/ 411795 h 484687"/>
                <a:gd name="connsiteX19" fmla="*/ 308875 w 1503338"/>
                <a:gd name="connsiteY19" fmla="*/ 413123 h 484687"/>
                <a:gd name="connsiteX20" fmla="*/ 327458 w 1503338"/>
                <a:gd name="connsiteY20" fmla="*/ 406043 h 484687"/>
                <a:gd name="connsiteX21" fmla="*/ 368163 w 1503338"/>
                <a:gd name="connsiteY21" fmla="*/ 394540 h 484687"/>
                <a:gd name="connsiteX22" fmla="*/ 396038 w 1503338"/>
                <a:gd name="connsiteY22" fmla="*/ 391885 h 484687"/>
                <a:gd name="connsiteX23" fmla="*/ 399578 w 1503338"/>
                <a:gd name="connsiteY23" fmla="*/ 389230 h 484687"/>
                <a:gd name="connsiteX24" fmla="*/ 404002 w 1503338"/>
                <a:gd name="connsiteY24" fmla="*/ 383921 h 484687"/>
                <a:gd name="connsiteX25" fmla="*/ 408427 w 1503338"/>
                <a:gd name="connsiteY25" fmla="*/ 381709 h 484687"/>
                <a:gd name="connsiteX26" fmla="*/ 416391 w 1503338"/>
                <a:gd name="connsiteY26" fmla="*/ 381266 h 484687"/>
                <a:gd name="connsiteX27" fmla="*/ 430549 w 1503338"/>
                <a:gd name="connsiteY27" fmla="*/ 381709 h 484687"/>
                <a:gd name="connsiteX28" fmla="*/ 442938 w 1503338"/>
                <a:gd name="connsiteY28" fmla="*/ 380824 h 484687"/>
                <a:gd name="connsiteX29" fmla="*/ 446477 w 1503338"/>
                <a:gd name="connsiteY29" fmla="*/ 378169 h 484687"/>
                <a:gd name="connsiteX30" fmla="*/ 447805 w 1503338"/>
                <a:gd name="connsiteY30" fmla="*/ 371090 h 484687"/>
                <a:gd name="connsiteX31" fmla="*/ 454884 w 1503338"/>
                <a:gd name="connsiteY31" fmla="*/ 372860 h 484687"/>
                <a:gd name="connsiteX32" fmla="*/ 465060 w 1503338"/>
                <a:gd name="connsiteY32" fmla="*/ 369320 h 484687"/>
                <a:gd name="connsiteX33" fmla="*/ 491607 w 1503338"/>
                <a:gd name="connsiteY33" fmla="*/ 362241 h 484687"/>
                <a:gd name="connsiteX34" fmla="*/ 510190 w 1503338"/>
                <a:gd name="connsiteY34" fmla="*/ 359586 h 484687"/>
                <a:gd name="connsiteX35" fmla="*/ 542932 w 1503338"/>
                <a:gd name="connsiteY35" fmla="*/ 356046 h 484687"/>
                <a:gd name="connsiteX36" fmla="*/ 550011 w 1503338"/>
                <a:gd name="connsiteY36" fmla="*/ 355162 h 484687"/>
                <a:gd name="connsiteX37" fmla="*/ 553551 w 1503338"/>
                <a:gd name="connsiteY37" fmla="*/ 351622 h 484687"/>
                <a:gd name="connsiteX38" fmla="*/ 588062 w 1503338"/>
                <a:gd name="connsiteY38" fmla="*/ 333481 h 484687"/>
                <a:gd name="connsiteX39" fmla="*/ 608415 w 1503338"/>
                <a:gd name="connsiteY39" fmla="*/ 329942 h 484687"/>
                <a:gd name="connsiteX40" fmla="*/ 635404 w 1503338"/>
                <a:gd name="connsiteY40" fmla="*/ 324632 h 484687"/>
                <a:gd name="connsiteX41" fmla="*/ 648235 w 1503338"/>
                <a:gd name="connsiteY41" fmla="*/ 319765 h 484687"/>
                <a:gd name="connsiteX42" fmla="*/ 656199 w 1503338"/>
                <a:gd name="connsiteY42" fmla="*/ 313129 h 484687"/>
                <a:gd name="connsiteX43" fmla="*/ 659739 w 1503338"/>
                <a:gd name="connsiteY43" fmla="*/ 306049 h 484687"/>
                <a:gd name="connsiteX44" fmla="*/ 676995 w 1503338"/>
                <a:gd name="connsiteY44" fmla="*/ 303837 h 484687"/>
                <a:gd name="connsiteX45" fmla="*/ 693365 w 1503338"/>
                <a:gd name="connsiteY45" fmla="*/ 306049 h 484687"/>
                <a:gd name="connsiteX46" fmla="*/ 718143 w 1503338"/>
                <a:gd name="connsiteY46" fmla="*/ 299413 h 484687"/>
                <a:gd name="connsiteX47" fmla="*/ 724779 w 1503338"/>
                <a:gd name="connsiteY47" fmla="*/ 295873 h 484687"/>
                <a:gd name="connsiteX48" fmla="*/ 738938 w 1503338"/>
                <a:gd name="connsiteY48" fmla="*/ 294988 h 484687"/>
                <a:gd name="connsiteX49" fmla="*/ 760176 w 1503338"/>
                <a:gd name="connsiteY49" fmla="*/ 289236 h 484687"/>
                <a:gd name="connsiteX50" fmla="*/ 775661 w 1503338"/>
                <a:gd name="connsiteY50" fmla="*/ 279945 h 484687"/>
                <a:gd name="connsiteX51" fmla="*/ 784510 w 1503338"/>
                <a:gd name="connsiteY51" fmla="*/ 274635 h 484687"/>
                <a:gd name="connsiteX52" fmla="*/ 788492 w 1503338"/>
                <a:gd name="connsiteY52" fmla="*/ 271538 h 484687"/>
                <a:gd name="connsiteX53" fmla="*/ 799996 w 1503338"/>
                <a:gd name="connsiteY53" fmla="*/ 269768 h 484687"/>
                <a:gd name="connsiteX54" fmla="*/ 816367 w 1503338"/>
                <a:gd name="connsiteY54" fmla="*/ 265786 h 484687"/>
                <a:gd name="connsiteX55" fmla="*/ 828756 w 1503338"/>
                <a:gd name="connsiteY55" fmla="*/ 260034 h 484687"/>
                <a:gd name="connsiteX56" fmla="*/ 833180 w 1503338"/>
                <a:gd name="connsiteY56" fmla="*/ 258265 h 484687"/>
                <a:gd name="connsiteX57" fmla="*/ 842472 w 1503338"/>
                <a:gd name="connsiteY57" fmla="*/ 253398 h 484687"/>
                <a:gd name="connsiteX58" fmla="*/ 848223 w 1503338"/>
                <a:gd name="connsiteY58" fmla="*/ 259150 h 484687"/>
                <a:gd name="connsiteX59" fmla="*/ 851321 w 1503338"/>
                <a:gd name="connsiteY59" fmla="*/ 259150 h 484687"/>
                <a:gd name="connsiteX60" fmla="*/ 865037 w 1503338"/>
                <a:gd name="connsiteY60" fmla="*/ 253398 h 484687"/>
                <a:gd name="connsiteX61" fmla="*/ 895123 w 1503338"/>
                <a:gd name="connsiteY61" fmla="*/ 237027 h 484687"/>
                <a:gd name="connsiteX62" fmla="*/ 898663 w 1503338"/>
                <a:gd name="connsiteY62" fmla="*/ 232160 h 484687"/>
                <a:gd name="connsiteX63" fmla="*/ 909724 w 1503338"/>
                <a:gd name="connsiteY63" fmla="*/ 229063 h 484687"/>
                <a:gd name="connsiteX64" fmla="*/ 926095 w 1503338"/>
                <a:gd name="connsiteY64" fmla="*/ 228178 h 484687"/>
                <a:gd name="connsiteX65" fmla="*/ 934944 w 1503338"/>
                <a:gd name="connsiteY65" fmla="*/ 227735 h 484687"/>
                <a:gd name="connsiteX66" fmla="*/ 968570 w 1503338"/>
                <a:gd name="connsiteY66" fmla="*/ 216232 h 484687"/>
                <a:gd name="connsiteX67" fmla="*/ 992905 w 1503338"/>
                <a:gd name="connsiteY67" fmla="*/ 204728 h 484687"/>
                <a:gd name="connsiteX68" fmla="*/ 1017240 w 1503338"/>
                <a:gd name="connsiteY68" fmla="*/ 194109 h 484687"/>
                <a:gd name="connsiteX69" fmla="*/ 1034496 w 1503338"/>
                <a:gd name="connsiteY69" fmla="*/ 191454 h 484687"/>
                <a:gd name="connsiteX70" fmla="*/ 1047769 w 1503338"/>
                <a:gd name="connsiteY70" fmla="*/ 188800 h 484687"/>
                <a:gd name="connsiteX71" fmla="*/ 1051751 w 1503338"/>
                <a:gd name="connsiteY71" fmla="*/ 180393 h 484687"/>
                <a:gd name="connsiteX72" fmla="*/ 1053963 w 1503338"/>
                <a:gd name="connsiteY72" fmla="*/ 169332 h 484687"/>
                <a:gd name="connsiteX73" fmla="*/ 1058830 w 1503338"/>
                <a:gd name="connsiteY73" fmla="*/ 174641 h 484687"/>
                <a:gd name="connsiteX74" fmla="*/ 1066795 w 1503338"/>
                <a:gd name="connsiteY74" fmla="*/ 172429 h 484687"/>
                <a:gd name="connsiteX75" fmla="*/ 1096881 w 1503338"/>
                <a:gd name="connsiteY75" fmla="*/ 162253 h 484687"/>
                <a:gd name="connsiteX76" fmla="*/ 1123428 w 1503338"/>
                <a:gd name="connsiteY76" fmla="*/ 153404 h 484687"/>
                <a:gd name="connsiteX77" fmla="*/ 1134047 w 1503338"/>
                <a:gd name="connsiteY77" fmla="*/ 146324 h 484687"/>
                <a:gd name="connsiteX78" fmla="*/ 1145993 w 1503338"/>
                <a:gd name="connsiteY78" fmla="*/ 140130 h 484687"/>
                <a:gd name="connsiteX79" fmla="*/ 1161479 w 1503338"/>
                <a:gd name="connsiteY79" fmla="*/ 135706 h 484687"/>
                <a:gd name="connsiteX80" fmla="*/ 1176080 w 1503338"/>
                <a:gd name="connsiteY80" fmla="*/ 130396 h 484687"/>
                <a:gd name="connsiteX81" fmla="*/ 1195990 w 1503338"/>
                <a:gd name="connsiteY81" fmla="*/ 123759 h 484687"/>
                <a:gd name="connsiteX82" fmla="*/ 1217228 w 1503338"/>
                <a:gd name="connsiteY82" fmla="*/ 119335 h 484687"/>
                <a:gd name="connsiteX83" fmla="*/ 1226962 w 1503338"/>
                <a:gd name="connsiteY83" fmla="*/ 118450 h 484687"/>
                <a:gd name="connsiteX84" fmla="*/ 1231387 w 1503338"/>
                <a:gd name="connsiteY84" fmla="*/ 115353 h 484687"/>
                <a:gd name="connsiteX85" fmla="*/ 1235811 w 1503338"/>
                <a:gd name="connsiteY85" fmla="*/ 116238 h 484687"/>
                <a:gd name="connsiteX86" fmla="*/ 1240236 w 1503338"/>
                <a:gd name="connsiteY86" fmla="*/ 116680 h 484687"/>
                <a:gd name="connsiteX87" fmla="*/ 1246430 w 1503338"/>
                <a:gd name="connsiteY87" fmla="*/ 113141 h 484687"/>
                <a:gd name="connsiteX88" fmla="*/ 1258819 w 1503338"/>
                <a:gd name="connsiteY88" fmla="*/ 100752 h 484687"/>
                <a:gd name="connsiteX89" fmla="*/ 1260588 w 1503338"/>
                <a:gd name="connsiteY89" fmla="*/ 99867 h 484687"/>
                <a:gd name="connsiteX90" fmla="*/ 1268553 w 1503338"/>
                <a:gd name="connsiteY90" fmla="*/ 96327 h 484687"/>
                <a:gd name="connsiteX91" fmla="*/ 1274304 w 1503338"/>
                <a:gd name="connsiteY91" fmla="*/ 90133 h 484687"/>
                <a:gd name="connsiteX92" fmla="*/ 1290675 w 1503338"/>
                <a:gd name="connsiteY92" fmla="*/ 83054 h 484687"/>
                <a:gd name="connsiteX93" fmla="*/ 1310585 w 1503338"/>
                <a:gd name="connsiteY93" fmla="*/ 76417 h 484687"/>
                <a:gd name="connsiteX94" fmla="*/ 1333150 w 1503338"/>
                <a:gd name="connsiteY94" fmla="*/ 71993 h 484687"/>
                <a:gd name="connsiteX95" fmla="*/ 1339787 w 1503338"/>
                <a:gd name="connsiteY95" fmla="*/ 67568 h 484687"/>
                <a:gd name="connsiteX96" fmla="*/ 1350406 w 1503338"/>
                <a:gd name="connsiteY96" fmla="*/ 60046 h 484687"/>
                <a:gd name="connsiteX97" fmla="*/ 1361025 w 1503338"/>
                <a:gd name="connsiteY97" fmla="*/ 57834 h 484687"/>
                <a:gd name="connsiteX98" fmla="*/ 1375183 w 1503338"/>
                <a:gd name="connsiteY98" fmla="*/ 54294 h 484687"/>
                <a:gd name="connsiteX99" fmla="*/ 1386687 w 1503338"/>
                <a:gd name="connsiteY99" fmla="*/ 48100 h 484687"/>
                <a:gd name="connsiteX100" fmla="*/ 1395979 w 1503338"/>
                <a:gd name="connsiteY100" fmla="*/ 38809 h 484687"/>
                <a:gd name="connsiteX101" fmla="*/ 1414119 w 1503338"/>
                <a:gd name="connsiteY101" fmla="*/ 29517 h 484687"/>
                <a:gd name="connsiteX102" fmla="*/ 1430932 w 1503338"/>
                <a:gd name="connsiteY102" fmla="*/ 37481 h 484687"/>
                <a:gd name="connsiteX103" fmla="*/ 1437569 w 1503338"/>
                <a:gd name="connsiteY103" fmla="*/ 39694 h 484687"/>
                <a:gd name="connsiteX104" fmla="*/ 1434914 w 1503338"/>
                <a:gd name="connsiteY104" fmla="*/ 29960 h 484687"/>
                <a:gd name="connsiteX105" fmla="*/ 1434472 w 1503338"/>
                <a:gd name="connsiteY105" fmla="*/ 23323 h 484687"/>
                <a:gd name="connsiteX106" fmla="*/ 1439339 w 1503338"/>
                <a:gd name="connsiteY106" fmla="*/ 27747 h 484687"/>
                <a:gd name="connsiteX107" fmla="*/ 1446418 w 1503338"/>
                <a:gd name="connsiteY107" fmla="*/ 32172 h 484687"/>
                <a:gd name="connsiteX108" fmla="*/ 1449958 w 1503338"/>
                <a:gd name="connsiteY108" fmla="*/ 26862 h 484687"/>
                <a:gd name="connsiteX109" fmla="*/ 1452612 w 1503338"/>
                <a:gd name="connsiteY109" fmla="*/ 25535 h 484687"/>
                <a:gd name="connsiteX110" fmla="*/ 1456152 w 1503338"/>
                <a:gd name="connsiteY110" fmla="*/ 22880 h 484687"/>
                <a:gd name="connsiteX111" fmla="*/ 1490663 w 1503338"/>
                <a:gd name="connsiteY111" fmla="*/ -1454 h 484687"/>
                <a:gd name="connsiteX112" fmla="*/ 1476947 w 1503338"/>
                <a:gd name="connsiteY112" fmla="*/ 20668 h 484687"/>
                <a:gd name="connsiteX113" fmla="*/ 1453497 w 1503338"/>
                <a:gd name="connsiteY113" fmla="*/ 35711 h 484687"/>
                <a:gd name="connsiteX114" fmla="*/ 1442436 w 1503338"/>
                <a:gd name="connsiteY114" fmla="*/ 41906 h 484687"/>
                <a:gd name="connsiteX115" fmla="*/ 1403943 w 1503338"/>
                <a:gd name="connsiteY115" fmla="*/ 59604 h 484687"/>
                <a:gd name="connsiteX116" fmla="*/ 1399518 w 1503338"/>
                <a:gd name="connsiteY116" fmla="*/ 58719 h 484687"/>
                <a:gd name="connsiteX117" fmla="*/ 1392881 w 1503338"/>
                <a:gd name="connsiteY117" fmla="*/ 59604 h 484687"/>
                <a:gd name="connsiteX118" fmla="*/ 1383147 w 1503338"/>
                <a:gd name="connsiteY118" fmla="*/ 64471 h 484687"/>
                <a:gd name="connsiteX119" fmla="*/ 1378281 w 1503338"/>
                <a:gd name="connsiteY119" fmla="*/ 65798 h 484687"/>
                <a:gd name="connsiteX120" fmla="*/ 1361910 w 1503338"/>
                <a:gd name="connsiteY120" fmla="*/ 83054 h 484687"/>
                <a:gd name="connsiteX121" fmla="*/ 1326514 w 1503338"/>
                <a:gd name="connsiteY121" fmla="*/ 98097 h 484687"/>
                <a:gd name="connsiteX122" fmla="*/ 1288905 w 1503338"/>
                <a:gd name="connsiteY122" fmla="*/ 116238 h 484687"/>
                <a:gd name="connsiteX123" fmla="*/ 1276074 w 1503338"/>
                <a:gd name="connsiteY123" fmla="*/ 112698 h 484687"/>
                <a:gd name="connsiteX124" fmla="*/ 1266783 w 1503338"/>
                <a:gd name="connsiteY124" fmla="*/ 114468 h 484687"/>
                <a:gd name="connsiteX125" fmla="*/ 1257491 w 1503338"/>
                <a:gd name="connsiteY125" fmla="*/ 122874 h 484687"/>
                <a:gd name="connsiteX126" fmla="*/ 1252624 w 1503338"/>
                <a:gd name="connsiteY126" fmla="*/ 128626 h 484687"/>
                <a:gd name="connsiteX127" fmla="*/ 1242448 w 1503338"/>
                <a:gd name="connsiteY127" fmla="*/ 131281 h 484687"/>
                <a:gd name="connsiteX128" fmla="*/ 1228732 w 1503338"/>
                <a:gd name="connsiteY128" fmla="*/ 135706 h 484687"/>
                <a:gd name="connsiteX129" fmla="*/ 1180062 w 1503338"/>
                <a:gd name="connsiteY129" fmla="*/ 160040 h 484687"/>
                <a:gd name="connsiteX130" fmla="*/ 1175638 w 1503338"/>
                <a:gd name="connsiteY130" fmla="*/ 164022 h 484687"/>
                <a:gd name="connsiteX131" fmla="*/ 1149975 w 1503338"/>
                <a:gd name="connsiteY131" fmla="*/ 176854 h 484687"/>
                <a:gd name="connsiteX132" fmla="*/ 1142896 w 1503338"/>
                <a:gd name="connsiteY132" fmla="*/ 177738 h 484687"/>
                <a:gd name="connsiteX133" fmla="*/ 1095554 w 1503338"/>
                <a:gd name="connsiteY133" fmla="*/ 191897 h 484687"/>
                <a:gd name="connsiteX134" fmla="*/ 1089802 w 1503338"/>
                <a:gd name="connsiteY134" fmla="*/ 194994 h 484687"/>
                <a:gd name="connsiteX135" fmla="*/ 1046442 w 1503338"/>
                <a:gd name="connsiteY135" fmla="*/ 216232 h 484687"/>
                <a:gd name="connsiteX136" fmla="*/ 1022992 w 1503338"/>
                <a:gd name="connsiteY136" fmla="*/ 226408 h 484687"/>
                <a:gd name="connsiteX137" fmla="*/ 992463 w 1503338"/>
                <a:gd name="connsiteY137" fmla="*/ 241009 h 484687"/>
                <a:gd name="connsiteX138" fmla="*/ 978304 w 1503338"/>
                <a:gd name="connsiteY138" fmla="*/ 246761 h 484687"/>
                <a:gd name="connsiteX139" fmla="*/ 974765 w 1503338"/>
                <a:gd name="connsiteY139" fmla="*/ 245434 h 484687"/>
                <a:gd name="connsiteX140" fmla="*/ 954854 w 1503338"/>
                <a:gd name="connsiteY140" fmla="*/ 250743 h 484687"/>
                <a:gd name="connsiteX141" fmla="*/ 934944 w 1503338"/>
                <a:gd name="connsiteY141" fmla="*/ 257822 h 484687"/>
                <a:gd name="connsiteX142" fmla="*/ 930519 w 1503338"/>
                <a:gd name="connsiteY142" fmla="*/ 253398 h 484687"/>
                <a:gd name="connsiteX143" fmla="*/ 926095 w 1503338"/>
                <a:gd name="connsiteY143" fmla="*/ 259592 h 484687"/>
                <a:gd name="connsiteX144" fmla="*/ 908397 w 1503338"/>
                <a:gd name="connsiteY144" fmla="*/ 268441 h 484687"/>
                <a:gd name="connsiteX145" fmla="*/ 886274 w 1503338"/>
                <a:gd name="connsiteY145" fmla="*/ 279945 h 484687"/>
                <a:gd name="connsiteX146" fmla="*/ 876983 w 1503338"/>
                <a:gd name="connsiteY146" fmla="*/ 286139 h 484687"/>
                <a:gd name="connsiteX147" fmla="*/ 865479 w 1503338"/>
                <a:gd name="connsiteY147" fmla="*/ 289679 h 484687"/>
                <a:gd name="connsiteX148" fmla="*/ 861055 w 1503338"/>
                <a:gd name="connsiteY148" fmla="*/ 287466 h 484687"/>
                <a:gd name="connsiteX149" fmla="*/ 854860 w 1503338"/>
                <a:gd name="connsiteY149" fmla="*/ 284812 h 484687"/>
                <a:gd name="connsiteX150" fmla="*/ 848223 w 1503338"/>
                <a:gd name="connsiteY150" fmla="*/ 284812 h 484687"/>
                <a:gd name="connsiteX151" fmla="*/ 846896 w 1503338"/>
                <a:gd name="connsiteY151" fmla="*/ 279945 h 484687"/>
                <a:gd name="connsiteX152" fmla="*/ 842029 w 1503338"/>
                <a:gd name="connsiteY152" fmla="*/ 286582 h 484687"/>
                <a:gd name="connsiteX153" fmla="*/ 834507 w 1503338"/>
                <a:gd name="connsiteY153" fmla="*/ 289679 h 484687"/>
                <a:gd name="connsiteX154" fmla="*/ 817694 w 1503338"/>
                <a:gd name="connsiteY154" fmla="*/ 286139 h 484687"/>
                <a:gd name="connsiteX155" fmla="*/ 792475 w 1503338"/>
                <a:gd name="connsiteY155" fmla="*/ 304280 h 484687"/>
                <a:gd name="connsiteX156" fmla="*/ 786280 w 1503338"/>
                <a:gd name="connsiteY156" fmla="*/ 304722 h 484687"/>
                <a:gd name="connsiteX157" fmla="*/ 774334 w 1503338"/>
                <a:gd name="connsiteY157" fmla="*/ 307819 h 484687"/>
                <a:gd name="connsiteX158" fmla="*/ 747344 w 1503338"/>
                <a:gd name="connsiteY158" fmla="*/ 321535 h 484687"/>
                <a:gd name="connsiteX159" fmla="*/ 722567 w 1503338"/>
                <a:gd name="connsiteY159" fmla="*/ 333039 h 484687"/>
                <a:gd name="connsiteX160" fmla="*/ 709736 w 1503338"/>
                <a:gd name="connsiteY160" fmla="*/ 332597 h 484687"/>
                <a:gd name="connsiteX161" fmla="*/ 681862 w 1503338"/>
                <a:gd name="connsiteY161" fmla="*/ 335251 h 484687"/>
                <a:gd name="connsiteX162" fmla="*/ 674340 w 1503338"/>
                <a:gd name="connsiteY162" fmla="*/ 333039 h 484687"/>
                <a:gd name="connsiteX163" fmla="*/ 666818 w 1503338"/>
                <a:gd name="connsiteY163" fmla="*/ 334366 h 484687"/>
                <a:gd name="connsiteX164" fmla="*/ 657527 w 1503338"/>
                <a:gd name="connsiteY164" fmla="*/ 341888 h 484687"/>
                <a:gd name="connsiteX165" fmla="*/ 654430 w 1503338"/>
                <a:gd name="connsiteY165" fmla="*/ 346755 h 484687"/>
                <a:gd name="connsiteX166" fmla="*/ 648678 w 1503338"/>
                <a:gd name="connsiteY166" fmla="*/ 346755 h 484687"/>
                <a:gd name="connsiteX167" fmla="*/ 630095 w 1503338"/>
                <a:gd name="connsiteY167" fmla="*/ 348967 h 484687"/>
                <a:gd name="connsiteX168" fmla="*/ 614609 w 1503338"/>
                <a:gd name="connsiteY168" fmla="*/ 353834 h 484687"/>
                <a:gd name="connsiteX169" fmla="*/ 604875 w 1503338"/>
                <a:gd name="connsiteY169" fmla="*/ 355162 h 484687"/>
                <a:gd name="connsiteX170" fmla="*/ 453114 w 1503338"/>
                <a:gd name="connsiteY170" fmla="*/ 395425 h 484687"/>
                <a:gd name="connsiteX171" fmla="*/ 434974 w 1503338"/>
                <a:gd name="connsiteY171" fmla="*/ 398964 h 484687"/>
                <a:gd name="connsiteX172" fmla="*/ 409311 w 1503338"/>
                <a:gd name="connsiteY172" fmla="*/ 403389 h 484687"/>
                <a:gd name="connsiteX173" fmla="*/ 396480 w 1503338"/>
                <a:gd name="connsiteY173" fmla="*/ 408256 h 484687"/>
                <a:gd name="connsiteX174" fmla="*/ 386304 w 1503338"/>
                <a:gd name="connsiteY174" fmla="*/ 417105 h 484687"/>
                <a:gd name="connsiteX175" fmla="*/ 376128 w 1503338"/>
                <a:gd name="connsiteY175" fmla="*/ 422857 h 484687"/>
                <a:gd name="connsiteX176" fmla="*/ 367721 w 1503338"/>
                <a:gd name="connsiteY176" fmla="*/ 422857 h 484687"/>
                <a:gd name="connsiteX177" fmla="*/ 358430 w 1503338"/>
                <a:gd name="connsiteY177" fmla="*/ 420202 h 484687"/>
                <a:gd name="connsiteX178" fmla="*/ 343386 w 1503338"/>
                <a:gd name="connsiteY178" fmla="*/ 423742 h 484687"/>
                <a:gd name="connsiteX179" fmla="*/ 320821 w 1503338"/>
                <a:gd name="connsiteY179" fmla="*/ 425069 h 484687"/>
                <a:gd name="connsiteX180" fmla="*/ 313299 w 1503338"/>
                <a:gd name="connsiteY180" fmla="*/ 431706 h 484687"/>
                <a:gd name="connsiteX181" fmla="*/ 309760 w 1503338"/>
                <a:gd name="connsiteY181" fmla="*/ 429051 h 484687"/>
                <a:gd name="connsiteX182" fmla="*/ 298256 w 1503338"/>
                <a:gd name="connsiteY182" fmla="*/ 429051 h 484687"/>
                <a:gd name="connsiteX183" fmla="*/ 293389 w 1503338"/>
                <a:gd name="connsiteY183" fmla="*/ 430821 h 484687"/>
                <a:gd name="connsiteX184" fmla="*/ 284540 w 1503338"/>
                <a:gd name="connsiteY184" fmla="*/ 432591 h 484687"/>
                <a:gd name="connsiteX185" fmla="*/ 272594 w 1503338"/>
                <a:gd name="connsiteY185" fmla="*/ 437900 h 484687"/>
                <a:gd name="connsiteX186" fmla="*/ 263745 w 1503338"/>
                <a:gd name="connsiteY186" fmla="*/ 439670 h 484687"/>
                <a:gd name="connsiteX187" fmla="*/ 250029 w 1503338"/>
                <a:gd name="connsiteY187" fmla="*/ 445422 h 484687"/>
                <a:gd name="connsiteX188" fmla="*/ 227464 w 1503338"/>
                <a:gd name="connsiteY188" fmla="*/ 454271 h 484687"/>
                <a:gd name="connsiteX189" fmla="*/ 201359 w 1503338"/>
                <a:gd name="connsiteY189" fmla="*/ 460023 h 484687"/>
                <a:gd name="connsiteX190" fmla="*/ 178794 w 1503338"/>
                <a:gd name="connsiteY190" fmla="*/ 462235 h 484687"/>
                <a:gd name="connsiteX191" fmla="*/ 136319 w 1503338"/>
                <a:gd name="connsiteY191" fmla="*/ 467544 h 484687"/>
                <a:gd name="connsiteX192" fmla="*/ 99595 w 1503338"/>
                <a:gd name="connsiteY192" fmla="*/ 471969 h 484687"/>
                <a:gd name="connsiteX193" fmla="*/ 90304 w 1503338"/>
                <a:gd name="connsiteY193" fmla="*/ 472854 h 484687"/>
                <a:gd name="connsiteX194" fmla="*/ 84552 w 1503338"/>
                <a:gd name="connsiteY194" fmla="*/ 474623 h 484687"/>
                <a:gd name="connsiteX195" fmla="*/ 59332 w 1503338"/>
                <a:gd name="connsiteY195" fmla="*/ 481260 h 484687"/>
                <a:gd name="connsiteX196" fmla="*/ 38537 w 1503338"/>
                <a:gd name="connsiteY196" fmla="*/ 475508 h 484687"/>
                <a:gd name="connsiteX197" fmla="*/ 34997 w 1503338"/>
                <a:gd name="connsiteY197" fmla="*/ 475951 h 484687"/>
                <a:gd name="connsiteX198" fmla="*/ 11105 w 1503338"/>
                <a:gd name="connsiteY198" fmla="*/ 478606 h 484687"/>
                <a:gd name="connsiteX199" fmla="*/ 426125 w 1503338"/>
                <a:gd name="connsiteY199" fmla="*/ 394982 h 484687"/>
                <a:gd name="connsiteX200" fmla="*/ 424355 w 1503338"/>
                <a:gd name="connsiteY200" fmla="*/ 390558 h 484687"/>
                <a:gd name="connsiteX201" fmla="*/ 419488 w 1503338"/>
                <a:gd name="connsiteY201" fmla="*/ 394982 h 484687"/>
                <a:gd name="connsiteX202" fmla="*/ 421258 w 1503338"/>
                <a:gd name="connsiteY202" fmla="*/ 399407 h 484687"/>
                <a:gd name="connsiteX203" fmla="*/ 426125 w 1503338"/>
                <a:gd name="connsiteY203" fmla="*/ 394982 h 4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503338" h="484687">
                  <a:moveTo>
                    <a:pt x="11105" y="478606"/>
                  </a:moveTo>
                  <a:cubicBezTo>
                    <a:pt x="5353" y="476393"/>
                    <a:pt x="2256" y="472854"/>
                    <a:pt x="3583" y="470199"/>
                  </a:cubicBezTo>
                  <a:cubicBezTo>
                    <a:pt x="4911" y="467987"/>
                    <a:pt x="3141" y="465774"/>
                    <a:pt x="-399" y="465774"/>
                  </a:cubicBezTo>
                  <a:cubicBezTo>
                    <a:pt x="-4381" y="465774"/>
                    <a:pt x="-7478" y="464005"/>
                    <a:pt x="-7478" y="461792"/>
                  </a:cubicBezTo>
                  <a:cubicBezTo>
                    <a:pt x="-7478" y="456925"/>
                    <a:pt x="13760" y="450731"/>
                    <a:pt x="27033" y="452058"/>
                  </a:cubicBezTo>
                  <a:cubicBezTo>
                    <a:pt x="32785" y="452943"/>
                    <a:pt x="39864" y="450731"/>
                    <a:pt x="43404" y="448076"/>
                  </a:cubicBezTo>
                  <a:cubicBezTo>
                    <a:pt x="46501" y="445422"/>
                    <a:pt x="50483" y="444979"/>
                    <a:pt x="51368" y="446749"/>
                  </a:cubicBezTo>
                  <a:cubicBezTo>
                    <a:pt x="54465" y="451616"/>
                    <a:pt x="85437" y="453828"/>
                    <a:pt x="85437" y="449404"/>
                  </a:cubicBezTo>
                  <a:cubicBezTo>
                    <a:pt x="85437" y="447634"/>
                    <a:pt x="94728" y="445422"/>
                    <a:pt x="105790" y="444979"/>
                  </a:cubicBezTo>
                  <a:cubicBezTo>
                    <a:pt x="116851" y="444537"/>
                    <a:pt x="128355" y="442325"/>
                    <a:pt x="131009" y="440112"/>
                  </a:cubicBezTo>
                  <a:cubicBezTo>
                    <a:pt x="134107" y="438342"/>
                    <a:pt x="144283" y="437015"/>
                    <a:pt x="154017" y="437458"/>
                  </a:cubicBezTo>
                  <a:cubicBezTo>
                    <a:pt x="163751" y="437900"/>
                    <a:pt x="176582" y="436130"/>
                    <a:pt x="182334" y="433918"/>
                  </a:cubicBezTo>
                  <a:cubicBezTo>
                    <a:pt x="189855" y="431263"/>
                    <a:pt x="194280" y="431706"/>
                    <a:pt x="196935" y="435688"/>
                  </a:cubicBezTo>
                  <a:cubicBezTo>
                    <a:pt x="199589" y="440112"/>
                    <a:pt x="202687" y="438785"/>
                    <a:pt x="208881" y="430378"/>
                  </a:cubicBezTo>
                  <a:cubicBezTo>
                    <a:pt x="213748" y="424184"/>
                    <a:pt x="219057" y="421087"/>
                    <a:pt x="220827" y="422857"/>
                  </a:cubicBezTo>
                  <a:cubicBezTo>
                    <a:pt x="222597" y="424626"/>
                    <a:pt x="227021" y="423299"/>
                    <a:pt x="231003" y="419759"/>
                  </a:cubicBezTo>
                  <a:cubicBezTo>
                    <a:pt x="241180" y="411353"/>
                    <a:pt x="261533" y="407371"/>
                    <a:pt x="263302" y="413123"/>
                  </a:cubicBezTo>
                  <a:cubicBezTo>
                    <a:pt x="264630" y="417105"/>
                    <a:pt x="267727" y="416662"/>
                    <a:pt x="274364" y="412238"/>
                  </a:cubicBezTo>
                  <a:cubicBezTo>
                    <a:pt x="281885" y="407813"/>
                    <a:pt x="286310" y="407813"/>
                    <a:pt x="295159" y="411795"/>
                  </a:cubicBezTo>
                  <a:cubicBezTo>
                    <a:pt x="301353" y="414450"/>
                    <a:pt x="307548" y="414893"/>
                    <a:pt x="308875" y="413123"/>
                  </a:cubicBezTo>
                  <a:cubicBezTo>
                    <a:pt x="309760" y="410910"/>
                    <a:pt x="318609" y="407813"/>
                    <a:pt x="327458" y="406043"/>
                  </a:cubicBezTo>
                  <a:cubicBezTo>
                    <a:pt x="336749" y="404274"/>
                    <a:pt x="355332" y="399407"/>
                    <a:pt x="368163" y="394540"/>
                  </a:cubicBezTo>
                  <a:cubicBezTo>
                    <a:pt x="387189" y="387903"/>
                    <a:pt x="393383" y="387461"/>
                    <a:pt x="396038" y="391885"/>
                  </a:cubicBezTo>
                  <a:cubicBezTo>
                    <a:pt x="398250" y="395425"/>
                    <a:pt x="399578" y="394982"/>
                    <a:pt x="399578" y="389230"/>
                  </a:cubicBezTo>
                  <a:cubicBezTo>
                    <a:pt x="399578" y="384806"/>
                    <a:pt x="401790" y="382594"/>
                    <a:pt x="404002" y="383921"/>
                  </a:cubicBezTo>
                  <a:cubicBezTo>
                    <a:pt x="406657" y="385248"/>
                    <a:pt x="408427" y="384363"/>
                    <a:pt x="408427" y="381709"/>
                  </a:cubicBezTo>
                  <a:cubicBezTo>
                    <a:pt x="408427" y="378611"/>
                    <a:pt x="411081" y="378169"/>
                    <a:pt x="416391" y="381266"/>
                  </a:cubicBezTo>
                  <a:cubicBezTo>
                    <a:pt x="420815" y="383478"/>
                    <a:pt x="427010" y="383921"/>
                    <a:pt x="430549" y="381709"/>
                  </a:cubicBezTo>
                  <a:cubicBezTo>
                    <a:pt x="433646" y="379939"/>
                    <a:pt x="439398" y="379054"/>
                    <a:pt x="442938" y="380824"/>
                  </a:cubicBezTo>
                  <a:cubicBezTo>
                    <a:pt x="447362" y="382151"/>
                    <a:pt x="448690" y="381266"/>
                    <a:pt x="446477" y="378169"/>
                  </a:cubicBezTo>
                  <a:cubicBezTo>
                    <a:pt x="445150" y="375514"/>
                    <a:pt x="445592" y="372417"/>
                    <a:pt x="447805" y="371090"/>
                  </a:cubicBezTo>
                  <a:cubicBezTo>
                    <a:pt x="450017" y="369320"/>
                    <a:pt x="453557" y="370205"/>
                    <a:pt x="454884" y="372860"/>
                  </a:cubicBezTo>
                  <a:cubicBezTo>
                    <a:pt x="456654" y="375957"/>
                    <a:pt x="460636" y="374629"/>
                    <a:pt x="465060" y="369320"/>
                  </a:cubicBezTo>
                  <a:cubicBezTo>
                    <a:pt x="470812" y="363126"/>
                    <a:pt x="477449" y="361356"/>
                    <a:pt x="491607" y="362241"/>
                  </a:cubicBezTo>
                  <a:cubicBezTo>
                    <a:pt x="501784" y="362683"/>
                    <a:pt x="510190" y="361356"/>
                    <a:pt x="510190" y="359586"/>
                  </a:cubicBezTo>
                  <a:cubicBezTo>
                    <a:pt x="510190" y="354277"/>
                    <a:pt x="535410" y="351622"/>
                    <a:pt x="542932" y="356046"/>
                  </a:cubicBezTo>
                  <a:cubicBezTo>
                    <a:pt x="547356" y="358701"/>
                    <a:pt x="550011" y="358259"/>
                    <a:pt x="550011" y="355162"/>
                  </a:cubicBezTo>
                  <a:cubicBezTo>
                    <a:pt x="550011" y="352949"/>
                    <a:pt x="551338" y="351179"/>
                    <a:pt x="553551" y="351622"/>
                  </a:cubicBezTo>
                  <a:cubicBezTo>
                    <a:pt x="558860" y="352949"/>
                    <a:pt x="589832" y="336579"/>
                    <a:pt x="588062" y="333481"/>
                  </a:cubicBezTo>
                  <a:cubicBezTo>
                    <a:pt x="586735" y="332154"/>
                    <a:pt x="596026" y="330384"/>
                    <a:pt x="608415" y="329942"/>
                  </a:cubicBezTo>
                  <a:cubicBezTo>
                    <a:pt x="620803" y="329499"/>
                    <a:pt x="632750" y="327287"/>
                    <a:pt x="635404" y="324632"/>
                  </a:cubicBezTo>
                  <a:cubicBezTo>
                    <a:pt x="638059" y="321978"/>
                    <a:pt x="643811" y="319765"/>
                    <a:pt x="648235" y="319765"/>
                  </a:cubicBezTo>
                  <a:cubicBezTo>
                    <a:pt x="652660" y="319765"/>
                    <a:pt x="656199" y="316668"/>
                    <a:pt x="656199" y="313129"/>
                  </a:cubicBezTo>
                  <a:cubicBezTo>
                    <a:pt x="656199" y="309589"/>
                    <a:pt x="657527" y="306492"/>
                    <a:pt x="659739" y="306049"/>
                  </a:cubicBezTo>
                  <a:cubicBezTo>
                    <a:pt x="661509" y="306049"/>
                    <a:pt x="669031" y="305165"/>
                    <a:pt x="676995" y="303837"/>
                  </a:cubicBezTo>
                  <a:cubicBezTo>
                    <a:pt x="684959" y="302952"/>
                    <a:pt x="692038" y="303837"/>
                    <a:pt x="693365" y="306049"/>
                  </a:cubicBezTo>
                  <a:cubicBezTo>
                    <a:pt x="696905" y="311801"/>
                    <a:pt x="718143" y="306049"/>
                    <a:pt x="718143" y="299413"/>
                  </a:cubicBezTo>
                  <a:cubicBezTo>
                    <a:pt x="718143" y="295873"/>
                    <a:pt x="720797" y="294546"/>
                    <a:pt x="724779" y="295873"/>
                  </a:cubicBezTo>
                  <a:cubicBezTo>
                    <a:pt x="728319" y="297643"/>
                    <a:pt x="734956" y="297200"/>
                    <a:pt x="738938" y="294988"/>
                  </a:cubicBezTo>
                  <a:cubicBezTo>
                    <a:pt x="749114" y="291006"/>
                    <a:pt x="751769" y="290121"/>
                    <a:pt x="760176" y="289236"/>
                  </a:cubicBezTo>
                  <a:cubicBezTo>
                    <a:pt x="763715" y="289236"/>
                    <a:pt x="770794" y="284812"/>
                    <a:pt x="775661" y="279945"/>
                  </a:cubicBezTo>
                  <a:cubicBezTo>
                    <a:pt x="780528" y="275078"/>
                    <a:pt x="784510" y="272423"/>
                    <a:pt x="784510" y="274635"/>
                  </a:cubicBezTo>
                  <a:cubicBezTo>
                    <a:pt x="784510" y="276405"/>
                    <a:pt x="786280" y="275078"/>
                    <a:pt x="788492" y="271538"/>
                  </a:cubicBezTo>
                  <a:cubicBezTo>
                    <a:pt x="791147" y="267556"/>
                    <a:pt x="794687" y="266671"/>
                    <a:pt x="799996" y="269768"/>
                  </a:cubicBezTo>
                  <a:cubicBezTo>
                    <a:pt x="805748" y="273308"/>
                    <a:pt x="810173" y="271981"/>
                    <a:pt x="816367" y="265786"/>
                  </a:cubicBezTo>
                  <a:cubicBezTo>
                    <a:pt x="820791" y="261362"/>
                    <a:pt x="826543" y="258707"/>
                    <a:pt x="828756" y="260034"/>
                  </a:cubicBezTo>
                  <a:cubicBezTo>
                    <a:pt x="831410" y="261804"/>
                    <a:pt x="833180" y="260477"/>
                    <a:pt x="833180" y="258265"/>
                  </a:cubicBezTo>
                  <a:cubicBezTo>
                    <a:pt x="833180" y="255610"/>
                    <a:pt x="837162" y="253398"/>
                    <a:pt x="842472" y="253398"/>
                  </a:cubicBezTo>
                  <a:cubicBezTo>
                    <a:pt x="848223" y="253398"/>
                    <a:pt x="850436" y="255167"/>
                    <a:pt x="848223" y="259150"/>
                  </a:cubicBezTo>
                  <a:cubicBezTo>
                    <a:pt x="845569" y="263574"/>
                    <a:pt x="846454" y="263574"/>
                    <a:pt x="851321" y="259150"/>
                  </a:cubicBezTo>
                  <a:cubicBezTo>
                    <a:pt x="854418" y="256052"/>
                    <a:pt x="860612" y="253398"/>
                    <a:pt x="865037" y="253398"/>
                  </a:cubicBezTo>
                  <a:cubicBezTo>
                    <a:pt x="876983" y="253398"/>
                    <a:pt x="895123" y="243664"/>
                    <a:pt x="895123" y="237027"/>
                  </a:cubicBezTo>
                  <a:cubicBezTo>
                    <a:pt x="895123" y="233930"/>
                    <a:pt x="896451" y="231718"/>
                    <a:pt x="898663" y="232160"/>
                  </a:cubicBezTo>
                  <a:cubicBezTo>
                    <a:pt x="900433" y="232160"/>
                    <a:pt x="905300" y="231275"/>
                    <a:pt x="909724" y="229063"/>
                  </a:cubicBezTo>
                  <a:cubicBezTo>
                    <a:pt x="913706" y="227293"/>
                    <a:pt x="921228" y="226851"/>
                    <a:pt x="926095" y="228178"/>
                  </a:cubicBezTo>
                  <a:cubicBezTo>
                    <a:pt x="930962" y="229505"/>
                    <a:pt x="934944" y="229063"/>
                    <a:pt x="934944" y="227735"/>
                  </a:cubicBezTo>
                  <a:cubicBezTo>
                    <a:pt x="934944" y="221984"/>
                    <a:pt x="957509" y="214462"/>
                    <a:pt x="968570" y="216232"/>
                  </a:cubicBezTo>
                  <a:cubicBezTo>
                    <a:pt x="976534" y="217559"/>
                    <a:pt x="983171" y="214462"/>
                    <a:pt x="992905" y="204728"/>
                  </a:cubicBezTo>
                  <a:cubicBezTo>
                    <a:pt x="1003082" y="194552"/>
                    <a:pt x="1008833" y="191897"/>
                    <a:pt x="1017240" y="194109"/>
                  </a:cubicBezTo>
                  <a:cubicBezTo>
                    <a:pt x="1022992" y="195879"/>
                    <a:pt x="1030956" y="194552"/>
                    <a:pt x="1034496" y="191454"/>
                  </a:cubicBezTo>
                  <a:cubicBezTo>
                    <a:pt x="1038035" y="188357"/>
                    <a:pt x="1044230" y="187030"/>
                    <a:pt x="1047769" y="188800"/>
                  </a:cubicBezTo>
                  <a:cubicBezTo>
                    <a:pt x="1053079" y="190570"/>
                    <a:pt x="1053963" y="188800"/>
                    <a:pt x="1051751" y="180393"/>
                  </a:cubicBezTo>
                  <a:cubicBezTo>
                    <a:pt x="1049981" y="173756"/>
                    <a:pt x="1050866" y="169332"/>
                    <a:pt x="1053963" y="169332"/>
                  </a:cubicBezTo>
                  <a:cubicBezTo>
                    <a:pt x="1056618" y="169332"/>
                    <a:pt x="1058830" y="171544"/>
                    <a:pt x="1058830" y="174641"/>
                  </a:cubicBezTo>
                  <a:cubicBezTo>
                    <a:pt x="1058830" y="177296"/>
                    <a:pt x="1061928" y="176411"/>
                    <a:pt x="1066795" y="172429"/>
                  </a:cubicBezTo>
                  <a:cubicBezTo>
                    <a:pt x="1071219" y="168447"/>
                    <a:pt x="1084935" y="163580"/>
                    <a:pt x="1096881" y="162253"/>
                  </a:cubicBezTo>
                  <a:cubicBezTo>
                    <a:pt x="1108827" y="160483"/>
                    <a:pt x="1120774" y="156943"/>
                    <a:pt x="1123428" y="153404"/>
                  </a:cubicBezTo>
                  <a:cubicBezTo>
                    <a:pt x="1126083" y="150306"/>
                    <a:pt x="1130950" y="147209"/>
                    <a:pt x="1134047" y="146324"/>
                  </a:cubicBezTo>
                  <a:cubicBezTo>
                    <a:pt x="1137587" y="145439"/>
                    <a:pt x="1142896" y="142785"/>
                    <a:pt x="1145993" y="140130"/>
                  </a:cubicBezTo>
                  <a:cubicBezTo>
                    <a:pt x="1148648" y="137475"/>
                    <a:pt x="1155727" y="135263"/>
                    <a:pt x="1161479" y="135706"/>
                  </a:cubicBezTo>
                  <a:cubicBezTo>
                    <a:pt x="1167231" y="136148"/>
                    <a:pt x="1173868" y="133493"/>
                    <a:pt x="1176080" y="130396"/>
                  </a:cubicBezTo>
                  <a:cubicBezTo>
                    <a:pt x="1178735" y="127299"/>
                    <a:pt x="1187584" y="124202"/>
                    <a:pt x="1195990" y="123759"/>
                  </a:cubicBezTo>
                  <a:cubicBezTo>
                    <a:pt x="1204397" y="122874"/>
                    <a:pt x="1214131" y="121105"/>
                    <a:pt x="1217228" y="119335"/>
                  </a:cubicBezTo>
                  <a:cubicBezTo>
                    <a:pt x="1219883" y="117123"/>
                    <a:pt x="1224750" y="117123"/>
                    <a:pt x="1226962" y="118450"/>
                  </a:cubicBezTo>
                  <a:cubicBezTo>
                    <a:pt x="1229617" y="119777"/>
                    <a:pt x="1231387" y="118450"/>
                    <a:pt x="1231387" y="115353"/>
                  </a:cubicBezTo>
                  <a:cubicBezTo>
                    <a:pt x="1231387" y="111371"/>
                    <a:pt x="1232714" y="111371"/>
                    <a:pt x="1235811" y="116238"/>
                  </a:cubicBezTo>
                  <a:cubicBezTo>
                    <a:pt x="1238908" y="121547"/>
                    <a:pt x="1240236" y="121547"/>
                    <a:pt x="1240236" y="116680"/>
                  </a:cubicBezTo>
                  <a:cubicBezTo>
                    <a:pt x="1240236" y="113583"/>
                    <a:pt x="1242890" y="111813"/>
                    <a:pt x="1246430" y="113141"/>
                  </a:cubicBezTo>
                  <a:cubicBezTo>
                    <a:pt x="1253952" y="116238"/>
                    <a:pt x="1263686" y="106061"/>
                    <a:pt x="1258819" y="100752"/>
                  </a:cubicBezTo>
                  <a:cubicBezTo>
                    <a:pt x="1257049" y="98540"/>
                    <a:pt x="1257934" y="98540"/>
                    <a:pt x="1260588" y="99867"/>
                  </a:cubicBezTo>
                  <a:cubicBezTo>
                    <a:pt x="1263686" y="101637"/>
                    <a:pt x="1267225" y="99867"/>
                    <a:pt x="1268553" y="96327"/>
                  </a:cubicBezTo>
                  <a:cubicBezTo>
                    <a:pt x="1269880" y="92788"/>
                    <a:pt x="1272535" y="89691"/>
                    <a:pt x="1274304" y="90133"/>
                  </a:cubicBezTo>
                  <a:cubicBezTo>
                    <a:pt x="1285808" y="91903"/>
                    <a:pt x="1292887" y="89248"/>
                    <a:pt x="1290675" y="83054"/>
                  </a:cubicBezTo>
                  <a:cubicBezTo>
                    <a:pt x="1288463" y="77744"/>
                    <a:pt x="1292445" y="76417"/>
                    <a:pt x="1310585" y="76417"/>
                  </a:cubicBezTo>
                  <a:cubicBezTo>
                    <a:pt x="1322974" y="76417"/>
                    <a:pt x="1333150" y="74647"/>
                    <a:pt x="1333150" y="71993"/>
                  </a:cubicBezTo>
                  <a:cubicBezTo>
                    <a:pt x="1333150" y="69780"/>
                    <a:pt x="1336248" y="67568"/>
                    <a:pt x="1339787" y="67568"/>
                  </a:cubicBezTo>
                  <a:cubicBezTo>
                    <a:pt x="1342884" y="67568"/>
                    <a:pt x="1347751" y="64028"/>
                    <a:pt x="1350406" y="60046"/>
                  </a:cubicBezTo>
                  <a:cubicBezTo>
                    <a:pt x="1353503" y="53852"/>
                    <a:pt x="1355715" y="53410"/>
                    <a:pt x="1361025" y="57834"/>
                  </a:cubicBezTo>
                  <a:cubicBezTo>
                    <a:pt x="1365892" y="62259"/>
                    <a:pt x="1368989" y="61374"/>
                    <a:pt x="1375183" y="54294"/>
                  </a:cubicBezTo>
                  <a:cubicBezTo>
                    <a:pt x="1379608" y="49427"/>
                    <a:pt x="1384917" y="46773"/>
                    <a:pt x="1386687" y="48100"/>
                  </a:cubicBezTo>
                  <a:cubicBezTo>
                    <a:pt x="1388899" y="49427"/>
                    <a:pt x="1392881" y="45003"/>
                    <a:pt x="1395979" y="38809"/>
                  </a:cubicBezTo>
                  <a:cubicBezTo>
                    <a:pt x="1399961" y="29517"/>
                    <a:pt x="1403500" y="27747"/>
                    <a:pt x="1414119" y="29517"/>
                  </a:cubicBezTo>
                  <a:cubicBezTo>
                    <a:pt x="1421641" y="30845"/>
                    <a:pt x="1429162" y="34384"/>
                    <a:pt x="1430932" y="37481"/>
                  </a:cubicBezTo>
                  <a:cubicBezTo>
                    <a:pt x="1432702" y="40578"/>
                    <a:pt x="1435799" y="41463"/>
                    <a:pt x="1437569" y="39694"/>
                  </a:cubicBezTo>
                  <a:cubicBezTo>
                    <a:pt x="1439339" y="38366"/>
                    <a:pt x="1438011" y="33942"/>
                    <a:pt x="1434914" y="29960"/>
                  </a:cubicBezTo>
                  <a:cubicBezTo>
                    <a:pt x="1431375" y="25535"/>
                    <a:pt x="1430932" y="23323"/>
                    <a:pt x="1434472" y="23323"/>
                  </a:cubicBezTo>
                  <a:cubicBezTo>
                    <a:pt x="1437127" y="23323"/>
                    <a:pt x="1439339" y="25535"/>
                    <a:pt x="1439339" y="27747"/>
                  </a:cubicBezTo>
                  <a:cubicBezTo>
                    <a:pt x="1439339" y="30402"/>
                    <a:pt x="1442436" y="32172"/>
                    <a:pt x="1446418" y="32172"/>
                  </a:cubicBezTo>
                  <a:cubicBezTo>
                    <a:pt x="1450400" y="32172"/>
                    <a:pt x="1451727" y="29960"/>
                    <a:pt x="1449958" y="26862"/>
                  </a:cubicBezTo>
                  <a:cubicBezTo>
                    <a:pt x="1447745" y="23765"/>
                    <a:pt x="1448630" y="23323"/>
                    <a:pt x="1452612" y="25535"/>
                  </a:cubicBezTo>
                  <a:cubicBezTo>
                    <a:pt x="1456152" y="27747"/>
                    <a:pt x="1457479" y="26862"/>
                    <a:pt x="1456152" y="22880"/>
                  </a:cubicBezTo>
                  <a:cubicBezTo>
                    <a:pt x="1453497" y="14916"/>
                    <a:pt x="1481814" y="-4994"/>
                    <a:pt x="1490663" y="-1454"/>
                  </a:cubicBezTo>
                  <a:cubicBezTo>
                    <a:pt x="1500840" y="2528"/>
                    <a:pt x="1495973" y="10049"/>
                    <a:pt x="1476947" y="20668"/>
                  </a:cubicBezTo>
                  <a:cubicBezTo>
                    <a:pt x="1467656" y="25535"/>
                    <a:pt x="1457037" y="32614"/>
                    <a:pt x="1453497" y="35711"/>
                  </a:cubicBezTo>
                  <a:cubicBezTo>
                    <a:pt x="1450400" y="38366"/>
                    <a:pt x="1445091" y="41463"/>
                    <a:pt x="1442436" y="41906"/>
                  </a:cubicBezTo>
                  <a:cubicBezTo>
                    <a:pt x="1422968" y="44118"/>
                    <a:pt x="1403943" y="52967"/>
                    <a:pt x="1403943" y="59604"/>
                  </a:cubicBezTo>
                  <a:cubicBezTo>
                    <a:pt x="1403943" y="63586"/>
                    <a:pt x="1402615" y="63586"/>
                    <a:pt x="1399518" y="58719"/>
                  </a:cubicBezTo>
                  <a:cubicBezTo>
                    <a:pt x="1395979" y="53410"/>
                    <a:pt x="1395094" y="53410"/>
                    <a:pt x="1392881" y="59604"/>
                  </a:cubicBezTo>
                  <a:cubicBezTo>
                    <a:pt x="1391112" y="64028"/>
                    <a:pt x="1387130" y="65798"/>
                    <a:pt x="1383147" y="64471"/>
                  </a:cubicBezTo>
                  <a:cubicBezTo>
                    <a:pt x="1379165" y="62701"/>
                    <a:pt x="1376953" y="63586"/>
                    <a:pt x="1378281" y="65798"/>
                  </a:cubicBezTo>
                  <a:cubicBezTo>
                    <a:pt x="1380493" y="70223"/>
                    <a:pt x="1368547" y="83054"/>
                    <a:pt x="1361910" y="83054"/>
                  </a:cubicBezTo>
                  <a:cubicBezTo>
                    <a:pt x="1359255" y="83054"/>
                    <a:pt x="1343327" y="89691"/>
                    <a:pt x="1326514" y="98097"/>
                  </a:cubicBezTo>
                  <a:cubicBezTo>
                    <a:pt x="1309258" y="106061"/>
                    <a:pt x="1292445" y="114468"/>
                    <a:pt x="1288905" y="116238"/>
                  </a:cubicBezTo>
                  <a:cubicBezTo>
                    <a:pt x="1284923" y="118007"/>
                    <a:pt x="1279614" y="116680"/>
                    <a:pt x="1276074" y="112698"/>
                  </a:cubicBezTo>
                  <a:cubicBezTo>
                    <a:pt x="1270322" y="106946"/>
                    <a:pt x="1269437" y="106946"/>
                    <a:pt x="1266783" y="114468"/>
                  </a:cubicBezTo>
                  <a:cubicBezTo>
                    <a:pt x="1265013" y="118892"/>
                    <a:pt x="1261031" y="122874"/>
                    <a:pt x="1257491" y="122874"/>
                  </a:cubicBezTo>
                  <a:cubicBezTo>
                    <a:pt x="1253952" y="123317"/>
                    <a:pt x="1251739" y="125529"/>
                    <a:pt x="1252624" y="128626"/>
                  </a:cubicBezTo>
                  <a:cubicBezTo>
                    <a:pt x="1253067" y="132608"/>
                    <a:pt x="1249970" y="133051"/>
                    <a:pt x="1242448" y="131281"/>
                  </a:cubicBezTo>
                  <a:cubicBezTo>
                    <a:pt x="1234484" y="129511"/>
                    <a:pt x="1230502" y="130396"/>
                    <a:pt x="1228732" y="135706"/>
                  </a:cubicBezTo>
                  <a:cubicBezTo>
                    <a:pt x="1225192" y="144555"/>
                    <a:pt x="1196875" y="158713"/>
                    <a:pt x="1180062" y="160040"/>
                  </a:cubicBezTo>
                  <a:cubicBezTo>
                    <a:pt x="1176523" y="160040"/>
                    <a:pt x="1174310" y="162253"/>
                    <a:pt x="1175638" y="164022"/>
                  </a:cubicBezTo>
                  <a:cubicBezTo>
                    <a:pt x="1179177" y="169774"/>
                    <a:pt x="1157940" y="179951"/>
                    <a:pt x="1149975" y="176854"/>
                  </a:cubicBezTo>
                  <a:cubicBezTo>
                    <a:pt x="1145993" y="175084"/>
                    <a:pt x="1142896" y="175526"/>
                    <a:pt x="1142896" y="177738"/>
                  </a:cubicBezTo>
                  <a:cubicBezTo>
                    <a:pt x="1142896" y="181721"/>
                    <a:pt x="1104403" y="193224"/>
                    <a:pt x="1095554" y="191897"/>
                  </a:cubicBezTo>
                  <a:cubicBezTo>
                    <a:pt x="1092457" y="191454"/>
                    <a:pt x="1089802" y="192782"/>
                    <a:pt x="1089802" y="194994"/>
                  </a:cubicBezTo>
                  <a:cubicBezTo>
                    <a:pt x="1089802" y="200746"/>
                    <a:pt x="1051751" y="219329"/>
                    <a:pt x="1046442" y="216232"/>
                  </a:cubicBezTo>
                  <a:cubicBezTo>
                    <a:pt x="1044230" y="214904"/>
                    <a:pt x="1033611" y="219329"/>
                    <a:pt x="1022992" y="226408"/>
                  </a:cubicBezTo>
                  <a:cubicBezTo>
                    <a:pt x="1012373" y="233487"/>
                    <a:pt x="998657" y="240124"/>
                    <a:pt x="992463" y="241009"/>
                  </a:cubicBezTo>
                  <a:cubicBezTo>
                    <a:pt x="986268" y="241451"/>
                    <a:pt x="980074" y="244549"/>
                    <a:pt x="978304" y="246761"/>
                  </a:cubicBezTo>
                  <a:cubicBezTo>
                    <a:pt x="976092" y="249416"/>
                    <a:pt x="974765" y="248973"/>
                    <a:pt x="974765" y="245434"/>
                  </a:cubicBezTo>
                  <a:cubicBezTo>
                    <a:pt x="974765" y="241894"/>
                    <a:pt x="968128" y="243664"/>
                    <a:pt x="954854" y="250743"/>
                  </a:cubicBezTo>
                  <a:cubicBezTo>
                    <a:pt x="943793" y="256937"/>
                    <a:pt x="934944" y="260034"/>
                    <a:pt x="934944" y="257822"/>
                  </a:cubicBezTo>
                  <a:cubicBezTo>
                    <a:pt x="934944" y="255167"/>
                    <a:pt x="933174" y="253398"/>
                    <a:pt x="930519" y="253398"/>
                  </a:cubicBezTo>
                  <a:cubicBezTo>
                    <a:pt x="928307" y="253398"/>
                    <a:pt x="926095" y="256052"/>
                    <a:pt x="926095" y="259592"/>
                  </a:cubicBezTo>
                  <a:cubicBezTo>
                    <a:pt x="926095" y="263132"/>
                    <a:pt x="919016" y="266671"/>
                    <a:pt x="908397" y="268441"/>
                  </a:cubicBezTo>
                  <a:cubicBezTo>
                    <a:pt x="897336" y="270211"/>
                    <a:pt x="889371" y="274635"/>
                    <a:pt x="886274" y="279945"/>
                  </a:cubicBezTo>
                  <a:cubicBezTo>
                    <a:pt x="883620" y="284812"/>
                    <a:pt x="879638" y="287909"/>
                    <a:pt x="876983" y="286139"/>
                  </a:cubicBezTo>
                  <a:cubicBezTo>
                    <a:pt x="874771" y="284812"/>
                    <a:pt x="869461" y="286139"/>
                    <a:pt x="865479" y="289679"/>
                  </a:cubicBezTo>
                  <a:cubicBezTo>
                    <a:pt x="858842" y="294546"/>
                    <a:pt x="858400" y="294546"/>
                    <a:pt x="861055" y="287466"/>
                  </a:cubicBezTo>
                  <a:cubicBezTo>
                    <a:pt x="863709" y="280830"/>
                    <a:pt x="862824" y="280387"/>
                    <a:pt x="854860" y="284812"/>
                  </a:cubicBezTo>
                  <a:cubicBezTo>
                    <a:pt x="848223" y="288351"/>
                    <a:pt x="846454" y="288351"/>
                    <a:pt x="848223" y="284812"/>
                  </a:cubicBezTo>
                  <a:cubicBezTo>
                    <a:pt x="849993" y="282157"/>
                    <a:pt x="849108" y="279945"/>
                    <a:pt x="846896" y="279945"/>
                  </a:cubicBezTo>
                  <a:cubicBezTo>
                    <a:pt x="844241" y="279945"/>
                    <a:pt x="842029" y="283042"/>
                    <a:pt x="842029" y="286582"/>
                  </a:cubicBezTo>
                  <a:cubicBezTo>
                    <a:pt x="842029" y="291891"/>
                    <a:pt x="840259" y="292333"/>
                    <a:pt x="834507" y="289679"/>
                  </a:cubicBezTo>
                  <a:cubicBezTo>
                    <a:pt x="830083" y="287466"/>
                    <a:pt x="822561" y="285697"/>
                    <a:pt x="817694" y="286139"/>
                  </a:cubicBezTo>
                  <a:cubicBezTo>
                    <a:pt x="805748" y="287466"/>
                    <a:pt x="788050" y="299855"/>
                    <a:pt x="792475" y="304280"/>
                  </a:cubicBezTo>
                  <a:cubicBezTo>
                    <a:pt x="794244" y="306049"/>
                    <a:pt x="791147" y="306492"/>
                    <a:pt x="786280" y="304722"/>
                  </a:cubicBezTo>
                  <a:cubicBezTo>
                    <a:pt x="780086" y="302952"/>
                    <a:pt x="776104" y="303837"/>
                    <a:pt x="774334" y="307819"/>
                  </a:cubicBezTo>
                  <a:cubicBezTo>
                    <a:pt x="773007" y="311359"/>
                    <a:pt x="761060" y="317553"/>
                    <a:pt x="747344" y="321535"/>
                  </a:cubicBezTo>
                  <a:cubicBezTo>
                    <a:pt x="733628" y="325960"/>
                    <a:pt x="722567" y="331269"/>
                    <a:pt x="722567" y="333039"/>
                  </a:cubicBezTo>
                  <a:cubicBezTo>
                    <a:pt x="722567" y="335251"/>
                    <a:pt x="716815" y="334809"/>
                    <a:pt x="709736" y="332597"/>
                  </a:cubicBezTo>
                  <a:cubicBezTo>
                    <a:pt x="696020" y="327730"/>
                    <a:pt x="686729" y="328614"/>
                    <a:pt x="681862" y="335251"/>
                  </a:cubicBezTo>
                  <a:cubicBezTo>
                    <a:pt x="679649" y="337906"/>
                    <a:pt x="676552" y="337463"/>
                    <a:pt x="674340" y="333039"/>
                  </a:cubicBezTo>
                  <a:cubicBezTo>
                    <a:pt x="670358" y="327730"/>
                    <a:pt x="669473" y="327730"/>
                    <a:pt x="666818" y="334366"/>
                  </a:cubicBezTo>
                  <a:cubicBezTo>
                    <a:pt x="665491" y="338348"/>
                    <a:pt x="661066" y="341888"/>
                    <a:pt x="657527" y="341888"/>
                  </a:cubicBezTo>
                  <a:cubicBezTo>
                    <a:pt x="653987" y="341888"/>
                    <a:pt x="652660" y="344100"/>
                    <a:pt x="654430" y="346755"/>
                  </a:cubicBezTo>
                  <a:cubicBezTo>
                    <a:pt x="656642" y="350295"/>
                    <a:pt x="654872" y="350295"/>
                    <a:pt x="648678" y="346755"/>
                  </a:cubicBezTo>
                  <a:cubicBezTo>
                    <a:pt x="642041" y="343658"/>
                    <a:pt x="637616" y="344100"/>
                    <a:pt x="630095" y="348967"/>
                  </a:cubicBezTo>
                  <a:cubicBezTo>
                    <a:pt x="624785" y="352949"/>
                    <a:pt x="617706" y="354719"/>
                    <a:pt x="614609" y="353834"/>
                  </a:cubicBezTo>
                  <a:cubicBezTo>
                    <a:pt x="611069" y="352507"/>
                    <a:pt x="607087" y="352949"/>
                    <a:pt x="604875" y="355162"/>
                  </a:cubicBezTo>
                  <a:cubicBezTo>
                    <a:pt x="593371" y="365338"/>
                    <a:pt x="456654" y="401619"/>
                    <a:pt x="453114" y="395425"/>
                  </a:cubicBezTo>
                  <a:cubicBezTo>
                    <a:pt x="450902" y="392327"/>
                    <a:pt x="444708" y="393655"/>
                    <a:pt x="434974" y="398964"/>
                  </a:cubicBezTo>
                  <a:cubicBezTo>
                    <a:pt x="423912" y="404716"/>
                    <a:pt x="416833" y="406043"/>
                    <a:pt x="409311" y="403389"/>
                  </a:cubicBezTo>
                  <a:cubicBezTo>
                    <a:pt x="400462" y="399849"/>
                    <a:pt x="398250" y="400734"/>
                    <a:pt x="396480" y="408256"/>
                  </a:cubicBezTo>
                  <a:cubicBezTo>
                    <a:pt x="395153" y="413123"/>
                    <a:pt x="390728" y="417105"/>
                    <a:pt x="386304" y="417105"/>
                  </a:cubicBezTo>
                  <a:cubicBezTo>
                    <a:pt x="381879" y="417105"/>
                    <a:pt x="377455" y="419759"/>
                    <a:pt x="376128" y="422857"/>
                  </a:cubicBezTo>
                  <a:cubicBezTo>
                    <a:pt x="374800" y="426839"/>
                    <a:pt x="373030" y="426839"/>
                    <a:pt x="367721" y="422857"/>
                  </a:cubicBezTo>
                  <a:cubicBezTo>
                    <a:pt x="364181" y="419759"/>
                    <a:pt x="359757" y="418432"/>
                    <a:pt x="358430" y="420202"/>
                  </a:cubicBezTo>
                  <a:cubicBezTo>
                    <a:pt x="356660" y="421529"/>
                    <a:pt x="350023" y="423299"/>
                    <a:pt x="343386" y="423742"/>
                  </a:cubicBezTo>
                  <a:cubicBezTo>
                    <a:pt x="336307" y="424184"/>
                    <a:pt x="326573" y="425069"/>
                    <a:pt x="320821" y="425069"/>
                  </a:cubicBezTo>
                  <a:cubicBezTo>
                    <a:pt x="314184" y="425511"/>
                    <a:pt x="311530" y="427724"/>
                    <a:pt x="313299" y="431706"/>
                  </a:cubicBezTo>
                  <a:cubicBezTo>
                    <a:pt x="315069" y="434360"/>
                    <a:pt x="313299" y="433475"/>
                    <a:pt x="309760" y="429051"/>
                  </a:cubicBezTo>
                  <a:cubicBezTo>
                    <a:pt x="303123" y="421087"/>
                    <a:pt x="302681" y="421087"/>
                    <a:pt x="298256" y="429051"/>
                  </a:cubicBezTo>
                  <a:cubicBezTo>
                    <a:pt x="295159" y="434360"/>
                    <a:pt x="293832" y="435245"/>
                    <a:pt x="293389" y="430821"/>
                  </a:cubicBezTo>
                  <a:cubicBezTo>
                    <a:pt x="293389" y="425954"/>
                    <a:pt x="291177" y="426396"/>
                    <a:pt x="284540" y="432591"/>
                  </a:cubicBezTo>
                  <a:cubicBezTo>
                    <a:pt x="279673" y="437015"/>
                    <a:pt x="274364" y="439227"/>
                    <a:pt x="272594" y="437900"/>
                  </a:cubicBezTo>
                  <a:cubicBezTo>
                    <a:pt x="271267" y="436130"/>
                    <a:pt x="267284" y="437015"/>
                    <a:pt x="263745" y="439670"/>
                  </a:cubicBezTo>
                  <a:cubicBezTo>
                    <a:pt x="260648" y="442767"/>
                    <a:pt x="254453" y="444979"/>
                    <a:pt x="250029" y="445422"/>
                  </a:cubicBezTo>
                  <a:cubicBezTo>
                    <a:pt x="246047" y="445864"/>
                    <a:pt x="235870" y="449846"/>
                    <a:pt x="227464" y="454271"/>
                  </a:cubicBezTo>
                  <a:cubicBezTo>
                    <a:pt x="219057" y="458695"/>
                    <a:pt x="207554" y="461350"/>
                    <a:pt x="201359" y="460023"/>
                  </a:cubicBezTo>
                  <a:cubicBezTo>
                    <a:pt x="195165" y="458695"/>
                    <a:pt x="184988" y="460023"/>
                    <a:pt x="178794" y="462235"/>
                  </a:cubicBezTo>
                  <a:cubicBezTo>
                    <a:pt x="172157" y="464890"/>
                    <a:pt x="153132" y="467102"/>
                    <a:pt x="136319" y="467544"/>
                  </a:cubicBezTo>
                  <a:cubicBezTo>
                    <a:pt x="119063" y="467987"/>
                    <a:pt x="102692" y="469757"/>
                    <a:pt x="99595" y="471969"/>
                  </a:cubicBezTo>
                  <a:cubicBezTo>
                    <a:pt x="96941" y="473739"/>
                    <a:pt x="92516" y="474181"/>
                    <a:pt x="90304" y="472854"/>
                  </a:cubicBezTo>
                  <a:cubicBezTo>
                    <a:pt x="88092" y="471084"/>
                    <a:pt x="85437" y="471969"/>
                    <a:pt x="84552" y="474623"/>
                  </a:cubicBezTo>
                  <a:cubicBezTo>
                    <a:pt x="84110" y="476836"/>
                    <a:pt x="72606" y="479933"/>
                    <a:pt x="59332" y="481260"/>
                  </a:cubicBezTo>
                  <a:cubicBezTo>
                    <a:pt x="38537" y="483030"/>
                    <a:pt x="36325" y="482588"/>
                    <a:pt x="38537" y="475508"/>
                  </a:cubicBezTo>
                  <a:cubicBezTo>
                    <a:pt x="41192" y="468429"/>
                    <a:pt x="40749" y="468429"/>
                    <a:pt x="34997" y="475951"/>
                  </a:cubicBezTo>
                  <a:cubicBezTo>
                    <a:pt x="28361" y="484357"/>
                    <a:pt x="25706" y="484800"/>
                    <a:pt x="11105" y="478606"/>
                  </a:cubicBezTo>
                  <a:close/>
                  <a:moveTo>
                    <a:pt x="426125" y="394982"/>
                  </a:moveTo>
                  <a:cubicBezTo>
                    <a:pt x="426125" y="392770"/>
                    <a:pt x="425240" y="390558"/>
                    <a:pt x="424355" y="390558"/>
                  </a:cubicBezTo>
                  <a:cubicBezTo>
                    <a:pt x="423027" y="390558"/>
                    <a:pt x="420815" y="392770"/>
                    <a:pt x="419488" y="394982"/>
                  </a:cubicBezTo>
                  <a:cubicBezTo>
                    <a:pt x="418160" y="397637"/>
                    <a:pt x="419045" y="399407"/>
                    <a:pt x="421258" y="399407"/>
                  </a:cubicBezTo>
                  <a:cubicBezTo>
                    <a:pt x="423912" y="399407"/>
                    <a:pt x="426125" y="397637"/>
                    <a:pt x="426125" y="39498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="" xmlns:a16="http://schemas.microsoft.com/office/drawing/2014/main" id="{B91D31B7-DFA8-4F1A-B3DF-FB74C465317C}"/>
                </a:ext>
              </a:extLst>
            </p:cNvPr>
            <p:cNvSpPr/>
            <p:nvPr/>
          </p:nvSpPr>
          <p:spPr>
            <a:xfrm flipV="1">
              <a:off x="5332720" y="5324281"/>
              <a:ext cx="1496642" cy="509064"/>
            </a:xfrm>
            <a:custGeom>
              <a:avLst/>
              <a:gdLst>
                <a:gd name="connsiteX0" fmla="*/ 14931 w 1496642"/>
                <a:gd name="connsiteY0" fmla="*/ 505041 h 509064"/>
                <a:gd name="connsiteX1" fmla="*/ 8737 w 1496642"/>
                <a:gd name="connsiteY1" fmla="*/ 501943 h 509064"/>
                <a:gd name="connsiteX2" fmla="*/ -7191 w 1496642"/>
                <a:gd name="connsiteY2" fmla="*/ 487343 h 509064"/>
                <a:gd name="connsiteX3" fmla="*/ 10064 w 1496642"/>
                <a:gd name="connsiteY3" fmla="*/ 477609 h 509064"/>
                <a:gd name="connsiteX4" fmla="*/ 32187 w 1496642"/>
                <a:gd name="connsiteY4" fmla="*/ 477609 h 509064"/>
                <a:gd name="connsiteX5" fmla="*/ 45460 w 1496642"/>
                <a:gd name="connsiteY5" fmla="*/ 472299 h 509064"/>
                <a:gd name="connsiteX6" fmla="*/ 72450 w 1496642"/>
                <a:gd name="connsiteY6" fmla="*/ 466990 h 509064"/>
                <a:gd name="connsiteX7" fmla="*/ 93245 w 1496642"/>
                <a:gd name="connsiteY7" fmla="*/ 463008 h 509064"/>
                <a:gd name="connsiteX8" fmla="*/ 102094 w 1496642"/>
                <a:gd name="connsiteY8" fmla="*/ 463008 h 509064"/>
                <a:gd name="connsiteX9" fmla="*/ 164038 w 1496642"/>
                <a:gd name="connsiteY9" fmla="*/ 450619 h 509064"/>
                <a:gd name="connsiteX10" fmla="*/ 172887 w 1496642"/>
                <a:gd name="connsiteY10" fmla="*/ 450619 h 509064"/>
                <a:gd name="connsiteX11" fmla="*/ 191470 w 1496642"/>
                <a:gd name="connsiteY11" fmla="*/ 451062 h 509064"/>
                <a:gd name="connsiteX12" fmla="*/ 202973 w 1496642"/>
                <a:gd name="connsiteY12" fmla="*/ 441770 h 509064"/>
                <a:gd name="connsiteX13" fmla="*/ 207398 w 1496642"/>
                <a:gd name="connsiteY13" fmla="*/ 440443 h 509064"/>
                <a:gd name="connsiteX14" fmla="*/ 217132 w 1496642"/>
                <a:gd name="connsiteY14" fmla="*/ 440000 h 509064"/>
                <a:gd name="connsiteX15" fmla="*/ 233502 w 1496642"/>
                <a:gd name="connsiteY15" fmla="*/ 435133 h 509064"/>
                <a:gd name="connsiteX16" fmla="*/ 249431 w 1496642"/>
                <a:gd name="connsiteY16" fmla="*/ 433363 h 509064"/>
                <a:gd name="connsiteX17" fmla="*/ 264032 w 1496642"/>
                <a:gd name="connsiteY17" fmla="*/ 435576 h 509064"/>
                <a:gd name="connsiteX18" fmla="*/ 273766 w 1496642"/>
                <a:gd name="connsiteY18" fmla="*/ 434248 h 509064"/>
                <a:gd name="connsiteX19" fmla="*/ 287482 w 1496642"/>
                <a:gd name="connsiteY19" fmla="*/ 429381 h 509064"/>
                <a:gd name="connsiteX20" fmla="*/ 297658 w 1496642"/>
                <a:gd name="connsiteY20" fmla="*/ 424514 h 509064"/>
                <a:gd name="connsiteX21" fmla="*/ 304295 w 1496642"/>
                <a:gd name="connsiteY21" fmla="*/ 424514 h 509064"/>
                <a:gd name="connsiteX22" fmla="*/ 313586 w 1496642"/>
                <a:gd name="connsiteY22" fmla="*/ 424957 h 509064"/>
                <a:gd name="connsiteX23" fmla="*/ 317568 w 1496642"/>
                <a:gd name="connsiteY23" fmla="*/ 422302 h 509064"/>
                <a:gd name="connsiteX24" fmla="*/ 333939 w 1496642"/>
                <a:gd name="connsiteY24" fmla="*/ 418320 h 509064"/>
                <a:gd name="connsiteX25" fmla="*/ 384378 w 1496642"/>
                <a:gd name="connsiteY25" fmla="*/ 412568 h 509064"/>
                <a:gd name="connsiteX26" fmla="*/ 392785 w 1496642"/>
                <a:gd name="connsiteY26" fmla="*/ 410798 h 509064"/>
                <a:gd name="connsiteX27" fmla="*/ 399422 w 1496642"/>
                <a:gd name="connsiteY27" fmla="*/ 402392 h 509064"/>
                <a:gd name="connsiteX28" fmla="*/ 421544 w 1496642"/>
                <a:gd name="connsiteY28" fmla="*/ 396640 h 509064"/>
                <a:gd name="connsiteX29" fmla="*/ 428624 w 1496642"/>
                <a:gd name="connsiteY29" fmla="*/ 392658 h 509064"/>
                <a:gd name="connsiteX30" fmla="*/ 433933 w 1496642"/>
                <a:gd name="connsiteY30" fmla="*/ 382482 h 509064"/>
                <a:gd name="connsiteX31" fmla="*/ 436145 w 1496642"/>
                <a:gd name="connsiteY31" fmla="*/ 386906 h 509064"/>
                <a:gd name="connsiteX32" fmla="*/ 440570 w 1496642"/>
                <a:gd name="connsiteY32" fmla="*/ 391773 h 509064"/>
                <a:gd name="connsiteX33" fmla="*/ 458710 w 1496642"/>
                <a:gd name="connsiteY33" fmla="*/ 389118 h 509064"/>
                <a:gd name="connsiteX34" fmla="*/ 474196 w 1496642"/>
                <a:gd name="connsiteY34" fmla="*/ 385136 h 509064"/>
                <a:gd name="connsiteX35" fmla="*/ 488355 w 1496642"/>
                <a:gd name="connsiteY35" fmla="*/ 373633 h 509064"/>
                <a:gd name="connsiteX36" fmla="*/ 491894 w 1496642"/>
                <a:gd name="connsiteY36" fmla="*/ 369650 h 509064"/>
                <a:gd name="connsiteX37" fmla="*/ 486142 w 1496642"/>
                <a:gd name="connsiteY37" fmla="*/ 367438 h 509064"/>
                <a:gd name="connsiteX38" fmla="*/ 498531 w 1496642"/>
                <a:gd name="connsiteY38" fmla="*/ 365226 h 509064"/>
                <a:gd name="connsiteX39" fmla="*/ 539237 w 1496642"/>
                <a:gd name="connsiteY39" fmla="*/ 370093 h 509064"/>
                <a:gd name="connsiteX40" fmla="*/ 550298 w 1496642"/>
                <a:gd name="connsiteY40" fmla="*/ 359917 h 509064"/>
                <a:gd name="connsiteX41" fmla="*/ 558704 w 1496642"/>
                <a:gd name="connsiteY41" fmla="*/ 359032 h 509064"/>
                <a:gd name="connsiteX42" fmla="*/ 565341 w 1496642"/>
                <a:gd name="connsiteY42" fmla="*/ 363014 h 509064"/>
                <a:gd name="connsiteX43" fmla="*/ 574633 w 1496642"/>
                <a:gd name="connsiteY43" fmla="*/ 359474 h 509064"/>
                <a:gd name="connsiteX44" fmla="*/ 610914 w 1496642"/>
                <a:gd name="connsiteY44" fmla="*/ 347970 h 509064"/>
                <a:gd name="connsiteX45" fmla="*/ 614453 w 1496642"/>
                <a:gd name="connsiteY45" fmla="*/ 346201 h 509064"/>
                <a:gd name="connsiteX46" fmla="*/ 626842 w 1496642"/>
                <a:gd name="connsiteY46" fmla="*/ 338236 h 509064"/>
                <a:gd name="connsiteX47" fmla="*/ 672414 w 1496642"/>
                <a:gd name="connsiteY47" fmla="*/ 330715 h 509064"/>
                <a:gd name="connsiteX48" fmla="*/ 707368 w 1496642"/>
                <a:gd name="connsiteY48" fmla="*/ 318769 h 509064"/>
                <a:gd name="connsiteX49" fmla="*/ 716217 w 1496642"/>
                <a:gd name="connsiteY49" fmla="*/ 317441 h 509064"/>
                <a:gd name="connsiteX50" fmla="*/ 725066 w 1496642"/>
                <a:gd name="connsiteY50" fmla="*/ 312132 h 509064"/>
                <a:gd name="connsiteX51" fmla="*/ 731703 w 1496642"/>
                <a:gd name="connsiteY51" fmla="*/ 309919 h 509064"/>
                <a:gd name="connsiteX52" fmla="*/ 735243 w 1496642"/>
                <a:gd name="connsiteY52" fmla="*/ 307707 h 509064"/>
                <a:gd name="connsiteX53" fmla="*/ 739667 w 1496642"/>
                <a:gd name="connsiteY53" fmla="*/ 302398 h 509064"/>
                <a:gd name="connsiteX54" fmla="*/ 747189 w 1496642"/>
                <a:gd name="connsiteY54" fmla="*/ 299743 h 509064"/>
                <a:gd name="connsiteX55" fmla="*/ 755153 w 1496642"/>
                <a:gd name="connsiteY55" fmla="*/ 293106 h 509064"/>
                <a:gd name="connsiteX56" fmla="*/ 790549 w 1496642"/>
                <a:gd name="connsiteY56" fmla="*/ 283815 h 509064"/>
                <a:gd name="connsiteX57" fmla="*/ 809132 w 1496642"/>
                <a:gd name="connsiteY57" fmla="*/ 281160 h 509064"/>
                <a:gd name="connsiteX58" fmla="*/ 817981 w 1496642"/>
                <a:gd name="connsiteY58" fmla="*/ 279833 h 509064"/>
                <a:gd name="connsiteX59" fmla="*/ 829042 w 1496642"/>
                <a:gd name="connsiteY59" fmla="*/ 272754 h 509064"/>
                <a:gd name="connsiteX60" fmla="*/ 840104 w 1496642"/>
                <a:gd name="connsiteY60" fmla="*/ 266117 h 509064"/>
                <a:gd name="connsiteX61" fmla="*/ 851165 w 1496642"/>
                <a:gd name="connsiteY61" fmla="*/ 264347 h 509064"/>
                <a:gd name="connsiteX62" fmla="*/ 869305 w 1496642"/>
                <a:gd name="connsiteY62" fmla="*/ 259480 h 509064"/>
                <a:gd name="connsiteX63" fmla="*/ 882137 w 1496642"/>
                <a:gd name="connsiteY63" fmla="*/ 254171 h 509064"/>
                <a:gd name="connsiteX64" fmla="*/ 896295 w 1496642"/>
                <a:gd name="connsiteY64" fmla="*/ 247976 h 509064"/>
                <a:gd name="connsiteX65" fmla="*/ 919302 w 1496642"/>
                <a:gd name="connsiteY65" fmla="*/ 236915 h 509064"/>
                <a:gd name="connsiteX66" fmla="*/ 944965 w 1496642"/>
                <a:gd name="connsiteY66" fmla="*/ 228066 h 509064"/>
                <a:gd name="connsiteX67" fmla="*/ 960450 w 1496642"/>
                <a:gd name="connsiteY67" fmla="*/ 224084 h 509064"/>
                <a:gd name="connsiteX68" fmla="*/ 963990 w 1496642"/>
                <a:gd name="connsiteY68" fmla="*/ 221429 h 509064"/>
                <a:gd name="connsiteX69" fmla="*/ 972839 w 1496642"/>
                <a:gd name="connsiteY69" fmla="*/ 219217 h 509064"/>
                <a:gd name="connsiteX70" fmla="*/ 981688 w 1496642"/>
                <a:gd name="connsiteY70" fmla="*/ 214792 h 509064"/>
                <a:gd name="connsiteX71" fmla="*/ 991865 w 1496642"/>
                <a:gd name="connsiteY71" fmla="*/ 208598 h 509064"/>
                <a:gd name="connsiteX72" fmla="*/ 1030358 w 1496642"/>
                <a:gd name="connsiteY72" fmla="*/ 193112 h 509064"/>
                <a:gd name="connsiteX73" fmla="*/ 1036995 w 1496642"/>
                <a:gd name="connsiteY73" fmla="*/ 192227 h 509064"/>
                <a:gd name="connsiteX74" fmla="*/ 1073718 w 1496642"/>
                <a:gd name="connsiteY74" fmla="*/ 178511 h 509064"/>
                <a:gd name="connsiteX75" fmla="*/ 1090089 w 1496642"/>
                <a:gd name="connsiteY75" fmla="*/ 172759 h 509064"/>
                <a:gd name="connsiteX76" fmla="*/ 1107344 w 1496642"/>
                <a:gd name="connsiteY76" fmla="*/ 163468 h 509064"/>
                <a:gd name="connsiteX77" fmla="*/ 1118406 w 1496642"/>
                <a:gd name="connsiteY77" fmla="*/ 156831 h 509064"/>
                <a:gd name="connsiteX78" fmla="*/ 1125042 w 1496642"/>
                <a:gd name="connsiteY78" fmla="*/ 155504 h 509064"/>
                <a:gd name="connsiteX79" fmla="*/ 1164863 w 1496642"/>
                <a:gd name="connsiteY79" fmla="*/ 136036 h 509064"/>
                <a:gd name="connsiteX80" fmla="*/ 1175040 w 1496642"/>
                <a:gd name="connsiteY80" fmla="*/ 135151 h 509064"/>
                <a:gd name="connsiteX81" fmla="*/ 1188756 w 1496642"/>
                <a:gd name="connsiteY81" fmla="*/ 130284 h 509064"/>
                <a:gd name="connsiteX82" fmla="*/ 1202029 w 1496642"/>
                <a:gd name="connsiteY82" fmla="*/ 120550 h 509064"/>
                <a:gd name="connsiteX83" fmla="*/ 1245389 w 1496642"/>
                <a:gd name="connsiteY83" fmla="*/ 105507 h 509064"/>
                <a:gd name="connsiteX84" fmla="*/ 1245832 w 1496642"/>
                <a:gd name="connsiteY84" fmla="*/ 103295 h 509064"/>
                <a:gd name="connsiteX85" fmla="*/ 1256893 w 1496642"/>
                <a:gd name="connsiteY85" fmla="*/ 95330 h 509064"/>
                <a:gd name="connsiteX86" fmla="*/ 1295829 w 1496642"/>
                <a:gd name="connsiteY86" fmla="*/ 80730 h 509064"/>
                <a:gd name="connsiteX87" fmla="*/ 1323261 w 1496642"/>
                <a:gd name="connsiteY87" fmla="*/ 70111 h 509064"/>
                <a:gd name="connsiteX88" fmla="*/ 1329455 w 1496642"/>
                <a:gd name="connsiteY88" fmla="*/ 60377 h 509064"/>
                <a:gd name="connsiteX89" fmla="*/ 1348923 w 1496642"/>
                <a:gd name="connsiteY89" fmla="*/ 49315 h 509064"/>
                <a:gd name="connsiteX90" fmla="*/ 1353790 w 1496642"/>
                <a:gd name="connsiteY90" fmla="*/ 53298 h 509064"/>
                <a:gd name="connsiteX91" fmla="*/ 1355560 w 1496642"/>
                <a:gd name="connsiteY91" fmla="*/ 48873 h 509064"/>
                <a:gd name="connsiteX92" fmla="*/ 1367506 w 1496642"/>
                <a:gd name="connsiteY92" fmla="*/ 51085 h 509064"/>
                <a:gd name="connsiteX93" fmla="*/ 1379010 w 1496642"/>
                <a:gd name="connsiteY93" fmla="*/ 47546 h 509064"/>
                <a:gd name="connsiteX94" fmla="*/ 1392726 w 1496642"/>
                <a:gd name="connsiteY94" fmla="*/ 40024 h 509064"/>
                <a:gd name="connsiteX95" fmla="*/ 1396265 w 1496642"/>
                <a:gd name="connsiteY95" fmla="*/ 36927 h 509064"/>
                <a:gd name="connsiteX96" fmla="*/ 1402017 w 1496642"/>
                <a:gd name="connsiteY96" fmla="*/ 25423 h 509064"/>
                <a:gd name="connsiteX97" fmla="*/ 1412194 w 1496642"/>
                <a:gd name="connsiteY97" fmla="*/ 24096 h 509064"/>
                <a:gd name="connsiteX98" fmla="*/ 1421928 w 1496642"/>
                <a:gd name="connsiteY98" fmla="*/ 28520 h 509064"/>
                <a:gd name="connsiteX99" fmla="*/ 1426794 w 1496642"/>
                <a:gd name="connsiteY99" fmla="*/ 20114 h 509064"/>
                <a:gd name="connsiteX100" fmla="*/ 1454669 w 1496642"/>
                <a:gd name="connsiteY100" fmla="*/ 5955 h 509064"/>
                <a:gd name="connsiteX101" fmla="*/ 1475464 w 1496642"/>
                <a:gd name="connsiteY101" fmla="*/ 203 h 509064"/>
                <a:gd name="connsiteX102" fmla="*/ 1486083 w 1496642"/>
                <a:gd name="connsiteY102" fmla="*/ 2416 h 509064"/>
                <a:gd name="connsiteX103" fmla="*/ 1486083 w 1496642"/>
                <a:gd name="connsiteY103" fmla="*/ 9052 h 509064"/>
                <a:gd name="connsiteX104" fmla="*/ 1471040 w 1496642"/>
                <a:gd name="connsiteY104" fmla="*/ 19229 h 509064"/>
                <a:gd name="connsiteX105" fmla="*/ 1446705 w 1496642"/>
                <a:gd name="connsiteY105" fmla="*/ 32502 h 509064"/>
                <a:gd name="connsiteX106" fmla="*/ 1414406 w 1496642"/>
                <a:gd name="connsiteY106" fmla="*/ 63916 h 509064"/>
                <a:gd name="connsiteX107" fmla="*/ 1409539 w 1496642"/>
                <a:gd name="connsiteY107" fmla="*/ 63031 h 509064"/>
                <a:gd name="connsiteX108" fmla="*/ 1387416 w 1496642"/>
                <a:gd name="connsiteY108" fmla="*/ 71881 h 509064"/>
                <a:gd name="connsiteX109" fmla="*/ 1379895 w 1496642"/>
                <a:gd name="connsiteY109" fmla="*/ 77632 h 509064"/>
                <a:gd name="connsiteX110" fmla="*/ 1371046 w 1496642"/>
                <a:gd name="connsiteY110" fmla="*/ 80287 h 509064"/>
                <a:gd name="connsiteX111" fmla="*/ 1351578 w 1496642"/>
                <a:gd name="connsiteY111" fmla="*/ 86039 h 509064"/>
                <a:gd name="connsiteX112" fmla="*/ 1335649 w 1496642"/>
                <a:gd name="connsiteY112" fmla="*/ 90906 h 509064"/>
                <a:gd name="connsiteX113" fmla="*/ 1283883 w 1496642"/>
                <a:gd name="connsiteY113" fmla="*/ 120550 h 509064"/>
                <a:gd name="connsiteX114" fmla="*/ 1263972 w 1496642"/>
                <a:gd name="connsiteY114" fmla="*/ 128072 h 509064"/>
                <a:gd name="connsiteX115" fmla="*/ 1248486 w 1496642"/>
                <a:gd name="connsiteY115" fmla="*/ 137363 h 509064"/>
                <a:gd name="connsiteX116" fmla="*/ 1242735 w 1496642"/>
                <a:gd name="connsiteY116" fmla="*/ 141788 h 509064"/>
                <a:gd name="connsiteX117" fmla="*/ 1209551 w 1496642"/>
                <a:gd name="connsiteY117" fmla="*/ 156389 h 509064"/>
                <a:gd name="connsiteX118" fmla="*/ 1195392 w 1496642"/>
                <a:gd name="connsiteY118" fmla="*/ 160813 h 509064"/>
                <a:gd name="connsiteX119" fmla="*/ 1183004 w 1496642"/>
                <a:gd name="connsiteY119" fmla="*/ 159486 h 509064"/>
                <a:gd name="connsiteX120" fmla="*/ 1176367 w 1496642"/>
                <a:gd name="connsiteY120" fmla="*/ 166123 h 509064"/>
                <a:gd name="connsiteX121" fmla="*/ 1174597 w 1496642"/>
                <a:gd name="connsiteY121" fmla="*/ 170105 h 509064"/>
                <a:gd name="connsiteX122" fmla="*/ 1167518 w 1496642"/>
                <a:gd name="connsiteY122" fmla="*/ 171432 h 509064"/>
                <a:gd name="connsiteX123" fmla="*/ 1155572 w 1496642"/>
                <a:gd name="connsiteY123" fmla="*/ 181609 h 509064"/>
                <a:gd name="connsiteX124" fmla="*/ 1126812 w 1496642"/>
                <a:gd name="connsiteY124" fmla="*/ 190015 h 509064"/>
                <a:gd name="connsiteX125" fmla="*/ 1118848 w 1496642"/>
                <a:gd name="connsiteY125" fmla="*/ 197094 h 509064"/>
                <a:gd name="connsiteX126" fmla="*/ 1108672 w 1496642"/>
                <a:gd name="connsiteY126" fmla="*/ 203731 h 509064"/>
                <a:gd name="connsiteX127" fmla="*/ 1093186 w 1496642"/>
                <a:gd name="connsiteY127" fmla="*/ 209041 h 509064"/>
                <a:gd name="connsiteX128" fmla="*/ 1087877 w 1496642"/>
                <a:gd name="connsiteY128" fmla="*/ 211253 h 509064"/>
                <a:gd name="connsiteX129" fmla="*/ 1079028 w 1496642"/>
                <a:gd name="connsiteY129" fmla="*/ 212580 h 509064"/>
                <a:gd name="connsiteX130" fmla="*/ 1070178 w 1496642"/>
                <a:gd name="connsiteY130" fmla="*/ 209483 h 509064"/>
                <a:gd name="connsiteX131" fmla="*/ 1064427 w 1496642"/>
                <a:gd name="connsiteY131" fmla="*/ 208156 h 509064"/>
                <a:gd name="connsiteX132" fmla="*/ 1039649 w 1496642"/>
                <a:gd name="connsiteY132" fmla="*/ 221429 h 509064"/>
                <a:gd name="connsiteX133" fmla="*/ 1013545 w 1496642"/>
                <a:gd name="connsiteY133" fmla="*/ 234260 h 509064"/>
                <a:gd name="connsiteX134" fmla="*/ 993634 w 1496642"/>
                <a:gd name="connsiteY134" fmla="*/ 241782 h 509064"/>
                <a:gd name="connsiteX135" fmla="*/ 976379 w 1496642"/>
                <a:gd name="connsiteY135" fmla="*/ 249304 h 509064"/>
                <a:gd name="connsiteX136" fmla="*/ 959566 w 1496642"/>
                <a:gd name="connsiteY136" fmla="*/ 253728 h 509064"/>
                <a:gd name="connsiteX137" fmla="*/ 946292 w 1496642"/>
                <a:gd name="connsiteY137" fmla="*/ 258153 h 509064"/>
                <a:gd name="connsiteX138" fmla="*/ 935231 w 1496642"/>
                <a:gd name="connsiteY138" fmla="*/ 263462 h 509064"/>
                <a:gd name="connsiteX139" fmla="*/ 924169 w 1496642"/>
                <a:gd name="connsiteY139" fmla="*/ 267002 h 509064"/>
                <a:gd name="connsiteX140" fmla="*/ 921515 w 1496642"/>
                <a:gd name="connsiteY140" fmla="*/ 268771 h 509064"/>
                <a:gd name="connsiteX141" fmla="*/ 905586 w 1496642"/>
                <a:gd name="connsiteY141" fmla="*/ 275408 h 509064"/>
                <a:gd name="connsiteX142" fmla="*/ 872403 w 1496642"/>
                <a:gd name="connsiteY142" fmla="*/ 286912 h 509064"/>
                <a:gd name="connsiteX143" fmla="*/ 858687 w 1496642"/>
                <a:gd name="connsiteY143" fmla="*/ 293106 h 509064"/>
                <a:gd name="connsiteX144" fmla="*/ 848953 w 1496642"/>
                <a:gd name="connsiteY144" fmla="*/ 295761 h 509064"/>
                <a:gd name="connsiteX145" fmla="*/ 816211 w 1496642"/>
                <a:gd name="connsiteY145" fmla="*/ 303283 h 509064"/>
                <a:gd name="connsiteX146" fmla="*/ 791876 w 1496642"/>
                <a:gd name="connsiteY146" fmla="*/ 311247 h 509064"/>
                <a:gd name="connsiteX147" fmla="*/ 770196 w 1496642"/>
                <a:gd name="connsiteY147" fmla="*/ 319653 h 509064"/>
                <a:gd name="connsiteX148" fmla="*/ 742764 w 1496642"/>
                <a:gd name="connsiteY148" fmla="*/ 327618 h 509064"/>
                <a:gd name="connsiteX149" fmla="*/ 727278 w 1496642"/>
                <a:gd name="connsiteY149" fmla="*/ 336467 h 509064"/>
                <a:gd name="connsiteX150" fmla="*/ 717102 w 1496642"/>
                <a:gd name="connsiteY150" fmla="*/ 344431 h 509064"/>
                <a:gd name="connsiteX151" fmla="*/ 704271 w 1496642"/>
                <a:gd name="connsiteY151" fmla="*/ 346643 h 509064"/>
                <a:gd name="connsiteX152" fmla="*/ 698519 w 1496642"/>
                <a:gd name="connsiteY152" fmla="*/ 347528 h 509064"/>
                <a:gd name="connsiteX153" fmla="*/ 691440 w 1496642"/>
                <a:gd name="connsiteY153" fmla="*/ 351510 h 509064"/>
                <a:gd name="connsiteX154" fmla="*/ 679494 w 1496642"/>
                <a:gd name="connsiteY154" fmla="*/ 355492 h 509064"/>
                <a:gd name="connsiteX155" fmla="*/ 648080 w 1496642"/>
                <a:gd name="connsiteY155" fmla="*/ 356819 h 509064"/>
                <a:gd name="connsiteX156" fmla="*/ 627727 w 1496642"/>
                <a:gd name="connsiteY156" fmla="*/ 365668 h 509064"/>
                <a:gd name="connsiteX157" fmla="*/ 610029 w 1496642"/>
                <a:gd name="connsiteY157" fmla="*/ 374517 h 509064"/>
                <a:gd name="connsiteX158" fmla="*/ 595428 w 1496642"/>
                <a:gd name="connsiteY158" fmla="*/ 376730 h 509064"/>
                <a:gd name="connsiteX159" fmla="*/ 577287 w 1496642"/>
                <a:gd name="connsiteY159" fmla="*/ 381597 h 509064"/>
                <a:gd name="connsiteX160" fmla="*/ 560917 w 1496642"/>
                <a:gd name="connsiteY160" fmla="*/ 388233 h 509064"/>
                <a:gd name="connsiteX161" fmla="*/ 552510 w 1496642"/>
                <a:gd name="connsiteY161" fmla="*/ 392215 h 509064"/>
                <a:gd name="connsiteX162" fmla="*/ 537024 w 1496642"/>
                <a:gd name="connsiteY162" fmla="*/ 393985 h 509064"/>
                <a:gd name="connsiteX163" fmla="*/ 528175 w 1496642"/>
                <a:gd name="connsiteY163" fmla="*/ 393985 h 509064"/>
                <a:gd name="connsiteX164" fmla="*/ 506938 w 1496642"/>
                <a:gd name="connsiteY164" fmla="*/ 401065 h 509064"/>
                <a:gd name="connsiteX165" fmla="*/ 479063 w 1496642"/>
                <a:gd name="connsiteY165" fmla="*/ 409471 h 509064"/>
                <a:gd name="connsiteX166" fmla="*/ 458268 w 1496642"/>
                <a:gd name="connsiteY166" fmla="*/ 416108 h 509064"/>
                <a:gd name="connsiteX167" fmla="*/ 441455 w 1496642"/>
                <a:gd name="connsiteY167" fmla="*/ 420532 h 509064"/>
                <a:gd name="connsiteX168" fmla="*/ 433048 w 1496642"/>
                <a:gd name="connsiteY168" fmla="*/ 419647 h 509064"/>
                <a:gd name="connsiteX169" fmla="*/ 426854 w 1496642"/>
                <a:gd name="connsiteY169" fmla="*/ 421417 h 509064"/>
                <a:gd name="connsiteX170" fmla="*/ 418447 w 1496642"/>
                <a:gd name="connsiteY170" fmla="*/ 426284 h 509064"/>
                <a:gd name="connsiteX171" fmla="*/ 415350 w 1496642"/>
                <a:gd name="connsiteY171" fmla="*/ 427612 h 509064"/>
                <a:gd name="connsiteX172" fmla="*/ 403404 w 1496642"/>
                <a:gd name="connsiteY172" fmla="*/ 432479 h 509064"/>
                <a:gd name="connsiteX173" fmla="*/ 368450 w 1496642"/>
                <a:gd name="connsiteY173" fmla="*/ 439558 h 509064"/>
                <a:gd name="connsiteX174" fmla="*/ 346328 w 1496642"/>
                <a:gd name="connsiteY174" fmla="*/ 440885 h 509064"/>
                <a:gd name="connsiteX175" fmla="*/ 323320 w 1496642"/>
                <a:gd name="connsiteY175" fmla="*/ 445310 h 509064"/>
                <a:gd name="connsiteX176" fmla="*/ 311374 w 1496642"/>
                <a:gd name="connsiteY176" fmla="*/ 448849 h 509064"/>
                <a:gd name="connsiteX177" fmla="*/ 304737 w 1496642"/>
                <a:gd name="connsiteY177" fmla="*/ 449734 h 509064"/>
                <a:gd name="connsiteX178" fmla="*/ 281730 w 1496642"/>
                <a:gd name="connsiteY178" fmla="*/ 454601 h 509064"/>
                <a:gd name="connsiteX179" fmla="*/ 256952 w 1496642"/>
                <a:gd name="connsiteY179" fmla="*/ 459911 h 509064"/>
                <a:gd name="connsiteX180" fmla="*/ 244564 w 1496642"/>
                <a:gd name="connsiteY180" fmla="*/ 464778 h 509064"/>
                <a:gd name="connsiteX181" fmla="*/ 231733 w 1496642"/>
                <a:gd name="connsiteY181" fmla="*/ 470529 h 509064"/>
                <a:gd name="connsiteX182" fmla="*/ 208283 w 1496642"/>
                <a:gd name="connsiteY182" fmla="*/ 475839 h 509064"/>
                <a:gd name="connsiteX183" fmla="*/ 173329 w 1496642"/>
                <a:gd name="connsiteY183" fmla="*/ 481148 h 509064"/>
                <a:gd name="connsiteX184" fmla="*/ 148109 w 1496642"/>
                <a:gd name="connsiteY184" fmla="*/ 485130 h 509064"/>
                <a:gd name="connsiteX185" fmla="*/ 138818 w 1496642"/>
                <a:gd name="connsiteY185" fmla="*/ 487343 h 509064"/>
                <a:gd name="connsiteX186" fmla="*/ 125102 w 1496642"/>
                <a:gd name="connsiteY186" fmla="*/ 490882 h 509064"/>
                <a:gd name="connsiteX187" fmla="*/ 114483 w 1496642"/>
                <a:gd name="connsiteY187" fmla="*/ 490882 h 509064"/>
                <a:gd name="connsiteX188" fmla="*/ 101652 w 1496642"/>
                <a:gd name="connsiteY188" fmla="*/ 493537 h 509064"/>
                <a:gd name="connsiteX189" fmla="*/ 92360 w 1496642"/>
                <a:gd name="connsiteY189" fmla="*/ 494864 h 509064"/>
                <a:gd name="connsiteX190" fmla="*/ 62716 w 1496642"/>
                <a:gd name="connsiteY190" fmla="*/ 501501 h 509064"/>
                <a:gd name="connsiteX191" fmla="*/ 25550 w 1496642"/>
                <a:gd name="connsiteY191" fmla="*/ 506810 h 509064"/>
                <a:gd name="connsiteX192" fmla="*/ 14931 w 1496642"/>
                <a:gd name="connsiteY192" fmla="*/ 505041 h 509064"/>
                <a:gd name="connsiteX193" fmla="*/ 926382 w 1496642"/>
                <a:gd name="connsiteY193" fmla="*/ 243552 h 509064"/>
                <a:gd name="connsiteX194" fmla="*/ 924612 w 1496642"/>
                <a:gd name="connsiteY194" fmla="*/ 239127 h 509064"/>
                <a:gd name="connsiteX195" fmla="*/ 919745 w 1496642"/>
                <a:gd name="connsiteY195" fmla="*/ 243552 h 509064"/>
                <a:gd name="connsiteX196" fmla="*/ 921515 w 1496642"/>
                <a:gd name="connsiteY196" fmla="*/ 247976 h 509064"/>
                <a:gd name="connsiteX197" fmla="*/ 926382 w 1496642"/>
                <a:gd name="connsiteY197" fmla="*/ 243552 h 50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496642" h="509064">
                  <a:moveTo>
                    <a:pt x="14931" y="505041"/>
                  </a:moveTo>
                  <a:cubicBezTo>
                    <a:pt x="13604" y="502386"/>
                    <a:pt x="10507" y="501059"/>
                    <a:pt x="8737" y="501943"/>
                  </a:cubicBezTo>
                  <a:cubicBezTo>
                    <a:pt x="2985" y="505483"/>
                    <a:pt x="-6749" y="496634"/>
                    <a:pt x="-7191" y="487343"/>
                  </a:cubicBezTo>
                  <a:cubicBezTo>
                    <a:pt x="-7634" y="479378"/>
                    <a:pt x="-5421" y="478051"/>
                    <a:pt x="10064" y="477609"/>
                  </a:cubicBezTo>
                  <a:cubicBezTo>
                    <a:pt x="20241" y="477166"/>
                    <a:pt x="29975" y="477166"/>
                    <a:pt x="32187" y="477609"/>
                  </a:cubicBezTo>
                  <a:cubicBezTo>
                    <a:pt x="33957" y="478051"/>
                    <a:pt x="40151" y="475396"/>
                    <a:pt x="45460" y="472299"/>
                  </a:cubicBezTo>
                  <a:cubicBezTo>
                    <a:pt x="50327" y="468760"/>
                    <a:pt x="62716" y="466547"/>
                    <a:pt x="72450" y="466990"/>
                  </a:cubicBezTo>
                  <a:cubicBezTo>
                    <a:pt x="82184" y="467432"/>
                    <a:pt x="91475" y="465662"/>
                    <a:pt x="93245" y="463008"/>
                  </a:cubicBezTo>
                  <a:cubicBezTo>
                    <a:pt x="95015" y="460353"/>
                    <a:pt x="98112" y="460353"/>
                    <a:pt x="102094" y="463008"/>
                  </a:cubicBezTo>
                  <a:cubicBezTo>
                    <a:pt x="114483" y="472299"/>
                    <a:pt x="160055" y="463008"/>
                    <a:pt x="164038" y="450619"/>
                  </a:cubicBezTo>
                  <a:cubicBezTo>
                    <a:pt x="165807" y="445752"/>
                    <a:pt x="167577" y="445752"/>
                    <a:pt x="172887" y="450619"/>
                  </a:cubicBezTo>
                  <a:cubicBezTo>
                    <a:pt x="178196" y="455044"/>
                    <a:pt x="182178" y="455044"/>
                    <a:pt x="191470" y="451062"/>
                  </a:cubicBezTo>
                  <a:cubicBezTo>
                    <a:pt x="197664" y="447964"/>
                    <a:pt x="202973" y="443982"/>
                    <a:pt x="202973" y="441770"/>
                  </a:cubicBezTo>
                  <a:cubicBezTo>
                    <a:pt x="202973" y="439558"/>
                    <a:pt x="205186" y="439115"/>
                    <a:pt x="207398" y="440443"/>
                  </a:cubicBezTo>
                  <a:cubicBezTo>
                    <a:pt x="210052" y="441770"/>
                    <a:pt x="214035" y="441770"/>
                    <a:pt x="217132" y="440000"/>
                  </a:cubicBezTo>
                  <a:cubicBezTo>
                    <a:pt x="220229" y="438230"/>
                    <a:pt x="227308" y="436018"/>
                    <a:pt x="233502" y="435133"/>
                  </a:cubicBezTo>
                  <a:cubicBezTo>
                    <a:pt x="240139" y="434691"/>
                    <a:pt x="247218" y="433806"/>
                    <a:pt x="249431" y="433363"/>
                  </a:cubicBezTo>
                  <a:cubicBezTo>
                    <a:pt x="252085" y="432921"/>
                    <a:pt x="258280" y="433806"/>
                    <a:pt x="264032" y="435576"/>
                  </a:cubicBezTo>
                  <a:cubicBezTo>
                    <a:pt x="269783" y="437788"/>
                    <a:pt x="273766" y="436903"/>
                    <a:pt x="273766" y="434248"/>
                  </a:cubicBezTo>
                  <a:cubicBezTo>
                    <a:pt x="273766" y="431594"/>
                    <a:pt x="279960" y="429381"/>
                    <a:pt x="287482" y="429381"/>
                  </a:cubicBezTo>
                  <a:cubicBezTo>
                    <a:pt x="295888" y="429381"/>
                    <a:pt x="299870" y="427612"/>
                    <a:pt x="297658" y="424514"/>
                  </a:cubicBezTo>
                  <a:cubicBezTo>
                    <a:pt x="295888" y="420975"/>
                    <a:pt x="297658" y="420975"/>
                    <a:pt x="304295" y="424514"/>
                  </a:cubicBezTo>
                  <a:cubicBezTo>
                    <a:pt x="310931" y="428054"/>
                    <a:pt x="313586" y="428497"/>
                    <a:pt x="313586" y="424957"/>
                  </a:cubicBezTo>
                  <a:cubicBezTo>
                    <a:pt x="313586" y="422302"/>
                    <a:pt x="315356" y="420975"/>
                    <a:pt x="317568" y="422302"/>
                  </a:cubicBezTo>
                  <a:cubicBezTo>
                    <a:pt x="319781" y="423630"/>
                    <a:pt x="326860" y="421860"/>
                    <a:pt x="333939" y="418320"/>
                  </a:cubicBezTo>
                  <a:cubicBezTo>
                    <a:pt x="348982" y="411241"/>
                    <a:pt x="384378" y="406816"/>
                    <a:pt x="384378" y="412568"/>
                  </a:cubicBezTo>
                  <a:cubicBezTo>
                    <a:pt x="384378" y="414338"/>
                    <a:pt x="388361" y="413896"/>
                    <a:pt x="392785" y="410798"/>
                  </a:cubicBezTo>
                  <a:cubicBezTo>
                    <a:pt x="397652" y="407701"/>
                    <a:pt x="400749" y="404162"/>
                    <a:pt x="399422" y="402392"/>
                  </a:cubicBezTo>
                  <a:cubicBezTo>
                    <a:pt x="396767" y="397525"/>
                    <a:pt x="412695" y="393100"/>
                    <a:pt x="421544" y="396640"/>
                  </a:cubicBezTo>
                  <a:cubicBezTo>
                    <a:pt x="425969" y="398410"/>
                    <a:pt x="428624" y="397082"/>
                    <a:pt x="428624" y="392658"/>
                  </a:cubicBezTo>
                  <a:cubicBezTo>
                    <a:pt x="428624" y="388676"/>
                    <a:pt x="430836" y="384251"/>
                    <a:pt x="433933" y="382482"/>
                  </a:cubicBezTo>
                  <a:cubicBezTo>
                    <a:pt x="437473" y="380269"/>
                    <a:pt x="437915" y="381597"/>
                    <a:pt x="436145" y="386906"/>
                  </a:cubicBezTo>
                  <a:cubicBezTo>
                    <a:pt x="433491" y="393543"/>
                    <a:pt x="434375" y="394428"/>
                    <a:pt x="440570" y="391773"/>
                  </a:cubicBezTo>
                  <a:cubicBezTo>
                    <a:pt x="444994" y="390003"/>
                    <a:pt x="452958" y="388676"/>
                    <a:pt x="458710" y="389118"/>
                  </a:cubicBezTo>
                  <a:cubicBezTo>
                    <a:pt x="464462" y="389118"/>
                    <a:pt x="471099" y="387349"/>
                    <a:pt x="474196" y="385136"/>
                  </a:cubicBezTo>
                  <a:cubicBezTo>
                    <a:pt x="477293" y="382482"/>
                    <a:pt x="483488" y="377172"/>
                    <a:pt x="488355" y="373633"/>
                  </a:cubicBezTo>
                  <a:cubicBezTo>
                    <a:pt x="493222" y="369650"/>
                    <a:pt x="494549" y="367881"/>
                    <a:pt x="491894" y="369650"/>
                  </a:cubicBezTo>
                  <a:cubicBezTo>
                    <a:pt x="488797" y="370978"/>
                    <a:pt x="486142" y="370093"/>
                    <a:pt x="486142" y="367438"/>
                  </a:cubicBezTo>
                  <a:cubicBezTo>
                    <a:pt x="486142" y="363899"/>
                    <a:pt x="490124" y="363014"/>
                    <a:pt x="498531" y="365226"/>
                  </a:cubicBezTo>
                  <a:cubicBezTo>
                    <a:pt x="532600" y="374517"/>
                    <a:pt x="539237" y="375402"/>
                    <a:pt x="539237" y="370093"/>
                  </a:cubicBezTo>
                  <a:cubicBezTo>
                    <a:pt x="539237" y="367438"/>
                    <a:pt x="544103" y="363014"/>
                    <a:pt x="550298" y="359917"/>
                  </a:cubicBezTo>
                  <a:cubicBezTo>
                    <a:pt x="556492" y="357262"/>
                    <a:pt x="560474" y="356819"/>
                    <a:pt x="558704" y="359032"/>
                  </a:cubicBezTo>
                  <a:cubicBezTo>
                    <a:pt x="557377" y="361244"/>
                    <a:pt x="560474" y="363014"/>
                    <a:pt x="565341" y="363014"/>
                  </a:cubicBezTo>
                  <a:cubicBezTo>
                    <a:pt x="570651" y="363014"/>
                    <a:pt x="574633" y="361244"/>
                    <a:pt x="574633" y="359474"/>
                  </a:cubicBezTo>
                  <a:cubicBezTo>
                    <a:pt x="574633" y="354607"/>
                    <a:pt x="605604" y="344873"/>
                    <a:pt x="610914" y="347970"/>
                  </a:cubicBezTo>
                  <a:cubicBezTo>
                    <a:pt x="612683" y="349298"/>
                    <a:pt x="614453" y="348413"/>
                    <a:pt x="614453" y="346201"/>
                  </a:cubicBezTo>
                  <a:cubicBezTo>
                    <a:pt x="614453" y="343546"/>
                    <a:pt x="619763" y="340449"/>
                    <a:pt x="626842" y="338236"/>
                  </a:cubicBezTo>
                  <a:cubicBezTo>
                    <a:pt x="639231" y="334697"/>
                    <a:pt x="640115" y="334697"/>
                    <a:pt x="672414" y="330715"/>
                  </a:cubicBezTo>
                  <a:cubicBezTo>
                    <a:pt x="695864" y="327618"/>
                    <a:pt x="707368" y="323635"/>
                    <a:pt x="707368" y="318769"/>
                  </a:cubicBezTo>
                  <a:cubicBezTo>
                    <a:pt x="707368" y="316556"/>
                    <a:pt x="711350" y="316114"/>
                    <a:pt x="716217" y="317441"/>
                  </a:cubicBezTo>
                  <a:cubicBezTo>
                    <a:pt x="722411" y="319211"/>
                    <a:pt x="725066" y="317441"/>
                    <a:pt x="725066" y="312132"/>
                  </a:cubicBezTo>
                  <a:cubicBezTo>
                    <a:pt x="725066" y="305937"/>
                    <a:pt x="726394" y="305495"/>
                    <a:pt x="731703" y="309919"/>
                  </a:cubicBezTo>
                  <a:cubicBezTo>
                    <a:pt x="737455" y="314786"/>
                    <a:pt x="737897" y="314344"/>
                    <a:pt x="735243" y="307707"/>
                  </a:cubicBezTo>
                  <a:cubicBezTo>
                    <a:pt x="733030" y="301513"/>
                    <a:pt x="733915" y="300186"/>
                    <a:pt x="739667" y="302398"/>
                  </a:cubicBezTo>
                  <a:cubicBezTo>
                    <a:pt x="744092" y="304168"/>
                    <a:pt x="747189" y="302840"/>
                    <a:pt x="747189" y="299743"/>
                  </a:cubicBezTo>
                  <a:cubicBezTo>
                    <a:pt x="747189" y="296646"/>
                    <a:pt x="750728" y="293549"/>
                    <a:pt x="755153" y="293106"/>
                  </a:cubicBezTo>
                  <a:cubicBezTo>
                    <a:pt x="771966" y="291337"/>
                    <a:pt x="780815" y="289124"/>
                    <a:pt x="790549" y="283815"/>
                  </a:cubicBezTo>
                  <a:cubicBezTo>
                    <a:pt x="795858" y="280718"/>
                    <a:pt x="804707" y="279833"/>
                    <a:pt x="809132" y="281160"/>
                  </a:cubicBezTo>
                  <a:cubicBezTo>
                    <a:pt x="813999" y="282930"/>
                    <a:pt x="817981" y="282045"/>
                    <a:pt x="817981" y="279833"/>
                  </a:cubicBezTo>
                  <a:cubicBezTo>
                    <a:pt x="817981" y="277178"/>
                    <a:pt x="822848" y="274081"/>
                    <a:pt x="829042" y="272754"/>
                  </a:cubicBezTo>
                  <a:cubicBezTo>
                    <a:pt x="835237" y="270984"/>
                    <a:pt x="840104" y="268329"/>
                    <a:pt x="840104" y="266117"/>
                  </a:cubicBezTo>
                  <a:cubicBezTo>
                    <a:pt x="840104" y="264347"/>
                    <a:pt x="844971" y="263462"/>
                    <a:pt x="851165" y="264347"/>
                  </a:cubicBezTo>
                  <a:cubicBezTo>
                    <a:pt x="857802" y="265674"/>
                    <a:pt x="864881" y="263905"/>
                    <a:pt x="869305" y="259480"/>
                  </a:cubicBezTo>
                  <a:cubicBezTo>
                    <a:pt x="873287" y="255055"/>
                    <a:pt x="879039" y="252843"/>
                    <a:pt x="882137" y="254171"/>
                  </a:cubicBezTo>
                  <a:cubicBezTo>
                    <a:pt x="885234" y="255055"/>
                    <a:pt x="891870" y="252401"/>
                    <a:pt x="896295" y="247976"/>
                  </a:cubicBezTo>
                  <a:cubicBezTo>
                    <a:pt x="901162" y="243552"/>
                    <a:pt x="911338" y="238685"/>
                    <a:pt x="919302" y="236915"/>
                  </a:cubicBezTo>
                  <a:cubicBezTo>
                    <a:pt x="927267" y="235145"/>
                    <a:pt x="938770" y="231163"/>
                    <a:pt x="944965" y="228066"/>
                  </a:cubicBezTo>
                  <a:cubicBezTo>
                    <a:pt x="951601" y="224526"/>
                    <a:pt x="958238" y="222757"/>
                    <a:pt x="960450" y="224084"/>
                  </a:cubicBezTo>
                  <a:cubicBezTo>
                    <a:pt x="962220" y="225411"/>
                    <a:pt x="963990" y="224084"/>
                    <a:pt x="963990" y="221429"/>
                  </a:cubicBezTo>
                  <a:cubicBezTo>
                    <a:pt x="963990" y="218332"/>
                    <a:pt x="967530" y="217447"/>
                    <a:pt x="972839" y="219217"/>
                  </a:cubicBezTo>
                  <a:cubicBezTo>
                    <a:pt x="979033" y="221429"/>
                    <a:pt x="981688" y="220102"/>
                    <a:pt x="981688" y="214792"/>
                  </a:cubicBezTo>
                  <a:cubicBezTo>
                    <a:pt x="981688" y="209925"/>
                    <a:pt x="984785" y="207713"/>
                    <a:pt x="991865" y="208598"/>
                  </a:cubicBezTo>
                  <a:cubicBezTo>
                    <a:pt x="1002926" y="210368"/>
                    <a:pt x="1030358" y="199307"/>
                    <a:pt x="1030358" y="193112"/>
                  </a:cubicBezTo>
                  <a:cubicBezTo>
                    <a:pt x="1030358" y="191342"/>
                    <a:pt x="1033455" y="190458"/>
                    <a:pt x="1036995" y="192227"/>
                  </a:cubicBezTo>
                  <a:cubicBezTo>
                    <a:pt x="1044074" y="194882"/>
                    <a:pt x="1064427" y="187360"/>
                    <a:pt x="1073718" y="178511"/>
                  </a:cubicBezTo>
                  <a:cubicBezTo>
                    <a:pt x="1076815" y="175414"/>
                    <a:pt x="1084337" y="172759"/>
                    <a:pt x="1090089" y="172759"/>
                  </a:cubicBezTo>
                  <a:cubicBezTo>
                    <a:pt x="1095841" y="172759"/>
                    <a:pt x="1103805" y="168777"/>
                    <a:pt x="1107344" y="163468"/>
                  </a:cubicBezTo>
                  <a:cubicBezTo>
                    <a:pt x="1110884" y="158159"/>
                    <a:pt x="1115751" y="155504"/>
                    <a:pt x="1118406" y="156831"/>
                  </a:cubicBezTo>
                  <a:cubicBezTo>
                    <a:pt x="1120618" y="158601"/>
                    <a:pt x="1123715" y="157716"/>
                    <a:pt x="1125042" y="155504"/>
                  </a:cubicBezTo>
                  <a:cubicBezTo>
                    <a:pt x="1129025" y="149310"/>
                    <a:pt x="1161766" y="133381"/>
                    <a:pt x="1164863" y="136036"/>
                  </a:cubicBezTo>
                  <a:cubicBezTo>
                    <a:pt x="1166190" y="137363"/>
                    <a:pt x="1170615" y="136921"/>
                    <a:pt x="1175040" y="135151"/>
                  </a:cubicBezTo>
                  <a:cubicBezTo>
                    <a:pt x="1179464" y="132939"/>
                    <a:pt x="1185658" y="131169"/>
                    <a:pt x="1188756" y="130284"/>
                  </a:cubicBezTo>
                  <a:cubicBezTo>
                    <a:pt x="1191853" y="129842"/>
                    <a:pt x="1198047" y="125417"/>
                    <a:pt x="1202029" y="120550"/>
                  </a:cubicBezTo>
                  <a:cubicBezTo>
                    <a:pt x="1210436" y="111259"/>
                    <a:pt x="1240080" y="101082"/>
                    <a:pt x="1245389" y="105507"/>
                  </a:cubicBezTo>
                  <a:cubicBezTo>
                    <a:pt x="1247159" y="107277"/>
                    <a:pt x="1247159" y="106392"/>
                    <a:pt x="1245832" y="103295"/>
                  </a:cubicBezTo>
                  <a:cubicBezTo>
                    <a:pt x="1243620" y="100197"/>
                    <a:pt x="1248044" y="97100"/>
                    <a:pt x="1256893" y="95330"/>
                  </a:cubicBezTo>
                  <a:cubicBezTo>
                    <a:pt x="1264857" y="93561"/>
                    <a:pt x="1282555" y="86924"/>
                    <a:pt x="1295829" y="80730"/>
                  </a:cubicBezTo>
                  <a:cubicBezTo>
                    <a:pt x="1309102" y="74535"/>
                    <a:pt x="1321491" y="70111"/>
                    <a:pt x="1323261" y="70111"/>
                  </a:cubicBezTo>
                  <a:cubicBezTo>
                    <a:pt x="1325031" y="70553"/>
                    <a:pt x="1327685" y="66129"/>
                    <a:pt x="1329455" y="60377"/>
                  </a:cubicBezTo>
                  <a:cubicBezTo>
                    <a:pt x="1331667" y="50200"/>
                    <a:pt x="1348923" y="40466"/>
                    <a:pt x="1348923" y="49315"/>
                  </a:cubicBezTo>
                  <a:cubicBezTo>
                    <a:pt x="1348923" y="51528"/>
                    <a:pt x="1351135" y="53298"/>
                    <a:pt x="1353790" y="53298"/>
                  </a:cubicBezTo>
                  <a:cubicBezTo>
                    <a:pt x="1356002" y="53298"/>
                    <a:pt x="1356887" y="51085"/>
                    <a:pt x="1355560" y="48873"/>
                  </a:cubicBezTo>
                  <a:cubicBezTo>
                    <a:pt x="1352020" y="43121"/>
                    <a:pt x="1363081" y="45333"/>
                    <a:pt x="1367506" y="51085"/>
                  </a:cubicBezTo>
                  <a:cubicBezTo>
                    <a:pt x="1369276" y="53298"/>
                    <a:pt x="1373700" y="51970"/>
                    <a:pt x="1379010" y="47546"/>
                  </a:cubicBezTo>
                  <a:cubicBezTo>
                    <a:pt x="1383434" y="43564"/>
                    <a:pt x="1389629" y="40024"/>
                    <a:pt x="1392726" y="40024"/>
                  </a:cubicBezTo>
                  <a:cubicBezTo>
                    <a:pt x="1395823" y="40024"/>
                    <a:pt x="1397150" y="38697"/>
                    <a:pt x="1396265" y="36927"/>
                  </a:cubicBezTo>
                  <a:cubicBezTo>
                    <a:pt x="1394938" y="34715"/>
                    <a:pt x="1397593" y="29848"/>
                    <a:pt x="1402017" y="25423"/>
                  </a:cubicBezTo>
                  <a:cubicBezTo>
                    <a:pt x="1408654" y="18344"/>
                    <a:pt x="1409981" y="18344"/>
                    <a:pt x="1412194" y="24096"/>
                  </a:cubicBezTo>
                  <a:cubicBezTo>
                    <a:pt x="1413963" y="28078"/>
                    <a:pt x="1417945" y="29848"/>
                    <a:pt x="1421928" y="28520"/>
                  </a:cubicBezTo>
                  <a:cubicBezTo>
                    <a:pt x="1425910" y="26750"/>
                    <a:pt x="1428122" y="23211"/>
                    <a:pt x="1426794" y="20114"/>
                  </a:cubicBezTo>
                  <a:cubicBezTo>
                    <a:pt x="1424140" y="13034"/>
                    <a:pt x="1434316" y="8167"/>
                    <a:pt x="1454669" y="5955"/>
                  </a:cubicBezTo>
                  <a:cubicBezTo>
                    <a:pt x="1463076" y="5070"/>
                    <a:pt x="1472367" y="2416"/>
                    <a:pt x="1475464" y="203"/>
                  </a:cubicBezTo>
                  <a:cubicBezTo>
                    <a:pt x="1479004" y="-2894"/>
                    <a:pt x="1482101" y="-2009"/>
                    <a:pt x="1486083" y="2416"/>
                  </a:cubicBezTo>
                  <a:cubicBezTo>
                    <a:pt x="1490508" y="7725"/>
                    <a:pt x="1490508" y="9052"/>
                    <a:pt x="1486083" y="9052"/>
                  </a:cubicBezTo>
                  <a:cubicBezTo>
                    <a:pt x="1482986" y="9052"/>
                    <a:pt x="1476349" y="13919"/>
                    <a:pt x="1471040" y="19229"/>
                  </a:cubicBezTo>
                  <a:cubicBezTo>
                    <a:pt x="1465730" y="24981"/>
                    <a:pt x="1454669" y="31175"/>
                    <a:pt x="1446705" y="32502"/>
                  </a:cubicBezTo>
                  <a:cubicBezTo>
                    <a:pt x="1432546" y="35599"/>
                    <a:pt x="1411751" y="55510"/>
                    <a:pt x="1414406" y="63916"/>
                  </a:cubicBezTo>
                  <a:cubicBezTo>
                    <a:pt x="1415291" y="66129"/>
                    <a:pt x="1413078" y="65686"/>
                    <a:pt x="1409539" y="63031"/>
                  </a:cubicBezTo>
                  <a:cubicBezTo>
                    <a:pt x="1401132" y="55952"/>
                    <a:pt x="1390071" y="60377"/>
                    <a:pt x="1387416" y="71881"/>
                  </a:cubicBezTo>
                  <a:cubicBezTo>
                    <a:pt x="1385646" y="77190"/>
                    <a:pt x="1382992" y="79402"/>
                    <a:pt x="1379895" y="77632"/>
                  </a:cubicBezTo>
                  <a:cubicBezTo>
                    <a:pt x="1376797" y="75863"/>
                    <a:pt x="1372815" y="76747"/>
                    <a:pt x="1371046" y="80287"/>
                  </a:cubicBezTo>
                  <a:cubicBezTo>
                    <a:pt x="1368833" y="83384"/>
                    <a:pt x="1359984" y="86039"/>
                    <a:pt x="1351578" y="86039"/>
                  </a:cubicBezTo>
                  <a:cubicBezTo>
                    <a:pt x="1342729" y="86039"/>
                    <a:pt x="1335649" y="88251"/>
                    <a:pt x="1335649" y="90906"/>
                  </a:cubicBezTo>
                  <a:cubicBezTo>
                    <a:pt x="1335649" y="98428"/>
                    <a:pt x="1294944" y="121878"/>
                    <a:pt x="1283883" y="120550"/>
                  </a:cubicBezTo>
                  <a:cubicBezTo>
                    <a:pt x="1278573" y="119665"/>
                    <a:pt x="1269724" y="123205"/>
                    <a:pt x="1263972" y="128072"/>
                  </a:cubicBezTo>
                  <a:cubicBezTo>
                    <a:pt x="1258663" y="133381"/>
                    <a:pt x="1251584" y="137363"/>
                    <a:pt x="1248486" y="137363"/>
                  </a:cubicBezTo>
                  <a:cubicBezTo>
                    <a:pt x="1245389" y="137363"/>
                    <a:pt x="1242735" y="139576"/>
                    <a:pt x="1242735" y="141788"/>
                  </a:cubicBezTo>
                  <a:cubicBezTo>
                    <a:pt x="1242735" y="147097"/>
                    <a:pt x="1222824" y="155504"/>
                    <a:pt x="1209551" y="156389"/>
                  </a:cubicBezTo>
                  <a:cubicBezTo>
                    <a:pt x="1204684" y="156389"/>
                    <a:pt x="1198047" y="158601"/>
                    <a:pt x="1195392" y="160813"/>
                  </a:cubicBezTo>
                  <a:cubicBezTo>
                    <a:pt x="1191410" y="163468"/>
                    <a:pt x="1187428" y="163026"/>
                    <a:pt x="1183004" y="159486"/>
                  </a:cubicBezTo>
                  <a:cubicBezTo>
                    <a:pt x="1174155" y="151964"/>
                    <a:pt x="1168845" y="157274"/>
                    <a:pt x="1176367" y="166123"/>
                  </a:cubicBezTo>
                  <a:cubicBezTo>
                    <a:pt x="1181234" y="171875"/>
                    <a:pt x="1180791" y="172317"/>
                    <a:pt x="1174597" y="170105"/>
                  </a:cubicBezTo>
                  <a:cubicBezTo>
                    <a:pt x="1170615" y="168777"/>
                    <a:pt x="1167518" y="169220"/>
                    <a:pt x="1167518" y="171432"/>
                  </a:cubicBezTo>
                  <a:cubicBezTo>
                    <a:pt x="1167518" y="174087"/>
                    <a:pt x="1162208" y="178511"/>
                    <a:pt x="1155572" y="181609"/>
                  </a:cubicBezTo>
                  <a:cubicBezTo>
                    <a:pt x="1142741" y="188245"/>
                    <a:pt x="1139201" y="189130"/>
                    <a:pt x="1126812" y="190015"/>
                  </a:cubicBezTo>
                  <a:cubicBezTo>
                    <a:pt x="1122388" y="190015"/>
                    <a:pt x="1118848" y="193555"/>
                    <a:pt x="1118848" y="197094"/>
                  </a:cubicBezTo>
                  <a:cubicBezTo>
                    <a:pt x="1118848" y="201076"/>
                    <a:pt x="1114866" y="203731"/>
                    <a:pt x="1108672" y="203731"/>
                  </a:cubicBezTo>
                  <a:cubicBezTo>
                    <a:pt x="1102920" y="203731"/>
                    <a:pt x="1096283" y="205943"/>
                    <a:pt x="1093186" y="209041"/>
                  </a:cubicBezTo>
                  <a:cubicBezTo>
                    <a:pt x="1090089" y="212138"/>
                    <a:pt x="1087877" y="213023"/>
                    <a:pt x="1087877" y="211253"/>
                  </a:cubicBezTo>
                  <a:cubicBezTo>
                    <a:pt x="1087877" y="209483"/>
                    <a:pt x="1083894" y="209925"/>
                    <a:pt x="1079028" y="212580"/>
                  </a:cubicBezTo>
                  <a:cubicBezTo>
                    <a:pt x="1071506" y="216562"/>
                    <a:pt x="1070178" y="216120"/>
                    <a:pt x="1070178" y="209483"/>
                  </a:cubicBezTo>
                  <a:cubicBezTo>
                    <a:pt x="1069736" y="202404"/>
                    <a:pt x="1069294" y="202404"/>
                    <a:pt x="1064427" y="208156"/>
                  </a:cubicBezTo>
                  <a:cubicBezTo>
                    <a:pt x="1061329" y="212138"/>
                    <a:pt x="1050268" y="217890"/>
                    <a:pt x="1039649" y="221429"/>
                  </a:cubicBezTo>
                  <a:cubicBezTo>
                    <a:pt x="1029030" y="224969"/>
                    <a:pt x="1017084" y="230721"/>
                    <a:pt x="1013545" y="234260"/>
                  </a:cubicBezTo>
                  <a:cubicBezTo>
                    <a:pt x="1009563" y="238242"/>
                    <a:pt x="1000714" y="241339"/>
                    <a:pt x="993634" y="241782"/>
                  </a:cubicBezTo>
                  <a:cubicBezTo>
                    <a:pt x="986555" y="242224"/>
                    <a:pt x="978591" y="245322"/>
                    <a:pt x="976379" y="249304"/>
                  </a:cubicBezTo>
                  <a:cubicBezTo>
                    <a:pt x="973724" y="254613"/>
                    <a:pt x="968857" y="255940"/>
                    <a:pt x="959566" y="253728"/>
                  </a:cubicBezTo>
                  <a:cubicBezTo>
                    <a:pt x="949389" y="251958"/>
                    <a:pt x="946292" y="252843"/>
                    <a:pt x="946292" y="258153"/>
                  </a:cubicBezTo>
                  <a:cubicBezTo>
                    <a:pt x="946292" y="262577"/>
                    <a:pt x="942752" y="264347"/>
                    <a:pt x="935231" y="263462"/>
                  </a:cubicBezTo>
                  <a:cubicBezTo>
                    <a:pt x="929036" y="263020"/>
                    <a:pt x="924169" y="264347"/>
                    <a:pt x="924169" y="267002"/>
                  </a:cubicBezTo>
                  <a:cubicBezTo>
                    <a:pt x="924169" y="269656"/>
                    <a:pt x="922842" y="270099"/>
                    <a:pt x="921515" y="268771"/>
                  </a:cubicBezTo>
                  <a:cubicBezTo>
                    <a:pt x="919745" y="267002"/>
                    <a:pt x="912666" y="270099"/>
                    <a:pt x="905586" y="275408"/>
                  </a:cubicBezTo>
                  <a:cubicBezTo>
                    <a:pt x="898065" y="280275"/>
                    <a:pt x="883464" y="285585"/>
                    <a:pt x="872403" y="286912"/>
                  </a:cubicBezTo>
                  <a:cubicBezTo>
                    <a:pt x="859129" y="288239"/>
                    <a:pt x="854705" y="290452"/>
                    <a:pt x="858687" y="293106"/>
                  </a:cubicBezTo>
                  <a:cubicBezTo>
                    <a:pt x="862226" y="295319"/>
                    <a:pt x="859129" y="296646"/>
                    <a:pt x="848953" y="295761"/>
                  </a:cubicBezTo>
                  <a:cubicBezTo>
                    <a:pt x="840546" y="295319"/>
                    <a:pt x="825945" y="298858"/>
                    <a:pt x="816211" y="303283"/>
                  </a:cubicBezTo>
                  <a:cubicBezTo>
                    <a:pt x="806920" y="307707"/>
                    <a:pt x="795858" y="311247"/>
                    <a:pt x="791876" y="311247"/>
                  </a:cubicBezTo>
                  <a:cubicBezTo>
                    <a:pt x="787894" y="311247"/>
                    <a:pt x="778160" y="315229"/>
                    <a:pt x="770196" y="319653"/>
                  </a:cubicBezTo>
                  <a:cubicBezTo>
                    <a:pt x="762232" y="324078"/>
                    <a:pt x="749843" y="327618"/>
                    <a:pt x="742764" y="327618"/>
                  </a:cubicBezTo>
                  <a:cubicBezTo>
                    <a:pt x="733915" y="327618"/>
                    <a:pt x="729048" y="330272"/>
                    <a:pt x="727278" y="336467"/>
                  </a:cubicBezTo>
                  <a:cubicBezTo>
                    <a:pt x="725509" y="341776"/>
                    <a:pt x="721084" y="345316"/>
                    <a:pt x="717102" y="344431"/>
                  </a:cubicBezTo>
                  <a:cubicBezTo>
                    <a:pt x="713120" y="343988"/>
                    <a:pt x="706926" y="344873"/>
                    <a:pt x="704271" y="346643"/>
                  </a:cubicBezTo>
                  <a:cubicBezTo>
                    <a:pt x="701174" y="348855"/>
                    <a:pt x="698519" y="348855"/>
                    <a:pt x="698519" y="347528"/>
                  </a:cubicBezTo>
                  <a:cubicBezTo>
                    <a:pt x="698519" y="345758"/>
                    <a:pt x="695422" y="347970"/>
                    <a:pt x="691440" y="351510"/>
                  </a:cubicBezTo>
                  <a:cubicBezTo>
                    <a:pt x="687900" y="355492"/>
                    <a:pt x="682148" y="357262"/>
                    <a:pt x="679494" y="355492"/>
                  </a:cubicBezTo>
                  <a:cubicBezTo>
                    <a:pt x="670202" y="349740"/>
                    <a:pt x="650292" y="350625"/>
                    <a:pt x="648080" y="356819"/>
                  </a:cubicBezTo>
                  <a:cubicBezTo>
                    <a:pt x="646752" y="360359"/>
                    <a:pt x="637903" y="364341"/>
                    <a:pt x="627727" y="365668"/>
                  </a:cubicBezTo>
                  <a:cubicBezTo>
                    <a:pt x="617108" y="367438"/>
                    <a:pt x="610029" y="370978"/>
                    <a:pt x="610029" y="374517"/>
                  </a:cubicBezTo>
                  <a:cubicBezTo>
                    <a:pt x="610029" y="382039"/>
                    <a:pt x="609144" y="382039"/>
                    <a:pt x="595428" y="376730"/>
                  </a:cubicBezTo>
                  <a:cubicBezTo>
                    <a:pt x="587021" y="373633"/>
                    <a:pt x="583039" y="374517"/>
                    <a:pt x="577287" y="381597"/>
                  </a:cubicBezTo>
                  <a:cubicBezTo>
                    <a:pt x="572420" y="386906"/>
                    <a:pt x="566226" y="389561"/>
                    <a:pt x="560917" y="388233"/>
                  </a:cubicBezTo>
                  <a:cubicBezTo>
                    <a:pt x="555607" y="386906"/>
                    <a:pt x="552510" y="388233"/>
                    <a:pt x="552510" y="392215"/>
                  </a:cubicBezTo>
                  <a:cubicBezTo>
                    <a:pt x="552510" y="399295"/>
                    <a:pt x="541006" y="400622"/>
                    <a:pt x="537024" y="393985"/>
                  </a:cubicBezTo>
                  <a:cubicBezTo>
                    <a:pt x="534812" y="390446"/>
                    <a:pt x="532157" y="390446"/>
                    <a:pt x="528175" y="393985"/>
                  </a:cubicBezTo>
                  <a:cubicBezTo>
                    <a:pt x="524636" y="396640"/>
                    <a:pt x="515344" y="399737"/>
                    <a:pt x="506938" y="401065"/>
                  </a:cubicBezTo>
                  <a:cubicBezTo>
                    <a:pt x="498531" y="401949"/>
                    <a:pt x="486142" y="405931"/>
                    <a:pt x="479063" y="409471"/>
                  </a:cubicBezTo>
                  <a:cubicBezTo>
                    <a:pt x="471984" y="413011"/>
                    <a:pt x="462692" y="416108"/>
                    <a:pt x="458268" y="416108"/>
                  </a:cubicBezTo>
                  <a:cubicBezTo>
                    <a:pt x="453843" y="416108"/>
                    <a:pt x="446322" y="418320"/>
                    <a:pt x="441455" y="420532"/>
                  </a:cubicBezTo>
                  <a:cubicBezTo>
                    <a:pt x="435260" y="424072"/>
                    <a:pt x="433048" y="423630"/>
                    <a:pt x="433048" y="419647"/>
                  </a:cubicBezTo>
                  <a:cubicBezTo>
                    <a:pt x="432606" y="416108"/>
                    <a:pt x="430836" y="416550"/>
                    <a:pt x="426854" y="421417"/>
                  </a:cubicBezTo>
                  <a:cubicBezTo>
                    <a:pt x="423757" y="425842"/>
                    <a:pt x="419775" y="428054"/>
                    <a:pt x="418447" y="426284"/>
                  </a:cubicBezTo>
                  <a:cubicBezTo>
                    <a:pt x="416677" y="424957"/>
                    <a:pt x="415350" y="425399"/>
                    <a:pt x="415350" y="427612"/>
                  </a:cubicBezTo>
                  <a:cubicBezTo>
                    <a:pt x="415350" y="429824"/>
                    <a:pt x="410041" y="432036"/>
                    <a:pt x="403404" y="432479"/>
                  </a:cubicBezTo>
                  <a:cubicBezTo>
                    <a:pt x="384378" y="434248"/>
                    <a:pt x="373760" y="436018"/>
                    <a:pt x="368450" y="439558"/>
                  </a:cubicBezTo>
                  <a:cubicBezTo>
                    <a:pt x="365795" y="440885"/>
                    <a:pt x="355619" y="441770"/>
                    <a:pt x="346328" y="440885"/>
                  </a:cubicBezTo>
                  <a:cubicBezTo>
                    <a:pt x="336594" y="440443"/>
                    <a:pt x="326860" y="442213"/>
                    <a:pt x="323320" y="445310"/>
                  </a:cubicBezTo>
                  <a:cubicBezTo>
                    <a:pt x="320223" y="448407"/>
                    <a:pt x="314914" y="450177"/>
                    <a:pt x="311374" y="448849"/>
                  </a:cubicBezTo>
                  <a:cubicBezTo>
                    <a:pt x="307834" y="447079"/>
                    <a:pt x="304737" y="447964"/>
                    <a:pt x="304737" y="449734"/>
                  </a:cubicBezTo>
                  <a:cubicBezTo>
                    <a:pt x="304737" y="451946"/>
                    <a:pt x="294118" y="454159"/>
                    <a:pt x="281730" y="454601"/>
                  </a:cubicBezTo>
                  <a:cubicBezTo>
                    <a:pt x="268899" y="455044"/>
                    <a:pt x="257837" y="457698"/>
                    <a:pt x="256952" y="459911"/>
                  </a:cubicBezTo>
                  <a:cubicBezTo>
                    <a:pt x="256067" y="462565"/>
                    <a:pt x="250316" y="464778"/>
                    <a:pt x="244564" y="464778"/>
                  </a:cubicBezTo>
                  <a:cubicBezTo>
                    <a:pt x="238369" y="464778"/>
                    <a:pt x="232618" y="467432"/>
                    <a:pt x="231733" y="470529"/>
                  </a:cubicBezTo>
                  <a:cubicBezTo>
                    <a:pt x="230405" y="473627"/>
                    <a:pt x="221114" y="475839"/>
                    <a:pt x="208283" y="475839"/>
                  </a:cubicBezTo>
                  <a:cubicBezTo>
                    <a:pt x="196779" y="475839"/>
                    <a:pt x="181293" y="478051"/>
                    <a:pt x="173329" y="481148"/>
                  </a:cubicBezTo>
                  <a:cubicBezTo>
                    <a:pt x="165807" y="483803"/>
                    <a:pt x="154304" y="485573"/>
                    <a:pt x="148109" y="485130"/>
                  </a:cubicBezTo>
                  <a:cubicBezTo>
                    <a:pt x="141915" y="484245"/>
                    <a:pt x="137933" y="485130"/>
                    <a:pt x="138818" y="487343"/>
                  </a:cubicBezTo>
                  <a:cubicBezTo>
                    <a:pt x="142800" y="493537"/>
                    <a:pt x="131739" y="496634"/>
                    <a:pt x="125102" y="490882"/>
                  </a:cubicBezTo>
                  <a:cubicBezTo>
                    <a:pt x="119350" y="486458"/>
                    <a:pt x="117580" y="486458"/>
                    <a:pt x="114483" y="490882"/>
                  </a:cubicBezTo>
                  <a:cubicBezTo>
                    <a:pt x="112713" y="494422"/>
                    <a:pt x="107404" y="495749"/>
                    <a:pt x="101652" y="493537"/>
                  </a:cubicBezTo>
                  <a:cubicBezTo>
                    <a:pt x="96785" y="492210"/>
                    <a:pt x="92360" y="492652"/>
                    <a:pt x="92360" y="494864"/>
                  </a:cubicBezTo>
                  <a:cubicBezTo>
                    <a:pt x="92360" y="497077"/>
                    <a:pt x="79087" y="500174"/>
                    <a:pt x="62716" y="501501"/>
                  </a:cubicBezTo>
                  <a:cubicBezTo>
                    <a:pt x="45903" y="502828"/>
                    <a:pt x="29532" y="505041"/>
                    <a:pt x="25550" y="506810"/>
                  </a:cubicBezTo>
                  <a:cubicBezTo>
                    <a:pt x="21126" y="508138"/>
                    <a:pt x="16701" y="507253"/>
                    <a:pt x="14931" y="505041"/>
                  </a:cubicBezTo>
                  <a:close/>
                  <a:moveTo>
                    <a:pt x="926382" y="243552"/>
                  </a:moveTo>
                  <a:cubicBezTo>
                    <a:pt x="927709" y="241339"/>
                    <a:pt x="926824" y="239127"/>
                    <a:pt x="924612" y="239127"/>
                  </a:cubicBezTo>
                  <a:cubicBezTo>
                    <a:pt x="921957" y="239127"/>
                    <a:pt x="919745" y="241339"/>
                    <a:pt x="919745" y="243552"/>
                  </a:cubicBezTo>
                  <a:cubicBezTo>
                    <a:pt x="919745" y="246206"/>
                    <a:pt x="920630" y="247976"/>
                    <a:pt x="921515" y="247976"/>
                  </a:cubicBezTo>
                  <a:cubicBezTo>
                    <a:pt x="922842" y="247976"/>
                    <a:pt x="925054" y="246206"/>
                    <a:pt x="926382" y="24355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="" xmlns:a16="http://schemas.microsoft.com/office/drawing/2014/main" id="{F00F3C04-7D8E-4B36-8848-2FB58E04C332}"/>
                </a:ext>
              </a:extLst>
            </p:cNvPr>
            <p:cNvSpPr/>
            <p:nvPr/>
          </p:nvSpPr>
          <p:spPr>
            <a:xfrm flipV="1">
              <a:off x="6963205" y="5717802"/>
              <a:ext cx="13273" cy="9796"/>
            </a:xfrm>
            <a:custGeom>
              <a:avLst/>
              <a:gdLst>
                <a:gd name="connsiteX0" fmla="*/ -9050 w 13273"/>
                <a:gd name="connsiteY0" fmla="*/ 2772 h 9796"/>
                <a:gd name="connsiteX1" fmla="*/ -2413 w 13273"/>
                <a:gd name="connsiteY1" fmla="*/ -768 h 9796"/>
                <a:gd name="connsiteX2" fmla="*/ 4224 w 13273"/>
                <a:gd name="connsiteY2" fmla="*/ 4984 h 9796"/>
                <a:gd name="connsiteX3" fmla="*/ -2413 w 13273"/>
                <a:gd name="connsiteY3" fmla="*/ 8524 h 9796"/>
                <a:gd name="connsiteX4" fmla="*/ -9050 w 13273"/>
                <a:gd name="connsiteY4" fmla="*/ 2772 h 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73" h="9796">
                  <a:moveTo>
                    <a:pt x="-9050" y="2772"/>
                  </a:moveTo>
                  <a:cubicBezTo>
                    <a:pt x="-9050" y="-768"/>
                    <a:pt x="-6395" y="-2095"/>
                    <a:pt x="-2413" y="-768"/>
                  </a:cubicBezTo>
                  <a:cubicBezTo>
                    <a:pt x="1127" y="1002"/>
                    <a:pt x="4224" y="3214"/>
                    <a:pt x="4224" y="4984"/>
                  </a:cubicBezTo>
                  <a:cubicBezTo>
                    <a:pt x="4224" y="6754"/>
                    <a:pt x="1127" y="8524"/>
                    <a:pt x="-2413" y="8524"/>
                  </a:cubicBezTo>
                  <a:cubicBezTo>
                    <a:pt x="-5952" y="8524"/>
                    <a:pt x="-9050" y="5869"/>
                    <a:pt x="-9050" y="277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="" xmlns:a16="http://schemas.microsoft.com/office/drawing/2014/main" id="{94F209A1-C3E3-4375-8CDB-7BC64F562FA8}"/>
                </a:ext>
              </a:extLst>
            </p:cNvPr>
            <p:cNvSpPr/>
            <p:nvPr/>
          </p:nvSpPr>
          <p:spPr>
            <a:xfrm flipV="1">
              <a:off x="6942954" y="5725323"/>
              <a:ext cx="15826" cy="8849"/>
            </a:xfrm>
            <a:custGeom>
              <a:avLst/>
              <a:gdLst>
                <a:gd name="connsiteX0" fmla="*/ -8670 w 15826"/>
                <a:gd name="connsiteY0" fmla="*/ 3170 h 8849"/>
                <a:gd name="connsiteX1" fmla="*/ -2476 w 15826"/>
                <a:gd name="connsiteY1" fmla="*/ -1255 h 8849"/>
                <a:gd name="connsiteX2" fmla="*/ 6815 w 15826"/>
                <a:gd name="connsiteY2" fmla="*/ 3170 h 8849"/>
                <a:gd name="connsiteX3" fmla="*/ 621 w 15826"/>
                <a:gd name="connsiteY3" fmla="*/ 7594 h 8849"/>
                <a:gd name="connsiteX4" fmla="*/ -8670 w 15826"/>
                <a:gd name="connsiteY4" fmla="*/ 317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6" h="8849">
                  <a:moveTo>
                    <a:pt x="-8670" y="3170"/>
                  </a:moveTo>
                  <a:cubicBezTo>
                    <a:pt x="-9998" y="957"/>
                    <a:pt x="-7343" y="-1255"/>
                    <a:pt x="-2476" y="-1255"/>
                  </a:cubicBezTo>
                  <a:cubicBezTo>
                    <a:pt x="2833" y="-1255"/>
                    <a:pt x="6815" y="957"/>
                    <a:pt x="6815" y="3170"/>
                  </a:cubicBezTo>
                  <a:cubicBezTo>
                    <a:pt x="6815" y="5824"/>
                    <a:pt x="4161" y="7594"/>
                    <a:pt x="621" y="7594"/>
                  </a:cubicBezTo>
                  <a:cubicBezTo>
                    <a:pt x="-2919" y="7594"/>
                    <a:pt x="-7343" y="5824"/>
                    <a:pt x="-8670" y="317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="" xmlns:a16="http://schemas.microsoft.com/office/drawing/2014/main" id="{BA28D485-5CC8-4BF7-99D9-F1723703D84C}"/>
                </a:ext>
              </a:extLst>
            </p:cNvPr>
            <p:cNvSpPr/>
            <p:nvPr/>
          </p:nvSpPr>
          <p:spPr>
            <a:xfrm flipV="1">
              <a:off x="8341101" y="5092618"/>
              <a:ext cx="15826" cy="8849"/>
            </a:xfrm>
            <a:custGeom>
              <a:avLst/>
              <a:gdLst>
                <a:gd name="connsiteX0" fmla="*/ -11514 w 15826"/>
                <a:gd name="connsiteY0" fmla="*/ 1597 h 8849"/>
                <a:gd name="connsiteX1" fmla="*/ -5320 w 15826"/>
                <a:gd name="connsiteY1" fmla="*/ -2828 h 8849"/>
                <a:gd name="connsiteX2" fmla="*/ 3971 w 15826"/>
                <a:gd name="connsiteY2" fmla="*/ 1597 h 8849"/>
                <a:gd name="connsiteX3" fmla="*/ -2223 w 15826"/>
                <a:gd name="connsiteY3" fmla="*/ 6021 h 8849"/>
                <a:gd name="connsiteX4" fmla="*/ -11514 w 15826"/>
                <a:gd name="connsiteY4" fmla="*/ 159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6" h="8849">
                  <a:moveTo>
                    <a:pt x="-11514" y="1597"/>
                  </a:moveTo>
                  <a:cubicBezTo>
                    <a:pt x="-12842" y="-616"/>
                    <a:pt x="-10187" y="-2828"/>
                    <a:pt x="-5320" y="-2828"/>
                  </a:cubicBezTo>
                  <a:cubicBezTo>
                    <a:pt x="-11" y="-2828"/>
                    <a:pt x="3971" y="-616"/>
                    <a:pt x="3971" y="1597"/>
                  </a:cubicBezTo>
                  <a:cubicBezTo>
                    <a:pt x="3971" y="4251"/>
                    <a:pt x="1317" y="6021"/>
                    <a:pt x="-2223" y="6021"/>
                  </a:cubicBezTo>
                  <a:cubicBezTo>
                    <a:pt x="-5763" y="6021"/>
                    <a:pt x="-10187" y="4251"/>
                    <a:pt x="-11514" y="159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="" xmlns:a16="http://schemas.microsoft.com/office/drawing/2014/main" id="{94C080D9-9E03-45F9-A7C7-15AB566C1B34}"/>
                </a:ext>
              </a:extLst>
            </p:cNvPr>
            <p:cNvSpPr/>
            <p:nvPr/>
          </p:nvSpPr>
          <p:spPr>
            <a:xfrm flipV="1">
              <a:off x="8323120" y="5114740"/>
              <a:ext cx="7260" cy="8849"/>
            </a:xfrm>
            <a:custGeom>
              <a:avLst/>
              <a:gdLst>
                <a:gd name="connsiteX0" fmla="*/ -11186 w 7260"/>
                <a:gd name="connsiteY0" fmla="*/ 1652 h 8849"/>
                <a:gd name="connsiteX1" fmla="*/ -9416 w 7260"/>
                <a:gd name="connsiteY1" fmla="*/ -2773 h 8849"/>
                <a:gd name="connsiteX2" fmla="*/ -4549 w 7260"/>
                <a:gd name="connsiteY2" fmla="*/ 1652 h 8849"/>
                <a:gd name="connsiteX3" fmla="*/ -6319 w 7260"/>
                <a:gd name="connsiteY3" fmla="*/ 6076 h 8849"/>
                <a:gd name="connsiteX4" fmla="*/ -11186 w 7260"/>
                <a:gd name="connsiteY4" fmla="*/ 1652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186" y="1652"/>
                  </a:moveTo>
                  <a:cubicBezTo>
                    <a:pt x="-12513" y="-561"/>
                    <a:pt x="-11628" y="-2773"/>
                    <a:pt x="-9416" y="-2773"/>
                  </a:cubicBezTo>
                  <a:cubicBezTo>
                    <a:pt x="-6761" y="-2773"/>
                    <a:pt x="-4549" y="-561"/>
                    <a:pt x="-4549" y="1652"/>
                  </a:cubicBezTo>
                  <a:cubicBezTo>
                    <a:pt x="-4549" y="4306"/>
                    <a:pt x="-5434" y="6076"/>
                    <a:pt x="-6319" y="6076"/>
                  </a:cubicBezTo>
                  <a:cubicBezTo>
                    <a:pt x="-7646" y="6076"/>
                    <a:pt x="-9859" y="4306"/>
                    <a:pt x="-11186" y="165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="" xmlns:a16="http://schemas.microsoft.com/office/drawing/2014/main" id="{69283E61-04F6-4D80-980F-DF1633EEDF0E}"/>
                </a:ext>
              </a:extLst>
            </p:cNvPr>
            <p:cNvSpPr/>
            <p:nvPr/>
          </p:nvSpPr>
          <p:spPr>
            <a:xfrm flipV="1">
              <a:off x="8309270" y="5125419"/>
              <a:ext cx="7464" cy="10924"/>
            </a:xfrm>
            <a:custGeom>
              <a:avLst/>
              <a:gdLst>
                <a:gd name="connsiteX0" fmla="*/ -10139 w 7464"/>
                <a:gd name="connsiteY0" fmla="*/ 2489 h 10924"/>
                <a:gd name="connsiteX1" fmla="*/ -7927 w 7464"/>
                <a:gd name="connsiteY1" fmla="*/ -166 h 10924"/>
                <a:gd name="connsiteX2" fmla="*/ -4830 w 7464"/>
                <a:gd name="connsiteY2" fmla="*/ 7798 h 10924"/>
                <a:gd name="connsiteX3" fmla="*/ -10139 w 7464"/>
                <a:gd name="connsiteY3" fmla="*/ 2489 h 1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4" h="10924">
                  <a:moveTo>
                    <a:pt x="-10139" y="2489"/>
                  </a:moveTo>
                  <a:cubicBezTo>
                    <a:pt x="-12794" y="-3706"/>
                    <a:pt x="-12351" y="-4148"/>
                    <a:pt x="-7927" y="-166"/>
                  </a:cubicBezTo>
                  <a:cubicBezTo>
                    <a:pt x="-4830" y="2931"/>
                    <a:pt x="-3502" y="6471"/>
                    <a:pt x="-4830" y="7798"/>
                  </a:cubicBezTo>
                  <a:cubicBezTo>
                    <a:pt x="-6157" y="9125"/>
                    <a:pt x="-8812" y="6913"/>
                    <a:pt x="-10139" y="248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="" xmlns:a16="http://schemas.microsoft.com/office/drawing/2014/main" id="{C1B51157-9941-4CEF-ABD5-77BD3D8134ED}"/>
                </a:ext>
              </a:extLst>
            </p:cNvPr>
            <p:cNvSpPr/>
            <p:nvPr/>
          </p:nvSpPr>
          <p:spPr>
            <a:xfrm flipV="1">
              <a:off x="8225732" y="5190313"/>
              <a:ext cx="10956" cy="3542"/>
            </a:xfrm>
            <a:custGeom>
              <a:avLst/>
              <a:gdLst>
                <a:gd name="connsiteX0" fmla="*/ -9615 w 10956"/>
                <a:gd name="connsiteY0" fmla="*/ -1790 h 3542"/>
                <a:gd name="connsiteX1" fmla="*/ -1209 w 10956"/>
                <a:gd name="connsiteY1" fmla="*/ -1348 h 3542"/>
                <a:gd name="connsiteX2" fmla="*/ -6961 w 10956"/>
                <a:gd name="connsiteY2" fmla="*/ 864 h 3542"/>
                <a:gd name="connsiteX3" fmla="*/ -9615 w 10956"/>
                <a:gd name="connsiteY3" fmla="*/ -1790 h 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3542">
                  <a:moveTo>
                    <a:pt x="-9615" y="-1790"/>
                  </a:moveTo>
                  <a:cubicBezTo>
                    <a:pt x="-6518" y="-3118"/>
                    <a:pt x="-2536" y="-2675"/>
                    <a:pt x="-1209" y="-1348"/>
                  </a:cubicBezTo>
                  <a:cubicBezTo>
                    <a:pt x="561" y="-20"/>
                    <a:pt x="-2094" y="1307"/>
                    <a:pt x="-6961" y="864"/>
                  </a:cubicBezTo>
                  <a:cubicBezTo>
                    <a:pt x="-11828" y="864"/>
                    <a:pt x="-13155" y="-463"/>
                    <a:pt x="-9615" y="-179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="" xmlns:a16="http://schemas.microsoft.com/office/drawing/2014/main" id="{3CE1904E-BDDF-415D-AF47-8D5B33AC2059}"/>
                </a:ext>
              </a:extLst>
            </p:cNvPr>
            <p:cNvSpPr/>
            <p:nvPr/>
          </p:nvSpPr>
          <p:spPr>
            <a:xfrm flipV="1">
              <a:off x="8180077" y="5198495"/>
              <a:ext cx="39690" cy="29912"/>
            </a:xfrm>
            <a:custGeom>
              <a:avLst/>
              <a:gdLst>
                <a:gd name="connsiteX0" fmla="*/ 13538 w 39690"/>
                <a:gd name="connsiteY0" fmla="*/ 18214 h 29912"/>
                <a:gd name="connsiteX1" fmla="*/ -178 w 39690"/>
                <a:gd name="connsiteY1" fmla="*/ 4940 h 29912"/>
                <a:gd name="connsiteX2" fmla="*/ -5930 w 39690"/>
                <a:gd name="connsiteY2" fmla="*/ -2139 h 29912"/>
                <a:gd name="connsiteX3" fmla="*/ 28139 w 39690"/>
                <a:gd name="connsiteY3" fmla="*/ 23523 h 29912"/>
                <a:gd name="connsiteX4" fmla="*/ 13538 w 39690"/>
                <a:gd name="connsiteY4" fmla="*/ 18214 h 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0" h="29912">
                  <a:moveTo>
                    <a:pt x="13538" y="18214"/>
                  </a:moveTo>
                  <a:cubicBezTo>
                    <a:pt x="12211" y="13347"/>
                    <a:pt x="6016" y="7595"/>
                    <a:pt x="-178" y="4940"/>
                  </a:cubicBezTo>
                  <a:cubicBezTo>
                    <a:pt x="-12124" y="516"/>
                    <a:pt x="-15664" y="-3909"/>
                    <a:pt x="-5930" y="-2139"/>
                  </a:cubicBezTo>
                  <a:cubicBezTo>
                    <a:pt x="1149" y="-1254"/>
                    <a:pt x="28139" y="19099"/>
                    <a:pt x="28139" y="23523"/>
                  </a:cubicBezTo>
                  <a:cubicBezTo>
                    <a:pt x="28139" y="31045"/>
                    <a:pt x="15750" y="26620"/>
                    <a:pt x="13538" y="1821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="" xmlns:a16="http://schemas.microsoft.com/office/drawing/2014/main" id="{F9754A81-CC87-47FC-96C1-4D5AAB9D1262}"/>
                </a:ext>
              </a:extLst>
            </p:cNvPr>
            <p:cNvSpPr/>
            <p:nvPr/>
          </p:nvSpPr>
          <p:spPr>
            <a:xfrm flipV="1">
              <a:off x="8615138" y="5225353"/>
              <a:ext cx="7260" cy="8849"/>
            </a:xfrm>
            <a:custGeom>
              <a:avLst/>
              <a:gdLst>
                <a:gd name="connsiteX0" fmla="*/ -11780 w 7260"/>
                <a:gd name="connsiteY0" fmla="*/ 1927 h 8849"/>
                <a:gd name="connsiteX1" fmla="*/ -10010 w 7260"/>
                <a:gd name="connsiteY1" fmla="*/ -2498 h 8849"/>
                <a:gd name="connsiteX2" fmla="*/ -5143 w 7260"/>
                <a:gd name="connsiteY2" fmla="*/ 1927 h 8849"/>
                <a:gd name="connsiteX3" fmla="*/ -6913 w 7260"/>
                <a:gd name="connsiteY3" fmla="*/ 6351 h 8849"/>
                <a:gd name="connsiteX4" fmla="*/ -11780 w 7260"/>
                <a:gd name="connsiteY4" fmla="*/ 192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780" y="1927"/>
                  </a:moveTo>
                  <a:cubicBezTo>
                    <a:pt x="-13107" y="-286"/>
                    <a:pt x="-12222" y="-2498"/>
                    <a:pt x="-10010" y="-2498"/>
                  </a:cubicBezTo>
                  <a:cubicBezTo>
                    <a:pt x="-7355" y="-2498"/>
                    <a:pt x="-5143" y="-286"/>
                    <a:pt x="-5143" y="1927"/>
                  </a:cubicBezTo>
                  <a:cubicBezTo>
                    <a:pt x="-5143" y="4581"/>
                    <a:pt x="-6028" y="6351"/>
                    <a:pt x="-6913" y="6351"/>
                  </a:cubicBezTo>
                  <a:cubicBezTo>
                    <a:pt x="-8240" y="6351"/>
                    <a:pt x="-10453" y="4581"/>
                    <a:pt x="-11780" y="19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="" xmlns:a16="http://schemas.microsoft.com/office/drawing/2014/main" id="{9CB7C61E-74B7-488B-A348-7A0AA0A99B3C}"/>
                </a:ext>
              </a:extLst>
            </p:cNvPr>
            <p:cNvSpPr/>
            <p:nvPr/>
          </p:nvSpPr>
          <p:spPr>
            <a:xfrm flipV="1">
              <a:off x="8153399" y="5238773"/>
              <a:ext cx="15871" cy="10956"/>
            </a:xfrm>
            <a:custGeom>
              <a:avLst/>
              <a:gdLst>
                <a:gd name="connsiteX0" fmla="*/ -11473 w 15871"/>
                <a:gd name="connsiteY0" fmla="*/ 4659 h 10956"/>
                <a:gd name="connsiteX1" fmla="*/ 4013 w 15871"/>
                <a:gd name="connsiteY1" fmla="*/ -651 h 10956"/>
                <a:gd name="connsiteX2" fmla="*/ -854 w 15871"/>
                <a:gd name="connsiteY2" fmla="*/ 5986 h 10956"/>
                <a:gd name="connsiteX3" fmla="*/ -11473 w 15871"/>
                <a:gd name="connsiteY3" fmla="*/ 4659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71" h="10956">
                  <a:moveTo>
                    <a:pt x="-11473" y="4659"/>
                  </a:moveTo>
                  <a:cubicBezTo>
                    <a:pt x="-11473" y="-651"/>
                    <a:pt x="916" y="-5075"/>
                    <a:pt x="4013" y="-651"/>
                  </a:cubicBezTo>
                  <a:cubicBezTo>
                    <a:pt x="5340" y="1561"/>
                    <a:pt x="3128" y="4659"/>
                    <a:pt x="-854" y="5986"/>
                  </a:cubicBezTo>
                  <a:cubicBezTo>
                    <a:pt x="-10146" y="9525"/>
                    <a:pt x="-11473" y="9525"/>
                    <a:pt x="-11473" y="465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="" xmlns:a16="http://schemas.microsoft.com/office/drawing/2014/main" id="{B021A792-630C-4D02-A7D2-537405A35F3C}"/>
                </a:ext>
              </a:extLst>
            </p:cNvPr>
            <p:cNvSpPr/>
            <p:nvPr/>
          </p:nvSpPr>
          <p:spPr>
            <a:xfrm flipV="1">
              <a:off x="8148975" y="5251900"/>
              <a:ext cx="7260" cy="8849"/>
            </a:xfrm>
            <a:custGeom>
              <a:avLst/>
              <a:gdLst>
                <a:gd name="connsiteX0" fmla="*/ -11455 w 7260"/>
                <a:gd name="connsiteY0" fmla="*/ 1993 h 8849"/>
                <a:gd name="connsiteX1" fmla="*/ -6588 w 7260"/>
                <a:gd name="connsiteY1" fmla="*/ -2432 h 8849"/>
                <a:gd name="connsiteX2" fmla="*/ -4819 w 7260"/>
                <a:gd name="connsiteY2" fmla="*/ 1993 h 8849"/>
                <a:gd name="connsiteX3" fmla="*/ -9686 w 7260"/>
                <a:gd name="connsiteY3" fmla="*/ 6417 h 8849"/>
                <a:gd name="connsiteX4" fmla="*/ -11455 w 7260"/>
                <a:gd name="connsiteY4" fmla="*/ 1993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455" y="1993"/>
                  </a:moveTo>
                  <a:cubicBezTo>
                    <a:pt x="-11455" y="-220"/>
                    <a:pt x="-9243" y="-2432"/>
                    <a:pt x="-6588" y="-2432"/>
                  </a:cubicBezTo>
                  <a:cubicBezTo>
                    <a:pt x="-4376" y="-2432"/>
                    <a:pt x="-3491" y="-220"/>
                    <a:pt x="-4819" y="1993"/>
                  </a:cubicBezTo>
                  <a:cubicBezTo>
                    <a:pt x="-6146" y="4647"/>
                    <a:pt x="-8358" y="6417"/>
                    <a:pt x="-9686" y="6417"/>
                  </a:cubicBezTo>
                  <a:cubicBezTo>
                    <a:pt x="-10570" y="6417"/>
                    <a:pt x="-11455" y="4647"/>
                    <a:pt x="-11455" y="199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="" xmlns:a16="http://schemas.microsoft.com/office/drawing/2014/main" id="{B7DCB6FE-8B7F-4D01-BACC-C7BC65147C2A}"/>
                </a:ext>
              </a:extLst>
            </p:cNvPr>
            <p:cNvSpPr/>
            <p:nvPr/>
          </p:nvSpPr>
          <p:spPr>
            <a:xfrm flipV="1">
              <a:off x="8124442" y="5256570"/>
              <a:ext cx="17796" cy="18923"/>
            </a:xfrm>
            <a:custGeom>
              <a:avLst/>
              <a:gdLst>
                <a:gd name="connsiteX0" fmla="*/ -7678 w 17796"/>
                <a:gd name="connsiteY0" fmla="*/ 11894 h 18923"/>
                <a:gd name="connsiteX1" fmla="*/ 286 w 17796"/>
                <a:gd name="connsiteY1" fmla="*/ -937 h 18923"/>
                <a:gd name="connsiteX2" fmla="*/ 6038 w 17796"/>
                <a:gd name="connsiteY2" fmla="*/ 10124 h 18923"/>
                <a:gd name="connsiteX3" fmla="*/ -7678 w 17796"/>
                <a:gd name="connsiteY3" fmla="*/ 11894 h 1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96" h="18923">
                  <a:moveTo>
                    <a:pt x="-7678" y="11894"/>
                  </a:moveTo>
                  <a:cubicBezTo>
                    <a:pt x="-15643" y="3930"/>
                    <a:pt x="-9891" y="-6246"/>
                    <a:pt x="286" y="-937"/>
                  </a:cubicBezTo>
                  <a:cubicBezTo>
                    <a:pt x="4710" y="1718"/>
                    <a:pt x="7365" y="6585"/>
                    <a:pt x="6038" y="10124"/>
                  </a:cubicBezTo>
                  <a:cubicBezTo>
                    <a:pt x="2940" y="18088"/>
                    <a:pt x="-1042" y="18531"/>
                    <a:pt x="-7678" y="1189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="" xmlns:a16="http://schemas.microsoft.com/office/drawing/2014/main" id="{CC572298-27A4-4EC4-8293-7BE7F86E1647}"/>
                </a:ext>
              </a:extLst>
            </p:cNvPr>
            <p:cNvSpPr/>
            <p:nvPr/>
          </p:nvSpPr>
          <p:spPr>
            <a:xfrm flipV="1">
              <a:off x="8104771" y="5274720"/>
              <a:ext cx="16778" cy="15186"/>
            </a:xfrm>
            <a:custGeom>
              <a:avLst/>
              <a:gdLst>
                <a:gd name="connsiteX0" fmla="*/ 2300 w 16778"/>
                <a:gd name="connsiteY0" fmla="*/ 10419 h 15186"/>
                <a:gd name="connsiteX1" fmla="*/ -4780 w 16778"/>
                <a:gd name="connsiteY1" fmla="*/ 7322 h 15186"/>
                <a:gd name="connsiteX2" fmla="*/ -7877 w 16778"/>
                <a:gd name="connsiteY2" fmla="*/ -1527 h 15186"/>
                <a:gd name="connsiteX3" fmla="*/ 4954 w 16778"/>
                <a:gd name="connsiteY3" fmla="*/ 9534 h 15186"/>
                <a:gd name="connsiteX4" fmla="*/ 2300 w 16778"/>
                <a:gd name="connsiteY4" fmla="*/ 10419 h 1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78" h="15186">
                  <a:moveTo>
                    <a:pt x="2300" y="10419"/>
                  </a:moveTo>
                  <a:cubicBezTo>
                    <a:pt x="1857" y="7322"/>
                    <a:pt x="-1240" y="5994"/>
                    <a:pt x="-4780" y="7322"/>
                  </a:cubicBezTo>
                  <a:cubicBezTo>
                    <a:pt x="-11416" y="9976"/>
                    <a:pt x="-14071" y="2455"/>
                    <a:pt x="-7877" y="-1527"/>
                  </a:cubicBezTo>
                  <a:cubicBezTo>
                    <a:pt x="-2125" y="-5067"/>
                    <a:pt x="7609" y="3340"/>
                    <a:pt x="4954" y="9534"/>
                  </a:cubicBezTo>
                  <a:cubicBezTo>
                    <a:pt x="3185" y="13516"/>
                    <a:pt x="2300" y="13958"/>
                    <a:pt x="2300" y="1041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="" xmlns:a16="http://schemas.microsoft.com/office/drawing/2014/main" id="{31AB40C4-2DA6-4578-B7D4-8F51B51D1F50}"/>
                </a:ext>
              </a:extLst>
            </p:cNvPr>
            <p:cNvSpPr/>
            <p:nvPr/>
          </p:nvSpPr>
          <p:spPr>
            <a:xfrm flipV="1">
              <a:off x="8075824" y="5285931"/>
              <a:ext cx="27458" cy="26870"/>
            </a:xfrm>
            <a:custGeom>
              <a:avLst/>
              <a:gdLst>
                <a:gd name="connsiteX0" fmla="*/ 1207 w 27458"/>
                <a:gd name="connsiteY0" fmla="*/ 22296 h 26870"/>
                <a:gd name="connsiteX1" fmla="*/ -7199 w 27458"/>
                <a:gd name="connsiteY1" fmla="*/ -2039 h 26870"/>
                <a:gd name="connsiteX2" fmla="*/ -3217 w 27458"/>
                <a:gd name="connsiteY2" fmla="*/ 4597 h 26870"/>
                <a:gd name="connsiteX3" fmla="*/ 3862 w 27458"/>
                <a:gd name="connsiteY3" fmla="*/ 6810 h 26870"/>
                <a:gd name="connsiteX4" fmla="*/ 14923 w 27458"/>
                <a:gd name="connsiteY4" fmla="*/ 12562 h 26870"/>
                <a:gd name="connsiteX5" fmla="*/ 1207 w 27458"/>
                <a:gd name="connsiteY5" fmla="*/ 22296 h 2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58" h="26870">
                  <a:moveTo>
                    <a:pt x="1207" y="22296"/>
                  </a:moveTo>
                  <a:cubicBezTo>
                    <a:pt x="-8526" y="17871"/>
                    <a:pt x="-16491" y="-5136"/>
                    <a:pt x="-7199" y="-2039"/>
                  </a:cubicBezTo>
                  <a:cubicBezTo>
                    <a:pt x="-4544" y="-712"/>
                    <a:pt x="-2775" y="1943"/>
                    <a:pt x="-3217" y="4597"/>
                  </a:cubicBezTo>
                  <a:cubicBezTo>
                    <a:pt x="-3659" y="6810"/>
                    <a:pt x="-562" y="8137"/>
                    <a:pt x="3862" y="6810"/>
                  </a:cubicBezTo>
                  <a:cubicBezTo>
                    <a:pt x="8729" y="5482"/>
                    <a:pt x="13154" y="7695"/>
                    <a:pt x="14923" y="12562"/>
                  </a:cubicBezTo>
                  <a:cubicBezTo>
                    <a:pt x="18906" y="23180"/>
                    <a:pt x="12711" y="27605"/>
                    <a:pt x="1207" y="2229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="" xmlns:a16="http://schemas.microsoft.com/office/drawing/2014/main" id="{83928A92-3F24-4E78-BE98-6B78E09D2504}"/>
                </a:ext>
              </a:extLst>
            </p:cNvPr>
            <p:cNvSpPr/>
            <p:nvPr/>
          </p:nvSpPr>
          <p:spPr>
            <a:xfrm flipV="1">
              <a:off x="7548728" y="5831512"/>
              <a:ext cx="10298" cy="8849"/>
            </a:xfrm>
            <a:custGeom>
              <a:avLst/>
              <a:gdLst>
                <a:gd name="connsiteX0" fmla="*/ -9513 w 10298"/>
                <a:gd name="connsiteY0" fmla="*/ 3434 h 8849"/>
                <a:gd name="connsiteX1" fmla="*/ -7743 w 10298"/>
                <a:gd name="connsiteY1" fmla="*/ -991 h 8849"/>
                <a:gd name="connsiteX2" fmla="*/ -664 w 10298"/>
                <a:gd name="connsiteY2" fmla="*/ 3434 h 8849"/>
                <a:gd name="connsiteX3" fmla="*/ -2433 w 10298"/>
                <a:gd name="connsiteY3" fmla="*/ 7858 h 8849"/>
                <a:gd name="connsiteX4" fmla="*/ -9513 w 10298"/>
                <a:gd name="connsiteY4" fmla="*/ 3434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8" h="8849">
                  <a:moveTo>
                    <a:pt x="-9513" y="3434"/>
                  </a:moveTo>
                  <a:cubicBezTo>
                    <a:pt x="-10840" y="1221"/>
                    <a:pt x="-10398" y="-991"/>
                    <a:pt x="-7743" y="-991"/>
                  </a:cubicBezTo>
                  <a:cubicBezTo>
                    <a:pt x="-5531" y="-991"/>
                    <a:pt x="-1991" y="1221"/>
                    <a:pt x="-664" y="3434"/>
                  </a:cubicBezTo>
                  <a:cubicBezTo>
                    <a:pt x="664" y="6088"/>
                    <a:pt x="221" y="7858"/>
                    <a:pt x="-2433" y="7858"/>
                  </a:cubicBezTo>
                  <a:cubicBezTo>
                    <a:pt x="-4646" y="7858"/>
                    <a:pt x="-8185" y="6088"/>
                    <a:pt x="-9513" y="343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="" xmlns:a16="http://schemas.microsoft.com/office/drawing/2014/main" id="{E65A94BC-A767-4B70-ABB4-778BDED00576}"/>
                </a:ext>
              </a:extLst>
            </p:cNvPr>
            <p:cNvSpPr/>
            <p:nvPr/>
          </p:nvSpPr>
          <p:spPr>
            <a:xfrm flipV="1">
              <a:off x="7533967" y="5840453"/>
              <a:ext cx="6919" cy="11409"/>
            </a:xfrm>
            <a:custGeom>
              <a:avLst/>
              <a:gdLst>
                <a:gd name="connsiteX0" fmla="*/ -10204 w 6919"/>
                <a:gd name="connsiteY0" fmla="*/ 6554 h 11409"/>
                <a:gd name="connsiteX1" fmla="*/ -5780 w 6919"/>
                <a:gd name="connsiteY1" fmla="*/ -525 h 11409"/>
                <a:gd name="connsiteX2" fmla="*/ -4010 w 6919"/>
                <a:gd name="connsiteY2" fmla="*/ 3457 h 11409"/>
                <a:gd name="connsiteX3" fmla="*/ -10204 w 6919"/>
                <a:gd name="connsiteY3" fmla="*/ 6554 h 1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11409">
                  <a:moveTo>
                    <a:pt x="-10204" y="6554"/>
                  </a:moveTo>
                  <a:cubicBezTo>
                    <a:pt x="-10204" y="3900"/>
                    <a:pt x="-8434" y="802"/>
                    <a:pt x="-5780" y="-525"/>
                  </a:cubicBezTo>
                  <a:cubicBezTo>
                    <a:pt x="-3125" y="-1852"/>
                    <a:pt x="-2682" y="-82"/>
                    <a:pt x="-4010" y="3457"/>
                  </a:cubicBezTo>
                  <a:cubicBezTo>
                    <a:pt x="-7107" y="11421"/>
                    <a:pt x="-10204" y="12749"/>
                    <a:pt x="-10204" y="655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="" xmlns:a16="http://schemas.microsoft.com/office/drawing/2014/main" id="{D7E0BC2B-B090-4C38-9B7A-084F8C3256EB}"/>
                </a:ext>
              </a:extLst>
            </p:cNvPr>
            <p:cNvSpPr/>
            <p:nvPr/>
          </p:nvSpPr>
          <p:spPr>
            <a:xfrm flipV="1">
              <a:off x="3277583" y="4906788"/>
              <a:ext cx="818535" cy="205578"/>
            </a:xfrm>
            <a:custGeom>
              <a:avLst/>
              <a:gdLst>
                <a:gd name="connsiteX0" fmla="*/ 15327 w 818535"/>
                <a:gd name="connsiteY0" fmla="*/ 198109 h 205578"/>
                <a:gd name="connsiteX1" fmla="*/ 6478 w 818535"/>
                <a:gd name="connsiteY1" fmla="*/ 193684 h 205578"/>
                <a:gd name="connsiteX2" fmla="*/ -2372 w 818535"/>
                <a:gd name="connsiteY2" fmla="*/ 189260 h 205578"/>
                <a:gd name="connsiteX3" fmla="*/ 23733 w 818535"/>
                <a:gd name="connsiteY3" fmla="*/ 168465 h 205578"/>
                <a:gd name="connsiteX4" fmla="*/ 37007 w 818535"/>
                <a:gd name="connsiteY4" fmla="*/ 163155 h 205578"/>
                <a:gd name="connsiteX5" fmla="*/ 72403 w 818535"/>
                <a:gd name="connsiteY5" fmla="*/ 151651 h 205578"/>
                <a:gd name="connsiteX6" fmla="*/ 81694 w 818535"/>
                <a:gd name="connsiteY6" fmla="*/ 146784 h 205578"/>
                <a:gd name="connsiteX7" fmla="*/ 88774 w 818535"/>
                <a:gd name="connsiteY7" fmla="*/ 140590 h 205578"/>
                <a:gd name="connsiteX8" fmla="*/ 93198 w 818535"/>
                <a:gd name="connsiteY8" fmla="*/ 136608 h 205578"/>
                <a:gd name="connsiteX9" fmla="*/ 118860 w 818535"/>
                <a:gd name="connsiteY9" fmla="*/ 125547 h 205578"/>
                <a:gd name="connsiteX10" fmla="*/ 138328 w 818535"/>
                <a:gd name="connsiteY10" fmla="*/ 121122 h 205578"/>
                <a:gd name="connsiteX11" fmla="*/ 165760 w 818535"/>
                <a:gd name="connsiteY11" fmla="*/ 111831 h 205578"/>
                <a:gd name="connsiteX12" fmla="*/ 183901 w 818535"/>
                <a:gd name="connsiteY12" fmla="*/ 106964 h 205578"/>
                <a:gd name="connsiteX13" fmla="*/ 190095 w 818535"/>
                <a:gd name="connsiteY13" fmla="*/ 109619 h 205578"/>
                <a:gd name="connsiteX14" fmla="*/ 200271 w 818535"/>
                <a:gd name="connsiteY14" fmla="*/ 108734 h 205578"/>
                <a:gd name="connsiteX15" fmla="*/ 220182 w 818535"/>
                <a:gd name="connsiteY15" fmla="*/ 103867 h 205578"/>
                <a:gd name="connsiteX16" fmla="*/ 237437 w 818535"/>
                <a:gd name="connsiteY16" fmla="*/ 101212 h 205578"/>
                <a:gd name="connsiteX17" fmla="*/ 243632 w 818535"/>
                <a:gd name="connsiteY17" fmla="*/ 93248 h 205578"/>
                <a:gd name="connsiteX18" fmla="*/ 251153 w 818535"/>
                <a:gd name="connsiteY18" fmla="*/ 93248 h 205578"/>
                <a:gd name="connsiteX19" fmla="*/ 255135 w 818535"/>
                <a:gd name="connsiteY19" fmla="*/ 95018 h 205578"/>
                <a:gd name="connsiteX20" fmla="*/ 267524 w 818535"/>
                <a:gd name="connsiteY20" fmla="*/ 97672 h 205578"/>
                <a:gd name="connsiteX21" fmla="*/ 270621 w 818535"/>
                <a:gd name="connsiteY21" fmla="*/ 95018 h 205578"/>
                <a:gd name="connsiteX22" fmla="*/ 281682 w 818535"/>
                <a:gd name="connsiteY22" fmla="*/ 88381 h 205578"/>
                <a:gd name="connsiteX23" fmla="*/ 297611 w 818535"/>
                <a:gd name="connsiteY23" fmla="*/ 83956 h 205578"/>
                <a:gd name="connsiteX24" fmla="*/ 323273 w 818535"/>
                <a:gd name="connsiteY24" fmla="*/ 83514 h 205578"/>
                <a:gd name="connsiteX25" fmla="*/ 315751 w 818535"/>
                <a:gd name="connsiteY25" fmla="*/ 85284 h 205578"/>
                <a:gd name="connsiteX26" fmla="*/ 310442 w 818535"/>
                <a:gd name="connsiteY26" fmla="*/ 87496 h 205578"/>
                <a:gd name="connsiteX27" fmla="*/ 328582 w 818535"/>
                <a:gd name="connsiteY27" fmla="*/ 82187 h 205578"/>
                <a:gd name="connsiteX28" fmla="*/ 336104 w 818535"/>
                <a:gd name="connsiteY28" fmla="*/ 75992 h 205578"/>
                <a:gd name="connsiteX29" fmla="*/ 358227 w 818535"/>
                <a:gd name="connsiteY29" fmla="*/ 72010 h 205578"/>
                <a:gd name="connsiteX30" fmla="*/ 390083 w 818535"/>
                <a:gd name="connsiteY30" fmla="*/ 71125 h 205578"/>
                <a:gd name="connsiteX31" fmla="*/ 400702 w 818535"/>
                <a:gd name="connsiteY31" fmla="*/ 71568 h 205578"/>
                <a:gd name="connsiteX32" fmla="*/ 397605 w 818535"/>
                <a:gd name="connsiteY32" fmla="*/ 65373 h 205578"/>
                <a:gd name="connsiteX33" fmla="*/ 408666 w 818535"/>
                <a:gd name="connsiteY33" fmla="*/ 61834 h 205578"/>
                <a:gd name="connsiteX34" fmla="*/ 431231 w 818535"/>
                <a:gd name="connsiteY34" fmla="*/ 56524 h 205578"/>
                <a:gd name="connsiteX35" fmla="*/ 451584 w 818535"/>
                <a:gd name="connsiteY35" fmla="*/ 50330 h 205578"/>
                <a:gd name="connsiteX36" fmla="*/ 471052 w 818535"/>
                <a:gd name="connsiteY36" fmla="*/ 47675 h 205578"/>
                <a:gd name="connsiteX37" fmla="*/ 476804 w 818535"/>
                <a:gd name="connsiteY37" fmla="*/ 47233 h 205578"/>
                <a:gd name="connsiteX38" fmla="*/ 479901 w 818535"/>
                <a:gd name="connsiteY38" fmla="*/ 43251 h 205578"/>
                <a:gd name="connsiteX39" fmla="*/ 499811 w 818535"/>
                <a:gd name="connsiteY39" fmla="*/ 43251 h 205578"/>
                <a:gd name="connsiteX40" fmla="*/ 511757 w 818535"/>
                <a:gd name="connsiteY40" fmla="*/ 42808 h 205578"/>
                <a:gd name="connsiteX41" fmla="*/ 524588 w 818535"/>
                <a:gd name="connsiteY41" fmla="*/ 43693 h 205578"/>
                <a:gd name="connsiteX42" fmla="*/ 528570 w 818535"/>
                <a:gd name="connsiteY42" fmla="*/ 45463 h 205578"/>
                <a:gd name="connsiteX43" fmla="*/ 547153 w 818535"/>
                <a:gd name="connsiteY43" fmla="*/ 40154 h 205578"/>
                <a:gd name="connsiteX44" fmla="*/ 572373 w 818535"/>
                <a:gd name="connsiteY44" fmla="*/ 33074 h 205578"/>
                <a:gd name="connsiteX45" fmla="*/ 603787 w 818535"/>
                <a:gd name="connsiteY45" fmla="*/ 25553 h 205578"/>
                <a:gd name="connsiteX46" fmla="*/ 642723 w 818535"/>
                <a:gd name="connsiteY46" fmla="*/ 23783 h 205578"/>
                <a:gd name="connsiteX47" fmla="*/ 659536 w 818535"/>
                <a:gd name="connsiteY47" fmla="*/ 26438 h 205578"/>
                <a:gd name="connsiteX48" fmla="*/ 695817 w 818535"/>
                <a:gd name="connsiteY48" fmla="*/ 21571 h 205578"/>
                <a:gd name="connsiteX49" fmla="*/ 709976 w 818535"/>
                <a:gd name="connsiteY49" fmla="*/ 19801 h 205578"/>
                <a:gd name="connsiteX50" fmla="*/ 721037 w 818535"/>
                <a:gd name="connsiteY50" fmla="*/ 16261 h 205578"/>
                <a:gd name="connsiteX51" fmla="*/ 718825 w 818535"/>
                <a:gd name="connsiteY51" fmla="*/ 14491 h 205578"/>
                <a:gd name="connsiteX52" fmla="*/ 716612 w 818535"/>
                <a:gd name="connsiteY52" fmla="*/ 12722 h 205578"/>
                <a:gd name="connsiteX53" fmla="*/ 730328 w 818535"/>
                <a:gd name="connsiteY53" fmla="*/ 9182 h 205578"/>
                <a:gd name="connsiteX54" fmla="*/ 740947 w 818535"/>
                <a:gd name="connsiteY54" fmla="*/ 6970 h 205578"/>
                <a:gd name="connsiteX55" fmla="*/ 748911 w 818535"/>
                <a:gd name="connsiteY55" fmla="*/ 7412 h 205578"/>
                <a:gd name="connsiteX56" fmla="*/ 761742 w 818535"/>
                <a:gd name="connsiteY56" fmla="*/ 7412 h 205578"/>
                <a:gd name="connsiteX57" fmla="*/ 782095 w 818535"/>
                <a:gd name="connsiteY57" fmla="*/ 1660 h 205578"/>
                <a:gd name="connsiteX58" fmla="*/ 801121 w 818535"/>
                <a:gd name="connsiteY58" fmla="*/ -2322 h 205578"/>
                <a:gd name="connsiteX59" fmla="*/ 816164 w 818535"/>
                <a:gd name="connsiteY59" fmla="*/ 7412 h 205578"/>
                <a:gd name="connsiteX60" fmla="*/ 797139 w 818535"/>
                <a:gd name="connsiteY60" fmla="*/ 10952 h 205578"/>
                <a:gd name="connsiteX61" fmla="*/ 773689 w 818535"/>
                <a:gd name="connsiteY61" fmla="*/ 18916 h 205578"/>
                <a:gd name="connsiteX62" fmla="*/ 767052 w 818535"/>
                <a:gd name="connsiteY62" fmla="*/ 21571 h 205578"/>
                <a:gd name="connsiteX63" fmla="*/ 744929 w 818535"/>
                <a:gd name="connsiteY63" fmla="*/ 29535 h 205578"/>
                <a:gd name="connsiteX64" fmla="*/ 742717 w 818535"/>
                <a:gd name="connsiteY64" fmla="*/ 31305 h 205578"/>
                <a:gd name="connsiteX65" fmla="*/ 707321 w 818535"/>
                <a:gd name="connsiteY65" fmla="*/ 34844 h 205578"/>
                <a:gd name="connsiteX66" fmla="*/ 689180 w 818535"/>
                <a:gd name="connsiteY66" fmla="*/ 37056 h 205578"/>
                <a:gd name="connsiteX67" fmla="*/ 659536 w 818535"/>
                <a:gd name="connsiteY67" fmla="*/ 38826 h 205578"/>
                <a:gd name="connsiteX68" fmla="*/ 643608 w 818535"/>
                <a:gd name="connsiteY68" fmla="*/ 38384 h 205578"/>
                <a:gd name="connsiteX69" fmla="*/ 628122 w 818535"/>
                <a:gd name="connsiteY69" fmla="*/ 40154 h 205578"/>
                <a:gd name="connsiteX70" fmla="*/ 595823 w 818535"/>
                <a:gd name="connsiteY70" fmla="*/ 41481 h 205578"/>
                <a:gd name="connsiteX71" fmla="*/ 590514 w 818535"/>
                <a:gd name="connsiteY71" fmla="*/ 45021 h 205578"/>
                <a:gd name="connsiteX72" fmla="*/ 581222 w 818535"/>
                <a:gd name="connsiteY72" fmla="*/ 52100 h 205578"/>
                <a:gd name="connsiteX73" fmla="*/ 564409 w 818535"/>
                <a:gd name="connsiteY73" fmla="*/ 56082 h 205578"/>
                <a:gd name="connsiteX74" fmla="*/ 550693 w 818535"/>
                <a:gd name="connsiteY74" fmla="*/ 56524 h 205578"/>
                <a:gd name="connsiteX75" fmla="*/ 538747 w 818535"/>
                <a:gd name="connsiteY75" fmla="*/ 60064 h 205578"/>
                <a:gd name="connsiteX76" fmla="*/ 532995 w 818535"/>
                <a:gd name="connsiteY76" fmla="*/ 61391 h 205578"/>
                <a:gd name="connsiteX77" fmla="*/ 526358 w 818535"/>
                <a:gd name="connsiteY77" fmla="*/ 60949 h 205578"/>
                <a:gd name="connsiteX78" fmla="*/ 516182 w 818535"/>
                <a:gd name="connsiteY78" fmla="*/ 63604 h 205578"/>
                <a:gd name="connsiteX79" fmla="*/ 498041 w 818535"/>
                <a:gd name="connsiteY79" fmla="*/ 70240 h 205578"/>
                <a:gd name="connsiteX80" fmla="*/ 476361 w 818535"/>
                <a:gd name="connsiteY80" fmla="*/ 73338 h 205578"/>
                <a:gd name="connsiteX81" fmla="*/ 467955 w 818535"/>
                <a:gd name="connsiteY81" fmla="*/ 73338 h 205578"/>
                <a:gd name="connsiteX82" fmla="*/ 442292 w 818535"/>
                <a:gd name="connsiteY82" fmla="*/ 74222 h 205578"/>
                <a:gd name="connsiteX83" fmla="*/ 432116 w 818535"/>
                <a:gd name="connsiteY83" fmla="*/ 69798 h 205578"/>
                <a:gd name="connsiteX84" fmla="*/ 431231 w 818535"/>
                <a:gd name="connsiteY84" fmla="*/ 74665 h 205578"/>
                <a:gd name="connsiteX85" fmla="*/ 425922 w 818535"/>
                <a:gd name="connsiteY85" fmla="*/ 76877 h 205578"/>
                <a:gd name="connsiteX86" fmla="*/ 411321 w 818535"/>
                <a:gd name="connsiteY86" fmla="*/ 78204 h 205578"/>
                <a:gd name="connsiteX87" fmla="*/ 384774 w 818535"/>
                <a:gd name="connsiteY87" fmla="*/ 78647 h 205578"/>
                <a:gd name="connsiteX88" fmla="*/ 375040 w 818535"/>
                <a:gd name="connsiteY88" fmla="*/ 76877 h 205578"/>
                <a:gd name="connsiteX89" fmla="*/ 364863 w 818535"/>
                <a:gd name="connsiteY89" fmla="*/ 79532 h 205578"/>
                <a:gd name="connsiteX90" fmla="*/ 375040 w 818535"/>
                <a:gd name="connsiteY90" fmla="*/ 83514 h 205578"/>
                <a:gd name="connsiteX91" fmla="*/ 384774 w 818535"/>
                <a:gd name="connsiteY91" fmla="*/ 83514 h 205578"/>
                <a:gd name="connsiteX92" fmla="*/ 374155 w 818535"/>
                <a:gd name="connsiteY92" fmla="*/ 87938 h 205578"/>
                <a:gd name="connsiteX93" fmla="*/ 357342 w 818535"/>
                <a:gd name="connsiteY93" fmla="*/ 87054 h 205578"/>
                <a:gd name="connsiteX94" fmla="*/ 354245 w 818535"/>
                <a:gd name="connsiteY94" fmla="*/ 90151 h 205578"/>
                <a:gd name="connsiteX95" fmla="*/ 348935 w 818535"/>
                <a:gd name="connsiteY95" fmla="*/ 89708 h 205578"/>
                <a:gd name="connsiteX96" fmla="*/ 344068 w 818535"/>
                <a:gd name="connsiteY96" fmla="*/ 88823 h 205578"/>
                <a:gd name="connsiteX97" fmla="*/ 343626 w 818535"/>
                <a:gd name="connsiteY97" fmla="*/ 96787 h 205578"/>
                <a:gd name="connsiteX98" fmla="*/ 323715 w 818535"/>
                <a:gd name="connsiteY98" fmla="*/ 98115 h 205578"/>
                <a:gd name="connsiteX99" fmla="*/ 302920 w 818535"/>
                <a:gd name="connsiteY99" fmla="*/ 105194 h 205578"/>
                <a:gd name="connsiteX100" fmla="*/ 294514 w 818535"/>
                <a:gd name="connsiteY100" fmla="*/ 107849 h 205578"/>
                <a:gd name="connsiteX101" fmla="*/ 289647 w 818535"/>
                <a:gd name="connsiteY101" fmla="*/ 109619 h 205578"/>
                <a:gd name="connsiteX102" fmla="*/ 285665 w 818535"/>
                <a:gd name="connsiteY102" fmla="*/ 111831 h 205578"/>
                <a:gd name="connsiteX103" fmla="*/ 278585 w 818535"/>
                <a:gd name="connsiteY103" fmla="*/ 113601 h 205578"/>
                <a:gd name="connsiteX104" fmla="*/ 270179 w 818535"/>
                <a:gd name="connsiteY104" fmla="*/ 115813 h 205578"/>
                <a:gd name="connsiteX105" fmla="*/ 260887 w 818535"/>
                <a:gd name="connsiteY105" fmla="*/ 118025 h 205578"/>
                <a:gd name="connsiteX106" fmla="*/ 249383 w 818535"/>
                <a:gd name="connsiteY106" fmla="*/ 122892 h 205578"/>
                <a:gd name="connsiteX107" fmla="*/ 240977 w 818535"/>
                <a:gd name="connsiteY107" fmla="*/ 126874 h 205578"/>
                <a:gd name="connsiteX108" fmla="*/ 231243 w 818535"/>
                <a:gd name="connsiteY108" fmla="*/ 130856 h 205578"/>
                <a:gd name="connsiteX109" fmla="*/ 179034 w 818535"/>
                <a:gd name="connsiteY109" fmla="*/ 139263 h 205578"/>
                <a:gd name="connsiteX110" fmla="*/ 154256 w 818535"/>
                <a:gd name="connsiteY110" fmla="*/ 142802 h 205578"/>
                <a:gd name="connsiteX111" fmla="*/ 132576 w 818535"/>
                <a:gd name="connsiteY111" fmla="*/ 152094 h 205578"/>
                <a:gd name="connsiteX112" fmla="*/ 111781 w 818535"/>
                <a:gd name="connsiteY112" fmla="*/ 162713 h 205578"/>
                <a:gd name="connsiteX113" fmla="*/ 87004 w 818535"/>
                <a:gd name="connsiteY113" fmla="*/ 170677 h 205578"/>
                <a:gd name="connsiteX114" fmla="*/ 55147 w 818535"/>
                <a:gd name="connsiteY114" fmla="*/ 179083 h 205578"/>
                <a:gd name="connsiteX115" fmla="*/ 51165 w 818535"/>
                <a:gd name="connsiteY115" fmla="*/ 179968 h 205578"/>
                <a:gd name="connsiteX116" fmla="*/ 32582 w 818535"/>
                <a:gd name="connsiteY116" fmla="*/ 186605 h 205578"/>
                <a:gd name="connsiteX117" fmla="*/ 18866 w 818535"/>
                <a:gd name="connsiteY117" fmla="*/ 195012 h 205578"/>
                <a:gd name="connsiteX118" fmla="*/ 17539 w 818535"/>
                <a:gd name="connsiteY118" fmla="*/ 202533 h 205578"/>
                <a:gd name="connsiteX119" fmla="*/ 15327 w 818535"/>
                <a:gd name="connsiteY119" fmla="*/ 198109 h 205578"/>
                <a:gd name="connsiteX120" fmla="*/ 584762 w 818535"/>
                <a:gd name="connsiteY120" fmla="*/ 36614 h 205578"/>
                <a:gd name="connsiteX121" fmla="*/ 580780 w 818535"/>
                <a:gd name="connsiteY121" fmla="*/ 29977 h 205578"/>
                <a:gd name="connsiteX122" fmla="*/ 577240 w 818535"/>
                <a:gd name="connsiteY122" fmla="*/ 36614 h 205578"/>
                <a:gd name="connsiteX123" fmla="*/ 580780 w 818535"/>
                <a:gd name="connsiteY123" fmla="*/ 43251 h 205578"/>
                <a:gd name="connsiteX124" fmla="*/ 584762 w 818535"/>
                <a:gd name="connsiteY124" fmla="*/ 36614 h 205578"/>
                <a:gd name="connsiteX125" fmla="*/ 707763 w 818535"/>
                <a:gd name="connsiteY125" fmla="*/ 29977 h 205578"/>
                <a:gd name="connsiteX126" fmla="*/ 705994 w 818535"/>
                <a:gd name="connsiteY126" fmla="*/ 25553 h 205578"/>
                <a:gd name="connsiteX127" fmla="*/ 701127 w 818535"/>
                <a:gd name="connsiteY127" fmla="*/ 29977 h 205578"/>
                <a:gd name="connsiteX128" fmla="*/ 702896 w 818535"/>
                <a:gd name="connsiteY128" fmla="*/ 34402 h 205578"/>
                <a:gd name="connsiteX129" fmla="*/ 707763 w 818535"/>
                <a:gd name="connsiteY129" fmla="*/ 29977 h 20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818535" h="205578">
                  <a:moveTo>
                    <a:pt x="15327" y="198109"/>
                  </a:moveTo>
                  <a:cubicBezTo>
                    <a:pt x="15327" y="195897"/>
                    <a:pt x="11345" y="193684"/>
                    <a:pt x="6478" y="193684"/>
                  </a:cubicBezTo>
                  <a:cubicBezTo>
                    <a:pt x="1611" y="193684"/>
                    <a:pt x="-2372" y="191915"/>
                    <a:pt x="-2372" y="189260"/>
                  </a:cubicBezTo>
                  <a:cubicBezTo>
                    <a:pt x="-2372" y="181296"/>
                    <a:pt x="13114" y="169350"/>
                    <a:pt x="23733" y="168465"/>
                  </a:cubicBezTo>
                  <a:cubicBezTo>
                    <a:pt x="29485" y="168022"/>
                    <a:pt x="35679" y="165810"/>
                    <a:pt x="37007" y="163155"/>
                  </a:cubicBezTo>
                  <a:cubicBezTo>
                    <a:pt x="41431" y="156518"/>
                    <a:pt x="62226" y="149439"/>
                    <a:pt x="72403" y="151651"/>
                  </a:cubicBezTo>
                  <a:cubicBezTo>
                    <a:pt x="78597" y="152536"/>
                    <a:pt x="81694" y="151209"/>
                    <a:pt x="81694" y="146784"/>
                  </a:cubicBezTo>
                  <a:cubicBezTo>
                    <a:pt x="81694" y="143245"/>
                    <a:pt x="84791" y="140590"/>
                    <a:pt x="88774" y="140590"/>
                  </a:cubicBezTo>
                  <a:cubicBezTo>
                    <a:pt x="92313" y="140590"/>
                    <a:pt x="94525" y="138820"/>
                    <a:pt x="93198" y="136608"/>
                  </a:cubicBezTo>
                  <a:cubicBezTo>
                    <a:pt x="90101" y="131741"/>
                    <a:pt x="110896" y="122450"/>
                    <a:pt x="118860" y="125547"/>
                  </a:cubicBezTo>
                  <a:cubicBezTo>
                    <a:pt x="122400" y="126874"/>
                    <a:pt x="131249" y="125104"/>
                    <a:pt x="138328" y="121122"/>
                  </a:cubicBezTo>
                  <a:cubicBezTo>
                    <a:pt x="145407" y="117583"/>
                    <a:pt x="157796" y="113158"/>
                    <a:pt x="165760" y="111831"/>
                  </a:cubicBezTo>
                  <a:cubicBezTo>
                    <a:pt x="174167" y="110503"/>
                    <a:pt x="182131" y="108291"/>
                    <a:pt x="183901" y="106964"/>
                  </a:cubicBezTo>
                  <a:cubicBezTo>
                    <a:pt x="185670" y="106079"/>
                    <a:pt x="188325" y="106964"/>
                    <a:pt x="190095" y="109619"/>
                  </a:cubicBezTo>
                  <a:cubicBezTo>
                    <a:pt x="194077" y="115813"/>
                    <a:pt x="201599" y="115370"/>
                    <a:pt x="200271" y="108734"/>
                  </a:cubicBezTo>
                  <a:cubicBezTo>
                    <a:pt x="199386" y="105636"/>
                    <a:pt x="206466" y="103867"/>
                    <a:pt x="220182" y="103867"/>
                  </a:cubicBezTo>
                  <a:cubicBezTo>
                    <a:pt x="232128" y="103867"/>
                    <a:pt x="239650" y="102539"/>
                    <a:pt x="237437" y="101212"/>
                  </a:cubicBezTo>
                  <a:cubicBezTo>
                    <a:pt x="234783" y="99885"/>
                    <a:pt x="237437" y="96345"/>
                    <a:pt x="243632" y="93248"/>
                  </a:cubicBezTo>
                  <a:cubicBezTo>
                    <a:pt x="250711" y="90151"/>
                    <a:pt x="253366" y="89708"/>
                    <a:pt x="251153" y="93248"/>
                  </a:cubicBezTo>
                  <a:cubicBezTo>
                    <a:pt x="249383" y="95903"/>
                    <a:pt x="251153" y="96787"/>
                    <a:pt x="255135" y="95018"/>
                  </a:cubicBezTo>
                  <a:cubicBezTo>
                    <a:pt x="259117" y="93690"/>
                    <a:pt x="264427" y="95018"/>
                    <a:pt x="267524" y="97672"/>
                  </a:cubicBezTo>
                  <a:cubicBezTo>
                    <a:pt x="271949" y="101654"/>
                    <a:pt x="272833" y="101212"/>
                    <a:pt x="270621" y="95018"/>
                  </a:cubicBezTo>
                  <a:cubicBezTo>
                    <a:pt x="268409" y="88823"/>
                    <a:pt x="270179" y="87496"/>
                    <a:pt x="281682" y="88381"/>
                  </a:cubicBezTo>
                  <a:cubicBezTo>
                    <a:pt x="289647" y="88823"/>
                    <a:pt x="296283" y="87054"/>
                    <a:pt x="297611" y="83956"/>
                  </a:cubicBezTo>
                  <a:cubicBezTo>
                    <a:pt x="299823" y="77320"/>
                    <a:pt x="318848" y="76877"/>
                    <a:pt x="323273" y="83514"/>
                  </a:cubicBezTo>
                  <a:cubicBezTo>
                    <a:pt x="325043" y="87054"/>
                    <a:pt x="322830" y="87496"/>
                    <a:pt x="315751" y="85284"/>
                  </a:cubicBezTo>
                  <a:cubicBezTo>
                    <a:pt x="307345" y="82629"/>
                    <a:pt x="306017" y="83071"/>
                    <a:pt x="310442" y="87496"/>
                  </a:cubicBezTo>
                  <a:cubicBezTo>
                    <a:pt x="316636" y="94133"/>
                    <a:pt x="329910" y="90151"/>
                    <a:pt x="328582" y="82187"/>
                  </a:cubicBezTo>
                  <a:cubicBezTo>
                    <a:pt x="327697" y="79089"/>
                    <a:pt x="331237" y="76435"/>
                    <a:pt x="336104" y="75992"/>
                  </a:cubicBezTo>
                  <a:cubicBezTo>
                    <a:pt x="340971" y="75992"/>
                    <a:pt x="351147" y="74222"/>
                    <a:pt x="358227" y="72010"/>
                  </a:cubicBezTo>
                  <a:cubicBezTo>
                    <a:pt x="376367" y="67143"/>
                    <a:pt x="383889" y="66701"/>
                    <a:pt x="390083" y="71125"/>
                  </a:cubicBezTo>
                  <a:cubicBezTo>
                    <a:pt x="393180" y="73338"/>
                    <a:pt x="398047" y="73338"/>
                    <a:pt x="400702" y="71568"/>
                  </a:cubicBezTo>
                  <a:cubicBezTo>
                    <a:pt x="404684" y="69355"/>
                    <a:pt x="403799" y="67586"/>
                    <a:pt x="397605" y="65373"/>
                  </a:cubicBezTo>
                  <a:cubicBezTo>
                    <a:pt x="392295" y="63161"/>
                    <a:pt x="395835" y="61834"/>
                    <a:pt x="408666" y="61834"/>
                  </a:cubicBezTo>
                  <a:cubicBezTo>
                    <a:pt x="419285" y="61834"/>
                    <a:pt x="429461" y="59179"/>
                    <a:pt x="431231" y="56524"/>
                  </a:cubicBezTo>
                  <a:cubicBezTo>
                    <a:pt x="433001" y="53870"/>
                    <a:pt x="441850" y="50772"/>
                    <a:pt x="451584" y="50330"/>
                  </a:cubicBezTo>
                  <a:cubicBezTo>
                    <a:pt x="460875" y="49445"/>
                    <a:pt x="469724" y="48118"/>
                    <a:pt x="471052" y="47675"/>
                  </a:cubicBezTo>
                  <a:cubicBezTo>
                    <a:pt x="472379" y="47233"/>
                    <a:pt x="474591" y="46790"/>
                    <a:pt x="476804" y="47233"/>
                  </a:cubicBezTo>
                  <a:cubicBezTo>
                    <a:pt x="478573" y="47233"/>
                    <a:pt x="479901" y="45463"/>
                    <a:pt x="479901" y="43251"/>
                  </a:cubicBezTo>
                  <a:cubicBezTo>
                    <a:pt x="479901" y="37499"/>
                    <a:pt x="496271" y="37499"/>
                    <a:pt x="499811" y="43251"/>
                  </a:cubicBezTo>
                  <a:cubicBezTo>
                    <a:pt x="501581" y="46348"/>
                    <a:pt x="505563" y="45906"/>
                    <a:pt x="511757" y="42808"/>
                  </a:cubicBezTo>
                  <a:cubicBezTo>
                    <a:pt x="518837" y="38826"/>
                    <a:pt x="521934" y="39269"/>
                    <a:pt x="524588" y="43693"/>
                  </a:cubicBezTo>
                  <a:cubicBezTo>
                    <a:pt x="526801" y="47233"/>
                    <a:pt x="528570" y="48118"/>
                    <a:pt x="528570" y="45463"/>
                  </a:cubicBezTo>
                  <a:cubicBezTo>
                    <a:pt x="528570" y="43251"/>
                    <a:pt x="536977" y="40596"/>
                    <a:pt x="547153" y="40154"/>
                  </a:cubicBezTo>
                  <a:cubicBezTo>
                    <a:pt x="556887" y="39269"/>
                    <a:pt x="568391" y="36172"/>
                    <a:pt x="572373" y="33074"/>
                  </a:cubicBezTo>
                  <a:cubicBezTo>
                    <a:pt x="576355" y="29535"/>
                    <a:pt x="590514" y="26438"/>
                    <a:pt x="603787" y="25553"/>
                  </a:cubicBezTo>
                  <a:cubicBezTo>
                    <a:pt x="617061" y="25110"/>
                    <a:pt x="634759" y="24225"/>
                    <a:pt x="642723" y="23783"/>
                  </a:cubicBezTo>
                  <a:cubicBezTo>
                    <a:pt x="650687" y="23340"/>
                    <a:pt x="658651" y="24668"/>
                    <a:pt x="659536" y="26438"/>
                  </a:cubicBezTo>
                  <a:cubicBezTo>
                    <a:pt x="662191" y="30420"/>
                    <a:pt x="685641" y="27323"/>
                    <a:pt x="695817" y="21571"/>
                  </a:cubicBezTo>
                  <a:cubicBezTo>
                    <a:pt x="699357" y="19358"/>
                    <a:pt x="705994" y="18916"/>
                    <a:pt x="709976" y="19801"/>
                  </a:cubicBezTo>
                  <a:cubicBezTo>
                    <a:pt x="714400" y="21128"/>
                    <a:pt x="719267" y="19358"/>
                    <a:pt x="721037" y="16261"/>
                  </a:cubicBezTo>
                  <a:cubicBezTo>
                    <a:pt x="723692" y="12722"/>
                    <a:pt x="722807" y="11837"/>
                    <a:pt x="718825" y="14491"/>
                  </a:cubicBezTo>
                  <a:cubicBezTo>
                    <a:pt x="714843" y="17146"/>
                    <a:pt x="713958" y="16261"/>
                    <a:pt x="716612" y="12722"/>
                  </a:cubicBezTo>
                  <a:cubicBezTo>
                    <a:pt x="718382" y="9624"/>
                    <a:pt x="724577" y="7855"/>
                    <a:pt x="730328" y="9182"/>
                  </a:cubicBezTo>
                  <a:cubicBezTo>
                    <a:pt x="736080" y="10067"/>
                    <a:pt x="740947" y="9182"/>
                    <a:pt x="740947" y="6970"/>
                  </a:cubicBezTo>
                  <a:cubicBezTo>
                    <a:pt x="740947" y="4758"/>
                    <a:pt x="744487" y="5200"/>
                    <a:pt x="748911" y="7412"/>
                  </a:cubicBezTo>
                  <a:cubicBezTo>
                    <a:pt x="754663" y="10509"/>
                    <a:pt x="758645" y="10509"/>
                    <a:pt x="761742" y="7412"/>
                  </a:cubicBezTo>
                  <a:cubicBezTo>
                    <a:pt x="764397" y="4758"/>
                    <a:pt x="773689" y="2545"/>
                    <a:pt x="782095" y="1660"/>
                  </a:cubicBezTo>
                  <a:cubicBezTo>
                    <a:pt x="790944" y="1218"/>
                    <a:pt x="799351" y="-552"/>
                    <a:pt x="801121" y="-2322"/>
                  </a:cubicBezTo>
                  <a:cubicBezTo>
                    <a:pt x="804218" y="-5419"/>
                    <a:pt x="816164" y="2103"/>
                    <a:pt x="816164" y="7412"/>
                  </a:cubicBezTo>
                  <a:cubicBezTo>
                    <a:pt x="816164" y="8740"/>
                    <a:pt x="807757" y="10509"/>
                    <a:pt x="797139" y="10952"/>
                  </a:cubicBezTo>
                  <a:cubicBezTo>
                    <a:pt x="786520" y="11837"/>
                    <a:pt x="776343" y="14934"/>
                    <a:pt x="773689" y="18916"/>
                  </a:cubicBezTo>
                  <a:cubicBezTo>
                    <a:pt x="770591" y="22898"/>
                    <a:pt x="767494" y="23783"/>
                    <a:pt x="767052" y="21571"/>
                  </a:cubicBezTo>
                  <a:cubicBezTo>
                    <a:pt x="764397" y="14491"/>
                    <a:pt x="745372" y="21128"/>
                    <a:pt x="744929" y="29535"/>
                  </a:cubicBezTo>
                  <a:cubicBezTo>
                    <a:pt x="744929" y="33517"/>
                    <a:pt x="743602" y="34402"/>
                    <a:pt x="742717" y="31305"/>
                  </a:cubicBezTo>
                  <a:cubicBezTo>
                    <a:pt x="740062" y="25553"/>
                    <a:pt x="716170" y="28207"/>
                    <a:pt x="707321" y="34844"/>
                  </a:cubicBezTo>
                  <a:cubicBezTo>
                    <a:pt x="704666" y="37056"/>
                    <a:pt x="696702" y="37941"/>
                    <a:pt x="689180" y="37056"/>
                  </a:cubicBezTo>
                  <a:cubicBezTo>
                    <a:pt x="681659" y="35729"/>
                    <a:pt x="668385" y="36614"/>
                    <a:pt x="659536" y="38826"/>
                  </a:cubicBezTo>
                  <a:cubicBezTo>
                    <a:pt x="650245" y="40596"/>
                    <a:pt x="643608" y="40596"/>
                    <a:pt x="643608" y="38384"/>
                  </a:cubicBezTo>
                  <a:cubicBezTo>
                    <a:pt x="643608" y="32190"/>
                    <a:pt x="630334" y="33517"/>
                    <a:pt x="628122" y="40154"/>
                  </a:cubicBezTo>
                  <a:cubicBezTo>
                    <a:pt x="625467" y="45906"/>
                    <a:pt x="604230" y="46790"/>
                    <a:pt x="595823" y="41481"/>
                  </a:cubicBezTo>
                  <a:cubicBezTo>
                    <a:pt x="592726" y="39711"/>
                    <a:pt x="590514" y="41039"/>
                    <a:pt x="590514" y="45021"/>
                  </a:cubicBezTo>
                  <a:cubicBezTo>
                    <a:pt x="590514" y="49003"/>
                    <a:pt x="586532" y="52100"/>
                    <a:pt x="581222" y="52100"/>
                  </a:cubicBezTo>
                  <a:cubicBezTo>
                    <a:pt x="576355" y="52100"/>
                    <a:pt x="568834" y="53870"/>
                    <a:pt x="564409" y="56082"/>
                  </a:cubicBezTo>
                  <a:cubicBezTo>
                    <a:pt x="559985" y="58737"/>
                    <a:pt x="554233" y="58737"/>
                    <a:pt x="550693" y="56524"/>
                  </a:cubicBezTo>
                  <a:cubicBezTo>
                    <a:pt x="546711" y="53870"/>
                    <a:pt x="542729" y="55197"/>
                    <a:pt x="538747" y="60064"/>
                  </a:cubicBezTo>
                  <a:cubicBezTo>
                    <a:pt x="534765" y="65816"/>
                    <a:pt x="533437" y="65816"/>
                    <a:pt x="532995" y="61391"/>
                  </a:cubicBezTo>
                  <a:cubicBezTo>
                    <a:pt x="532995" y="56524"/>
                    <a:pt x="531668" y="56524"/>
                    <a:pt x="526358" y="60949"/>
                  </a:cubicBezTo>
                  <a:cubicBezTo>
                    <a:pt x="522819" y="63604"/>
                    <a:pt x="518394" y="64931"/>
                    <a:pt x="516182" y="63604"/>
                  </a:cubicBezTo>
                  <a:cubicBezTo>
                    <a:pt x="513970" y="62276"/>
                    <a:pt x="506005" y="65373"/>
                    <a:pt x="498041" y="70240"/>
                  </a:cubicBezTo>
                  <a:cubicBezTo>
                    <a:pt x="486095" y="77762"/>
                    <a:pt x="482113" y="78204"/>
                    <a:pt x="476361" y="73338"/>
                  </a:cubicBezTo>
                  <a:cubicBezTo>
                    <a:pt x="471052" y="68913"/>
                    <a:pt x="469282" y="68913"/>
                    <a:pt x="467955" y="73338"/>
                  </a:cubicBezTo>
                  <a:cubicBezTo>
                    <a:pt x="465742" y="79532"/>
                    <a:pt x="446274" y="80417"/>
                    <a:pt x="442292" y="74222"/>
                  </a:cubicBezTo>
                  <a:cubicBezTo>
                    <a:pt x="440965" y="72010"/>
                    <a:pt x="436098" y="69798"/>
                    <a:pt x="432116" y="69798"/>
                  </a:cubicBezTo>
                  <a:cubicBezTo>
                    <a:pt x="425479" y="69798"/>
                    <a:pt x="425479" y="70683"/>
                    <a:pt x="431231" y="74665"/>
                  </a:cubicBezTo>
                  <a:cubicBezTo>
                    <a:pt x="436541" y="78204"/>
                    <a:pt x="435213" y="78647"/>
                    <a:pt x="425922" y="76877"/>
                  </a:cubicBezTo>
                  <a:cubicBezTo>
                    <a:pt x="419285" y="75550"/>
                    <a:pt x="413091" y="75992"/>
                    <a:pt x="411321" y="78204"/>
                  </a:cubicBezTo>
                  <a:cubicBezTo>
                    <a:pt x="409551" y="81302"/>
                    <a:pt x="384774" y="81744"/>
                    <a:pt x="384774" y="78647"/>
                  </a:cubicBezTo>
                  <a:cubicBezTo>
                    <a:pt x="384774" y="78204"/>
                    <a:pt x="380349" y="77320"/>
                    <a:pt x="375040" y="76877"/>
                  </a:cubicBezTo>
                  <a:cubicBezTo>
                    <a:pt x="369288" y="75992"/>
                    <a:pt x="364863" y="77320"/>
                    <a:pt x="364863" y="79532"/>
                  </a:cubicBezTo>
                  <a:cubicBezTo>
                    <a:pt x="364863" y="81302"/>
                    <a:pt x="369288" y="83071"/>
                    <a:pt x="375040" y="83514"/>
                  </a:cubicBezTo>
                  <a:lnTo>
                    <a:pt x="384774" y="83514"/>
                  </a:lnTo>
                  <a:lnTo>
                    <a:pt x="374155" y="87938"/>
                  </a:lnTo>
                  <a:cubicBezTo>
                    <a:pt x="367076" y="90593"/>
                    <a:pt x="361766" y="90593"/>
                    <a:pt x="357342" y="87054"/>
                  </a:cubicBezTo>
                  <a:cubicBezTo>
                    <a:pt x="352475" y="82629"/>
                    <a:pt x="352032" y="83514"/>
                    <a:pt x="354245" y="90151"/>
                  </a:cubicBezTo>
                  <a:cubicBezTo>
                    <a:pt x="356457" y="98115"/>
                    <a:pt x="356014" y="98115"/>
                    <a:pt x="348935" y="89708"/>
                  </a:cubicBezTo>
                  <a:cubicBezTo>
                    <a:pt x="342741" y="82187"/>
                    <a:pt x="341856" y="82187"/>
                    <a:pt x="344068" y="88823"/>
                  </a:cubicBezTo>
                  <a:cubicBezTo>
                    <a:pt x="345838" y="92805"/>
                    <a:pt x="345395" y="96345"/>
                    <a:pt x="343626" y="96787"/>
                  </a:cubicBezTo>
                  <a:cubicBezTo>
                    <a:pt x="341856" y="97230"/>
                    <a:pt x="333007" y="97672"/>
                    <a:pt x="323715" y="98115"/>
                  </a:cubicBezTo>
                  <a:cubicBezTo>
                    <a:pt x="313981" y="99000"/>
                    <a:pt x="305132" y="102097"/>
                    <a:pt x="302920" y="105194"/>
                  </a:cubicBezTo>
                  <a:cubicBezTo>
                    <a:pt x="301150" y="108291"/>
                    <a:pt x="297168" y="109176"/>
                    <a:pt x="294514" y="107849"/>
                  </a:cubicBezTo>
                  <a:cubicBezTo>
                    <a:pt x="291859" y="106079"/>
                    <a:pt x="289647" y="106964"/>
                    <a:pt x="289647" y="109619"/>
                  </a:cubicBezTo>
                  <a:cubicBezTo>
                    <a:pt x="289647" y="112273"/>
                    <a:pt x="287877" y="113601"/>
                    <a:pt x="285665" y="111831"/>
                  </a:cubicBezTo>
                  <a:cubicBezTo>
                    <a:pt x="283452" y="110503"/>
                    <a:pt x="280355" y="111388"/>
                    <a:pt x="278585" y="113601"/>
                  </a:cubicBezTo>
                  <a:cubicBezTo>
                    <a:pt x="277258" y="116255"/>
                    <a:pt x="273276" y="117140"/>
                    <a:pt x="270179" y="115813"/>
                  </a:cubicBezTo>
                  <a:cubicBezTo>
                    <a:pt x="266639" y="114486"/>
                    <a:pt x="262657" y="115370"/>
                    <a:pt x="260887" y="118025"/>
                  </a:cubicBezTo>
                  <a:cubicBezTo>
                    <a:pt x="259560" y="120680"/>
                    <a:pt x="254250" y="122892"/>
                    <a:pt x="249383" y="122892"/>
                  </a:cubicBezTo>
                  <a:cubicBezTo>
                    <a:pt x="244959" y="122892"/>
                    <a:pt x="240977" y="124662"/>
                    <a:pt x="240977" y="126874"/>
                  </a:cubicBezTo>
                  <a:cubicBezTo>
                    <a:pt x="240977" y="129086"/>
                    <a:pt x="236552" y="130856"/>
                    <a:pt x="231243" y="130856"/>
                  </a:cubicBezTo>
                  <a:cubicBezTo>
                    <a:pt x="215315" y="130856"/>
                    <a:pt x="190980" y="134838"/>
                    <a:pt x="179034" y="139263"/>
                  </a:cubicBezTo>
                  <a:cubicBezTo>
                    <a:pt x="172839" y="141918"/>
                    <a:pt x="161778" y="143245"/>
                    <a:pt x="154256" y="142802"/>
                  </a:cubicBezTo>
                  <a:cubicBezTo>
                    <a:pt x="144080" y="141918"/>
                    <a:pt x="138328" y="144572"/>
                    <a:pt x="132576" y="152094"/>
                  </a:cubicBezTo>
                  <a:cubicBezTo>
                    <a:pt x="127267" y="159173"/>
                    <a:pt x="120188" y="162713"/>
                    <a:pt x="111781" y="162713"/>
                  </a:cubicBezTo>
                  <a:cubicBezTo>
                    <a:pt x="104259" y="162713"/>
                    <a:pt x="93198" y="166252"/>
                    <a:pt x="87004" y="170677"/>
                  </a:cubicBezTo>
                  <a:cubicBezTo>
                    <a:pt x="71518" y="181296"/>
                    <a:pt x="55147" y="185720"/>
                    <a:pt x="55147" y="179083"/>
                  </a:cubicBezTo>
                  <a:cubicBezTo>
                    <a:pt x="55147" y="175544"/>
                    <a:pt x="53377" y="175986"/>
                    <a:pt x="51165" y="179968"/>
                  </a:cubicBezTo>
                  <a:cubicBezTo>
                    <a:pt x="48953" y="183066"/>
                    <a:pt x="40546" y="186163"/>
                    <a:pt x="32582" y="186605"/>
                  </a:cubicBezTo>
                  <a:cubicBezTo>
                    <a:pt x="21078" y="187490"/>
                    <a:pt x="17981" y="189260"/>
                    <a:pt x="18866" y="195012"/>
                  </a:cubicBezTo>
                  <a:cubicBezTo>
                    <a:pt x="19751" y="198994"/>
                    <a:pt x="18866" y="202533"/>
                    <a:pt x="17539" y="202533"/>
                  </a:cubicBezTo>
                  <a:cubicBezTo>
                    <a:pt x="16211" y="202533"/>
                    <a:pt x="15327" y="200764"/>
                    <a:pt x="15327" y="198109"/>
                  </a:cubicBezTo>
                  <a:close/>
                  <a:moveTo>
                    <a:pt x="584762" y="36614"/>
                  </a:moveTo>
                  <a:cubicBezTo>
                    <a:pt x="584762" y="33074"/>
                    <a:pt x="582992" y="29977"/>
                    <a:pt x="580780" y="29977"/>
                  </a:cubicBezTo>
                  <a:cubicBezTo>
                    <a:pt x="579010" y="29977"/>
                    <a:pt x="577240" y="33074"/>
                    <a:pt x="577240" y="36614"/>
                  </a:cubicBezTo>
                  <a:cubicBezTo>
                    <a:pt x="577240" y="40154"/>
                    <a:pt x="579010" y="43251"/>
                    <a:pt x="580780" y="43251"/>
                  </a:cubicBezTo>
                  <a:cubicBezTo>
                    <a:pt x="582992" y="43251"/>
                    <a:pt x="584762" y="40154"/>
                    <a:pt x="584762" y="36614"/>
                  </a:cubicBezTo>
                  <a:close/>
                  <a:moveTo>
                    <a:pt x="707763" y="29977"/>
                  </a:moveTo>
                  <a:cubicBezTo>
                    <a:pt x="709091" y="27765"/>
                    <a:pt x="708206" y="25553"/>
                    <a:pt x="705994" y="25553"/>
                  </a:cubicBezTo>
                  <a:cubicBezTo>
                    <a:pt x="703339" y="25553"/>
                    <a:pt x="701127" y="27765"/>
                    <a:pt x="701127" y="29977"/>
                  </a:cubicBezTo>
                  <a:cubicBezTo>
                    <a:pt x="701127" y="32632"/>
                    <a:pt x="702011" y="34402"/>
                    <a:pt x="702896" y="34402"/>
                  </a:cubicBezTo>
                  <a:cubicBezTo>
                    <a:pt x="704224" y="34402"/>
                    <a:pt x="706436" y="32632"/>
                    <a:pt x="707763" y="2997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="" xmlns:a16="http://schemas.microsoft.com/office/drawing/2014/main" id="{8389F1F7-F389-4201-9176-B2F7ADF49904}"/>
                </a:ext>
              </a:extLst>
            </p:cNvPr>
            <p:cNvSpPr/>
            <p:nvPr/>
          </p:nvSpPr>
          <p:spPr>
            <a:xfrm flipV="1">
              <a:off x="4106909" y="5105891"/>
              <a:ext cx="216819" cy="72654"/>
            </a:xfrm>
            <a:custGeom>
              <a:avLst/>
              <a:gdLst>
                <a:gd name="connsiteX0" fmla="*/ 16734 w 216819"/>
                <a:gd name="connsiteY0" fmla="*/ 65957 h 72654"/>
                <a:gd name="connsiteX1" fmla="*/ 8328 w 216819"/>
                <a:gd name="connsiteY1" fmla="*/ 64187 h 72654"/>
                <a:gd name="connsiteX2" fmla="*/ -2734 w 216819"/>
                <a:gd name="connsiteY2" fmla="*/ 61532 h 72654"/>
                <a:gd name="connsiteX3" fmla="*/ 4346 w 216819"/>
                <a:gd name="connsiteY3" fmla="*/ 57550 h 72654"/>
                <a:gd name="connsiteX4" fmla="*/ 33105 w 216819"/>
                <a:gd name="connsiteY4" fmla="*/ 48259 h 72654"/>
                <a:gd name="connsiteX5" fmla="*/ 56555 w 216819"/>
                <a:gd name="connsiteY5" fmla="*/ 41180 h 72654"/>
                <a:gd name="connsiteX6" fmla="*/ 68943 w 216819"/>
                <a:gd name="connsiteY6" fmla="*/ 37640 h 72654"/>
                <a:gd name="connsiteX7" fmla="*/ 83102 w 216819"/>
                <a:gd name="connsiteY7" fmla="*/ 31003 h 72654"/>
                <a:gd name="connsiteX8" fmla="*/ 155664 w 216819"/>
                <a:gd name="connsiteY8" fmla="*/ 9766 h 72654"/>
                <a:gd name="connsiteX9" fmla="*/ 168938 w 216819"/>
                <a:gd name="connsiteY9" fmla="*/ 9323 h 72654"/>
                <a:gd name="connsiteX10" fmla="*/ 172920 w 216819"/>
                <a:gd name="connsiteY10" fmla="*/ 8438 h 72654"/>
                <a:gd name="connsiteX11" fmla="*/ 187078 w 216819"/>
                <a:gd name="connsiteY11" fmla="*/ 4899 h 72654"/>
                <a:gd name="connsiteX12" fmla="*/ 200352 w 216819"/>
                <a:gd name="connsiteY12" fmla="*/ 917 h 72654"/>
                <a:gd name="connsiteX13" fmla="*/ 206988 w 216819"/>
                <a:gd name="connsiteY13" fmla="*/ -853 h 72654"/>
                <a:gd name="connsiteX14" fmla="*/ 211855 w 216819"/>
                <a:gd name="connsiteY14" fmla="*/ 917 h 72654"/>
                <a:gd name="connsiteX15" fmla="*/ 209643 w 216819"/>
                <a:gd name="connsiteY15" fmla="*/ 11535 h 72654"/>
                <a:gd name="connsiteX16" fmla="*/ 192830 w 216819"/>
                <a:gd name="connsiteY16" fmla="*/ 23924 h 72654"/>
                <a:gd name="connsiteX17" fmla="*/ 173804 w 216819"/>
                <a:gd name="connsiteY17" fmla="*/ 28791 h 72654"/>
                <a:gd name="connsiteX18" fmla="*/ 157876 w 216819"/>
                <a:gd name="connsiteY18" fmla="*/ 34543 h 72654"/>
                <a:gd name="connsiteX19" fmla="*/ 148142 w 216819"/>
                <a:gd name="connsiteY19" fmla="*/ 40295 h 72654"/>
                <a:gd name="connsiteX20" fmla="*/ 139293 w 216819"/>
                <a:gd name="connsiteY20" fmla="*/ 39410 h 72654"/>
                <a:gd name="connsiteX21" fmla="*/ 131772 w 216819"/>
                <a:gd name="connsiteY21" fmla="*/ 37640 h 72654"/>
                <a:gd name="connsiteX22" fmla="*/ 105667 w 216819"/>
                <a:gd name="connsiteY22" fmla="*/ 50029 h 72654"/>
                <a:gd name="connsiteX23" fmla="*/ 93721 w 216819"/>
                <a:gd name="connsiteY23" fmla="*/ 54453 h 72654"/>
                <a:gd name="connsiteX24" fmla="*/ 80890 w 216819"/>
                <a:gd name="connsiteY24" fmla="*/ 61090 h 72654"/>
                <a:gd name="connsiteX25" fmla="*/ 83102 w 216819"/>
                <a:gd name="connsiteY25" fmla="*/ 56223 h 72654"/>
                <a:gd name="connsiteX26" fmla="*/ 78677 w 216819"/>
                <a:gd name="connsiteY26" fmla="*/ 54453 h 72654"/>
                <a:gd name="connsiteX27" fmla="*/ 51245 w 216819"/>
                <a:gd name="connsiteY27" fmla="*/ 59763 h 72654"/>
                <a:gd name="connsiteX28" fmla="*/ 34432 w 216819"/>
                <a:gd name="connsiteY28" fmla="*/ 65957 h 72654"/>
                <a:gd name="connsiteX29" fmla="*/ 25583 w 216819"/>
                <a:gd name="connsiteY29" fmla="*/ 69939 h 72654"/>
                <a:gd name="connsiteX30" fmla="*/ 16734 w 216819"/>
                <a:gd name="connsiteY30" fmla="*/ 65957 h 7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6819" h="72654">
                  <a:moveTo>
                    <a:pt x="16734" y="65957"/>
                  </a:moveTo>
                  <a:cubicBezTo>
                    <a:pt x="16734" y="63745"/>
                    <a:pt x="13195" y="62860"/>
                    <a:pt x="8328" y="64187"/>
                  </a:cubicBezTo>
                  <a:cubicBezTo>
                    <a:pt x="3903" y="65514"/>
                    <a:pt x="-1406" y="64187"/>
                    <a:pt x="-2734" y="61532"/>
                  </a:cubicBezTo>
                  <a:cubicBezTo>
                    <a:pt x="-4946" y="58435"/>
                    <a:pt x="-1849" y="57108"/>
                    <a:pt x="4346" y="57550"/>
                  </a:cubicBezTo>
                  <a:cubicBezTo>
                    <a:pt x="10097" y="57993"/>
                    <a:pt x="22928" y="53568"/>
                    <a:pt x="33105" y="48259"/>
                  </a:cubicBezTo>
                  <a:cubicBezTo>
                    <a:pt x="43281" y="42507"/>
                    <a:pt x="53900" y="39410"/>
                    <a:pt x="56555" y="41180"/>
                  </a:cubicBezTo>
                  <a:cubicBezTo>
                    <a:pt x="59210" y="42949"/>
                    <a:pt x="64961" y="41180"/>
                    <a:pt x="68943" y="37640"/>
                  </a:cubicBezTo>
                  <a:cubicBezTo>
                    <a:pt x="72926" y="34100"/>
                    <a:pt x="79562" y="31003"/>
                    <a:pt x="83102" y="31003"/>
                  </a:cubicBezTo>
                  <a:cubicBezTo>
                    <a:pt x="109207" y="29233"/>
                    <a:pt x="127347" y="23924"/>
                    <a:pt x="155664" y="9766"/>
                  </a:cubicBezTo>
                  <a:cubicBezTo>
                    <a:pt x="171592" y="2244"/>
                    <a:pt x="172920" y="2244"/>
                    <a:pt x="168938" y="9323"/>
                  </a:cubicBezTo>
                  <a:cubicBezTo>
                    <a:pt x="166283" y="12863"/>
                    <a:pt x="167610" y="12863"/>
                    <a:pt x="172920" y="8438"/>
                  </a:cubicBezTo>
                  <a:cubicBezTo>
                    <a:pt x="176902" y="5341"/>
                    <a:pt x="183096" y="3571"/>
                    <a:pt x="187078" y="4899"/>
                  </a:cubicBezTo>
                  <a:cubicBezTo>
                    <a:pt x="190618" y="6668"/>
                    <a:pt x="196370" y="4456"/>
                    <a:pt x="200352" y="917"/>
                  </a:cubicBezTo>
                  <a:cubicBezTo>
                    <a:pt x="204334" y="-3066"/>
                    <a:pt x="206988" y="-3950"/>
                    <a:pt x="206988" y="-853"/>
                  </a:cubicBezTo>
                  <a:cubicBezTo>
                    <a:pt x="206988" y="1801"/>
                    <a:pt x="209201" y="2686"/>
                    <a:pt x="211855" y="917"/>
                  </a:cubicBezTo>
                  <a:cubicBezTo>
                    <a:pt x="214510" y="-411"/>
                    <a:pt x="213625" y="4014"/>
                    <a:pt x="209643" y="11535"/>
                  </a:cubicBezTo>
                  <a:cubicBezTo>
                    <a:pt x="204776" y="20827"/>
                    <a:pt x="199909" y="24366"/>
                    <a:pt x="192830" y="23924"/>
                  </a:cubicBezTo>
                  <a:cubicBezTo>
                    <a:pt x="187078" y="23482"/>
                    <a:pt x="178671" y="25694"/>
                    <a:pt x="173804" y="28791"/>
                  </a:cubicBezTo>
                  <a:cubicBezTo>
                    <a:pt x="168938" y="31888"/>
                    <a:pt x="161858" y="34543"/>
                    <a:pt x="157876" y="34543"/>
                  </a:cubicBezTo>
                  <a:cubicBezTo>
                    <a:pt x="153452" y="34543"/>
                    <a:pt x="149470" y="37198"/>
                    <a:pt x="148142" y="40295"/>
                  </a:cubicBezTo>
                  <a:cubicBezTo>
                    <a:pt x="146815" y="44277"/>
                    <a:pt x="145045" y="44277"/>
                    <a:pt x="139293" y="39410"/>
                  </a:cubicBezTo>
                  <a:cubicBezTo>
                    <a:pt x="134869" y="36313"/>
                    <a:pt x="131772" y="35428"/>
                    <a:pt x="131772" y="37640"/>
                  </a:cubicBezTo>
                  <a:cubicBezTo>
                    <a:pt x="131772" y="42949"/>
                    <a:pt x="110091" y="53126"/>
                    <a:pt x="105667" y="50029"/>
                  </a:cubicBezTo>
                  <a:cubicBezTo>
                    <a:pt x="103455" y="49144"/>
                    <a:pt x="98145" y="50914"/>
                    <a:pt x="93721" y="54453"/>
                  </a:cubicBezTo>
                  <a:cubicBezTo>
                    <a:pt x="89296" y="57993"/>
                    <a:pt x="83544" y="60648"/>
                    <a:pt x="80890" y="61090"/>
                  </a:cubicBezTo>
                  <a:cubicBezTo>
                    <a:pt x="78677" y="61090"/>
                    <a:pt x="79562" y="58878"/>
                    <a:pt x="83102" y="56223"/>
                  </a:cubicBezTo>
                  <a:cubicBezTo>
                    <a:pt x="88411" y="52683"/>
                    <a:pt x="87084" y="52241"/>
                    <a:pt x="78677" y="54453"/>
                  </a:cubicBezTo>
                  <a:cubicBezTo>
                    <a:pt x="72483" y="56223"/>
                    <a:pt x="60094" y="58435"/>
                    <a:pt x="51245" y="59763"/>
                  </a:cubicBezTo>
                  <a:cubicBezTo>
                    <a:pt x="41954" y="61090"/>
                    <a:pt x="34432" y="63745"/>
                    <a:pt x="34432" y="65957"/>
                  </a:cubicBezTo>
                  <a:cubicBezTo>
                    <a:pt x="34432" y="68169"/>
                    <a:pt x="30450" y="69939"/>
                    <a:pt x="25583" y="69939"/>
                  </a:cubicBezTo>
                  <a:cubicBezTo>
                    <a:pt x="20716" y="69939"/>
                    <a:pt x="16734" y="68169"/>
                    <a:pt x="16734" y="659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="" xmlns:a16="http://schemas.microsoft.com/office/drawing/2014/main" id="{0DA83A38-2C9D-4E67-9174-CDEF637BE162}"/>
                </a:ext>
              </a:extLst>
            </p:cNvPr>
            <p:cNvSpPr/>
            <p:nvPr/>
          </p:nvSpPr>
          <p:spPr>
            <a:xfrm flipV="1">
              <a:off x="3775226" y="5150511"/>
              <a:ext cx="62107" cy="32532"/>
            </a:xfrm>
            <a:custGeom>
              <a:avLst/>
              <a:gdLst>
                <a:gd name="connsiteX0" fmla="*/ 41746 w 62107"/>
                <a:gd name="connsiteY0" fmla="*/ 25828 h 32532"/>
                <a:gd name="connsiteX1" fmla="*/ 30242 w 62107"/>
                <a:gd name="connsiteY1" fmla="*/ 21404 h 32532"/>
                <a:gd name="connsiteX2" fmla="*/ 24048 w 62107"/>
                <a:gd name="connsiteY2" fmla="*/ 16094 h 32532"/>
                <a:gd name="connsiteX3" fmla="*/ 20508 w 62107"/>
                <a:gd name="connsiteY3" fmla="*/ 18307 h 32532"/>
                <a:gd name="connsiteX4" fmla="*/ -287 w 62107"/>
                <a:gd name="connsiteY4" fmla="*/ 16979 h 32532"/>
                <a:gd name="connsiteX5" fmla="*/ 8562 w 62107"/>
                <a:gd name="connsiteY5" fmla="*/ 5476 h 32532"/>
                <a:gd name="connsiteX6" fmla="*/ 21835 w 62107"/>
                <a:gd name="connsiteY6" fmla="*/ -1604 h 32532"/>
                <a:gd name="connsiteX7" fmla="*/ 29357 w 62107"/>
                <a:gd name="connsiteY7" fmla="*/ 1936 h 32532"/>
                <a:gd name="connsiteX8" fmla="*/ 38649 w 62107"/>
                <a:gd name="connsiteY8" fmla="*/ 4148 h 32532"/>
                <a:gd name="connsiteX9" fmla="*/ 56789 w 62107"/>
                <a:gd name="connsiteY9" fmla="*/ 5476 h 32532"/>
                <a:gd name="connsiteX10" fmla="*/ 53249 w 62107"/>
                <a:gd name="connsiteY10" fmla="*/ 14767 h 32532"/>
                <a:gd name="connsiteX11" fmla="*/ 49710 w 62107"/>
                <a:gd name="connsiteY11" fmla="*/ 27156 h 32532"/>
                <a:gd name="connsiteX12" fmla="*/ 49710 w 62107"/>
                <a:gd name="connsiteY12" fmla="*/ 29810 h 32532"/>
                <a:gd name="connsiteX13" fmla="*/ 41746 w 62107"/>
                <a:gd name="connsiteY13" fmla="*/ 25828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107" h="32532">
                  <a:moveTo>
                    <a:pt x="41746" y="25828"/>
                  </a:moveTo>
                  <a:cubicBezTo>
                    <a:pt x="40418" y="23616"/>
                    <a:pt x="35109" y="21404"/>
                    <a:pt x="30242" y="21404"/>
                  </a:cubicBezTo>
                  <a:cubicBezTo>
                    <a:pt x="24490" y="21404"/>
                    <a:pt x="22278" y="19192"/>
                    <a:pt x="24048" y="16094"/>
                  </a:cubicBezTo>
                  <a:cubicBezTo>
                    <a:pt x="25817" y="12997"/>
                    <a:pt x="24048" y="13882"/>
                    <a:pt x="20508" y="18307"/>
                  </a:cubicBezTo>
                  <a:cubicBezTo>
                    <a:pt x="12101" y="28041"/>
                    <a:pt x="5465" y="28041"/>
                    <a:pt x="-287" y="16979"/>
                  </a:cubicBezTo>
                  <a:cubicBezTo>
                    <a:pt x="-4712" y="9015"/>
                    <a:pt x="-3384" y="7688"/>
                    <a:pt x="8562" y="5476"/>
                  </a:cubicBezTo>
                  <a:cubicBezTo>
                    <a:pt x="15641" y="3706"/>
                    <a:pt x="21835" y="609"/>
                    <a:pt x="21835" y="-1604"/>
                  </a:cubicBezTo>
                  <a:cubicBezTo>
                    <a:pt x="21835" y="-3816"/>
                    <a:pt x="25375" y="-2489"/>
                    <a:pt x="29357" y="1936"/>
                  </a:cubicBezTo>
                  <a:cubicBezTo>
                    <a:pt x="34224" y="6803"/>
                    <a:pt x="37321" y="7688"/>
                    <a:pt x="38649" y="4148"/>
                  </a:cubicBezTo>
                  <a:cubicBezTo>
                    <a:pt x="40861" y="-2489"/>
                    <a:pt x="50595" y="-2046"/>
                    <a:pt x="56789" y="5476"/>
                  </a:cubicBezTo>
                  <a:cubicBezTo>
                    <a:pt x="61214" y="10342"/>
                    <a:pt x="60329" y="12555"/>
                    <a:pt x="53249" y="14767"/>
                  </a:cubicBezTo>
                  <a:cubicBezTo>
                    <a:pt x="42631" y="17864"/>
                    <a:pt x="41303" y="24058"/>
                    <a:pt x="49710" y="27156"/>
                  </a:cubicBezTo>
                  <a:cubicBezTo>
                    <a:pt x="53692" y="28925"/>
                    <a:pt x="53692" y="29810"/>
                    <a:pt x="49710" y="29810"/>
                  </a:cubicBezTo>
                  <a:cubicBezTo>
                    <a:pt x="47055" y="30253"/>
                    <a:pt x="43073" y="28483"/>
                    <a:pt x="41746" y="2582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="" xmlns:a16="http://schemas.microsoft.com/office/drawing/2014/main" id="{4E1BE23E-FFD8-41AF-8ABC-DFDAB27E514E}"/>
                </a:ext>
              </a:extLst>
            </p:cNvPr>
            <p:cNvSpPr/>
            <p:nvPr/>
          </p:nvSpPr>
          <p:spPr>
            <a:xfrm flipV="1">
              <a:off x="3840824" y="5158985"/>
              <a:ext cx="683510" cy="223926"/>
            </a:xfrm>
            <a:custGeom>
              <a:avLst/>
              <a:gdLst>
                <a:gd name="connsiteX0" fmla="*/ -3380 w 683510"/>
                <a:gd name="connsiteY0" fmla="*/ 210912 h 223926"/>
                <a:gd name="connsiteX1" fmla="*/ 24937 w 683510"/>
                <a:gd name="connsiteY1" fmla="*/ 197638 h 223926"/>
                <a:gd name="connsiteX2" fmla="*/ 24052 w 683510"/>
                <a:gd name="connsiteY2" fmla="*/ 193214 h 223926"/>
                <a:gd name="connsiteX3" fmla="*/ 22725 w 683510"/>
                <a:gd name="connsiteY3" fmla="*/ 187904 h 223926"/>
                <a:gd name="connsiteX4" fmla="*/ 32901 w 683510"/>
                <a:gd name="connsiteY4" fmla="*/ 186134 h 223926"/>
                <a:gd name="connsiteX5" fmla="*/ 46175 w 683510"/>
                <a:gd name="connsiteY5" fmla="*/ 184364 h 223926"/>
                <a:gd name="connsiteX6" fmla="*/ 59448 w 683510"/>
                <a:gd name="connsiteY6" fmla="*/ 182152 h 223926"/>
                <a:gd name="connsiteX7" fmla="*/ 66527 w 683510"/>
                <a:gd name="connsiteY7" fmla="*/ 179498 h 223926"/>
                <a:gd name="connsiteX8" fmla="*/ 70510 w 683510"/>
                <a:gd name="connsiteY8" fmla="*/ 176843 h 223926"/>
                <a:gd name="connsiteX9" fmla="*/ 78031 w 683510"/>
                <a:gd name="connsiteY9" fmla="*/ 177728 h 223926"/>
                <a:gd name="connsiteX10" fmla="*/ 82013 w 683510"/>
                <a:gd name="connsiteY10" fmla="*/ 177728 h 223926"/>
                <a:gd name="connsiteX11" fmla="*/ 88208 w 683510"/>
                <a:gd name="connsiteY11" fmla="*/ 175073 h 223926"/>
                <a:gd name="connsiteX12" fmla="*/ 95729 w 683510"/>
                <a:gd name="connsiteY12" fmla="*/ 171091 h 223926"/>
                <a:gd name="connsiteX13" fmla="*/ 99711 w 683510"/>
                <a:gd name="connsiteY13" fmla="*/ 164012 h 223926"/>
                <a:gd name="connsiteX14" fmla="*/ 104136 w 683510"/>
                <a:gd name="connsiteY14" fmla="*/ 167994 h 223926"/>
                <a:gd name="connsiteX15" fmla="*/ 112985 w 683510"/>
                <a:gd name="connsiteY15" fmla="*/ 174188 h 223926"/>
                <a:gd name="connsiteX16" fmla="*/ 121834 w 683510"/>
                <a:gd name="connsiteY16" fmla="*/ 170206 h 223926"/>
                <a:gd name="connsiteX17" fmla="*/ 126258 w 683510"/>
                <a:gd name="connsiteY17" fmla="*/ 167109 h 223926"/>
                <a:gd name="connsiteX18" fmla="*/ 132453 w 683510"/>
                <a:gd name="connsiteY18" fmla="*/ 164012 h 223926"/>
                <a:gd name="connsiteX19" fmla="*/ 143514 w 683510"/>
                <a:gd name="connsiteY19" fmla="*/ 161357 h 223926"/>
                <a:gd name="connsiteX20" fmla="*/ 154575 w 683510"/>
                <a:gd name="connsiteY20" fmla="*/ 157375 h 223926"/>
                <a:gd name="connsiteX21" fmla="*/ 158557 w 683510"/>
                <a:gd name="connsiteY21" fmla="*/ 152950 h 223926"/>
                <a:gd name="connsiteX22" fmla="*/ 165194 w 683510"/>
                <a:gd name="connsiteY22" fmla="*/ 151181 h 223926"/>
                <a:gd name="connsiteX23" fmla="*/ 182007 w 683510"/>
                <a:gd name="connsiteY23" fmla="*/ 148526 h 223926"/>
                <a:gd name="connsiteX24" fmla="*/ 208997 w 683510"/>
                <a:gd name="connsiteY24" fmla="*/ 143216 h 223926"/>
                <a:gd name="connsiteX25" fmla="*/ 220943 w 683510"/>
                <a:gd name="connsiteY25" fmla="*/ 140119 h 223926"/>
                <a:gd name="connsiteX26" fmla="*/ 232447 w 683510"/>
                <a:gd name="connsiteY26" fmla="*/ 135252 h 223926"/>
                <a:gd name="connsiteX27" fmla="*/ 249702 w 683510"/>
                <a:gd name="connsiteY27" fmla="*/ 130385 h 223926"/>
                <a:gd name="connsiteX28" fmla="*/ 270498 w 683510"/>
                <a:gd name="connsiteY28" fmla="*/ 124191 h 223926"/>
                <a:gd name="connsiteX29" fmla="*/ 298372 w 683510"/>
                <a:gd name="connsiteY29" fmla="*/ 118439 h 223926"/>
                <a:gd name="connsiteX30" fmla="*/ 316513 w 683510"/>
                <a:gd name="connsiteY30" fmla="*/ 113130 h 223926"/>
                <a:gd name="connsiteX31" fmla="*/ 331556 w 683510"/>
                <a:gd name="connsiteY31" fmla="*/ 107820 h 223926"/>
                <a:gd name="connsiteX32" fmla="*/ 340405 w 683510"/>
                <a:gd name="connsiteY32" fmla="*/ 106051 h 223926"/>
                <a:gd name="connsiteX33" fmla="*/ 351024 w 683510"/>
                <a:gd name="connsiteY33" fmla="*/ 102068 h 223926"/>
                <a:gd name="connsiteX34" fmla="*/ 363855 w 683510"/>
                <a:gd name="connsiteY34" fmla="*/ 96759 h 223926"/>
                <a:gd name="connsiteX35" fmla="*/ 370934 w 683510"/>
                <a:gd name="connsiteY35" fmla="*/ 97644 h 223926"/>
                <a:gd name="connsiteX36" fmla="*/ 375801 w 683510"/>
                <a:gd name="connsiteY36" fmla="*/ 98971 h 223926"/>
                <a:gd name="connsiteX37" fmla="*/ 383765 w 683510"/>
                <a:gd name="connsiteY37" fmla="*/ 96317 h 223926"/>
                <a:gd name="connsiteX38" fmla="*/ 385093 w 683510"/>
                <a:gd name="connsiteY38" fmla="*/ 91892 h 223926"/>
                <a:gd name="connsiteX39" fmla="*/ 390845 w 683510"/>
                <a:gd name="connsiteY39" fmla="*/ 84370 h 223926"/>
                <a:gd name="connsiteX40" fmla="*/ 415622 w 683510"/>
                <a:gd name="connsiteY40" fmla="*/ 77734 h 223926"/>
                <a:gd name="connsiteX41" fmla="*/ 428895 w 683510"/>
                <a:gd name="connsiteY41" fmla="*/ 74636 h 223926"/>
                <a:gd name="connsiteX42" fmla="*/ 446593 w 683510"/>
                <a:gd name="connsiteY42" fmla="*/ 76406 h 223926"/>
                <a:gd name="connsiteX43" fmla="*/ 464291 w 683510"/>
                <a:gd name="connsiteY43" fmla="*/ 71097 h 223926"/>
                <a:gd name="connsiteX44" fmla="*/ 495706 w 683510"/>
                <a:gd name="connsiteY44" fmla="*/ 63575 h 223926"/>
                <a:gd name="connsiteX45" fmla="*/ 514289 w 683510"/>
                <a:gd name="connsiteY45" fmla="*/ 55611 h 223926"/>
                <a:gd name="connsiteX46" fmla="*/ 536854 w 683510"/>
                <a:gd name="connsiteY46" fmla="*/ 48089 h 223926"/>
                <a:gd name="connsiteX47" fmla="*/ 547030 w 683510"/>
                <a:gd name="connsiteY47" fmla="*/ 47647 h 223926"/>
                <a:gd name="connsiteX48" fmla="*/ 541721 w 683510"/>
                <a:gd name="connsiteY48" fmla="*/ 38798 h 223926"/>
                <a:gd name="connsiteX49" fmla="*/ 548357 w 683510"/>
                <a:gd name="connsiteY49" fmla="*/ 37471 h 223926"/>
                <a:gd name="connsiteX50" fmla="*/ 567825 w 683510"/>
                <a:gd name="connsiteY50" fmla="*/ 33046 h 223926"/>
                <a:gd name="connsiteX51" fmla="*/ 586408 w 683510"/>
                <a:gd name="connsiteY51" fmla="*/ 26852 h 223926"/>
                <a:gd name="connsiteX52" fmla="*/ 608531 w 683510"/>
                <a:gd name="connsiteY52" fmla="*/ 20215 h 223926"/>
                <a:gd name="connsiteX53" fmla="*/ 631538 w 683510"/>
                <a:gd name="connsiteY53" fmla="*/ 13578 h 223926"/>
                <a:gd name="connsiteX54" fmla="*/ 638617 w 683510"/>
                <a:gd name="connsiteY54" fmla="*/ 8269 h 223926"/>
                <a:gd name="connsiteX55" fmla="*/ 642600 w 683510"/>
                <a:gd name="connsiteY55" fmla="*/ 6056 h 223926"/>
                <a:gd name="connsiteX56" fmla="*/ 656758 w 683510"/>
                <a:gd name="connsiteY56" fmla="*/ 2074 h 223926"/>
                <a:gd name="connsiteX57" fmla="*/ 674898 w 683510"/>
                <a:gd name="connsiteY57" fmla="*/ 4287 h 223926"/>
                <a:gd name="connsiteX58" fmla="*/ 677553 w 683510"/>
                <a:gd name="connsiteY58" fmla="*/ 10923 h 223926"/>
                <a:gd name="connsiteX59" fmla="*/ 674898 w 683510"/>
                <a:gd name="connsiteY59" fmla="*/ 19772 h 223926"/>
                <a:gd name="connsiteX60" fmla="*/ 661625 w 683510"/>
                <a:gd name="connsiteY60" fmla="*/ 23312 h 223926"/>
                <a:gd name="connsiteX61" fmla="*/ 639502 w 683510"/>
                <a:gd name="connsiteY61" fmla="*/ 23312 h 223926"/>
                <a:gd name="connsiteX62" fmla="*/ 633750 w 683510"/>
                <a:gd name="connsiteY62" fmla="*/ 29949 h 223926"/>
                <a:gd name="connsiteX63" fmla="*/ 618265 w 683510"/>
                <a:gd name="connsiteY63" fmla="*/ 39240 h 223926"/>
                <a:gd name="connsiteX64" fmla="*/ 610301 w 683510"/>
                <a:gd name="connsiteY64" fmla="*/ 42338 h 223926"/>
                <a:gd name="connsiteX65" fmla="*/ 599239 w 683510"/>
                <a:gd name="connsiteY65" fmla="*/ 48974 h 223926"/>
                <a:gd name="connsiteX66" fmla="*/ 588178 w 683510"/>
                <a:gd name="connsiteY66" fmla="*/ 54284 h 223926"/>
                <a:gd name="connsiteX67" fmla="*/ 578444 w 683510"/>
                <a:gd name="connsiteY67" fmla="*/ 50744 h 223926"/>
                <a:gd name="connsiteX68" fmla="*/ 562958 w 683510"/>
                <a:gd name="connsiteY68" fmla="*/ 52956 h 223926"/>
                <a:gd name="connsiteX69" fmla="*/ 557206 w 683510"/>
                <a:gd name="connsiteY69" fmla="*/ 60478 h 223926"/>
                <a:gd name="connsiteX70" fmla="*/ 551012 w 683510"/>
                <a:gd name="connsiteY70" fmla="*/ 65345 h 223926"/>
                <a:gd name="connsiteX71" fmla="*/ 533314 w 683510"/>
                <a:gd name="connsiteY71" fmla="*/ 68885 h 223926"/>
                <a:gd name="connsiteX72" fmla="*/ 518713 w 683510"/>
                <a:gd name="connsiteY72" fmla="*/ 68442 h 223926"/>
                <a:gd name="connsiteX73" fmla="*/ 513404 w 683510"/>
                <a:gd name="connsiteY73" fmla="*/ 65345 h 223926"/>
                <a:gd name="connsiteX74" fmla="*/ 468274 w 683510"/>
                <a:gd name="connsiteY74" fmla="*/ 89680 h 223926"/>
                <a:gd name="connsiteX75" fmla="*/ 453230 w 683510"/>
                <a:gd name="connsiteY75" fmla="*/ 93662 h 223926"/>
                <a:gd name="connsiteX76" fmla="*/ 441284 w 683510"/>
                <a:gd name="connsiteY76" fmla="*/ 94547 h 223926"/>
                <a:gd name="connsiteX77" fmla="*/ 426241 w 683510"/>
                <a:gd name="connsiteY77" fmla="*/ 99414 h 223926"/>
                <a:gd name="connsiteX78" fmla="*/ 416064 w 683510"/>
                <a:gd name="connsiteY78" fmla="*/ 104281 h 223926"/>
                <a:gd name="connsiteX79" fmla="*/ 411197 w 683510"/>
                <a:gd name="connsiteY79" fmla="*/ 109148 h 223926"/>
                <a:gd name="connsiteX80" fmla="*/ 405445 w 683510"/>
                <a:gd name="connsiteY80" fmla="*/ 111360 h 223926"/>
                <a:gd name="connsiteX81" fmla="*/ 396154 w 683510"/>
                <a:gd name="connsiteY81" fmla="*/ 110033 h 223926"/>
                <a:gd name="connsiteX82" fmla="*/ 389960 w 683510"/>
                <a:gd name="connsiteY82" fmla="*/ 113130 h 223926"/>
                <a:gd name="connsiteX83" fmla="*/ 371377 w 683510"/>
                <a:gd name="connsiteY83" fmla="*/ 121979 h 223926"/>
                <a:gd name="connsiteX84" fmla="*/ 348369 w 683510"/>
                <a:gd name="connsiteY84" fmla="*/ 129058 h 223926"/>
                <a:gd name="connsiteX85" fmla="*/ 340405 w 683510"/>
                <a:gd name="connsiteY85" fmla="*/ 132155 h 223926"/>
                <a:gd name="connsiteX86" fmla="*/ 304124 w 683510"/>
                <a:gd name="connsiteY86" fmla="*/ 130385 h 223926"/>
                <a:gd name="connsiteX87" fmla="*/ 296160 w 683510"/>
                <a:gd name="connsiteY87" fmla="*/ 132155 h 223926"/>
                <a:gd name="connsiteX88" fmla="*/ 230235 w 683510"/>
                <a:gd name="connsiteY88" fmla="*/ 155163 h 223926"/>
                <a:gd name="connsiteX89" fmla="*/ 214306 w 683510"/>
                <a:gd name="connsiteY89" fmla="*/ 164012 h 223926"/>
                <a:gd name="connsiteX90" fmla="*/ 202803 w 683510"/>
                <a:gd name="connsiteY90" fmla="*/ 167551 h 223926"/>
                <a:gd name="connsiteX91" fmla="*/ 191741 w 683510"/>
                <a:gd name="connsiteY91" fmla="*/ 168879 h 223926"/>
                <a:gd name="connsiteX92" fmla="*/ 187317 w 683510"/>
                <a:gd name="connsiteY92" fmla="*/ 169764 h 223926"/>
                <a:gd name="connsiteX93" fmla="*/ 185989 w 683510"/>
                <a:gd name="connsiteY93" fmla="*/ 164012 h 223926"/>
                <a:gd name="connsiteX94" fmla="*/ 178910 w 683510"/>
                <a:gd name="connsiteY94" fmla="*/ 168436 h 223926"/>
                <a:gd name="connsiteX95" fmla="*/ 171389 w 683510"/>
                <a:gd name="connsiteY95" fmla="*/ 170206 h 223926"/>
                <a:gd name="connsiteX96" fmla="*/ 169176 w 683510"/>
                <a:gd name="connsiteY96" fmla="*/ 174631 h 223926"/>
                <a:gd name="connsiteX97" fmla="*/ 167849 w 683510"/>
                <a:gd name="connsiteY97" fmla="*/ 179498 h 223926"/>
                <a:gd name="connsiteX98" fmla="*/ 158115 w 683510"/>
                <a:gd name="connsiteY98" fmla="*/ 180382 h 223926"/>
                <a:gd name="connsiteX99" fmla="*/ 134223 w 683510"/>
                <a:gd name="connsiteY99" fmla="*/ 184364 h 223926"/>
                <a:gd name="connsiteX100" fmla="*/ 112100 w 683510"/>
                <a:gd name="connsiteY100" fmla="*/ 187019 h 223926"/>
                <a:gd name="connsiteX101" fmla="*/ 99711 w 683510"/>
                <a:gd name="connsiteY101" fmla="*/ 187904 h 223926"/>
                <a:gd name="connsiteX102" fmla="*/ 82456 w 683510"/>
                <a:gd name="connsiteY102" fmla="*/ 192771 h 223926"/>
                <a:gd name="connsiteX103" fmla="*/ 68297 w 683510"/>
                <a:gd name="connsiteY103" fmla="*/ 196753 h 223926"/>
                <a:gd name="connsiteX104" fmla="*/ 59448 w 683510"/>
                <a:gd name="connsiteY104" fmla="*/ 198965 h 223926"/>
                <a:gd name="connsiteX105" fmla="*/ 51042 w 683510"/>
                <a:gd name="connsiteY105" fmla="*/ 196311 h 223926"/>
                <a:gd name="connsiteX106" fmla="*/ 48387 w 683510"/>
                <a:gd name="connsiteY106" fmla="*/ 196311 h 223926"/>
                <a:gd name="connsiteX107" fmla="*/ 39095 w 683510"/>
                <a:gd name="connsiteY107" fmla="*/ 203832 h 223926"/>
                <a:gd name="connsiteX108" fmla="*/ 27149 w 683510"/>
                <a:gd name="connsiteY108" fmla="*/ 210912 h 223926"/>
                <a:gd name="connsiteX109" fmla="*/ 18300 w 683510"/>
                <a:gd name="connsiteY109" fmla="*/ 213566 h 223926"/>
                <a:gd name="connsiteX110" fmla="*/ 8566 w 683510"/>
                <a:gd name="connsiteY110" fmla="*/ 211354 h 223926"/>
                <a:gd name="connsiteX111" fmla="*/ 2372 w 683510"/>
                <a:gd name="connsiteY111" fmla="*/ 217548 h 223926"/>
                <a:gd name="connsiteX112" fmla="*/ 602 w 683510"/>
                <a:gd name="connsiteY112" fmla="*/ 221530 h 223926"/>
                <a:gd name="connsiteX113" fmla="*/ -3380 w 683510"/>
                <a:gd name="connsiteY113" fmla="*/ 210912 h 22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83510" h="223926">
                  <a:moveTo>
                    <a:pt x="-3380" y="210912"/>
                  </a:moveTo>
                  <a:cubicBezTo>
                    <a:pt x="-3380" y="198965"/>
                    <a:pt x="10336" y="192771"/>
                    <a:pt x="24937" y="197638"/>
                  </a:cubicBezTo>
                  <a:cubicBezTo>
                    <a:pt x="32016" y="200293"/>
                    <a:pt x="32016" y="199850"/>
                    <a:pt x="24052" y="193214"/>
                  </a:cubicBezTo>
                  <a:cubicBezTo>
                    <a:pt x="16973" y="187019"/>
                    <a:pt x="16530" y="185692"/>
                    <a:pt x="22725" y="187904"/>
                  </a:cubicBezTo>
                  <a:cubicBezTo>
                    <a:pt x="27149" y="189231"/>
                    <a:pt x="31574" y="188347"/>
                    <a:pt x="32901" y="186134"/>
                  </a:cubicBezTo>
                  <a:cubicBezTo>
                    <a:pt x="34671" y="183480"/>
                    <a:pt x="40423" y="183037"/>
                    <a:pt x="46175" y="184364"/>
                  </a:cubicBezTo>
                  <a:cubicBezTo>
                    <a:pt x="51484" y="185692"/>
                    <a:pt x="57678" y="184807"/>
                    <a:pt x="59448" y="182152"/>
                  </a:cubicBezTo>
                  <a:cubicBezTo>
                    <a:pt x="60776" y="179498"/>
                    <a:pt x="64315" y="178170"/>
                    <a:pt x="66527" y="179498"/>
                  </a:cubicBezTo>
                  <a:cubicBezTo>
                    <a:pt x="68740" y="181267"/>
                    <a:pt x="70510" y="179940"/>
                    <a:pt x="70510" y="176843"/>
                  </a:cubicBezTo>
                  <a:cubicBezTo>
                    <a:pt x="70510" y="173303"/>
                    <a:pt x="72722" y="173746"/>
                    <a:pt x="78031" y="177728"/>
                  </a:cubicBezTo>
                  <a:cubicBezTo>
                    <a:pt x="84226" y="183037"/>
                    <a:pt x="84668" y="183037"/>
                    <a:pt x="82013" y="177728"/>
                  </a:cubicBezTo>
                  <a:cubicBezTo>
                    <a:pt x="78916" y="173303"/>
                    <a:pt x="80686" y="172418"/>
                    <a:pt x="88208" y="175073"/>
                  </a:cubicBezTo>
                  <a:cubicBezTo>
                    <a:pt x="96614" y="177728"/>
                    <a:pt x="97942" y="176843"/>
                    <a:pt x="95729" y="171091"/>
                  </a:cubicBezTo>
                  <a:cubicBezTo>
                    <a:pt x="93959" y="166666"/>
                    <a:pt x="95287" y="164012"/>
                    <a:pt x="99711" y="164012"/>
                  </a:cubicBezTo>
                  <a:cubicBezTo>
                    <a:pt x="103251" y="164012"/>
                    <a:pt x="105463" y="165782"/>
                    <a:pt x="104136" y="167994"/>
                  </a:cubicBezTo>
                  <a:cubicBezTo>
                    <a:pt x="102809" y="170206"/>
                    <a:pt x="106791" y="172861"/>
                    <a:pt x="112985" y="174188"/>
                  </a:cubicBezTo>
                  <a:cubicBezTo>
                    <a:pt x="120949" y="175515"/>
                    <a:pt x="123604" y="174631"/>
                    <a:pt x="121834" y="170206"/>
                  </a:cubicBezTo>
                  <a:cubicBezTo>
                    <a:pt x="120507" y="166666"/>
                    <a:pt x="121834" y="165339"/>
                    <a:pt x="126258" y="167109"/>
                  </a:cubicBezTo>
                  <a:cubicBezTo>
                    <a:pt x="129356" y="168436"/>
                    <a:pt x="132453" y="167109"/>
                    <a:pt x="132453" y="164012"/>
                  </a:cubicBezTo>
                  <a:cubicBezTo>
                    <a:pt x="132453" y="160472"/>
                    <a:pt x="136435" y="159587"/>
                    <a:pt x="143514" y="161357"/>
                  </a:cubicBezTo>
                  <a:cubicBezTo>
                    <a:pt x="151921" y="163569"/>
                    <a:pt x="154575" y="162242"/>
                    <a:pt x="154575" y="157375"/>
                  </a:cubicBezTo>
                  <a:cubicBezTo>
                    <a:pt x="154575" y="153393"/>
                    <a:pt x="156345" y="151181"/>
                    <a:pt x="158557" y="152950"/>
                  </a:cubicBezTo>
                  <a:cubicBezTo>
                    <a:pt x="160770" y="154278"/>
                    <a:pt x="163867" y="153393"/>
                    <a:pt x="165194" y="151181"/>
                  </a:cubicBezTo>
                  <a:cubicBezTo>
                    <a:pt x="166522" y="148968"/>
                    <a:pt x="174486" y="147641"/>
                    <a:pt x="182007" y="148526"/>
                  </a:cubicBezTo>
                  <a:cubicBezTo>
                    <a:pt x="189971" y="148968"/>
                    <a:pt x="201918" y="146756"/>
                    <a:pt x="208997" y="143216"/>
                  </a:cubicBezTo>
                  <a:cubicBezTo>
                    <a:pt x="215634" y="140119"/>
                    <a:pt x="220943" y="138350"/>
                    <a:pt x="220943" y="140119"/>
                  </a:cubicBezTo>
                  <a:cubicBezTo>
                    <a:pt x="220943" y="141447"/>
                    <a:pt x="226253" y="139677"/>
                    <a:pt x="232447" y="135252"/>
                  </a:cubicBezTo>
                  <a:cubicBezTo>
                    <a:pt x="238641" y="131270"/>
                    <a:pt x="246605" y="129058"/>
                    <a:pt x="249702" y="130385"/>
                  </a:cubicBezTo>
                  <a:cubicBezTo>
                    <a:pt x="252800" y="131270"/>
                    <a:pt x="262091" y="128616"/>
                    <a:pt x="270498" y="124191"/>
                  </a:cubicBezTo>
                  <a:cubicBezTo>
                    <a:pt x="279789" y="119324"/>
                    <a:pt x="290408" y="117112"/>
                    <a:pt x="298372" y="118439"/>
                  </a:cubicBezTo>
                  <a:cubicBezTo>
                    <a:pt x="307221" y="120209"/>
                    <a:pt x="312531" y="118882"/>
                    <a:pt x="316513" y="113130"/>
                  </a:cubicBezTo>
                  <a:cubicBezTo>
                    <a:pt x="320052" y="108263"/>
                    <a:pt x="325804" y="106051"/>
                    <a:pt x="331556" y="107820"/>
                  </a:cubicBezTo>
                  <a:cubicBezTo>
                    <a:pt x="336423" y="109148"/>
                    <a:pt x="340405" y="108263"/>
                    <a:pt x="340405" y="106051"/>
                  </a:cubicBezTo>
                  <a:cubicBezTo>
                    <a:pt x="340405" y="103838"/>
                    <a:pt x="345272" y="102068"/>
                    <a:pt x="351024" y="102068"/>
                  </a:cubicBezTo>
                  <a:cubicBezTo>
                    <a:pt x="356776" y="102068"/>
                    <a:pt x="362970" y="99414"/>
                    <a:pt x="363855" y="96759"/>
                  </a:cubicBezTo>
                  <a:cubicBezTo>
                    <a:pt x="365625" y="92335"/>
                    <a:pt x="367395" y="92777"/>
                    <a:pt x="370934" y="97644"/>
                  </a:cubicBezTo>
                  <a:cubicBezTo>
                    <a:pt x="374031" y="102068"/>
                    <a:pt x="375801" y="102511"/>
                    <a:pt x="375801" y="98971"/>
                  </a:cubicBezTo>
                  <a:cubicBezTo>
                    <a:pt x="375801" y="95432"/>
                    <a:pt x="378898" y="94547"/>
                    <a:pt x="383765" y="96317"/>
                  </a:cubicBezTo>
                  <a:cubicBezTo>
                    <a:pt x="390402" y="98971"/>
                    <a:pt x="390402" y="98529"/>
                    <a:pt x="385093" y="91892"/>
                  </a:cubicBezTo>
                  <a:cubicBezTo>
                    <a:pt x="379783" y="85255"/>
                    <a:pt x="380226" y="84370"/>
                    <a:pt x="390845" y="84370"/>
                  </a:cubicBezTo>
                  <a:cubicBezTo>
                    <a:pt x="397481" y="84370"/>
                    <a:pt x="408543" y="81273"/>
                    <a:pt x="415622" y="77734"/>
                  </a:cubicBezTo>
                  <a:cubicBezTo>
                    <a:pt x="423143" y="73752"/>
                    <a:pt x="428895" y="72424"/>
                    <a:pt x="428895" y="74636"/>
                  </a:cubicBezTo>
                  <a:cubicBezTo>
                    <a:pt x="428895" y="76406"/>
                    <a:pt x="436859" y="77291"/>
                    <a:pt x="446593" y="76406"/>
                  </a:cubicBezTo>
                  <a:cubicBezTo>
                    <a:pt x="456327" y="75521"/>
                    <a:pt x="464291" y="72867"/>
                    <a:pt x="464291" y="71097"/>
                  </a:cubicBezTo>
                  <a:cubicBezTo>
                    <a:pt x="464291" y="64460"/>
                    <a:pt x="488184" y="58708"/>
                    <a:pt x="495706" y="63575"/>
                  </a:cubicBezTo>
                  <a:cubicBezTo>
                    <a:pt x="501457" y="67115"/>
                    <a:pt x="505439" y="65345"/>
                    <a:pt x="514289" y="55611"/>
                  </a:cubicBezTo>
                  <a:cubicBezTo>
                    <a:pt x="524022" y="44107"/>
                    <a:pt x="526235" y="43222"/>
                    <a:pt x="536854" y="48089"/>
                  </a:cubicBezTo>
                  <a:cubicBezTo>
                    <a:pt x="545703" y="52071"/>
                    <a:pt x="547915" y="52071"/>
                    <a:pt x="547030" y="47647"/>
                  </a:cubicBezTo>
                  <a:cubicBezTo>
                    <a:pt x="546588" y="44992"/>
                    <a:pt x="544375" y="40568"/>
                    <a:pt x="541721" y="38798"/>
                  </a:cubicBezTo>
                  <a:cubicBezTo>
                    <a:pt x="539066" y="36586"/>
                    <a:pt x="542163" y="36143"/>
                    <a:pt x="548357" y="37471"/>
                  </a:cubicBezTo>
                  <a:cubicBezTo>
                    <a:pt x="554552" y="38798"/>
                    <a:pt x="563401" y="36586"/>
                    <a:pt x="567825" y="33046"/>
                  </a:cubicBezTo>
                  <a:cubicBezTo>
                    <a:pt x="572692" y="29506"/>
                    <a:pt x="581099" y="26852"/>
                    <a:pt x="586408" y="26852"/>
                  </a:cubicBezTo>
                  <a:cubicBezTo>
                    <a:pt x="591718" y="26852"/>
                    <a:pt x="601894" y="23755"/>
                    <a:pt x="608531" y="20215"/>
                  </a:cubicBezTo>
                  <a:cubicBezTo>
                    <a:pt x="615610" y="16675"/>
                    <a:pt x="625786" y="13578"/>
                    <a:pt x="631538" y="13578"/>
                  </a:cubicBezTo>
                  <a:cubicBezTo>
                    <a:pt x="638175" y="13578"/>
                    <a:pt x="640830" y="11808"/>
                    <a:pt x="638617" y="8269"/>
                  </a:cubicBezTo>
                  <a:cubicBezTo>
                    <a:pt x="636405" y="4729"/>
                    <a:pt x="637733" y="4287"/>
                    <a:pt x="642600" y="6056"/>
                  </a:cubicBezTo>
                  <a:cubicBezTo>
                    <a:pt x="646582" y="7384"/>
                    <a:pt x="652776" y="5614"/>
                    <a:pt x="656758" y="2074"/>
                  </a:cubicBezTo>
                  <a:cubicBezTo>
                    <a:pt x="663837" y="-5005"/>
                    <a:pt x="679323" y="-3235"/>
                    <a:pt x="674898" y="4287"/>
                  </a:cubicBezTo>
                  <a:cubicBezTo>
                    <a:pt x="673129" y="6499"/>
                    <a:pt x="674898" y="9596"/>
                    <a:pt x="677553" y="10923"/>
                  </a:cubicBezTo>
                  <a:cubicBezTo>
                    <a:pt x="681535" y="12251"/>
                    <a:pt x="681093" y="14906"/>
                    <a:pt x="674898" y="19772"/>
                  </a:cubicBezTo>
                  <a:cubicBezTo>
                    <a:pt x="670474" y="23312"/>
                    <a:pt x="664280" y="25082"/>
                    <a:pt x="661625" y="23312"/>
                  </a:cubicBezTo>
                  <a:cubicBezTo>
                    <a:pt x="654546" y="18888"/>
                    <a:pt x="636848" y="18888"/>
                    <a:pt x="639502" y="23312"/>
                  </a:cubicBezTo>
                  <a:cubicBezTo>
                    <a:pt x="640830" y="25082"/>
                    <a:pt x="638175" y="28179"/>
                    <a:pt x="633750" y="29949"/>
                  </a:cubicBezTo>
                  <a:cubicBezTo>
                    <a:pt x="629326" y="31276"/>
                    <a:pt x="622247" y="35701"/>
                    <a:pt x="618265" y="39240"/>
                  </a:cubicBezTo>
                  <a:cubicBezTo>
                    <a:pt x="613840" y="42780"/>
                    <a:pt x="610301" y="44107"/>
                    <a:pt x="610301" y="42338"/>
                  </a:cubicBezTo>
                  <a:cubicBezTo>
                    <a:pt x="610301" y="40125"/>
                    <a:pt x="605434" y="43222"/>
                    <a:pt x="599239" y="48974"/>
                  </a:cubicBezTo>
                  <a:cubicBezTo>
                    <a:pt x="593045" y="54726"/>
                    <a:pt x="588178" y="56938"/>
                    <a:pt x="588178" y="54284"/>
                  </a:cubicBezTo>
                  <a:cubicBezTo>
                    <a:pt x="588178" y="51187"/>
                    <a:pt x="583753" y="49859"/>
                    <a:pt x="578444" y="50744"/>
                  </a:cubicBezTo>
                  <a:cubicBezTo>
                    <a:pt x="572692" y="52071"/>
                    <a:pt x="565613" y="52956"/>
                    <a:pt x="562958" y="52956"/>
                  </a:cubicBezTo>
                  <a:cubicBezTo>
                    <a:pt x="559861" y="53399"/>
                    <a:pt x="557206" y="56496"/>
                    <a:pt x="557206" y="60478"/>
                  </a:cubicBezTo>
                  <a:cubicBezTo>
                    <a:pt x="557206" y="64903"/>
                    <a:pt x="554552" y="66672"/>
                    <a:pt x="551012" y="65345"/>
                  </a:cubicBezTo>
                  <a:cubicBezTo>
                    <a:pt x="547915" y="64018"/>
                    <a:pt x="539508" y="65787"/>
                    <a:pt x="533314" y="68885"/>
                  </a:cubicBezTo>
                  <a:cubicBezTo>
                    <a:pt x="523138" y="74636"/>
                    <a:pt x="520925" y="74194"/>
                    <a:pt x="518713" y="68442"/>
                  </a:cubicBezTo>
                  <a:cubicBezTo>
                    <a:pt x="517386" y="64460"/>
                    <a:pt x="514731" y="63133"/>
                    <a:pt x="513404" y="65345"/>
                  </a:cubicBezTo>
                  <a:cubicBezTo>
                    <a:pt x="505882" y="75079"/>
                    <a:pt x="480220" y="89237"/>
                    <a:pt x="468274" y="89680"/>
                  </a:cubicBezTo>
                  <a:cubicBezTo>
                    <a:pt x="461194" y="90122"/>
                    <a:pt x="454115" y="91450"/>
                    <a:pt x="453230" y="93662"/>
                  </a:cubicBezTo>
                  <a:cubicBezTo>
                    <a:pt x="451903" y="95432"/>
                    <a:pt x="446593" y="95874"/>
                    <a:pt x="441284" y="94547"/>
                  </a:cubicBezTo>
                  <a:cubicBezTo>
                    <a:pt x="435532" y="92777"/>
                    <a:pt x="429780" y="94547"/>
                    <a:pt x="426241" y="99414"/>
                  </a:cubicBezTo>
                  <a:cubicBezTo>
                    <a:pt x="423143" y="103838"/>
                    <a:pt x="418719" y="106051"/>
                    <a:pt x="416064" y="104281"/>
                  </a:cubicBezTo>
                  <a:cubicBezTo>
                    <a:pt x="413410" y="102953"/>
                    <a:pt x="411197" y="104723"/>
                    <a:pt x="411197" y="109148"/>
                  </a:cubicBezTo>
                  <a:cubicBezTo>
                    <a:pt x="411197" y="114900"/>
                    <a:pt x="409870" y="115342"/>
                    <a:pt x="405445" y="111360"/>
                  </a:cubicBezTo>
                  <a:cubicBezTo>
                    <a:pt x="401906" y="108705"/>
                    <a:pt x="397924" y="108263"/>
                    <a:pt x="396154" y="110033"/>
                  </a:cubicBezTo>
                  <a:cubicBezTo>
                    <a:pt x="394384" y="111802"/>
                    <a:pt x="391287" y="113130"/>
                    <a:pt x="389960" y="113130"/>
                  </a:cubicBezTo>
                  <a:cubicBezTo>
                    <a:pt x="388190" y="113572"/>
                    <a:pt x="379783" y="117112"/>
                    <a:pt x="371377" y="121979"/>
                  </a:cubicBezTo>
                  <a:cubicBezTo>
                    <a:pt x="362970" y="126403"/>
                    <a:pt x="352351" y="129943"/>
                    <a:pt x="348369" y="129058"/>
                  </a:cubicBezTo>
                  <a:cubicBezTo>
                    <a:pt x="343945" y="128616"/>
                    <a:pt x="340405" y="129943"/>
                    <a:pt x="340405" y="132155"/>
                  </a:cubicBezTo>
                  <a:cubicBezTo>
                    <a:pt x="340405" y="136137"/>
                    <a:pt x="319167" y="135252"/>
                    <a:pt x="304124" y="130385"/>
                  </a:cubicBezTo>
                  <a:cubicBezTo>
                    <a:pt x="299699" y="129058"/>
                    <a:pt x="296160" y="129943"/>
                    <a:pt x="296160" y="132155"/>
                  </a:cubicBezTo>
                  <a:cubicBezTo>
                    <a:pt x="296160" y="136580"/>
                    <a:pt x="243066" y="155163"/>
                    <a:pt x="230235" y="155163"/>
                  </a:cubicBezTo>
                  <a:cubicBezTo>
                    <a:pt x="225810" y="155163"/>
                    <a:pt x="218731" y="159145"/>
                    <a:pt x="214306" y="164012"/>
                  </a:cubicBezTo>
                  <a:cubicBezTo>
                    <a:pt x="208112" y="170648"/>
                    <a:pt x="205015" y="171533"/>
                    <a:pt x="202803" y="167551"/>
                  </a:cubicBezTo>
                  <a:cubicBezTo>
                    <a:pt x="200148" y="163569"/>
                    <a:pt x="197493" y="164012"/>
                    <a:pt x="191741" y="168879"/>
                  </a:cubicBezTo>
                  <a:cubicBezTo>
                    <a:pt x="186874" y="172861"/>
                    <a:pt x="185105" y="172861"/>
                    <a:pt x="187317" y="169764"/>
                  </a:cubicBezTo>
                  <a:cubicBezTo>
                    <a:pt x="189087" y="166666"/>
                    <a:pt x="188644" y="164012"/>
                    <a:pt x="185989" y="164012"/>
                  </a:cubicBezTo>
                  <a:cubicBezTo>
                    <a:pt x="183777" y="164012"/>
                    <a:pt x="180238" y="166224"/>
                    <a:pt x="178910" y="168436"/>
                  </a:cubicBezTo>
                  <a:cubicBezTo>
                    <a:pt x="177140" y="171091"/>
                    <a:pt x="174043" y="171533"/>
                    <a:pt x="171389" y="170206"/>
                  </a:cubicBezTo>
                  <a:cubicBezTo>
                    <a:pt x="167849" y="167994"/>
                    <a:pt x="167406" y="169764"/>
                    <a:pt x="169176" y="174631"/>
                  </a:cubicBezTo>
                  <a:cubicBezTo>
                    <a:pt x="170946" y="179055"/>
                    <a:pt x="170504" y="181267"/>
                    <a:pt x="167849" y="179498"/>
                  </a:cubicBezTo>
                  <a:cubicBezTo>
                    <a:pt x="165194" y="178170"/>
                    <a:pt x="160770" y="178170"/>
                    <a:pt x="158115" y="180382"/>
                  </a:cubicBezTo>
                  <a:cubicBezTo>
                    <a:pt x="155018" y="182152"/>
                    <a:pt x="144399" y="183922"/>
                    <a:pt x="134223" y="184364"/>
                  </a:cubicBezTo>
                  <a:cubicBezTo>
                    <a:pt x="124046" y="184364"/>
                    <a:pt x="114312" y="185692"/>
                    <a:pt x="112100" y="187019"/>
                  </a:cubicBezTo>
                  <a:cubicBezTo>
                    <a:pt x="109888" y="188347"/>
                    <a:pt x="104136" y="188789"/>
                    <a:pt x="99711" y="187904"/>
                  </a:cubicBezTo>
                  <a:cubicBezTo>
                    <a:pt x="94844" y="187462"/>
                    <a:pt x="87323" y="189231"/>
                    <a:pt x="82456" y="192771"/>
                  </a:cubicBezTo>
                  <a:cubicBezTo>
                    <a:pt x="77589" y="195868"/>
                    <a:pt x="71394" y="197638"/>
                    <a:pt x="68297" y="196753"/>
                  </a:cubicBezTo>
                  <a:cubicBezTo>
                    <a:pt x="65200" y="195426"/>
                    <a:pt x="61218" y="196311"/>
                    <a:pt x="59448" y="198965"/>
                  </a:cubicBezTo>
                  <a:cubicBezTo>
                    <a:pt x="55024" y="206930"/>
                    <a:pt x="48387" y="204717"/>
                    <a:pt x="51042" y="196311"/>
                  </a:cubicBezTo>
                  <a:cubicBezTo>
                    <a:pt x="53254" y="188789"/>
                    <a:pt x="53254" y="188789"/>
                    <a:pt x="48387" y="196311"/>
                  </a:cubicBezTo>
                  <a:cubicBezTo>
                    <a:pt x="45732" y="200293"/>
                    <a:pt x="41308" y="203832"/>
                    <a:pt x="39095" y="203832"/>
                  </a:cubicBezTo>
                  <a:cubicBezTo>
                    <a:pt x="36441" y="203832"/>
                    <a:pt x="31131" y="206930"/>
                    <a:pt x="27149" y="210912"/>
                  </a:cubicBezTo>
                  <a:cubicBezTo>
                    <a:pt x="23167" y="215336"/>
                    <a:pt x="19185" y="216221"/>
                    <a:pt x="18300" y="213566"/>
                  </a:cubicBezTo>
                  <a:cubicBezTo>
                    <a:pt x="17858" y="211354"/>
                    <a:pt x="12991" y="210027"/>
                    <a:pt x="8566" y="211354"/>
                  </a:cubicBezTo>
                  <a:cubicBezTo>
                    <a:pt x="3699" y="212681"/>
                    <a:pt x="1045" y="215336"/>
                    <a:pt x="2372" y="217548"/>
                  </a:cubicBezTo>
                  <a:cubicBezTo>
                    <a:pt x="3699" y="219761"/>
                    <a:pt x="2814" y="221530"/>
                    <a:pt x="602" y="221530"/>
                  </a:cubicBezTo>
                  <a:cubicBezTo>
                    <a:pt x="-1610" y="221530"/>
                    <a:pt x="-3380" y="216663"/>
                    <a:pt x="-3380" y="21091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="" xmlns:a16="http://schemas.microsoft.com/office/drawing/2014/main" id="{0E13DB53-B20B-4667-8C90-61D6CCF0712C}"/>
                </a:ext>
              </a:extLst>
            </p:cNvPr>
            <p:cNvSpPr/>
            <p:nvPr/>
          </p:nvSpPr>
          <p:spPr>
            <a:xfrm flipV="1">
              <a:off x="4328663" y="5163410"/>
              <a:ext cx="54500" cy="30562"/>
            </a:xfrm>
            <a:custGeom>
              <a:avLst/>
              <a:gdLst>
                <a:gd name="connsiteX0" fmla="*/ -3105 w 54500"/>
                <a:gd name="connsiteY0" fmla="*/ 19088 h 30562"/>
                <a:gd name="connsiteX1" fmla="*/ 3531 w 54500"/>
                <a:gd name="connsiteY1" fmla="*/ 12894 h 30562"/>
                <a:gd name="connsiteX2" fmla="*/ 15920 w 54500"/>
                <a:gd name="connsiteY2" fmla="*/ 8027 h 30562"/>
                <a:gd name="connsiteX3" fmla="*/ 30963 w 54500"/>
                <a:gd name="connsiteY3" fmla="*/ 2718 h 30562"/>
                <a:gd name="connsiteX4" fmla="*/ 39812 w 54500"/>
                <a:gd name="connsiteY4" fmla="*/ 63 h 30562"/>
                <a:gd name="connsiteX5" fmla="*/ 46449 w 54500"/>
                <a:gd name="connsiteY5" fmla="*/ 1390 h 30562"/>
                <a:gd name="connsiteX6" fmla="*/ 40255 w 54500"/>
                <a:gd name="connsiteY6" fmla="*/ 14664 h 30562"/>
                <a:gd name="connsiteX7" fmla="*/ 29194 w 54500"/>
                <a:gd name="connsiteY7" fmla="*/ 19531 h 30562"/>
                <a:gd name="connsiteX8" fmla="*/ 25212 w 54500"/>
                <a:gd name="connsiteY8" fmla="*/ 21301 h 30562"/>
                <a:gd name="connsiteX9" fmla="*/ 18132 w 54500"/>
                <a:gd name="connsiteY9" fmla="*/ 23513 h 30562"/>
                <a:gd name="connsiteX10" fmla="*/ 4859 w 54500"/>
                <a:gd name="connsiteY10" fmla="*/ 27937 h 30562"/>
                <a:gd name="connsiteX11" fmla="*/ -3105 w 54500"/>
                <a:gd name="connsiteY11" fmla="*/ 19088 h 3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500" h="30562">
                  <a:moveTo>
                    <a:pt x="-3105" y="19088"/>
                  </a:moveTo>
                  <a:cubicBezTo>
                    <a:pt x="-1778" y="14221"/>
                    <a:pt x="1319" y="11567"/>
                    <a:pt x="3531" y="12894"/>
                  </a:cubicBezTo>
                  <a:cubicBezTo>
                    <a:pt x="5744" y="14221"/>
                    <a:pt x="11496" y="12009"/>
                    <a:pt x="15920" y="8027"/>
                  </a:cubicBezTo>
                  <a:cubicBezTo>
                    <a:pt x="20787" y="3602"/>
                    <a:pt x="27424" y="1390"/>
                    <a:pt x="30963" y="2718"/>
                  </a:cubicBezTo>
                  <a:cubicBezTo>
                    <a:pt x="34503" y="4045"/>
                    <a:pt x="38485" y="3160"/>
                    <a:pt x="39812" y="63"/>
                  </a:cubicBezTo>
                  <a:cubicBezTo>
                    <a:pt x="41140" y="-3919"/>
                    <a:pt x="43352" y="-3477"/>
                    <a:pt x="46449" y="1390"/>
                  </a:cubicBezTo>
                  <a:cubicBezTo>
                    <a:pt x="53528" y="11567"/>
                    <a:pt x="52201" y="14664"/>
                    <a:pt x="40255" y="14664"/>
                  </a:cubicBezTo>
                  <a:cubicBezTo>
                    <a:pt x="34061" y="14664"/>
                    <a:pt x="29194" y="16876"/>
                    <a:pt x="29194" y="19531"/>
                  </a:cubicBezTo>
                  <a:cubicBezTo>
                    <a:pt x="29194" y="21743"/>
                    <a:pt x="27424" y="23070"/>
                    <a:pt x="25212" y="21301"/>
                  </a:cubicBezTo>
                  <a:cubicBezTo>
                    <a:pt x="22999" y="19973"/>
                    <a:pt x="19902" y="20858"/>
                    <a:pt x="18132" y="23513"/>
                  </a:cubicBezTo>
                  <a:cubicBezTo>
                    <a:pt x="16805" y="25725"/>
                    <a:pt x="10611" y="27937"/>
                    <a:pt x="4859" y="27937"/>
                  </a:cubicBezTo>
                  <a:cubicBezTo>
                    <a:pt x="-3105" y="27937"/>
                    <a:pt x="-4875" y="26168"/>
                    <a:pt x="-3105" y="1908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="" xmlns:a16="http://schemas.microsoft.com/office/drawing/2014/main" id="{B69337C4-FA7D-474A-A733-0D65480AABB9}"/>
                </a:ext>
              </a:extLst>
            </p:cNvPr>
            <p:cNvSpPr/>
            <p:nvPr/>
          </p:nvSpPr>
          <p:spPr>
            <a:xfrm flipV="1">
              <a:off x="4525296" y="5377558"/>
              <a:ext cx="8849" cy="11501"/>
            </a:xfrm>
            <a:custGeom>
              <a:avLst/>
              <a:gdLst>
                <a:gd name="connsiteX0" fmla="*/ -4086 w 8849"/>
                <a:gd name="connsiteY0" fmla="*/ 4963 h 11501"/>
                <a:gd name="connsiteX1" fmla="*/ 339 w 8849"/>
                <a:gd name="connsiteY1" fmla="*/ -2116 h 11501"/>
                <a:gd name="connsiteX2" fmla="*/ 4763 w 8849"/>
                <a:gd name="connsiteY2" fmla="*/ 1866 h 11501"/>
                <a:gd name="connsiteX3" fmla="*/ 339 w 8849"/>
                <a:gd name="connsiteY3" fmla="*/ 8945 h 11501"/>
                <a:gd name="connsiteX4" fmla="*/ -4086 w 8849"/>
                <a:gd name="connsiteY4" fmla="*/ 4963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1501">
                  <a:moveTo>
                    <a:pt x="-4086" y="4963"/>
                  </a:moveTo>
                  <a:cubicBezTo>
                    <a:pt x="-4086" y="981"/>
                    <a:pt x="-1874" y="-2116"/>
                    <a:pt x="339" y="-2116"/>
                  </a:cubicBezTo>
                  <a:cubicBezTo>
                    <a:pt x="2993" y="-2116"/>
                    <a:pt x="4763" y="-346"/>
                    <a:pt x="4763" y="1866"/>
                  </a:cubicBezTo>
                  <a:cubicBezTo>
                    <a:pt x="4763" y="4520"/>
                    <a:pt x="2993" y="7618"/>
                    <a:pt x="339" y="8945"/>
                  </a:cubicBezTo>
                  <a:cubicBezTo>
                    <a:pt x="-1874" y="10272"/>
                    <a:pt x="-4086" y="8503"/>
                    <a:pt x="-4086" y="49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="" xmlns:a16="http://schemas.microsoft.com/office/drawing/2014/main" id="{3881F912-96F2-40D3-9A99-C21148314388}"/>
                </a:ext>
              </a:extLst>
            </p:cNvPr>
            <p:cNvSpPr/>
            <p:nvPr/>
          </p:nvSpPr>
          <p:spPr>
            <a:xfrm flipV="1">
              <a:off x="4538570" y="5376229"/>
              <a:ext cx="62131" cy="28643"/>
            </a:xfrm>
            <a:custGeom>
              <a:avLst/>
              <a:gdLst>
                <a:gd name="connsiteX0" fmla="*/ 6009 w 62131"/>
                <a:gd name="connsiteY0" fmla="*/ 23891 h 28643"/>
                <a:gd name="connsiteX1" fmla="*/ -4167 w 62131"/>
                <a:gd name="connsiteY1" fmla="*/ 19024 h 28643"/>
                <a:gd name="connsiteX2" fmla="*/ 4682 w 62131"/>
                <a:gd name="connsiteY2" fmla="*/ 7520 h 28643"/>
                <a:gd name="connsiteX3" fmla="*/ 11319 w 62131"/>
                <a:gd name="connsiteY3" fmla="*/ 12387 h 28643"/>
                <a:gd name="connsiteX4" fmla="*/ 12646 w 62131"/>
                <a:gd name="connsiteY4" fmla="*/ 5750 h 28643"/>
                <a:gd name="connsiteX5" fmla="*/ 15743 w 62131"/>
                <a:gd name="connsiteY5" fmla="*/ 883 h 28643"/>
                <a:gd name="connsiteX6" fmla="*/ 30344 w 62131"/>
                <a:gd name="connsiteY6" fmla="*/ -1329 h 28643"/>
                <a:gd name="connsiteX7" fmla="*/ 46715 w 62131"/>
                <a:gd name="connsiteY7" fmla="*/ 2210 h 28643"/>
                <a:gd name="connsiteX8" fmla="*/ 52467 w 62131"/>
                <a:gd name="connsiteY8" fmla="*/ 16811 h 28643"/>
                <a:gd name="connsiteX9" fmla="*/ 31671 w 62131"/>
                <a:gd name="connsiteY9" fmla="*/ 20793 h 28643"/>
                <a:gd name="connsiteX10" fmla="*/ 16186 w 62131"/>
                <a:gd name="connsiteY10" fmla="*/ 26545 h 28643"/>
                <a:gd name="connsiteX11" fmla="*/ 6009 w 62131"/>
                <a:gd name="connsiteY11" fmla="*/ 23891 h 2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131" h="28643">
                  <a:moveTo>
                    <a:pt x="6009" y="23891"/>
                  </a:moveTo>
                  <a:cubicBezTo>
                    <a:pt x="257" y="23006"/>
                    <a:pt x="-4167" y="20793"/>
                    <a:pt x="-4167" y="19024"/>
                  </a:cubicBezTo>
                  <a:cubicBezTo>
                    <a:pt x="-4167" y="13714"/>
                    <a:pt x="4682" y="2653"/>
                    <a:pt x="4682" y="7520"/>
                  </a:cubicBezTo>
                  <a:cubicBezTo>
                    <a:pt x="4682" y="10175"/>
                    <a:pt x="7779" y="12387"/>
                    <a:pt x="11319" y="12387"/>
                  </a:cubicBezTo>
                  <a:cubicBezTo>
                    <a:pt x="16628" y="12387"/>
                    <a:pt x="16628" y="11059"/>
                    <a:pt x="12646" y="5750"/>
                  </a:cubicBezTo>
                  <a:cubicBezTo>
                    <a:pt x="8221" y="883"/>
                    <a:pt x="9106" y="-2"/>
                    <a:pt x="15743" y="883"/>
                  </a:cubicBezTo>
                  <a:cubicBezTo>
                    <a:pt x="20610" y="1768"/>
                    <a:pt x="27247" y="883"/>
                    <a:pt x="30344" y="-1329"/>
                  </a:cubicBezTo>
                  <a:cubicBezTo>
                    <a:pt x="33884" y="-3099"/>
                    <a:pt x="40520" y="-1772"/>
                    <a:pt x="46715" y="2210"/>
                  </a:cubicBezTo>
                  <a:cubicBezTo>
                    <a:pt x="58218" y="9732"/>
                    <a:pt x="62201" y="20351"/>
                    <a:pt x="52467" y="16811"/>
                  </a:cubicBezTo>
                  <a:cubicBezTo>
                    <a:pt x="49369" y="15926"/>
                    <a:pt x="40078" y="17696"/>
                    <a:pt x="31671" y="20793"/>
                  </a:cubicBezTo>
                  <a:cubicBezTo>
                    <a:pt x="23707" y="24333"/>
                    <a:pt x="16628" y="26545"/>
                    <a:pt x="16186" y="26545"/>
                  </a:cubicBezTo>
                  <a:cubicBezTo>
                    <a:pt x="16186" y="26103"/>
                    <a:pt x="11319" y="24775"/>
                    <a:pt x="6009" y="2389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="" xmlns:a16="http://schemas.microsoft.com/office/drawing/2014/main" id="{41389316-88BC-47FF-ACF4-13A817AD8A2A}"/>
                </a:ext>
              </a:extLst>
            </p:cNvPr>
            <p:cNvSpPr/>
            <p:nvPr/>
          </p:nvSpPr>
          <p:spPr>
            <a:xfrm flipV="1">
              <a:off x="4593202" y="5394356"/>
              <a:ext cx="53455" cy="37172"/>
            </a:xfrm>
            <a:custGeom>
              <a:avLst/>
              <a:gdLst>
                <a:gd name="connsiteX0" fmla="*/ -498 w 53455"/>
                <a:gd name="connsiteY0" fmla="*/ 28922 h 37172"/>
                <a:gd name="connsiteX1" fmla="*/ 9236 w 53455"/>
                <a:gd name="connsiteY1" fmla="*/ 16534 h 37172"/>
                <a:gd name="connsiteX2" fmla="*/ 22067 w 53455"/>
                <a:gd name="connsiteY2" fmla="*/ 12109 h 37172"/>
                <a:gd name="connsiteX3" fmla="*/ 30916 w 53455"/>
                <a:gd name="connsiteY3" fmla="*/ 7685 h 37172"/>
                <a:gd name="connsiteX4" fmla="*/ 40208 w 53455"/>
                <a:gd name="connsiteY4" fmla="*/ 2818 h 37172"/>
                <a:gd name="connsiteX5" fmla="*/ 47287 w 53455"/>
                <a:gd name="connsiteY5" fmla="*/ -1607 h 37172"/>
                <a:gd name="connsiteX6" fmla="*/ 36668 w 53455"/>
                <a:gd name="connsiteY6" fmla="*/ 13879 h 37172"/>
                <a:gd name="connsiteX7" fmla="*/ 20740 w 53455"/>
                <a:gd name="connsiteY7" fmla="*/ 24940 h 37172"/>
                <a:gd name="connsiteX8" fmla="*/ -498 w 53455"/>
                <a:gd name="connsiteY8" fmla="*/ 28922 h 3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455" h="37172">
                  <a:moveTo>
                    <a:pt x="-498" y="28922"/>
                  </a:moveTo>
                  <a:cubicBezTo>
                    <a:pt x="-8462" y="20073"/>
                    <a:pt x="-3153" y="13437"/>
                    <a:pt x="9236" y="16534"/>
                  </a:cubicBezTo>
                  <a:cubicBezTo>
                    <a:pt x="16315" y="18303"/>
                    <a:pt x="20297" y="16534"/>
                    <a:pt x="22067" y="12109"/>
                  </a:cubicBezTo>
                  <a:cubicBezTo>
                    <a:pt x="23837" y="8127"/>
                    <a:pt x="27819" y="6357"/>
                    <a:pt x="30916" y="7685"/>
                  </a:cubicBezTo>
                  <a:cubicBezTo>
                    <a:pt x="34456" y="9012"/>
                    <a:pt x="38438" y="6800"/>
                    <a:pt x="40208" y="2818"/>
                  </a:cubicBezTo>
                  <a:cubicBezTo>
                    <a:pt x="41535" y="-1164"/>
                    <a:pt x="45075" y="-2934"/>
                    <a:pt x="47287" y="-1607"/>
                  </a:cubicBezTo>
                  <a:cubicBezTo>
                    <a:pt x="53039" y="1933"/>
                    <a:pt x="44632" y="13879"/>
                    <a:pt x="36668" y="13879"/>
                  </a:cubicBezTo>
                  <a:cubicBezTo>
                    <a:pt x="33571" y="13879"/>
                    <a:pt x="26492" y="18746"/>
                    <a:pt x="20740" y="24940"/>
                  </a:cubicBezTo>
                  <a:cubicBezTo>
                    <a:pt x="8794" y="37771"/>
                    <a:pt x="7466" y="37771"/>
                    <a:pt x="-498" y="2892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="" xmlns:a16="http://schemas.microsoft.com/office/drawing/2014/main" id="{14B33D56-6FBA-4121-81ED-5AF08D36F627}"/>
                </a:ext>
              </a:extLst>
            </p:cNvPr>
            <p:cNvSpPr/>
            <p:nvPr/>
          </p:nvSpPr>
          <p:spPr>
            <a:xfrm flipV="1">
              <a:off x="4628526" y="5398153"/>
              <a:ext cx="6056" cy="10816"/>
            </a:xfrm>
            <a:custGeom>
              <a:avLst/>
              <a:gdLst>
                <a:gd name="connsiteX0" fmla="*/ -3547 w 6056"/>
                <a:gd name="connsiteY0" fmla="*/ 5012 h 10816"/>
                <a:gd name="connsiteX1" fmla="*/ -2219 w 6056"/>
                <a:gd name="connsiteY1" fmla="*/ -1625 h 10816"/>
                <a:gd name="connsiteX2" fmla="*/ 1763 w 6056"/>
                <a:gd name="connsiteY2" fmla="*/ 2357 h 10816"/>
                <a:gd name="connsiteX3" fmla="*/ -3547 w 6056"/>
                <a:gd name="connsiteY3" fmla="*/ 5012 h 1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6" h="10816">
                  <a:moveTo>
                    <a:pt x="-3547" y="5012"/>
                  </a:moveTo>
                  <a:cubicBezTo>
                    <a:pt x="-4874" y="2799"/>
                    <a:pt x="-4431" y="-298"/>
                    <a:pt x="-2219" y="-1625"/>
                  </a:cubicBezTo>
                  <a:cubicBezTo>
                    <a:pt x="-7" y="-2953"/>
                    <a:pt x="1763" y="-1183"/>
                    <a:pt x="1763" y="2357"/>
                  </a:cubicBezTo>
                  <a:cubicBezTo>
                    <a:pt x="1763" y="9878"/>
                    <a:pt x="436" y="10763"/>
                    <a:pt x="-3547" y="501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="" xmlns:a16="http://schemas.microsoft.com/office/drawing/2014/main" id="{02D2CCC5-CB92-49C9-A252-4B32AE5C19B6}"/>
                </a:ext>
              </a:extLst>
            </p:cNvPr>
            <p:cNvSpPr/>
            <p:nvPr/>
          </p:nvSpPr>
          <p:spPr>
            <a:xfrm flipV="1">
              <a:off x="4743757" y="5505867"/>
              <a:ext cx="364701" cy="241357"/>
            </a:xfrm>
            <a:custGeom>
              <a:avLst/>
              <a:gdLst>
                <a:gd name="connsiteX0" fmla="*/ 96540 w 364701"/>
                <a:gd name="connsiteY0" fmla="*/ 236306 h 241357"/>
                <a:gd name="connsiteX1" fmla="*/ 84594 w 364701"/>
                <a:gd name="connsiteY1" fmla="*/ 232767 h 241357"/>
                <a:gd name="connsiteX2" fmla="*/ 70435 w 364701"/>
                <a:gd name="connsiteY2" fmla="*/ 228342 h 241357"/>
                <a:gd name="connsiteX3" fmla="*/ 54949 w 364701"/>
                <a:gd name="connsiteY3" fmla="*/ 222590 h 241357"/>
                <a:gd name="connsiteX4" fmla="*/ 2298 w 364701"/>
                <a:gd name="connsiteY4" fmla="*/ 178787 h 241357"/>
                <a:gd name="connsiteX5" fmla="*/ -2127 w 364701"/>
                <a:gd name="connsiteY5" fmla="*/ 170823 h 241357"/>
                <a:gd name="connsiteX6" fmla="*/ -4782 w 364701"/>
                <a:gd name="connsiteY6" fmla="*/ 158877 h 241357"/>
                <a:gd name="connsiteX7" fmla="*/ 12474 w 364701"/>
                <a:gd name="connsiteY7" fmla="*/ 122154 h 241357"/>
                <a:gd name="connsiteX8" fmla="*/ 13801 w 364701"/>
                <a:gd name="connsiteY8" fmla="*/ 115517 h 241357"/>
                <a:gd name="connsiteX9" fmla="*/ 17783 w 364701"/>
                <a:gd name="connsiteY9" fmla="*/ 108880 h 241357"/>
                <a:gd name="connsiteX10" fmla="*/ 30614 w 364701"/>
                <a:gd name="connsiteY10" fmla="*/ 89855 h 241357"/>
                <a:gd name="connsiteX11" fmla="*/ 41676 w 364701"/>
                <a:gd name="connsiteY11" fmla="*/ 84545 h 241357"/>
                <a:gd name="connsiteX12" fmla="*/ 53179 w 364701"/>
                <a:gd name="connsiteY12" fmla="*/ 78351 h 241357"/>
                <a:gd name="connsiteX13" fmla="*/ 64241 w 364701"/>
                <a:gd name="connsiteY13" fmla="*/ 76139 h 241357"/>
                <a:gd name="connsiteX14" fmla="*/ 77514 w 364701"/>
                <a:gd name="connsiteY14" fmla="*/ 66847 h 241357"/>
                <a:gd name="connsiteX15" fmla="*/ 85478 w 364701"/>
                <a:gd name="connsiteY15" fmla="*/ 55786 h 241357"/>
                <a:gd name="connsiteX16" fmla="*/ 102292 w 364701"/>
                <a:gd name="connsiteY16" fmla="*/ 49149 h 241357"/>
                <a:gd name="connsiteX17" fmla="*/ 114680 w 364701"/>
                <a:gd name="connsiteY17" fmla="*/ 45610 h 241357"/>
                <a:gd name="connsiteX18" fmla="*/ 129724 w 364701"/>
                <a:gd name="connsiteY18" fmla="*/ 37645 h 241357"/>
                <a:gd name="connsiteX19" fmla="*/ 166005 w 364701"/>
                <a:gd name="connsiteY19" fmla="*/ 25257 h 241357"/>
                <a:gd name="connsiteX20" fmla="*/ 193879 w 364701"/>
                <a:gd name="connsiteY20" fmla="*/ 18620 h 241357"/>
                <a:gd name="connsiteX21" fmla="*/ 199631 w 364701"/>
                <a:gd name="connsiteY21" fmla="*/ 18620 h 241357"/>
                <a:gd name="connsiteX22" fmla="*/ 212462 w 364701"/>
                <a:gd name="connsiteY22" fmla="*/ 21275 h 241357"/>
                <a:gd name="connsiteX23" fmla="*/ 220869 w 364701"/>
                <a:gd name="connsiteY23" fmla="*/ 15080 h 241357"/>
                <a:gd name="connsiteX24" fmla="*/ 227063 w 364701"/>
                <a:gd name="connsiteY24" fmla="*/ 13311 h 241357"/>
                <a:gd name="connsiteX25" fmla="*/ 239009 w 364701"/>
                <a:gd name="connsiteY25" fmla="*/ 11541 h 241357"/>
                <a:gd name="connsiteX26" fmla="*/ 263344 w 364701"/>
                <a:gd name="connsiteY26" fmla="*/ 7116 h 241357"/>
                <a:gd name="connsiteX27" fmla="*/ 287236 w 364701"/>
                <a:gd name="connsiteY27" fmla="*/ 1807 h 241357"/>
                <a:gd name="connsiteX28" fmla="*/ 292546 w 364701"/>
                <a:gd name="connsiteY28" fmla="*/ 1807 h 241357"/>
                <a:gd name="connsiteX29" fmla="*/ 314668 w 364701"/>
                <a:gd name="connsiteY29" fmla="*/ 7116 h 241357"/>
                <a:gd name="connsiteX30" fmla="*/ 345640 w 364701"/>
                <a:gd name="connsiteY30" fmla="*/ 18178 h 241357"/>
                <a:gd name="connsiteX31" fmla="*/ 353604 w 364701"/>
                <a:gd name="connsiteY31" fmla="*/ 29239 h 241357"/>
                <a:gd name="connsiteX32" fmla="*/ 356701 w 364701"/>
                <a:gd name="connsiteY32" fmla="*/ 36318 h 241357"/>
                <a:gd name="connsiteX33" fmla="*/ 357586 w 364701"/>
                <a:gd name="connsiteY33" fmla="*/ 46052 h 241357"/>
                <a:gd name="connsiteX34" fmla="*/ 350507 w 364701"/>
                <a:gd name="connsiteY34" fmla="*/ 65520 h 241357"/>
                <a:gd name="connsiteX35" fmla="*/ 343428 w 364701"/>
                <a:gd name="connsiteY35" fmla="*/ 87642 h 241357"/>
                <a:gd name="connsiteX36" fmla="*/ 328384 w 364701"/>
                <a:gd name="connsiteY36" fmla="*/ 113305 h 241357"/>
                <a:gd name="connsiteX37" fmla="*/ 307147 w 364701"/>
                <a:gd name="connsiteY37" fmla="*/ 135870 h 241357"/>
                <a:gd name="connsiteX38" fmla="*/ 300067 w 364701"/>
                <a:gd name="connsiteY38" fmla="*/ 139409 h 241357"/>
                <a:gd name="connsiteX39" fmla="*/ 298740 w 364701"/>
                <a:gd name="connsiteY39" fmla="*/ 148701 h 241357"/>
                <a:gd name="connsiteX40" fmla="*/ 288121 w 364701"/>
                <a:gd name="connsiteY40" fmla="*/ 154895 h 241357"/>
                <a:gd name="connsiteX41" fmla="*/ 278830 w 364701"/>
                <a:gd name="connsiteY41" fmla="*/ 157107 h 241357"/>
                <a:gd name="connsiteX42" fmla="*/ 281042 w 364701"/>
                <a:gd name="connsiteY42" fmla="*/ 161974 h 241357"/>
                <a:gd name="connsiteX43" fmla="*/ 278387 w 364701"/>
                <a:gd name="connsiteY43" fmla="*/ 174805 h 241357"/>
                <a:gd name="connsiteX44" fmla="*/ 264671 w 364701"/>
                <a:gd name="connsiteY44" fmla="*/ 185424 h 241357"/>
                <a:gd name="connsiteX45" fmla="*/ 263786 w 364701"/>
                <a:gd name="connsiteY45" fmla="*/ 179230 h 241357"/>
                <a:gd name="connsiteX46" fmla="*/ 266884 w 364701"/>
                <a:gd name="connsiteY46" fmla="*/ 173036 h 241357"/>
                <a:gd name="connsiteX47" fmla="*/ 243434 w 364701"/>
                <a:gd name="connsiteY47" fmla="*/ 194716 h 241357"/>
                <a:gd name="connsiteX48" fmla="*/ 185915 w 364701"/>
                <a:gd name="connsiteY48" fmla="*/ 227015 h 241357"/>
                <a:gd name="connsiteX49" fmla="*/ 148307 w 364701"/>
                <a:gd name="connsiteY49" fmla="*/ 232324 h 241357"/>
                <a:gd name="connsiteX50" fmla="*/ 154501 w 364701"/>
                <a:gd name="connsiteY50" fmla="*/ 236749 h 241357"/>
                <a:gd name="connsiteX51" fmla="*/ 131051 w 364701"/>
                <a:gd name="connsiteY51" fmla="*/ 239846 h 241357"/>
                <a:gd name="connsiteX52" fmla="*/ 96540 w 364701"/>
                <a:gd name="connsiteY52" fmla="*/ 236306 h 24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4701" h="241357">
                  <a:moveTo>
                    <a:pt x="96540" y="236306"/>
                  </a:moveTo>
                  <a:cubicBezTo>
                    <a:pt x="95655" y="234094"/>
                    <a:pt x="90345" y="232767"/>
                    <a:pt x="84594" y="232767"/>
                  </a:cubicBezTo>
                  <a:cubicBezTo>
                    <a:pt x="79284" y="232767"/>
                    <a:pt x="72647" y="230554"/>
                    <a:pt x="70435" y="228342"/>
                  </a:cubicBezTo>
                  <a:cubicBezTo>
                    <a:pt x="67780" y="225687"/>
                    <a:pt x="60701" y="223033"/>
                    <a:pt x="54949" y="222590"/>
                  </a:cubicBezTo>
                  <a:cubicBezTo>
                    <a:pt x="34597" y="220820"/>
                    <a:pt x="2298" y="193831"/>
                    <a:pt x="2298" y="178787"/>
                  </a:cubicBezTo>
                  <a:cubicBezTo>
                    <a:pt x="2298" y="174363"/>
                    <a:pt x="528" y="170823"/>
                    <a:pt x="-2127" y="170823"/>
                  </a:cubicBezTo>
                  <a:cubicBezTo>
                    <a:pt x="-4339" y="170823"/>
                    <a:pt x="-5224" y="165514"/>
                    <a:pt x="-4782" y="158877"/>
                  </a:cubicBezTo>
                  <a:cubicBezTo>
                    <a:pt x="-2569" y="142949"/>
                    <a:pt x="7165" y="122154"/>
                    <a:pt x="12474" y="122154"/>
                  </a:cubicBezTo>
                  <a:cubicBezTo>
                    <a:pt x="14686" y="122154"/>
                    <a:pt x="15571" y="119056"/>
                    <a:pt x="13801" y="115517"/>
                  </a:cubicBezTo>
                  <a:cubicBezTo>
                    <a:pt x="12474" y="111535"/>
                    <a:pt x="13801" y="108880"/>
                    <a:pt x="17783" y="108880"/>
                  </a:cubicBezTo>
                  <a:cubicBezTo>
                    <a:pt x="24420" y="108880"/>
                    <a:pt x="34597" y="93837"/>
                    <a:pt x="30614" y="89855"/>
                  </a:cubicBezTo>
                  <a:cubicBezTo>
                    <a:pt x="29287" y="88527"/>
                    <a:pt x="34154" y="86315"/>
                    <a:pt x="41676" y="84545"/>
                  </a:cubicBezTo>
                  <a:cubicBezTo>
                    <a:pt x="49197" y="82775"/>
                    <a:pt x="54507" y="80121"/>
                    <a:pt x="53179" y="78351"/>
                  </a:cubicBezTo>
                  <a:cubicBezTo>
                    <a:pt x="52295" y="76139"/>
                    <a:pt x="57162" y="75254"/>
                    <a:pt x="64241" y="76139"/>
                  </a:cubicBezTo>
                  <a:cubicBezTo>
                    <a:pt x="75745" y="77466"/>
                    <a:pt x="77514" y="76139"/>
                    <a:pt x="77514" y="66847"/>
                  </a:cubicBezTo>
                  <a:cubicBezTo>
                    <a:pt x="77514" y="59326"/>
                    <a:pt x="80169" y="55786"/>
                    <a:pt x="85478" y="55786"/>
                  </a:cubicBezTo>
                  <a:cubicBezTo>
                    <a:pt x="89903" y="55786"/>
                    <a:pt x="97425" y="52689"/>
                    <a:pt x="102292" y="49149"/>
                  </a:cubicBezTo>
                  <a:cubicBezTo>
                    <a:pt x="107601" y="45610"/>
                    <a:pt x="112910" y="44282"/>
                    <a:pt x="114680" y="45610"/>
                  </a:cubicBezTo>
                  <a:cubicBezTo>
                    <a:pt x="116008" y="47379"/>
                    <a:pt x="123087" y="43397"/>
                    <a:pt x="129724" y="37645"/>
                  </a:cubicBezTo>
                  <a:cubicBezTo>
                    <a:pt x="138573" y="29239"/>
                    <a:pt x="147864" y="26142"/>
                    <a:pt x="166005" y="25257"/>
                  </a:cubicBezTo>
                  <a:cubicBezTo>
                    <a:pt x="179278" y="24372"/>
                    <a:pt x="192109" y="21717"/>
                    <a:pt x="193879" y="18620"/>
                  </a:cubicBezTo>
                  <a:cubicBezTo>
                    <a:pt x="196534" y="15080"/>
                    <a:pt x="198304" y="15080"/>
                    <a:pt x="199631" y="18620"/>
                  </a:cubicBezTo>
                  <a:cubicBezTo>
                    <a:pt x="200958" y="21275"/>
                    <a:pt x="206710" y="22602"/>
                    <a:pt x="212462" y="21275"/>
                  </a:cubicBezTo>
                  <a:cubicBezTo>
                    <a:pt x="218656" y="20390"/>
                    <a:pt x="222196" y="17293"/>
                    <a:pt x="220869" y="15080"/>
                  </a:cubicBezTo>
                  <a:cubicBezTo>
                    <a:pt x="219099" y="12426"/>
                    <a:pt x="221311" y="11541"/>
                    <a:pt x="227063" y="13311"/>
                  </a:cubicBezTo>
                  <a:cubicBezTo>
                    <a:pt x="231930" y="15080"/>
                    <a:pt x="237239" y="14195"/>
                    <a:pt x="239009" y="11541"/>
                  </a:cubicBezTo>
                  <a:cubicBezTo>
                    <a:pt x="240337" y="9328"/>
                    <a:pt x="251398" y="7116"/>
                    <a:pt x="263344" y="7116"/>
                  </a:cubicBezTo>
                  <a:cubicBezTo>
                    <a:pt x="276175" y="7116"/>
                    <a:pt x="285909" y="4904"/>
                    <a:pt x="287236" y="1807"/>
                  </a:cubicBezTo>
                  <a:cubicBezTo>
                    <a:pt x="289449" y="-2618"/>
                    <a:pt x="290334" y="-2618"/>
                    <a:pt x="292546" y="1807"/>
                  </a:cubicBezTo>
                  <a:cubicBezTo>
                    <a:pt x="293873" y="4904"/>
                    <a:pt x="303165" y="7116"/>
                    <a:pt x="314668" y="7116"/>
                  </a:cubicBezTo>
                  <a:cubicBezTo>
                    <a:pt x="330154" y="7116"/>
                    <a:pt x="337233" y="9771"/>
                    <a:pt x="345640" y="18178"/>
                  </a:cubicBezTo>
                  <a:cubicBezTo>
                    <a:pt x="351834" y="24372"/>
                    <a:pt x="355374" y="29239"/>
                    <a:pt x="353604" y="29239"/>
                  </a:cubicBezTo>
                  <a:cubicBezTo>
                    <a:pt x="352277" y="29239"/>
                    <a:pt x="353162" y="32336"/>
                    <a:pt x="356701" y="36318"/>
                  </a:cubicBezTo>
                  <a:cubicBezTo>
                    <a:pt x="360683" y="41185"/>
                    <a:pt x="360683" y="44282"/>
                    <a:pt x="357586" y="46052"/>
                  </a:cubicBezTo>
                  <a:cubicBezTo>
                    <a:pt x="354931" y="47822"/>
                    <a:pt x="351834" y="56228"/>
                    <a:pt x="350507" y="65520"/>
                  </a:cubicBezTo>
                  <a:cubicBezTo>
                    <a:pt x="349622" y="74369"/>
                    <a:pt x="346082" y="84103"/>
                    <a:pt x="343428" y="87642"/>
                  </a:cubicBezTo>
                  <a:cubicBezTo>
                    <a:pt x="340773" y="90740"/>
                    <a:pt x="333694" y="102243"/>
                    <a:pt x="328384" y="113305"/>
                  </a:cubicBezTo>
                  <a:cubicBezTo>
                    <a:pt x="321748" y="125693"/>
                    <a:pt x="314226" y="134100"/>
                    <a:pt x="307147" y="135870"/>
                  </a:cubicBezTo>
                  <a:cubicBezTo>
                    <a:pt x="301395" y="137639"/>
                    <a:pt x="298298" y="138967"/>
                    <a:pt x="300067" y="139409"/>
                  </a:cubicBezTo>
                  <a:cubicBezTo>
                    <a:pt x="301837" y="139852"/>
                    <a:pt x="301395" y="143834"/>
                    <a:pt x="298740" y="148701"/>
                  </a:cubicBezTo>
                  <a:cubicBezTo>
                    <a:pt x="296085" y="153125"/>
                    <a:pt x="291218" y="156222"/>
                    <a:pt x="288121" y="154895"/>
                  </a:cubicBezTo>
                  <a:cubicBezTo>
                    <a:pt x="284582" y="153568"/>
                    <a:pt x="280600" y="154453"/>
                    <a:pt x="278830" y="157107"/>
                  </a:cubicBezTo>
                  <a:cubicBezTo>
                    <a:pt x="277502" y="159762"/>
                    <a:pt x="278387" y="161974"/>
                    <a:pt x="281042" y="161974"/>
                  </a:cubicBezTo>
                  <a:cubicBezTo>
                    <a:pt x="284139" y="161974"/>
                    <a:pt x="282812" y="166841"/>
                    <a:pt x="278387" y="174805"/>
                  </a:cubicBezTo>
                  <a:cubicBezTo>
                    <a:pt x="273520" y="182770"/>
                    <a:pt x="268211" y="186752"/>
                    <a:pt x="264671" y="185424"/>
                  </a:cubicBezTo>
                  <a:cubicBezTo>
                    <a:pt x="259362" y="183212"/>
                    <a:pt x="259362" y="182327"/>
                    <a:pt x="263786" y="179230"/>
                  </a:cubicBezTo>
                  <a:cubicBezTo>
                    <a:pt x="267326" y="177460"/>
                    <a:pt x="268653" y="174363"/>
                    <a:pt x="266884" y="173036"/>
                  </a:cubicBezTo>
                  <a:cubicBezTo>
                    <a:pt x="265556" y="171708"/>
                    <a:pt x="254937" y="181000"/>
                    <a:pt x="243434" y="194716"/>
                  </a:cubicBezTo>
                  <a:cubicBezTo>
                    <a:pt x="222638" y="218608"/>
                    <a:pt x="212462" y="224360"/>
                    <a:pt x="185915" y="227015"/>
                  </a:cubicBezTo>
                  <a:cubicBezTo>
                    <a:pt x="170429" y="228342"/>
                    <a:pt x="151404" y="231439"/>
                    <a:pt x="148307" y="232324"/>
                  </a:cubicBezTo>
                  <a:cubicBezTo>
                    <a:pt x="146979" y="233209"/>
                    <a:pt x="150076" y="234979"/>
                    <a:pt x="154501" y="236749"/>
                  </a:cubicBezTo>
                  <a:cubicBezTo>
                    <a:pt x="159810" y="238518"/>
                    <a:pt x="150076" y="239846"/>
                    <a:pt x="131051" y="239846"/>
                  </a:cubicBezTo>
                  <a:cubicBezTo>
                    <a:pt x="113353" y="239403"/>
                    <a:pt x="97867" y="238076"/>
                    <a:pt x="96540" y="23630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="" xmlns:a16="http://schemas.microsoft.com/office/drawing/2014/main" id="{E09C49AE-D95B-42E7-B9B1-CCF94EC14819}"/>
                </a:ext>
              </a:extLst>
            </p:cNvPr>
            <p:cNvSpPr/>
            <p:nvPr/>
          </p:nvSpPr>
          <p:spPr>
            <a:xfrm flipV="1">
              <a:off x="5330850" y="5586315"/>
              <a:ext cx="105011" cy="40444"/>
            </a:xfrm>
            <a:custGeom>
              <a:avLst/>
              <a:gdLst>
                <a:gd name="connsiteX0" fmla="*/ 4062 w 105011"/>
                <a:gd name="connsiteY0" fmla="*/ 35708 h 40444"/>
                <a:gd name="connsiteX1" fmla="*/ -362 w 105011"/>
                <a:gd name="connsiteY1" fmla="*/ 23319 h 40444"/>
                <a:gd name="connsiteX2" fmla="*/ 25742 w 105011"/>
                <a:gd name="connsiteY2" fmla="*/ 25974 h 40444"/>
                <a:gd name="connsiteX3" fmla="*/ 29282 w 105011"/>
                <a:gd name="connsiteY3" fmla="*/ 23319 h 40444"/>
                <a:gd name="connsiteX4" fmla="*/ 40343 w 105011"/>
                <a:gd name="connsiteY4" fmla="*/ 18452 h 40444"/>
                <a:gd name="connsiteX5" fmla="*/ 48308 w 105011"/>
                <a:gd name="connsiteY5" fmla="*/ 25089 h 40444"/>
                <a:gd name="connsiteX6" fmla="*/ 50520 w 105011"/>
                <a:gd name="connsiteY6" fmla="*/ 26416 h 40444"/>
                <a:gd name="connsiteX7" fmla="*/ 55829 w 105011"/>
                <a:gd name="connsiteY7" fmla="*/ 16683 h 40444"/>
                <a:gd name="connsiteX8" fmla="*/ 85473 w 105011"/>
                <a:gd name="connsiteY8" fmla="*/ 9161 h 40444"/>
                <a:gd name="connsiteX9" fmla="*/ 89898 w 105011"/>
                <a:gd name="connsiteY9" fmla="*/ 5179 h 40444"/>
                <a:gd name="connsiteX10" fmla="*/ 93880 w 105011"/>
                <a:gd name="connsiteY10" fmla="*/ -1458 h 40444"/>
                <a:gd name="connsiteX11" fmla="*/ 99189 w 105011"/>
                <a:gd name="connsiteY11" fmla="*/ 10488 h 40444"/>
                <a:gd name="connsiteX12" fmla="*/ 95207 w 105011"/>
                <a:gd name="connsiteY12" fmla="*/ 23762 h 40444"/>
                <a:gd name="connsiteX13" fmla="*/ 91225 w 105011"/>
                <a:gd name="connsiteY13" fmla="*/ 18895 h 40444"/>
                <a:gd name="connsiteX14" fmla="*/ 85031 w 105011"/>
                <a:gd name="connsiteY14" fmla="*/ 18895 h 40444"/>
                <a:gd name="connsiteX15" fmla="*/ 71757 w 105011"/>
                <a:gd name="connsiteY15" fmla="*/ 21107 h 40444"/>
                <a:gd name="connsiteX16" fmla="*/ 58926 w 105011"/>
                <a:gd name="connsiteY16" fmla="*/ 25089 h 40444"/>
                <a:gd name="connsiteX17" fmla="*/ 42556 w 105011"/>
                <a:gd name="connsiteY17" fmla="*/ 33938 h 40444"/>
                <a:gd name="connsiteX18" fmla="*/ 22645 w 105011"/>
                <a:gd name="connsiteY18" fmla="*/ 38363 h 40444"/>
                <a:gd name="connsiteX19" fmla="*/ 4062 w 105011"/>
                <a:gd name="connsiteY19" fmla="*/ 35708 h 4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5011" h="40444">
                  <a:moveTo>
                    <a:pt x="4062" y="35708"/>
                  </a:moveTo>
                  <a:cubicBezTo>
                    <a:pt x="-6999" y="29956"/>
                    <a:pt x="-9211" y="24204"/>
                    <a:pt x="-362" y="23319"/>
                  </a:cubicBezTo>
                  <a:cubicBezTo>
                    <a:pt x="19106" y="21550"/>
                    <a:pt x="23088" y="21992"/>
                    <a:pt x="25742" y="25974"/>
                  </a:cubicBezTo>
                  <a:cubicBezTo>
                    <a:pt x="27955" y="28629"/>
                    <a:pt x="29282" y="27301"/>
                    <a:pt x="29282" y="23319"/>
                  </a:cubicBezTo>
                  <a:cubicBezTo>
                    <a:pt x="29282" y="18010"/>
                    <a:pt x="32379" y="16683"/>
                    <a:pt x="40343" y="18452"/>
                  </a:cubicBezTo>
                  <a:cubicBezTo>
                    <a:pt x="46538" y="19337"/>
                    <a:pt x="50077" y="22434"/>
                    <a:pt x="48308" y="25089"/>
                  </a:cubicBezTo>
                  <a:cubicBezTo>
                    <a:pt x="46980" y="27744"/>
                    <a:pt x="47865" y="28186"/>
                    <a:pt x="50520" y="26416"/>
                  </a:cubicBezTo>
                  <a:cubicBezTo>
                    <a:pt x="53617" y="24647"/>
                    <a:pt x="55829" y="20222"/>
                    <a:pt x="55829" y="16683"/>
                  </a:cubicBezTo>
                  <a:cubicBezTo>
                    <a:pt x="55829" y="11373"/>
                    <a:pt x="66006" y="8718"/>
                    <a:pt x="85473" y="9161"/>
                  </a:cubicBezTo>
                  <a:cubicBezTo>
                    <a:pt x="88571" y="9161"/>
                    <a:pt x="90340" y="7391"/>
                    <a:pt x="89898" y="5179"/>
                  </a:cubicBezTo>
                  <a:cubicBezTo>
                    <a:pt x="89456" y="2524"/>
                    <a:pt x="91225" y="-131"/>
                    <a:pt x="93880" y="-1458"/>
                  </a:cubicBezTo>
                  <a:cubicBezTo>
                    <a:pt x="96535" y="-2343"/>
                    <a:pt x="98747" y="2524"/>
                    <a:pt x="99189" y="10488"/>
                  </a:cubicBezTo>
                  <a:cubicBezTo>
                    <a:pt x="99189" y="17567"/>
                    <a:pt x="97420" y="23762"/>
                    <a:pt x="95207" y="23762"/>
                  </a:cubicBezTo>
                  <a:cubicBezTo>
                    <a:pt x="92995" y="23762"/>
                    <a:pt x="91225" y="21550"/>
                    <a:pt x="91225" y="18895"/>
                  </a:cubicBezTo>
                  <a:cubicBezTo>
                    <a:pt x="91225" y="15355"/>
                    <a:pt x="89456" y="15355"/>
                    <a:pt x="85031" y="18895"/>
                  </a:cubicBezTo>
                  <a:cubicBezTo>
                    <a:pt x="81934" y="21550"/>
                    <a:pt x="75740" y="22434"/>
                    <a:pt x="71757" y="21107"/>
                  </a:cubicBezTo>
                  <a:cubicBezTo>
                    <a:pt x="67333" y="19337"/>
                    <a:pt x="62024" y="21107"/>
                    <a:pt x="58926" y="25089"/>
                  </a:cubicBezTo>
                  <a:cubicBezTo>
                    <a:pt x="55829" y="28629"/>
                    <a:pt x="48750" y="32611"/>
                    <a:pt x="42556" y="33938"/>
                  </a:cubicBezTo>
                  <a:cubicBezTo>
                    <a:pt x="36361" y="35266"/>
                    <a:pt x="27512" y="37478"/>
                    <a:pt x="22645" y="38363"/>
                  </a:cubicBezTo>
                  <a:cubicBezTo>
                    <a:pt x="17778" y="39690"/>
                    <a:pt x="9372" y="38363"/>
                    <a:pt x="4062" y="3570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="" xmlns:a16="http://schemas.microsoft.com/office/drawing/2014/main" id="{C9EED89E-945E-4F40-BC65-2E13B00789F1}"/>
                </a:ext>
              </a:extLst>
            </p:cNvPr>
            <p:cNvSpPr/>
            <p:nvPr/>
          </p:nvSpPr>
          <p:spPr>
            <a:xfrm flipV="1">
              <a:off x="5450261" y="5606238"/>
              <a:ext cx="37264" cy="20157"/>
            </a:xfrm>
            <a:custGeom>
              <a:avLst/>
              <a:gdLst>
                <a:gd name="connsiteX0" fmla="*/ 9249 w 37264"/>
                <a:gd name="connsiteY0" fmla="*/ 15015 h 20157"/>
                <a:gd name="connsiteX1" fmla="*/ -4025 w 37264"/>
                <a:gd name="connsiteY1" fmla="*/ 8821 h 20157"/>
                <a:gd name="connsiteX2" fmla="*/ 6152 w 37264"/>
                <a:gd name="connsiteY2" fmla="*/ 6166 h 20157"/>
                <a:gd name="connsiteX3" fmla="*/ 24735 w 37264"/>
                <a:gd name="connsiteY3" fmla="*/ 856 h 20157"/>
                <a:gd name="connsiteX4" fmla="*/ 29602 w 37264"/>
                <a:gd name="connsiteY4" fmla="*/ -913 h 20157"/>
                <a:gd name="connsiteX5" fmla="*/ 26504 w 37264"/>
                <a:gd name="connsiteY5" fmla="*/ 10590 h 20157"/>
                <a:gd name="connsiteX6" fmla="*/ 9249 w 37264"/>
                <a:gd name="connsiteY6" fmla="*/ 15015 h 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64" h="20157">
                  <a:moveTo>
                    <a:pt x="9249" y="15015"/>
                  </a:moveTo>
                  <a:cubicBezTo>
                    <a:pt x="6594" y="12803"/>
                    <a:pt x="842" y="10148"/>
                    <a:pt x="-4025" y="8821"/>
                  </a:cubicBezTo>
                  <a:cubicBezTo>
                    <a:pt x="-8892" y="7493"/>
                    <a:pt x="-4467" y="6608"/>
                    <a:pt x="6152" y="6166"/>
                  </a:cubicBezTo>
                  <a:cubicBezTo>
                    <a:pt x="16328" y="6166"/>
                    <a:pt x="24735" y="3511"/>
                    <a:pt x="24735" y="856"/>
                  </a:cubicBezTo>
                  <a:cubicBezTo>
                    <a:pt x="24735" y="-1356"/>
                    <a:pt x="26947" y="-2241"/>
                    <a:pt x="29602" y="-913"/>
                  </a:cubicBezTo>
                  <a:cubicBezTo>
                    <a:pt x="32699" y="1299"/>
                    <a:pt x="31371" y="5281"/>
                    <a:pt x="26504" y="10590"/>
                  </a:cubicBezTo>
                  <a:cubicBezTo>
                    <a:pt x="18098" y="19882"/>
                    <a:pt x="15001" y="20767"/>
                    <a:pt x="9249" y="1501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="" xmlns:a16="http://schemas.microsoft.com/office/drawing/2014/main" id="{B0E36710-BBF4-414A-9ADD-AE00EB5F4336}"/>
                </a:ext>
              </a:extLst>
            </p:cNvPr>
            <p:cNvSpPr/>
            <p:nvPr/>
          </p:nvSpPr>
          <p:spPr>
            <a:xfrm flipV="1">
              <a:off x="5494265" y="5620462"/>
              <a:ext cx="35123" cy="18177"/>
            </a:xfrm>
            <a:custGeom>
              <a:avLst/>
              <a:gdLst>
                <a:gd name="connsiteX0" fmla="*/ -332 w 35123"/>
                <a:gd name="connsiteY0" fmla="*/ 10037 h 18177"/>
                <a:gd name="connsiteX1" fmla="*/ -332 w 35123"/>
                <a:gd name="connsiteY1" fmla="*/ 6497 h 18177"/>
                <a:gd name="connsiteX2" fmla="*/ -6084 w 35123"/>
                <a:gd name="connsiteY2" fmla="*/ 5612 h 18177"/>
                <a:gd name="connsiteX3" fmla="*/ 20906 w 35123"/>
                <a:gd name="connsiteY3" fmla="*/ 1630 h 18177"/>
                <a:gd name="connsiteX4" fmla="*/ 11614 w 35123"/>
                <a:gd name="connsiteY4" fmla="*/ 16674 h 18177"/>
                <a:gd name="connsiteX5" fmla="*/ -332 w 35123"/>
                <a:gd name="connsiteY5" fmla="*/ 10037 h 1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23" h="18177">
                  <a:moveTo>
                    <a:pt x="-332" y="10037"/>
                  </a:moveTo>
                  <a:cubicBezTo>
                    <a:pt x="3650" y="4285"/>
                    <a:pt x="3650" y="3842"/>
                    <a:pt x="-332" y="6497"/>
                  </a:cubicBezTo>
                  <a:cubicBezTo>
                    <a:pt x="-3429" y="8267"/>
                    <a:pt x="-6084" y="7825"/>
                    <a:pt x="-6084" y="5612"/>
                  </a:cubicBezTo>
                  <a:cubicBezTo>
                    <a:pt x="-6084" y="-1467"/>
                    <a:pt x="12057" y="-4122"/>
                    <a:pt x="20906" y="1630"/>
                  </a:cubicBezTo>
                  <a:cubicBezTo>
                    <a:pt x="34622" y="10037"/>
                    <a:pt x="30640" y="16674"/>
                    <a:pt x="11614" y="16674"/>
                  </a:cubicBezTo>
                  <a:cubicBezTo>
                    <a:pt x="-3871" y="16674"/>
                    <a:pt x="-5199" y="15789"/>
                    <a:pt x="-332" y="1003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="" xmlns:a16="http://schemas.microsoft.com/office/drawing/2014/main" id="{22BFF9A7-0374-494C-A468-42DFD206A493}"/>
                </a:ext>
              </a:extLst>
            </p:cNvPr>
            <p:cNvSpPr/>
            <p:nvPr/>
          </p:nvSpPr>
          <p:spPr>
            <a:xfrm flipV="1">
              <a:off x="5534086" y="5623560"/>
              <a:ext cx="48298" cy="33513"/>
            </a:xfrm>
            <a:custGeom>
              <a:avLst/>
              <a:gdLst>
                <a:gd name="connsiteX0" fmla="*/ -6178 w 48298"/>
                <a:gd name="connsiteY0" fmla="*/ 24073 h 33513"/>
                <a:gd name="connsiteX1" fmla="*/ 15502 w 48298"/>
                <a:gd name="connsiteY1" fmla="*/ 10357 h 33513"/>
                <a:gd name="connsiteX2" fmla="*/ 39837 w 48298"/>
                <a:gd name="connsiteY2" fmla="*/ -262 h 33513"/>
                <a:gd name="connsiteX3" fmla="*/ 42049 w 48298"/>
                <a:gd name="connsiteY3" fmla="*/ 5932 h 33513"/>
                <a:gd name="connsiteX4" fmla="*/ 17272 w 48298"/>
                <a:gd name="connsiteY4" fmla="*/ 20090 h 33513"/>
                <a:gd name="connsiteX5" fmla="*/ 2671 w 48298"/>
                <a:gd name="connsiteY5" fmla="*/ 26285 h 33513"/>
                <a:gd name="connsiteX6" fmla="*/ -1754 w 48298"/>
                <a:gd name="connsiteY6" fmla="*/ 32037 h 33513"/>
                <a:gd name="connsiteX7" fmla="*/ -6178 w 48298"/>
                <a:gd name="connsiteY7" fmla="*/ 24073 h 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98" h="33513">
                  <a:moveTo>
                    <a:pt x="-6178" y="24073"/>
                  </a:moveTo>
                  <a:cubicBezTo>
                    <a:pt x="-6178" y="18321"/>
                    <a:pt x="-426" y="14339"/>
                    <a:pt x="15502" y="10357"/>
                  </a:cubicBezTo>
                  <a:cubicBezTo>
                    <a:pt x="27891" y="7259"/>
                    <a:pt x="38509" y="2392"/>
                    <a:pt x="39837" y="-262"/>
                  </a:cubicBezTo>
                  <a:cubicBezTo>
                    <a:pt x="40722" y="-3359"/>
                    <a:pt x="42049" y="-262"/>
                    <a:pt x="42049" y="5932"/>
                  </a:cubicBezTo>
                  <a:cubicBezTo>
                    <a:pt x="42492" y="17436"/>
                    <a:pt x="41607" y="18321"/>
                    <a:pt x="17272" y="20090"/>
                  </a:cubicBezTo>
                  <a:cubicBezTo>
                    <a:pt x="8865" y="20533"/>
                    <a:pt x="2671" y="23188"/>
                    <a:pt x="2671" y="26285"/>
                  </a:cubicBezTo>
                  <a:cubicBezTo>
                    <a:pt x="2671" y="29382"/>
                    <a:pt x="901" y="32037"/>
                    <a:pt x="-1754" y="32037"/>
                  </a:cubicBezTo>
                  <a:cubicBezTo>
                    <a:pt x="-3966" y="32037"/>
                    <a:pt x="-6178" y="28497"/>
                    <a:pt x="-6178" y="2407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="" xmlns:a16="http://schemas.microsoft.com/office/drawing/2014/main" id="{11B9A828-4414-40F5-A0BB-08978E917753}"/>
                </a:ext>
              </a:extLst>
            </p:cNvPr>
            <p:cNvSpPr/>
            <p:nvPr/>
          </p:nvSpPr>
          <p:spPr>
            <a:xfrm flipV="1">
              <a:off x="5598165" y="5637246"/>
              <a:ext cx="108476" cy="50911"/>
            </a:xfrm>
            <a:custGeom>
              <a:avLst/>
              <a:gdLst>
                <a:gd name="connsiteX0" fmla="*/ -2754 w 108476"/>
                <a:gd name="connsiteY0" fmla="*/ 46363 h 50911"/>
                <a:gd name="connsiteX1" fmla="*/ 6095 w 108476"/>
                <a:gd name="connsiteY1" fmla="*/ 21586 h 50911"/>
                <a:gd name="connsiteX2" fmla="*/ 29103 w 108476"/>
                <a:gd name="connsiteY2" fmla="*/ 18931 h 50911"/>
                <a:gd name="connsiteX3" fmla="*/ 35739 w 108476"/>
                <a:gd name="connsiteY3" fmla="*/ 14507 h 50911"/>
                <a:gd name="connsiteX4" fmla="*/ 38837 w 108476"/>
                <a:gd name="connsiteY4" fmla="*/ 10082 h 50911"/>
                <a:gd name="connsiteX5" fmla="*/ 51225 w 108476"/>
                <a:gd name="connsiteY5" fmla="*/ 14507 h 50911"/>
                <a:gd name="connsiteX6" fmla="*/ 59189 w 108476"/>
                <a:gd name="connsiteY6" fmla="*/ 18489 h 50911"/>
                <a:gd name="connsiteX7" fmla="*/ 59189 w 108476"/>
                <a:gd name="connsiteY7" fmla="*/ 15834 h 50911"/>
                <a:gd name="connsiteX8" fmla="*/ 53437 w 108476"/>
                <a:gd name="connsiteY8" fmla="*/ 9640 h 50911"/>
                <a:gd name="connsiteX9" fmla="*/ 57862 w 108476"/>
                <a:gd name="connsiteY9" fmla="*/ 7870 h 50911"/>
                <a:gd name="connsiteX10" fmla="*/ 68923 w 108476"/>
                <a:gd name="connsiteY10" fmla="*/ 5658 h 50911"/>
                <a:gd name="connsiteX11" fmla="*/ 75560 w 108476"/>
                <a:gd name="connsiteY11" fmla="*/ 3003 h 50911"/>
                <a:gd name="connsiteX12" fmla="*/ 84409 w 108476"/>
                <a:gd name="connsiteY12" fmla="*/ 1233 h 50911"/>
                <a:gd name="connsiteX13" fmla="*/ 93258 w 108476"/>
                <a:gd name="connsiteY13" fmla="*/ 1233 h 50911"/>
                <a:gd name="connsiteX14" fmla="*/ 97683 w 108476"/>
                <a:gd name="connsiteY14" fmla="*/ 3445 h 50911"/>
                <a:gd name="connsiteX15" fmla="*/ 102107 w 108476"/>
                <a:gd name="connsiteY15" fmla="*/ 5215 h 50911"/>
                <a:gd name="connsiteX16" fmla="*/ 97683 w 108476"/>
                <a:gd name="connsiteY16" fmla="*/ 12294 h 50911"/>
                <a:gd name="connsiteX17" fmla="*/ 95913 w 108476"/>
                <a:gd name="connsiteY17" fmla="*/ 19816 h 50911"/>
                <a:gd name="connsiteX18" fmla="*/ 83967 w 108476"/>
                <a:gd name="connsiteY18" fmla="*/ 22913 h 50911"/>
                <a:gd name="connsiteX19" fmla="*/ 70251 w 108476"/>
                <a:gd name="connsiteY19" fmla="*/ 27338 h 50911"/>
                <a:gd name="connsiteX20" fmla="*/ 60517 w 108476"/>
                <a:gd name="connsiteY20" fmla="*/ 30435 h 50911"/>
                <a:gd name="connsiteX21" fmla="*/ 42819 w 108476"/>
                <a:gd name="connsiteY21" fmla="*/ 34859 h 50911"/>
                <a:gd name="connsiteX22" fmla="*/ 31315 w 108476"/>
                <a:gd name="connsiteY22" fmla="*/ 38841 h 50911"/>
                <a:gd name="connsiteX23" fmla="*/ 19369 w 108476"/>
                <a:gd name="connsiteY23" fmla="*/ 41939 h 50911"/>
                <a:gd name="connsiteX24" fmla="*/ 15387 w 108476"/>
                <a:gd name="connsiteY24" fmla="*/ 41054 h 50911"/>
                <a:gd name="connsiteX25" fmla="*/ 12289 w 108476"/>
                <a:gd name="connsiteY25" fmla="*/ 42381 h 50911"/>
                <a:gd name="connsiteX26" fmla="*/ -2754 w 108476"/>
                <a:gd name="connsiteY26" fmla="*/ 46363 h 5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8476" h="50911">
                  <a:moveTo>
                    <a:pt x="-2754" y="46363"/>
                  </a:moveTo>
                  <a:cubicBezTo>
                    <a:pt x="-10718" y="41496"/>
                    <a:pt x="-4524" y="24683"/>
                    <a:pt x="6095" y="21586"/>
                  </a:cubicBezTo>
                  <a:cubicBezTo>
                    <a:pt x="11405" y="20258"/>
                    <a:pt x="22023" y="18931"/>
                    <a:pt x="29103" y="18931"/>
                  </a:cubicBezTo>
                  <a:cubicBezTo>
                    <a:pt x="39279" y="18931"/>
                    <a:pt x="41049" y="17604"/>
                    <a:pt x="35739" y="14507"/>
                  </a:cubicBezTo>
                  <a:cubicBezTo>
                    <a:pt x="30430" y="10967"/>
                    <a:pt x="30872" y="10082"/>
                    <a:pt x="38837" y="10082"/>
                  </a:cubicBezTo>
                  <a:cubicBezTo>
                    <a:pt x="44146" y="10082"/>
                    <a:pt x="49898" y="12294"/>
                    <a:pt x="51225" y="14507"/>
                  </a:cubicBezTo>
                  <a:cubicBezTo>
                    <a:pt x="52553" y="17161"/>
                    <a:pt x="56535" y="18931"/>
                    <a:pt x="59189" y="18489"/>
                  </a:cubicBezTo>
                  <a:cubicBezTo>
                    <a:pt x="63171" y="18489"/>
                    <a:pt x="63171" y="17604"/>
                    <a:pt x="59189" y="15834"/>
                  </a:cubicBezTo>
                  <a:cubicBezTo>
                    <a:pt x="56092" y="14949"/>
                    <a:pt x="53437" y="11852"/>
                    <a:pt x="53437" y="9640"/>
                  </a:cubicBezTo>
                  <a:cubicBezTo>
                    <a:pt x="53437" y="6985"/>
                    <a:pt x="55650" y="6542"/>
                    <a:pt x="57862" y="7870"/>
                  </a:cubicBezTo>
                  <a:cubicBezTo>
                    <a:pt x="60517" y="9640"/>
                    <a:pt x="65384" y="8312"/>
                    <a:pt x="68923" y="5658"/>
                  </a:cubicBezTo>
                  <a:cubicBezTo>
                    <a:pt x="72463" y="2560"/>
                    <a:pt x="75560" y="1675"/>
                    <a:pt x="75560" y="3003"/>
                  </a:cubicBezTo>
                  <a:cubicBezTo>
                    <a:pt x="75560" y="4773"/>
                    <a:pt x="79542" y="3888"/>
                    <a:pt x="84409" y="1233"/>
                  </a:cubicBezTo>
                  <a:cubicBezTo>
                    <a:pt x="90603" y="-2307"/>
                    <a:pt x="93258" y="-2307"/>
                    <a:pt x="93258" y="1233"/>
                  </a:cubicBezTo>
                  <a:cubicBezTo>
                    <a:pt x="93258" y="3888"/>
                    <a:pt x="95470" y="4773"/>
                    <a:pt x="97683" y="3445"/>
                  </a:cubicBezTo>
                  <a:cubicBezTo>
                    <a:pt x="100337" y="2118"/>
                    <a:pt x="102107" y="2560"/>
                    <a:pt x="102107" y="5215"/>
                  </a:cubicBezTo>
                  <a:cubicBezTo>
                    <a:pt x="102107" y="7427"/>
                    <a:pt x="99895" y="10967"/>
                    <a:pt x="97683" y="12294"/>
                  </a:cubicBezTo>
                  <a:cubicBezTo>
                    <a:pt x="95028" y="14064"/>
                    <a:pt x="94585" y="17161"/>
                    <a:pt x="95913" y="19816"/>
                  </a:cubicBezTo>
                  <a:cubicBezTo>
                    <a:pt x="97683" y="22471"/>
                    <a:pt x="93258" y="23798"/>
                    <a:pt x="83967" y="22913"/>
                  </a:cubicBezTo>
                  <a:cubicBezTo>
                    <a:pt x="73348" y="22028"/>
                    <a:pt x="69366" y="22913"/>
                    <a:pt x="70251" y="27338"/>
                  </a:cubicBezTo>
                  <a:cubicBezTo>
                    <a:pt x="71135" y="31762"/>
                    <a:pt x="68481" y="32647"/>
                    <a:pt x="60517" y="30435"/>
                  </a:cubicBezTo>
                  <a:cubicBezTo>
                    <a:pt x="53437" y="28665"/>
                    <a:pt x="47243" y="30435"/>
                    <a:pt x="42819" y="34859"/>
                  </a:cubicBezTo>
                  <a:cubicBezTo>
                    <a:pt x="38837" y="38399"/>
                    <a:pt x="33527" y="40169"/>
                    <a:pt x="31315" y="38841"/>
                  </a:cubicBezTo>
                  <a:cubicBezTo>
                    <a:pt x="28660" y="37072"/>
                    <a:pt x="23351" y="38399"/>
                    <a:pt x="19369" y="41939"/>
                  </a:cubicBezTo>
                  <a:cubicBezTo>
                    <a:pt x="13174" y="46806"/>
                    <a:pt x="12289" y="46806"/>
                    <a:pt x="15387" y="41054"/>
                  </a:cubicBezTo>
                  <a:cubicBezTo>
                    <a:pt x="17156" y="37072"/>
                    <a:pt x="15829" y="37514"/>
                    <a:pt x="12289" y="42381"/>
                  </a:cubicBezTo>
                  <a:cubicBezTo>
                    <a:pt x="5210" y="50788"/>
                    <a:pt x="4768" y="51230"/>
                    <a:pt x="-2754" y="463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="" xmlns:a16="http://schemas.microsoft.com/office/drawing/2014/main" id="{D5F7B384-D569-4E2A-B812-7020DE8686E3}"/>
                </a:ext>
              </a:extLst>
            </p:cNvPr>
            <p:cNvSpPr/>
            <p:nvPr/>
          </p:nvSpPr>
          <p:spPr>
            <a:xfrm flipV="1">
              <a:off x="5164900" y="5641258"/>
              <a:ext cx="14124" cy="17289"/>
            </a:xfrm>
            <a:custGeom>
              <a:avLst/>
              <a:gdLst>
                <a:gd name="connsiteX0" fmla="*/ -4769 w 14124"/>
                <a:gd name="connsiteY0" fmla="*/ 6987 h 17289"/>
                <a:gd name="connsiteX1" fmla="*/ 4965 w 14124"/>
                <a:gd name="connsiteY1" fmla="*/ -1420 h 17289"/>
                <a:gd name="connsiteX2" fmla="*/ 6735 w 14124"/>
                <a:gd name="connsiteY2" fmla="*/ 1235 h 17289"/>
                <a:gd name="connsiteX3" fmla="*/ 983 w 14124"/>
                <a:gd name="connsiteY3" fmla="*/ 9641 h 17289"/>
                <a:gd name="connsiteX4" fmla="*/ -2999 w 14124"/>
                <a:gd name="connsiteY4" fmla="*/ 15836 h 17289"/>
                <a:gd name="connsiteX5" fmla="*/ -4769 w 14124"/>
                <a:gd name="connsiteY5" fmla="*/ 6987 h 1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24" h="17289">
                  <a:moveTo>
                    <a:pt x="-4769" y="6987"/>
                  </a:moveTo>
                  <a:cubicBezTo>
                    <a:pt x="-3441" y="2120"/>
                    <a:pt x="983" y="-1862"/>
                    <a:pt x="4965" y="-1420"/>
                  </a:cubicBezTo>
                  <a:cubicBezTo>
                    <a:pt x="9390" y="-1420"/>
                    <a:pt x="9832" y="-535"/>
                    <a:pt x="6735" y="1235"/>
                  </a:cubicBezTo>
                  <a:cubicBezTo>
                    <a:pt x="3638" y="2120"/>
                    <a:pt x="983" y="6102"/>
                    <a:pt x="983" y="9641"/>
                  </a:cubicBezTo>
                  <a:cubicBezTo>
                    <a:pt x="983" y="13181"/>
                    <a:pt x="-787" y="15836"/>
                    <a:pt x="-2999" y="15836"/>
                  </a:cubicBezTo>
                  <a:cubicBezTo>
                    <a:pt x="-5211" y="15836"/>
                    <a:pt x="-6096" y="11854"/>
                    <a:pt x="-4769" y="698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="" xmlns:a16="http://schemas.microsoft.com/office/drawing/2014/main" id="{25F5D4C6-3579-4CFC-B849-C0FFC72AF90C}"/>
                </a:ext>
              </a:extLst>
            </p:cNvPr>
            <p:cNvSpPr/>
            <p:nvPr/>
          </p:nvSpPr>
          <p:spPr>
            <a:xfrm flipV="1">
              <a:off x="5175700" y="5665152"/>
              <a:ext cx="8849" cy="11501"/>
            </a:xfrm>
            <a:custGeom>
              <a:avLst/>
              <a:gdLst>
                <a:gd name="connsiteX0" fmla="*/ -5409 w 8849"/>
                <a:gd name="connsiteY0" fmla="*/ 5678 h 11501"/>
                <a:gd name="connsiteX1" fmla="*/ -984 w 8849"/>
                <a:gd name="connsiteY1" fmla="*/ -1401 h 11501"/>
                <a:gd name="connsiteX2" fmla="*/ 3440 w 8849"/>
                <a:gd name="connsiteY2" fmla="*/ 2581 h 11501"/>
                <a:gd name="connsiteX3" fmla="*/ -984 w 8849"/>
                <a:gd name="connsiteY3" fmla="*/ 9660 h 11501"/>
                <a:gd name="connsiteX4" fmla="*/ -5409 w 8849"/>
                <a:gd name="connsiteY4" fmla="*/ 5678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1501">
                  <a:moveTo>
                    <a:pt x="-5409" y="5678"/>
                  </a:moveTo>
                  <a:cubicBezTo>
                    <a:pt x="-5409" y="1696"/>
                    <a:pt x="-3197" y="-1401"/>
                    <a:pt x="-984" y="-1401"/>
                  </a:cubicBezTo>
                  <a:cubicBezTo>
                    <a:pt x="1670" y="-1401"/>
                    <a:pt x="3440" y="369"/>
                    <a:pt x="3440" y="2581"/>
                  </a:cubicBezTo>
                  <a:cubicBezTo>
                    <a:pt x="3440" y="5235"/>
                    <a:pt x="1670" y="8333"/>
                    <a:pt x="-984" y="9660"/>
                  </a:cubicBezTo>
                  <a:cubicBezTo>
                    <a:pt x="-3197" y="10987"/>
                    <a:pt x="-5409" y="9218"/>
                    <a:pt x="-5409" y="567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="" xmlns:a16="http://schemas.microsoft.com/office/drawing/2014/main" id="{7F518164-2F21-4B0F-B7F6-AB06F63AFC9A}"/>
                </a:ext>
              </a:extLst>
            </p:cNvPr>
            <p:cNvSpPr/>
            <p:nvPr/>
          </p:nvSpPr>
          <p:spPr>
            <a:xfrm flipV="1">
              <a:off x="5711487" y="5674309"/>
              <a:ext cx="21702" cy="20051"/>
            </a:xfrm>
            <a:custGeom>
              <a:avLst/>
              <a:gdLst>
                <a:gd name="connsiteX0" fmla="*/ -6489 w 21702"/>
                <a:gd name="connsiteY0" fmla="*/ 11030 h 20051"/>
                <a:gd name="connsiteX1" fmla="*/ 3244 w 21702"/>
                <a:gd name="connsiteY1" fmla="*/ 4393 h 20051"/>
                <a:gd name="connsiteX2" fmla="*/ 5899 w 21702"/>
                <a:gd name="connsiteY2" fmla="*/ 4393 h 20051"/>
                <a:gd name="connsiteX3" fmla="*/ 15191 w 21702"/>
                <a:gd name="connsiteY3" fmla="*/ 5278 h 20051"/>
                <a:gd name="connsiteX4" fmla="*/ 6784 w 21702"/>
                <a:gd name="connsiteY4" fmla="*/ 11915 h 20051"/>
                <a:gd name="connsiteX5" fmla="*/ -3835 w 21702"/>
                <a:gd name="connsiteY5" fmla="*/ 17667 h 20051"/>
                <a:gd name="connsiteX6" fmla="*/ -6489 w 21702"/>
                <a:gd name="connsiteY6" fmla="*/ 11030 h 2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02" h="20051">
                  <a:moveTo>
                    <a:pt x="-6489" y="11030"/>
                  </a:moveTo>
                  <a:cubicBezTo>
                    <a:pt x="-6932" y="-1801"/>
                    <a:pt x="-738" y="-5783"/>
                    <a:pt x="3244" y="4393"/>
                  </a:cubicBezTo>
                  <a:cubicBezTo>
                    <a:pt x="5014" y="8818"/>
                    <a:pt x="5899" y="8818"/>
                    <a:pt x="5899" y="4393"/>
                  </a:cubicBezTo>
                  <a:cubicBezTo>
                    <a:pt x="6342" y="-3571"/>
                    <a:pt x="15191" y="-2686"/>
                    <a:pt x="15191" y="5278"/>
                  </a:cubicBezTo>
                  <a:cubicBezTo>
                    <a:pt x="15191" y="8818"/>
                    <a:pt x="11209" y="11915"/>
                    <a:pt x="6784" y="11915"/>
                  </a:cubicBezTo>
                  <a:cubicBezTo>
                    <a:pt x="1917" y="11915"/>
                    <a:pt x="-2950" y="14570"/>
                    <a:pt x="-3835" y="17667"/>
                  </a:cubicBezTo>
                  <a:cubicBezTo>
                    <a:pt x="-5162" y="20321"/>
                    <a:pt x="-6489" y="17667"/>
                    <a:pt x="-6489" y="1103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="" xmlns:a16="http://schemas.microsoft.com/office/drawing/2014/main" id="{A190D67C-14D4-449C-A5DE-D77F3918BBAD}"/>
                </a:ext>
              </a:extLst>
            </p:cNvPr>
            <p:cNvSpPr/>
            <p:nvPr/>
          </p:nvSpPr>
          <p:spPr>
            <a:xfrm flipV="1">
              <a:off x="5742038" y="5684280"/>
              <a:ext cx="92914" cy="45241"/>
            </a:xfrm>
            <a:custGeom>
              <a:avLst/>
              <a:gdLst>
                <a:gd name="connsiteX0" fmla="*/ -6647 w 92914"/>
                <a:gd name="connsiteY0" fmla="*/ 43149 h 45241"/>
                <a:gd name="connsiteX1" fmla="*/ 23440 w 92914"/>
                <a:gd name="connsiteY1" fmla="*/ 16160 h 45241"/>
                <a:gd name="connsiteX2" fmla="*/ 31404 w 92914"/>
                <a:gd name="connsiteY2" fmla="*/ 12620 h 45241"/>
                <a:gd name="connsiteX3" fmla="*/ 42023 w 92914"/>
                <a:gd name="connsiteY3" fmla="*/ 4213 h 45241"/>
                <a:gd name="connsiteX4" fmla="*/ 57067 w 92914"/>
                <a:gd name="connsiteY4" fmla="*/ 5983 h 45241"/>
                <a:gd name="connsiteX5" fmla="*/ 66800 w 92914"/>
                <a:gd name="connsiteY5" fmla="*/ 5541 h 45241"/>
                <a:gd name="connsiteX6" fmla="*/ 86268 w 92914"/>
                <a:gd name="connsiteY6" fmla="*/ 2444 h 45241"/>
                <a:gd name="connsiteX7" fmla="*/ 72552 w 92914"/>
                <a:gd name="connsiteY7" fmla="*/ 17487 h 45241"/>
                <a:gd name="connsiteX8" fmla="*/ 64146 w 92914"/>
                <a:gd name="connsiteY8" fmla="*/ 18814 h 45241"/>
                <a:gd name="connsiteX9" fmla="*/ 49987 w 92914"/>
                <a:gd name="connsiteY9" fmla="*/ 22354 h 45241"/>
                <a:gd name="connsiteX10" fmla="*/ 30077 w 92914"/>
                <a:gd name="connsiteY10" fmla="*/ 25893 h 45241"/>
                <a:gd name="connsiteX11" fmla="*/ 22113 w 92914"/>
                <a:gd name="connsiteY11" fmla="*/ 25009 h 45241"/>
                <a:gd name="connsiteX12" fmla="*/ 11052 w 92914"/>
                <a:gd name="connsiteY12" fmla="*/ 25451 h 45241"/>
                <a:gd name="connsiteX13" fmla="*/ 15476 w 92914"/>
                <a:gd name="connsiteY13" fmla="*/ 27221 h 45241"/>
                <a:gd name="connsiteX14" fmla="*/ 19901 w 92914"/>
                <a:gd name="connsiteY14" fmla="*/ 28991 h 45241"/>
                <a:gd name="connsiteX15" fmla="*/ 6627 w 92914"/>
                <a:gd name="connsiteY15" fmla="*/ 40052 h 45241"/>
                <a:gd name="connsiteX16" fmla="*/ -6647 w 92914"/>
                <a:gd name="connsiteY16" fmla="*/ 43149 h 4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914" h="45241">
                  <a:moveTo>
                    <a:pt x="-6647" y="43149"/>
                  </a:moveTo>
                  <a:cubicBezTo>
                    <a:pt x="-6647" y="34742"/>
                    <a:pt x="14591" y="16160"/>
                    <a:pt x="23440" y="16160"/>
                  </a:cubicBezTo>
                  <a:cubicBezTo>
                    <a:pt x="29192" y="16160"/>
                    <a:pt x="32732" y="14390"/>
                    <a:pt x="31404" y="12620"/>
                  </a:cubicBezTo>
                  <a:cubicBezTo>
                    <a:pt x="30077" y="10850"/>
                    <a:pt x="34944" y="6868"/>
                    <a:pt x="42023" y="4213"/>
                  </a:cubicBezTo>
                  <a:cubicBezTo>
                    <a:pt x="52200" y="231"/>
                    <a:pt x="55297" y="674"/>
                    <a:pt x="57067" y="5983"/>
                  </a:cubicBezTo>
                  <a:cubicBezTo>
                    <a:pt x="59279" y="11293"/>
                    <a:pt x="60606" y="11293"/>
                    <a:pt x="66800" y="5541"/>
                  </a:cubicBezTo>
                  <a:cubicBezTo>
                    <a:pt x="74322" y="-1981"/>
                    <a:pt x="86268" y="-3751"/>
                    <a:pt x="86268" y="2444"/>
                  </a:cubicBezTo>
                  <a:cubicBezTo>
                    <a:pt x="86268" y="13062"/>
                    <a:pt x="80516" y="19257"/>
                    <a:pt x="72552" y="17487"/>
                  </a:cubicBezTo>
                  <a:cubicBezTo>
                    <a:pt x="68128" y="16160"/>
                    <a:pt x="64146" y="17044"/>
                    <a:pt x="64146" y="18814"/>
                  </a:cubicBezTo>
                  <a:cubicBezTo>
                    <a:pt x="64146" y="21026"/>
                    <a:pt x="57509" y="22796"/>
                    <a:pt x="49987" y="22354"/>
                  </a:cubicBezTo>
                  <a:cubicBezTo>
                    <a:pt x="42023" y="22354"/>
                    <a:pt x="33174" y="24124"/>
                    <a:pt x="30077" y="25893"/>
                  </a:cubicBezTo>
                  <a:cubicBezTo>
                    <a:pt x="27422" y="28106"/>
                    <a:pt x="23883" y="28106"/>
                    <a:pt x="22113" y="25009"/>
                  </a:cubicBezTo>
                  <a:cubicBezTo>
                    <a:pt x="18573" y="19257"/>
                    <a:pt x="11052" y="19257"/>
                    <a:pt x="11052" y="25451"/>
                  </a:cubicBezTo>
                  <a:cubicBezTo>
                    <a:pt x="11052" y="27663"/>
                    <a:pt x="13264" y="28548"/>
                    <a:pt x="15476" y="27221"/>
                  </a:cubicBezTo>
                  <a:cubicBezTo>
                    <a:pt x="18131" y="25893"/>
                    <a:pt x="19901" y="26336"/>
                    <a:pt x="19901" y="28991"/>
                  </a:cubicBezTo>
                  <a:cubicBezTo>
                    <a:pt x="19901" y="31203"/>
                    <a:pt x="14149" y="36070"/>
                    <a:pt x="6627" y="40052"/>
                  </a:cubicBezTo>
                  <a:cubicBezTo>
                    <a:pt x="-452" y="43592"/>
                    <a:pt x="-6647" y="44919"/>
                    <a:pt x="-6647" y="4314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="" xmlns:a16="http://schemas.microsoft.com/office/drawing/2014/main" id="{802CD65B-A7A6-42A0-8673-803394D7D6F7}"/>
                </a:ext>
              </a:extLst>
            </p:cNvPr>
            <p:cNvSpPr/>
            <p:nvPr/>
          </p:nvSpPr>
          <p:spPr>
            <a:xfrm flipV="1">
              <a:off x="5853342" y="5725323"/>
              <a:ext cx="20216" cy="20761"/>
            </a:xfrm>
            <a:custGeom>
              <a:avLst/>
              <a:gdLst>
                <a:gd name="connsiteX0" fmla="*/ -6605 w 20216"/>
                <a:gd name="connsiteY0" fmla="*/ 12000 h 20761"/>
                <a:gd name="connsiteX1" fmla="*/ 1359 w 20216"/>
                <a:gd name="connsiteY1" fmla="*/ 4036 h 20761"/>
                <a:gd name="connsiteX2" fmla="*/ 11093 w 20216"/>
                <a:gd name="connsiteY2" fmla="*/ -389 h 20761"/>
                <a:gd name="connsiteX3" fmla="*/ 13305 w 20216"/>
                <a:gd name="connsiteY3" fmla="*/ 4921 h 20761"/>
                <a:gd name="connsiteX4" fmla="*/ 9323 w 20216"/>
                <a:gd name="connsiteY4" fmla="*/ 12443 h 20761"/>
                <a:gd name="connsiteX5" fmla="*/ 5783 w 20216"/>
                <a:gd name="connsiteY5" fmla="*/ 14655 h 20761"/>
                <a:gd name="connsiteX6" fmla="*/ -1296 w 20216"/>
                <a:gd name="connsiteY6" fmla="*/ 19522 h 20761"/>
                <a:gd name="connsiteX7" fmla="*/ -6605 w 20216"/>
                <a:gd name="connsiteY7" fmla="*/ 12000 h 2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16" h="20761">
                  <a:moveTo>
                    <a:pt x="-6605" y="12000"/>
                  </a:moveTo>
                  <a:cubicBezTo>
                    <a:pt x="-5720" y="7576"/>
                    <a:pt x="-2181" y="4036"/>
                    <a:pt x="1359" y="4036"/>
                  </a:cubicBezTo>
                  <a:cubicBezTo>
                    <a:pt x="4898" y="4036"/>
                    <a:pt x="9323" y="2266"/>
                    <a:pt x="11093" y="-389"/>
                  </a:cubicBezTo>
                  <a:cubicBezTo>
                    <a:pt x="12863" y="-2601"/>
                    <a:pt x="13747" y="-389"/>
                    <a:pt x="13305" y="4921"/>
                  </a:cubicBezTo>
                  <a:cubicBezTo>
                    <a:pt x="13305" y="10230"/>
                    <a:pt x="11093" y="13327"/>
                    <a:pt x="9323" y="12443"/>
                  </a:cubicBezTo>
                  <a:cubicBezTo>
                    <a:pt x="7553" y="11115"/>
                    <a:pt x="5783" y="12443"/>
                    <a:pt x="5783" y="14655"/>
                  </a:cubicBezTo>
                  <a:cubicBezTo>
                    <a:pt x="5783" y="17309"/>
                    <a:pt x="2686" y="19522"/>
                    <a:pt x="-1296" y="19522"/>
                  </a:cubicBezTo>
                  <a:cubicBezTo>
                    <a:pt x="-5278" y="19522"/>
                    <a:pt x="-7490" y="16425"/>
                    <a:pt x="-6605" y="1200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="" xmlns:a16="http://schemas.microsoft.com/office/drawing/2014/main" id="{61C4C595-8DF0-4EE1-BEBB-6A312719BD0F}"/>
                </a:ext>
              </a:extLst>
            </p:cNvPr>
            <p:cNvSpPr/>
            <p:nvPr/>
          </p:nvSpPr>
          <p:spPr>
            <a:xfrm flipV="1">
              <a:off x="5886174" y="5738723"/>
              <a:ext cx="90537" cy="38091"/>
            </a:xfrm>
            <a:custGeom>
              <a:avLst/>
              <a:gdLst>
                <a:gd name="connsiteX0" fmla="*/ -6834 w 90537"/>
                <a:gd name="connsiteY0" fmla="*/ 33493 h 38091"/>
                <a:gd name="connsiteX1" fmla="*/ 34314 w 90537"/>
                <a:gd name="connsiteY1" fmla="*/ 10486 h 38091"/>
                <a:gd name="connsiteX2" fmla="*/ 37411 w 90537"/>
                <a:gd name="connsiteY2" fmla="*/ 6504 h 38091"/>
                <a:gd name="connsiteX3" fmla="*/ 42278 w 90537"/>
                <a:gd name="connsiteY3" fmla="*/ -133 h 38091"/>
                <a:gd name="connsiteX4" fmla="*/ 52454 w 90537"/>
                <a:gd name="connsiteY4" fmla="*/ 1637 h 38091"/>
                <a:gd name="connsiteX5" fmla="*/ 67940 w 90537"/>
                <a:gd name="connsiteY5" fmla="*/ 1637 h 38091"/>
                <a:gd name="connsiteX6" fmla="*/ 82541 w 90537"/>
                <a:gd name="connsiteY6" fmla="*/ -576 h 38091"/>
                <a:gd name="connsiteX7" fmla="*/ 82983 w 90537"/>
                <a:gd name="connsiteY7" fmla="*/ 2964 h 38091"/>
                <a:gd name="connsiteX8" fmla="*/ 45817 w 90537"/>
                <a:gd name="connsiteY8" fmla="*/ 19335 h 38091"/>
                <a:gd name="connsiteX9" fmla="*/ 40950 w 90537"/>
                <a:gd name="connsiteY9" fmla="*/ 22874 h 38091"/>
                <a:gd name="connsiteX10" fmla="*/ 29447 w 90537"/>
                <a:gd name="connsiteY10" fmla="*/ 25529 h 38091"/>
                <a:gd name="connsiteX11" fmla="*/ 9536 w 90537"/>
                <a:gd name="connsiteY11" fmla="*/ 30839 h 38091"/>
                <a:gd name="connsiteX12" fmla="*/ -6834 w 90537"/>
                <a:gd name="connsiteY12" fmla="*/ 33493 h 3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537" h="38091">
                  <a:moveTo>
                    <a:pt x="-6834" y="33493"/>
                  </a:moveTo>
                  <a:cubicBezTo>
                    <a:pt x="-9047" y="29511"/>
                    <a:pt x="25022" y="10486"/>
                    <a:pt x="34314" y="10486"/>
                  </a:cubicBezTo>
                  <a:cubicBezTo>
                    <a:pt x="37411" y="10486"/>
                    <a:pt x="38738" y="8716"/>
                    <a:pt x="37411" y="6504"/>
                  </a:cubicBezTo>
                  <a:cubicBezTo>
                    <a:pt x="36084" y="4291"/>
                    <a:pt x="38296" y="1194"/>
                    <a:pt x="42278" y="-133"/>
                  </a:cubicBezTo>
                  <a:cubicBezTo>
                    <a:pt x="46260" y="-1903"/>
                    <a:pt x="50684" y="-1018"/>
                    <a:pt x="52454" y="1637"/>
                  </a:cubicBezTo>
                  <a:cubicBezTo>
                    <a:pt x="54666" y="5176"/>
                    <a:pt x="59091" y="5176"/>
                    <a:pt x="67940" y="1637"/>
                  </a:cubicBezTo>
                  <a:cubicBezTo>
                    <a:pt x="74577" y="-1018"/>
                    <a:pt x="81214" y="-1903"/>
                    <a:pt x="82541" y="-576"/>
                  </a:cubicBezTo>
                  <a:cubicBezTo>
                    <a:pt x="83868" y="752"/>
                    <a:pt x="83868" y="2079"/>
                    <a:pt x="82983" y="2964"/>
                  </a:cubicBezTo>
                  <a:cubicBezTo>
                    <a:pt x="65728" y="13140"/>
                    <a:pt x="52012" y="19335"/>
                    <a:pt x="45817" y="19335"/>
                  </a:cubicBezTo>
                  <a:cubicBezTo>
                    <a:pt x="41835" y="19335"/>
                    <a:pt x="39623" y="21105"/>
                    <a:pt x="40950" y="22874"/>
                  </a:cubicBezTo>
                  <a:cubicBezTo>
                    <a:pt x="42278" y="24644"/>
                    <a:pt x="36968" y="25972"/>
                    <a:pt x="29447" y="25529"/>
                  </a:cubicBezTo>
                  <a:cubicBezTo>
                    <a:pt x="21925" y="25087"/>
                    <a:pt x="12634" y="27299"/>
                    <a:pt x="9536" y="30839"/>
                  </a:cubicBezTo>
                  <a:cubicBezTo>
                    <a:pt x="2457" y="37918"/>
                    <a:pt x="-3295" y="38803"/>
                    <a:pt x="-6834" y="3349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="" xmlns:a16="http://schemas.microsoft.com/office/drawing/2014/main" id="{FB845032-D4C3-4181-973E-93DD144684EC}"/>
                </a:ext>
              </a:extLst>
            </p:cNvPr>
            <p:cNvSpPr/>
            <p:nvPr/>
          </p:nvSpPr>
          <p:spPr>
            <a:xfrm flipV="1">
              <a:off x="6011934" y="5790878"/>
              <a:ext cx="44744" cy="19711"/>
            </a:xfrm>
            <a:custGeom>
              <a:avLst/>
              <a:gdLst>
                <a:gd name="connsiteX0" fmla="*/ -7147 w 44744"/>
                <a:gd name="connsiteY0" fmla="*/ 17820 h 19711"/>
                <a:gd name="connsiteX1" fmla="*/ -67 w 44744"/>
                <a:gd name="connsiteY1" fmla="*/ 13395 h 19711"/>
                <a:gd name="connsiteX2" fmla="*/ 4357 w 44744"/>
                <a:gd name="connsiteY2" fmla="*/ 5874 h 19711"/>
                <a:gd name="connsiteX3" fmla="*/ 3915 w 44744"/>
                <a:gd name="connsiteY3" fmla="*/ 1007 h 19711"/>
                <a:gd name="connsiteX4" fmla="*/ 19843 w 44744"/>
                <a:gd name="connsiteY4" fmla="*/ 122 h 19711"/>
                <a:gd name="connsiteX5" fmla="*/ 35771 w 44744"/>
                <a:gd name="connsiteY5" fmla="*/ 7201 h 19711"/>
                <a:gd name="connsiteX6" fmla="*/ -7147 w 44744"/>
                <a:gd name="connsiteY6" fmla="*/ 17820 h 1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44" h="19711">
                  <a:moveTo>
                    <a:pt x="-7147" y="17820"/>
                  </a:moveTo>
                  <a:cubicBezTo>
                    <a:pt x="-7147" y="15165"/>
                    <a:pt x="-4049" y="13395"/>
                    <a:pt x="-67" y="13395"/>
                  </a:cubicBezTo>
                  <a:cubicBezTo>
                    <a:pt x="4800" y="13395"/>
                    <a:pt x="6127" y="11183"/>
                    <a:pt x="4357" y="5874"/>
                  </a:cubicBezTo>
                  <a:cubicBezTo>
                    <a:pt x="2587" y="1449"/>
                    <a:pt x="2587" y="-763"/>
                    <a:pt x="3915" y="1007"/>
                  </a:cubicBezTo>
                  <a:cubicBezTo>
                    <a:pt x="5685" y="2334"/>
                    <a:pt x="12764" y="1892"/>
                    <a:pt x="19843" y="122"/>
                  </a:cubicBezTo>
                  <a:cubicBezTo>
                    <a:pt x="31347" y="-3418"/>
                    <a:pt x="41966" y="1449"/>
                    <a:pt x="35771" y="7201"/>
                  </a:cubicBezTo>
                  <a:cubicBezTo>
                    <a:pt x="30462" y="12510"/>
                    <a:pt x="-7147" y="21359"/>
                    <a:pt x="-7147" y="1782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="" xmlns:a16="http://schemas.microsoft.com/office/drawing/2014/main" id="{4F2287F2-2A7A-4FBD-B678-24F095C2F2F7}"/>
                </a:ext>
              </a:extLst>
            </p:cNvPr>
            <p:cNvSpPr/>
            <p:nvPr/>
          </p:nvSpPr>
          <p:spPr>
            <a:xfrm flipV="1">
              <a:off x="5784009" y="5801425"/>
              <a:ext cx="13555" cy="2875"/>
            </a:xfrm>
            <a:custGeom>
              <a:avLst/>
              <a:gdLst>
                <a:gd name="connsiteX0" fmla="*/ -5261 w 13555"/>
                <a:gd name="connsiteY0" fmla="*/ -410 h 2875"/>
                <a:gd name="connsiteX1" fmla="*/ 5800 w 13555"/>
                <a:gd name="connsiteY1" fmla="*/ -410 h 2875"/>
                <a:gd name="connsiteX2" fmla="*/ 48 w 13555"/>
                <a:gd name="connsiteY2" fmla="*/ 1803 h 2875"/>
                <a:gd name="connsiteX3" fmla="*/ -5261 w 13555"/>
                <a:gd name="connsiteY3" fmla="*/ -410 h 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5" h="2875">
                  <a:moveTo>
                    <a:pt x="-5261" y="-410"/>
                  </a:moveTo>
                  <a:cubicBezTo>
                    <a:pt x="-2607" y="-1294"/>
                    <a:pt x="2703" y="-1294"/>
                    <a:pt x="5800" y="-410"/>
                  </a:cubicBezTo>
                  <a:cubicBezTo>
                    <a:pt x="8455" y="918"/>
                    <a:pt x="6242" y="1803"/>
                    <a:pt x="48" y="1803"/>
                  </a:cubicBezTo>
                  <a:cubicBezTo>
                    <a:pt x="-6146" y="1803"/>
                    <a:pt x="-8358" y="918"/>
                    <a:pt x="-5261" y="-41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="" xmlns:a16="http://schemas.microsoft.com/office/drawing/2014/main" id="{F7A89896-5ED3-49B6-AFB4-E5DA850EBBED}"/>
                </a:ext>
              </a:extLst>
            </p:cNvPr>
            <p:cNvSpPr/>
            <p:nvPr/>
          </p:nvSpPr>
          <p:spPr>
            <a:xfrm flipV="1">
              <a:off x="6043397" y="5893829"/>
              <a:ext cx="21630" cy="10401"/>
            </a:xfrm>
            <a:custGeom>
              <a:avLst/>
              <a:gdLst>
                <a:gd name="connsiteX0" fmla="*/ 2498 w 21630"/>
                <a:gd name="connsiteY0" fmla="*/ 5517 h 10401"/>
                <a:gd name="connsiteX1" fmla="*/ 3383 w 21630"/>
                <a:gd name="connsiteY1" fmla="*/ 207 h 10401"/>
                <a:gd name="connsiteX2" fmla="*/ 14444 w 21630"/>
                <a:gd name="connsiteY2" fmla="*/ 5959 h 10401"/>
                <a:gd name="connsiteX3" fmla="*/ 13559 w 21630"/>
                <a:gd name="connsiteY3" fmla="*/ 9499 h 10401"/>
                <a:gd name="connsiteX4" fmla="*/ 2498 w 21630"/>
                <a:gd name="connsiteY4" fmla="*/ 5517 h 1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30" h="10401">
                  <a:moveTo>
                    <a:pt x="2498" y="5517"/>
                  </a:moveTo>
                  <a:cubicBezTo>
                    <a:pt x="-10776" y="207"/>
                    <a:pt x="-10333" y="-2447"/>
                    <a:pt x="3383" y="207"/>
                  </a:cubicBezTo>
                  <a:cubicBezTo>
                    <a:pt x="9577" y="1092"/>
                    <a:pt x="14444" y="3747"/>
                    <a:pt x="14444" y="5959"/>
                  </a:cubicBezTo>
                  <a:cubicBezTo>
                    <a:pt x="14444" y="8171"/>
                    <a:pt x="14001" y="9941"/>
                    <a:pt x="13559" y="9499"/>
                  </a:cubicBezTo>
                  <a:cubicBezTo>
                    <a:pt x="12674" y="9499"/>
                    <a:pt x="7807" y="7729"/>
                    <a:pt x="2498" y="551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="" xmlns:a16="http://schemas.microsoft.com/office/drawing/2014/main" id="{1350834C-22BD-4B05-BE4D-F277D63B1561}"/>
                </a:ext>
              </a:extLst>
            </p:cNvPr>
            <p:cNvSpPr/>
            <p:nvPr/>
          </p:nvSpPr>
          <p:spPr>
            <a:xfrm flipV="1">
              <a:off x="6118122" y="5924519"/>
              <a:ext cx="6919" cy="11409"/>
            </a:xfrm>
            <a:custGeom>
              <a:avLst/>
              <a:gdLst>
                <a:gd name="connsiteX0" fmla="*/ -7324 w 6919"/>
                <a:gd name="connsiteY0" fmla="*/ 6763 h 11409"/>
                <a:gd name="connsiteX1" fmla="*/ -2900 w 6919"/>
                <a:gd name="connsiteY1" fmla="*/ -316 h 11409"/>
                <a:gd name="connsiteX2" fmla="*/ -1130 w 6919"/>
                <a:gd name="connsiteY2" fmla="*/ 3666 h 11409"/>
                <a:gd name="connsiteX3" fmla="*/ -7324 w 6919"/>
                <a:gd name="connsiteY3" fmla="*/ 6763 h 1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11409">
                  <a:moveTo>
                    <a:pt x="-7324" y="6763"/>
                  </a:moveTo>
                  <a:cubicBezTo>
                    <a:pt x="-7324" y="4109"/>
                    <a:pt x="-5554" y="1011"/>
                    <a:pt x="-2900" y="-316"/>
                  </a:cubicBezTo>
                  <a:cubicBezTo>
                    <a:pt x="-245" y="-1643"/>
                    <a:pt x="198" y="127"/>
                    <a:pt x="-1130" y="3666"/>
                  </a:cubicBezTo>
                  <a:cubicBezTo>
                    <a:pt x="-4227" y="11630"/>
                    <a:pt x="-7324" y="12958"/>
                    <a:pt x="-7324" y="67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="" xmlns:a16="http://schemas.microsoft.com/office/drawing/2014/main" id="{F4DB68CC-DA8C-4EB9-8953-9011E2A99469}"/>
                </a:ext>
              </a:extLst>
            </p:cNvPr>
            <p:cNvSpPr/>
            <p:nvPr/>
          </p:nvSpPr>
          <p:spPr>
            <a:xfrm flipV="1">
              <a:off x="6149094" y="5928851"/>
              <a:ext cx="7260" cy="8849"/>
            </a:xfrm>
            <a:custGeom>
              <a:avLst/>
              <a:gdLst>
                <a:gd name="connsiteX0" fmla="*/ -7387 w 7260"/>
                <a:gd name="connsiteY0" fmla="*/ 3676 h 8849"/>
                <a:gd name="connsiteX1" fmla="*/ -2520 w 7260"/>
                <a:gd name="connsiteY1" fmla="*/ -749 h 8849"/>
                <a:gd name="connsiteX2" fmla="*/ -751 w 7260"/>
                <a:gd name="connsiteY2" fmla="*/ 3676 h 8849"/>
                <a:gd name="connsiteX3" fmla="*/ -5618 w 7260"/>
                <a:gd name="connsiteY3" fmla="*/ 8100 h 8849"/>
                <a:gd name="connsiteX4" fmla="*/ -7387 w 7260"/>
                <a:gd name="connsiteY4" fmla="*/ 3676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7387" y="3676"/>
                  </a:moveTo>
                  <a:cubicBezTo>
                    <a:pt x="-7387" y="1463"/>
                    <a:pt x="-5175" y="-749"/>
                    <a:pt x="-2520" y="-749"/>
                  </a:cubicBezTo>
                  <a:cubicBezTo>
                    <a:pt x="-308" y="-749"/>
                    <a:pt x="577" y="1463"/>
                    <a:pt x="-751" y="3676"/>
                  </a:cubicBezTo>
                  <a:cubicBezTo>
                    <a:pt x="-2078" y="6330"/>
                    <a:pt x="-4290" y="8100"/>
                    <a:pt x="-5618" y="8100"/>
                  </a:cubicBezTo>
                  <a:cubicBezTo>
                    <a:pt x="-6502" y="8100"/>
                    <a:pt x="-7387" y="6330"/>
                    <a:pt x="-7387" y="367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="" xmlns:a16="http://schemas.microsoft.com/office/drawing/2014/main" id="{6008E4AE-42AF-4E89-921A-D1263BB996CD}"/>
                </a:ext>
              </a:extLst>
            </p:cNvPr>
            <p:cNvSpPr/>
            <p:nvPr/>
          </p:nvSpPr>
          <p:spPr>
            <a:xfrm flipV="1">
              <a:off x="6168489" y="5938483"/>
              <a:ext cx="36049" cy="19832"/>
            </a:xfrm>
            <a:custGeom>
              <a:avLst/>
              <a:gdLst>
                <a:gd name="connsiteX0" fmla="*/ -6498 w 36049"/>
                <a:gd name="connsiteY0" fmla="*/ 13709 h 19832"/>
                <a:gd name="connsiteX1" fmla="*/ 2351 w 36049"/>
                <a:gd name="connsiteY1" fmla="*/ 8400 h 19832"/>
                <a:gd name="connsiteX2" fmla="*/ 8545 w 36049"/>
                <a:gd name="connsiteY2" fmla="*/ 6188 h 19832"/>
                <a:gd name="connsiteX3" fmla="*/ 12527 w 36049"/>
                <a:gd name="connsiteY3" fmla="*/ 4418 h 19832"/>
                <a:gd name="connsiteX4" fmla="*/ 19606 w 36049"/>
                <a:gd name="connsiteY4" fmla="*/ 2206 h 19832"/>
                <a:gd name="connsiteX5" fmla="*/ 28013 w 36049"/>
                <a:gd name="connsiteY5" fmla="*/ 8842 h 19832"/>
                <a:gd name="connsiteX6" fmla="*/ 18279 w 36049"/>
                <a:gd name="connsiteY6" fmla="*/ 14594 h 19832"/>
                <a:gd name="connsiteX7" fmla="*/ 581 w 36049"/>
                <a:gd name="connsiteY7" fmla="*/ 17691 h 19832"/>
                <a:gd name="connsiteX8" fmla="*/ -6498 w 36049"/>
                <a:gd name="connsiteY8" fmla="*/ 13709 h 1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49" h="19832">
                  <a:moveTo>
                    <a:pt x="-6498" y="13709"/>
                  </a:moveTo>
                  <a:cubicBezTo>
                    <a:pt x="-4728" y="9285"/>
                    <a:pt x="-746" y="7073"/>
                    <a:pt x="2351" y="8400"/>
                  </a:cubicBezTo>
                  <a:cubicBezTo>
                    <a:pt x="5890" y="9727"/>
                    <a:pt x="8545" y="8842"/>
                    <a:pt x="8545" y="6188"/>
                  </a:cubicBezTo>
                  <a:cubicBezTo>
                    <a:pt x="8545" y="3533"/>
                    <a:pt x="10315" y="2648"/>
                    <a:pt x="12527" y="4418"/>
                  </a:cubicBezTo>
                  <a:cubicBezTo>
                    <a:pt x="14739" y="5745"/>
                    <a:pt x="17837" y="4860"/>
                    <a:pt x="19606" y="2206"/>
                  </a:cubicBezTo>
                  <a:cubicBezTo>
                    <a:pt x="23588" y="-4431"/>
                    <a:pt x="30668" y="1321"/>
                    <a:pt x="28013" y="8842"/>
                  </a:cubicBezTo>
                  <a:cubicBezTo>
                    <a:pt x="26686" y="11939"/>
                    <a:pt x="22261" y="15037"/>
                    <a:pt x="18279" y="14594"/>
                  </a:cubicBezTo>
                  <a:cubicBezTo>
                    <a:pt x="14297" y="14594"/>
                    <a:pt x="6333" y="15922"/>
                    <a:pt x="581" y="17691"/>
                  </a:cubicBezTo>
                  <a:cubicBezTo>
                    <a:pt x="-7383" y="20346"/>
                    <a:pt x="-8711" y="19461"/>
                    <a:pt x="-6498" y="1370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="" xmlns:a16="http://schemas.microsoft.com/office/drawing/2014/main" id="{B1F90F41-ABAC-404B-B9DA-B96E6ED3871D}"/>
                </a:ext>
              </a:extLst>
            </p:cNvPr>
            <p:cNvSpPr/>
            <p:nvPr/>
          </p:nvSpPr>
          <p:spPr>
            <a:xfrm flipV="1">
              <a:off x="6221139" y="5958116"/>
              <a:ext cx="98112" cy="42544"/>
            </a:xfrm>
            <a:custGeom>
              <a:avLst/>
              <a:gdLst>
                <a:gd name="connsiteX0" fmla="*/ 17667 w 98112"/>
                <a:gd name="connsiteY0" fmla="*/ 40204 h 42544"/>
                <a:gd name="connsiteX1" fmla="*/ 412 w 98112"/>
                <a:gd name="connsiteY1" fmla="*/ 35779 h 42544"/>
                <a:gd name="connsiteX2" fmla="*/ 3066 w 98112"/>
                <a:gd name="connsiteY2" fmla="*/ 29143 h 42544"/>
                <a:gd name="connsiteX3" fmla="*/ 12800 w 98112"/>
                <a:gd name="connsiteY3" fmla="*/ 27373 h 42544"/>
                <a:gd name="connsiteX4" fmla="*/ 9703 w 98112"/>
                <a:gd name="connsiteY4" fmla="*/ 21179 h 42544"/>
                <a:gd name="connsiteX5" fmla="*/ 16782 w 98112"/>
                <a:gd name="connsiteY5" fmla="*/ 15869 h 42544"/>
                <a:gd name="connsiteX6" fmla="*/ 37135 w 98112"/>
                <a:gd name="connsiteY6" fmla="*/ 10560 h 42544"/>
                <a:gd name="connsiteX7" fmla="*/ 55718 w 98112"/>
                <a:gd name="connsiteY7" fmla="*/ 7463 h 42544"/>
                <a:gd name="connsiteX8" fmla="*/ 78726 w 98112"/>
                <a:gd name="connsiteY8" fmla="*/ 3481 h 42544"/>
                <a:gd name="connsiteX9" fmla="*/ 89787 w 98112"/>
                <a:gd name="connsiteY9" fmla="*/ 5250 h 42544"/>
                <a:gd name="connsiteX10" fmla="*/ 79168 w 98112"/>
                <a:gd name="connsiteY10" fmla="*/ 13657 h 42544"/>
                <a:gd name="connsiteX11" fmla="*/ 70761 w 98112"/>
                <a:gd name="connsiteY11" fmla="*/ 18524 h 42544"/>
                <a:gd name="connsiteX12" fmla="*/ 60143 w 98112"/>
                <a:gd name="connsiteY12" fmla="*/ 21621 h 42544"/>
                <a:gd name="connsiteX13" fmla="*/ 46427 w 98112"/>
                <a:gd name="connsiteY13" fmla="*/ 26488 h 42544"/>
                <a:gd name="connsiteX14" fmla="*/ 40232 w 98112"/>
                <a:gd name="connsiteY14" fmla="*/ 27815 h 42544"/>
                <a:gd name="connsiteX15" fmla="*/ 32268 w 98112"/>
                <a:gd name="connsiteY15" fmla="*/ 27815 h 42544"/>
                <a:gd name="connsiteX16" fmla="*/ 26074 w 98112"/>
                <a:gd name="connsiteY16" fmla="*/ 38877 h 42544"/>
                <a:gd name="connsiteX17" fmla="*/ 17667 w 98112"/>
                <a:gd name="connsiteY17" fmla="*/ 40204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112" h="42544">
                  <a:moveTo>
                    <a:pt x="17667" y="40204"/>
                  </a:moveTo>
                  <a:cubicBezTo>
                    <a:pt x="14128" y="37992"/>
                    <a:pt x="6164" y="35779"/>
                    <a:pt x="412" y="35779"/>
                  </a:cubicBezTo>
                  <a:cubicBezTo>
                    <a:pt x="-11535" y="35779"/>
                    <a:pt x="-9765" y="31355"/>
                    <a:pt x="3066" y="29143"/>
                  </a:cubicBezTo>
                  <a:cubicBezTo>
                    <a:pt x="7491" y="28258"/>
                    <a:pt x="11915" y="27373"/>
                    <a:pt x="12800" y="27373"/>
                  </a:cubicBezTo>
                  <a:cubicBezTo>
                    <a:pt x="13685" y="26930"/>
                    <a:pt x="12358" y="24276"/>
                    <a:pt x="9703" y="21179"/>
                  </a:cubicBezTo>
                  <a:cubicBezTo>
                    <a:pt x="5721" y="16754"/>
                    <a:pt x="7491" y="15427"/>
                    <a:pt x="16782" y="15869"/>
                  </a:cubicBezTo>
                  <a:cubicBezTo>
                    <a:pt x="23419" y="16312"/>
                    <a:pt x="32711" y="13657"/>
                    <a:pt x="37135" y="10560"/>
                  </a:cubicBezTo>
                  <a:cubicBezTo>
                    <a:pt x="42002" y="7463"/>
                    <a:pt x="50409" y="6135"/>
                    <a:pt x="55718" y="7463"/>
                  </a:cubicBezTo>
                  <a:cubicBezTo>
                    <a:pt x="61470" y="8790"/>
                    <a:pt x="71646" y="7020"/>
                    <a:pt x="78726" y="3481"/>
                  </a:cubicBezTo>
                  <a:cubicBezTo>
                    <a:pt x="90672" y="-2271"/>
                    <a:pt x="91557" y="-2271"/>
                    <a:pt x="89787" y="5250"/>
                  </a:cubicBezTo>
                  <a:cubicBezTo>
                    <a:pt x="88460" y="10117"/>
                    <a:pt x="83593" y="13657"/>
                    <a:pt x="79168" y="13657"/>
                  </a:cubicBezTo>
                  <a:cubicBezTo>
                    <a:pt x="74301" y="13657"/>
                    <a:pt x="70761" y="15869"/>
                    <a:pt x="70761" y="18524"/>
                  </a:cubicBezTo>
                  <a:cubicBezTo>
                    <a:pt x="70761" y="21621"/>
                    <a:pt x="66337" y="22506"/>
                    <a:pt x="60143" y="21621"/>
                  </a:cubicBezTo>
                  <a:cubicBezTo>
                    <a:pt x="52621" y="20294"/>
                    <a:pt x="48196" y="21621"/>
                    <a:pt x="46427" y="26488"/>
                  </a:cubicBezTo>
                  <a:cubicBezTo>
                    <a:pt x="44214" y="31797"/>
                    <a:pt x="42887" y="32240"/>
                    <a:pt x="40232" y="27815"/>
                  </a:cubicBezTo>
                  <a:cubicBezTo>
                    <a:pt x="37578" y="23391"/>
                    <a:pt x="35808" y="23391"/>
                    <a:pt x="32268" y="27815"/>
                  </a:cubicBezTo>
                  <a:cubicBezTo>
                    <a:pt x="29613" y="30913"/>
                    <a:pt x="26959" y="35779"/>
                    <a:pt x="26074" y="38877"/>
                  </a:cubicBezTo>
                  <a:cubicBezTo>
                    <a:pt x="24746" y="42416"/>
                    <a:pt x="22092" y="42859"/>
                    <a:pt x="17667" y="4020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="" xmlns:a16="http://schemas.microsoft.com/office/drawing/2014/main" id="{52DADB05-A46D-4633-9801-26AAE7501552}"/>
                </a:ext>
              </a:extLst>
            </p:cNvPr>
            <p:cNvSpPr/>
            <p:nvPr/>
          </p:nvSpPr>
          <p:spPr>
            <a:xfrm flipV="1">
              <a:off x="6326074" y="5992175"/>
              <a:ext cx="33067" cy="29816"/>
            </a:xfrm>
            <a:custGeom>
              <a:avLst/>
              <a:gdLst>
                <a:gd name="connsiteX0" fmla="*/ -7774 w 33067"/>
                <a:gd name="connsiteY0" fmla="*/ 26650 h 29816"/>
                <a:gd name="connsiteX1" fmla="*/ 4615 w 33067"/>
                <a:gd name="connsiteY1" fmla="*/ -340 h 29816"/>
                <a:gd name="connsiteX2" fmla="*/ 9924 w 33067"/>
                <a:gd name="connsiteY2" fmla="*/ 4085 h 29816"/>
                <a:gd name="connsiteX3" fmla="*/ 14349 w 33067"/>
                <a:gd name="connsiteY3" fmla="*/ 5412 h 29816"/>
                <a:gd name="connsiteX4" fmla="*/ 24525 w 33067"/>
                <a:gd name="connsiteY4" fmla="*/ 9394 h 29816"/>
                <a:gd name="connsiteX5" fmla="*/ 11252 w 33067"/>
                <a:gd name="connsiteY5" fmla="*/ 23110 h 29816"/>
                <a:gd name="connsiteX6" fmla="*/ -1137 w 33067"/>
                <a:gd name="connsiteY6" fmla="*/ 26207 h 29816"/>
                <a:gd name="connsiteX7" fmla="*/ -7774 w 33067"/>
                <a:gd name="connsiteY7" fmla="*/ 26650 h 2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67" h="29816">
                  <a:moveTo>
                    <a:pt x="-7774" y="26650"/>
                  </a:moveTo>
                  <a:cubicBezTo>
                    <a:pt x="-7774" y="22667"/>
                    <a:pt x="-2022" y="10279"/>
                    <a:pt x="4615" y="-340"/>
                  </a:cubicBezTo>
                  <a:cubicBezTo>
                    <a:pt x="5500" y="-1225"/>
                    <a:pt x="7712" y="545"/>
                    <a:pt x="9924" y="4085"/>
                  </a:cubicBezTo>
                  <a:cubicBezTo>
                    <a:pt x="13022" y="8509"/>
                    <a:pt x="14349" y="8951"/>
                    <a:pt x="14349" y="5412"/>
                  </a:cubicBezTo>
                  <a:cubicBezTo>
                    <a:pt x="14349" y="-3880"/>
                    <a:pt x="21871" y="-782"/>
                    <a:pt x="24525" y="9394"/>
                  </a:cubicBezTo>
                  <a:cubicBezTo>
                    <a:pt x="27622" y="20013"/>
                    <a:pt x="20986" y="26650"/>
                    <a:pt x="11252" y="23110"/>
                  </a:cubicBezTo>
                  <a:cubicBezTo>
                    <a:pt x="8155" y="21783"/>
                    <a:pt x="2403" y="23110"/>
                    <a:pt x="-1137" y="26207"/>
                  </a:cubicBezTo>
                  <a:cubicBezTo>
                    <a:pt x="-6004" y="30189"/>
                    <a:pt x="-7774" y="30189"/>
                    <a:pt x="-7774" y="2665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="" xmlns:a16="http://schemas.microsoft.com/office/drawing/2014/main" id="{7A0DB990-BF6B-44F8-BA0D-5B7A31E8840E}"/>
                </a:ext>
              </a:extLst>
            </p:cNvPr>
            <p:cNvSpPr/>
            <p:nvPr/>
          </p:nvSpPr>
          <p:spPr>
            <a:xfrm flipV="1">
              <a:off x="6364220" y="6018537"/>
              <a:ext cx="408402" cy="179988"/>
            </a:xfrm>
            <a:custGeom>
              <a:avLst/>
              <a:gdLst>
                <a:gd name="connsiteX0" fmla="*/ 8042 w 408402"/>
                <a:gd name="connsiteY0" fmla="*/ 175561 h 179988"/>
                <a:gd name="connsiteX1" fmla="*/ -1249 w 408402"/>
                <a:gd name="connsiteY1" fmla="*/ 170694 h 179988"/>
                <a:gd name="connsiteX2" fmla="*/ -6558 w 408402"/>
                <a:gd name="connsiteY2" fmla="*/ 169367 h 179988"/>
                <a:gd name="connsiteX3" fmla="*/ 8042 w 408402"/>
                <a:gd name="connsiteY3" fmla="*/ 159633 h 179988"/>
                <a:gd name="connsiteX4" fmla="*/ 33262 w 408402"/>
                <a:gd name="connsiteY4" fmla="*/ 153439 h 179988"/>
                <a:gd name="connsiteX5" fmla="*/ 62464 w 408402"/>
                <a:gd name="connsiteY5" fmla="*/ 143262 h 179988"/>
                <a:gd name="connsiteX6" fmla="*/ 78835 w 408402"/>
                <a:gd name="connsiteY6" fmla="*/ 133528 h 179988"/>
                <a:gd name="connsiteX7" fmla="*/ 108479 w 408402"/>
                <a:gd name="connsiteY7" fmla="*/ 116273 h 179988"/>
                <a:gd name="connsiteX8" fmla="*/ 115116 w 408402"/>
                <a:gd name="connsiteY8" fmla="*/ 114503 h 179988"/>
                <a:gd name="connsiteX9" fmla="*/ 121753 w 408402"/>
                <a:gd name="connsiteY9" fmla="*/ 114945 h 179988"/>
                <a:gd name="connsiteX10" fmla="*/ 127504 w 408402"/>
                <a:gd name="connsiteY10" fmla="*/ 110963 h 179988"/>
                <a:gd name="connsiteX11" fmla="*/ 146972 w 408402"/>
                <a:gd name="connsiteY11" fmla="*/ 104327 h 179988"/>
                <a:gd name="connsiteX12" fmla="*/ 172634 w 408402"/>
                <a:gd name="connsiteY12" fmla="*/ 96805 h 179988"/>
                <a:gd name="connsiteX13" fmla="*/ 181484 w 408402"/>
                <a:gd name="connsiteY13" fmla="*/ 92823 h 179988"/>
                <a:gd name="connsiteX14" fmla="*/ 191217 w 408402"/>
                <a:gd name="connsiteY14" fmla="*/ 89283 h 179988"/>
                <a:gd name="connsiteX15" fmla="*/ 202279 w 408402"/>
                <a:gd name="connsiteY15" fmla="*/ 84416 h 179988"/>
                <a:gd name="connsiteX16" fmla="*/ 204491 w 408402"/>
                <a:gd name="connsiteY16" fmla="*/ 79549 h 179988"/>
                <a:gd name="connsiteX17" fmla="*/ 227941 w 408402"/>
                <a:gd name="connsiteY17" fmla="*/ 67161 h 179988"/>
                <a:gd name="connsiteX18" fmla="*/ 232365 w 408402"/>
                <a:gd name="connsiteY18" fmla="*/ 63621 h 179988"/>
                <a:gd name="connsiteX19" fmla="*/ 236790 w 408402"/>
                <a:gd name="connsiteY19" fmla="*/ 61409 h 179988"/>
                <a:gd name="connsiteX20" fmla="*/ 245197 w 408402"/>
                <a:gd name="connsiteY20" fmla="*/ 61409 h 179988"/>
                <a:gd name="connsiteX21" fmla="*/ 257143 w 408402"/>
                <a:gd name="connsiteY21" fmla="*/ 60966 h 179988"/>
                <a:gd name="connsiteX22" fmla="*/ 263780 w 408402"/>
                <a:gd name="connsiteY22" fmla="*/ 61851 h 179988"/>
                <a:gd name="connsiteX23" fmla="*/ 276168 w 408402"/>
                <a:gd name="connsiteY23" fmla="*/ 57427 h 179988"/>
                <a:gd name="connsiteX24" fmla="*/ 321741 w 408402"/>
                <a:gd name="connsiteY24" fmla="*/ 34862 h 179988"/>
                <a:gd name="connsiteX25" fmla="*/ 331917 w 408402"/>
                <a:gd name="connsiteY25" fmla="*/ 25128 h 179988"/>
                <a:gd name="connsiteX26" fmla="*/ 333244 w 408402"/>
                <a:gd name="connsiteY26" fmla="*/ 20703 h 179988"/>
                <a:gd name="connsiteX27" fmla="*/ 344748 w 408402"/>
                <a:gd name="connsiteY27" fmla="*/ 17606 h 179988"/>
                <a:gd name="connsiteX28" fmla="*/ 361119 w 408402"/>
                <a:gd name="connsiteY28" fmla="*/ 11412 h 179988"/>
                <a:gd name="connsiteX29" fmla="*/ 376162 w 408402"/>
                <a:gd name="connsiteY29" fmla="*/ 5660 h 179988"/>
                <a:gd name="connsiteX30" fmla="*/ 391206 w 408402"/>
                <a:gd name="connsiteY30" fmla="*/ 5660 h 179988"/>
                <a:gd name="connsiteX31" fmla="*/ 395188 w 408402"/>
                <a:gd name="connsiteY31" fmla="*/ 28667 h 179988"/>
                <a:gd name="connsiteX32" fmla="*/ 393418 w 408402"/>
                <a:gd name="connsiteY32" fmla="*/ 25570 h 179988"/>
                <a:gd name="connsiteX33" fmla="*/ 388551 w 408402"/>
                <a:gd name="connsiteY33" fmla="*/ 28225 h 179988"/>
                <a:gd name="connsiteX34" fmla="*/ 361119 w 408402"/>
                <a:gd name="connsiteY34" fmla="*/ 38844 h 179988"/>
                <a:gd name="connsiteX35" fmla="*/ 335457 w 408402"/>
                <a:gd name="connsiteY35" fmla="*/ 46365 h 179988"/>
                <a:gd name="connsiteX36" fmla="*/ 324838 w 408402"/>
                <a:gd name="connsiteY36" fmla="*/ 52560 h 179988"/>
                <a:gd name="connsiteX37" fmla="*/ 323068 w 408402"/>
                <a:gd name="connsiteY37" fmla="*/ 56984 h 179988"/>
                <a:gd name="connsiteX38" fmla="*/ 316874 w 408402"/>
                <a:gd name="connsiteY38" fmla="*/ 61409 h 179988"/>
                <a:gd name="connsiteX39" fmla="*/ 306255 w 408402"/>
                <a:gd name="connsiteY39" fmla="*/ 69373 h 179988"/>
                <a:gd name="connsiteX40" fmla="*/ 303600 w 408402"/>
                <a:gd name="connsiteY40" fmla="*/ 69373 h 179988"/>
                <a:gd name="connsiteX41" fmla="*/ 288114 w 408402"/>
                <a:gd name="connsiteY41" fmla="*/ 68045 h 179988"/>
                <a:gd name="connsiteX42" fmla="*/ 269974 w 408402"/>
                <a:gd name="connsiteY42" fmla="*/ 74682 h 179988"/>
                <a:gd name="connsiteX43" fmla="*/ 261125 w 408402"/>
                <a:gd name="connsiteY43" fmla="*/ 79107 h 179988"/>
                <a:gd name="connsiteX44" fmla="*/ 259355 w 408402"/>
                <a:gd name="connsiteY44" fmla="*/ 83531 h 179988"/>
                <a:gd name="connsiteX45" fmla="*/ 254488 w 408402"/>
                <a:gd name="connsiteY45" fmla="*/ 78222 h 179988"/>
                <a:gd name="connsiteX46" fmla="*/ 247851 w 408402"/>
                <a:gd name="connsiteY46" fmla="*/ 80434 h 179988"/>
                <a:gd name="connsiteX47" fmla="*/ 231923 w 408402"/>
                <a:gd name="connsiteY47" fmla="*/ 85744 h 179988"/>
                <a:gd name="connsiteX48" fmla="*/ 225286 w 408402"/>
                <a:gd name="connsiteY48" fmla="*/ 87071 h 179988"/>
                <a:gd name="connsiteX49" fmla="*/ 198297 w 408402"/>
                <a:gd name="connsiteY49" fmla="*/ 97690 h 179988"/>
                <a:gd name="connsiteX50" fmla="*/ 188120 w 408402"/>
                <a:gd name="connsiteY50" fmla="*/ 102114 h 179988"/>
                <a:gd name="connsiteX51" fmla="*/ 194757 w 408402"/>
                <a:gd name="connsiteY51" fmla="*/ 103884 h 179988"/>
                <a:gd name="connsiteX52" fmla="*/ 201394 w 408402"/>
                <a:gd name="connsiteY52" fmla="*/ 105654 h 179988"/>
                <a:gd name="connsiteX53" fmla="*/ 185908 w 408402"/>
                <a:gd name="connsiteY53" fmla="*/ 105654 h 179988"/>
                <a:gd name="connsiteX54" fmla="*/ 174847 w 408402"/>
                <a:gd name="connsiteY54" fmla="*/ 109193 h 179988"/>
                <a:gd name="connsiteX55" fmla="*/ 141663 w 408402"/>
                <a:gd name="connsiteY55" fmla="*/ 129546 h 179988"/>
                <a:gd name="connsiteX56" fmla="*/ 123522 w 408402"/>
                <a:gd name="connsiteY56" fmla="*/ 133528 h 179988"/>
                <a:gd name="connsiteX57" fmla="*/ 111134 w 408402"/>
                <a:gd name="connsiteY57" fmla="*/ 140608 h 179988"/>
                <a:gd name="connsiteX58" fmla="*/ 97418 w 408402"/>
                <a:gd name="connsiteY58" fmla="*/ 141050 h 179988"/>
                <a:gd name="connsiteX59" fmla="*/ 90781 w 408402"/>
                <a:gd name="connsiteY59" fmla="*/ 140165 h 179988"/>
                <a:gd name="connsiteX60" fmla="*/ 76622 w 408402"/>
                <a:gd name="connsiteY60" fmla="*/ 148129 h 179988"/>
                <a:gd name="connsiteX61" fmla="*/ 56712 w 408402"/>
                <a:gd name="connsiteY61" fmla="*/ 158306 h 179988"/>
                <a:gd name="connsiteX62" fmla="*/ 48306 w 408402"/>
                <a:gd name="connsiteY62" fmla="*/ 161845 h 179988"/>
                <a:gd name="connsiteX63" fmla="*/ 35917 w 408402"/>
                <a:gd name="connsiteY63" fmla="*/ 167155 h 179988"/>
                <a:gd name="connsiteX64" fmla="*/ 8042 w 408402"/>
                <a:gd name="connsiteY64" fmla="*/ 175561 h 17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08402" h="179988">
                  <a:moveTo>
                    <a:pt x="8042" y="175561"/>
                  </a:moveTo>
                  <a:cubicBezTo>
                    <a:pt x="9812" y="170694"/>
                    <a:pt x="7600" y="169367"/>
                    <a:pt x="-1249" y="170694"/>
                  </a:cubicBezTo>
                  <a:cubicBezTo>
                    <a:pt x="-7886" y="171579"/>
                    <a:pt x="-10098" y="170694"/>
                    <a:pt x="-6558" y="169367"/>
                  </a:cubicBezTo>
                  <a:cubicBezTo>
                    <a:pt x="-3019" y="167597"/>
                    <a:pt x="3618" y="163173"/>
                    <a:pt x="8042" y="159633"/>
                  </a:cubicBezTo>
                  <a:cubicBezTo>
                    <a:pt x="12909" y="155208"/>
                    <a:pt x="22643" y="152996"/>
                    <a:pt x="33262" y="153439"/>
                  </a:cubicBezTo>
                  <a:cubicBezTo>
                    <a:pt x="47421" y="154324"/>
                    <a:pt x="53615" y="152111"/>
                    <a:pt x="62464" y="143262"/>
                  </a:cubicBezTo>
                  <a:cubicBezTo>
                    <a:pt x="68658" y="137068"/>
                    <a:pt x="76180" y="132643"/>
                    <a:pt x="78835" y="133528"/>
                  </a:cubicBezTo>
                  <a:cubicBezTo>
                    <a:pt x="87241" y="136625"/>
                    <a:pt x="108479" y="123794"/>
                    <a:pt x="108479" y="116273"/>
                  </a:cubicBezTo>
                  <a:cubicBezTo>
                    <a:pt x="108479" y="110078"/>
                    <a:pt x="109806" y="110078"/>
                    <a:pt x="115116" y="114503"/>
                  </a:cubicBezTo>
                  <a:cubicBezTo>
                    <a:pt x="119983" y="118485"/>
                    <a:pt x="121753" y="118485"/>
                    <a:pt x="121753" y="114945"/>
                  </a:cubicBezTo>
                  <a:cubicBezTo>
                    <a:pt x="121753" y="111848"/>
                    <a:pt x="124407" y="110078"/>
                    <a:pt x="127504" y="110963"/>
                  </a:cubicBezTo>
                  <a:cubicBezTo>
                    <a:pt x="130159" y="111406"/>
                    <a:pt x="139008" y="108309"/>
                    <a:pt x="146972" y="104327"/>
                  </a:cubicBezTo>
                  <a:cubicBezTo>
                    <a:pt x="154936" y="100344"/>
                    <a:pt x="166440" y="96805"/>
                    <a:pt x="172634" y="96805"/>
                  </a:cubicBezTo>
                  <a:cubicBezTo>
                    <a:pt x="178829" y="96805"/>
                    <a:pt x="183253" y="95035"/>
                    <a:pt x="181484" y="92823"/>
                  </a:cubicBezTo>
                  <a:cubicBezTo>
                    <a:pt x="180156" y="90168"/>
                    <a:pt x="184581" y="88841"/>
                    <a:pt x="191217" y="89283"/>
                  </a:cubicBezTo>
                  <a:cubicBezTo>
                    <a:pt x="199182" y="89726"/>
                    <a:pt x="203164" y="87956"/>
                    <a:pt x="202279" y="84416"/>
                  </a:cubicBezTo>
                  <a:cubicBezTo>
                    <a:pt x="201836" y="81761"/>
                    <a:pt x="202721" y="79107"/>
                    <a:pt x="204491" y="79549"/>
                  </a:cubicBezTo>
                  <a:cubicBezTo>
                    <a:pt x="213340" y="80877"/>
                    <a:pt x="227941" y="72912"/>
                    <a:pt x="227941" y="67161"/>
                  </a:cubicBezTo>
                  <a:cubicBezTo>
                    <a:pt x="227941" y="63621"/>
                    <a:pt x="230153" y="62294"/>
                    <a:pt x="232365" y="63621"/>
                  </a:cubicBezTo>
                  <a:cubicBezTo>
                    <a:pt x="235020" y="64948"/>
                    <a:pt x="236790" y="64063"/>
                    <a:pt x="236790" y="61409"/>
                  </a:cubicBezTo>
                  <a:cubicBezTo>
                    <a:pt x="236790" y="58312"/>
                    <a:pt x="239445" y="57869"/>
                    <a:pt x="245197" y="61409"/>
                  </a:cubicBezTo>
                  <a:cubicBezTo>
                    <a:pt x="251391" y="64506"/>
                    <a:pt x="254930" y="64506"/>
                    <a:pt x="257143" y="60966"/>
                  </a:cubicBezTo>
                  <a:cubicBezTo>
                    <a:pt x="258913" y="57427"/>
                    <a:pt x="261125" y="57869"/>
                    <a:pt x="263780" y="61851"/>
                  </a:cubicBezTo>
                  <a:cubicBezTo>
                    <a:pt x="266434" y="66276"/>
                    <a:pt x="269089" y="65391"/>
                    <a:pt x="276168" y="57427"/>
                  </a:cubicBezTo>
                  <a:cubicBezTo>
                    <a:pt x="288557" y="43268"/>
                    <a:pt x="305812" y="34862"/>
                    <a:pt x="321741" y="34862"/>
                  </a:cubicBezTo>
                  <a:cubicBezTo>
                    <a:pt x="333244" y="34862"/>
                    <a:pt x="334572" y="33534"/>
                    <a:pt x="331917" y="25128"/>
                  </a:cubicBezTo>
                  <a:cubicBezTo>
                    <a:pt x="330147" y="18491"/>
                    <a:pt x="330590" y="17164"/>
                    <a:pt x="333244" y="20703"/>
                  </a:cubicBezTo>
                  <a:cubicBezTo>
                    <a:pt x="335899" y="25128"/>
                    <a:pt x="338554" y="24243"/>
                    <a:pt x="344748" y="17606"/>
                  </a:cubicBezTo>
                  <a:cubicBezTo>
                    <a:pt x="349173" y="12739"/>
                    <a:pt x="355809" y="10084"/>
                    <a:pt x="361119" y="11412"/>
                  </a:cubicBezTo>
                  <a:cubicBezTo>
                    <a:pt x="366428" y="13181"/>
                    <a:pt x="372180" y="10969"/>
                    <a:pt x="376162" y="5660"/>
                  </a:cubicBezTo>
                  <a:cubicBezTo>
                    <a:pt x="381914" y="-2304"/>
                    <a:pt x="382357" y="-2304"/>
                    <a:pt x="391206" y="5660"/>
                  </a:cubicBezTo>
                  <a:cubicBezTo>
                    <a:pt x="401382" y="14951"/>
                    <a:pt x="403152" y="23800"/>
                    <a:pt x="395188" y="28667"/>
                  </a:cubicBezTo>
                  <a:cubicBezTo>
                    <a:pt x="392091" y="30880"/>
                    <a:pt x="391206" y="29552"/>
                    <a:pt x="393418" y="25570"/>
                  </a:cubicBezTo>
                  <a:cubicBezTo>
                    <a:pt x="395188" y="22031"/>
                    <a:pt x="392975" y="23358"/>
                    <a:pt x="388551" y="28225"/>
                  </a:cubicBezTo>
                  <a:cubicBezTo>
                    <a:pt x="383241" y="34419"/>
                    <a:pt x="373950" y="37959"/>
                    <a:pt x="361119" y="38844"/>
                  </a:cubicBezTo>
                  <a:cubicBezTo>
                    <a:pt x="350500" y="39286"/>
                    <a:pt x="338554" y="42826"/>
                    <a:pt x="335457" y="46365"/>
                  </a:cubicBezTo>
                  <a:cubicBezTo>
                    <a:pt x="331917" y="49905"/>
                    <a:pt x="327050" y="52560"/>
                    <a:pt x="324838" y="52560"/>
                  </a:cubicBezTo>
                  <a:cubicBezTo>
                    <a:pt x="322183" y="52560"/>
                    <a:pt x="321741" y="54772"/>
                    <a:pt x="323068" y="56984"/>
                  </a:cubicBezTo>
                  <a:cubicBezTo>
                    <a:pt x="324395" y="59639"/>
                    <a:pt x="321741" y="61409"/>
                    <a:pt x="316874" y="61409"/>
                  </a:cubicBezTo>
                  <a:cubicBezTo>
                    <a:pt x="312007" y="61409"/>
                    <a:pt x="307140" y="64948"/>
                    <a:pt x="306255" y="69373"/>
                  </a:cubicBezTo>
                  <a:cubicBezTo>
                    <a:pt x="304485" y="76452"/>
                    <a:pt x="304043" y="76452"/>
                    <a:pt x="303600" y="69373"/>
                  </a:cubicBezTo>
                  <a:cubicBezTo>
                    <a:pt x="303158" y="59639"/>
                    <a:pt x="296963" y="59196"/>
                    <a:pt x="288114" y="68045"/>
                  </a:cubicBezTo>
                  <a:cubicBezTo>
                    <a:pt x="284575" y="71585"/>
                    <a:pt x="276611" y="74682"/>
                    <a:pt x="269974" y="74682"/>
                  </a:cubicBezTo>
                  <a:cubicBezTo>
                    <a:pt x="263337" y="74682"/>
                    <a:pt x="259355" y="76452"/>
                    <a:pt x="261125" y="79107"/>
                  </a:cubicBezTo>
                  <a:cubicBezTo>
                    <a:pt x="262452" y="81761"/>
                    <a:pt x="261567" y="83531"/>
                    <a:pt x="259355" y="83531"/>
                  </a:cubicBezTo>
                  <a:cubicBezTo>
                    <a:pt x="256700" y="83531"/>
                    <a:pt x="254488" y="80877"/>
                    <a:pt x="254488" y="78222"/>
                  </a:cubicBezTo>
                  <a:cubicBezTo>
                    <a:pt x="254046" y="74682"/>
                    <a:pt x="251833" y="76010"/>
                    <a:pt x="247851" y="80434"/>
                  </a:cubicBezTo>
                  <a:cubicBezTo>
                    <a:pt x="243869" y="86186"/>
                    <a:pt x="239002" y="87956"/>
                    <a:pt x="231923" y="85744"/>
                  </a:cubicBezTo>
                  <a:cubicBezTo>
                    <a:pt x="226171" y="83974"/>
                    <a:pt x="223516" y="84416"/>
                    <a:pt x="225286" y="87071"/>
                  </a:cubicBezTo>
                  <a:cubicBezTo>
                    <a:pt x="227941" y="91938"/>
                    <a:pt x="213340" y="97690"/>
                    <a:pt x="198297" y="97690"/>
                  </a:cubicBezTo>
                  <a:cubicBezTo>
                    <a:pt x="192545" y="98132"/>
                    <a:pt x="188120" y="99902"/>
                    <a:pt x="188120" y="102114"/>
                  </a:cubicBezTo>
                  <a:cubicBezTo>
                    <a:pt x="188120" y="104769"/>
                    <a:pt x="191217" y="105654"/>
                    <a:pt x="194757" y="103884"/>
                  </a:cubicBezTo>
                  <a:cubicBezTo>
                    <a:pt x="198297" y="102557"/>
                    <a:pt x="201394" y="103442"/>
                    <a:pt x="201394" y="105654"/>
                  </a:cubicBezTo>
                  <a:cubicBezTo>
                    <a:pt x="201394" y="111406"/>
                    <a:pt x="189448" y="111406"/>
                    <a:pt x="185908" y="105654"/>
                  </a:cubicBezTo>
                  <a:cubicBezTo>
                    <a:pt x="184581" y="103442"/>
                    <a:pt x="179714" y="104769"/>
                    <a:pt x="174847" y="109193"/>
                  </a:cubicBezTo>
                  <a:cubicBezTo>
                    <a:pt x="158918" y="123794"/>
                    <a:pt x="154494" y="126449"/>
                    <a:pt x="141663" y="129546"/>
                  </a:cubicBezTo>
                  <a:cubicBezTo>
                    <a:pt x="134141" y="130874"/>
                    <a:pt x="126177" y="133086"/>
                    <a:pt x="123522" y="133528"/>
                  </a:cubicBezTo>
                  <a:cubicBezTo>
                    <a:pt x="120425" y="134413"/>
                    <a:pt x="115116" y="137510"/>
                    <a:pt x="111134" y="140608"/>
                  </a:cubicBezTo>
                  <a:cubicBezTo>
                    <a:pt x="105382" y="145475"/>
                    <a:pt x="102727" y="145475"/>
                    <a:pt x="97418" y="141050"/>
                  </a:cubicBezTo>
                  <a:cubicBezTo>
                    <a:pt x="93436" y="137510"/>
                    <a:pt x="90781" y="137510"/>
                    <a:pt x="90781" y="140165"/>
                  </a:cubicBezTo>
                  <a:cubicBezTo>
                    <a:pt x="90781" y="142820"/>
                    <a:pt x="84144" y="146359"/>
                    <a:pt x="76622" y="148129"/>
                  </a:cubicBezTo>
                  <a:cubicBezTo>
                    <a:pt x="68658" y="149457"/>
                    <a:pt x="59809" y="154324"/>
                    <a:pt x="56712" y="158306"/>
                  </a:cubicBezTo>
                  <a:cubicBezTo>
                    <a:pt x="54057" y="162288"/>
                    <a:pt x="50075" y="164057"/>
                    <a:pt x="48306" y="161845"/>
                  </a:cubicBezTo>
                  <a:cubicBezTo>
                    <a:pt x="46536" y="160075"/>
                    <a:pt x="40784" y="162288"/>
                    <a:pt x="35917" y="167155"/>
                  </a:cubicBezTo>
                  <a:cubicBezTo>
                    <a:pt x="23086" y="178658"/>
                    <a:pt x="4503" y="183968"/>
                    <a:pt x="8042" y="17556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="" xmlns:a16="http://schemas.microsoft.com/office/drawing/2014/main" id="{C9DA8DA1-BAF1-4B9D-9AA7-2C6C7D48323F}"/>
                </a:ext>
              </a:extLst>
            </p:cNvPr>
            <p:cNvSpPr/>
            <p:nvPr/>
          </p:nvSpPr>
          <p:spPr>
            <a:xfrm flipV="1">
              <a:off x="6587121" y="482272"/>
              <a:ext cx="7260" cy="8849"/>
            </a:xfrm>
            <a:custGeom>
              <a:avLst/>
              <a:gdLst>
                <a:gd name="connsiteX0" fmla="*/ -8278 w 7260"/>
                <a:gd name="connsiteY0" fmla="*/ -9865 h 8849"/>
                <a:gd name="connsiteX1" fmla="*/ -3411 w 7260"/>
                <a:gd name="connsiteY1" fmla="*/ -14290 h 8849"/>
                <a:gd name="connsiteX2" fmla="*/ -1642 w 7260"/>
                <a:gd name="connsiteY2" fmla="*/ -9865 h 8849"/>
                <a:gd name="connsiteX3" fmla="*/ -6509 w 7260"/>
                <a:gd name="connsiteY3" fmla="*/ -5441 h 8849"/>
                <a:gd name="connsiteX4" fmla="*/ -8278 w 7260"/>
                <a:gd name="connsiteY4" fmla="*/ -9865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8278" y="-9865"/>
                  </a:moveTo>
                  <a:cubicBezTo>
                    <a:pt x="-8278" y="-12078"/>
                    <a:pt x="-6066" y="-14290"/>
                    <a:pt x="-3411" y="-14290"/>
                  </a:cubicBezTo>
                  <a:cubicBezTo>
                    <a:pt x="-1199" y="-14290"/>
                    <a:pt x="-314" y="-12078"/>
                    <a:pt x="-1642" y="-9865"/>
                  </a:cubicBezTo>
                  <a:cubicBezTo>
                    <a:pt x="-2969" y="-7211"/>
                    <a:pt x="-5181" y="-5441"/>
                    <a:pt x="-6509" y="-5441"/>
                  </a:cubicBezTo>
                  <a:cubicBezTo>
                    <a:pt x="-7393" y="-5441"/>
                    <a:pt x="-8278" y="-7211"/>
                    <a:pt x="-8278" y="-986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="" xmlns:a16="http://schemas.microsoft.com/office/drawing/2014/main" id="{355520C9-B2D8-401C-9D06-2507447D330D}"/>
                </a:ext>
              </a:extLst>
            </p:cNvPr>
            <p:cNvSpPr/>
            <p:nvPr/>
          </p:nvSpPr>
          <p:spPr>
            <a:xfrm flipV="1">
              <a:off x="7733070" y="849507"/>
              <a:ext cx="7260" cy="8849"/>
            </a:xfrm>
            <a:custGeom>
              <a:avLst/>
              <a:gdLst>
                <a:gd name="connsiteX0" fmla="*/ -10609 w 7260"/>
                <a:gd name="connsiteY0" fmla="*/ -8952 h 8849"/>
                <a:gd name="connsiteX1" fmla="*/ -5742 w 7260"/>
                <a:gd name="connsiteY1" fmla="*/ -13377 h 8849"/>
                <a:gd name="connsiteX2" fmla="*/ -3973 w 7260"/>
                <a:gd name="connsiteY2" fmla="*/ -8952 h 8849"/>
                <a:gd name="connsiteX3" fmla="*/ -8840 w 7260"/>
                <a:gd name="connsiteY3" fmla="*/ -4528 h 8849"/>
                <a:gd name="connsiteX4" fmla="*/ -10609 w 7260"/>
                <a:gd name="connsiteY4" fmla="*/ -8952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0609" y="-8952"/>
                  </a:moveTo>
                  <a:cubicBezTo>
                    <a:pt x="-10609" y="-11165"/>
                    <a:pt x="-8397" y="-13377"/>
                    <a:pt x="-5742" y="-13377"/>
                  </a:cubicBezTo>
                  <a:cubicBezTo>
                    <a:pt x="-3530" y="-13377"/>
                    <a:pt x="-2645" y="-11165"/>
                    <a:pt x="-3973" y="-8952"/>
                  </a:cubicBezTo>
                  <a:cubicBezTo>
                    <a:pt x="-5300" y="-6298"/>
                    <a:pt x="-7512" y="-4528"/>
                    <a:pt x="-8840" y="-4528"/>
                  </a:cubicBezTo>
                  <a:cubicBezTo>
                    <a:pt x="-9724" y="-4528"/>
                    <a:pt x="-10609" y="-6298"/>
                    <a:pt x="-10609" y="-895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="" xmlns:a16="http://schemas.microsoft.com/office/drawing/2014/main" id="{9DD3CCF5-87B9-4FCF-9EEE-F7B017AE4AFA}"/>
                </a:ext>
              </a:extLst>
            </p:cNvPr>
            <p:cNvSpPr/>
            <p:nvPr/>
          </p:nvSpPr>
          <p:spPr>
            <a:xfrm flipV="1">
              <a:off x="8336393" y="2964425"/>
              <a:ext cx="7260" cy="8849"/>
            </a:xfrm>
            <a:custGeom>
              <a:avLst/>
              <a:gdLst>
                <a:gd name="connsiteX0" fmla="*/ -11213 w 7260"/>
                <a:gd name="connsiteY0" fmla="*/ -3694 h 8849"/>
                <a:gd name="connsiteX1" fmla="*/ -9443 w 7260"/>
                <a:gd name="connsiteY1" fmla="*/ -8119 h 8849"/>
                <a:gd name="connsiteX2" fmla="*/ -4576 w 7260"/>
                <a:gd name="connsiteY2" fmla="*/ -3694 h 8849"/>
                <a:gd name="connsiteX3" fmla="*/ -6346 w 7260"/>
                <a:gd name="connsiteY3" fmla="*/ 730 h 8849"/>
                <a:gd name="connsiteX4" fmla="*/ -11213 w 7260"/>
                <a:gd name="connsiteY4" fmla="*/ -3694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213" y="-3694"/>
                  </a:moveTo>
                  <a:cubicBezTo>
                    <a:pt x="-12540" y="-5907"/>
                    <a:pt x="-11655" y="-8119"/>
                    <a:pt x="-9443" y="-8119"/>
                  </a:cubicBezTo>
                  <a:cubicBezTo>
                    <a:pt x="-6788" y="-8119"/>
                    <a:pt x="-4576" y="-5907"/>
                    <a:pt x="-4576" y="-3694"/>
                  </a:cubicBezTo>
                  <a:cubicBezTo>
                    <a:pt x="-4576" y="-1040"/>
                    <a:pt x="-5461" y="730"/>
                    <a:pt x="-6346" y="730"/>
                  </a:cubicBezTo>
                  <a:cubicBezTo>
                    <a:pt x="-7673" y="730"/>
                    <a:pt x="-9886" y="-1040"/>
                    <a:pt x="-11213" y="-369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17" name="图形 156">
            <a:extLst>
              <a:ext uri="{FF2B5EF4-FFF2-40B4-BE49-F238E27FC236}">
                <a16:creationId xmlns="" xmlns:a16="http://schemas.microsoft.com/office/drawing/2014/main" id="{A9D5FF5B-A0FC-4C86-810A-AADC9986910E}"/>
              </a:ext>
            </a:extLst>
          </p:cNvPr>
          <p:cNvGrpSpPr/>
          <p:nvPr/>
        </p:nvGrpSpPr>
        <p:grpSpPr>
          <a:xfrm>
            <a:off x="5721889" y="1810609"/>
            <a:ext cx="589537" cy="605342"/>
            <a:chOff x="12373180" y="678865"/>
            <a:chExt cx="2143464" cy="2200930"/>
          </a:xfrm>
          <a:solidFill>
            <a:srgbClr val="171717"/>
          </a:solidFill>
        </p:grpSpPr>
        <p:sp>
          <p:nvSpPr>
            <p:cNvPr id="418" name="任意多边形: 形状 417">
              <a:extLst>
                <a:ext uri="{FF2B5EF4-FFF2-40B4-BE49-F238E27FC236}">
                  <a16:creationId xmlns="" xmlns:a16="http://schemas.microsoft.com/office/drawing/2014/main" id="{1EC1B46F-7CEB-409B-8238-0324E047BC22}"/>
                </a:ext>
              </a:extLst>
            </p:cNvPr>
            <p:cNvSpPr/>
            <p:nvPr/>
          </p:nvSpPr>
          <p:spPr>
            <a:xfrm>
              <a:off x="12373180" y="678865"/>
              <a:ext cx="2143464" cy="2200930"/>
            </a:xfrm>
            <a:custGeom>
              <a:avLst/>
              <a:gdLst>
                <a:gd name="connsiteX0" fmla="*/ 990913 w 2143464"/>
                <a:gd name="connsiteY0" fmla="*/ 2152988 h 2200930"/>
                <a:gd name="connsiteX1" fmla="*/ 1001968 w 2143464"/>
                <a:gd name="connsiteY1" fmla="*/ 2181802 h 2200930"/>
                <a:gd name="connsiteX2" fmla="*/ 1082869 w 2143464"/>
                <a:gd name="connsiteY2" fmla="*/ 2189508 h 2200930"/>
                <a:gd name="connsiteX3" fmla="*/ 1156065 w 2143464"/>
                <a:gd name="connsiteY3" fmla="*/ 2096868 h 2200930"/>
                <a:gd name="connsiteX4" fmla="*/ 1177337 w 2143464"/>
                <a:gd name="connsiteY4" fmla="*/ 2087822 h 2200930"/>
                <a:gd name="connsiteX5" fmla="*/ 1205477 w 2143464"/>
                <a:gd name="connsiteY5" fmla="*/ 2078776 h 2200930"/>
                <a:gd name="connsiteX6" fmla="*/ 1356726 w 2143464"/>
                <a:gd name="connsiteY6" fmla="*/ 1989319 h 2200930"/>
                <a:gd name="connsiteX7" fmla="*/ 1569950 w 2143464"/>
                <a:gd name="connsiteY7" fmla="*/ 1886629 h 2200930"/>
                <a:gd name="connsiteX8" fmla="*/ 1744817 w 2143464"/>
                <a:gd name="connsiteY8" fmla="*/ 1753449 h 2200930"/>
                <a:gd name="connsiteX9" fmla="*/ 1437293 w 2143464"/>
                <a:gd name="connsiteY9" fmla="*/ 1932697 h 2200930"/>
                <a:gd name="connsiteX10" fmla="*/ 1608977 w 2143464"/>
                <a:gd name="connsiteY10" fmla="*/ 1797507 h 2200930"/>
                <a:gd name="connsiteX11" fmla="*/ 2018005 w 2143464"/>
                <a:gd name="connsiteY11" fmla="*/ 1528467 h 2200930"/>
                <a:gd name="connsiteX12" fmla="*/ 2060047 w 2143464"/>
                <a:gd name="connsiteY12" fmla="*/ 1496471 h 2200930"/>
                <a:gd name="connsiteX13" fmla="*/ 2117163 w 2143464"/>
                <a:gd name="connsiteY13" fmla="*/ 1478043 h 2200930"/>
                <a:gd name="connsiteX14" fmla="*/ 2142455 w 2143464"/>
                <a:gd name="connsiteY14" fmla="*/ 1440686 h 2200930"/>
                <a:gd name="connsiteX15" fmla="*/ 2080984 w 2143464"/>
                <a:gd name="connsiteY15" fmla="*/ 1448392 h 2200930"/>
                <a:gd name="connsiteX16" fmla="*/ 2073279 w 2143464"/>
                <a:gd name="connsiteY16" fmla="*/ 1364966 h 2200930"/>
                <a:gd name="connsiteX17" fmla="*/ 2060717 w 2143464"/>
                <a:gd name="connsiteY17" fmla="*/ 1279028 h 2200930"/>
                <a:gd name="connsiteX18" fmla="*/ 2100414 w 2143464"/>
                <a:gd name="connsiteY18" fmla="*/ 1401318 h 2200930"/>
                <a:gd name="connsiteX19" fmla="*/ 2126376 w 2143464"/>
                <a:gd name="connsiteY19" fmla="*/ 1426782 h 2200930"/>
                <a:gd name="connsiteX20" fmla="*/ 2005610 w 2143464"/>
                <a:gd name="connsiteY20" fmla="*/ 884347 h 2200930"/>
                <a:gd name="connsiteX21" fmla="*/ 2011305 w 2143464"/>
                <a:gd name="connsiteY21" fmla="*/ 809800 h 2200930"/>
                <a:gd name="connsiteX22" fmla="*/ 1965243 w 2143464"/>
                <a:gd name="connsiteY22" fmla="*/ 659365 h 2200930"/>
                <a:gd name="connsiteX23" fmla="*/ 1938779 w 2143464"/>
                <a:gd name="connsiteY23" fmla="*/ 489833 h 2200930"/>
                <a:gd name="connsiteX24" fmla="*/ 1889032 w 2143464"/>
                <a:gd name="connsiteY24" fmla="*/ 144236 h 2200930"/>
                <a:gd name="connsiteX25" fmla="*/ 1935931 w 2143464"/>
                <a:gd name="connsiteY25" fmla="*/ 102523 h 2200930"/>
                <a:gd name="connsiteX26" fmla="*/ 1844980 w 2143464"/>
                <a:gd name="connsiteY26" fmla="*/ 137535 h 2200930"/>
                <a:gd name="connsiteX27" fmla="*/ 1834931 w 2143464"/>
                <a:gd name="connsiteY27" fmla="*/ 149597 h 2200930"/>
                <a:gd name="connsiteX28" fmla="*/ 1828063 w 2143464"/>
                <a:gd name="connsiteY28" fmla="*/ 159146 h 2200930"/>
                <a:gd name="connsiteX29" fmla="*/ 1824546 w 2143464"/>
                <a:gd name="connsiteY29" fmla="*/ 164171 h 2200930"/>
                <a:gd name="connsiteX30" fmla="*/ 1821196 w 2143464"/>
                <a:gd name="connsiteY30" fmla="*/ 153282 h 2200930"/>
                <a:gd name="connsiteX31" fmla="*/ 1819353 w 2143464"/>
                <a:gd name="connsiteY31" fmla="*/ 143063 h 2200930"/>
                <a:gd name="connsiteX32" fmla="*/ 1795904 w 2143464"/>
                <a:gd name="connsiteY32" fmla="*/ 85939 h 2200930"/>
                <a:gd name="connsiteX33" fmla="*/ 1681503 w 2143464"/>
                <a:gd name="connsiteY33" fmla="*/ 0 h 2200930"/>
                <a:gd name="connsiteX34" fmla="*/ 1662576 w 2143464"/>
                <a:gd name="connsiteY34" fmla="*/ 30154 h 2200930"/>
                <a:gd name="connsiteX35" fmla="*/ 1486537 w 2143464"/>
                <a:gd name="connsiteY35" fmla="*/ 208899 h 2200930"/>
                <a:gd name="connsiteX36" fmla="*/ 1334114 w 2143464"/>
                <a:gd name="connsiteY36" fmla="*/ 304219 h 2200930"/>
                <a:gd name="connsiteX37" fmla="*/ 998618 w 2143464"/>
                <a:gd name="connsiteY37" fmla="*/ 663051 h 2200930"/>
                <a:gd name="connsiteX38" fmla="*/ 992755 w 2143464"/>
                <a:gd name="connsiteY38" fmla="*/ 659030 h 2200930"/>
                <a:gd name="connsiteX39" fmla="*/ 959926 w 2143464"/>
                <a:gd name="connsiteY39" fmla="*/ 651659 h 2200930"/>
                <a:gd name="connsiteX40" fmla="*/ 871487 w 2143464"/>
                <a:gd name="connsiteY40" fmla="*/ 665061 h 2200930"/>
                <a:gd name="connsiteX41" fmla="*/ 758259 w 2143464"/>
                <a:gd name="connsiteY41" fmla="*/ 627704 h 2200930"/>
                <a:gd name="connsiteX42" fmla="*/ 574348 w 2143464"/>
                <a:gd name="connsiteY42" fmla="*/ 486818 h 2200930"/>
                <a:gd name="connsiteX43" fmla="*/ 497634 w 2143464"/>
                <a:gd name="connsiteY43" fmla="*/ 405570 h 2200930"/>
                <a:gd name="connsiteX44" fmla="*/ 454922 w 2143464"/>
                <a:gd name="connsiteY44" fmla="*/ 365197 h 2200930"/>
                <a:gd name="connsiteX45" fmla="*/ 413718 w 2143464"/>
                <a:gd name="connsiteY45" fmla="*/ 324322 h 2200930"/>
                <a:gd name="connsiteX46" fmla="*/ 229304 w 2143464"/>
                <a:gd name="connsiteY46" fmla="*/ 183939 h 2200930"/>
                <a:gd name="connsiteX47" fmla="*/ 95976 w 2143464"/>
                <a:gd name="connsiteY47" fmla="*/ 354978 h 2200930"/>
                <a:gd name="connsiteX48" fmla="*/ 16750 w 2143464"/>
                <a:gd name="connsiteY48" fmla="*/ 318124 h 2200930"/>
                <a:gd name="connsiteX49" fmla="*/ 27637 w 2143464"/>
                <a:gd name="connsiteY49" fmla="*/ 463365 h 2200930"/>
                <a:gd name="connsiteX50" fmla="*/ 23785 w 2143464"/>
                <a:gd name="connsiteY50" fmla="*/ 971290 h 2200930"/>
                <a:gd name="connsiteX51" fmla="*/ 40032 w 2143464"/>
                <a:gd name="connsiteY51" fmla="*/ 1636016 h 2200930"/>
                <a:gd name="connsiteX52" fmla="*/ 0 w 2143464"/>
                <a:gd name="connsiteY52" fmla="*/ 1632163 h 2200930"/>
                <a:gd name="connsiteX53" fmla="*/ 36012 w 2143464"/>
                <a:gd name="connsiteY53" fmla="*/ 1689791 h 2200930"/>
                <a:gd name="connsiteX54" fmla="*/ 54437 w 2143464"/>
                <a:gd name="connsiteY54" fmla="*/ 1769196 h 2200930"/>
                <a:gd name="connsiteX55" fmla="*/ 63984 w 2143464"/>
                <a:gd name="connsiteY55" fmla="*/ 1697329 h 2200930"/>
                <a:gd name="connsiteX56" fmla="*/ 243373 w 2143464"/>
                <a:gd name="connsiteY56" fmla="*/ 1788293 h 2200930"/>
                <a:gd name="connsiteX57" fmla="*/ 423098 w 2143464"/>
                <a:gd name="connsiteY57" fmla="*/ 1879258 h 2200930"/>
                <a:gd name="connsiteX58" fmla="*/ 596457 w 2143464"/>
                <a:gd name="connsiteY58" fmla="*/ 1976923 h 2200930"/>
                <a:gd name="connsiteX59" fmla="*/ 614714 w 2143464"/>
                <a:gd name="connsiteY59" fmla="*/ 1988649 h 2200930"/>
                <a:gd name="connsiteX60" fmla="*/ 723922 w 2143464"/>
                <a:gd name="connsiteY60" fmla="*/ 2053313 h 2200930"/>
                <a:gd name="connsiteX61" fmla="*/ 737322 w 2143464"/>
                <a:gd name="connsiteY61" fmla="*/ 2100386 h 2200930"/>
                <a:gd name="connsiteX62" fmla="*/ 934634 w 2143464"/>
                <a:gd name="connsiteY62" fmla="*/ 2157846 h 2200930"/>
                <a:gd name="connsiteX63" fmla="*/ 974331 w 2143464"/>
                <a:gd name="connsiteY63" fmla="*/ 2191518 h 2200930"/>
                <a:gd name="connsiteX64" fmla="*/ 990913 w 2143464"/>
                <a:gd name="connsiteY64" fmla="*/ 2152988 h 2200930"/>
                <a:gd name="connsiteX65" fmla="*/ 620242 w 2143464"/>
                <a:gd name="connsiteY65" fmla="*/ 1532320 h 2200930"/>
                <a:gd name="connsiteX66" fmla="*/ 622252 w 2143464"/>
                <a:gd name="connsiteY66" fmla="*/ 1941073 h 2200930"/>
                <a:gd name="connsiteX67" fmla="*/ 573510 w 2143464"/>
                <a:gd name="connsiteY67" fmla="*/ 1742225 h 2200930"/>
                <a:gd name="connsiteX68" fmla="*/ 620242 w 2143464"/>
                <a:gd name="connsiteY68" fmla="*/ 1532320 h 2200930"/>
                <a:gd name="connsiteX69" fmla="*/ 561450 w 2143464"/>
                <a:gd name="connsiteY69" fmla="*/ 1627138 h 2200930"/>
                <a:gd name="connsiteX70" fmla="*/ 559943 w 2143464"/>
                <a:gd name="connsiteY70" fmla="*/ 1908741 h 2200930"/>
                <a:gd name="connsiteX71" fmla="*/ 523261 w 2143464"/>
                <a:gd name="connsiteY71" fmla="*/ 1689288 h 2200930"/>
                <a:gd name="connsiteX72" fmla="*/ 561450 w 2143464"/>
                <a:gd name="connsiteY72" fmla="*/ 1627138 h 2200930"/>
                <a:gd name="connsiteX73" fmla="*/ 465977 w 2143464"/>
                <a:gd name="connsiteY73" fmla="*/ 1733179 h 2200930"/>
                <a:gd name="connsiteX74" fmla="*/ 461622 w 2143464"/>
                <a:gd name="connsiteY74" fmla="*/ 1854464 h 2200930"/>
                <a:gd name="connsiteX75" fmla="*/ 399648 w 2143464"/>
                <a:gd name="connsiteY75" fmla="*/ 1827661 h 2200930"/>
                <a:gd name="connsiteX76" fmla="*/ 423768 w 2143464"/>
                <a:gd name="connsiteY76" fmla="*/ 1771374 h 2200930"/>
                <a:gd name="connsiteX77" fmla="*/ 465977 w 2143464"/>
                <a:gd name="connsiteY77" fmla="*/ 1733179 h 2200930"/>
                <a:gd name="connsiteX78" fmla="*/ 989908 w 2143464"/>
                <a:gd name="connsiteY78" fmla="*/ 1946099 h 2200930"/>
                <a:gd name="connsiteX79" fmla="*/ 1094594 w 2143464"/>
                <a:gd name="connsiteY79" fmla="*/ 1829169 h 2200930"/>
                <a:gd name="connsiteX80" fmla="*/ 1103136 w 2143464"/>
                <a:gd name="connsiteY80" fmla="*/ 1848099 h 2200930"/>
                <a:gd name="connsiteX81" fmla="*/ 1099786 w 2143464"/>
                <a:gd name="connsiteY81" fmla="*/ 2116133 h 2200930"/>
                <a:gd name="connsiteX82" fmla="*/ 1033792 w 2143464"/>
                <a:gd name="connsiteY82" fmla="*/ 2163709 h 2200930"/>
                <a:gd name="connsiteX83" fmla="*/ 1005820 w 2143464"/>
                <a:gd name="connsiteY83" fmla="*/ 2132383 h 2200930"/>
                <a:gd name="connsiteX84" fmla="*/ 981030 w 2143464"/>
                <a:gd name="connsiteY84" fmla="*/ 2112950 h 2200930"/>
                <a:gd name="connsiteX85" fmla="*/ 976006 w 2143464"/>
                <a:gd name="connsiteY85" fmla="*/ 2109265 h 2200930"/>
                <a:gd name="connsiteX86" fmla="*/ 965621 w 2143464"/>
                <a:gd name="connsiteY86" fmla="*/ 2100889 h 2200930"/>
                <a:gd name="connsiteX87" fmla="*/ 949206 w 2143464"/>
                <a:gd name="connsiteY87" fmla="*/ 1863008 h 2200930"/>
                <a:gd name="connsiteX88" fmla="*/ 1095599 w 2143464"/>
                <a:gd name="connsiteY88" fmla="*/ 1754789 h 2200930"/>
                <a:gd name="connsiteX89" fmla="*/ 1004648 w 2143464"/>
                <a:gd name="connsiteY89" fmla="*/ 1893664 h 2200930"/>
                <a:gd name="connsiteX90" fmla="*/ 989908 w 2143464"/>
                <a:gd name="connsiteY90" fmla="*/ 1946099 h 2200930"/>
                <a:gd name="connsiteX91" fmla="*/ 836983 w 2143464"/>
                <a:gd name="connsiteY91" fmla="*/ 866589 h 2200930"/>
                <a:gd name="connsiteX92" fmla="*/ 967463 w 2143464"/>
                <a:gd name="connsiteY92" fmla="*/ 769929 h 2200930"/>
                <a:gd name="connsiteX93" fmla="*/ 1013860 w 2143464"/>
                <a:gd name="connsiteY93" fmla="*/ 1268641 h 2200930"/>
                <a:gd name="connsiteX94" fmla="*/ 1055734 w 2143464"/>
                <a:gd name="connsiteY94" fmla="*/ 1428792 h 2200930"/>
                <a:gd name="connsiteX95" fmla="*/ 1090909 w 2143464"/>
                <a:gd name="connsiteY95" fmla="*/ 1727483 h 2200930"/>
                <a:gd name="connsiteX96" fmla="*/ 1053724 w 2143464"/>
                <a:gd name="connsiteY96" fmla="*/ 1754621 h 2200930"/>
                <a:gd name="connsiteX97" fmla="*/ 940831 w 2143464"/>
                <a:gd name="connsiteY97" fmla="*/ 1842905 h 2200930"/>
                <a:gd name="connsiteX98" fmla="*/ 1076169 w 2143464"/>
                <a:gd name="connsiteY98" fmla="*/ 1719945 h 2200930"/>
                <a:gd name="connsiteX99" fmla="*/ 939156 w 2143464"/>
                <a:gd name="connsiteY99" fmla="*/ 1817275 h 2200930"/>
                <a:gd name="connsiteX100" fmla="*/ 919224 w 2143464"/>
                <a:gd name="connsiteY100" fmla="*/ 1682420 h 2200930"/>
                <a:gd name="connsiteX101" fmla="*/ 951551 w 2143464"/>
                <a:gd name="connsiteY101" fmla="*/ 1674379 h 2200930"/>
                <a:gd name="connsiteX102" fmla="*/ 927264 w 2143464"/>
                <a:gd name="connsiteY102" fmla="*/ 1577719 h 2200930"/>
                <a:gd name="connsiteX103" fmla="*/ 910682 w 2143464"/>
                <a:gd name="connsiteY103" fmla="*/ 1481059 h 2200930"/>
                <a:gd name="connsiteX104" fmla="*/ 885557 w 2143464"/>
                <a:gd name="connsiteY104" fmla="*/ 1279865 h 2200930"/>
                <a:gd name="connsiteX105" fmla="*/ 836983 w 2143464"/>
                <a:gd name="connsiteY105" fmla="*/ 866589 h 2200930"/>
                <a:gd name="connsiteX106" fmla="*/ 514551 w 2143464"/>
                <a:gd name="connsiteY106" fmla="*/ 1675719 h 2200930"/>
                <a:gd name="connsiteX107" fmla="*/ 498639 w 2143464"/>
                <a:gd name="connsiteY107" fmla="*/ 1861165 h 2200930"/>
                <a:gd name="connsiteX108" fmla="*/ 492776 w 2143464"/>
                <a:gd name="connsiteY108" fmla="*/ 1872389 h 2200930"/>
                <a:gd name="connsiteX109" fmla="*/ 468489 w 2143464"/>
                <a:gd name="connsiteY109" fmla="*/ 1825651 h 2200930"/>
                <a:gd name="connsiteX110" fmla="*/ 476027 w 2143464"/>
                <a:gd name="connsiteY110" fmla="*/ 1765175 h 2200930"/>
                <a:gd name="connsiteX111" fmla="*/ 514551 w 2143464"/>
                <a:gd name="connsiteY111" fmla="*/ 1675719 h 2200930"/>
                <a:gd name="connsiteX112" fmla="*/ 1322390 w 2143464"/>
                <a:gd name="connsiteY112" fmla="*/ 1935377 h 2200930"/>
                <a:gd name="connsiteX113" fmla="*/ 1330764 w 2143464"/>
                <a:gd name="connsiteY113" fmla="*/ 1793319 h 2200930"/>
                <a:gd name="connsiteX114" fmla="*/ 1335119 w 2143464"/>
                <a:gd name="connsiteY114" fmla="*/ 1614406 h 2200930"/>
                <a:gd name="connsiteX115" fmla="*/ 1380009 w 2143464"/>
                <a:gd name="connsiteY115" fmla="*/ 1636184 h 2200930"/>
                <a:gd name="connsiteX116" fmla="*/ 1384029 w 2143464"/>
                <a:gd name="connsiteY116" fmla="*/ 1919128 h 2200930"/>
                <a:gd name="connsiteX117" fmla="*/ 1396926 w 2143464"/>
                <a:gd name="connsiteY117" fmla="*/ 1906731 h 2200930"/>
                <a:gd name="connsiteX118" fmla="*/ 1394916 w 2143464"/>
                <a:gd name="connsiteY118" fmla="*/ 1796837 h 2200930"/>
                <a:gd name="connsiteX119" fmla="*/ 1398266 w 2143464"/>
                <a:gd name="connsiteY119" fmla="*/ 1727651 h 2200930"/>
                <a:gd name="connsiteX120" fmla="*/ 1397596 w 2143464"/>
                <a:gd name="connsiteY120" fmla="*/ 1689623 h 2200930"/>
                <a:gd name="connsiteX121" fmla="*/ 1410661 w 2143464"/>
                <a:gd name="connsiteY121" fmla="*/ 1647240 h 2200930"/>
                <a:gd name="connsiteX122" fmla="*/ 1440810 w 2143464"/>
                <a:gd name="connsiteY122" fmla="*/ 1649250 h 2200930"/>
                <a:gd name="connsiteX123" fmla="*/ 1450022 w 2143464"/>
                <a:gd name="connsiteY123" fmla="*/ 1667845 h 2200930"/>
                <a:gd name="connsiteX124" fmla="*/ 1467275 w 2143464"/>
                <a:gd name="connsiteY124" fmla="*/ 1844246 h 2200930"/>
                <a:gd name="connsiteX125" fmla="*/ 1467107 w 2143464"/>
                <a:gd name="connsiteY125" fmla="*/ 1655281 h 2200930"/>
                <a:gd name="connsiteX126" fmla="*/ 1526736 w 2143464"/>
                <a:gd name="connsiteY126" fmla="*/ 1650926 h 2200930"/>
                <a:gd name="connsiteX127" fmla="*/ 1531091 w 2143464"/>
                <a:gd name="connsiteY127" fmla="*/ 1797004 h 2200930"/>
                <a:gd name="connsiteX128" fmla="*/ 1537288 w 2143464"/>
                <a:gd name="connsiteY128" fmla="*/ 1735692 h 2200930"/>
                <a:gd name="connsiteX129" fmla="*/ 1540471 w 2143464"/>
                <a:gd name="connsiteY129" fmla="*/ 1645062 h 2200930"/>
                <a:gd name="connsiteX130" fmla="*/ 1611657 w 2143464"/>
                <a:gd name="connsiteY130" fmla="*/ 1632163 h 2200930"/>
                <a:gd name="connsiteX131" fmla="*/ 1639462 w 2143464"/>
                <a:gd name="connsiteY131" fmla="*/ 1731504 h 2200930"/>
                <a:gd name="connsiteX132" fmla="*/ 1592060 w 2143464"/>
                <a:gd name="connsiteY132" fmla="*/ 1765845 h 2200930"/>
                <a:gd name="connsiteX133" fmla="*/ 1547003 w 2143464"/>
                <a:gd name="connsiteY133" fmla="*/ 1803705 h 2200930"/>
                <a:gd name="connsiteX134" fmla="*/ 1399941 w 2143464"/>
                <a:gd name="connsiteY134" fmla="*/ 1927839 h 2200930"/>
                <a:gd name="connsiteX135" fmla="*/ 1391733 w 2143464"/>
                <a:gd name="connsiteY135" fmla="*/ 1934372 h 2200930"/>
                <a:gd name="connsiteX136" fmla="*/ 1252376 w 2143464"/>
                <a:gd name="connsiteY136" fmla="*/ 2006909 h 2200930"/>
                <a:gd name="connsiteX137" fmla="*/ 1278673 w 2143464"/>
                <a:gd name="connsiteY137" fmla="*/ 1629650 h 2200930"/>
                <a:gd name="connsiteX138" fmla="*/ 1294418 w 2143464"/>
                <a:gd name="connsiteY138" fmla="*/ 1572525 h 2200930"/>
                <a:gd name="connsiteX139" fmla="*/ 1322390 w 2143464"/>
                <a:gd name="connsiteY139" fmla="*/ 1935377 h 2200930"/>
                <a:gd name="connsiteX140" fmla="*/ 1618859 w 2143464"/>
                <a:gd name="connsiteY140" fmla="*/ 1674881 h 2200930"/>
                <a:gd name="connsiteX141" fmla="*/ 1604622 w 2143464"/>
                <a:gd name="connsiteY141" fmla="*/ 1675384 h 2200930"/>
                <a:gd name="connsiteX142" fmla="*/ 1591055 w 2143464"/>
                <a:gd name="connsiteY142" fmla="*/ 1674881 h 2200930"/>
                <a:gd name="connsiteX143" fmla="*/ 1591222 w 2143464"/>
                <a:gd name="connsiteY143" fmla="*/ 1740717 h 2200930"/>
                <a:gd name="connsiteX144" fmla="*/ 1605795 w 2143464"/>
                <a:gd name="connsiteY144" fmla="*/ 1713076 h 2200930"/>
                <a:gd name="connsiteX145" fmla="*/ 1618859 w 2143464"/>
                <a:gd name="connsiteY145" fmla="*/ 1674881 h 2200930"/>
                <a:gd name="connsiteX146" fmla="*/ 1517524 w 2143464"/>
                <a:gd name="connsiteY146" fmla="*/ 540760 h 2200930"/>
                <a:gd name="connsiteX147" fmla="*/ 1592562 w 2143464"/>
                <a:gd name="connsiteY147" fmla="*/ 502732 h 2200930"/>
                <a:gd name="connsiteX148" fmla="*/ 1771952 w 2143464"/>
                <a:gd name="connsiteY148" fmla="*/ 474421 h 2200930"/>
                <a:gd name="connsiteX149" fmla="*/ 1853858 w 2143464"/>
                <a:gd name="connsiteY149" fmla="*/ 517139 h 2200930"/>
                <a:gd name="connsiteX150" fmla="*/ 1863740 w 2143464"/>
                <a:gd name="connsiteY150" fmla="*/ 503067 h 2200930"/>
                <a:gd name="connsiteX151" fmla="*/ 1877475 w 2143464"/>
                <a:gd name="connsiteY151" fmla="*/ 493351 h 2200930"/>
                <a:gd name="connsiteX152" fmla="*/ 1910807 w 2143464"/>
                <a:gd name="connsiteY152" fmla="*/ 536907 h 2200930"/>
                <a:gd name="connsiteX153" fmla="*/ 1920689 w 2143464"/>
                <a:gd name="connsiteY153" fmla="*/ 600900 h 2200930"/>
                <a:gd name="connsiteX154" fmla="*/ 1993383 w 2143464"/>
                <a:gd name="connsiteY154" fmla="*/ 974808 h 2200930"/>
                <a:gd name="connsiteX155" fmla="*/ 2022025 w 2143464"/>
                <a:gd name="connsiteY155" fmla="*/ 1443366 h 2200930"/>
                <a:gd name="connsiteX156" fmla="*/ 2015158 w 2143464"/>
                <a:gd name="connsiteY156" fmla="*/ 1484744 h 2200930"/>
                <a:gd name="connsiteX157" fmla="*/ 1967756 w 2143464"/>
                <a:gd name="connsiteY157" fmla="*/ 1518751 h 2200930"/>
                <a:gd name="connsiteX158" fmla="*/ 1922364 w 2143464"/>
                <a:gd name="connsiteY158" fmla="*/ 1512218 h 2200930"/>
                <a:gd name="connsiteX159" fmla="*/ 1748335 w 2143464"/>
                <a:gd name="connsiteY159" fmla="*/ 1652266 h 2200930"/>
                <a:gd name="connsiteX160" fmla="*/ 1684183 w 2143464"/>
                <a:gd name="connsiteY160" fmla="*/ 1654611 h 2200930"/>
                <a:gd name="connsiteX161" fmla="*/ 1704785 w 2143464"/>
                <a:gd name="connsiteY161" fmla="*/ 1684430 h 2200930"/>
                <a:gd name="connsiteX162" fmla="*/ 1659561 w 2143464"/>
                <a:gd name="connsiteY162" fmla="*/ 1659637 h 2200930"/>
                <a:gd name="connsiteX163" fmla="*/ 1684183 w 2143464"/>
                <a:gd name="connsiteY163" fmla="*/ 1691801 h 2200930"/>
                <a:gd name="connsiteX164" fmla="*/ 1652359 w 2143464"/>
                <a:gd name="connsiteY164" fmla="*/ 1718269 h 2200930"/>
                <a:gd name="connsiteX165" fmla="*/ 1648171 w 2143464"/>
                <a:gd name="connsiteY165" fmla="*/ 1672368 h 2200930"/>
                <a:gd name="connsiteX166" fmla="*/ 1649511 w 2143464"/>
                <a:gd name="connsiteY166" fmla="*/ 1653773 h 2200930"/>
                <a:gd name="connsiteX167" fmla="*/ 1546501 w 2143464"/>
                <a:gd name="connsiteY167" fmla="*/ 1636686 h 2200930"/>
                <a:gd name="connsiteX168" fmla="*/ 1425735 w 2143464"/>
                <a:gd name="connsiteY168" fmla="*/ 1624792 h 2200930"/>
                <a:gd name="connsiteX169" fmla="*/ 1422385 w 2143464"/>
                <a:gd name="connsiteY169" fmla="*/ 1646738 h 2200930"/>
                <a:gd name="connsiteX170" fmla="*/ 1238641 w 2143464"/>
                <a:gd name="connsiteY170" fmla="*/ 1523777 h 2200930"/>
                <a:gd name="connsiteX171" fmla="*/ 1270800 w 2143464"/>
                <a:gd name="connsiteY171" fmla="*/ 1550580 h 2200930"/>
                <a:gd name="connsiteX172" fmla="*/ 1235291 w 2143464"/>
                <a:gd name="connsiteY172" fmla="*/ 2019306 h 2200930"/>
                <a:gd name="connsiteX173" fmla="*/ 1230434 w 2143464"/>
                <a:gd name="connsiteY173" fmla="*/ 2022154 h 2200930"/>
                <a:gd name="connsiteX174" fmla="*/ 1160085 w 2143464"/>
                <a:gd name="connsiteY174" fmla="*/ 2068054 h 2200930"/>
                <a:gd name="connsiteX175" fmla="*/ 1152213 w 2143464"/>
                <a:gd name="connsiteY175" fmla="*/ 1771876 h 2200930"/>
                <a:gd name="connsiteX176" fmla="*/ 1182027 w 2143464"/>
                <a:gd name="connsiteY176" fmla="*/ 1490942 h 2200930"/>
                <a:gd name="connsiteX177" fmla="*/ 1207319 w 2143464"/>
                <a:gd name="connsiteY177" fmla="*/ 1599832 h 2200930"/>
                <a:gd name="connsiteX178" fmla="*/ 1178342 w 2143464"/>
                <a:gd name="connsiteY178" fmla="*/ 1877415 h 2200930"/>
                <a:gd name="connsiteX179" fmla="*/ 1175327 w 2143464"/>
                <a:gd name="connsiteY179" fmla="*/ 2008082 h 2200930"/>
                <a:gd name="connsiteX180" fmla="*/ 1177505 w 2143464"/>
                <a:gd name="connsiteY180" fmla="*/ 2013275 h 2200930"/>
                <a:gd name="connsiteX181" fmla="*/ 1187554 w 2143464"/>
                <a:gd name="connsiteY181" fmla="*/ 1880430 h 2200930"/>
                <a:gd name="connsiteX182" fmla="*/ 1203802 w 2143464"/>
                <a:gd name="connsiteY182" fmla="*/ 1764170 h 2200930"/>
                <a:gd name="connsiteX183" fmla="*/ 1238474 w 2143464"/>
                <a:gd name="connsiteY183" fmla="*/ 1515401 h 2200930"/>
                <a:gd name="connsiteX184" fmla="*/ 1162932 w 2143464"/>
                <a:gd name="connsiteY184" fmla="*/ 1448559 h 2200930"/>
                <a:gd name="connsiteX185" fmla="*/ 1070976 w 2143464"/>
                <a:gd name="connsiteY185" fmla="*/ 1208501 h 2200930"/>
                <a:gd name="connsiteX186" fmla="*/ 1056404 w 2143464"/>
                <a:gd name="connsiteY186" fmla="*/ 1125745 h 2200930"/>
                <a:gd name="connsiteX187" fmla="*/ 995938 w 2143464"/>
                <a:gd name="connsiteY187" fmla="*/ 719170 h 2200930"/>
                <a:gd name="connsiteX188" fmla="*/ 1024077 w 2143464"/>
                <a:gd name="connsiteY188" fmla="*/ 700910 h 2200930"/>
                <a:gd name="connsiteX189" fmla="*/ 1044847 w 2143464"/>
                <a:gd name="connsiteY189" fmla="*/ 676620 h 2200930"/>
                <a:gd name="connsiteX190" fmla="*/ 1215861 w 2143464"/>
                <a:gd name="connsiteY190" fmla="*/ 578620 h 2200930"/>
                <a:gd name="connsiteX191" fmla="*/ 1286545 w 2143464"/>
                <a:gd name="connsiteY191" fmla="*/ 587331 h 2200930"/>
                <a:gd name="connsiteX192" fmla="*/ 1489049 w 2143464"/>
                <a:gd name="connsiteY192" fmla="*/ 527526 h 2200930"/>
                <a:gd name="connsiteX193" fmla="*/ 1504459 w 2143464"/>
                <a:gd name="connsiteY193" fmla="*/ 551649 h 2200930"/>
                <a:gd name="connsiteX194" fmla="*/ 1508479 w 2143464"/>
                <a:gd name="connsiteY194" fmla="*/ 567396 h 2200930"/>
                <a:gd name="connsiteX195" fmla="*/ 1517524 w 2143464"/>
                <a:gd name="connsiteY195" fmla="*/ 540760 h 2200930"/>
                <a:gd name="connsiteX196" fmla="*/ 1140990 w 2143464"/>
                <a:gd name="connsiteY196" fmla="*/ 1767521 h 2200930"/>
                <a:gd name="connsiteX197" fmla="*/ 1135463 w 2143464"/>
                <a:gd name="connsiteY197" fmla="*/ 1471342 h 2200930"/>
                <a:gd name="connsiteX198" fmla="*/ 1151710 w 2143464"/>
                <a:gd name="connsiteY198" fmla="*/ 1444204 h 2200930"/>
                <a:gd name="connsiteX199" fmla="*/ 1161090 w 2143464"/>
                <a:gd name="connsiteY199" fmla="*/ 1513725 h 2200930"/>
                <a:gd name="connsiteX200" fmla="*/ 1140990 w 2143464"/>
                <a:gd name="connsiteY200" fmla="*/ 1767521 h 2200930"/>
                <a:gd name="connsiteX201" fmla="*/ 1093421 w 2143464"/>
                <a:gd name="connsiteY201" fmla="*/ 1426614 h 2200930"/>
                <a:gd name="connsiteX202" fmla="*/ 1102131 w 2143464"/>
                <a:gd name="connsiteY202" fmla="*/ 1408689 h 2200930"/>
                <a:gd name="connsiteX203" fmla="*/ 1121561 w 2143464"/>
                <a:gd name="connsiteY203" fmla="*/ 1448559 h 2200930"/>
                <a:gd name="connsiteX204" fmla="*/ 1109333 w 2143464"/>
                <a:gd name="connsiteY204" fmla="*/ 1584587 h 2200930"/>
                <a:gd name="connsiteX205" fmla="*/ 1092584 w 2143464"/>
                <a:gd name="connsiteY205" fmla="*/ 1449062 h 2200930"/>
                <a:gd name="connsiteX206" fmla="*/ 1093421 w 2143464"/>
                <a:gd name="connsiteY206" fmla="*/ 1426614 h 2200930"/>
                <a:gd name="connsiteX207" fmla="*/ 682383 w 2143464"/>
                <a:gd name="connsiteY207" fmla="*/ 1378368 h 2200930"/>
                <a:gd name="connsiteX208" fmla="*/ 704158 w 2143464"/>
                <a:gd name="connsiteY208" fmla="*/ 1991330 h 2200930"/>
                <a:gd name="connsiteX209" fmla="*/ 634814 w 2143464"/>
                <a:gd name="connsiteY209" fmla="*/ 1955312 h 2200930"/>
                <a:gd name="connsiteX210" fmla="*/ 633474 w 2143464"/>
                <a:gd name="connsiteY210" fmla="*/ 1487592 h 2200930"/>
                <a:gd name="connsiteX211" fmla="*/ 657259 w 2143464"/>
                <a:gd name="connsiteY211" fmla="*/ 1403329 h 2200930"/>
                <a:gd name="connsiteX212" fmla="*/ 682383 w 2143464"/>
                <a:gd name="connsiteY212" fmla="*/ 1378368 h 2200930"/>
                <a:gd name="connsiteX213" fmla="*/ 785561 w 2143464"/>
                <a:gd name="connsiteY213" fmla="*/ 2043931 h 2200930"/>
                <a:gd name="connsiteX214" fmla="*/ 711863 w 2143464"/>
                <a:gd name="connsiteY214" fmla="*/ 1626467 h 2200930"/>
                <a:gd name="connsiteX215" fmla="*/ 700473 w 2143464"/>
                <a:gd name="connsiteY215" fmla="*/ 1388587 h 2200930"/>
                <a:gd name="connsiteX216" fmla="*/ 739165 w 2143464"/>
                <a:gd name="connsiteY216" fmla="*/ 1303988 h 2200930"/>
                <a:gd name="connsiteX217" fmla="*/ 831288 w 2143464"/>
                <a:gd name="connsiteY217" fmla="*/ 1266799 h 2200930"/>
                <a:gd name="connsiteX218" fmla="*/ 877685 w 2143464"/>
                <a:gd name="connsiteY218" fmla="*/ 1712574 h 2200930"/>
                <a:gd name="connsiteX219" fmla="*/ 912189 w 2143464"/>
                <a:gd name="connsiteY219" fmla="*/ 1918793 h 2200930"/>
                <a:gd name="connsiteX220" fmla="*/ 953058 w 2143464"/>
                <a:gd name="connsiteY220" fmla="*/ 2128195 h 2200930"/>
                <a:gd name="connsiteX221" fmla="*/ 859260 w 2143464"/>
                <a:gd name="connsiteY221" fmla="*/ 2100219 h 2200930"/>
                <a:gd name="connsiteX222" fmla="*/ 793099 w 2143464"/>
                <a:gd name="connsiteY222" fmla="*/ 2036393 h 2200930"/>
                <a:gd name="connsiteX223" fmla="*/ 797454 w 2143464"/>
                <a:gd name="connsiteY223" fmla="*/ 1917453 h 2200930"/>
                <a:gd name="connsiteX224" fmla="*/ 789916 w 2143464"/>
                <a:gd name="connsiteY224" fmla="*/ 1795329 h 2200930"/>
                <a:gd name="connsiteX225" fmla="*/ 765462 w 2143464"/>
                <a:gd name="connsiteY225" fmla="*/ 1316217 h 2200930"/>
                <a:gd name="connsiteX226" fmla="*/ 777689 w 2143464"/>
                <a:gd name="connsiteY226" fmla="*/ 1488262 h 2200930"/>
                <a:gd name="connsiteX227" fmla="*/ 775177 w 2143464"/>
                <a:gd name="connsiteY227" fmla="*/ 1674714 h 2200930"/>
                <a:gd name="connsiteX228" fmla="*/ 785561 w 2143464"/>
                <a:gd name="connsiteY228" fmla="*/ 2043931 h 2200930"/>
                <a:gd name="connsiteX229" fmla="*/ 867635 w 2143464"/>
                <a:gd name="connsiteY229" fmla="*/ 777803 h 2200930"/>
                <a:gd name="connsiteX230" fmla="*/ 897114 w 2143464"/>
                <a:gd name="connsiteY230" fmla="*/ 754517 h 2200930"/>
                <a:gd name="connsiteX231" fmla="*/ 962103 w 2143464"/>
                <a:gd name="connsiteY231" fmla="*/ 709454 h 2200930"/>
                <a:gd name="connsiteX232" fmla="*/ 916544 w 2143464"/>
                <a:gd name="connsiteY232" fmla="*/ 789362 h 2200930"/>
                <a:gd name="connsiteX233" fmla="*/ 878187 w 2143464"/>
                <a:gd name="connsiteY233" fmla="*/ 820186 h 2200930"/>
                <a:gd name="connsiteX234" fmla="*/ 836480 w 2143464"/>
                <a:gd name="connsiteY234" fmla="*/ 812982 h 2200930"/>
                <a:gd name="connsiteX235" fmla="*/ 867635 w 2143464"/>
                <a:gd name="connsiteY235" fmla="*/ 777803 h 2200930"/>
                <a:gd name="connsiteX236" fmla="*/ 815711 w 2143464"/>
                <a:gd name="connsiteY236" fmla="*/ 789194 h 2200930"/>
                <a:gd name="connsiteX237" fmla="*/ 936979 w 2143464"/>
                <a:gd name="connsiteY237" fmla="*/ 702753 h 2200930"/>
                <a:gd name="connsiteX238" fmla="*/ 880700 w 2143464"/>
                <a:gd name="connsiteY238" fmla="*/ 753680 h 2200930"/>
                <a:gd name="connsiteX239" fmla="*/ 815711 w 2143464"/>
                <a:gd name="connsiteY239" fmla="*/ 789194 h 2200930"/>
                <a:gd name="connsiteX240" fmla="*/ 768309 w 2143464"/>
                <a:gd name="connsiteY240" fmla="*/ 744299 h 2200930"/>
                <a:gd name="connsiteX241" fmla="*/ 532306 w 2143464"/>
                <a:gd name="connsiteY241" fmla="*/ 551481 h 2200930"/>
                <a:gd name="connsiteX242" fmla="*/ 478707 w 2143464"/>
                <a:gd name="connsiteY242" fmla="*/ 473751 h 2200930"/>
                <a:gd name="connsiteX243" fmla="*/ 524601 w 2143464"/>
                <a:gd name="connsiteY243" fmla="*/ 483802 h 2200930"/>
                <a:gd name="connsiteX244" fmla="*/ 778527 w 2143464"/>
                <a:gd name="connsiteY244" fmla="*/ 710794 h 2200930"/>
                <a:gd name="connsiteX245" fmla="*/ 745697 w 2143464"/>
                <a:gd name="connsiteY245" fmla="*/ 677457 h 2200930"/>
                <a:gd name="connsiteX246" fmla="*/ 729617 w 2143464"/>
                <a:gd name="connsiteY246" fmla="*/ 662716 h 2200930"/>
                <a:gd name="connsiteX247" fmla="*/ 714878 w 2143464"/>
                <a:gd name="connsiteY247" fmla="*/ 640770 h 2200930"/>
                <a:gd name="connsiteX248" fmla="*/ 816548 w 2143464"/>
                <a:gd name="connsiteY248" fmla="*/ 680138 h 2200930"/>
                <a:gd name="connsiteX249" fmla="*/ 790419 w 2143464"/>
                <a:gd name="connsiteY249" fmla="*/ 712805 h 2200930"/>
                <a:gd name="connsiteX250" fmla="*/ 781876 w 2143464"/>
                <a:gd name="connsiteY250" fmla="*/ 725871 h 2200930"/>
                <a:gd name="connsiteX251" fmla="*/ 768309 w 2143464"/>
                <a:gd name="connsiteY251" fmla="*/ 744299 h 2200930"/>
                <a:gd name="connsiteX252" fmla="*/ 1236631 w 2143464"/>
                <a:gd name="connsiteY252" fmla="*/ 569741 h 2200930"/>
                <a:gd name="connsiteX253" fmla="*/ 1309325 w 2143464"/>
                <a:gd name="connsiteY253" fmla="*/ 528028 h 2200930"/>
                <a:gd name="connsiteX254" fmla="*/ 1236631 w 2143464"/>
                <a:gd name="connsiteY254" fmla="*/ 569741 h 2200930"/>
                <a:gd name="connsiteX255" fmla="*/ 1165612 w 2143464"/>
                <a:gd name="connsiteY255" fmla="*/ 527023 h 2200930"/>
                <a:gd name="connsiteX256" fmla="*/ 1170135 w 2143464"/>
                <a:gd name="connsiteY256" fmla="*/ 524008 h 2200930"/>
                <a:gd name="connsiteX257" fmla="*/ 1174657 w 2143464"/>
                <a:gd name="connsiteY257" fmla="*/ 521160 h 2200930"/>
                <a:gd name="connsiteX258" fmla="*/ 1240316 w 2143464"/>
                <a:gd name="connsiteY258" fmla="*/ 474254 h 2200930"/>
                <a:gd name="connsiteX259" fmla="*/ 1261923 w 2143464"/>
                <a:gd name="connsiteY259" fmla="*/ 435389 h 2200930"/>
                <a:gd name="connsiteX260" fmla="*/ 1278003 w 2143464"/>
                <a:gd name="connsiteY260" fmla="*/ 420814 h 2200930"/>
                <a:gd name="connsiteX261" fmla="*/ 1298772 w 2143464"/>
                <a:gd name="connsiteY261" fmla="*/ 403727 h 2200930"/>
                <a:gd name="connsiteX262" fmla="*/ 1544826 w 2143464"/>
                <a:gd name="connsiteY262" fmla="*/ 191142 h 2200930"/>
                <a:gd name="connsiteX263" fmla="*/ 1709140 w 2143464"/>
                <a:gd name="connsiteY263" fmla="*/ 98168 h 2200930"/>
                <a:gd name="connsiteX264" fmla="*/ 1659059 w 2143464"/>
                <a:gd name="connsiteY264" fmla="*/ 155125 h 2200930"/>
                <a:gd name="connsiteX265" fmla="*/ 1730412 w 2143464"/>
                <a:gd name="connsiteY265" fmla="*/ 120951 h 2200930"/>
                <a:gd name="connsiteX266" fmla="*/ 1697248 w 2143464"/>
                <a:gd name="connsiteY266" fmla="*/ 163334 h 2200930"/>
                <a:gd name="connsiteX267" fmla="*/ 1584020 w 2143464"/>
                <a:gd name="connsiteY267" fmla="*/ 238383 h 2200930"/>
                <a:gd name="connsiteX268" fmla="*/ 1732087 w 2143464"/>
                <a:gd name="connsiteY268" fmla="*/ 152612 h 2200930"/>
                <a:gd name="connsiteX269" fmla="*/ 1751685 w 2143464"/>
                <a:gd name="connsiteY269" fmla="*/ 165679 h 2200930"/>
                <a:gd name="connsiteX270" fmla="*/ 1620702 w 2143464"/>
                <a:gd name="connsiteY270" fmla="*/ 267532 h 2200930"/>
                <a:gd name="connsiteX271" fmla="*/ 1253213 w 2143464"/>
                <a:gd name="connsiteY271" fmla="*/ 524678 h 2200930"/>
                <a:gd name="connsiteX272" fmla="*/ 1186382 w 2143464"/>
                <a:gd name="connsiteY272" fmla="*/ 535232 h 2200930"/>
                <a:gd name="connsiteX273" fmla="*/ 1165612 w 2143464"/>
                <a:gd name="connsiteY273" fmla="*/ 527023 h 2200930"/>
                <a:gd name="connsiteX274" fmla="*/ 1363426 w 2143464"/>
                <a:gd name="connsiteY274" fmla="*/ 407915 h 2200930"/>
                <a:gd name="connsiteX275" fmla="*/ 1584020 w 2143464"/>
                <a:gd name="connsiteY275" fmla="*/ 238383 h 2200930"/>
                <a:gd name="connsiteX276" fmla="*/ 1546333 w 2143464"/>
                <a:gd name="connsiteY276" fmla="*/ 260329 h 2200930"/>
                <a:gd name="connsiteX277" fmla="*/ 1536786 w 2143464"/>
                <a:gd name="connsiteY277" fmla="*/ 253460 h 2200930"/>
                <a:gd name="connsiteX278" fmla="*/ 1528913 w 2143464"/>
                <a:gd name="connsiteY278" fmla="*/ 254298 h 2200930"/>
                <a:gd name="connsiteX279" fmla="*/ 1525396 w 2143464"/>
                <a:gd name="connsiteY279" fmla="*/ 259323 h 2200930"/>
                <a:gd name="connsiteX280" fmla="*/ 1515849 w 2143464"/>
                <a:gd name="connsiteY280" fmla="*/ 267365 h 2200930"/>
                <a:gd name="connsiteX281" fmla="*/ 1328587 w 2143464"/>
                <a:gd name="connsiteY281" fmla="*/ 403895 h 2200930"/>
                <a:gd name="connsiteX282" fmla="*/ 1315690 w 2143464"/>
                <a:gd name="connsiteY282" fmla="*/ 413778 h 2200930"/>
                <a:gd name="connsiteX283" fmla="*/ 1253381 w 2143464"/>
                <a:gd name="connsiteY283" fmla="*/ 463700 h 2200930"/>
                <a:gd name="connsiteX284" fmla="*/ 1334784 w 2143464"/>
                <a:gd name="connsiteY284" fmla="*/ 408250 h 2200930"/>
                <a:gd name="connsiteX285" fmla="*/ 1356894 w 2143464"/>
                <a:gd name="connsiteY285" fmla="*/ 402890 h 2200930"/>
                <a:gd name="connsiteX286" fmla="*/ 1363426 w 2143464"/>
                <a:gd name="connsiteY286" fmla="*/ 407915 h 2200930"/>
                <a:gd name="connsiteX287" fmla="*/ 1317197 w 2143464"/>
                <a:gd name="connsiteY287" fmla="*/ 445105 h 2200930"/>
                <a:gd name="connsiteX288" fmla="*/ 1348687 w 2143464"/>
                <a:gd name="connsiteY288" fmla="*/ 410260 h 2200930"/>
                <a:gd name="connsiteX289" fmla="*/ 1317197 w 2143464"/>
                <a:gd name="connsiteY289" fmla="*/ 445105 h 2200930"/>
                <a:gd name="connsiteX290" fmla="*/ 1559900 w 2143464"/>
                <a:gd name="connsiteY290" fmla="*/ 236541 h 2200930"/>
                <a:gd name="connsiteX291" fmla="*/ 1659059 w 2143464"/>
                <a:gd name="connsiteY291" fmla="*/ 155125 h 2200930"/>
                <a:gd name="connsiteX292" fmla="*/ 1552363 w 2143464"/>
                <a:gd name="connsiteY292" fmla="*/ 230510 h 2200930"/>
                <a:gd name="connsiteX293" fmla="*/ 1559900 w 2143464"/>
                <a:gd name="connsiteY293" fmla="*/ 236541 h 2200930"/>
                <a:gd name="connsiteX294" fmla="*/ 1318370 w 2143464"/>
                <a:gd name="connsiteY294" fmla="*/ 569238 h 2200930"/>
                <a:gd name="connsiteX295" fmla="*/ 1376826 w 2143464"/>
                <a:gd name="connsiteY295" fmla="*/ 482965 h 2200930"/>
                <a:gd name="connsiteX296" fmla="*/ 1358401 w 2143464"/>
                <a:gd name="connsiteY296" fmla="*/ 565721 h 2200930"/>
                <a:gd name="connsiteX297" fmla="*/ 1318370 w 2143464"/>
                <a:gd name="connsiteY297" fmla="*/ 569238 h 2200930"/>
                <a:gd name="connsiteX298" fmla="*/ 1892215 w 2143464"/>
                <a:gd name="connsiteY298" fmla="*/ 440414 h 2200930"/>
                <a:gd name="connsiteX299" fmla="*/ 1900925 w 2143464"/>
                <a:gd name="connsiteY299" fmla="*/ 463365 h 2200930"/>
                <a:gd name="connsiteX300" fmla="*/ 1892215 w 2143464"/>
                <a:gd name="connsiteY300" fmla="*/ 487990 h 2200930"/>
                <a:gd name="connsiteX301" fmla="*/ 1892215 w 2143464"/>
                <a:gd name="connsiteY301" fmla="*/ 440414 h 2200930"/>
                <a:gd name="connsiteX302" fmla="*/ 176542 w 2143464"/>
                <a:gd name="connsiteY302" fmla="*/ 982179 h 2200930"/>
                <a:gd name="connsiteX303" fmla="*/ 178049 w 2143464"/>
                <a:gd name="connsiteY303" fmla="*/ 976986 h 2200930"/>
                <a:gd name="connsiteX304" fmla="*/ 179389 w 2143464"/>
                <a:gd name="connsiteY304" fmla="*/ 971625 h 2200930"/>
                <a:gd name="connsiteX305" fmla="*/ 196139 w 2143464"/>
                <a:gd name="connsiteY305" fmla="*/ 749492 h 2200930"/>
                <a:gd name="connsiteX306" fmla="*/ 197982 w 2143464"/>
                <a:gd name="connsiteY306" fmla="*/ 483132 h 2200930"/>
                <a:gd name="connsiteX307" fmla="*/ 344374 w 2143464"/>
                <a:gd name="connsiteY307" fmla="*/ 565553 h 2200930"/>
                <a:gd name="connsiteX308" fmla="*/ 645366 w 2143464"/>
                <a:gd name="connsiteY308" fmla="*/ 716322 h 2200930"/>
                <a:gd name="connsiteX309" fmla="*/ 713203 w 2143464"/>
                <a:gd name="connsiteY309" fmla="*/ 761218 h 2200930"/>
                <a:gd name="connsiteX310" fmla="*/ 792429 w 2143464"/>
                <a:gd name="connsiteY310" fmla="*/ 802429 h 2200930"/>
                <a:gd name="connsiteX311" fmla="*/ 834136 w 2143464"/>
                <a:gd name="connsiteY311" fmla="*/ 1247366 h 2200930"/>
                <a:gd name="connsiteX312" fmla="*/ 749215 w 2143464"/>
                <a:gd name="connsiteY312" fmla="*/ 1284221 h 2200930"/>
                <a:gd name="connsiteX313" fmla="*/ 682551 w 2143464"/>
                <a:gd name="connsiteY313" fmla="*/ 1344864 h 2200930"/>
                <a:gd name="connsiteX314" fmla="*/ 596290 w 2143464"/>
                <a:gd name="connsiteY314" fmla="*/ 1513725 h 2200930"/>
                <a:gd name="connsiteX315" fmla="*/ 501486 w 2143464"/>
                <a:gd name="connsiteY315" fmla="*/ 1668683 h 2200930"/>
                <a:gd name="connsiteX316" fmla="*/ 394121 w 2143464"/>
                <a:gd name="connsiteY316" fmla="*/ 1803035 h 2200930"/>
                <a:gd name="connsiteX317" fmla="*/ 387421 w 2143464"/>
                <a:gd name="connsiteY317" fmla="*/ 1814762 h 2200930"/>
                <a:gd name="connsiteX318" fmla="*/ 177882 w 2143464"/>
                <a:gd name="connsiteY318" fmla="*/ 1704533 h 2200930"/>
                <a:gd name="connsiteX319" fmla="*/ 108873 w 2143464"/>
                <a:gd name="connsiteY319" fmla="*/ 1668850 h 2200930"/>
                <a:gd name="connsiteX320" fmla="*/ 134165 w 2143464"/>
                <a:gd name="connsiteY320" fmla="*/ 1447052 h 2200930"/>
                <a:gd name="connsiteX321" fmla="*/ 143378 w 2143464"/>
                <a:gd name="connsiteY321" fmla="*/ 1328782 h 2200930"/>
                <a:gd name="connsiteX322" fmla="*/ 143043 w 2143464"/>
                <a:gd name="connsiteY322" fmla="*/ 1267636 h 2200930"/>
                <a:gd name="connsiteX323" fmla="*/ 123948 w 2143464"/>
                <a:gd name="connsiteY323" fmla="*/ 1225421 h 2200930"/>
                <a:gd name="connsiteX324" fmla="*/ 121938 w 2143464"/>
                <a:gd name="connsiteY324" fmla="*/ 1445544 h 2200930"/>
                <a:gd name="connsiteX325" fmla="*/ 93966 w 2143464"/>
                <a:gd name="connsiteY325" fmla="*/ 1660642 h 2200930"/>
                <a:gd name="connsiteX326" fmla="*/ 69679 w 2143464"/>
                <a:gd name="connsiteY326" fmla="*/ 1546895 h 2200930"/>
                <a:gd name="connsiteX327" fmla="*/ 69679 w 2143464"/>
                <a:gd name="connsiteY327" fmla="*/ 1245858 h 2200930"/>
                <a:gd name="connsiteX328" fmla="*/ 63314 w 2143464"/>
                <a:gd name="connsiteY328" fmla="*/ 1101957 h 2200930"/>
                <a:gd name="connsiteX329" fmla="*/ 88103 w 2143464"/>
                <a:gd name="connsiteY329" fmla="*/ 1132949 h 2200930"/>
                <a:gd name="connsiteX330" fmla="*/ 91956 w 2143464"/>
                <a:gd name="connsiteY330" fmla="*/ 1081352 h 2200930"/>
                <a:gd name="connsiteX331" fmla="*/ 70684 w 2143464"/>
                <a:gd name="connsiteY331" fmla="*/ 379939 h 2200930"/>
                <a:gd name="connsiteX332" fmla="*/ 185419 w 2143464"/>
                <a:gd name="connsiteY332" fmla="*/ 462025 h 2200930"/>
                <a:gd name="connsiteX333" fmla="*/ 181232 w 2143464"/>
                <a:gd name="connsiteY333" fmla="*/ 718835 h 2200930"/>
                <a:gd name="connsiteX334" fmla="*/ 176542 w 2143464"/>
                <a:gd name="connsiteY334" fmla="*/ 982179 h 2200930"/>
                <a:gd name="connsiteX335" fmla="*/ 1381516 w 2143464"/>
                <a:gd name="connsiteY335" fmla="*/ 529871 h 2200930"/>
                <a:gd name="connsiteX336" fmla="*/ 1381014 w 2143464"/>
                <a:gd name="connsiteY336" fmla="*/ 517474 h 2200930"/>
                <a:gd name="connsiteX337" fmla="*/ 1386038 w 2143464"/>
                <a:gd name="connsiteY337" fmla="*/ 499717 h 2200930"/>
                <a:gd name="connsiteX338" fmla="*/ 1458230 w 2143464"/>
                <a:gd name="connsiteY338" fmla="*/ 416794 h 2200930"/>
                <a:gd name="connsiteX339" fmla="*/ 1445835 w 2143464"/>
                <a:gd name="connsiteY339" fmla="*/ 514459 h 2200930"/>
                <a:gd name="connsiteX340" fmla="*/ 1428583 w 2143464"/>
                <a:gd name="connsiteY340" fmla="*/ 542268 h 2200930"/>
                <a:gd name="connsiteX341" fmla="*/ 1385368 w 2143464"/>
                <a:gd name="connsiteY341" fmla="*/ 541932 h 2200930"/>
                <a:gd name="connsiteX342" fmla="*/ 1381516 w 2143464"/>
                <a:gd name="connsiteY342" fmla="*/ 529871 h 2200930"/>
                <a:gd name="connsiteX343" fmla="*/ 1847158 w 2143464"/>
                <a:gd name="connsiteY343" fmla="*/ 465040 h 2200930"/>
                <a:gd name="connsiteX344" fmla="*/ 1866420 w 2143464"/>
                <a:gd name="connsiteY344" fmla="*/ 331023 h 2200930"/>
                <a:gd name="connsiteX345" fmla="*/ 1884175 w 2143464"/>
                <a:gd name="connsiteY345" fmla="*/ 368548 h 2200930"/>
                <a:gd name="connsiteX346" fmla="*/ 1887022 w 2143464"/>
                <a:gd name="connsiteY346" fmla="*/ 410260 h 2200930"/>
                <a:gd name="connsiteX347" fmla="*/ 1847158 w 2143464"/>
                <a:gd name="connsiteY347" fmla="*/ 465040 h 2200930"/>
                <a:gd name="connsiteX348" fmla="*/ 1461580 w 2143464"/>
                <a:gd name="connsiteY348" fmla="*/ 517977 h 2200930"/>
                <a:gd name="connsiteX349" fmla="*/ 1463925 w 2143464"/>
                <a:gd name="connsiteY349" fmla="*/ 472746 h 2200930"/>
                <a:gd name="connsiteX350" fmla="*/ 1543318 w 2143464"/>
                <a:gd name="connsiteY350" fmla="*/ 361512 h 2200930"/>
                <a:gd name="connsiteX351" fmla="*/ 1522884 w 2143464"/>
                <a:gd name="connsiteY351" fmla="*/ 468726 h 2200930"/>
                <a:gd name="connsiteX352" fmla="*/ 1466102 w 2143464"/>
                <a:gd name="connsiteY352" fmla="*/ 518982 h 2200930"/>
                <a:gd name="connsiteX353" fmla="*/ 1461580 w 2143464"/>
                <a:gd name="connsiteY353" fmla="*/ 517977 h 2200930"/>
                <a:gd name="connsiteX354" fmla="*/ 462962 w 2143464"/>
                <a:gd name="connsiteY354" fmla="*/ 479447 h 2200930"/>
                <a:gd name="connsiteX355" fmla="*/ 321259 w 2143464"/>
                <a:gd name="connsiteY355" fmla="*/ 364527 h 2200930"/>
                <a:gd name="connsiteX356" fmla="*/ 251246 w 2143464"/>
                <a:gd name="connsiteY356" fmla="*/ 261501 h 2200930"/>
                <a:gd name="connsiteX357" fmla="*/ 255433 w 2143464"/>
                <a:gd name="connsiteY357" fmla="*/ 234865 h 2200930"/>
                <a:gd name="connsiteX358" fmla="*/ 319249 w 2143464"/>
                <a:gd name="connsiteY358" fmla="*/ 275573 h 2200930"/>
                <a:gd name="connsiteX359" fmla="*/ 471839 w 2143464"/>
                <a:gd name="connsiteY359" fmla="*/ 412103 h 2200930"/>
                <a:gd name="connsiteX360" fmla="*/ 386751 w 2143464"/>
                <a:gd name="connsiteY360" fmla="*/ 350958 h 2200930"/>
                <a:gd name="connsiteX361" fmla="*/ 370169 w 2143464"/>
                <a:gd name="connsiteY361" fmla="*/ 337724 h 2200930"/>
                <a:gd name="connsiteX362" fmla="*/ 297140 w 2143464"/>
                <a:gd name="connsiteY362" fmla="*/ 312763 h 2200930"/>
                <a:gd name="connsiteX363" fmla="*/ 350404 w 2143464"/>
                <a:gd name="connsiteY363" fmla="*/ 341577 h 2200930"/>
                <a:gd name="connsiteX364" fmla="*/ 444035 w 2143464"/>
                <a:gd name="connsiteY364" fmla="*/ 413946 h 2200930"/>
                <a:gd name="connsiteX365" fmla="*/ 462962 w 2143464"/>
                <a:gd name="connsiteY365" fmla="*/ 479447 h 2200930"/>
                <a:gd name="connsiteX366" fmla="*/ 207529 w 2143464"/>
                <a:gd name="connsiteY366" fmla="*/ 357491 h 2200930"/>
                <a:gd name="connsiteX367" fmla="*/ 341527 w 2143464"/>
                <a:gd name="connsiteY367" fmla="*/ 456329 h 2200930"/>
                <a:gd name="connsiteX368" fmla="*/ 273523 w 2143464"/>
                <a:gd name="connsiteY368" fmla="*/ 404230 h 2200930"/>
                <a:gd name="connsiteX369" fmla="*/ 240693 w 2143464"/>
                <a:gd name="connsiteY369" fmla="*/ 376924 h 2200930"/>
                <a:gd name="connsiteX370" fmla="*/ 225284 w 2143464"/>
                <a:gd name="connsiteY370" fmla="*/ 362349 h 2200930"/>
                <a:gd name="connsiteX371" fmla="*/ 207529 w 2143464"/>
                <a:gd name="connsiteY371" fmla="*/ 357491 h 2200930"/>
                <a:gd name="connsiteX372" fmla="*/ 137683 w 2143464"/>
                <a:gd name="connsiteY372" fmla="*/ 372903 h 2200930"/>
                <a:gd name="connsiteX373" fmla="*/ 182237 w 2143464"/>
                <a:gd name="connsiteY373" fmla="*/ 309915 h 2200930"/>
                <a:gd name="connsiteX374" fmla="*/ 246891 w 2143464"/>
                <a:gd name="connsiteY374" fmla="*/ 317621 h 2200930"/>
                <a:gd name="connsiteX375" fmla="*/ 541686 w 2143464"/>
                <a:gd name="connsiteY375" fmla="*/ 571919 h 2200930"/>
                <a:gd name="connsiteX376" fmla="*/ 563460 w 2143464"/>
                <a:gd name="connsiteY376" fmla="*/ 602910 h 2200930"/>
                <a:gd name="connsiteX377" fmla="*/ 448725 w 2143464"/>
                <a:gd name="connsiteY377" fmla="*/ 530206 h 2200930"/>
                <a:gd name="connsiteX378" fmla="*/ 341527 w 2143464"/>
                <a:gd name="connsiteY378" fmla="*/ 456329 h 2200930"/>
                <a:gd name="connsiteX379" fmla="*/ 600142 w 2143464"/>
                <a:gd name="connsiteY379" fmla="*/ 652497 h 2200930"/>
                <a:gd name="connsiteX380" fmla="*/ 530296 w 2143464"/>
                <a:gd name="connsiteY380" fmla="*/ 621840 h 2200930"/>
                <a:gd name="connsiteX381" fmla="*/ 238516 w 2143464"/>
                <a:gd name="connsiteY381" fmla="*/ 454821 h 2200930"/>
                <a:gd name="connsiteX382" fmla="*/ 137683 w 2143464"/>
                <a:gd name="connsiteY382" fmla="*/ 372903 h 2200930"/>
                <a:gd name="connsiteX383" fmla="*/ 1530588 w 2143464"/>
                <a:gd name="connsiteY383" fmla="*/ 494356 h 2200930"/>
                <a:gd name="connsiteX384" fmla="*/ 1556551 w 2143464"/>
                <a:gd name="connsiteY384" fmla="*/ 384965 h 2200930"/>
                <a:gd name="connsiteX385" fmla="*/ 1625559 w 2143464"/>
                <a:gd name="connsiteY385" fmla="*/ 309915 h 2200930"/>
                <a:gd name="connsiteX386" fmla="*/ 1530588 w 2143464"/>
                <a:gd name="connsiteY386" fmla="*/ 494356 h 2200930"/>
                <a:gd name="connsiteX387" fmla="*/ 1605125 w 2143464"/>
                <a:gd name="connsiteY387" fmla="*/ 471406 h 2200930"/>
                <a:gd name="connsiteX388" fmla="*/ 1635274 w 2143464"/>
                <a:gd name="connsiteY388" fmla="*/ 327170 h 2200930"/>
                <a:gd name="connsiteX389" fmla="*/ 1729575 w 2143464"/>
                <a:gd name="connsiteY389" fmla="*/ 249942 h 2200930"/>
                <a:gd name="connsiteX390" fmla="*/ 1692223 w 2143464"/>
                <a:gd name="connsiteY390" fmla="*/ 390158 h 2200930"/>
                <a:gd name="connsiteX391" fmla="*/ 1605125 w 2143464"/>
                <a:gd name="connsiteY391" fmla="*/ 471406 h 2200930"/>
                <a:gd name="connsiteX392" fmla="*/ 1743477 w 2143464"/>
                <a:gd name="connsiteY392" fmla="*/ 372903 h 2200930"/>
                <a:gd name="connsiteX393" fmla="*/ 1769104 w 2143464"/>
                <a:gd name="connsiteY393" fmla="*/ 433378 h 2200930"/>
                <a:gd name="connsiteX394" fmla="*/ 1767597 w 2143464"/>
                <a:gd name="connsiteY394" fmla="*/ 399037 h 2200930"/>
                <a:gd name="connsiteX395" fmla="*/ 1848833 w 2143464"/>
                <a:gd name="connsiteY395" fmla="*/ 190472 h 2200930"/>
                <a:gd name="connsiteX396" fmla="*/ 1841798 w 2143464"/>
                <a:gd name="connsiteY396" fmla="*/ 290147 h 2200930"/>
                <a:gd name="connsiteX397" fmla="*/ 1844646 w 2143464"/>
                <a:gd name="connsiteY397" fmla="*/ 294838 h 2200930"/>
                <a:gd name="connsiteX398" fmla="*/ 1852853 w 2143464"/>
                <a:gd name="connsiteY398" fmla="*/ 331525 h 2200930"/>
                <a:gd name="connsiteX399" fmla="*/ 1836606 w 2143464"/>
                <a:gd name="connsiteY399" fmla="*/ 376756 h 2200930"/>
                <a:gd name="connsiteX400" fmla="*/ 1806121 w 2143464"/>
                <a:gd name="connsiteY400" fmla="*/ 456999 h 2200930"/>
                <a:gd name="connsiteX401" fmla="*/ 1693061 w 2143464"/>
                <a:gd name="connsiteY401" fmla="*/ 458339 h 2200930"/>
                <a:gd name="connsiteX402" fmla="*/ 1730747 w 2143464"/>
                <a:gd name="connsiteY402" fmla="*/ 302879 h 2200930"/>
                <a:gd name="connsiteX403" fmla="*/ 1810811 w 2143464"/>
                <a:gd name="connsiteY403" fmla="*/ 200188 h 2200930"/>
                <a:gd name="connsiteX404" fmla="*/ 1773124 w 2143464"/>
                <a:gd name="connsiteY404" fmla="*/ 343754 h 2200930"/>
                <a:gd name="connsiteX405" fmla="*/ 1743477 w 2143464"/>
                <a:gd name="connsiteY405" fmla="*/ 372903 h 2200930"/>
                <a:gd name="connsiteX406" fmla="*/ 1654201 w 2143464"/>
                <a:gd name="connsiteY406" fmla="*/ 262841 h 2200930"/>
                <a:gd name="connsiteX407" fmla="*/ 1687366 w 2143464"/>
                <a:gd name="connsiteY407" fmla="*/ 227662 h 2200930"/>
                <a:gd name="connsiteX408" fmla="*/ 1718185 w 2143464"/>
                <a:gd name="connsiteY408" fmla="*/ 206052 h 2200930"/>
                <a:gd name="connsiteX409" fmla="*/ 1790711 w 2143464"/>
                <a:gd name="connsiteY409" fmla="*/ 180421 h 2200930"/>
                <a:gd name="connsiteX410" fmla="*/ 1771952 w 2143464"/>
                <a:gd name="connsiteY410" fmla="*/ 201026 h 2200930"/>
                <a:gd name="connsiteX411" fmla="*/ 1756877 w 2143464"/>
                <a:gd name="connsiteY411" fmla="*/ 208564 h 2200930"/>
                <a:gd name="connsiteX412" fmla="*/ 1654201 w 2143464"/>
                <a:gd name="connsiteY412" fmla="*/ 262841 h 22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</a:cxnLst>
              <a:rect l="l" t="t" r="r" b="b"/>
              <a:pathLst>
                <a:path w="2143464" h="2200930">
                  <a:moveTo>
                    <a:pt x="990913" y="2152988"/>
                  </a:moveTo>
                  <a:cubicBezTo>
                    <a:pt x="995435" y="2181634"/>
                    <a:pt x="986390" y="2159521"/>
                    <a:pt x="1001968" y="2181802"/>
                  </a:cubicBezTo>
                  <a:cubicBezTo>
                    <a:pt x="1022402" y="2210950"/>
                    <a:pt x="1057242" y="2201067"/>
                    <a:pt x="1082869" y="2189508"/>
                  </a:cubicBezTo>
                  <a:cubicBezTo>
                    <a:pt x="1134123" y="2166055"/>
                    <a:pt x="1125413" y="2118981"/>
                    <a:pt x="1156065" y="2096868"/>
                  </a:cubicBezTo>
                  <a:lnTo>
                    <a:pt x="1177337" y="2087822"/>
                  </a:lnTo>
                  <a:cubicBezTo>
                    <a:pt x="1186717" y="2084639"/>
                    <a:pt x="1198944" y="2081456"/>
                    <a:pt x="1205477" y="2078776"/>
                  </a:cubicBezTo>
                  <a:cubicBezTo>
                    <a:pt x="1216029" y="2074420"/>
                    <a:pt x="1289225" y="2022154"/>
                    <a:pt x="1356726" y="1989319"/>
                  </a:cubicBezTo>
                  <a:cubicBezTo>
                    <a:pt x="1436455" y="1950789"/>
                    <a:pt x="1495247" y="1929179"/>
                    <a:pt x="1569950" y="1886629"/>
                  </a:cubicBezTo>
                  <a:cubicBezTo>
                    <a:pt x="1640969" y="1846256"/>
                    <a:pt x="1692558" y="1807726"/>
                    <a:pt x="1744817" y="1753449"/>
                  </a:cubicBezTo>
                  <a:cubicBezTo>
                    <a:pt x="1635777" y="1824981"/>
                    <a:pt x="1576148" y="1881938"/>
                    <a:pt x="1437293" y="1932697"/>
                  </a:cubicBezTo>
                  <a:lnTo>
                    <a:pt x="1608977" y="1797507"/>
                  </a:lnTo>
                  <a:cubicBezTo>
                    <a:pt x="1742305" y="1703695"/>
                    <a:pt x="1871110" y="1596146"/>
                    <a:pt x="2018005" y="1528467"/>
                  </a:cubicBezTo>
                  <a:cubicBezTo>
                    <a:pt x="2048154" y="1514563"/>
                    <a:pt x="2026715" y="1507862"/>
                    <a:pt x="2060047" y="1496471"/>
                  </a:cubicBezTo>
                  <a:cubicBezTo>
                    <a:pt x="2092709" y="1485247"/>
                    <a:pt x="2086344" y="1497476"/>
                    <a:pt x="2117163" y="1478043"/>
                  </a:cubicBezTo>
                  <a:cubicBezTo>
                    <a:pt x="2132908" y="1467992"/>
                    <a:pt x="2147480" y="1461626"/>
                    <a:pt x="2142455" y="1440686"/>
                  </a:cubicBezTo>
                  <a:cubicBezTo>
                    <a:pt x="2119006" y="1428122"/>
                    <a:pt x="2106276" y="1445712"/>
                    <a:pt x="2080984" y="1448392"/>
                  </a:cubicBezTo>
                  <a:cubicBezTo>
                    <a:pt x="2080984" y="1421086"/>
                    <a:pt x="2081821" y="1388922"/>
                    <a:pt x="2073279" y="1364966"/>
                  </a:cubicBezTo>
                  <a:cubicBezTo>
                    <a:pt x="2057869" y="1322081"/>
                    <a:pt x="2061219" y="1344026"/>
                    <a:pt x="2060717" y="1279028"/>
                  </a:cubicBezTo>
                  <a:cubicBezTo>
                    <a:pt x="2096059" y="1312029"/>
                    <a:pt x="2093881" y="1375018"/>
                    <a:pt x="2100414" y="1401318"/>
                  </a:cubicBezTo>
                  <a:cubicBezTo>
                    <a:pt x="2107616" y="1430635"/>
                    <a:pt x="2104266" y="1421756"/>
                    <a:pt x="2126376" y="1426782"/>
                  </a:cubicBezTo>
                  <a:cubicBezTo>
                    <a:pt x="2143125" y="1369992"/>
                    <a:pt x="2005610" y="944654"/>
                    <a:pt x="2005610" y="884347"/>
                  </a:cubicBezTo>
                  <a:cubicBezTo>
                    <a:pt x="2005610" y="840121"/>
                    <a:pt x="2023867" y="859218"/>
                    <a:pt x="2011305" y="809800"/>
                  </a:cubicBezTo>
                  <a:cubicBezTo>
                    <a:pt x="1998743" y="760046"/>
                    <a:pt x="1977471" y="719840"/>
                    <a:pt x="1965243" y="659365"/>
                  </a:cubicBezTo>
                  <a:cubicBezTo>
                    <a:pt x="1953184" y="600398"/>
                    <a:pt x="1948661" y="553491"/>
                    <a:pt x="1938779" y="489833"/>
                  </a:cubicBezTo>
                  <a:lnTo>
                    <a:pt x="1889032" y="144236"/>
                  </a:lnTo>
                  <a:cubicBezTo>
                    <a:pt x="1910137" y="133180"/>
                    <a:pt x="1924877" y="124469"/>
                    <a:pt x="1935931" y="102523"/>
                  </a:cubicBezTo>
                  <a:lnTo>
                    <a:pt x="1844980" y="137535"/>
                  </a:lnTo>
                  <a:cubicBezTo>
                    <a:pt x="1839453" y="142058"/>
                    <a:pt x="1838951" y="144236"/>
                    <a:pt x="1834931" y="149597"/>
                  </a:cubicBezTo>
                  <a:lnTo>
                    <a:pt x="1828063" y="159146"/>
                  </a:lnTo>
                  <a:cubicBezTo>
                    <a:pt x="1827226" y="160318"/>
                    <a:pt x="1825886" y="162663"/>
                    <a:pt x="1824546" y="164171"/>
                  </a:cubicBezTo>
                  <a:lnTo>
                    <a:pt x="1821196" y="153282"/>
                  </a:lnTo>
                  <a:cubicBezTo>
                    <a:pt x="1820861" y="151775"/>
                    <a:pt x="1819688" y="144906"/>
                    <a:pt x="1819353" y="143063"/>
                  </a:cubicBezTo>
                  <a:cubicBezTo>
                    <a:pt x="1807964" y="98168"/>
                    <a:pt x="1795569" y="140048"/>
                    <a:pt x="1795904" y="85939"/>
                  </a:cubicBezTo>
                  <a:cubicBezTo>
                    <a:pt x="1725555" y="92304"/>
                    <a:pt x="1716678" y="37357"/>
                    <a:pt x="1681503" y="0"/>
                  </a:cubicBezTo>
                  <a:cubicBezTo>
                    <a:pt x="1663414" y="13737"/>
                    <a:pt x="1669109" y="9716"/>
                    <a:pt x="1662576" y="30154"/>
                  </a:cubicBezTo>
                  <a:lnTo>
                    <a:pt x="1486537" y="208899"/>
                  </a:lnTo>
                  <a:cubicBezTo>
                    <a:pt x="1415518" y="260664"/>
                    <a:pt x="1518864" y="157135"/>
                    <a:pt x="1334114" y="304219"/>
                  </a:cubicBezTo>
                  <a:cubicBezTo>
                    <a:pt x="1251873" y="369720"/>
                    <a:pt x="1014697" y="566056"/>
                    <a:pt x="998618" y="663051"/>
                  </a:cubicBezTo>
                  <a:cubicBezTo>
                    <a:pt x="996440" y="662045"/>
                    <a:pt x="993760" y="657355"/>
                    <a:pt x="992755" y="659030"/>
                  </a:cubicBezTo>
                  <a:cubicBezTo>
                    <a:pt x="989740" y="664391"/>
                    <a:pt x="989740" y="642780"/>
                    <a:pt x="959926" y="651659"/>
                  </a:cubicBezTo>
                  <a:cubicBezTo>
                    <a:pt x="906662" y="667741"/>
                    <a:pt x="924751" y="659198"/>
                    <a:pt x="871487" y="665061"/>
                  </a:cubicBezTo>
                  <a:cubicBezTo>
                    <a:pt x="822076" y="670589"/>
                    <a:pt x="860098" y="671929"/>
                    <a:pt x="758259" y="627704"/>
                  </a:cubicBezTo>
                  <a:cubicBezTo>
                    <a:pt x="692768" y="599225"/>
                    <a:pt x="619572" y="530206"/>
                    <a:pt x="574348" y="486818"/>
                  </a:cubicBezTo>
                  <a:cubicBezTo>
                    <a:pt x="546878" y="460349"/>
                    <a:pt x="522758" y="430363"/>
                    <a:pt x="497634" y="405570"/>
                  </a:cubicBezTo>
                  <a:cubicBezTo>
                    <a:pt x="480549" y="388483"/>
                    <a:pt x="473012" y="385802"/>
                    <a:pt x="454922" y="365197"/>
                  </a:cubicBezTo>
                  <a:cubicBezTo>
                    <a:pt x="439177" y="347440"/>
                    <a:pt x="432980" y="340571"/>
                    <a:pt x="413718" y="324322"/>
                  </a:cubicBezTo>
                  <a:cubicBezTo>
                    <a:pt x="382228" y="297686"/>
                    <a:pt x="263808" y="191477"/>
                    <a:pt x="229304" y="183939"/>
                  </a:cubicBezTo>
                  <a:cubicBezTo>
                    <a:pt x="195469" y="207559"/>
                    <a:pt x="123780" y="333201"/>
                    <a:pt x="95976" y="354978"/>
                  </a:cubicBezTo>
                  <a:cubicBezTo>
                    <a:pt x="80901" y="334708"/>
                    <a:pt x="51757" y="316281"/>
                    <a:pt x="16750" y="318124"/>
                  </a:cubicBezTo>
                  <a:cubicBezTo>
                    <a:pt x="14237" y="368045"/>
                    <a:pt x="26130" y="415286"/>
                    <a:pt x="27637" y="463365"/>
                  </a:cubicBezTo>
                  <a:cubicBezTo>
                    <a:pt x="32327" y="599560"/>
                    <a:pt x="8375" y="780483"/>
                    <a:pt x="23785" y="971290"/>
                  </a:cubicBezTo>
                  <a:lnTo>
                    <a:pt x="40032" y="1636016"/>
                  </a:lnTo>
                  <a:cubicBezTo>
                    <a:pt x="5527" y="1628143"/>
                    <a:pt x="22277" y="1614071"/>
                    <a:pt x="0" y="1632163"/>
                  </a:cubicBezTo>
                  <a:cubicBezTo>
                    <a:pt x="12730" y="1667510"/>
                    <a:pt x="29144" y="1648078"/>
                    <a:pt x="36012" y="1689791"/>
                  </a:cubicBezTo>
                  <a:cubicBezTo>
                    <a:pt x="42209" y="1726980"/>
                    <a:pt x="26465" y="1747753"/>
                    <a:pt x="54437" y="1769196"/>
                  </a:cubicBezTo>
                  <a:lnTo>
                    <a:pt x="63984" y="1697329"/>
                  </a:lnTo>
                  <a:cubicBezTo>
                    <a:pt x="124115" y="1705705"/>
                    <a:pt x="194464" y="1758810"/>
                    <a:pt x="243373" y="1788293"/>
                  </a:cubicBezTo>
                  <a:cubicBezTo>
                    <a:pt x="297642" y="1820960"/>
                    <a:pt x="363804" y="1849941"/>
                    <a:pt x="423098" y="1879258"/>
                  </a:cubicBezTo>
                  <a:cubicBezTo>
                    <a:pt x="487752" y="1911422"/>
                    <a:pt x="541183" y="1942078"/>
                    <a:pt x="596457" y="1976923"/>
                  </a:cubicBezTo>
                  <a:cubicBezTo>
                    <a:pt x="603157" y="1981278"/>
                    <a:pt x="610527" y="1985801"/>
                    <a:pt x="614714" y="1988649"/>
                  </a:cubicBezTo>
                  <a:lnTo>
                    <a:pt x="723922" y="2053313"/>
                  </a:lnTo>
                  <a:cubicBezTo>
                    <a:pt x="749884" y="2074085"/>
                    <a:pt x="742515" y="2068725"/>
                    <a:pt x="737322" y="2100386"/>
                  </a:cubicBezTo>
                  <a:lnTo>
                    <a:pt x="934634" y="2157846"/>
                  </a:lnTo>
                  <a:cubicBezTo>
                    <a:pt x="977513" y="2177446"/>
                    <a:pt x="951718" y="2145282"/>
                    <a:pt x="974331" y="2191518"/>
                  </a:cubicBezTo>
                  <a:cubicBezTo>
                    <a:pt x="1008333" y="2157846"/>
                    <a:pt x="953058" y="2171248"/>
                    <a:pt x="990913" y="2152988"/>
                  </a:cubicBezTo>
                  <a:close/>
                  <a:moveTo>
                    <a:pt x="620242" y="1532320"/>
                  </a:moveTo>
                  <a:cubicBezTo>
                    <a:pt x="637996" y="1717599"/>
                    <a:pt x="622419" y="1786953"/>
                    <a:pt x="622252" y="1941073"/>
                  </a:cubicBezTo>
                  <a:cubicBezTo>
                    <a:pt x="554918" y="1916782"/>
                    <a:pt x="565303" y="1869876"/>
                    <a:pt x="573510" y="1742225"/>
                  </a:cubicBezTo>
                  <a:cubicBezTo>
                    <a:pt x="578870" y="1658632"/>
                    <a:pt x="566643" y="1575038"/>
                    <a:pt x="620242" y="1532320"/>
                  </a:cubicBezTo>
                  <a:close/>
                  <a:moveTo>
                    <a:pt x="561450" y="1627138"/>
                  </a:moveTo>
                  <a:lnTo>
                    <a:pt x="559943" y="1908741"/>
                  </a:lnTo>
                  <a:cubicBezTo>
                    <a:pt x="486077" y="1880430"/>
                    <a:pt x="524266" y="1892324"/>
                    <a:pt x="523261" y="1689288"/>
                  </a:cubicBezTo>
                  <a:cubicBezTo>
                    <a:pt x="523093" y="1651596"/>
                    <a:pt x="523093" y="1637189"/>
                    <a:pt x="561450" y="1627138"/>
                  </a:cubicBezTo>
                  <a:close/>
                  <a:moveTo>
                    <a:pt x="465977" y="1733179"/>
                  </a:moveTo>
                  <a:lnTo>
                    <a:pt x="461622" y="1854464"/>
                  </a:lnTo>
                  <a:cubicBezTo>
                    <a:pt x="435995" y="1849606"/>
                    <a:pt x="426113" y="1837712"/>
                    <a:pt x="399648" y="1827661"/>
                  </a:cubicBezTo>
                  <a:cubicBezTo>
                    <a:pt x="408023" y="1796502"/>
                    <a:pt x="405845" y="1795664"/>
                    <a:pt x="423768" y="1771374"/>
                  </a:cubicBezTo>
                  <a:lnTo>
                    <a:pt x="465977" y="1733179"/>
                  </a:lnTo>
                  <a:close/>
                  <a:moveTo>
                    <a:pt x="989908" y="1946099"/>
                  </a:moveTo>
                  <a:cubicBezTo>
                    <a:pt x="999958" y="1899360"/>
                    <a:pt x="1059252" y="1851784"/>
                    <a:pt x="1094594" y="1829169"/>
                  </a:cubicBezTo>
                  <a:cubicBezTo>
                    <a:pt x="1099618" y="1836372"/>
                    <a:pt x="1098781" y="1833859"/>
                    <a:pt x="1103136" y="1848099"/>
                  </a:cubicBezTo>
                  <a:cubicBezTo>
                    <a:pt x="1122398" y="1911254"/>
                    <a:pt x="1133788" y="2063531"/>
                    <a:pt x="1099786" y="2116133"/>
                  </a:cubicBezTo>
                  <a:cubicBezTo>
                    <a:pt x="1077844" y="2150140"/>
                    <a:pt x="1073154" y="2149973"/>
                    <a:pt x="1033792" y="2163709"/>
                  </a:cubicBezTo>
                  <a:cubicBezTo>
                    <a:pt x="1026087" y="2154663"/>
                    <a:pt x="1015535" y="2142267"/>
                    <a:pt x="1005820" y="2132383"/>
                  </a:cubicBezTo>
                  <a:lnTo>
                    <a:pt x="981030" y="2112950"/>
                  </a:lnTo>
                  <a:cubicBezTo>
                    <a:pt x="979356" y="2111778"/>
                    <a:pt x="977346" y="2110270"/>
                    <a:pt x="976006" y="2109265"/>
                  </a:cubicBezTo>
                  <a:lnTo>
                    <a:pt x="965621" y="2100889"/>
                  </a:lnTo>
                  <a:cubicBezTo>
                    <a:pt x="988233" y="2058673"/>
                    <a:pt x="948201" y="1921305"/>
                    <a:pt x="949206" y="1863008"/>
                  </a:cubicBezTo>
                  <a:cubicBezTo>
                    <a:pt x="983040" y="1826991"/>
                    <a:pt x="1043674" y="1767521"/>
                    <a:pt x="1095599" y="1754789"/>
                  </a:cubicBezTo>
                  <a:cubicBezTo>
                    <a:pt x="1101126" y="1825986"/>
                    <a:pt x="1079351" y="1812416"/>
                    <a:pt x="1004648" y="1893664"/>
                  </a:cubicBezTo>
                  <a:cubicBezTo>
                    <a:pt x="965453" y="1936215"/>
                    <a:pt x="988233" y="1943251"/>
                    <a:pt x="989908" y="1946099"/>
                  </a:cubicBezTo>
                  <a:close/>
                  <a:moveTo>
                    <a:pt x="836983" y="866589"/>
                  </a:moveTo>
                  <a:cubicBezTo>
                    <a:pt x="870482" y="842299"/>
                    <a:pt x="929106" y="784001"/>
                    <a:pt x="967463" y="769929"/>
                  </a:cubicBezTo>
                  <a:cubicBezTo>
                    <a:pt x="1002805" y="925892"/>
                    <a:pt x="1004313" y="1097602"/>
                    <a:pt x="1013860" y="1268641"/>
                  </a:cubicBezTo>
                  <a:cubicBezTo>
                    <a:pt x="1021397" y="1402491"/>
                    <a:pt x="1043004" y="1396795"/>
                    <a:pt x="1055734" y="1428792"/>
                  </a:cubicBezTo>
                  <a:lnTo>
                    <a:pt x="1090909" y="1727483"/>
                  </a:lnTo>
                  <a:lnTo>
                    <a:pt x="1053724" y="1754621"/>
                  </a:lnTo>
                  <a:cubicBezTo>
                    <a:pt x="1015032" y="1784608"/>
                    <a:pt x="974331" y="1831011"/>
                    <a:pt x="940831" y="1842905"/>
                  </a:cubicBezTo>
                  <a:cubicBezTo>
                    <a:pt x="983878" y="1768023"/>
                    <a:pt x="1052049" y="1754454"/>
                    <a:pt x="1076169" y="1719945"/>
                  </a:cubicBezTo>
                  <a:cubicBezTo>
                    <a:pt x="1045517" y="1689456"/>
                    <a:pt x="993593" y="1773216"/>
                    <a:pt x="939156" y="1817275"/>
                  </a:cubicBezTo>
                  <a:lnTo>
                    <a:pt x="919224" y="1682420"/>
                  </a:lnTo>
                  <a:lnTo>
                    <a:pt x="951551" y="1674379"/>
                  </a:lnTo>
                  <a:cubicBezTo>
                    <a:pt x="945856" y="1641209"/>
                    <a:pt x="934299" y="1609213"/>
                    <a:pt x="927264" y="1577719"/>
                  </a:cubicBezTo>
                  <a:cubicBezTo>
                    <a:pt x="920229" y="1546225"/>
                    <a:pt x="918052" y="1513223"/>
                    <a:pt x="910682" y="1481059"/>
                  </a:cubicBezTo>
                  <a:cubicBezTo>
                    <a:pt x="895774" y="1415725"/>
                    <a:pt x="895439" y="1355250"/>
                    <a:pt x="885557" y="1279865"/>
                  </a:cubicBezTo>
                  <a:cubicBezTo>
                    <a:pt x="866797" y="1135964"/>
                    <a:pt x="838155" y="1003287"/>
                    <a:pt x="836983" y="866589"/>
                  </a:cubicBezTo>
                  <a:close/>
                  <a:moveTo>
                    <a:pt x="514551" y="1675719"/>
                  </a:moveTo>
                  <a:cubicBezTo>
                    <a:pt x="518571" y="1714919"/>
                    <a:pt x="507851" y="1833189"/>
                    <a:pt x="498639" y="1861165"/>
                  </a:cubicBezTo>
                  <a:lnTo>
                    <a:pt x="492776" y="1872389"/>
                  </a:lnTo>
                  <a:cubicBezTo>
                    <a:pt x="467317" y="1858150"/>
                    <a:pt x="467652" y="1864516"/>
                    <a:pt x="468489" y="1825651"/>
                  </a:cubicBezTo>
                  <a:cubicBezTo>
                    <a:pt x="468992" y="1808228"/>
                    <a:pt x="473179" y="1784775"/>
                    <a:pt x="476027" y="1765175"/>
                  </a:cubicBezTo>
                  <a:cubicBezTo>
                    <a:pt x="485072" y="1700847"/>
                    <a:pt x="468992" y="1712071"/>
                    <a:pt x="514551" y="1675719"/>
                  </a:cubicBezTo>
                  <a:close/>
                  <a:moveTo>
                    <a:pt x="1322390" y="1935377"/>
                  </a:moveTo>
                  <a:cubicBezTo>
                    <a:pt x="1331099" y="1923986"/>
                    <a:pt x="1324735" y="1852287"/>
                    <a:pt x="1330764" y="1793319"/>
                  </a:cubicBezTo>
                  <a:cubicBezTo>
                    <a:pt x="1336459" y="1739042"/>
                    <a:pt x="1338134" y="1669018"/>
                    <a:pt x="1335119" y="1614406"/>
                  </a:cubicBezTo>
                  <a:lnTo>
                    <a:pt x="1380009" y="1636184"/>
                  </a:lnTo>
                  <a:cubicBezTo>
                    <a:pt x="1384364" y="1700009"/>
                    <a:pt x="1367446" y="1883948"/>
                    <a:pt x="1384029" y="1919128"/>
                  </a:cubicBezTo>
                  <a:cubicBezTo>
                    <a:pt x="1399103" y="1915610"/>
                    <a:pt x="1391733" y="1934707"/>
                    <a:pt x="1396926" y="1906731"/>
                  </a:cubicBezTo>
                  <a:cubicBezTo>
                    <a:pt x="1400276" y="1889141"/>
                    <a:pt x="1386206" y="1874064"/>
                    <a:pt x="1394916" y="1796837"/>
                  </a:cubicBezTo>
                  <a:cubicBezTo>
                    <a:pt x="1397763" y="1772211"/>
                    <a:pt x="1398601" y="1753449"/>
                    <a:pt x="1398266" y="1727651"/>
                  </a:cubicBezTo>
                  <a:cubicBezTo>
                    <a:pt x="1398098" y="1718772"/>
                    <a:pt x="1397093" y="1696994"/>
                    <a:pt x="1397596" y="1689623"/>
                  </a:cubicBezTo>
                  <a:lnTo>
                    <a:pt x="1410661" y="1647240"/>
                  </a:lnTo>
                  <a:lnTo>
                    <a:pt x="1440810" y="1649250"/>
                  </a:lnTo>
                  <a:cubicBezTo>
                    <a:pt x="1447845" y="1657626"/>
                    <a:pt x="1444662" y="1650591"/>
                    <a:pt x="1450022" y="1667845"/>
                  </a:cubicBezTo>
                  <a:cubicBezTo>
                    <a:pt x="1467442" y="1724133"/>
                    <a:pt x="1449017" y="1810909"/>
                    <a:pt x="1467275" y="1844246"/>
                  </a:cubicBezTo>
                  <a:cubicBezTo>
                    <a:pt x="1490054" y="1829169"/>
                    <a:pt x="1468447" y="1688450"/>
                    <a:pt x="1467107" y="1655281"/>
                  </a:cubicBezTo>
                  <a:lnTo>
                    <a:pt x="1526736" y="1650926"/>
                  </a:lnTo>
                  <a:cubicBezTo>
                    <a:pt x="1528411" y="1709558"/>
                    <a:pt x="1515514" y="1770369"/>
                    <a:pt x="1531091" y="1797004"/>
                  </a:cubicBezTo>
                  <a:cubicBezTo>
                    <a:pt x="1551693" y="1780252"/>
                    <a:pt x="1537791" y="1801192"/>
                    <a:pt x="1537288" y="1735692"/>
                  </a:cubicBezTo>
                  <a:cubicBezTo>
                    <a:pt x="1536953" y="1706878"/>
                    <a:pt x="1539131" y="1674211"/>
                    <a:pt x="1540471" y="1645062"/>
                  </a:cubicBezTo>
                  <a:cubicBezTo>
                    <a:pt x="1557890" y="1641544"/>
                    <a:pt x="1595745" y="1624625"/>
                    <a:pt x="1611657" y="1632163"/>
                  </a:cubicBezTo>
                  <a:cubicBezTo>
                    <a:pt x="1642142" y="1646570"/>
                    <a:pt x="1635944" y="1650758"/>
                    <a:pt x="1639462" y="1731504"/>
                  </a:cubicBezTo>
                  <a:cubicBezTo>
                    <a:pt x="1587370" y="1761322"/>
                    <a:pt x="1625392" y="1727148"/>
                    <a:pt x="1592060" y="1765845"/>
                  </a:cubicBezTo>
                  <a:cubicBezTo>
                    <a:pt x="1575645" y="1785110"/>
                    <a:pt x="1565763" y="1787958"/>
                    <a:pt x="1547003" y="1803705"/>
                  </a:cubicBezTo>
                  <a:cubicBezTo>
                    <a:pt x="1470457" y="1867699"/>
                    <a:pt x="1489887" y="1860328"/>
                    <a:pt x="1399941" y="1927839"/>
                  </a:cubicBezTo>
                  <a:cubicBezTo>
                    <a:pt x="1398266" y="1929179"/>
                    <a:pt x="1393408" y="1933032"/>
                    <a:pt x="1391733" y="1934372"/>
                  </a:cubicBezTo>
                  <a:cubicBezTo>
                    <a:pt x="1356224" y="1963856"/>
                    <a:pt x="1299945" y="2003726"/>
                    <a:pt x="1252376" y="2006909"/>
                  </a:cubicBezTo>
                  <a:cubicBezTo>
                    <a:pt x="1244336" y="1900868"/>
                    <a:pt x="1279175" y="1747753"/>
                    <a:pt x="1278673" y="1629650"/>
                  </a:cubicBezTo>
                  <a:cubicBezTo>
                    <a:pt x="1278505" y="1590785"/>
                    <a:pt x="1281185" y="1586597"/>
                    <a:pt x="1294418" y="1572525"/>
                  </a:cubicBezTo>
                  <a:cubicBezTo>
                    <a:pt x="1371969" y="1676389"/>
                    <a:pt x="1286880" y="1810574"/>
                    <a:pt x="1322390" y="1935377"/>
                  </a:cubicBezTo>
                  <a:close/>
                  <a:moveTo>
                    <a:pt x="1618859" y="1674881"/>
                  </a:moveTo>
                  <a:cubicBezTo>
                    <a:pt x="1598257" y="1663992"/>
                    <a:pt x="1619529" y="1674881"/>
                    <a:pt x="1604622" y="1675384"/>
                  </a:cubicBezTo>
                  <a:lnTo>
                    <a:pt x="1591055" y="1674881"/>
                  </a:lnTo>
                  <a:cubicBezTo>
                    <a:pt x="1587537" y="1699172"/>
                    <a:pt x="1579498" y="1720112"/>
                    <a:pt x="1591222" y="1740717"/>
                  </a:cubicBezTo>
                  <a:lnTo>
                    <a:pt x="1605795" y="1713076"/>
                  </a:lnTo>
                  <a:cubicBezTo>
                    <a:pt x="1609982" y="1700847"/>
                    <a:pt x="1613667" y="1687445"/>
                    <a:pt x="1618859" y="1674881"/>
                  </a:cubicBezTo>
                  <a:close/>
                  <a:moveTo>
                    <a:pt x="1517524" y="540760"/>
                  </a:moveTo>
                  <a:cubicBezTo>
                    <a:pt x="1534273" y="490336"/>
                    <a:pt x="1564590" y="505748"/>
                    <a:pt x="1592562" y="502732"/>
                  </a:cubicBezTo>
                  <a:cubicBezTo>
                    <a:pt x="1619362" y="499717"/>
                    <a:pt x="1599597" y="469228"/>
                    <a:pt x="1771952" y="474421"/>
                  </a:cubicBezTo>
                  <a:cubicBezTo>
                    <a:pt x="1873288" y="477604"/>
                    <a:pt x="1855365" y="485813"/>
                    <a:pt x="1853858" y="517139"/>
                  </a:cubicBezTo>
                  <a:lnTo>
                    <a:pt x="1863740" y="503067"/>
                  </a:lnTo>
                  <a:cubicBezTo>
                    <a:pt x="1872785" y="493184"/>
                    <a:pt x="1861730" y="500555"/>
                    <a:pt x="1877475" y="493351"/>
                  </a:cubicBezTo>
                  <a:cubicBezTo>
                    <a:pt x="1909467" y="521830"/>
                    <a:pt x="1900255" y="487990"/>
                    <a:pt x="1910807" y="536907"/>
                  </a:cubicBezTo>
                  <a:cubicBezTo>
                    <a:pt x="1914994" y="556172"/>
                    <a:pt x="1917507" y="581803"/>
                    <a:pt x="1920689" y="600900"/>
                  </a:cubicBezTo>
                  <a:cubicBezTo>
                    <a:pt x="1940286" y="716155"/>
                    <a:pt x="1985176" y="896408"/>
                    <a:pt x="1993383" y="974808"/>
                  </a:cubicBezTo>
                  <a:cubicBezTo>
                    <a:pt x="2005108" y="1087885"/>
                    <a:pt x="2063062" y="1330289"/>
                    <a:pt x="2022025" y="1443366"/>
                  </a:cubicBezTo>
                  <a:lnTo>
                    <a:pt x="2015158" y="1484744"/>
                  </a:lnTo>
                  <a:cubicBezTo>
                    <a:pt x="2015158" y="1484409"/>
                    <a:pt x="2012478" y="1501161"/>
                    <a:pt x="1967756" y="1518751"/>
                  </a:cubicBezTo>
                  <a:cubicBezTo>
                    <a:pt x="1926217" y="1535168"/>
                    <a:pt x="1951174" y="1523107"/>
                    <a:pt x="1922364" y="1512218"/>
                  </a:cubicBezTo>
                  <a:cubicBezTo>
                    <a:pt x="1885347" y="1553428"/>
                    <a:pt x="1799756" y="1615914"/>
                    <a:pt x="1748335" y="1652266"/>
                  </a:cubicBezTo>
                  <a:cubicBezTo>
                    <a:pt x="1709140" y="1680074"/>
                    <a:pt x="1725053" y="1670693"/>
                    <a:pt x="1684183" y="1654611"/>
                  </a:cubicBezTo>
                  <a:cubicBezTo>
                    <a:pt x="1703780" y="1676891"/>
                    <a:pt x="1693061" y="1655784"/>
                    <a:pt x="1704785" y="1684430"/>
                  </a:cubicBezTo>
                  <a:cubicBezTo>
                    <a:pt x="1661404" y="1675049"/>
                    <a:pt x="1695573" y="1675551"/>
                    <a:pt x="1659561" y="1659637"/>
                  </a:cubicBezTo>
                  <a:cubicBezTo>
                    <a:pt x="1671621" y="1672536"/>
                    <a:pt x="1673966" y="1672368"/>
                    <a:pt x="1684183" y="1691801"/>
                  </a:cubicBezTo>
                  <a:lnTo>
                    <a:pt x="1652359" y="1718269"/>
                  </a:lnTo>
                  <a:cubicBezTo>
                    <a:pt x="1650014" y="1703360"/>
                    <a:pt x="1647669" y="1687613"/>
                    <a:pt x="1648171" y="1672368"/>
                  </a:cubicBezTo>
                  <a:cubicBezTo>
                    <a:pt x="1649009" y="1649083"/>
                    <a:pt x="1661069" y="1666673"/>
                    <a:pt x="1649511" y="1653773"/>
                  </a:cubicBezTo>
                  <a:cubicBezTo>
                    <a:pt x="1603450" y="1607202"/>
                    <a:pt x="1613165" y="1627138"/>
                    <a:pt x="1546501" y="1636686"/>
                  </a:cubicBezTo>
                  <a:cubicBezTo>
                    <a:pt x="1473807" y="1647240"/>
                    <a:pt x="1500941" y="1649585"/>
                    <a:pt x="1425735" y="1624792"/>
                  </a:cubicBezTo>
                  <a:cubicBezTo>
                    <a:pt x="1425400" y="1633001"/>
                    <a:pt x="1435450" y="1630655"/>
                    <a:pt x="1422385" y="1646738"/>
                  </a:cubicBezTo>
                  <a:lnTo>
                    <a:pt x="1238641" y="1523777"/>
                  </a:lnTo>
                  <a:cubicBezTo>
                    <a:pt x="1253046" y="1541702"/>
                    <a:pt x="1249361" y="1540696"/>
                    <a:pt x="1270800" y="1550580"/>
                  </a:cubicBezTo>
                  <a:lnTo>
                    <a:pt x="1235291" y="2019306"/>
                  </a:lnTo>
                  <a:cubicBezTo>
                    <a:pt x="1233951" y="2020143"/>
                    <a:pt x="1231774" y="2021316"/>
                    <a:pt x="1230434" y="2022154"/>
                  </a:cubicBezTo>
                  <a:cubicBezTo>
                    <a:pt x="1178510" y="2050465"/>
                    <a:pt x="1189062" y="2054653"/>
                    <a:pt x="1160085" y="2068054"/>
                  </a:cubicBezTo>
                  <a:cubicBezTo>
                    <a:pt x="1159582" y="1971394"/>
                    <a:pt x="1135128" y="1869709"/>
                    <a:pt x="1152213" y="1771876"/>
                  </a:cubicBezTo>
                  <a:cubicBezTo>
                    <a:pt x="1163267" y="1708721"/>
                    <a:pt x="1165947" y="1531483"/>
                    <a:pt x="1182027" y="1490942"/>
                  </a:cubicBezTo>
                  <a:cubicBezTo>
                    <a:pt x="1227921" y="1484409"/>
                    <a:pt x="1208324" y="1534498"/>
                    <a:pt x="1207319" y="1599832"/>
                  </a:cubicBezTo>
                  <a:cubicBezTo>
                    <a:pt x="1206147" y="1675886"/>
                    <a:pt x="1190067" y="1799685"/>
                    <a:pt x="1178342" y="1877415"/>
                  </a:cubicBezTo>
                  <a:lnTo>
                    <a:pt x="1175327" y="2008082"/>
                  </a:lnTo>
                  <a:cubicBezTo>
                    <a:pt x="1175495" y="2007077"/>
                    <a:pt x="1176332" y="2011600"/>
                    <a:pt x="1177505" y="2013275"/>
                  </a:cubicBezTo>
                  <a:cubicBezTo>
                    <a:pt x="1194422" y="1979771"/>
                    <a:pt x="1182697" y="1921641"/>
                    <a:pt x="1187554" y="1880430"/>
                  </a:cubicBezTo>
                  <a:cubicBezTo>
                    <a:pt x="1191742" y="1845921"/>
                    <a:pt x="1199782" y="1802198"/>
                    <a:pt x="1203802" y="1764170"/>
                  </a:cubicBezTo>
                  <a:cubicBezTo>
                    <a:pt x="1212009" y="1688115"/>
                    <a:pt x="1207319" y="1567667"/>
                    <a:pt x="1238474" y="1515401"/>
                  </a:cubicBezTo>
                  <a:cubicBezTo>
                    <a:pt x="1208827" y="1496136"/>
                    <a:pt x="1191909" y="1470505"/>
                    <a:pt x="1162932" y="1448559"/>
                  </a:cubicBezTo>
                  <a:cubicBezTo>
                    <a:pt x="1065952" y="1375520"/>
                    <a:pt x="1086721" y="1386409"/>
                    <a:pt x="1070976" y="1208501"/>
                  </a:cubicBezTo>
                  <a:cubicBezTo>
                    <a:pt x="1067459" y="1170306"/>
                    <a:pt x="1059252" y="1167291"/>
                    <a:pt x="1056404" y="1125745"/>
                  </a:cubicBezTo>
                  <a:cubicBezTo>
                    <a:pt x="1049872" y="1032771"/>
                    <a:pt x="994933" y="735085"/>
                    <a:pt x="995938" y="719170"/>
                  </a:cubicBezTo>
                  <a:cubicBezTo>
                    <a:pt x="1011347" y="708616"/>
                    <a:pt x="1010510" y="713307"/>
                    <a:pt x="1024077" y="700910"/>
                  </a:cubicBezTo>
                  <a:cubicBezTo>
                    <a:pt x="1039487" y="687006"/>
                    <a:pt x="1029940" y="691529"/>
                    <a:pt x="1044847" y="676620"/>
                  </a:cubicBezTo>
                  <a:lnTo>
                    <a:pt x="1215861" y="578620"/>
                  </a:lnTo>
                  <a:cubicBezTo>
                    <a:pt x="1236464" y="576274"/>
                    <a:pt x="1249696" y="590514"/>
                    <a:pt x="1286545" y="587331"/>
                  </a:cubicBezTo>
                  <a:cubicBezTo>
                    <a:pt x="1337297" y="583143"/>
                    <a:pt x="1457392" y="560695"/>
                    <a:pt x="1489049" y="527526"/>
                  </a:cubicBezTo>
                  <a:cubicBezTo>
                    <a:pt x="1507976" y="545450"/>
                    <a:pt x="1493237" y="528028"/>
                    <a:pt x="1504459" y="551649"/>
                  </a:cubicBezTo>
                  <a:cubicBezTo>
                    <a:pt x="1505129" y="552989"/>
                    <a:pt x="1507976" y="565888"/>
                    <a:pt x="1508479" y="567396"/>
                  </a:cubicBezTo>
                  <a:lnTo>
                    <a:pt x="1517524" y="540760"/>
                  </a:lnTo>
                  <a:close/>
                  <a:moveTo>
                    <a:pt x="1140990" y="1767521"/>
                  </a:moveTo>
                  <a:cubicBezTo>
                    <a:pt x="1106318" y="1717934"/>
                    <a:pt x="1127255" y="1498648"/>
                    <a:pt x="1135463" y="1471342"/>
                  </a:cubicBezTo>
                  <a:cubicBezTo>
                    <a:pt x="1143503" y="1444204"/>
                    <a:pt x="1134625" y="1461459"/>
                    <a:pt x="1151710" y="1444204"/>
                  </a:cubicBezTo>
                  <a:cubicBezTo>
                    <a:pt x="1170135" y="1474860"/>
                    <a:pt x="1166785" y="1468830"/>
                    <a:pt x="1161090" y="1513725"/>
                  </a:cubicBezTo>
                  <a:lnTo>
                    <a:pt x="1140990" y="1767521"/>
                  </a:lnTo>
                  <a:close/>
                  <a:moveTo>
                    <a:pt x="1093421" y="1426614"/>
                  </a:moveTo>
                  <a:cubicBezTo>
                    <a:pt x="1096269" y="1410867"/>
                    <a:pt x="1097273" y="1416395"/>
                    <a:pt x="1102131" y="1408689"/>
                  </a:cubicBezTo>
                  <a:cubicBezTo>
                    <a:pt x="1128260" y="1423264"/>
                    <a:pt x="1120221" y="1402659"/>
                    <a:pt x="1121561" y="1448559"/>
                  </a:cubicBezTo>
                  <a:cubicBezTo>
                    <a:pt x="1122566" y="1478378"/>
                    <a:pt x="1124743" y="1561972"/>
                    <a:pt x="1109333" y="1584587"/>
                  </a:cubicBezTo>
                  <a:lnTo>
                    <a:pt x="1092584" y="1449062"/>
                  </a:lnTo>
                  <a:cubicBezTo>
                    <a:pt x="1092416" y="1442529"/>
                    <a:pt x="1092249" y="1432980"/>
                    <a:pt x="1093421" y="1426614"/>
                  </a:cubicBezTo>
                  <a:close/>
                  <a:moveTo>
                    <a:pt x="682383" y="1378368"/>
                  </a:moveTo>
                  <a:cubicBezTo>
                    <a:pt x="688916" y="1582242"/>
                    <a:pt x="711863" y="1784608"/>
                    <a:pt x="704158" y="1991330"/>
                  </a:cubicBezTo>
                  <a:lnTo>
                    <a:pt x="634814" y="1955312"/>
                  </a:lnTo>
                  <a:lnTo>
                    <a:pt x="633474" y="1487592"/>
                  </a:lnTo>
                  <a:cubicBezTo>
                    <a:pt x="629622" y="1455763"/>
                    <a:pt x="619069" y="1452915"/>
                    <a:pt x="657259" y="1403329"/>
                  </a:cubicBezTo>
                  <a:lnTo>
                    <a:pt x="682383" y="1378368"/>
                  </a:lnTo>
                  <a:close/>
                  <a:moveTo>
                    <a:pt x="785561" y="2043931"/>
                  </a:moveTo>
                  <a:cubicBezTo>
                    <a:pt x="667643" y="2019641"/>
                    <a:pt x="734307" y="1881938"/>
                    <a:pt x="711863" y="1626467"/>
                  </a:cubicBezTo>
                  <a:cubicBezTo>
                    <a:pt x="704660" y="1545722"/>
                    <a:pt x="698965" y="1477038"/>
                    <a:pt x="700473" y="1388587"/>
                  </a:cubicBezTo>
                  <a:cubicBezTo>
                    <a:pt x="701645" y="1324426"/>
                    <a:pt x="702650" y="1337325"/>
                    <a:pt x="739165" y="1303988"/>
                  </a:cubicBezTo>
                  <a:cubicBezTo>
                    <a:pt x="766634" y="1279028"/>
                    <a:pt x="777857" y="1262946"/>
                    <a:pt x="831288" y="1266799"/>
                  </a:cubicBezTo>
                  <a:cubicBezTo>
                    <a:pt x="860265" y="1319568"/>
                    <a:pt x="871990" y="1626300"/>
                    <a:pt x="877685" y="1712574"/>
                  </a:cubicBezTo>
                  <a:cubicBezTo>
                    <a:pt x="882542" y="1786618"/>
                    <a:pt x="899292" y="1850444"/>
                    <a:pt x="912189" y="1918793"/>
                  </a:cubicBezTo>
                  <a:cubicBezTo>
                    <a:pt x="933294" y="2031535"/>
                    <a:pt x="930446" y="1925158"/>
                    <a:pt x="953058" y="2128195"/>
                  </a:cubicBezTo>
                  <a:cubicBezTo>
                    <a:pt x="919894" y="2119149"/>
                    <a:pt x="888907" y="2109265"/>
                    <a:pt x="859260" y="2100219"/>
                  </a:cubicBezTo>
                  <a:cubicBezTo>
                    <a:pt x="821238" y="2088492"/>
                    <a:pt x="796281" y="2080786"/>
                    <a:pt x="793099" y="2036393"/>
                  </a:cubicBezTo>
                  <a:cubicBezTo>
                    <a:pt x="789916" y="1992670"/>
                    <a:pt x="800301" y="1957658"/>
                    <a:pt x="797454" y="1917453"/>
                  </a:cubicBezTo>
                  <a:cubicBezTo>
                    <a:pt x="794606" y="1879258"/>
                    <a:pt x="790419" y="1839220"/>
                    <a:pt x="789916" y="1795329"/>
                  </a:cubicBezTo>
                  <a:cubicBezTo>
                    <a:pt x="788409" y="1691466"/>
                    <a:pt x="796784" y="1382556"/>
                    <a:pt x="765462" y="1316217"/>
                  </a:cubicBezTo>
                  <a:cubicBezTo>
                    <a:pt x="762614" y="1381886"/>
                    <a:pt x="772664" y="1430970"/>
                    <a:pt x="777689" y="1488262"/>
                  </a:cubicBezTo>
                  <a:cubicBezTo>
                    <a:pt x="783551" y="1553763"/>
                    <a:pt x="774507" y="1611223"/>
                    <a:pt x="775177" y="1674714"/>
                  </a:cubicBezTo>
                  <a:cubicBezTo>
                    <a:pt x="776349" y="1805548"/>
                    <a:pt x="782881" y="1915442"/>
                    <a:pt x="785561" y="2043931"/>
                  </a:cubicBezTo>
                  <a:close/>
                  <a:moveTo>
                    <a:pt x="867635" y="777803"/>
                  </a:moveTo>
                  <a:cubicBezTo>
                    <a:pt x="879527" y="768254"/>
                    <a:pt x="886730" y="762558"/>
                    <a:pt x="897114" y="754517"/>
                  </a:cubicBezTo>
                  <a:lnTo>
                    <a:pt x="962103" y="709454"/>
                  </a:lnTo>
                  <a:cubicBezTo>
                    <a:pt x="971818" y="760883"/>
                    <a:pt x="951049" y="761888"/>
                    <a:pt x="916544" y="789362"/>
                  </a:cubicBezTo>
                  <a:cubicBezTo>
                    <a:pt x="905992" y="797905"/>
                    <a:pt x="885222" y="817170"/>
                    <a:pt x="878187" y="820186"/>
                  </a:cubicBezTo>
                  <a:cubicBezTo>
                    <a:pt x="855073" y="830405"/>
                    <a:pt x="863615" y="823871"/>
                    <a:pt x="836480" y="812982"/>
                  </a:cubicBezTo>
                  <a:lnTo>
                    <a:pt x="867635" y="777803"/>
                  </a:lnTo>
                  <a:close/>
                  <a:moveTo>
                    <a:pt x="815711" y="789194"/>
                  </a:moveTo>
                  <a:cubicBezTo>
                    <a:pt x="809513" y="695885"/>
                    <a:pt x="852058" y="698565"/>
                    <a:pt x="936979" y="702753"/>
                  </a:cubicBezTo>
                  <a:cubicBezTo>
                    <a:pt x="922239" y="725871"/>
                    <a:pt x="902307" y="737095"/>
                    <a:pt x="880700" y="753680"/>
                  </a:cubicBezTo>
                  <a:cubicBezTo>
                    <a:pt x="855073" y="773447"/>
                    <a:pt x="851220" y="787519"/>
                    <a:pt x="815711" y="789194"/>
                  </a:cubicBezTo>
                  <a:close/>
                  <a:moveTo>
                    <a:pt x="768309" y="744299"/>
                  </a:moveTo>
                  <a:cubicBezTo>
                    <a:pt x="761442" y="737263"/>
                    <a:pt x="625099" y="644121"/>
                    <a:pt x="532306" y="551481"/>
                  </a:cubicBezTo>
                  <a:cubicBezTo>
                    <a:pt x="489762" y="508931"/>
                    <a:pt x="461287" y="503402"/>
                    <a:pt x="478707" y="473751"/>
                  </a:cubicBezTo>
                  <a:cubicBezTo>
                    <a:pt x="493949" y="447953"/>
                    <a:pt x="508689" y="467720"/>
                    <a:pt x="524601" y="483802"/>
                  </a:cubicBezTo>
                  <a:lnTo>
                    <a:pt x="778527" y="710794"/>
                  </a:lnTo>
                  <a:cubicBezTo>
                    <a:pt x="764959" y="696722"/>
                    <a:pt x="758259" y="688514"/>
                    <a:pt x="745697" y="677457"/>
                  </a:cubicBezTo>
                  <a:cubicBezTo>
                    <a:pt x="737992" y="670589"/>
                    <a:pt x="736317" y="670589"/>
                    <a:pt x="729617" y="662716"/>
                  </a:cubicBezTo>
                  <a:cubicBezTo>
                    <a:pt x="715213" y="646131"/>
                    <a:pt x="724760" y="659700"/>
                    <a:pt x="714878" y="640770"/>
                  </a:cubicBezTo>
                  <a:cubicBezTo>
                    <a:pt x="744692" y="645963"/>
                    <a:pt x="794941" y="667239"/>
                    <a:pt x="816548" y="680138"/>
                  </a:cubicBezTo>
                  <a:cubicBezTo>
                    <a:pt x="804321" y="710962"/>
                    <a:pt x="803986" y="698398"/>
                    <a:pt x="790419" y="712805"/>
                  </a:cubicBezTo>
                  <a:lnTo>
                    <a:pt x="781876" y="725871"/>
                  </a:lnTo>
                  <a:cubicBezTo>
                    <a:pt x="768979" y="746309"/>
                    <a:pt x="788911" y="727546"/>
                    <a:pt x="768309" y="744299"/>
                  </a:cubicBezTo>
                  <a:close/>
                  <a:moveTo>
                    <a:pt x="1236631" y="569741"/>
                  </a:moveTo>
                  <a:cubicBezTo>
                    <a:pt x="1251873" y="547293"/>
                    <a:pt x="1279175" y="535734"/>
                    <a:pt x="1309325" y="528028"/>
                  </a:cubicBezTo>
                  <a:cubicBezTo>
                    <a:pt x="1306645" y="550141"/>
                    <a:pt x="1316360" y="592692"/>
                    <a:pt x="1236631" y="569741"/>
                  </a:cubicBezTo>
                  <a:close/>
                  <a:moveTo>
                    <a:pt x="1165612" y="527023"/>
                  </a:moveTo>
                  <a:cubicBezTo>
                    <a:pt x="1167120" y="526185"/>
                    <a:pt x="1169130" y="524678"/>
                    <a:pt x="1170135" y="524008"/>
                  </a:cubicBezTo>
                  <a:cubicBezTo>
                    <a:pt x="1171140" y="523505"/>
                    <a:pt x="1173652" y="521830"/>
                    <a:pt x="1174657" y="521160"/>
                  </a:cubicBezTo>
                  <a:lnTo>
                    <a:pt x="1240316" y="474254"/>
                  </a:lnTo>
                  <a:cubicBezTo>
                    <a:pt x="1261086" y="452141"/>
                    <a:pt x="1220886" y="474086"/>
                    <a:pt x="1261923" y="435389"/>
                  </a:cubicBezTo>
                  <a:cubicBezTo>
                    <a:pt x="1268958" y="428855"/>
                    <a:pt x="1270633" y="427013"/>
                    <a:pt x="1278003" y="420814"/>
                  </a:cubicBezTo>
                  <a:cubicBezTo>
                    <a:pt x="1285373" y="414281"/>
                    <a:pt x="1291570" y="410093"/>
                    <a:pt x="1298772" y="403727"/>
                  </a:cubicBezTo>
                  <a:cubicBezTo>
                    <a:pt x="1380511" y="332195"/>
                    <a:pt x="1456052" y="256978"/>
                    <a:pt x="1544826" y="191142"/>
                  </a:cubicBezTo>
                  <a:cubicBezTo>
                    <a:pt x="1583685" y="162328"/>
                    <a:pt x="1645156" y="101686"/>
                    <a:pt x="1709140" y="98168"/>
                  </a:cubicBezTo>
                  <a:cubicBezTo>
                    <a:pt x="1692558" y="136865"/>
                    <a:pt x="1680498" y="123128"/>
                    <a:pt x="1659059" y="155125"/>
                  </a:cubicBezTo>
                  <a:cubicBezTo>
                    <a:pt x="1691888" y="143063"/>
                    <a:pt x="1693061" y="131002"/>
                    <a:pt x="1730412" y="120951"/>
                  </a:cubicBezTo>
                  <a:cubicBezTo>
                    <a:pt x="1724718" y="155125"/>
                    <a:pt x="1730412" y="144236"/>
                    <a:pt x="1697248" y="163334"/>
                  </a:cubicBezTo>
                  <a:cubicBezTo>
                    <a:pt x="1667936" y="180253"/>
                    <a:pt x="1598927" y="214930"/>
                    <a:pt x="1584020" y="238383"/>
                  </a:cubicBezTo>
                  <a:cubicBezTo>
                    <a:pt x="1627234" y="224982"/>
                    <a:pt x="1719358" y="157135"/>
                    <a:pt x="1732087" y="152612"/>
                  </a:cubicBezTo>
                  <a:lnTo>
                    <a:pt x="1751685" y="165679"/>
                  </a:lnTo>
                  <a:cubicBezTo>
                    <a:pt x="1745152" y="181761"/>
                    <a:pt x="1637619" y="253293"/>
                    <a:pt x="1620702" y="267532"/>
                  </a:cubicBezTo>
                  <a:cubicBezTo>
                    <a:pt x="1528411" y="344760"/>
                    <a:pt x="1360914" y="460852"/>
                    <a:pt x="1253213" y="524678"/>
                  </a:cubicBezTo>
                  <a:cubicBezTo>
                    <a:pt x="1232276" y="537074"/>
                    <a:pt x="1219211" y="542938"/>
                    <a:pt x="1186382" y="535232"/>
                  </a:cubicBezTo>
                  <a:lnTo>
                    <a:pt x="1165612" y="527023"/>
                  </a:lnTo>
                  <a:close/>
                  <a:moveTo>
                    <a:pt x="1363426" y="407915"/>
                  </a:moveTo>
                  <a:cubicBezTo>
                    <a:pt x="1402956" y="340404"/>
                    <a:pt x="1562580" y="263344"/>
                    <a:pt x="1584020" y="238383"/>
                  </a:cubicBezTo>
                  <a:cubicBezTo>
                    <a:pt x="1554206" y="243911"/>
                    <a:pt x="1559900" y="241399"/>
                    <a:pt x="1546333" y="260329"/>
                  </a:cubicBezTo>
                  <a:cubicBezTo>
                    <a:pt x="1495749" y="243241"/>
                    <a:pt x="1580670" y="278756"/>
                    <a:pt x="1536786" y="253460"/>
                  </a:cubicBezTo>
                  <a:lnTo>
                    <a:pt x="1528913" y="254298"/>
                  </a:lnTo>
                  <a:cubicBezTo>
                    <a:pt x="1528244" y="254968"/>
                    <a:pt x="1526401" y="258318"/>
                    <a:pt x="1525396" y="259323"/>
                  </a:cubicBezTo>
                  <a:cubicBezTo>
                    <a:pt x="1521544" y="263176"/>
                    <a:pt x="1527239" y="258988"/>
                    <a:pt x="1515849" y="267365"/>
                  </a:cubicBezTo>
                  <a:lnTo>
                    <a:pt x="1328587" y="403895"/>
                  </a:lnTo>
                  <a:cubicBezTo>
                    <a:pt x="1326410" y="405570"/>
                    <a:pt x="1316360" y="413276"/>
                    <a:pt x="1315690" y="413778"/>
                  </a:cubicBezTo>
                  <a:lnTo>
                    <a:pt x="1253381" y="463700"/>
                  </a:lnTo>
                  <a:cubicBezTo>
                    <a:pt x="1280515" y="451471"/>
                    <a:pt x="1307817" y="424667"/>
                    <a:pt x="1334784" y="408250"/>
                  </a:cubicBezTo>
                  <a:lnTo>
                    <a:pt x="1356894" y="402890"/>
                  </a:lnTo>
                  <a:cubicBezTo>
                    <a:pt x="1390226" y="418301"/>
                    <a:pt x="1328754" y="403057"/>
                    <a:pt x="1363426" y="407915"/>
                  </a:cubicBezTo>
                  <a:close/>
                  <a:moveTo>
                    <a:pt x="1317197" y="445105"/>
                  </a:moveTo>
                  <a:lnTo>
                    <a:pt x="1348687" y="410260"/>
                  </a:lnTo>
                  <a:lnTo>
                    <a:pt x="1317197" y="445105"/>
                  </a:lnTo>
                  <a:close/>
                  <a:moveTo>
                    <a:pt x="1559900" y="236541"/>
                  </a:moveTo>
                  <a:cubicBezTo>
                    <a:pt x="1584858" y="202366"/>
                    <a:pt x="1631087" y="184441"/>
                    <a:pt x="1659059" y="155125"/>
                  </a:cubicBezTo>
                  <a:cubicBezTo>
                    <a:pt x="1633264" y="161491"/>
                    <a:pt x="1553368" y="229672"/>
                    <a:pt x="1552363" y="230510"/>
                  </a:cubicBezTo>
                  <a:lnTo>
                    <a:pt x="1559900" y="236541"/>
                  </a:lnTo>
                  <a:close/>
                  <a:moveTo>
                    <a:pt x="1318370" y="569238"/>
                  </a:moveTo>
                  <a:cubicBezTo>
                    <a:pt x="1321217" y="513286"/>
                    <a:pt x="1333109" y="498209"/>
                    <a:pt x="1376826" y="482965"/>
                  </a:cubicBezTo>
                  <a:lnTo>
                    <a:pt x="1358401" y="565721"/>
                  </a:lnTo>
                  <a:lnTo>
                    <a:pt x="1318370" y="569238"/>
                  </a:lnTo>
                  <a:close/>
                  <a:moveTo>
                    <a:pt x="1892215" y="440414"/>
                  </a:moveTo>
                  <a:cubicBezTo>
                    <a:pt x="1895230" y="445440"/>
                    <a:pt x="1899752" y="432038"/>
                    <a:pt x="1900925" y="463365"/>
                  </a:cubicBezTo>
                  <a:cubicBezTo>
                    <a:pt x="1902767" y="513119"/>
                    <a:pt x="1903772" y="470233"/>
                    <a:pt x="1892215" y="487990"/>
                  </a:cubicBezTo>
                  <a:cubicBezTo>
                    <a:pt x="1865080" y="471406"/>
                    <a:pt x="1870440" y="461187"/>
                    <a:pt x="1892215" y="440414"/>
                  </a:cubicBezTo>
                  <a:close/>
                  <a:moveTo>
                    <a:pt x="176542" y="982179"/>
                  </a:moveTo>
                  <a:cubicBezTo>
                    <a:pt x="177212" y="980504"/>
                    <a:pt x="177882" y="976148"/>
                    <a:pt x="178049" y="976986"/>
                  </a:cubicBezTo>
                  <a:cubicBezTo>
                    <a:pt x="178217" y="977991"/>
                    <a:pt x="179222" y="972966"/>
                    <a:pt x="179389" y="971625"/>
                  </a:cubicBezTo>
                  <a:lnTo>
                    <a:pt x="196139" y="749492"/>
                  </a:lnTo>
                  <a:cubicBezTo>
                    <a:pt x="199154" y="660035"/>
                    <a:pt x="195972" y="572086"/>
                    <a:pt x="197982" y="483132"/>
                  </a:cubicBezTo>
                  <a:cubicBezTo>
                    <a:pt x="241866" y="493686"/>
                    <a:pt x="302500" y="542268"/>
                    <a:pt x="344374" y="565553"/>
                  </a:cubicBezTo>
                  <a:lnTo>
                    <a:pt x="645366" y="716322"/>
                  </a:lnTo>
                  <a:cubicBezTo>
                    <a:pt x="668983" y="730729"/>
                    <a:pt x="690088" y="745806"/>
                    <a:pt x="713203" y="761218"/>
                  </a:cubicBezTo>
                  <a:cubicBezTo>
                    <a:pt x="743855" y="781656"/>
                    <a:pt x="760269" y="776128"/>
                    <a:pt x="792429" y="802429"/>
                  </a:cubicBezTo>
                  <a:lnTo>
                    <a:pt x="834136" y="1247366"/>
                  </a:lnTo>
                  <a:cubicBezTo>
                    <a:pt x="782211" y="1262108"/>
                    <a:pt x="787404" y="1252392"/>
                    <a:pt x="749215" y="1284221"/>
                  </a:cubicBezTo>
                  <a:cubicBezTo>
                    <a:pt x="719568" y="1309182"/>
                    <a:pt x="706670" y="1309182"/>
                    <a:pt x="682551" y="1344864"/>
                  </a:cubicBezTo>
                  <a:cubicBezTo>
                    <a:pt x="648884" y="1394785"/>
                    <a:pt x="616724" y="1446549"/>
                    <a:pt x="596290" y="1513725"/>
                  </a:cubicBezTo>
                  <a:cubicBezTo>
                    <a:pt x="577697" y="1574703"/>
                    <a:pt x="537833" y="1634006"/>
                    <a:pt x="501486" y="1668683"/>
                  </a:cubicBezTo>
                  <a:cubicBezTo>
                    <a:pt x="439512" y="1727818"/>
                    <a:pt x="432477" y="1735859"/>
                    <a:pt x="394121" y="1803035"/>
                  </a:cubicBezTo>
                  <a:lnTo>
                    <a:pt x="387421" y="1814762"/>
                  </a:lnTo>
                  <a:cubicBezTo>
                    <a:pt x="268330" y="1761155"/>
                    <a:pt x="279218" y="1764505"/>
                    <a:pt x="177882" y="1704533"/>
                  </a:cubicBezTo>
                  <a:cubicBezTo>
                    <a:pt x="153930" y="1690461"/>
                    <a:pt x="131485" y="1683090"/>
                    <a:pt x="108873" y="1668850"/>
                  </a:cubicBezTo>
                  <a:cubicBezTo>
                    <a:pt x="99828" y="1587435"/>
                    <a:pt x="124785" y="1519086"/>
                    <a:pt x="134165" y="1447052"/>
                  </a:cubicBezTo>
                  <a:cubicBezTo>
                    <a:pt x="139525" y="1405004"/>
                    <a:pt x="142540" y="1372170"/>
                    <a:pt x="143378" y="1328782"/>
                  </a:cubicBezTo>
                  <a:cubicBezTo>
                    <a:pt x="143713" y="1308846"/>
                    <a:pt x="143713" y="1287739"/>
                    <a:pt x="143043" y="1267636"/>
                  </a:cubicBezTo>
                  <a:cubicBezTo>
                    <a:pt x="142038" y="1234299"/>
                    <a:pt x="147062" y="1233797"/>
                    <a:pt x="123948" y="1225421"/>
                  </a:cubicBezTo>
                  <a:cubicBezTo>
                    <a:pt x="120765" y="1232122"/>
                    <a:pt x="126628" y="1407852"/>
                    <a:pt x="121938" y="1445544"/>
                  </a:cubicBezTo>
                  <a:cubicBezTo>
                    <a:pt x="112056" y="1527630"/>
                    <a:pt x="96981" y="1571855"/>
                    <a:pt x="93966" y="1660642"/>
                  </a:cubicBezTo>
                  <a:cubicBezTo>
                    <a:pt x="52594" y="1640539"/>
                    <a:pt x="68171" y="1662485"/>
                    <a:pt x="69679" y="1546895"/>
                  </a:cubicBezTo>
                  <a:lnTo>
                    <a:pt x="69679" y="1245858"/>
                  </a:lnTo>
                  <a:cubicBezTo>
                    <a:pt x="68841" y="1198617"/>
                    <a:pt x="60466" y="1141325"/>
                    <a:pt x="63314" y="1101957"/>
                  </a:cubicBezTo>
                  <a:cubicBezTo>
                    <a:pt x="94133" y="1122227"/>
                    <a:pt x="68171" y="1106480"/>
                    <a:pt x="88103" y="1132949"/>
                  </a:cubicBezTo>
                  <a:cubicBezTo>
                    <a:pt x="138855" y="1200125"/>
                    <a:pt x="92793" y="1083697"/>
                    <a:pt x="91956" y="1081352"/>
                  </a:cubicBezTo>
                  <a:cubicBezTo>
                    <a:pt x="57284" y="978159"/>
                    <a:pt x="63481" y="477437"/>
                    <a:pt x="70684" y="379939"/>
                  </a:cubicBezTo>
                  <a:cubicBezTo>
                    <a:pt x="105021" y="397696"/>
                    <a:pt x="147900" y="442257"/>
                    <a:pt x="185419" y="462025"/>
                  </a:cubicBezTo>
                  <a:cubicBezTo>
                    <a:pt x="173359" y="522165"/>
                    <a:pt x="183074" y="647136"/>
                    <a:pt x="181232" y="718835"/>
                  </a:cubicBezTo>
                  <a:cubicBezTo>
                    <a:pt x="179724" y="781656"/>
                    <a:pt x="160295" y="938624"/>
                    <a:pt x="176542" y="982179"/>
                  </a:cubicBezTo>
                  <a:close/>
                  <a:moveTo>
                    <a:pt x="1381516" y="529871"/>
                  </a:moveTo>
                  <a:cubicBezTo>
                    <a:pt x="1379004" y="507255"/>
                    <a:pt x="1379171" y="537912"/>
                    <a:pt x="1381014" y="517474"/>
                  </a:cubicBezTo>
                  <a:cubicBezTo>
                    <a:pt x="1382354" y="502062"/>
                    <a:pt x="1381014" y="514626"/>
                    <a:pt x="1386038" y="499717"/>
                  </a:cubicBezTo>
                  <a:cubicBezTo>
                    <a:pt x="1401113" y="454486"/>
                    <a:pt x="1409321" y="436729"/>
                    <a:pt x="1458230" y="416794"/>
                  </a:cubicBezTo>
                  <a:cubicBezTo>
                    <a:pt x="1457057" y="452141"/>
                    <a:pt x="1447845" y="479949"/>
                    <a:pt x="1445835" y="514459"/>
                  </a:cubicBezTo>
                  <a:cubicBezTo>
                    <a:pt x="1444830" y="532719"/>
                    <a:pt x="1456387" y="530541"/>
                    <a:pt x="1428583" y="542268"/>
                  </a:cubicBezTo>
                  <a:cubicBezTo>
                    <a:pt x="1401616" y="553491"/>
                    <a:pt x="1387211" y="542603"/>
                    <a:pt x="1385368" y="541932"/>
                  </a:cubicBezTo>
                  <a:lnTo>
                    <a:pt x="1381516" y="529871"/>
                  </a:lnTo>
                  <a:close/>
                  <a:moveTo>
                    <a:pt x="1847158" y="465040"/>
                  </a:moveTo>
                  <a:cubicBezTo>
                    <a:pt x="1801431" y="440582"/>
                    <a:pt x="1834596" y="430698"/>
                    <a:pt x="1866420" y="331023"/>
                  </a:cubicBezTo>
                  <a:cubicBezTo>
                    <a:pt x="1876302" y="341912"/>
                    <a:pt x="1878647" y="341577"/>
                    <a:pt x="1884175" y="368548"/>
                  </a:cubicBezTo>
                  <a:cubicBezTo>
                    <a:pt x="1886855" y="381614"/>
                    <a:pt x="1888865" y="397026"/>
                    <a:pt x="1887022" y="410260"/>
                  </a:cubicBezTo>
                  <a:cubicBezTo>
                    <a:pt x="1882667" y="442090"/>
                    <a:pt x="1868933" y="458507"/>
                    <a:pt x="1847158" y="465040"/>
                  </a:cubicBezTo>
                  <a:close/>
                  <a:moveTo>
                    <a:pt x="1461580" y="517977"/>
                  </a:moveTo>
                  <a:cubicBezTo>
                    <a:pt x="1452367" y="496199"/>
                    <a:pt x="1456555" y="501057"/>
                    <a:pt x="1463925" y="472746"/>
                  </a:cubicBezTo>
                  <a:cubicBezTo>
                    <a:pt x="1479502" y="411266"/>
                    <a:pt x="1462585" y="389823"/>
                    <a:pt x="1543318" y="361512"/>
                  </a:cubicBezTo>
                  <a:cubicBezTo>
                    <a:pt x="1540471" y="399037"/>
                    <a:pt x="1531761" y="430866"/>
                    <a:pt x="1522884" y="468726"/>
                  </a:cubicBezTo>
                  <a:cubicBezTo>
                    <a:pt x="1508814" y="530373"/>
                    <a:pt x="1466102" y="518982"/>
                    <a:pt x="1466102" y="518982"/>
                  </a:cubicBezTo>
                  <a:cubicBezTo>
                    <a:pt x="1465432" y="517474"/>
                    <a:pt x="1463087" y="518479"/>
                    <a:pt x="1461580" y="517977"/>
                  </a:cubicBezTo>
                  <a:close/>
                  <a:moveTo>
                    <a:pt x="462962" y="479447"/>
                  </a:moveTo>
                  <a:cubicBezTo>
                    <a:pt x="436832" y="467385"/>
                    <a:pt x="349399" y="388315"/>
                    <a:pt x="321259" y="364527"/>
                  </a:cubicBezTo>
                  <a:cubicBezTo>
                    <a:pt x="199824" y="261334"/>
                    <a:pt x="243876" y="304219"/>
                    <a:pt x="251246" y="261501"/>
                  </a:cubicBezTo>
                  <a:cubicBezTo>
                    <a:pt x="253256" y="250612"/>
                    <a:pt x="253758" y="246759"/>
                    <a:pt x="255433" y="234865"/>
                  </a:cubicBezTo>
                  <a:cubicBezTo>
                    <a:pt x="280893" y="242906"/>
                    <a:pt x="299652" y="258151"/>
                    <a:pt x="319249" y="275573"/>
                  </a:cubicBezTo>
                  <a:cubicBezTo>
                    <a:pt x="353419" y="305894"/>
                    <a:pt x="451907" y="378096"/>
                    <a:pt x="471839" y="412103"/>
                  </a:cubicBezTo>
                  <a:cubicBezTo>
                    <a:pt x="441020" y="404397"/>
                    <a:pt x="409363" y="370390"/>
                    <a:pt x="386751" y="350958"/>
                  </a:cubicBezTo>
                  <a:lnTo>
                    <a:pt x="370169" y="337724"/>
                  </a:lnTo>
                  <a:cubicBezTo>
                    <a:pt x="342197" y="317789"/>
                    <a:pt x="320924" y="302544"/>
                    <a:pt x="297140" y="312763"/>
                  </a:cubicBezTo>
                  <a:cubicBezTo>
                    <a:pt x="311042" y="332195"/>
                    <a:pt x="321594" y="324489"/>
                    <a:pt x="350404" y="341577"/>
                  </a:cubicBezTo>
                  <a:lnTo>
                    <a:pt x="444035" y="413946"/>
                  </a:lnTo>
                  <a:cubicBezTo>
                    <a:pt x="468154" y="435054"/>
                    <a:pt x="467819" y="437902"/>
                    <a:pt x="462962" y="479447"/>
                  </a:cubicBezTo>
                  <a:close/>
                  <a:moveTo>
                    <a:pt x="207529" y="357491"/>
                  </a:moveTo>
                  <a:cubicBezTo>
                    <a:pt x="239521" y="381614"/>
                    <a:pt x="298145" y="441084"/>
                    <a:pt x="341527" y="456329"/>
                  </a:cubicBezTo>
                  <a:cubicBezTo>
                    <a:pt x="320422" y="434384"/>
                    <a:pt x="300322" y="425002"/>
                    <a:pt x="273523" y="404230"/>
                  </a:cubicBezTo>
                  <a:cubicBezTo>
                    <a:pt x="260960" y="394848"/>
                    <a:pt x="253423" y="388483"/>
                    <a:pt x="240693" y="376924"/>
                  </a:cubicBezTo>
                  <a:cubicBezTo>
                    <a:pt x="234328" y="371395"/>
                    <a:pt x="230811" y="368045"/>
                    <a:pt x="225284" y="362349"/>
                  </a:cubicBezTo>
                  <a:cubicBezTo>
                    <a:pt x="210879" y="347607"/>
                    <a:pt x="218416" y="344592"/>
                    <a:pt x="207529" y="357491"/>
                  </a:cubicBezTo>
                  <a:close/>
                  <a:moveTo>
                    <a:pt x="137683" y="372903"/>
                  </a:moveTo>
                  <a:cubicBezTo>
                    <a:pt x="145722" y="352130"/>
                    <a:pt x="168502" y="322647"/>
                    <a:pt x="182237" y="309915"/>
                  </a:cubicBezTo>
                  <a:cubicBezTo>
                    <a:pt x="209204" y="284787"/>
                    <a:pt x="220594" y="296513"/>
                    <a:pt x="246891" y="317621"/>
                  </a:cubicBezTo>
                  <a:cubicBezTo>
                    <a:pt x="316402" y="373573"/>
                    <a:pt x="483062" y="509433"/>
                    <a:pt x="541686" y="571919"/>
                  </a:cubicBezTo>
                  <a:lnTo>
                    <a:pt x="563460" y="602910"/>
                  </a:lnTo>
                  <a:cubicBezTo>
                    <a:pt x="535991" y="594032"/>
                    <a:pt x="477199" y="549136"/>
                    <a:pt x="448725" y="530206"/>
                  </a:cubicBezTo>
                  <a:cubicBezTo>
                    <a:pt x="417738" y="509768"/>
                    <a:pt x="367321" y="467720"/>
                    <a:pt x="341527" y="456329"/>
                  </a:cubicBezTo>
                  <a:cubicBezTo>
                    <a:pt x="388426" y="515464"/>
                    <a:pt x="576190" y="610281"/>
                    <a:pt x="600142" y="652497"/>
                  </a:cubicBezTo>
                  <a:cubicBezTo>
                    <a:pt x="570830" y="646298"/>
                    <a:pt x="553913" y="636917"/>
                    <a:pt x="530296" y="621840"/>
                  </a:cubicBezTo>
                  <a:cubicBezTo>
                    <a:pt x="460450" y="576944"/>
                    <a:pt x="363971" y="543440"/>
                    <a:pt x="238516" y="454821"/>
                  </a:cubicBezTo>
                  <a:cubicBezTo>
                    <a:pt x="208366" y="433546"/>
                    <a:pt x="159122" y="402052"/>
                    <a:pt x="137683" y="372903"/>
                  </a:cubicBezTo>
                  <a:close/>
                  <a:moveTo>
                    <a:pt x="1530588" y="494356"/>
                  </a:moveTo>
                  <a:cubicBezTo>
                    <a:pt x="1534608" y="457334"/>
                    <a:pt x="1548846" y="423327"/>
                    <a:pt x="1556551" y="384965"/>
                  </a:cubicBezTo>
                  <a:cubicBezTo>
                    <a:pt x="1567773" y="329850"/>
                    <a:pt x="1577823" y="325159"/>
                    <a:pt x="1625559" y="309915"/>
                  </a:cubicBezTo>
                  <a:cubicBezTo>
                    <a:pt x="1579665" y="478777"/>
                    <a:pt x="1616179" y="482127"/>
                    <a:pt x="1530588" y="494356"/>
                  </a:cubicBezTo>
                  <a:close/>
                  <a:moveTo>
                    <a:pt x="1605125" y="471406"/>
                  </a:moveTo>
                  <a:cubicBezTo>
                    <a:pt x="1608307" y="435389"/>
                    <a:pt x="1625894" y="357994"/>
                    <a:pt x="1635274" y="327170"/>
                  </a:cubicBezTo>
                  <a:cubicBezTo>
                    <a:pt x="1646329" y="290985"/>
                    <a:pt x="1650851" y="276076"/>
                    <a:pt x="1729575" y="249942"/>
                  </a:cubicBezTo>
                  <a:cubicBezTo>
                    <a:pt x="1721033" y="299696"/>
                    <a:pt x="1703948" y="344424"/>
                    <a:pt x="1692223" y="390158"/>
                  </a:cubicBezTo>
                  <a:cubicBezTo>
                    <a:pt x="1671956" y="468223"/>
                    <a:pt x="1701938" y="463867"/>
                    <a:pt x="1605125" y="471406"/>
                  </a:cubicBezTo>
                  <a:close/>
                  <a:moveTo>
                    <a:pt x="1743477" y="372903"/>
                  </a:moveTo>
                  <a:cubicBezTo>
                    <a:pt x="1768434" y="405905"/>
                    <a:pt x="1740295" y="462025"/>
                    <a:pt x="1769104" y="433378"/>
                  </a:cubicBezTo>
                  <a:cubicBezTo>
                    <a:pt x="1789874" y="412773"/>
                    <a:pt x="1764749" y="439744"/>
                    <a:pt x="1767597" y="399037"/>
                  </a:cubicBezTo>
                  <a:cubicBezTo>
                    <a:pt x="1767597" y="399037"/>
                    <a:pt x="1815669" y="217778"/>
                    <a:pt x="1848833" y="190472"/>
                  </a:cubicBezTo>
                  <a:cubicBezTo>
                    <a:pt x="1889535" y="286797"/>
                    <a:pt x="1852853" y="277583"/>
                    <a:pt x="1841798" y="290147"/>
                  </a:cubicBezTo>
                  <a:cubicBezTo>
                    <a:pt x="1842468" y="291990"/>
                    <a:pt x="1844143" y="293833"/>
                    <a:pt x="1844646" y="294838"/>
                  </a:cubicBezTo>
                  <a:cubicBezTo>
                    <a:pt x="1857208" y="318961"/>
                    <a:pt x="1856203" y="312930"/>
                    <a:pt x="1852853" y="331525"/>
                  </a:cubicBezTo>
                  <a:cubicBezTo>
                    <a:pt x="1851010" y="342247"/>
                    <a:pt x="1840793" y="365867"/>
                    <a:pt x="1836606" y="376756"/>
                  </a:cubicBezTo>
                  <a:cubicBezTo>
                    <a:pt x="1825216" y="405905"/>
                    <a:pt x="1813491" y="428018"/>
                    <a:pt x="1806121" y="456999"/>
                  </a:cubicBezTo>
                  <a:lnTo>
                    <a:pt x="1693061" y="458339"/>
                  </a:lnTo>
                  <a:cubicBezTo>
                    <a:pt x="1695406" y="409088"/>
                    <a:pt x="1717850" y="344592"/>
                    <a:pt x="1730747" y="302879"/>
                  </a:cubicBezTo>
                  <a:cubicBezTo>
                    <a:pt x="1749005" y="244414"/>
                    <a:pt x="1750680" y="215433"/>
                    <a:pt x="1810811" y="200188"/>
                  </a:cubicBezTo>
                  <a:cubicBezTo>
                    <a:pt x="1811649" y="226322"/>
                    <a:pt x="1784179" y="318961"/>
                    <a:pt x="1773124" y="343754"/>
                  </a:cubicBezTo>
                  <a:cubicBezTo>
                    <a:pt x="1759557" y="374578"/>
                    <a:pt x="1771617" y="357156"/>
                    <a:pt x="1743477" y="372903"/>
                  </a:cubicBezTo>
                  <a:close/>
                  <a:moveTo>
                    <a:pt x="1654201" y="262841"/>
                  </a:moveTo>
                  <a:cubicBezTo>
                    <a:pt x="1663079" y="244414"/>
                    <a:pt x="1651019" y="251115"/>
                    <a:pt x="1687366" y="227662"/>
                  </a:cubicBezTo>
                  <a:cubicBezTo>
                    <a:pt x="1698923" y="220291"/>
                    <a:pt x="1707465" y="213590"/>
                    <a:pt x="1718185" y="206052"/>
                  </a:cubicBezTo>
                  <a:cubicBezTo>
                    <a:pt x="1746325" y="186452"/>
                    <a:pt x="1759892" y="169364"/>
                    <a:pt x="1790711" y="180421"/>
                  </a:cubicBezTo>
                  <a:cubicBezTo>
                    <a:pt x="1781332" y="193320"/>
                    <a:pt x="1785854" y="190807"/>
                    <a:pt x="1771952" y="201026"/>
                  </a:cubicBezTo>
                  <a:cubicBezTo>
                    <a:pt x="1771449" y="201361"/>
                    <a:pt x="1758217" y="207894"/>
                    <a:pt x="1756877" y="208564"/>
                  </a:cubicBezTo>
                  <a:cubicBezTo>
                    <a:pt x="1709140" y="232855"/>
                    <a:pt x="1688203" y="256141"/>
                    <a:pt x="1654201" y="262841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="" xmlns:a16="http://schemas.microsoft.com/office/drawing/2014/main" id="{6DD93C43-CF41-4E75-AD8E-7C54788C058C}"/>
                </a:ext>
              </a:extLst>
            </p:cNvPr>
            <p:cNvSpPr/>
            <p:nvPr/>
          </p:nvSpPr>
          <p:spPr>
            <a:xfrm>
              <a:off x="13659367" y="1533130"/>
              <a:ext cx="305709" cy="420406"/>
            </a:xfrm>
            <a:custGeom>
              <a:avLst/>
              <a:gdLst>
                <a:gd name="connsiteX0" fmla="*/ 99014 w 305709"/>
                <a:gd name="connsiteY0" fmla="*/ 238813 h 420406"/>
                <a:gd name="connsiteX1" fmla="*/ 278068 w 305709"/>
                <a:gd name="connsiteY1" fmla="*/ 289907 h 420406"/>
                <a:gd name="connsiteX2" fmla="*/ 153953 w 305709"/>
                <a:gd name="connsiteY2" fmla="*/ 368810 h 420406"/>
                <a:gd name="connsiteX3" fmla="*/ 99014 w 305709"/>
                <a:gd name="connsiteY3" fmla="*/ 238813 h 420406"/>
                <a:gd name="connsiteX4" fmla="*/ 68027 w 305709"/>
                <a:gd name="connsiteY4" fmla="*/ 161083 h 420406"/>
                <a:gd name="connsiteX5" fmla="*/ 67860 w 305709"/>
                <a:gd name="connsiteY5" fmla="*/ 40635 h 420406"/>
                <a:gd name="connsiteX6" fmla="*/ 86954 w 305709"/>
                <a:gd name="connsiteY6" fmla="*/ 197100 h 420406"/>
                <a:gd name="connsiteX7" fmla="*/ 68027 w 305709"/>
                <a:gd name="connsiteY7" fmla="*/ 161083 h 420406"/>
                <a:gd name="connsiteX8" fmla="*/ 111576 w 305709"/>
                <a:gd name="connsiteY8" fmla="*/ 420407 h 420406"/>
                <a:gd name="connsiteX9" fmla="*/ 135528 w 305709"/>
                <a:gd name="connsiteY9" fmla="*/ 404660 h 420406"/>
                <a:gd name="connsiteX10" fmla="*/ 232509 w 305709"/>
                <a:gd name="connsiteY10" fmla="*/ 379029 h 420406"/>
                <a:gd name="connsiteX11" fmla="*/ 116769 w 305709"/>
                <a:gd name="connsiteY11" fmla="*/ 195928 h 420406"/>
                <a:gd name="connsiteX12" fmla="*/ 105044 w 305709"/>
                <a:gd name="connsiteY12" fmla="*/ 4618 h 420406"/>
                <a:gd name="connsiteX13" fmla="*/ 40725 w 305709"/>
                <a:gd name="connsiteY13" fmla="*/ 14669 h 420406"/>
                <a:gd name="connsiteX14" fmla="*/ 861 w 305709"/>
                <a:gd name="connsiteY14" fmla="*/ 45493 h 420406"/>
                <a:gd name="connsiteX15" fmla="*/ 21630 w 305709"/>
                <a:gd name="connsiteY15" fmla="*/ 148351 h 420406"/>
                <a:gd name="connsiteX16" fmla="*/ 59150 w 305709"/>
                <a:gd name="connsiteY16" fmla="*/ 232447 h 420406"/>
                <a:gd name="connsiteX17" fmla="*/ 111576 w 305709"/>
                <a:gd name="connsiteY17" fmla="*/ 420407 h 42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5709" h="420406">
                  <a:moveTo>
                    <a:pt x="99014" y="238813"/>
                  </a:moveTo>
                  <a:cubicBezTo>
                    <a:pt x="192645" y="226081"/>
                    <a:pt x="223297" y="247859"/>
                    <a:pt x="278068" y="289907"/>
                  </a:cubicBezTo>
                  <a:cubicBezTo>
                    <a:pt x="266846" y="341001"/>
                    <a:pt x="192645" y="367972"/>
                    <a:pt x="153953" y="368810"/>
                  </a:cubicBezTo>
                  <a:cubicBezTo>
                    <a:pt x="111576" y="274160"/>
                    <a:pt x="144908" y="406670"/>
                    <a:pt x="99014" y="238813"/>
                  </a:cubicBezTo>
                  <a:close/>
                  <a:moveTo>
                    <a:pt x="68027" y="161083"/>
                  </a:moveTo>
                  <a:cubicBezTo>
                    <a:pt x="56805" y="132437"/>
                    <a:pt x="28330" y="54707"/>
                    <a:pt x="67860" y="40635"/>
                  </a:cubicBezTo>
                  <a:cubicBezTo>
                    <a:pt x="127823" y="19192"/>
                    <a:pt x="97674" y="176663"/>
                    <a:pt x="86954" y="197100"/>
                  </a:cubicBezTo>
                  <a:lnTo>
                    <a:pt x="68027" y="161083"/>
                  </a:lnTo>
                  <a:close/>
                  <a:moveTo>
                    <a:pt x="111576" y="420407"/>
                  </a:moveTo>
                  <a:cubicBezTo>
                    <a:pt x="130001" y="413036"/>
                    <a:pt x="126316" y="407842"/>
                    <a:pt x="135528" y="404660"/>
                  </a:cubicBezTo>
                  <a:cubicBezTo>
                    <a:pt x="162328" y="395446"/>
                    <a:pt x="168525" y="417559"/>
                    <a:pt x="232509" y="379029"/>
                  </a:cubicBezTo>
                  <a:cubicBezTo>
                    <a:pt x="407376" y="273825"/>
                    <a:pt x="228322" y="194085"/>
                    <a:pt x="116769" y="195928"/>
                  </a:cubicBezTo>
                  <a:cubicBezTo>
                    <a:pt x="120454" y="127746"/>
                    <a:pt x="146583" y="58895"/>
                    <a:pt x="105044" y="4618"/>
                  </a:cubicBezTo>
                  <a:cubicBezTo>
                    <a:pt x="71377" y="-2753"/>
                    <a:pt x="63672" y="-2586"/>
                    <a:pt x="40725" y="14669"/>
                  </a:cubicBezTo>
                  <a:cubicBezTo>
                    <a:pt x="28330" y="23715"/>
                    <a:pt x="17108" y="32929"/>
                    <a:pt x="861" y="45493"/>
                  </a:cubicBezTo>
                  <a:cubicBezTo>
                    <a:pt x="-2824" y="79835"/>
                    <a:pt x="5551" y="127579"/>
                    <a:pt x="21630" y="148351"/>
                  </a:cubicBezTo>
                  <a:cubicBezTo>
                    <a:pt x="48597" y="183196"/>
                    <a:pt x="40222" y="180013"/>
                    <a:pt x="59150" y="232447"/>
                  </a:cubicBezTo>
                  <a:lnTo>
                    <a:pt x="111576" y="420407"/>
                  </a:ln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="" xmlns:a16="http://schemas.microsoft.com/office/drawing/2014/main" id="{EF6B2418-EF2A-455D-B6D6-21CA60C6EE2C}"/>
                </a:ext>
              </a:extLst>
            </p:cNvPr>
            <p:cNvSpPr/>
            <p:nvPr/>
          </p:nvSpPr>
          <p:spPr>
            <a:xfrm>
              <a:off x="13514345" y="1634241"/>
              <a:ext cx="211899" cy="391627"/>
            </a:xfrm>
            <a:custGeom>
              <a:avLst/>
              <a:gdLst>
                <a:gd name="connsiteX0" fmla="*/ 54095 w 211899"/>
                <a:gd name="connsiteY0" fmla="*/ 136865 h 391627"/>
                <a:gd name="connsiteX1" fmla="*/ 67830 w 211899"/>
                <a:gd name="connsiteY1" fmla="*/ 114920 h 391627"/>
                <a:gd name="connsiteX2" fmla="*/ 105852 w 211899"/>
                <a:gd name="connsiteY2" fmla="*/ 192650 h 391627"/>
                <a:gd name="connsiteX3" fmla="*/ 41198 w 211899"/>
                <a:gd name="connsiteY3" fmla="*/ 232855 h 391627"/>
                <a:gd name="connsiteX4" fmla="*/ 54095 w 211899"/>
                <a:gd name="connsiteY4" fmla="*/ 136865 h 391627"/>
                <a:gd name="connsiteX5" fmla="*/ 172683 w 211899"/>
                <a:gd name="connsiteY5" fmla="*/ 200188 h 391627"/>
                <a:gd name="connsiteX6" fmla="*/ 167156 w 211899"/>
                <a:gd name="connsiteY6" fmla="*/ 198011 h 391627"/>
                <a:gd name="connsiteX7" fmla="*/ 156101 w 211899"/>
                <a:gd name="connsiteY7" fmla="*/ 193320 h 391627"/>
                <a:gd name="connsiteX8" fmla="*/ 131311 w 211899"/>
                <a:gd name="connsiteY8" fmla="*/ 172547 h 391627"/>
                <a:gd name="connsiteX9" fmla="*/ 51248 w 211899"/>
                <a:gd name="connsiteY9" fmla="*/ 0 h 391627"/>
                <a:gd name="connsiteX10" fmla="*/ 23778 w 211899"/>
                <a:gd name="connsiteY10" fmla="*/ 46571 h 391627"/>
                <a:gd name="connsiteX11" fmla="*/ 3846 w 211899"/>
                <a:gd name="connsiteY11" fmla="*/ 299864 h 391627"/>
                <a:gd name="connsiteX12" fmla="*/ 38183 w 211899"/>
                <a:gd name="connsiteY12" fmla="*/ 347942 h 391627"/>
                <a:gd name="connsiteX13" fmla="*/ 119084 w 211899"/>
                <a:gd name="connsiteY13" fmla="*/ 235033 h 391627"/>
                <a:gd name="connsiteX14" fmla="*/ 157273 w 211899"/>
                <a:gd name="connsiteY14" fmla="*/ 313265 h 391627"/>
                <a:gd name="connsiteX15" fmla="*/ 201827 w 211899"/>
                <a:gd name="connsiteY15" fmla="*/ 372401 h 391627"/>
                <a:gd name="connsiteX16" fmla="*/ 179718 w 211899"/>
                <a:gd name="connsiteY16" fmla="*/ 288807 h 391627"/>
                <a:gd name="connsiteX17" fmla="*/ 172683 w 211899"/>
                <a:gd name="connsiteY17" fmla="*/ 200188 h 39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899" h="391627">
                  <a:moveTo>
                    <a:pt x="54095" y="136865"/>
                  </a:moveTo>
                  <a:cubicBezTo>
                    <a:pt x="60962" y="118605"/>
                    <a:pt x="59790" y="124469"/>
                    <a:pt x="67830" y="114920"/>
                  </a:cubicBezTo>
                  <a:lnTo>
                    <a:pt x="105852" y="192650"/>
                  </a:lnTo>
                  <a:cubicBezTo>
                    <a:pt x="90107" y="210575"/>
                    <a:pt x="64647" y="222804"/>
                    <a:pt x="41198" y="232855"/>
                  </a:cubicBezTo>
                  <a:lnTo>
                    <a:pt x="54095" y="136865"/>
                  </a:lnTo>
                  <a:close/>
                  <a:moveTo>
                    <a:pt x="172683" y="200188"/>
                  </a:moveTo>
                  <a:cubicBezTo>
                    <a:pt x="171008" y="199183"/>
                    <a:pt x="168328" y="198513"/>
                    <a:pt x="167156" y="198011"/>
                  </a:cubicBezTo>
                  <a:lnTo>
                    <a:pt x="156101" y="193320"/>
                  </a:lnTo>
                  <a:cubicBezTo>
                    <a:pt x="144711" y="187792"/>
                    <a:pt x="142533" y="190640"/>
                    <a:pt x="131311" y="172547"/>
                  </a:cubicBezTo>
                  <a:lnTo>
                    <a:pt x="51248" y="0"/>
                  </a:lnTo>
                  <a:cubicBezTo>
                    <a:pt x="8201" y="1508"/>
                    <a:pt x="15403" y="12229"/>
                    <a:pt x="23778" y="46571"/>
                  </a:cubicBezTo>
                  <a:cubicBezTo>
                    <a:pt x="43040" y="125641"/>
                    <a:pt x="11216" y="236373"/>
                    <a:pt x="3846" y="299864"/>
                  </a:cubicBezTo>
                  <a:cubicBezTo>
                    <a:pt x="-13406" y="449125"/>
                    <a:pt x="32655" y="378599"/>
                    <a:pt x="38183" y="347942"/>
                  </a:cubicBezTo>
                  <a:cubicBezTo>
                    <a:pt x="41533" y="329180"/>
                    <a:pt x="26290" y="247932"/>
                    <a:pt x="119084" y="235033"/>
                  </a:cubicBezTo>
                  <a:lnTo>
                    <a:pt x="157273" y="313265"/>
                  </a:lnTo>
                  <a:cubicBezTo>
                    <a:pt x="171510" y="344592"/>
                    <a:pt x="173018" y="363187"/>
                    <a:pt x="201827" y="372401"/>
                  </a:cubicBezTo>
                  <a:cubicBezTo>
                    <a:pt x="227957" y="336718"/>
                    <a:pt x="196970" y="327505"/>
                    <a:pt x="179718" y="288807"/>
                  </a:cubicBezTo>
                  <a:cubicBezTo>
                    <a:pt x="141193" y="202031"/>
                    <a:pt x="159953" y="226322"/>
                    <a:pt x="172683" y="200188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="" xmlns:a16="http://schemas.microsoft.com/office/drawing/2014/main" id="{7B1D4C92-1293-4AE3-8FFB-990E9E1AF99E}"/>
                </a:ext>
              </a:extLst>
            </p:cNvPr>
            <p:cNvSpPr/>
            <p:nvPr/>
          </p:nvSpPr>
          <p:spPr>
            <a:xfrm>
              <a:off x="13899312" y="1490143"/>
              <a:ext cx="269697" cy="309134"/>
            </a:xfrm>
            <a:custGeom>
              <a:avLst/>
              <a:gdLst>
                <a:gd name="connsiteX0" fmla="*/ 260727 w 269697"/>
                <a:gd name="connsiteY0" fmla="*/ 145437 h 309134"/>
                <a:gd name="connsiteX1" fmla="*/ 207798 w 269697"/>
                <a:gd name="connsiteY1" fmla="*/ 254326 h 309134"/>
                <a:gd name="connsiteX2" fmla="*/ 71958 w 269697"/>
                <a:gd name="connsiteY2" fmla="*/ 239585 h 309134"/>
                <a:gd name="connsiteX3" fmla="*/ 84520 w 269697"/>
                <a:gd name="connsiteY3" fmla="*/ 531 h 309134"/>
                <a:gd name="connsiteX4" fmla="*/ 29916 w 269697"/>
                <a:gd name="connsiteY4" fmla="*/ 45092 h 309134"/>
                <a:gd name="connsiteX5" fmla="*/ 53366 w 269697"/>
                <a:gd name="connsiteY5" fmla="*/ 273256 h 309134"/>
                <a:gd name="connsiteX6" fmla="*/ 260727 w 269697"/>
                <a:gd name="connsiteY6" fmla="*/ 145437 h 30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697" h="309134">
                  <a:moveTo>
                    <a:pt x="260727" y="145437"/>
                  </a:moveTo>
                  <a:cubicBezTo>
                    <a:pt x="239957" y="174754"/>
                    <a:pt x="254530" y="226853"/>
                    <a:pt x="207798" y="254326"/>
                  </a:cubicBezTo>
                  <a:cubicBezTo>
                    <a:pt x="163579" y="280292"/>
                    <a:pt x="103782" y="263875"/>
                    <a:pt x="71958" y="239585"/>
                  </a:cubicBezTo>
                  <a:cubicBezTo>
                    <a:pt x="-28708" y="162692"/>
                    <a:pt x="79160" y="24989"/>
                    <a:pt x="84520" y="531"/>
                  </a:cubicBezTo>
                  <a:cubicBezTo>
                    <a:pt x="48173" y="-3657"/>
                    <a:pt x="41473" y="17451"/>
                    <a:pt x="29916" y="45092"/>
                  </a:cubicBezTo>
                  <a:cubicBezTo>
                    <a:pt x="-6263" y="130360"/>
                    <a:pt x="-21338" y="212949"/>
                    <a:pt x="53366" y="273256"/>
                  </a:cubicBezTo>
                  <a:cubicBezTo>
                    <a:pt x="190881" y="384323"/>
                    <a:pt x="302769" y="207755"/>
                    <a:pt x="260727" y="145437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="" xmlns:a16="http://schemas.microsoft.com/office/drawing/2014/main" id="{578DFA49-0383-4D70-85CE-D2BB3B78D968}"/>
                </a:ext>
              </a:extLst>
            </p:cNvPr>
            <p:cNvSpPr/>
            <p:nvPr/>
          </p:nvSpPr>
          <p:spPr>
            <a:xfrm>
              <a:off x="12474902" y="1115761"/>
              <a:ext cx="30775" cy="618154"/>
            </a:xfrm>
            <a:custGeom>
              <a:avLst/>
              <a:gdLst>
                <a:gd name="connsiteX0" fmla="*/ 22227 w 30775"/>
                <a:gd name="connsiteY0" fmla="*/ 618155 h 618154"/>
                <a:gd name="connsiteX1" fmla="*/ 27252 w 30775"/>
                <a:gd name="connsiteY1" fmla="*/ 485478 h 618154"/>
                <a:gd name="connsiteX2" fmla="*/ 19379 w 30775"/>
                <a:gd name="connsiteY2" fmla="*/ 0 h 618154"/>
                <a:gd name="connsiteX3" fmla="*/ 2295 w 30775"/>
                <a:gd name="connsiteY3" fmla="*/ 56455 h 618154"/>
                <a:gd name="connsiteX4" fmla="*/ 9999 w 30775"/>
                <a:gd name="connsiteY4" fmla="*/ 131504 h 618154"/>
                <a:gd name="connsiteX5" fmla="*/ 16364 w 30775"/>
                <a:gd name="connsiteY5" fmla="*/ 289812 h 618154"/>
                <a:gd name="connsiteX6" fmla="*/ 22227 w 30775"/>
                <a:gd name="connsiteY6" fmla="*/ 618155 h 6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75" h="618154">
                  <a:moveTo>
                    <a:pt x="22227" y="618155"/>
                  </a:moveTo>
                  <a:cubicBezTo>
                    <a:pt x="39144" y="609109"/>
                    <a:pt x="25409" y="565721"/>
                    <a:pt x="27252" y="485478"/>
                  </a:cubicBezTo>
                  <a:cubicBezTo>
                    <a:pt x="28927" y="404900"/>
                    <a:pt x="30602" y="60475"/>
                    <a:pt x="19379" y="0"/>
                  </a:cubicBezTo>
                  <a:cubicBezTo>
                    <a:pt x="-5913" y="8711"/>
                    <a:pt x="-50" y="23453"/>
                    <a:pt x="2295" y="56455"/>
                  </a:cubicBezTo>
                  <a:cubicBezTo>
                    <a:pt x="4304" y="85939"/>
                    <a:pt x="8157" y="103193"/>
                    <a:pt x="9999" y="131504"/>
                  </a:cubicBezTo>
                  <a:cubicBezTo>
                    <a:pt x="13684" y="185111"/>
                    <a:pt x="15359" y="232520"/>
                    <a:pt x="16364" y="289812"/>
                  </a:cubicBezTo>
                  <a:cubicBezTo>
                    <a:pt x="17537" y="348613"/>
                    <a:pt x="4639" y="584483"/>
                    <a:pt x="22227" y="618155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="" xmlns:a16="http://schemas.microsoft.com/office/drawing/2014/main" id="{1C798524-2A6A-42FC-A4EE-42B6BE13C389}"/>
                </a:ext>
              </a:extLst>
            </p:cNvPr>
            <p:cNvSpPr/>
            <p:nvPr/>
          </p:nvSpPr>
          <p:spPr>
            <a:xfrm>
              <a:off x="14295389" y="1627540"/>
              <a:ext cx="40965" cy="442759"/>
            </a:xfrm>
            <a:custGeom>
              <a:avLst/>
              <a:gdLst>
                <a:gd name="connsiteX0" fmla="*/ 10206 w 40965"/>
                <a:gd name="connsiteY0" fmla="*/ 0 h 442759"/>
                <a:gd name="connsiteX1" fmla="*/ 20088 w 40965"/>
                <a:gd name="connsiteY1" fmla="*/ 217611 h 442759"/>
                <a:gd name="connsiteX2" fmla="*/ 33153 w 40965"/>
                <a:gd name="connsiteY2" fmla="*/ 442760 h 442759"/>
                <a:gd name="connsiteX3" fmla="*/ 33153 w 40965"/>
                <a:gd name="connsiteY3" fmla="*/ 214428 h 442759"/>
                <a:gd name="connsiteX4" fmla="*/ 20423 w 40965"/>
                <a:gd name="connsiteY4" fmla="*/ 101853 h 442759"/>
                <a:gd name="connsiteX5" fmla="*/ 10206 w 40965"/>
                <a:gd name="connsiteY5" fmla="*/ 0 h 44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965" h="442759">
                  <a:moveTo>
                    <a:pt x="10206" y="0"/>
                  </a:moveTo>
                  <a:cubicBezTo>
                    <a:pt x="-15254" y="36185"/>
                    <a:pt x="14225" y="166684"/>
                    <a:pt x="20088" y="217611"/>
                  </a:cubicBezTo>
                  <a:cubicBezTo>
                    <a:pt x="28295" y="289477"/>
                    <a:pt x="22600" y="385802"/>
                    <a:pt x="33153" y="442760"/>
                  </a:cubicBezTo>
                  <a:cubicBezTo>
                    <a:pt x="49400" y="419474"/>
                    <a:pt x="35665" y="253963"/>
                    <a:pt x="33153" y="214428"/>
                  </a:cubicBezTo>
                  <a:cubicBezTo>
                    <a:pt x="30640" y="174390"/>
                    <a:pt x="21930" y="143734"/>
                    <a:pt x="20423" y="101853"/>
                  </a:cubicBezTo>
                  <a:cubicBezTo>
                    <a:pt x="19083" y="66004"/>
                    <a:pt x="27458" y="18260"/>
                    <a:pt x="10206" y="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="" xmlns:a16="http://schemas.microsoft.com/office/drawing/2014/main" id="{23FEA9DD-1FB9-4FFB-8D71-A1CC8F72521C}"/>
                </a:ext>
              </a:extLst>
            </p:cNvPr>
            <p:cNvSpPr/>
            <p:nvPr/>
          </p:nvSpPr>
          <p:spPr>
            <a:xfrm>
              <a:off x="12555101" y="1889544"/>
              <a:ext cx="42487" cy="476431"/>
            </a:xfrm>
            <a:custGeom>
              <a:avLst/>
              <a:gdLst>
                <a:gd name="connsiteX0" fmla="*/ 2326 w 42487"/>
                <a:gd name="connsiteY0" fmla="*/ 476431 h 476431"/>
                <a:gd name="connsiteX1" fmla="*/ 9864 w 42487"/>
                <a:gd name="connsiteY1" fmla="*/ 456831 h 476431"/>
                <a:gd name="connsiteX2" fmla="*/ 9361 w 42487"/>
                <a:gd name="connsiteY2" fmla="*/ 426845 h 476431"/>
                <a:gd name="connsiteX3" fmla="*/ 41186 w 42487"/>
                <a:gd name="connsiteY3" fmla="*/ 0 h 476431"/>
                <a:gd name="connsiteX4" fmla="*/ 2326 w 42487"/>
                <a:gd name="connsiteY4" fmla="*/ 476431 h 47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87" h="476431">
                  <a:moveTo>
                    <a:pt x="2326" y="476431"/>
                  </a:moveTo>
                  <a:cubicBezTo>
                    <a:pt x="10701" y="467050"/>
                    <a:pt x="7854" y="477269"/>
                    <a:pt x="9864" y="456831"/>
                  </a:cubicBezTo>
                  <a:cubicBezTo>
                    <a:pt x="10031" y="455491"/>
                    <a:pt x="9361" y="430698"/>
                    <a:pt x="9361" y="426845"/>
                  </a:cubicBezTo>
                  <a:cubicBezTo>
                    <a:pt x="9194" y="348780"/>
                    <a:pt x="50230" y="19768"/>
                    <a:pt x="41186" y="0"/>
                  </a:cubicBezTo>
                  <a:cubicBezTo>
                    <a:pt x="16563" y="49921"/>
                    <a:pt x="-7724" y="445440"/>
                    <a:pt x="2326" y="476431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="" xmlns:a16="http://schemas.microsoft.com/office/drawing/2014/main" id="{923EC283-E8B7-4C4A-BFD7-7B8034B33005}"/>
                </a:ext>
              </a:extLst>
            </p:cNvPr>
            <p:cNvSpPr/>
            <p:nvPr/>
          </p:nvSpPr>
          <p:spPr>
            <a:xfrm>
              <a:off x="12978515" y="1518148"/>
              <a:ext cx="165487" cy="189466"/>
            </a:xfrm>
            <a:custGeom>
              <a:avLst/>
              <a:gdLst>
                <a:gd name="connsiteX0" fmla="*/ 0 w 165487"/>
                <a:gd name="connsiteY0" fmla="*/ 189467 h 189466"/>
                <a:gd name="connsiteX1" fmla="*/ 82409 w 165487"/>
                <a:gd name="connsiteY1" fmla="*/ 97498 h 189466"/>
                <a:gd name="connsiteX2" fmla="*/ 165487 w 165487"/>
                <a:gd name="connsiteY2" fmla="*/ 0 h 189466"/>
                <a:gd name="connsiteX3" fmla="*/ 122608 w 165487"/>
                <a:gd name="connsiteY3" fmla="*/ 40038 h 189466"/>
                <a:gd name="connsiteX4" fmla="*/ 0 w 165487"/>
                <a:gd name="connsiteY4" fmla="*/ 189467 h 18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87" h="189466">
                  <a:moveTo>
                    <a:pt x="0" y="189467"/>
                  </a:moveTo>
                  <a:cubicBezTo>
                    <a:pt x="31154" y="178913"/>
                    <a:pt x="21607" y="162999"/>
                    <a:pt x="82409" y="97498"/>
                  </a:cubicBezTo>
                  <a:cubicBezTo>
                    <a:pt x="125120" y="51262"/>
                    <a:pt x="161802" y="30489"/>
                    <a:pt x="165487" y="0"/>
                  </a:cubicBezTo>
                  <a:cubicBezTo>
                    <a:pt x="137180" y="8879"/>
                    <a:pt x="142038" y="17590"/>
                    <a:pt x="122608" y="40038"/>
                  </a:cubicBezTo>
                  <a:cubicBezTo>
                    <a:pt x="88606" y="79405"/>
                    <a:pt x="13735" y="150434"/>
                    <a:pt x="0" y="189467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="" xmlns:a16="http://schemas.microsoft.com/office/drawing/2014/main" id="{BEB76AED-3C24-4F50-A473-B13E4024C2B6}"/>
                </a:ext>
              </a:extLst>
            </p:cNvPr>
            <p:cNvSpPr/>
            <p:nvPr/>
          </p:nvSpPr>
          <p:spPr>
            <a:xfrm>
              <a:off x="12996605" y="1604924"/>
              <a:ext cx="127325" cy="159480"/>
            </a:xfrm>
            <a:custGeom>
              <a:avLst/>
              <a:gdLst>
                <a:gd name="connsiteX0" fmla="*/ 0 w 127325"/>
                <a:gd name="connsiteY0" fmla="*/ 159481 h 159480"/>
                <a:gd name="connsiteX1" fmla="*/ 104853 w 127325"/>
                <a:gd name="connsiteY1" fmla="*/ 43556 h 159480"/>
                <a:gd name="connsiteX2" fmla="*/ 123278 w 127325"/>
                <a:gd name="connsiteY2" fmla="*/ 0 h 159480"/>
                <a:gd name="connsiteX3" fmla="*/ 62141 w 127325"/>
                <a:gd name="connsiteY3" fmla="*/ 76390 h 159480"/>
                <a:gd name="connsiteX4" fmla="*/ 0 w 127325"/>
                <a:gd name="connsiteY4" fmla="*/ 159481 h 15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25" h="159480">
                  <a:moveTo>
                    <a:pt x="0" y="159481"/>
                  </a:moveTo>
                  <a:lnTo>
                    <a:pt x="104853" y="43556"/>
                  </a:lnTo>
                  <a:cubicBezTo>
                    <a:pt x="119425" y="26971"/>
                    <a:pt x="134835" y="19433"/>
                    <a:pt x="123278" y="0"/>
                  </a:cubicBezTo>
                  <a:lnTo>
                    <a:pt x="62141" y="76390"/>
                  </a:lnTo>
                  <a:cubicBezTo>
                    <a:pt x="46732" y="93980"/>
                    <a:pt x="4857" y="136865"/>
                    <a:pt x="0" y="159481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="" xmlns:a16="http://schemas.microsoft.com/office/drawing/2014/main" id="{E3748CC6-3D3E-408F-92E5-2C43E5F3FA48}"/>
                </a:ext>
              </a:extLst>
            </p:cNvPr>
            <p:cNvSpPr/>
            <p:nvPr/>
          </p:nvSpPr>
          <p:spPr>
            <a:xfrm>
              <a:off x="14270895" y="1909646"/>
              <a:ext cx="27397" cy="156130"/>
            </a:xfrm>
            <a:custGeom>
              <a:avLst/>
              <a:gdLst>
                <a:gd name="connsiteX0" fmla="*/ 2205 w 27397"/>
                <a:gd name="connsiteY0" fmla="*/ 0 h 156130"/>
                <a:gd name="connsiteX1" fmla="*/ 24650 w 27397"/>
                <a:gd name="connsiteY1" fmla="*/ 156130 h 156130"/>
                <a:gd name="connsiteX2" fmla="*/ 2205 w 27397"/>
                <a:gd name="connsiteY2" fmla="*/ 0 h 15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97" h="156130">
                  <a:moveTo>
                    <a:pt x="2205" y="0"/>
                  </a:moveTo>
                  <a:cubicBezTo>
                    <a:pt x="-6505" y="26636"/>
                    <a:pt x="12590" y="132175"/>
                    <a:pt x="24650" y="156130"/>
                  </a:cubicBezTo>
                  <a:cubicBezTo>
                    <a:pt x="36542" y="132677"/>
                    <a:pt x="6225" y="6701"/>
                    <a:pt x="2205" y="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="" xmlns:a16="http://schemas.microsoft.com/office/drawing/2014/main" id="{B94A16A1-9DB8-45B7-8C1A-D4B748FCE4AE}"/>
                </a:ext>
              </a:extLst>
            </p:cNvPr>
            <p:cNvSpPr/>
            <p:nvPr/>
          </p:nvSpPr>
          <p:spPr>
            <a:xfrm>
              <a:off x="13371463" y="2604358"/>
              <a:ext cx="101670" cy="118270"/>
            </a:xfrm>
            <a:custGeom>
              <a:avLst/>
              <a:gdLst>
                <a:gd name="connsiteX0" fmla="*/ 0 w 101670"/>
                <a:gd name="connsiteY0" fmla="*/ 118270 h 118270"/>
                <a:gd name="connsiteX1" fmla="*/ 101671 w 101670"/>
                <a:gd name="connsiteY1" fmla="*/ 0 h 118270"/>
                <a:gd name="connsiteX2" fmla="*/ 0 w 101670"/>
                <a:gd name="connsiteY2" fmla="*/ 118270 h 11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70" h="118270">
                  <a:moveTo>
                    <a:pt x="0" y="118270"/>
                  </a:moveTo>
                  <a:cubicBezTo>
                    <a:pt x="20267" y="108219"/>
                    <a:pt x="95976" y="22113"/>
                    <a:pt x="101671" y="0"/>
                  </a:cubicBezTo>
                  <a:cubicBezTo>
                    <a:pt x="77719" y="16250"/>
                    <a:pt x="9882" y="87446"/>
                    <a:pt x="0" y="11827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="" xmlns:a16="http://schemas.microsoft.com/office/drawing/2014/main" id="{271A9F27-B4EE-495E-8E0F-BB9284B1DAC8}"/>
                </a:ext>
              </a:extLst>
            </p:cNvPr>
            <p:cNvSpPr/>
            <p:nvPr/>
          </p:nvSpPr>
          <p:spPr>
            <a:xfrm>
              <a:off x="13243998" y="1503741"/>
              <a:ext cx="86763" cy="104533"/>
            </a:xfrm>
            <a:custGeom>
              <a:avLst/>
              <a:gdLst>
                <a:gd name="connsiteX0" fmla="*/ 0 w 86763"/>
                <a:gd name="connsiteY0" fmla="*/ 104533 h 104533"/>
                <a:gd name="connsiteX1" fmla="*/ 86763 w 86763"/>
                <a:gd name="connsiteY1" fmla="*/ 6533 h 104533"/>
                <a:gd name="connsiteX2" fmla="*/ 59126 w 86763"/>
                <a:gd name="connsiteY2" fmla="*/ 0 h 104533"/>
                <a:gd name="connsiteX3" fmla="*/ 0 w 86763"/>
                <a:gd name="connsiteY3" fmla="*/ 104533 h 10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63" h="104533">
                  <a:moveTo>
                    <a:pt x="0" y="104533"/>
                  </a:moveTo>
                  <a:cubicBezTo>
                    <a:pt x="18425" y="100345"/>
                    <a:pt x="80064" y="26301"/>
                    <a:pt x="86763" y="6533"/>
                  </a:cubicBezTo>
                  <a:cubicBezTo>
                    <a:pt x="70181" y="-2513"/>
                    <a:pt x="84586" y="1675"/>
                    <a:pt x="59126" y="0"/>
                  </a:cubicBezTo>
                  <a:cubicBezTo>
                    <a:pt x="80901" y="40708"/>
                    <a:pt x="25795" y="48414"/>
                    <a:pt x="0" y="104533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="" xmlns:a16="http://schemas.microsoft.com/office/drawing/2014/main" id="{083FA252-68BE-4978-9207-EF8BAAAE0DB5}"/>
                </a:ext>
              </a:extLst>
            </p:cNvPr>
            <p:cNvSpPr/>
            <p:nvPr/>
          </p:nvSpPr>
          <p:spPr>
            <a:xfrm>
              <a:off x="12601627" y="1322148"/>
              <a:ext cx="17116" cy="118940"/>
            </a:xfrm>
            <a:custGeom>
              <a:avLst/>
              <a:gdLst>
                <a:gd name="connsiteX0" fmla="*/ 8394 w 17116"/>
                <a:gd name="connsiteY0" fmla="*/ 118940 h 118940"/>
                <a:gd name="connsiteX1" fmla="*/ 15261 w 17116"/>
                <a:gd name="connsiteY1" fmla="*/ 60810 h 118940"/>
                <a:gd name="connsiteX2" fmla="*/ 17104 w 17116"/>
                <a:gd name="connsiteY2" fmla="*/ 30154 h 118940"/>
                <a:gd name="connsiteX3" fmla="*/ 16099 w 17116"/>
                <a:gd name="connsiteY3" fmla="*/ 16082 h 118940"/>
                <a:gd name="connsiteX4" fmla="*/ 9399 w 17116"/>
                <a:gd name="connsiteY4" fmla="*/ 0 h 118940"/>
                <a:gd name="connsiteX5" fmla="*/ 8394 w 17116"/>
                <a:gd name="connsiteY5" fmla="*/ 118940 h 11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16" h="118940">
                  <a:moveTo>
                    <a:pt x="8394" y="118940"/>
                  </a:moveTo>
                  <a:cubicBezTo>
                    <a:pt x="15931" y="105204"/>
                    <a:pt x="13754" y="83761"/>
                    <a:pt x="15261" y="60810"/>
                  </a:cubicBezTo>
                  <a:cubicBezTo>
                    <a:pt x="15764" y="51932"/>
                    <a:pt x="17271" y="38697"/>
                    <a:pt x="17104" y="30154"/>
                  </a:cubicBezTo>
                  <a:cubicBezTo>
                    <a:pt x="16936" y="27139"/>
                    <a:pt x="16601" y="18595"/>
                    <a:pt x="16099" y="16082"/>
                  </a:cubicBezTo>
                  <a:cubicBezTo>
                    <a:pt x="13754" y="3015"/>
                    <a:pt x="12916" y="6198"/>
                    <a:pt x="9399" y="0"/>
                  </a:cubicBezTo>
                  <a:cubicBezTo>
                    <a:pt x="6049" y="30154"/>
                    <a:pt x="-9361" y="93980"/>
                    <a:pt x="8394" y="11894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="" xmlns:a16="http://schemas.microsoft.com/office/drawing/2014/main" id="{01F07AFF-40A6-49C6-B940-1C09D402D5A1}"/>
                </a:ext>
              </a:extLst>
            </p:cNvPr>
            <p:cNvSpPr/>
            <p:nvPr/>
          </p:nvSpPr>
          <p:spPr>
            <a:xfrm>
              <a:off x="12632640" y="1371399"/>
              <a:ext cx="28803" cy="56622"/>
            </a:xfrm>
            <a:custGeom>
              <a:avLst/>
              <a:gdLst>
                <a:gd name="connsiteX0" fmla="*/ 7531 w 28803"/>
                <a:gd name="connsiteY0" fmla="*/ 56622 h 56622"/>
                <a:gd name="connsiteX1" fmla="*/ 28803 w 28803"/>
                <a:gd name="connsiteY1" fmla="*/ 0 h 56622"/>
                <a:gd name="connsiteX2" fmla="*/ 329 w 28803"/>
                <a:gd name="connsiteY2" fmla="*/ 34509 h 56622"/>
                <a:gd name="connsiteX3" fmla="*/ 7531 w 28803"/>
                <a:gd name="connsiteY3" fmla="*/ 56622 h 5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03" h="56622">
                  <a:moveTo>
                    <a:pt x="7531" y="56622"/>
                  </a:moveTo>
                  <a:lnTo>
                    <a:pt x="28803" y="0"/>
                  </a:lnTo>
                  <a:cubicBezTo>
                    <a:pt x="16911" y="2345"/>
                    <a:pt x="1334" y="4356"/>
                    <a:pt x="329" y="34509"/>
                  </a:cubicBezTo>
                  <a:cubicBezTo>
                    <a:pt x="-676" y="70694"/>
                    <a:pt x="329" y="45901"/>
                    <a:pt x="7531" y="56622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="" xmlns:a16="http://schemas.microsoft.com/office/drawing/2014/main" id="{A9B410E9-DEF2-4462-9849-6289E0F6B284}"/>
                </a:ext>
              </a:extLst>
            </p:cNvPr>
            <p:cNvSpPr/>
            <p:nvPr/>
          </p:nvSpPr>
          <p:spPr>
            <a:xfrm>
              <a:off x="13253713" y="1616818"/>
              <a:ext cx="27422" cy="48078"/>
            </a:xfrm>
            <a:custGeom>
              <a:avLst/>
              <a:gdLst>
                <a:gd name="connsiteX0" fmla="*/ 0 w 27422"/>
                <a:gd name="connsiteY0" fmla="*/ 48079 h 48078"/>
                <a:gd name="connsiteX1" fmla="*/ 23785 w 27422"/>
                <a:gd name="connsiteY1" fmla="*/ 33839 h 48078"/>
                <a:gd name="connsiteX2" fmla="*/ 18425 w 27422"/>
                <a:gd name="connsiteY2" fmla="*/ 0 h 48078"/>
                <a:gd name="connsiteX3" fmla="*/ 0 w 27422"/>
                <a:gd name="connsiteY3" fmla="*/ 48079 h 4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22" h="48078">
                  <a:moveTo>
                    <a:pt x="0" y="48079"/>
                  </a:moveTo>
                  <a:cubicBezTo>
                    <a:pt x="13400" y="46906"/>
                    <a:pt x="16917" y="49754"/>
                    <a:pt x="23785" y="33839"/>
                  </a:cubicBezTo>
                  <a:cubicBezTo>
                    <a:pt x="34337" y="9549"/>
                    <a:pt x="18592" y="168"/>
                    <a:pt x="18425" y="0"/>
                  </a:cubicBezTo>
                  <a:lnTo>
                    <a:pt x="0" y="48079"/>
                  </a:ln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="" xmlns:a16="http://schemas.microsoft.com/office/drawing/2014/main" id="{8A5F38C9-45AD-4DB8-8719-9BAC043F978E}"/>
                </a:ext>
              </a:extLst>
            </p:cNvPr>
            <p:cNvSpPr/>
            <p:nvPr/>
          </p:nvSpPr>
          <p:spPr>
            <a:xfrm>
              <a:off x="12612366" y="2243014"/>
              <a:ext cx="24789" cy="38529"/>
            </a:xfrm>
            <a:custGeom>
              <a:avLst/>
              <a:gdLst>
                <a:gd name="connsiteX0" fmla="*/ 0 w 24789"/>
                <a:gd name="connsiteY0" fmla="*/ 38530 h 38529"/>
                <a:gd name="connsiteX1" fmla="*/ 24790 w 24789"/>
                <a:gd name="connsiteY1" fmla="*/ 29819 h 38529"/>
                <a:gd name="connsiteX2" fmla="*/ 7705 w 24789"/>
                <a:gd name="connsiteY2" fmla="*/ 0 h 38529"/>
                <a:gd name="connsiteX3" fmla="*/ 0 w 24789"/>
                <a:gd name="connsiteY3" fmla="*/ 38530 h 3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89" h="38529">
                  <a:moveTo>
                    <a:pt x="0" y="38530"/>
                  </a:moveTo>
                  <a:lnTo>
                    <a:pt x="24790" y="29819"/>
                  </a:lnTo>
                  <a:cubicBezTo>
                    <a:pt x="5192" y="8209"/>
                    <a:pt x="18927" y="32499"/>
                    <a:pt x="7705" y="0"/>
                  </a:cubicBezTo>
                  <a:lnTo>
                    <a:pt x="0" y="38530"/>
                  </a:ln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="" xmlns:a16="http://schemas.microsoft.com/office/drawing/2014/main" id="{F6183297-DCAD-42FD-8776-8F2453148D0D}"/>
                </a:ext>
              </a:extLst>
            </p:cNvPr>
            <p:cNvSpPr/>
            <p:nvPr/>
          </p:nvSpPr>
          <p:spPr>
            <a:xfrm>
              <a:off x="14092370" y="1067992"/>
              <a:ext cx="19597" cy="21133"/>
            </a:xfrm>
            <a:custGeom>
              <a:avLst/>
              <a:gdLst>
                <a:gd name="connsiteX0" fmla="*/ 0 w 19597"/>
                <a:gd name="connsiteY0" fmla="*/ 21134 h 21133"/>
                <a:gd name="connsiteX1" fmla="*/ 19597 w 19597"/>
                <a:gd name="connsiteY1" fmla="*/ 1701 h 21133"/>
                <a:gd name="connsiteX2" fmla="*/ 0 w 19597"/>
                <a:gd name="connsiteY2" fmla="*/ 21134 h 21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97" h="21133">
                  <a:moveTo>
                    <a:pt x="0" y="21134"/>
                  </a:moveTo>
                  <a:cubicBezTo>
                    <a:pt x="15745" y="12758"/>
                    <a:pt x="12897" y="29845"/>
                    <a:pt x="19597" y="1701"/>
                  </a:cubicBezTo>
                  <a:cubicBezTo>
                    <a:pt x="-7035" y="1701"/>
                    <a:pt x="5192" y="-8518"/>
                    <a:pt x="0" y="21134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="" xmlns:a16="http://schemas.microsoft.com/office/drawing/2014/main" id="{5250B087-4B1B-42AD-8EBE-12D060198725}"/>
                </a:ext>
              </a:extLst>
            </p:cNvPr>
            <p:cNvSpPr/>
            <p:nvPr/>
          </p:nvSpPr>
          <p:spPr>
            <a:xfrm>
              <a:off x="14168603" y="1040377"/>
              <a:ext cx="19743" cy="18259"/>
            </a:xfrm>
            <a:custGeom>
              <a:avLst/>
              <a:gdLst>
                <a:gd name="connsiteX0" fmla="*/ 19744 w 19743"/>
                <a:gd name="connsiteY0" fmla="*/ 18260 h 18259"/>
                <a:gd name="connsiteX1" fmla="*/ 2994 w 19743"/>
                <a:gd name="connsiteY1" fmla="*/ 0 h 18259"/>
                <a:gd name="connsiteX2" fmla="*/ 19744 w 19743"/>
                <a:gd name="connsiteY2" fmla="*/ 18260 h 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43" h="18259">
                  <a:moveTo>
                    <a:pt x="19744" y="18260"/>
                  </a:moveTo>
                  <a:cubicBezTo>
                    <a:pt x="14384" y="2178"/>
                    <a:pt x="19911" y="4858"/>
                    <a:pt x="2994" y="0"/>
                  </a:cubicBezTo>
                  <a:cubicBezTo>
                    <a:pt x="4669" y="25966"/>
                    <a:pt x="-12248" y="15244"/>
                    <a:pt x="19744" y="1826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="" xmlns:a16="http://schemas.microsoft.com/office/drawing/2014/main" id="{4EABF120-ECFB-413E-B638-B41566F4B832}"/>
                </a:ext>
              </a:extLst>
            </p:cNvPr>
            <p:cNvSpPr/>
            <p:nvPr/>
          </p:nvSpPr>
          <p:spPr>
            <a:xfrm>
              <a:off x="14229375" y="2173906"/>
              <a:ext cx="8204" cy="19207"/>
            </a:xfrm>
            <a:custGeom>
              <a:avLst/>
              <a:gdLst>
                <a:gd name="connsiteX0" fmla="*/ 8 w 8204"/>
                <a:gd name="connsiteY0" fmla="*/ 6790 h 19207"/>
                <a:gd name="connsiteX1" fmla="*/ 8048 w 8204"/>
                <a:gd name="connsiteY1" fmla="*/ 8130 h 19207"/>
                <a:gd name="connsiteX2" fmla="*/ 8 w 8204"/>
                <a:gd name="connsiteY2" fmla="*/ 6790 h 1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4" h="19207">
                  <a:moveTo>
                    <a:pt x="8" y="6790"/>
                  </a:moveTo>
                  <a:cubicBezTo>
                    <a:pt x="678" y="29405"/>
                    <a:pt x="6373" y="15668"/>
                    <a:pt x="8048" y="8130"/>
                  </a:cubicBezTo>
                  <a:cubicBezTo>
                    <a:pt x="9556" y="1262"/>
                    <a:pt x="-327" y="-5439"/>
                    <a:pt x="8" y="679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923181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=""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=""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=""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=""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=""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=""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=""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=""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=""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=""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=""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=""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=""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=""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=""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02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=""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分享心得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=""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=""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=""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=""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=""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=""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=""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=""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=""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=""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=""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=""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=""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=""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=""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=""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=""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=""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=""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=""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=""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=""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=""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=""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=""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=""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=""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=""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=""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=""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=""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=""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=""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=""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=""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=""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=""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=""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=""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=""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=""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=""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=""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=""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=""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=""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=""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=""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=""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=""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=""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=""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=""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=""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=""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=""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=""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=""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=""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=""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=""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=""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54272985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BE80BFF-A99D-4655-BCB2-2FF8FFDD5BD9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9" name="组合 18">
              <a:extLst>
                <a:ext uri="{FF2B5EF4-FFF2-40B4-BE49-F238E27FC236}">
                  <a16:creationId xmlns="" xmlns:a16="http://schemas.microsoft.com/office/drawing/2014/main" id="{45839BDB-913F-4E36-A380-BA99C26E6A98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20" name="iconfont-10357-5072058">
                <a:extLst>
                  <a:ext uri="{FF2B5EF4-FFF2-40B4-BE49-F238E27FC236}">
                    <a16:creationId xmlns="" xmlns:a16="http://schemas.microsoft.com/office/drawing/2014/main" id="{11832902-255E-44F4-BFFD-62A49D594F6A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extBox 6">
                <a:extLst>
                  <a:ext uri="{FF2B5EF4-FFF2-40B4-BE49-F238E27FC236}">
                    <a16:creationId xmlns="" xmlns:a16="http://schemas.microsoft.com/office/drawing/2014/main" id="{9BFCB810-F16F-43FD-B08F-4690181EA9D1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30" name="文本框 29">
              <a:extLst>
                <a:ext uri="{FF2B5EF4-FFF2-40B4-BE49-F238E27FC236}">
                  <a16:creationId xmlns="" xmlns:a16="http://schemas.microsoft.com/office/drawing/2014/main" id="{7E2F4AC4-5EBF-4728-87DE-9393D1896843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AED61002-28F5-4D59-82A9-2C7214BF5564}"/>
              </a:ext>
            </a:extLst>
          </p:cNvPr>
          <p:cNvGrpSpPr/>
          <p:nvPr/>
        </p:nvGrpSpPr>
        <p:grpSpPr>
          <a:xfrm>
            <a:off x="3339469" y="1339219"/>
            <a:ext cx="2465062" cy="2465062"/>
            <a:chOff x="3339469" y="1491630"/>
            <a:chExt cx="2465062" cy="2465062"/>
          </a:xfrm>
        </p:grpSpPr>
        <p:sp>
          <p:nvSpPr>
            <p:cNvPr id="25" name="七角星 24"/>
            <p:cNvSpPr/>
            <p:nvPr/>
          </p:nvSpPr>
          <p:spPr>
            <a:xfrm>
              <a:off x="3339469" y="1491630"/>
              <a:ext cx="2465062" cy="2465062"/>
            </a:xfrm>
            <a:prstGeom prst="star7">
              <a:avLst>
                <a:gd name="adj" fmla="val 38518"/>
                <a:gd name="hf" fmla="val 102572"/>
                <a:gd name="vf" fmla="val 105210"/>
              </a:avLst>
            </a:prstGeom>
            <a:noFill/>
            <a:ln w="76200"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1" name="组合 30">
              <a:extLst>
                <a:ext uri="{FF2B5EF4-FFF2-40B4-BE49-F238E27FC236}">
                  <a16:creationId xmlns="" xmlns:a16="http://schemas.microsoft.com/office/drawing/2014/main" id="{7083ED51-E5F5-43A2-8B7E-6C6EE95EF83C}"/>
                </a:ext>
              </a:extLst>
            </p:cNvPr>
            <p:cNvGrpSpPr/>
            <p:nvPr/>
          </p:nvGrpSpPr>
          <p:grpSpPr>
            <a:xfrm>
              <a:off x="3711875" y="2139702"/>
              <a:ext cx="1720250" cy="1436899"/>
              <a:chOff x="933881" y="2876527"/>
              <a:chExt cx="1720250" cy="1436899"/>
            </a:xfrm>
          </p:grpSpPr>
          <p:sp>
            <p:nvSpPr>
              <p:cNvPr id="32" name="文本框 31">
                <a:extLst>
                  <a:ext uri="{FF2B5EF4-FFF2-40B4-BE49-F238E27FC236}">
                    <a16:creationId xmlns="" xmlns:a16="http://schemas.microsoft.com/office/drawing/2014/main" id="{01B88D83-DE36-4DF8-9EB2-535F73AC9726}"/>
                  </a:ext>
                </a:extLst>
              </p:cNvPr>
              <p:cNvSpPr txBox="1"/>
              <p:nvPr/>
            </p:nvSpPr>
            <p:spPr>
              <a:xfrm>
                <a:off x="969761" y="2876527"/>
                <a:ext cx="1684370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600" b="1" dirty="0"/>
                  <a:t>添加标题文本</a:t>
                </a: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="" xmlns:a16="http://schemas.microsoft.com/office/drawing/2014/main" id="{5BE37765-43FB-4801-936E-A770EFACDB47}"/>
                  </a:ext>
                </a:extLst>
              </p:cNvPr>
              <p:cNvSpPr txBox="1"/>
              <p:nvPr/>
            </p:nvSpPr>
            <p:spPr>
              <a:xfrm>
                <a:off x="933881" y="3139771"/>
                <a:ext cx="1720249" cy="11736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200" dirty="0"/>
                  <a:t>根据自己的需要添加适当的文字，此处添加详细文本描述，建议与标题相关尽量简洁... ...</a:t>
                </a:r>
              </a:p>
            </p:txBody>
          </p:sp>
        </p:grpSp>
      </p:grpSp>
      <p:grpSp>
        <p:nvGrpSpPr>
          <p:cNvPr id="34" name="组合 33">
            <a:extLst>
              <a:ext uri="{FF2B5EF4-FFF2-40B4-BE49-F238E27FC236}">
                <a16:creationId xmlns="" xmlns:a16="http://schemas.microsoft.com/office/drawing/2014/main" id="{A3A531EC-42DC-4950-9AEB-AFCFA4B9838D}"/>
              </a:ext>
            </a:extLst>
          </p:cNvPr>
          <p:cNvGrpSpPr/>
          <p:nvPr/>
        </p:nvGrpSpPr>
        <p:grpSpPr>
          <a:xfrm>
            <a:off x="1098549" y="1601569"/>
            <a:ext cx="1940362" cy="1940363"/>
            <a:chOff x="3339469" y="1491630"/>
            <a:chExt cx="2465062" cy="2465062"/>
          </a:xfrm>
        </p:grpSpPr>
        <p:sp>
          <p:nvSpPr>
            <p:cNvPr id="35" name="七角星 24">
              <a:extLst>
                <a:ext uri="{FF2B5EF4-FFF2-40B4-BE49-F238E27FC236}">
                  <a16:creationId xmlns="" xmlns:a16="http://schemas.microsoft.com/office/drawing/2014/main" id="{63E5262A-9928-4FAD-ADC9-0CB37C962A73}"/>
                </a:ext>
              </a:extLst>
            </p:cNvPr>
            <p:cNvSpPr/>
            <p:nvPr/>
          </p:nvSpPr>
          <p:spPr>
            <a:xfrm>
              <a:off x="3339469" y="1491630"/>
              <a:ext cx="2465062" cy="2465062"/>
            </a:xfrm>
            <a:prstGeom prst="star7">
              <a:avLst>
                <a:gd name="adj" fmla="val 38518"/>
                <a:gd name="hf" fmla="val 102572"/>
                <a:gd name="vf" fmla="val 105210"/>
              </a:avLst>
            </a:prstGeom>
            <a:noFill/>
            <a:ln w="762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cs typeface="+mn-ea"/>
                <a:sym typeface="+mn-lt"/>
              </a:endParaRPr>
            </a:p>
          </p:txBody>
        </p:sp>
        <p:grpSp>
          <p:nvGrpSpPr>
            <p:cNvPr id="36" name="组合 35">
              <a:extLst>
                <a:ext uri="{FF2B5EF4-FFF2-40B4-BE49-F238E27FC236}">
                  <a16:creationId xmlns="" xmlns:a16="http://schemas.microsoft.com/office/drawing/2014/main" id="{8E2583EF-7AD5-40E0-97CD-B8A8B99B1EBE}"/>
                </a:ext>
              </a:extLst>
            </p:cNvPr>
            <p:cNvGrpSpPr/>
            <p:nvPr/>
          </p:nvGrpSpPr>
          <p:grpSpPr>
            <a:xfrm>
              <a:off x="3711875" y="1992321"/>
              <a:ext cx="1720250" cy="1582555"/>
              <a:chOff x="933881" y="2729146"/>
              <a:chExt cx="1720250" cy="1582555"/>
            </a:xfrm>
          </p:grpSpPr>
          <p:sp>
            <p:nvSpPr>
              <p:cNvPr id="37" name="文本框 36">
                <a:extLst>
                  <a:ext uri="{FF2B5EF4-FFF2-40B4-BE49-F238E27FC236}">
                    <a16:creationId xmlns="" xmlns:a16="http://schemas.microsoft.com/office/drawing/2014/main" id="{A5893227-8BE5-42EB-B7EB-428677D46017}"/>
                  </a:ext>
                </a:extLst>
              </p:cNvPr>
              <p:cNvSpPr txBox="1"/>
              <p:nvPr/>
            </p:nvSpPr>
            <p:spPr>
              <a:xfrm>
                <a:off x="969761" y="2729146"/>
                <a:ext cx="1684370" cy="35190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200" b="1" dirty="0"/>
                  <a:t>添加标题</a:t>
                </a: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="" xmlns:a16="http://schemas.microsoft.com/office/drawing/2014/main" id="{68214792-CE03-4325-80D0-A24A7FD68DA3}"/>
                  </a:ext>
                </a:extLst>
              </p:cNvPr>
              <p:cNvSpPr txBox="1"/>
              <p:nvPr/>
            </p:nvSpPr>
            <p:spPr>
              <a:xfrm>
                <a:off x="933881" y="2992390"/>
                <a:ext cx="1720249" cy="13193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050" dirty="0"/>
                  <a:t>此处添加详细文本描述，文字内容建议与标题相关尽量简洁生动</a:t>
                </a:r>
                <a:r>
                  <a:rPr lang="en-US" altLang="zh-CN" sz="1050" dirty="0"/>
                  <a:t>……</a:t>
                </a:r>
              </a:p>
            </p:txBody>
          </p:sp>
        </p:grpSp>
      </p:grpSp>
      <p:grpSp>
        <p:nvGrpSpPr>
          <p:cNvPr id="39" name="组合 38">
            <a:extLst>
              <a:ext uri="{FF2B5EF4-FFF2-40B4-BE49-F238E27FC236}">
                <a16:creationId xmlns="" xmlns:a16="http://schemas.microsoft.com/office/drawing/2014/main" id="{C31F1558-08C9-49E1-9758-A759E5819E3A}"/>
              </a:ext>
            </a:extLst>
          </p:cNvPr>
          <p:cNvGrpSpPr/>
          <p:nvPr/>
        </p:nvGrpSpPr>
        <p:grpSpPr>
          <a:xfrm>
            <a:off x="6130993" y="1601569"/>
            <a:ext cx="1940362" cy="1940363"/>
            <a:chOff x="3339469" y="1491630"/>
            <a:chExt cx="2465062" cy="2465062"/>
          </a:xfrm>
        </p:grpSpPr>
        <p:sp>
          <p:nvSpPr>
            <p:cNvPr id="40" name="七角星 24">
              <a:extLst>
                <a:ext uri="{FF2B5EF4-FFF2-40B4-BE49-F238E27FC236}">
                  <a16:creationId xmlns="" xmlns:a16="http://schemas.microsoft.com/office/drawing/2014/main" id="{5367592B-512F-439A-81B7-39302CF6B88F}"/>
                </a:ext>
              </a:extLst>
            </p:cNvPr>
            <p:cNvSpPr/>
            <p:nvPr/>
          </p:nvSpPr>
          <p:spPr>
            <a:xfrm>
              <a:off x="3339469" y="1491630"/>
              <a:ext cx="2465062" cy="2465062"/>
            </a:xfrm>
            <a:prstGeom prst="star7">
              <a:avLst>
                <a:gd name="adj" fmla="val 38518"/>
                <a:gd name="hf" fmla="val 102572"/>
                <a:gd name="vf" fmla="val 105210"/>
              </a:avLst>
            </a:prstGeom>
            <a:noFill/>
            <a:ln w="762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cs typeface="+mn-ea"/>
                <a:sym typeface="+mn-lt"/>
              </a:endParaRPr>
            </a:p>
          </p:txBody>
        </p:sp>
        <p:grpSp>
          <p:nvGrpSpPr>
            <p:cNvPr id="41" name="组合 40">
              <a:extLst>
                <a:ext uri="{FF2B5EF4-FFF2-40B4-BE49-F238E27FC236}">
                  <a16:creationId xmlns="" xmlns:a16="http://schemas.microsoft.com/office/drawing/2014/main" id="{67B18AC1-C292-45A4-98D0-FC58BAF7E68C}"/>
                </a:ext>
              </a:extLst>
            </p:cNvPr>
            <p:cNvGrpSpPr/>
            <p:nvPr/>
          </p:nvGrpSpPr>
          <p:grpSpPr>
            <a:xfrm>
              <a:off x="3711875" y="1992321"/>
              <a:ext cx="1720250" cy="1582553"/>
              <a:chOff x="933881" y="2729146"/>
              <a:chExt cx="1720250" cy="1582553"/>
            </a:xfrm>
          </p:grpSpPr>
          <p:sp>
            <p:nvSpPr>
              <p:cNvPr id="42" name="文本框 41">
                <a:extLst>
                  <a:ext uri="{FF2B5EF4-FFF2-40B4-BE49-F238E27FC236}">
                    <a16:creationId xmlns="" xmlns:a16="http://schemas.microsoft.com/office/drawing/2014/main" id="{B497AF1B-0BE9-4AB0-A27C-02BF923971E9}"/>
                  </a:ext>
                </a:extLst>
              </p:cNvPr>
              <p:cNvSpPr txBox="1"/>
              <p:nvPr/>
            </p:nvSpPr>
            <p:spPr>
              <a:xfrm>
                <a:off x="969761" y="2729146"/>
                <a:ext cx="1684370" cy="35190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200" b="1" dirty="0"/>
                  <a:t>添加标题</a:t>
                </a:r>
              </a:p>
            </p:txBody>
          </p:sp>
          <p:sp>
            <p:nvSpPr>
              <p:cNvPr id="43" name="文本框 42">
                <a:extLst>
                  <a:ext uri="{FF2B5EF4-FFF2-40B4-BE49-F238E27FC236}">
                    <a16:creationId xmlns="" xmlns:a16="http://schemas.microsoft.com/office/drawing/2014/main" id="{394AA43C-E9CA-4C92-9298-014D8F880771}"/>
                  </a:ext>
                </a:extLst>
              </p:cNvPr>
              <p:cNvSpPr txBox="1"/>
              <p:nvPr/>
            </p:nvSpPr>
            <p:spPr>
              <a:xfrm>
                <a:off x="933881" y="2992389"/>
                <a:ext cx="1720249" cy="13193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050" dirty="0"/>
                  <a:t>此处添加详细文本描述，文字内容建议与标题相关尽量简洁生动</a:t>
                </a:r>
                <a:r>
                  <a:rPr lang="en-US" altLang="zh-CN" sz="1050" dirty="0"/>
                  <a:t>……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498971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第一PPT模板网-WWW.1PPT.COM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25145;"/>
</p:tagLst>
</file>

<file path=ppt/theme/theme1.xml><?xml version="1.0" encoding="utf-8"?>
<a:theme xmlns:a="http://schemas.openxmlformats.org/drawingml/2006/main" name="51PPT模板网   www.51pptmoban.com">
  <a:themeElements>
    <a:clrScheme name="自定义 23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F6E068"/>
      </a:accent1>
      <a:accent2>
        <a:srgbClr val="F6E068"/>
      </a:accent2>
      <a:accent3>
        <a:srgbClr val="F6E068"/>
      </a:accent3>
      <a:accent4>
        <a:srgbClr val="F6E068"/>
      </a:accent4>
      <a:accent5>
        <a:srgbClr val="F6E068"/>
      </a:accent5>
      <a:accent6>
        <a:srgbClr val="F6E068"/>
      </a:accent6>
      <a:hlink>
        <a:srgbClr val="696356"/>
      </a:hlink>
      <a:folHlink>
        <a:srgbClr val="BFBFBF"/>
      </a:folHlink>
    </a:clrScheme>
    <a:fontScheme name="o0sruksq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200" dirty="0" smtClean="0">
            <a:solidFill>
              <a:schemeClr val="tx1">
                <a:lumMod val="75000"/>
                <a:lumOff val="25000"/>
              </a:schemeClr>
            </a:solidFill>
            <a:latin typeface="微软雅黑" panose="020B0503020204020204" pitchFamily="34" charset="-122"/>
            <a:ea typeface="微软雅黑" panose="020B0503020204020204" pitchFamily="34" charset="-122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3256</TotalTime>
  <Words>1864</Words>
  <Application>Microsoft Office PowerPoint</Application>
  <PresentationFormat>全屏显示(16:9)</PresentationFormat>
  <Paragraphs>225</Paragraphs>
  <Slides>24</Slides>
  <Notes>10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24</vt:i4>
      </vt:variant>
    </vt:vector>
  </HeadingPairs>
  <TitlesOfParts>
    <vt:vector size="37" baseType="lpstr">
      <vt:lpstr>Copperplate Gothic Bold</vt:lpstr>
      <vt:lpstr>CP Font</vt:lpstr>
      <vt:lpstr>Meiryo</vt:lpstr>
      <vt:lpstr>阿里巴巴普惠体 2.0 55 Regular</vt:lpstr>
      <vt:lpstr>胡晓波骚包体</vt:lpstr>
      <vt:lpstr>宋体</vt:lpstr>
      <vt:lpstr>微软雅黑</vt:lpstr>
      <vt:lpstr>Arial</vt:lpstr>
      <vt:lpstr>Calibri</vt:lpstr>
      <vt:lpstr>Calibri Light</vt:lpstr>
      <vt:lpstr>Wingdings</vt:lpstr>
      <vt:lpstr>51PPT模板网   www.51pptmoban.com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keywords/>
  <dc:description/>
  <cp:lastModifiedBy>kan</cp:lastModifiedBy>
  <cp:revision>414</cp:revision>
  <dcterms:created xsi:type="dcterms:W3CDTF">2015-12-11T17:46:17Z</dcterms:created>
  <dcterms:modified xsi:type="dcterms:W3CDTF">2023-02-23T01:11:58Z</dcterms:modified>
</cp:coreProperties>
</file>