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94" r:id="rId4"/>
    <p:sldId id="295" r:id="rId5"/>
    <p:sldId id="275" r:id="rId6"/>
    <p:sldId id="274" r:id="rId7"/>
    <p:sldId id="263" r:id="rId8"/>
    <p:sldId id="262" r:id="rId9"/>
    <p:sldId id="296" r:id="rId10"/>
    <p:sldId id="264" r:id="rId11"/>
    <p:sldId id="266" r:id="rId12"/>
    <p:sldId id="267" r:id="rId13"/>
    <p:sldId id="268" r:id="rId14"/>
    <p:sldId id="297" r:id="rId15"/>
    <p:sldId id="269" r:id="rId16"/>
    <p:sldId id="271" r:id="rId17"/>
    <p:sldId id="273" r:id="rId18"/>
    <p:sldId id="276" r:id="rId19"/>
    <p:sldId id="298" r:id="rId20"/>
    <p:sldId id="277" r:id="rId21"/>
    <p:sldId id="280" r:id="rId22"/>
    <p:sldId id="281" r:id="rId23"/>
    <p:sldId id="282" r:id="rId24"/>
    <p:sldId id="299" r:id="rId25"/>
    <p:sldId id="284" r:id="rId26"/>
    <p:sldId id="285" r:id="rId27"/>
    <p:sldId id="286" r:id="rId28"/>
    <p:sldId id="287" r:id="rId29"/>
    <p:sldId id="289" r:id="rId30"/>
    <p:sldId id="300" r:id="rId31"/>
    <p:sldId id="301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D"/>
    <a:srgbClr val="7F7F7F"/>
    <a:srgbClr val="404040"/>
    <a:srgbClr val="992A27"/>
    <a:srgbClr val="B63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58145-6775-4E13-AD04-B1DC1FA0E7CE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A80B6-1896-49AE-AE67-7DD649BC4C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63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387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43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197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21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735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174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496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597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43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019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72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645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74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32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933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706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297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837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038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361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991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361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337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264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43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159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16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574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708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80B6-1896-49AE-AE67-7DD649BC4CB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37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937B-A2D3-444C-AFAC-77B0D54A7AA1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07EC-7536-4C19-A94F-0E6A7F25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19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937B-A2D3-444C-AFAC-77B0D54A7AA1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07EC-7536-4C19-A94F-0E6A7F25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01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937B-A2D3-444C-AFAC-77B0D54A7AA1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07EC-7536-4C19-A94F-0E6A7F25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0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0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22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1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88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63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46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8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937B-A2D3-444C-AFAC-77B0D54A7AA1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07EC-7536-4C19-A94F-0E6A7F25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05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4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97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5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937B-A2D3-444C-AFAC-77B0D54A7AA1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07EC-7536-4C19-A94F-0E6A7F25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83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937B-A2D3-444C-AFAC-77B0D54A7AA1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07EC-7536-4C19-A94F-0E6A7F25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57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937B-A2D3-444C-AFAC-77B0D54A7AA1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07EC-7536-4C19-A94F-0E6A7F25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38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937B-A2D3-444C-AFAC-77B0D54A7AA1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07EC-7536-4C19-A94F-0E6A7F25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32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937B-A2D3-444C-AFAC-77B0D54A7AA1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07EC-7536-4C19-A94F-0E6A7F2593E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1" y="0"/>
            <a:ext cx="12192001" cy="6861175"/>
            <a:chOff x="-1" y="0"/>
            <a:chExt cx="12192001" cy="686117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165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8633406" cy="388732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496832"/>
              <a:ext cx="12192000" cy="1364343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1776750" y="5739923"/>
              <a:ext cx="3982165" cy="907187"/>
              <a:chOff x="3039638" y="951019"/>
              <a:chExt cx="6531331" cy="1487919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39639" y="951019"/>
                <a:ext cx="6531330" cy="1487919"/>
              </a:xfrm>
              <a:prstGeom prst="rect">
                <a:avLst/>
              </a:prstGeom>
            </p:spPr>
          </p:pic>
          <p:cxnSp>
            <p:nvCxnSpPr>
              <p:cNvPr id="12" name="直接连接符 11"/>
              <p:cNvCxnSpPr/>
              <p:nvPr/>
            </p:nvCxnSpPr>
            <p:spPr>
              <a:xfrm>
                <a:off x="3039638" y="1886394"/>
                <a:ext cx="0" cy="552544"/>
              </a:xfrm>
              <a:prstGeom prst="line">
                <a:avLst/>
              </a:prstGeom>
              <a:ln>
                <a:gradFill>
                  <a:gsLst>
                    <a:gs pos="0">
                      <a:srgbClr val="C00000">
                        <a:alpha val="30000"/>
                      </a:srgbClr>
                    </a:gs>
                    <a:gs pos="88000">
                      <a:srgbClr val="C00000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图片 12" descr="徽标&#10;&#10;描述已自动生成">
            <a:extLst>
              <a:ext uri="{FF2B5EF4-FFF2-40B4-BE49-F238E27FC236}">
                <a16:creationId xmlns="" xmlns:a16="http://schemas.microsoft.com/office/drawing/2014/main" id="{917C6ED3-22B9-499F-B26E-8634503562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41" y="248610"/>
            <a:ext cx="629074" cy="6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9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937B-A2D3-444C-AFAC-77B0D54A7AA1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07EC-7536-4C19-A94F-0E6A7F25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05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937B-A2D3-444C-AFAC-77B0D54A7AA1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07EC-7536-4C19-A94F-0E6A7F25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20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9937B-A2D3-444C-AFAC-77B0D54A7AA1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C07EC-7536-4C19-A94F-0E6A7F25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21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5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8633406" cy="3887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B96AB4F-CDA8-4DBD-A72D-30169EDD3C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5840" y="2156132"/>
            <a:ext cx="1994026" cy="3943087"/>
          </a:xfrm>
          <a:prstGeom prst="rect">
            <a:avLst/>
          </a:prstGeom>
        </p:spPr>
      </p:pic>
      <p:pic>
        <p:nvPicPr>
          <p:cNvPr id="30" name="图片 29" descr="徽标&#10;&#10;描述已自动生成">
            <a:extLst>
              <a:ext uri="{FF2B5EF4-FFF2-40B4-BE49-F238E27FC236}">
                <a16:creationId xmlns="" xmlns:a16="http://schemas.microsoft.com/office/drawing/2014/main" id="{917C6ED3-22B9-499F-B26E-86345035627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97" y="437295"/>
            <a:ext cx="1287909" cy="1287909"/>
          </a:xfrm>
          <a:prstGeom prst="rect">
            <a:avLst/>
          </a:prstGeom>
        </p:spPr>
      </p:pic>
      <p:pic>
        <p:nvPicPr>
          <p:cNvPr id="34" name="图片 33" descr="卡通人物&#10;&#10;中度可信度描述已自动生成">
            <a:extLst>
              <a:ext uri="{FF2B5EF4-FFF2-40B4-BE49-F238E27FC236}">
                <a16:creationId xmlns="" xmlns:a16="http://schemas.microsoft.com/office/drawing/2014/main" id="{B68F1911-DFD3-4763-A1DD-7F4ACB23CF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01" y="748098"/>
            <a:ext cx="1038506" cy="5588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4450"/>
            <a:ext cx="12192000" cy="3003550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2723410" y="2438938"/>
            <a:ext cx="6700730" cy="2465803"/>
            <a:chOff x="2723410" y="1727200"/>
            <a:chExt cx="6700730" cy="2465803"/>
          </a:xfrm>
        </p:grpSpPr>
        <p:sp>
          <p:nvSpPr>
            <p:cNvPr id="24" name="文本框 23"/>
            <p:cNvSpPr txBox="1"/>
            <p:nvPr/>
          </p:nvSpPr>
          <p:spPr>
            <a:xfrm>
              <a:off x="2925901" y="1727200"/>
              <a:ext cx="634019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solidFill>
                    <a:srgbClr val="B6302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弘</a:t>
              </a:r>
              <a:r>
                <a:rPr lang="zh-CN" altLang="en-US" sz="8000" dirty="0" smtClean="0">
                  <a:solidFill>
                    <a:srgbClr val="B6302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扬长征精神</a:t>
              </a:r>
              <a:endParaRPr lang="zh-CN" altLang="en-US" sz="8000" dirty="0">
                <a:solidFill>
                  <a:srgbClr val="B6302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2723410" y="3021390"/>
              <a:ext cx="6700730" cy="585267"/>
              <a:chOff x="2723410" y="2948820"/>
              <a:chExt cx="6700730" cy="585267"/>
            </a:xfrm>
          </p:grpSpPr>
          <p:grpSp>
            <p:nvGrpSpPr>
              <p:cNvPr id="48" name="组合 47"/>
              <p:cNvGrpSpPr/>
              <p:nvPr/>
            </p:nvGrpSpPr>
            <p:grpSpPr>
              <a:xfrm flipH="1">
                <a:off x="8694578" y="2948820"/>
                <a:ext cx="729562" cy="583730"/>
                <a:chOff x="2723410" y="2950357"/>
                <a:chExt cx="727764" cy="583730"/>
              </a:xfrm>
            </p:grpSpPr>
            <p:sp>
              <p:nvSpPr>
                <p:cNvPr id="49" name="任意多边形 48"/>
                <p:cNvSpPr/>
                <p:nvPr/>
              </p:nvSpPr>
              <p:spPr>
                <a:xfrm>
                  <a:off x="2723410" y="3155725"/>
                  <a:ext cx="727764" cy="378361"/>
                </a:xfrm>
                <a:custGeom>
                  <a:avLst/>
                  <a:gdLst>
                    <a:gd name="connsiteX0" fmla="*/ 0 w 727764"/>
                    <a:gd name="connsiteY0" fmla="*/ 0 h 378361"/>
                    <a:gd name="connsiteX1" fmla="*/ 727764 w 727764"/>
                    <a:gd name="connsiteY1" fmla="*/ 0 h 378361"/>
                    <a:gd name="connsiteX2" fmla="*/ 727764 w 727764"/>
                    <a:gd name="connsiteY2" fmla="*/ 378361 h 378361"/>
                    <a:gd name="connsiteX3" fmla="*/ 0 w 727764"/>
                    <a:gd name="connsiteY3" fmla="*/ 378361 h 378361"/>
                    <a:gd name="connsiteX4" fmla="*/ 204788 w 727764"/>
                    <a:gd name="connsiteY4" fmla="*/ 189181 h 378361"/>
                    <a:gd name="connsiteX5" fmla="*/ 0 w 727764"/>
                    <a:gd name="connsiteY5" fmla="*/ 0 h 378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7764" h="378361">
                      <a:moveTo>
                        <a:pt x="0" y="0"/>
                      </a:moveTo>
                      <a:lnTo>
                        <a:pt x="727764" y="0"/>
                      </a:lnTo>
                      <a:lnTo>
                        <a:pt x="727764" y="378361"/>
                      </a:lnTo>
                      <a:lnTo>
                        <a:pt x="0" y="378361"/>
                      </a:lnTo>
                      <a:lnTo>
                        <a:pt x="204788" y="189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平行四边形 49"/>
                <p:cNvSpPr/>
                <p:nvPr/>
              </p:nvSpPr>
              <p:spPr>
                <a:xfrm rot="5400000">
                  <a:off x="2983122" y="3066035"/>
                  <a:ext cx="583730" cy="352374"/>
                </a:xfrm>
                <a:prstGeom prst="parallelogram">
                  <a:avLst>
                    <a:gd name="adj" fmla="val 57502"/>
                  </a:avLst>
                </a:prstGeom>
                <a:solidFill>
                  <a:schemeClr val="tx1">
                    <a:lumMod val="95000"/>
                    <a:lumOff val="5000"/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2723410" y="2950357"/>
                <a:ext cx="727764" cy="583730"/>
                <a:chOff x="2723410" y="2950357"/>
                <a:chExt cx="727764" cy="583730"/>
              </a:xfrm>
            </p:grpSpPr>
            <p:sp>
              <p:nvSpPr>
                <p:cNvPr id="42" name="任意多边形 41"/>
                <p:cNvSpPr/>
                <p:nvPr/>
              </p:nvSpPr>
              <p:spPr>
                <a:xfrm>
                  <a:off x="2723410" y="3155725"/>
                  <a:ext cx="727764" cy="378361"/>
                </a:xfrm>
                <a:custGeom>
                  <a:avLst/>
                  <a:gdLst>
                    <a:gd name="connsiteX0" fmla="*/ 0 w 727764"/>
                    <a:gd name="connsiteY0" fmla="*/ 0 h 378361"/>
                    <a:gd name="connsiteX1" fmla="*/ 727764 w 727764"/>
                    <a:gd name="connsiteY1" fmla="*/ 0 h 378361"/>
                    <a:gd name="connsiteX2" fmla="*/ 727764 w 727764"/>
                    <a:gd name="connsiteY2" fmla="*/ 378361 h 378361"/>
                    <a:gd name="connsiteX3" fmla="*/ 0 w 727764"/>
                    <a:gd name="connsiteY3" fmla="*/ 378361 h 378361"/>
                    <a:gd name="connsiteX4" fmla="*/ 204788 w 727764"/>
                    <a:gd name="connsiteY4" fmla="*/ 189181 h 378361"/>
                    <a:gd name="connsiteX5" fmla="*/ 0 w 727764"/>
                    <a:gd name="connsiteY5" fmla="*/ 0 h 378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7764" h="378361">
                      <a:moveTo>
                        <a:pt x="0" y="0"/>
                      </a:moveTo>
                      <a:lnTo>
                        <a:pt x="727764" y="0"/>
                      </a:lnTo>
                      <a:lnTo>
                        <a:pt x="727764" y="378361"/>
                      </a:lnTo>
                      <a:lnTo>
                        <a:pt x="0" y="378361"/>
                      </a:lnTo>
                      <a:lnTo>
                        <a:pt x="204788" y="189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平行四边形 37"/>
                <p:cNvSpPr/>
                <p:nvPr/>
              </p:nvSpPr>
              <p:spPr>
                <a:xfrm rot="5400000">
                  <a:off x="2983122" y="3066035"/>
                  <a:ext cx="583730" cy="352374"/>
                </a:xfrm>
                <a:prstGeom prst="parallelogram">
                  <a:avLst>
                    <a:gd name="adj" fmla="val 57502"/>
                  </a:avLst>
                </a:prstGeom>
                <a:solidFill>
                  <a:schemeClr val="tx1">
                    <a:lumMod val="95000"/>
                    <a:lumOff val="5000"/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圆角矩形 34"/>
              <p:cNvSpPr/>
              <p:nvPr/>
            </p:nvSpPr>
            <p:spPr>
              <a:xfrm>
                <a:off x="3098800" y="2950357"/>
                <a:ext cx="5949950" cy="378361"/>
              </a:xfrm>
              <a:prstGeom prst="roundRect">
                <a:avLst>
                  <a:gd name="adj" fmla="val 0"/>
                </a:avLst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3820040" y="2959386"/>
                <a:ext cx="4551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dirty="0" smtClean="0">
                    <a:solidFill>
                      <a:schemeClr val="bg1"/>
                    </a:solidFill>
                  </a:rPr>
                  <a:t>党建工作汇报</a:t>
                </a:r>
                <a:r>
                  <a:rPr lang="en-US" altLang="zh-CN" dirty="0" smtClean="0">
                    <a:solidFill>
                      <a:schemeClr val="bg1"/>
                    </a:solidFill>
                  </a:rPr>
                  <a:t>PPT</a:t>
                </a:r>
                <a:r>
                  <a:rPr lang="zh-CN" altLang="en-US" dirty="0" smtClean="0">
                    <a:solidFill>
                      <a:schemeClr val="bg1"/>
                    </a:solidFill>
                  </a:rPr>
                  <a:t>模板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5182854" y="3854449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/>
                <a:t>汇报人：</a:t>
              </a:r>
              <a:r>
                <a:rPr lang="zh-CN" altLang="en-US" sz="1600" dirty="0"/>
                <a:t>优</a:t>
              </a:r>
              <a:r>
                <a:rPr lang="zh-CN" altLang="en-US" sz="1600" dirty="0" smtClean="0"/>
                <a:t>品</a:t>
              </a:r>
              <a:r>
                <a:rPr lang="en-US" altLang="zh-CN" sz="1600" dirty="0" smtClean="0"/>
                <a:t>PPT</a:t>
              </a:r>
              <a:endParaRPr lang="zh-CN" altLang="en-US" sz="16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03070" y="951019"/>
            <a:ext cx="6531331" cy="1487919"/>
            <a:chOff x="3039638" y="951019"/>
            <a:chExt cx="6531331" cy="148791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9639" y="951019"/>
              <a:ext cx="6531330" cy="1487919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3039638" y="1886394"/>
              <a:ext cx="0" cy="552544"/>
            </a:xfrm>
            <a:prstGeom prst="line">
              <a:avLst/>
            </a:prstGeom>
            <a:ln>
              <a:gradFill>
                <a:gsLst>
                  <a:gs pos="0">
                    <a:srgbClr val="C00000">
                      <a:alpha val="30000"/>
                    </a:srgbClr>
                  </a:gs>
                  <a:gs pos="88000">
                    <a:srgbClr val="C00000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023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>
            <a:off x="2427975" y="1994685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B6302E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2748239" y="2339689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000" b="1" dirty="0" smtClean="0"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3"/>
          <p:cNvSpPr/>
          <p:nvPr/>
        </p:nvSpPr>
        <p:spPr>
          <a:xfrm>
            <a:off x="3707183" y="1441197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B63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3623363" y="2709060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2427975" y="3404385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3"/>
          <p:cNvSpPr/>
          <p:nvPr/>
        </p:nvSpPr>
        <p:spPr>
          <a:xfrm>
            <a:off x="5124503" y="2774697"/>
            <a:ext cx="4608541" cy="1158747"/>
          </a:xfrm>
          <a:custGeom>
            <a:avLst/>
            <a:gdLst/>
            <a:ahLst/>
            <a:cxnLst/>
            <a:rect l="l" t="t" r="r" b="b"/>
            <a:pathLst>
              <a:path w="5192450" h="1305562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3"/>
          <p:cNvSpPr/>
          <p:nvPr/>
        </p:nvSpPr>
        <p:spPr>
          <a:xfrm>
            <a:off x="3707183" y="4108197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443221" y="2485048"/>
            <a:ext cx="360284" cy="324836"/>
            <a:chOff x="2142410" y="2298139"/>
            <a:chExt cx="360284" cy="324836"/>
          </a:xfrm>
          <a:solidFill>
            <a:schemeClr val="bg1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TextBox 11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TextBox 12"/>
          <p:cNvSpPr txBox="1"/>
          <p:nvPr/>
        </p:nvSpPr>
        <p:spPr>
          <a:xfrm>
            <a:off x="3931722" y="3054823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000" b="1" dirty="0">
                <a:cs typeface="+mn-ea"/>
                <a:sym typeface="+mn-lt"/>
              </a:rPr>
              <a:t>添加标题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626704" y="3200182"/>
            <a:ext cx="360284" cy="324836"/>
            <a:chOff x="2142410" y="2298139"/>
            <a:chExt cx="360284" cy="324836"/>
          </a:xfrm>
          <a:solidFill>
            <a:schemeClr val="bg1"/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TextBox 15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TextBox 16"/>
          <p:cNvSpPr txBox="1"/>
          <p:nvPr/>
        </p:nvSpPr>
        <p:spPr>
          <a:xfrm>
            <a:off x="2748239" y="3749389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000" b="1" dirty="0">
                <a:cs typeface="+mn-ea"/>
                <a:sym typeface="+mn-lt"/>
              </a:rPr>
              <a:t>添加标题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443221" y="3894748"/>
            <a:ext cx="360284" cy="324836"/>
            <a:chOff x="2142410" y="2298139"/>
            <a:chExt cx="360284" cy="324836"/>
          </a:xfrm>
          <a:solidFill>
            <a:schemeClr val="bg1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TextBox 19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TextBox 20"/>
          <p:cNvSpPr txBox="1"/>
          <p:nvPr/>
        </p:nvSpPr>
        <p:spPr>
          <a:xfrm>
            <a:off x="4368216" y="1841033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8" name="TextBox 21"/>
          <p:cNvSpPr txBox="1"/>
          <p:nvPr/>
        </p:nvSpPr>
        <p:spPr>
          <a:xfrm>
            <a:off x="5717433" y="3093295"/>
            <a:ext cx="3289002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9" name="TextBox 22"/>
          <p:cNvSpPr txBox="1"/>
          <p:nvPr/>
        </p:nvSpPr>
        <p:spPr>
          <a:xfrm>
            <a:off x="4368216" y="4508033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30" name="矩形 29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</p:spTree>
    <p:extLst>
      <p:ext uri="{BB962C8B-B14F-4D97-AF65-F5344CB8AC3E}">
        <p14:creationId xmlns:p14="http://schemas.microsoft.com/office/powerpoint/2010/main" val="50951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3"/>
          <p:cNvSpPr>
            <a:spLocks noChangeArrowheads="1"/>
          </p:cNvSpPr>
          <p:nvPr/>
        </p:nvSpPr>
        <p:spPr bwMode="auto">
          <a:xfrm>
            <a:off x="-63500" y="3270250"/>
            <a:ext cx="7102475" cy="1166813"/>
          </a:xfrm>
          <a:prstGeom prst="homePlate">
            <a:avLst>
              <a:gd name="adj" fmla="val 47936"/>
            </a:avLst>
          </a:prstGeom>
          <a:noFill/>
          <a:ln w="12700">
            <a:solidFill>
              <a:srgbClr val="B6302E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6" rIns="91431" bIns="45716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燕尾形 2"/>
          <p:cNvSpPr>
            <a:spLocks noChangeArrowheads="1"/>
          </p:cNvSpPr>
          <p:nvPr/>
        </p:nvSpPr>
        <p:spPr bwMode="auto">
          <a:xfrm>
            <a:off x="957263" y="3279775"/>
            <a:ext cx="1065212" cy="1157288"/>
          </a:xfrm>
          <a:prstGeom prst="chevron">
            <a:avLst>
              <a:gd name="adj" fmla="val 54426"/>
            </a:avLst>
          </a:prstGeom>
          <a:solidFill>
            <a:srgbClr val="B6302E"/>
          </a:solidFill>
          <a:ln>
            <a:noFill/>
          </a:ln>
          <a:extLst/>
        </p:spPr>
        <p:txBody>
          <a:bodyPr lIns="91431" tIns="45716" rIns="91431" bIns="45716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燕尾形 4"/>
          <p:cNvSpPr>
            <a:spLocks noChangeArrowheads="1"/>
          </p:cNvSpPr>
          <p:nvPr/>
        </p:nvSpPr>
        <p:spPr bwMode="auto">
          <a:xfrm>
            <a:off x="1700213" y="3279775"/>
            <a:ext cx="1065212" cy="1157288"/>
          </a:xfrm>
          <a:prstGeom prst="chevron">
            <a:avLst>
              <a:gd name="adj" fmla="val 54426"/>
            </a:avLst>
          </a:prstGeom>
          <a:solidFill>
            <a:srgbClr val="B6302E"/>
          </a:solidFill>
          <a:ln>
            <a:noFill/>
          </a:ln>
          <a:extLst/>
        </p:spPr>
        <p:txBody>
          <a:bodyPr lIns="91431" tIns="45716" rIns="91431" bIns="45716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燕尾形 5"/>
          <p:cNvSpPr>
            <a:spLocks noChangeArrowheads="1"/>
          </p:cNvSpPr>
          <p:nvPr/>
        </p:nvSpPr>
        <p:spPr bwMode="auto">
          <a:xfrm>
            <a:off x="2443163" y="3279775"/>
            <a:ext cx="1065212" cy="1157288"/>
          </a:xfrm>
          <a:prstGeom prst="chevron">
            <a:avLst>
              <a:gd name="adj" fmla="val 54426"/>
            </a:avLst>
          </a:prstGeom>
          <a:solidFill>
            <a:srgbClr val="B6302E"/>
          </a:solidFill>
          <a:ln>
            <a:noFill/>
          </a:ln>
          <a:extLst/>
        </p:spPr>
        <p:txBody>
          <a:bodyPr lIns="91431" tIns="45716" rIns="91431" bIns="45716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燕尾形 6"/>
          <p:cNvSpPr>
            <a:spLocks noChangeArrowheads="1"/>
          </p:cNvSpPr>
          <p:nvPr/>
        </p:nvSpPr>
        <p:spPr bwMode="auto">
          <a:xfrm>
            <a:off x="3186113" y="3279775"/>
            <a:ext cx="1065212" cy="1157288"/>
          </a:xfrm>
          <a:prstGeom prst="chevron">
            <a:avLst>
              <a:gd name="adj" fmla="val 54426"/>
            </a:avLst>
          </a:prstGeom>
          <a:solidFill>
            <a:srgbClr val="B6302E"/>
          </a:solidFill>
          <a:ln>
            <a:noFill/>
          </a:ln>
          <a:extLst/>
        </p:spPr>
        <p:txBody>
          <a:bodyPr lIns="91431" tIns="45716" rIns="91431" bIns="45716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30"/>
          <p:cNvGrpSpPr>
            <a:grpSpLocks/>
          </p:cNvGrpSpPr>
          <p:nvPr/>
        </p:nvGrpSpPr>
        <p:grpSpPr bwMode="auto">
          <a:xfrm>
            <a:off x="4210050" y="2894013"/>
            <a:ext cx="2370138" cy="2260600"/>
            <a:chOff x="0" y="0"/>
            <a:chExt cx="533400" cy="4873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Oval 312"/>
            <p:cNvSpPr>
              <a:spLocks noChangeArrowheads="1"/>
            </p:cNvSpPr>
            <p:nvPr/>
          </p:nvSpPr>
          <p:spPr bwMode="auto">
            <a:xfrm>
              <a:off x="371475" y="0"/>
              <a:ext cx="93663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0" y="55563"/>
              <a:ext cx="533400" cy="431800"/>
            </a:xfrm>
            <a:custGeom>
              <a:avLst/>
              <a:gdLst>
                <a:gd name="T0" fmla="*/ 26294 w 142"/>
                <a:gd name="T1" fmla="*/ 225287 h 115"/>
                <a:gd name="T2" fmla="*/ 33807 w 142"/>
                <a:gd name="T3" fmla="*/ 225287 h 115"/>
                <a:gd name="T4" fmla="*/ 135228 w 142"/>
                <a:gd name="T5" fmla="*/ 225287 h 115"/>
                <a:gd name="T6" fmla="*/ 289238 w 142"/>
                <a:gd name="T7" fmla="*/ 45057 h 115"/>
                <a:gd name="T8" fmla="*/ 251675 w 142"/>
                <a:gd name="T9" fmla="*/ 45057 h 115"/>
                <a:gd name="T10" fmla="*/ 180304 w 142"/>
                <a:gd name="T11" fmla="*/ 127663 h 115"/>
                <a:gd name="T12" fmla="*/ 161523 w 142"/>
                <a:gd name="T13" fmla="*/ 135172 h 115"/>
                <a:gd name="T14" fmla="*/ 138985 w 142"/>
                <a:gd name="T15" fmla="*/ 112643 h 115"/>
                <a:gd name="T16" fmla="*/ 146497 w 142"/>
                <a:gd name="T17" fmla="*/ 93870 h 115"/>
                <a:gd name="T18" fmla="*/ 221624 w 142"/>
                <a:gd name="T19" fmla="*/ 7510 h 115"/>
                <a:gd name="T20" fmla="*/ 240406 w 142"/>
                <a:gd name="T21" fmla="*/ 0 h 115"/>
                <a:gd name="T22" fmla="*/ 349339 w 142"/>
                <a:gd name="T23" fmla="*/ 0 h 115"/>
                <a:gd name="T24" fmla="*/ 428223 w 142"/>
                <a:gd name="T25" fmla="*/ 56322 h 115"/>
                <a:gd name="T26" fmla="*/ 428223 w 142"/>
                <a:gd name="T27" fmla="*/ 120153 h 115"/>
                <a:gd name="T28" fmla="*/ 507106 w 142"/>
                <a:gd name="T29" fmla="*/ 120153 h 115"/>
                <a:gd name="T30" fmla="*/ 522131 w 142"/>
                <a:gd name="T31" fmla="*/ 127663 h 115"/>
                <a:gd name="T32" fmla="*/ 522131 w 142"/>
                <a:gd name="T33" fmla="*/ 161456 h 115"/>
                <a:gd name="T34" fmla="*/ 507106 w 142"/>
                <a:gd name="T35" fmla="*/ 168965 h 115"/>
                <a:gd name="T36" fmla="*/ 409441 w 142"/>
                <a:gd name="T37" fmla="*/ 168965 h 115"/>
                <a:gd name="T38" fmla="*/ 379390 w 142"/>
                <a:gd name="T39" fmla="*/ 142682 h 115"/>
                <a:gd name="T40" fmla="*/ 379390 w 142"/>
                <a:gd name="T41" fmla="*/ 101379 h 115"/>
                <a:gd name="T42" fmla="*/ 323045 w 142"/>
                <a:gd name="T43" fmla="*/ 168965 h 115"/>
                <a:gd name="T44" fmla="*/ 375634 w 142"/>
                <a:gd name="T45" fmla="*/ 221532 h 115"/>
                <a:gd name="T46" fmla="*/ 379390 w 142"/>
                <a:gd name="T47" fmla="*/ 259080 h 115"/>
                <a:gd name="T48" fmla="*/ 345583 w 142"/>
                <a:gd name="T49" fmla="*/ 409271 h 115"/>
                <a:gd name="T50" fmla="*/ 319289 w 142"/>
                <a:gd name="T51" fmla="*/ 431800 h 115"/>
                <a:gd name="T52" fmla="*/ 289238 w 142"/>
                <a:gd name="T53" fmla="*/ 405517 h 115"/>
                <a:gd name="T54" fmla="*/ 289238 w 142"/>
                <a:gd name="T55" fmla="*/ 398007 h 115"/>
                <a:gd name="T56" fmla="*/ 319289 w 142"/>
                <a:gd name="T57" fmla="*/ 270344 h 115"/>
                <a:gd name="T58" fmla="*/ 247918 w 142"/>
                <a:gd name="T59" fmla="*/ 202758 h 115"/>
                <a:gd name="T60" fmla="*/ 187817 w 142"/>
                <a:gd name="T61" fmla="*/ 270344 h 115"/>
                <a:gd name="T62" fmla="*/ 154010 w 142"/>
                <a:gd name="T63" fmla="*/ 281609 h 115"/>
                <a:gd name="T64" fmla="*/ 30051 w 142"/>
                <a:gd name="T65" fmla="*/ 281609 h 115"/>
                <a:gd name="T66" fmla="*/ 3756 w 142"/>
                <a:gd name="T67" fmla="*/ 259080 h 115"/>
                <a:gd name="T68" fmla="*/ 26294 w 142"/>
                <a:gd name="T69" fmla="*/ 225287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2"/>
                <a:gd name="T106" fmla="*/ 0 h 115"/>
                <a:gd name="T107" fmla="*/ 142 w 14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直接连接符 31"/>
          <p:cNvSpPr>
            <a:spLocks noChangeShapeType="1"/>
          </p:cNvSpPr>
          <p:nvPr/>
        </p:nvSpPr>
        <p:spPr bwMode="auto">
          <a:xfrm rot="5400000">
            <a:off x="5377657" y="3829844"/>
            <a:ext cx="4248150" cy="1587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直接连接符 24"/>
          <p:cNvSpPr>
            <a:spLocks noChangeShapeType="1"/>
          </p:cNvSpPr>
          <p:nvPr/>
        </p:nvSpPr>
        <p:spPr bwMode="auto">
          <a:xfrm rot="5400000">
            <a:off x="2067719" y="2893219"/>
            <a:ext cx="757238" cy="0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直接连接符 32"/>
          <p:cNvSpPr>
            <a:spLocks noChangeShapeType="1"/>
          </p:cNvSpPr>
          <p:nvPr/>
        </p:nvSpPr>
        <p:spPr bwMode="auto">
          <a:xfrm rot="5400000">
            <a:off x="584994" y="2894806"/>
            <a:ext cx="755650" cy="1588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直接连接符 34"/>
          <p:cNvSpPr>
            <a:spLocks noChangeShapeType="1"/>
          </p:cNvSpPr>
          <p:nvPr/>
        </p:nvSpPr>
        <p:spPr bwMode="auto">
          <a:xfrm rot="16200000" flipV="1">
            <a:off x="2808288" y="4838700"/>
            <a:ext cx="755650" cy="0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直接连接符 33"/>
          <p:cNvSpPr>
            <a:spLocks noChangeShapeType="1"/>
          </p:cNvSpPr>
          <p:nvPr/>
        </p:nvSpPr>
        <p:spPr bwMode="auto">
          <a:xfrm rot="16200000" flipV="1">
            <a:off x="1323182" y="4837906"/>
            <a:ext cx="755650" cy="1587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直接连接符 9"/>
          <p:cNvSpPr>
            <a:spLocks noChangeShapeType="1"/>
          </p:cNvSpPr>
          <p:nvPr/>
        </p:nvSpPr>
        <p:spPr bwMode="auto">
          <a:xfrm>
            <a:off x="7842250" y="2779483"/>
            <a:ext cx="2557463" cy="0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直接连接符 22"/>
          <p:cNvSpPr>
            <a:spLocks noChangeShapeType="1"/>
          </p:cNvSpPr>
          <p:nvPr/>
        </p:nvSpPr>
        <p:spPr bwMode="auto">
          <a:xfrm>
            <a:off x="7842250" y="3932123"/>
            <a:ext cx="2557463" cy="0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直接连接符 42"/>
          <p:cNvSpPr>
            <a:spLocks noChangeShapeType="1"/>
          </p:cNvSpPr>
          <p:nvPr/>
        </p:nvSpPr>
        <p:spPr bwMode="auto">
          <a:xfrm>
            <a:off x="7842250" y="5011623"/>
            <a:ext cx="2557463" cy="0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43"/>
          <p:cNvSpPr>
            <a:spLocks noChangeArrowheads="1"/>
          </p:cNvSpPr>
          <p:nvPr/>
        </p:nvSpPr>
        <p:spPr bwMode="auto">
          <a:xfrm>
            <a:off x="7788275" y="1817458"/>
            <a:ext cx="169467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添加标题文本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7788275" y="2142896"/>
            <a:ext cx="2611437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45"/>
          <p:cNvSpPr>
            <a:spLocks noChangeArrowheads="1"/>
          </p:cNvSpPr>
          <p:nvPr/>
        </p:nvSpPr>
        <p:spPr bwMode="auto">
          <a:xfrm>
            <a:off x="7788275" y="5129098"/>
            <a:ext cx="169467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添加标题文本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7788276" y="5456123"/>
            <a:ext cx="2611436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7788275" y="2896958"/>
            <a:ext cx="169467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添加标题文本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7788276" y="3223983"/>
            <a:ext cx="2665042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51"/>
          <p:cNvSpPr>
            <a:spLocks noChangeArrowheads="1"/>
          </p:cNvSpPr>
          <p:nvPr/>
        </p:nvSpPr>
        <p:spPr bwMode="auto">
          <a:xfrm>
            <a:off x="7788275" y="4049598"/>
            <a:ext cx="169467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添加标题文本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7788275" y="4375036"/>
            <a:ext cx="2763837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850900" y="2130425"/>
            <a:ext cx="120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添加标题一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54"/>
          <p:cNvSpPr>
            <a:spLocks noChangeArrowheads="1"/>
          </p:cNvSpPr>
          <p:nvPr/>
        </p:nvSpPr>
        <p:spPr bwMode="auto">
          <a:xfrm>
            <a:off x="2319338" y="2130425"/>
            <a:ext cx="120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添加标题三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568450" y="5270500"/>
            <a:ext cx="120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添加标题二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56"/>
          <p:cNvSpPr>
            <a:spLocks noChangeArrowheads="1"/>
          </p:cNvSpPr>
          <p:nvPr/>
        </p:nvSpPr>
        <p:spPr bwMode="auto">
          <a:xfrm>
            <a:off x="3036888" y="5270500"/>
            <a:ext cx="120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添加标题四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</p:spTree>
    <p:extLst>
      <p:ext uri="{BB962C8B-B14F-4D97-AF65-F5344CB8AC3E}">
        <p14:creationId xmlns:p14="http://schemas.microsoft.com/office/powerpoint/2010/main" val="298830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2"/>
          <p:cNvSpPr>
            <a:spLocks noChangeArrowheads="1"/>
          </p:cNvSpPr>
          <p:nvPr/>
        </p:nvSpPr>
        <p:spPr bwMode="auto">
          <a:xfrm>
            <a:off x="9785350" y="3527282"/>
            <a:ext cx="923925" cy="2260600"/>
          </a:xfrm>
          <a:prstGeom prst="rect">
            <a:avLst/>
          </a:prstGeom>
          <a:solidFill>
            <a:srgbClr val="7F7F7F"/>
          </a:solidFill>
          <a:ln>
            <a:noFill/>
          </a:ln>
          <a:extLst/>
        </p:spPr>
        <p:txBody>
          <a:bodyPr lIns="121912" tIns="60956" rIns="121912" bIns="60956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37"/>
          <p:cNvSpPr>
            <a:spLocks noChangeArrowheads="1"/>
          </p:cNvSpPr>
          <p:nvPr/>
        </p:nvSpPr>
        <p:spPr bwMode="auto">
          <a:xfrm>
            <a:off x="4995863" y="3527282"/>
            <a:ext cx="4667250" cy="2260600"/>
          </a:xfrm>
          <a:prstGeom prst="rect">
            <a:avLst/>
          </a:prstGeom>
          <a:solidFill>
            <a:srgbClr val="B6302E"/>
          </a:solidFill>
          <a:ln>
            <a:noFill/>
          </a:ln>
          <a:extLst/>
        </p:spPr>
        <p:txBody>
          <a:bodyPr lIns="121912" tIns="60956" rIns="121912" bIns="6095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46"/>
          <p:cNvSpPr>
            <a:spLocks noChangeAspect="1" noChangeArrowheads="1"/>
          </p:cNvSpPr>
          <p:nvPr/>
        </p:nvSpPr>
        <p:spPr bwMode="auto">
          <a:xfrm>
            <a:off x="1485900" y="3527282"/>
            <a:ext cx="3389313" cy="22606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121912" tIns="60956" rIns="121912" bIns="6095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47"/>
          <p:cNvSpPr>
            <a:spLocks noChangeAspect="1" noChangeArrowheads="1"/>
          </p:cNvSpPr>
          <p:nvPr/>
        </p:nvSpPr>
        <p:spPr bwMode="auto">
          <a:xfrm>
            <a:off x="3840163" y="1174607"/>
            <a:ext cx="3386137" cy="2259013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121912" tIns="60956" rIns="121912" bIns="6095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1485900" y="1173020"/>
            <a:ext cx="2260600" cy="2260600"/>
          </a:xfrm>
          <a:prstGeom prst="rect">
            <a:avLst/>
          </a:prstGeom>
          <a:solidFill>
            <a:srgbClr val="404040"/>
          </a:solidFill>
          <a:ln>
            <a:noFill/>
          </a:ln>
          <a:extLst/>
        </p:spPr>
        <p:txBody>
          <a:bodyPr lIns="121912" tIns="60956" rIns="121912" bIns="6095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860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59"/>
          <p:cNvSpPr>
            <a:spLocks noChangeAspect="1" noChangeArrowheads="1"/>
          </p:cNvSpPr>
          <p:nvPr/>
        </p:nvSpPr>
        <p:spPr bwMode="auto">
          <a:xfrm>
            <a:off x="7319963" y="1173020"/>
            <a:ext cx="3389312" cy="22606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121912" tIns="60956" rIns="121912" bIns="6095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56"/>
          <p:cNvSpPr>
            <a:spLocks noChangeArrowheads="1"/>
          </p:cNvSpPr>
          <p:nvPr/>
        </p:nvSpPr>
        <p:spPr bwMode="auto">
          <a:xfrm>
            <a:off x="1485900" y="1301607"/>
            <a:ext cx="2152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矩形 57"/>
          <p:cNvSpPr>
            <a:spLocks noChangeArrowheads="1"/>
          </p:cNvSpPr>
          <p:nvPr/>
        </p:nvSpPr>
        <p:spPr bwMode="auto">
          <a:xfrm>
            <a:off x="1801813" y="1750870"/>
            <a:ext cx="1841500" cy="118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ts val="2125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44"/>
          <p:cNvSpPr>
            <a:spLocks noChangeArrowheads="1"/>
          </p:cNvSpPr>
          <p:nvPr/>
        </p:nvSpPr>
        <p:spPr bwMode="auto">
          <a:xfrm>
            <a:off x="5126038" y="3770588"/>
            <a:ext cx="309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矩形 45"/>
          <p:cNvSpPr>
            <a:spLocks noChangeArrowheads="1"/>
          </p:cNvSpPr>
          <p:nvPr/>
        </p:nvSpPr>
        <p:spPr bwMode="auto">
          <a:xfrm>
            <a:off x="5126038" y="4226057"/>
            <a:ext cx="4281487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... 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...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  <p:sp>
        <p:nvSpPr>
          <p:cNvPr id="22" name="矩形 45"/>
          <p:cNvSpPr>
            <a:spLocks noChangeArrowheads="1"/>
          </p:cNvSpPr>
          <p:nvPr/>
        </p:nvSpPr>
        <p:spPr bwMode="auto">
          <a:xfrm>
            <a:off x="5126038" y="4873709"/>
            <a:ext cx="4281487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... 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...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604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4450"/>
            <a:ext cx="12192000" cy="30035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8633406" cy="3887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B96AB4F-CDA8-4DBD-A72D-30169EDD3C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5840" y="2156132"/>
            <a:ext cx="1994026" cy="3943087"/>
          </a:xfrm>
          <a:prstGeom prst="rect">
            <a:avLst/>
          </a:prstGeom>
        </p:spPr>
      </p:pic>
      <p:pic>
        <p:nvPicPr>
          <p:cNvPr id="34" name="图片 33" descr="卡通人物&#10;&#10;中度可信度描述已自动生成">
            <a:extLst>
              <a:ext uri="{FF2B5EF4-FFF2-40B4-BE49-F238E27FC236}">
                <a16:creationId xmlns="" xmlns:a16="http://schemas.microsoft.com/office/drawing/2014/main" id="{B68F1911-DFD3-4763-A1DD-7F4ACB23CF6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01" y="748098"/>
            <a:ext cx="1038506" cy="55887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826953" y="803536"/>
            <a:ext cx="2567814" cy="1200329"/>
            <a:chOff x="4843644" y="1306973"/>
            <a:chExt cx="2567814" cy="1200329"/>
          </a:xfrm>
        </p:grpSpPr>
        <p:sp>
          <p:nvSpPr>
            <p:cNvPr id="24" name="文本框 23"/>
            <p:cNvSpPr txBox="1"/>
            <p:nvPr/>
          </p:nvSpPr>
          <p:spPr>
            <a:xfrm>
              <a:off x="5533967" y="1306973"/>
              <a:ext cx="13067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solidFill>
                    <a:srgbClr val="B6302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03</a:t>
              </a:r>
              <a:endParaRPr lang="zh-CN" altLang="en-US" sz="7200" dirty="0">
                <a:solidFill>
                  <a:srgbClr val="B6302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5" name="iconfont-1187-868487">
              <a:extLst>
                <a:ext uri="{FF2B5EF4-FFF2-40B4-BE49-F238E27FC236}">
                  <a16:creationId xmlns="" xmlns:p14="http://schemas.microsoft.com/office/powerpoint/2010/main"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4843644" y="1743342"/>
              <a:ext cx="433068" cy="38507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confont-1187-868487">
              <a:extLst>
                <a:ext uri="{FF2B5EF4-FFF2-40B4-BE49-F238E27FC236}">
                  <a16:creationId xmlns="" xmlns:p14="http://schemas.microsoft.com/office/powerpoint/2010/main"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6978390" y="1743342"/>
              <a:ext cx="433068" cy="38507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109927" y="3086586"/>
            <a:ext cx="7819164" cy="668144"/>
            <a:chOff x="2547010" y="1757738"/>
            <a:chExt cx="7819164" cy="668144"/>
          </a:xfrm>
        </p:grpSpPr>
        <p:sp>
          <p:nvSpPr>
            <p:cNvPr id="45" name="平行四边形 44"/>
            <p:cNvSpPr/>
            <p:nvPr/>
          </p:nvSpPr>
          <p:spPr>
            <a:xfrm>
              <a:off x="2547010" y="1757738"/>
              <a:ext cx="7819164" cy="668144"/>
            </a:xfrm>
            <a:prstGeom prst="parallelogram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262717" y="1895837"/>
              <a:ext cx="43877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</a:rPr>
                <a:t>单击此处添加标题文本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3062860" y="3871848"/>
            <a:ext cx="6096000" cy="798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/>
              <a:t>根据自己的需要添加适当的文字，此处添加详细文本描述，建议与标题相关尽量简洁... ...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2928521" y="1606831"/>
            <a:ext cx="6531331" cy="1487919"/>
            <a:chOff x="3039638" y="951019"/>
            <a:chExt cx="6531331" cy="1487919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9639" y="951019"/>
              <a:ext cx="6531330" cy="1487919"/>
            </a:xfrm>
            <a:prstGeom prst="rect">
              <a:avLst/>
            </a:prstGeom>
          </p:spPr>
        </p:pic>
        <p:cxnSp>
          <p:nvCxnSpPr>
            <p:cNvPr id="52" name="直接连接符 51"/>
            <p:cNvCxnSpPr/>
            <p:nvPr/>
          </p:nvCxnSpPr>
          <p:spPr>
            <a:xfrm>
              <a:off x="3039638" y="1886394"/>
              <a:ext cx="0" cy="552544"/>
            </a:xfrm>
            <a:prstGeom prst="line">
              <a:avLst/>
            </a:prstGeom>
            <a:ln>
              <a:gradFill>
                <a:gsLst>
                  <a:gs pos="0">
                    <a:srgbClr val="C00000">
                      <a:alpha val="30000"/>
                    </a:srgbClr>
                  </a:gs>
                  <a:gs pos="88000">
                    <a:srgbClr val="C00000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198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 rot="16200000">
            <a:off x="5189204" y="3291381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平行四边形 9"/>
          <p:cNvSpPr/>
          <p:nvPr/>
        </p:nvSpPr>
        <p:spPr>
          <a:xfrm rot="16200000">
            <a:off x="5189202" y="1703625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915565" y="1806004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rgbClr val="B63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右箭头 11"/>
          <p:cNvSpPr/>
          <p:nvPr/>
        </p:nvSpPr>
        <p:spPr>
          <a:xfrm rot="10800000">
            <a:off x="4301401" y="2598092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4915565" y="3390180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rgbClr val="B63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右箭头 13"/>
          <p:cNvSpPr/>
          <p:nvPr/>
        </p:nvSpPr>
        <p:spPr>
          <a:xfrm rot="10800000">
            <a:off x="4301401" y="4182268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5224041" y="2169790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7870226" y="1977431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4915565" y="2961880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18" name="TextBox 12"/>
          <p:cNvSpPr txBox="1"/>
          <p:nvPr/>
        </p:nvSpPr>
        <p:spPr>
          <a:xfrm>
            <a:off x="5224041" y="3753968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4915565" y="4546056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1904693" y="2769520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</a:p>
        </p:txBody>
      </p:sp>
      <p:sp>
        <p:nvSpPr>
          <p:cNvPr id="21" name="TextBox 15"/>
          <p:cNvSpPr txBox="1"/>
          <p:nvPr/>
        </p:nvSpPr>
        <p:spPr>
          <a:xfrm>
            <a:off x="7870226" y="3617279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1904693" y="4409368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</a:p>
        </p:txBody>
      </p:sp>
      <p:sp>
        <p:nvSpPr>
          <p:cNvPr id="23" name="矩形 22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</p:spTree>
    <p:extLst>
      <p:ext uri="{BB962C8B-B14F-4D97-AF65-F5344CB8AC3E}">
        <p14:creationId xmlns:p14="http://schemas.microsoft.com/office/powerpoint/2010/main" val="294446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45"/>
          <p:cNvSpPr/>
          <p:nvPr/>
        </p:nvSpPr>
        <p:spPr>
          <a:xfrm>
            <a:off x="2472575" y="3678425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rgbClr val="B63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1831454" y="4867228"/>
            <a:ext cx="886194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9023" y="3842400"/>
            <a:ext cx="144016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5262310" y="3885789"/>
            <a:ext cx="1323376" cy="6721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7787533" y="3885789"/>
            <a:ext cx="1456961" cy="6721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495103" y="1762208"/>
            <a:ext cx="1728000" cy="1838115"/>
            <a:chOff x="1280133" y="1276560"/>
            <a:chExt cx="1728000" cy="1838115"/>
          </a:xfrm>
          <a:solidFill>
            <a:srgbClr val="DD0007"/>
          </a:solidFill>
        </p:grpSpPr>
        <p:sp>
          <p:nvSpPr>
            <p:cNvPr id="15" name="椭圆 14"/>
            <p:cNvSpPr/>
            <p:nvPr/>
          </p:nvSpPr>
          <p:spPr>
            <a:xfrm>
              <a:off x="1280133" y="1276560"/>
              <a:ext cx="1728000" cy="1728000"/>
            </a:xfrm>
            <a:prstGeom prst="ellipse">
              <a:avLst/>
            </a:prstGeom>
            <a:solidFill>
              <a:srgbClr val="B63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TextBox 30"/>
            <p:cNvSpPr txBox="1"/>
            <p:nvPr/>
          </p:nvSpPr>
          <p:spPr>
            <a:xfrm>
              <a:off x="1389110" y="1879769"/>
              <a:ext cx="1555101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单击此</a:t>
              </a:r>
              <a:r>
                <a:rPr lang="zh-CN" altLang="en-US" sz="1600" dirty="0" smtClean="0">
                  <a:latin typeface="+mn-lt"/>
                  <a:ea typeface="+mn-ea"/>
                  <a:cs typeface="+mn-ea"/>
                  <a:sym typeface="+mn-lt"/>
                </a:rPr>
                <a:t>处</a:t>
              </a:r>
              <a:endParaRPr lang="en-US" altLang="zh-CN" sz="1600" dirty="0" smtClean="0"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1600" dirty="0" smtClean="0">
                  <a:latin typeface="+mn-lt"/>
                  <a:ea typeface="+mn-ea"/>
                  <a:cs typeface="+mn-ea"/>
                  <a:sym typeface="+mn-lt"/>
                </a:rPr>
                <a:t>添</a:t>
              </a: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加标题文本</a:t>
              </a:r>
              <a:endParaRPr lang="zh-CN" altLang="en-US" sz="3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flipV="1">
              <a:off x="2034816" y="2975421"/>
              <a:ext cx="218634" cy="139254"/>
            </a:xfrm>
            <a:prstGeom prst="triangle">
              <a:avLst/>
            </a:prstGeom>
            <a:solidFill>
              <a:srgbClr val="B63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59998" y="1755929"/>
            <a:ext cx="1728000" cy="1844394"/>
            <a:chOff x="3616599" y="1270281"/>
            <a:chExt cx="1728000" cy="184439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" name="椭圆 18"/>
            <p:cNvSpPr/>
            <p:nvPr/>
          </p:nvSpPr>
          <p:spPr>
            <a:xfrm>
              <a:off x="3616599" y="1270281"/>
              <a:ext cx="1728000" cy="172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0" name="TextBox 31"/>
            <p:cNvSpPr txBox="1"/>
            <p:nvPr/>
          </p:nvSpPr>
          <p:spPr>
            <a:xfrm>
              <a:off x="3818911" y="1876630"/>
              <a:ext cx="1323376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600" dirty="0">
                  <a:latin typeface="+mj-ea"/>
                  <a:ea typeface="+mj-ea"/>
                  <a:cs typeface="+mn-ea"/>
                  <a:sym typeface="+mn-lt"/>
                </a:rPr>
                <a:t>单击此</a:t>
              </a:r>
              <a:r>
                <a:rPr lang="zh-CN" altLang="en-US" sz="1600" dirty="0" smtClean="0">
                  <a:latin typeface="+mj-ea"/>
                  <a:ea typeface="+mj-ea"/>
                  <a:cs typeface="+mn-ea"/>
                  <a:sym typeface="+mn-lt"/>
                </a:rPr>
                <a:t>处</a:t>
              </a:r>
              <a:endParaRPr lang="en-US" altLang="zh-CN" sz="1600" dirty="0" smtClean="0">
                <a:latin typeface="+mj-ea"/>
                <a:ea typeface="+mj-ea"/>
                <a:cs typeface="+mn-ea"/>
                <a:sym typeface="+mn-lt"/>
              </a:endParaRPr>
            </a:p>
            <a:p>
              <a:r>
                <a:rPr lang="zh-CN" altLang="en-US" sz="1600" dirty="0">
                  <a:latin typeface="+mj-ea"/>
                  <a:ea typeface="+mj-ea"/>
                  <a:cs typeface="+mn-ea"/>
                  <a:sym typeface="+mn-lt"/>
                </a:rPr>
                <a:t>添加标题文</a:t>
              </a:r>
              <a:r>
                <a:rPr lang="zh-CN" altLang="en-US" sz="1600" dirty="0" smtClean="0">
                  <a:latin typeface="+mj-ea"/>
                  <a:ea typeface="+mj-ea"/>
                  <a:cs typeface="+mn-ea"/>
                  <a:sym typeface="+mn-lt"/>
                </a:rPr>
                <a:t>本</a:t>
              </a:r>
              <a:endParaRPr lang="zh-CN" altLang="en-US" sz="3200" dirty="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flipV="1">
              <a:off x="4379998" y="2975421"/>
              <a:ext cx="218634" cy="139254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652013" y="1762884"/>
            <a:ext cx="1728000" cy="1837439"/>
            <a:chOff x="5990153" y="1277236"/>
            <a:chExt cx="1728000" cy="1837439"/>
          </a:xfrm>
          <a:solidFill>
            <a:schemeClr val="bg1">
              <a:lumMod val="50000"/>
            </a:schemeClr>
          </a:solidFill>
        </p:grpSpPr>
        <p:sp>
          <p:nvSpPr>
            <p:cNvPr id="23" name="椭圆 22"/>
            <p:cNvSpPr/>
            <p:nvPr/>
          </p:nvSpPr>
          <p:spPr>
            <a:xfrm>
              <a:off x="5990153" y="1277236"/>
              <a:ext cx="1728000" cy="172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4" name="TextBox 32"/>
            <p:cNvSpPr txBox="1"/>
            <p:nvPr/>
          </p:nvSpPr>
          <p:spPr>
            <a:xfrm>
              <a:off x="6189054" y="1888059"/>
              <a:ext cx="1330199" cy="4924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600" dirty="0">
                  <a:latin typeface="+mj-ea"/>
                  <a:ea typeface="+mj-ea"/>
                  <a:cs typeface="+mn-ea"/>
                  <a:sym typeface="+mn-lt"/>
                </a:rPr>
                <a:t>单击此</a:t>
              </a:r>
              <a:r>
                <a:rPr lang="zh-CN" altLang="en-US" sz="1600" dirty="0" smtClean="0">
                  <a:latin typeface="+mj-ea"/>
                  <a:ea typeface="+mj-ea"/>
                  <a:cs typeface="+mn-ea"/>
                  <a:sym typeface="+mn-lt"/>
                </a:rPr>
                <a:t>处</a:t>
              </a:r>
              <a:endParaRPr lang="en-US" altLang="zh-CN" sz="1600" dirty="0" smtClean="0">
                <a:latin typeface="+mj-ea"/>
                <a:ea typeface="+mj-ea"/>
                <a:cs typeface="+mn-ea"/>
                <a:sym typeface="+mn-lt"/>
              </a:endParaRPr>
            </a:p>
            <a:p>
              <a:r>
                <a:rPr lang="zh-CN" altLang="en-US" sz="1600" dirty="0">
                  <a:latin typeface="+mj-ea"/>
                  <a:ea typeface="+mj-ea"/>
                  <a:cs typeface="+mn-ea"/>
                  <a:sym typeface="+mn-lt"/>
                </a:rPr>
                <a:t>添加标题文</a:t>
              </a:r>
              <a:r>
                <a:rPr lang="zh-CN" altLang="en-US" sz="1600" dirty="0" smtClean="0">
                  <a:latin typeface="+mj-ea"/>
                  <a:ea typeface="+mj-ea"/>
                  <a:cs typeface="+mn-ea"/>
                  <a:sym typeface="+mn-lt"/>
                </a:rPr>
                <a:t>本</a:t>
              </a:r>
              <a:endParaRPr lang="zh-CN" altLang="en-US" sz="3200" dirty="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6744504" y="2975421"/>
              <a:ext cx="218634" cy="1392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26" name="等腰三角形 45"/>
          <p:cNvSpPr/>
          <p:nvPr/>
        </p:nvSpPr>
        <p:spPr>
          <a:xfrm>
            <a:off x="5037470" y="3678425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等腰三角形 45"/>
          <p:cNvSpPr/>
          <p:nvPr/>
        </p:nvSpPr>
        <p:spPr>
          <a:xfrm>
            <a:off x="7629488" y="3699997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</p:spTree>
    <p:extLst>
      <p:ext uri="{BB962C8B-B14F-4D97-AF65-F5344CB8AC3E}">
        <p14:creationId xmlns:p14="http://schemas.microsoft.com/office/powerpoint/2010/main" val="23580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平行四边形 52"/>
          <p:cNvSpPr/>
          <p:nvPr/>
        </p:nvSpPr>
        <p:spPr>
          <a:xfrm flipV="1">
            <a:off x="3323441" y="5305506"/>
            <a:ext cx="1532155" cy="538105"/>
          </a:xfrm>
          <a:prstGeom prst="parallelogram">
            <a:avLst>
              <a:gd name="adj" fmla="val 1043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4" name="平行四边形 53"/>
          <p:cNvSpPr/>
          <p:nvPr/>
        </p:nvSpPr>
        <p:spPr>
          <a:xfrm flipH="1" flipV="1">
            <a:off x="7346084" y="5305506"/>
            <a:ext cx="1532155" cy="538105"/>
          </a:xfrm>
          <a:prstGeom prst="parallelogram">
            <a:avLst>
              <a:gd name="adj" fmla="val 1043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5" name="平行四边形 54"/>
          <p:cNvSpPr/>
          <p:nvPr/>
        </p:nvSpPr>
        <p:spPr>
          <a:xfrm flipH="1">
            <a:off x="7346084" y="1223431"/>
            <a:ext cx="1532155" cy="538105"/>
          </a:xfrm>
          <a:prstGeom prst="parallelogram">
            <a:avLst>
              <a:gd name="adj" fmla="val 1043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6" name="平行四边形 55"/>
          <p:cNvSpPr/>
          <p:nvPr/>
        </p:nvSpPr>
        <p:spPr>
          <a:xfrm>
            <a:off x="3323441" y="1223431"/>
            <a:ext cx="1532155" cy="538105"/>
          </a:xfrm>
          <a:prstGeom prst="parallelogram">
            <a:avLst>
              <a:gd name="adj" fmla="val 1043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68857" y="1655377"/>
            <a:ext cx="4321786" cy="116251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3891803" y="1203937"/>
            <a:ext cx="2128979" cy="1907022"/>
            <a:chOff x="1709047" y="2215012"/>
            <a:chExt cx="2128979" cy="1907022"/>
          </a:xfrm>
          <a:solidFill>
            <a:srgbClr val="B6302E"/>
          </a:solidFill>
        </p:grpSpPr>
        <p:sp>
          <p:nvSpPr>
            <p:cNvPr id="59" name="右箭头 58"/>
            <p:cNvSpPr/>
            <p:nvPr/>
          </p:nvSpPr>
          <p:spPr>
            <a:xfrm rot="2700000">
              <a:off x="2194985" y="2478992"/>
              <a:ext cx="1907022" cy="1379061"/>
            </a:xfrm>
            <a:prstGeom prst="rightArrow">
              <a:avLst>
                <a:gd name="adj1" fmla="val 52799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60" name="等腰三角形 59"/>
            <p:cNvSpPr/>
            <p:nvPr/>
          </p:nvSpPr>
          <p:spPr>
            <a:xfrm rot="10800000">
              <a:off x="1709047" y="2234505"/>
              <a:ext cx="1030535" cy="517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1" name="图片 60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81461" y="1655377"/>
            <a:ext cx="4305731" cy="120013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 flipH="1">
            <a:off x="6180898" y="1203937"/>
            <a:ext cx="2128979" cy="1907022"/>
            <a:chOff x="1709047" y="2215012"/>
            <a:chExt cx="2128979" cy="19070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3" name="右箭头 62"/>
            <p:cNvSpPr/>
            <p:nvPr/>
          </p:nvSpPr>
          <p:spPr>
            <a:xfrm rot="2700000">
              <a:off x="2194985" y="2478992"/>
              <a:ext cx="1907022" cy="1379061"/>
            </a:xfrm>
            <a:prstGeom prst="rightArrow">
              <a:avLst>
                <a:gd name="adj1" fmla="val 52799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64" name="等腰三角形 63"/>
            <p:cNvSpPr/>
            <p:nvPr/>
          </p:nvSpPr>
          <p:spPr>
            <a:xfrm rot="10800000">
              <a:off x="1709047" y="2234505"/>
              <a:ext cx="1030535" cy="517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5" name="图片 64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868857" y="5295620"/>
            <a:ext cx="4321786" cy="116251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 flipV="1">
            <a:off x="3891802" y="3956173"/>
            <a:ext cx="2128562" cy="1907022"/>
            <a:chOff x="1709047" y="2214920"/>
            <a:chExt cx="2128562" cy="19070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7" name="右箭头 66"/>
            <p:cNvSpPr/>
            <p:nvPr/>
          </p:nvSpPr>
          <p:spPr>
            <a:xfrm rot="2700000" flipV="1">
              <a:off x="2194698" y="2479031"/>
              <a:ext cx="1907022" cy="1378800"/>
            </a:xfrm>
            <a:prstGeom prst="rightArrow">
              <a:avLst>
                <a:gd name="adj1" fmla="val 52799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68" name="等腰三角形 67"/>
            <p:cNvSpPr/>
            <p:nvPr/>
          </p:nvSpPr>
          <p:spPr>
            <a:xfrm rot="10800000">
              <a:off x="1709047" y="2234505"/>
              <a:ext cx="1030535" cy="517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9" name="图片 68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6081461" y="5295620"/>
            <a:ext cx="4305731" cy="120013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 flipH="1" flipV="1">
            <a:off x="6184164" y="3956174"/>
            <a:ext cx="2125713" cy="1907022"/>
            <a:chOff x="1709047" y="2214919"/>
            <a:chExt cx="2125713" cy="1907022"/>
          </a:xfrm>
          <a:solidFill>
            <a:srgbClr val="B6302E"/>
          </a:solidFill>
        </p:grpSpPr>
        <p:sp>
          <p:nvSpPr>
            <p:cNvPr id="71" name="右箭头 70"/>
            <p:cNvSpPr/>
            <p:nvPr/>
          </p:nvSpPr>
          <p:spPr>
            <a:xfrm rot="13500000" flipH="1">
              <a:off x="2191849" y="2479030"/>
              <a:ext cx="1907022" cy="1378800"/>
            </a:xfrm>
            <a:prstGeom prst="rightArrow">
              <a:avLst>
                <a:gd name="adj1" fmla="val 52799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72" name="等腰三角形 71"/>
            <p:cNvSpPr/>
            <p:nvPr/>
          </p:nvSpPr>
          <p:spPr>
            <a:xfrm rot="10800000">
              <a:off x="1709047" y="2234505"/>
              <a:ext cx="1030535" cy="517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1871227" y="1926019"/>
            <a:ext cx="296487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cs typeface="+mn-ea"/>
                <a:sym typeface="+mn-lt"/>
              </a:rPr>
              <a:t>添加标题</a:t>
            </a:r>
            <a:endParaRPr lang="en-US" altLang="zh-CN" sz="1400" b="1" dirty="0">
              <a:cs typeface="+mn-ea"/>
              <a:sym typeface="+mn-lt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1200" dirty="0"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cs typeface="+mn-ea"/>
                <a:sym typeface="+mn-lt"/>
              </a:rPr>
              <a:t>……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629985" y="1952322"/>
            <a:ext cx="296487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cs typeface="+mn-ea"/>
                <a:sym typeface="+mn-lt"/>
              </a:rPr>
              <a:t>添加标题</a:t>
            </a:r>
            <a:endParaRPr lang="en-US" altLang="zh-CN" sz="1400" b="1" dirty="0" smtClean="0">
              <a:cs typeface="+mn-ea"/>
              <a:sym typeface="+mn-lt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1200" dirty="0"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cs typeface="+mn-ea"/>
                <a:sym typeface="+mn-lt"/>
              </a:rPr>
              <a:t>……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871227" y="4138356"/>
            <a:ext cx="296487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1400" dirty="0"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cs typeface="+mn-ea"/>
                <a:sym typeface="+mn-lt"/>
              </a:rPr>
              <a:t>……</a:t>
            </a:r>
            <a:endParaRPr lang="zh-CN" altLang="en-US" sz="1400" dirty="0">
              <a:cs typeface="+mn-ea"/>
              <a:sym typeface="+mn-lt"/>
            </a:endParaRP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cs typeface="+mn-ea"/>
                <a:sym typeface="+mn-lt"/>
              </a:rPr>
              <a:t>添加标题</a:t>
            </a:r>
            <a:endParaRPr lang="en-US" altLang="zh-CN" sz="1400" b="1" dirty="0" smtClean="0">
              <a:cs typeface="+mn-ea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7728799" y="4100527"/>
            <a:ext cx="296487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1400" dirty="0"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cs typeface="+mn-ea"/>
                <a:sym typeface="+mn-lt"/>
              </a:rPr>
              <a:t>……</a:t>
            </a:r>
            <a:endParaRPr lang="zh-CN" altLang="en-US" sz="1400" dirty="0">
              <a:cs typeface="+mn-ea"/>
              <a:sym typeface="+mn-lt"/>
            </a:endParaRP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cs typeface="+mn-ea"/>
                <a:sym typeface="+mn-lt"/>
              </a:rPr>
              <a:t>添加标题</a:t>
            </a:r>
            <a:endParaRPr lang="en-US" altLang="zh-CN" sz="1400" b="1" dirty="0" smtClean="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  <p:pic>
        <p:nvPicPr>
          <p:cNvPr id="30" name="图片 29" descr="图片包含 飞行, 黑暗, 游戏机, 伞&#10;&#10;描述已自动生成">
            <a:extLst>
              <a:ext uri="{FF2B5EF4-FFF2-40B4-BE49-F238E27FC236}">
                <a16:creationId xmlns:a16="http://schemas.microsoft.com/office/drawing/2014/main" xmlns="" id="{C5DF1C3D-6534-4F2C-98B6-364623D66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587" y="2848872"/>
            <a:ext cx="1532240" cy="13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0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427737" y="2715668"/>
            <a:ext cx="1987550" cy="1587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427737" y="4157118"/>
            <a:ext cx="1987550" cy="1587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50"/>
          <p:cNvSpPr>
            <a:spLocks noChangeArrowheads="1"/>
          </p:cNvSpPr>
          <p:nvPr/>
        </p:nvSpPr>
        <p:spPr bwMode="auto">
          <a:xfrm>
            <a:off x="1332487" y="1321843"/>
            <a:ext cx="1470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rgbClr val="B6302E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rgbClr val="B6302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1335662" y="1736180"/>
            <a:ext cx="22653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54"/>
          <p:cNvSpPr>
            <a:spLocks noChangeArrowheads="1"/>
          </p:cNvSpPr>
          <p:nvPr/>
        </p:nvSpPr>
        <p:spPr bwMode="auto">
          <a:xfrm>
            <a:off x="1332487" y="2796630"/>
            <a:ext cx="1470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B6302E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200" b="1">
              <a:solidFill>
                <a:srgbClr val="B6302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1335662" y="3209380"/>
            <a:ext cx="22653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56"/>
          <p:cNvSpPr>
            <a:spLocks noChangeArrowheads="1"/>
          </p:cNvSpPr>
          <p:nvPr/>
        </p:nvSpPr>
        <p:spPr bwMode="auto">
          <a:xfrm>
            <a:off x="1332487" y="4269830"/>
            <a:ext cx="1470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B6302E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200" b="1">
              <a:solidFill>
                <a:srgbClr val="B6302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335662" y="4684168"/>
            <a:ext cx="22653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101"/>
          <p:cNvSpPr>
            <a:spLocks noChangeArrowheads="1"/>
          </p:cNvSpPr>
          <p:nvPr/>
        </p:nvSpPr>
        <p:spPr bwMode="auto">
          <a:xfrm>
            <a:off x="3742312" y="3525293"/>
            <a:ext cx="2193925" cy="1893887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组合 118"/>
          <p:cNvGrpSpPr>
            <a:grpSpLocks/>
          </p:cNvGrpSpPr>
          <p:nvPr/>
        </p:nvGrpSpPr>
        <p:grpSpPr bwMode="auto">
          <a:xfrm>
            <a:off x="3742312" y="1450430"/>
            <a:ext cx="2193925" cy="2076450"/>
            <a:chOff x="0" y="0"/>
            <a:chExt cx="2331720" cy="1920240"/>
          </a:xfrm>
        </p:grpSpPr>
        <p:sp>
          <p:nvSpPr>
            <p:cNvPr id="39" name="矩形 119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B63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文本框 121"/>
            <p:cNvSpPr>
              <a:spLocks noChangeArrowheads="1"/>
            </p:cNvSpPr>
            <p:nvPr/>
          </p:nvSpPr>
          <p:spPr bwMode="auto">
            <a:xfrm>
              <a:off x="121860" y="1442827"/>
              <a:ext cx="2088001" cy="351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添加标题文本</a:t>
              </a:r>
              <a:endParaRPr lang="zh-CN" altLang="en-US" baseline="-3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122"/>
          <p:cNvGrpSpPr>
            <a:grpSpLocks/>
          </p:cNvGrpSpPr>
          <p:nvPr/>
        </p:nvGrpSpPr>
        <p:grpSpPr bwMode="auto">
          <a:xfrm>
            <a:off x="6207700" y="1450430"/>
            <a:ext cx="2195512" cy="2076450"/>
            <a:chOff x="0" y="0"/>
            <a:chExt cx="2331720" cy="1920240"/>
          </a:xfrm>
        </p:grpSpPr>
        <p:sp>
          <p:nvSpPr>
            <p:cNvPr id="43" name="矩形 123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文本框 124"/>
            <p:cNvSpPr>
              <a:spLocks noChangeArrowheads="1"/>
            </p:cNvSpPr>
            <p:nvPr/>
          </p:nvSpPr>
          <p:spPr bwMode="auto">
            <a:xfrm>
              <a:off x="106620" y="1442826"/>
              <a:ext cx="2088001" cy="35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添加标题文本</a:t>
              </a:r>
            </a:p>
          </p:txBody>
        </p:sp>
      </p:grpSp>
      <p:grpSp>
        <p:nvGrpSpPr>
          <p:cNvPr id="45" name="组合 125"/>
          <p:cNvGrpSpPr>
            <a:grpSpLocks/>
          </p:cNvGrpSpPr>
          <p:nvPr/>
        </p:nvGrpSpPr>
        <p:grpSpPr bwMode="auto">
          <a:xfrm>
            <a:off x="8608000" y="1450430"/>
            <a:ext cx="2195512" cy="2076450"/>
            <a:chOff x="0" y="0"/>
            <a:chExt cx="2331720" cy="1920240"/>
          </a:xfrm>
        </p:grpSpPr>
        <p:sp>
          <p:nvSpPr>
            <p:cNvPr id="46" name="矩形 126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文本框 128"/>
            <p:cNvSpPr>
              <a:spLocks noChangeArrowheads="1"/>
            </p:cNvSpPr>
            <p:nvPr/>
          </p:nvSpPr>
          <p:spPr bwMode="auto">
            <a:xfrm>
              <a:off x="114240" y="1442826"/>
              <a:ext cx="2088001" cy="35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添加标题文本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  <p:pic>
        <p:nvPicPr>
          <p:cNvPr id="52" name="图片 51" descr="形状&#10;&#10;描述已自动生成">
            <a:extLst>
              <a:ext uri="{FF2B5EF4-FFF2-40B4-BE49-F238E27FC236}">
                <a16:creationId xmlns:a16="http://schemas.microsoft.com/office/drawing/2014/main" xmlns="" id="{FDD63AAC-2F88-4FDA-9AE0-3A75B284DA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513" y="1796801"/>
            <a:ext cx="937188" cy="937188"/>
          </a:xfrm>
          <a:prstGeom prst="rect">
            <a:avLst/>
          </a:prstGeom>
        </p:spPr>
      </p:pic>
      <p:pic>
        <p:nvPicPr>
          <p:cNvPr id="53" name="图片 52" descr="形状&#10;&#10;描述已自动生成">
            <a:extLst>
              <a:ext uri="{FF2B5EF4-FFF2-40B4-BE49-F238E27FC236}">
                <a16:creationId xmlns:a16="http://schemas.microsoft.com/office/drawing/2014/main" xmlns="" id="{FDD63AAC-2F88-4FDA-9AE0-3A75B284DA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988" y="1796801"/>
            <a:ext cx="937188" cy="937188"/>
          </a:xfrm>
          <a:prstGeom prst="rect">
            <a:avLst/>
          </a:prstGeom>
        </p:spPr>
      </p:pic>
      <p:pic>
        <p:nvPicPr>
          <p:cNvPr id="54" name="图片 53" descr="形状&#10;&#10;描述已自动生成">
            <a:extLst>
              <a:ext uri="{FF2B5EF4-FFF2-40B4-BE49-F238E27FC236}">
                <a16:creationId xmlns:a16="http://schemas.microsoft.com/office/drawing/2014/main" xmlns="" id="{FDD63AAC-2F88-4FDA-9AE0-3A75B284DA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680" y="1796801"/>
            <a:ext cx="937188" cy="9371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880424" y="3695900"/>
            <a:ext cx="191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此处添加详细文本描述，文字内容建议与标题相关尽量简洁生动……</a:t>
            </a:r>
          </a:p>
        </p:txBody>
      </p:sp>
      <p:sp>
        <p:nvSpPr>
          <p:cNvPr id="56" name="矩形 55"/>
          <p:cNvSpPr/>
          <p:nvPr/>
        </p:nvSpPr>
        <p:spPr>
          <a:xfrm>
            <a:off x="3880424" y="4557540"/>
            <a:ext cx="191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此处添加详细文本描述，文字内容建议与标题相关尽量简洁生动……</a:t>
            </a:r>
          </a:p>
        </p:txBody>
      </p:sp>
      <p:sp>
        <p:nvSpPr>
          <p:cNvPr id="57" name="直接连接符 56"/>
          <p:cNvSpPr>
            <a:spLocks noChangeShapeType="1"/>
          </p:cNvSpPr>
          <p:nvPr/>
        </p:nvSpPr>
        <p:spPr bwMode="auto">
          <a:xfrm>
            <a:off x="3845499" y="4429623"/>
            <a:ext cx="1987550" cy="1587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矩形 101"/>
          <p:cNvSpPr>
            <a:spLocks noChangeArrowheads="1"/>
          </p:cNvSpPr>
          <p:nvPr/>
        </p:nvSpPr>
        <p:spPr bwMode="auto">
          <a:xfrm>
            <a:off x="6204905" y="3525293"/>
            <a:ext cx="2193925" cy="1893887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343017" y="3695900"/>
            <a:ext cx="191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此处添加详细文本描述，文字内容建议与标题相关尽量简洁生动……</a:t>
            </a:r>
          </a:p>
        </p:txBody>
      </p:sp>
      <p:sp>
        <p:nvSpPr>
          <p:cNvPr id="60" name="矩形 59"/>
          <p:cNvSpPr/>
          <p:nvPr/>
        </p:nvSpPr>
        <p:spPr>
          <a:xfrm>
            <a:off x="6343017" y="4557540"/>
            <a:ext cx="191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此处添加详细文本描述，文字内容建议与标题相关尽量简洁生动……</a:t>
            </a:r>
          </a:p>
        </p:txBody>
      </p:sp>
      <p:sp>
        <p:nvSpPr>
          <p:cNvPr id="61" name="直接连接符 60"/>
          <p:cNvSpPr>
            <a:spLocks noChangeShapeType="1"/>
          </p:cNvSpPr>
          <p:nvPr/>
        </p:nvSpPr>
        <p:spPr bwMode="auto">
          <a:xfrm>
            <a:off x="6308092" y="4429623"/>
            <a:ext cx="1987550" cy="1587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矩形 101"/>
          <p:cNvSpPr>
            <a:spLocks noChangeArrowheads="1"/>
          </p:cNvSpPr>
          <p:nvPr/>
        </p:nvSpPr>
        <p:spPr bwMode="auto">
          <a:xfrm>
            <a:off x="8612380" y="3525293"/>
            <a:ext cx="2193925" cy="1893887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750492" y="3695900"/>
            <a:ext cx="191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此处添加详细文本描述，文字内容建议与标题相关尽量简洁生动……</a:t>
            </a:r>
          </a:p>
        </p:txBody>
      </p:sp>
      <p:sp>
        <p:nvSpPr>
          <p:cNvPr id="64" name="矩形 63"/>
          <p:cNvSpPr/>
          <p:nvPr/>
        </p:nvSpPr>
        <p:spPr>
          <a:xfrm>
            <a:off x="8750492" y="4557540"/>
            <a:ext cx="191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此处添加详细文本描述，文字内容建议与标题相关尽量简洁生动……</a:t>
            </a:r>
          </a:p>
        </p:txBody>
      </p:sp>
      <p:sp>
        <p:nvSpPr>
          <p:cNvPr id="65" name="直接连接符 64"/>
          <p:cNvSpPr>
            <a:spLocks noChangeShapeType="1"/>
          </p:cNvSpPr>
          <p:nvPr/>
        </p:nvSpPr>
        <p:spPr bwMode="auto">
          <a:xfrm>
            <a:off x="8715567" y="4429623"/>
            <a:ext cx="1987550" cy="1587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42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4450"/>
            <a:ext cx="12192000" cy="30035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8633406" cy="3887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B96AB4F-CDA8-4DBD-A72D-30169EDD3C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5840" y="2156132"/>
            <a:ext cx="1994026" cy="3943087"/>
          </a:xfrm>
          <a:prstGeom prst="rect">
            <a:avLst/>
          </a:prstGeom>
        </p:spPr>
      </p:pic>
      <p:pic>
        <p:nvPicPr>
          <p:cNvPr id="34" name="图片 33" descr="卡通人物&#10;&#10;中度可信度描述已自动生成">
            <a:extLst>
              <a:ext uri="{FF2B5EF4-FFF2-40B4-BE49-F238E27FC236}">
                <a16:creationId xmlns="" xmlns:a16="http://schemas.microsoft.com/office/drawing/2014/main" id="{B68F1911-DFD3-4763-A1DD-7F4ACB23CF6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01" y="748098"/>
            <a:ext cx="1038506" cy="55887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826953" y="803536"/>
            <a:ext cx="2567814" cy="1200329"/>
            <a:chOff x="4843644" y="1306973"/>
            <a:chExt cx="2567814" cy="1200329"/>
          </a:xfrm>
        </p:grpSpPr>
        <p:sp>
          <p:nvSpPr>
            <p:cNvPr id="24" name="文本框 23"/>
            <p:cNvSpPr txBox="1"/>
            <p:nvPr/>
          </p:nvSpPr>
          <p:spPr>
            <a:xfrm>
              <a:off x="5533967" y="1306973"/>
              <a:ext cx="13067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solidFill>
                    <a:srgbClr val="B6302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04</a:t>
              </a:r>
              <a:endParaRPr lang="zh-CN" altLang="en-US" sz="7200" dirty="0">
                <a:solidFill>
                  <a:srgbClr val="B6302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5" name="iconfont-1187-868487">
              <a:extLst>
                <a:ext uri="{FF2B5EF4-FFF2-40B4-BE49-F238E27FC236}">
                  <a16:creationId xmlns="" xmlns:p14="http://schemas.microsoft.com/office/powerpoint/2010/main"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4843644" y="1743342"/>
              <a:ext cx="433068" cy="38507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confont-1187-868487">
              <a:extLst>
                <a:ext uri="{FF2B5EF4-FFF2-40B4-BE49-F238E27FC236}">
                  <a16:creationId xmlns="" xmlns:p14="http://schemas.microsoft.com/office/powerpoint/2010/main"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6978390" y="1743342"/>
              <a:ext cx="433068" cy="38507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109927" y="3086586"/>
            <a:ext cx="7819164" cy="668144"/>
            <a:chOff x="2547010" y="1757738"/>
            <a:chExt cx="7819164" cy="668144"/>
          </a:xfrm>
        </p:grpSpPr>
        <p:sp>
          <p:nvSpPr>
            <p:cNvPr id="45" name="平行四边形 44"/>
            <p:cNvSpPr/>
            <p:nvPr/>
          </p:nvSpPr>
          <p:spPr>
            <a:xfrm>
              <a:off x="2547010" y="1757738"/>
              <a:ext cx="7819164" cy="668144"/>
            </a:xfrm>
            <a:prstGeom prst="parallelogram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262717" y="1895837"/>
              <a:ext cx="43877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</a:rPr>
                <a:t>单击此处添加标题文本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3062860" y="3871848"/>
            <a:ext cx="6096000" cy="798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/>
              <a:t>根据自己的需要添加适当的文字，此处添加详细文本描述，建议与标题相关尽量简洁... ...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2928521" y="1606831"/>
            <a:ext cx="6531331" cy="1487919"/>
            <a:chOff x="3039638" y="951019"/>
            <a:chExt cx="6531331" cy="1487919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9639" y="951019"/>
              <a:ext cx="6531330" cy="1487919"/>
            </a:xfrm>
            <a:prstGeom prst="rect">
              <a:avLst/>
            </a:prstGeom>
          </p:spPr>
        </p:pic>
        <p:cxnSp>
          <p:nvCxnSpPr>
            <p:cNvPr id="52" name="直接连接符 51"/>
            <p:cNvCxnSpPr/>
            <p:nvPr/>
          </p:nvCxnSpPr>
          <p:spPr>
            <a:xfrm>
              <a:off x="3039638" y="1886394"/>
              <a:ext cx="0" cy="552544"/>
            </a:xfrm>
            <a:prstGeom prst="line">
              <a:avLst/>
            </a:prstGeom>
            <a:ln>
              <a:gradFill>
                <a:gsLst>
                  <a:gs pos="0">
                    <a:srgbClr val="C00000">
                      <a:alpha val="30000"/>
                    </a:srgbClr>
                  </a:gs>
                  <a:gs pos="88000">
                    <a:srgbClr val="C00000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1872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6"/>
          <p:cNvGrpSpPr>
            <a:grpSpLocks/>
          </p:cNvGrpSpPr>
          <p:nvPr/>
        </p:nvGrpSpPr>
        <p:grpSpPr bwMode="auto">
          <a:xfrm>
            <a:off x="7267575" y="1789113"/>
            <a:ext cx="1955800" cy="347662"/>
            <a:chOff x="0" y="0"/>
            <a:chExt cx="1957146" cy="347067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10" name="Straight Arrow Connector 25"/>
            <p:cNvCxnSpPr>
              <a:cxnSpLocks noChangeShapeType="1"/>
            </p:cNvCxnSpPr>
            <p:nvPr/>
          </p:nvCxnSpPr>
          <p:spPr bwMode="auto">
            <a:xfrm>
              <a:off x="0" y="173534"/>
              <a:ext cx="1766584" cy="1"/>
            </a:xfrm>
            <a:prstGeom prst="straightConnector1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bevel/>
              <a:headEnd/>
              <a:tailEnd/>
            </a:ln>
            <a:extLst/>
          </p:spPr>
        </p:cxnSp>
        <p:sp>
          <p:nvSpPr>
            <p:cNvPr id="11" name="Oval 27"/>
            <p:cNvSpPr>
              <a:spLocks noChangeArrowheads="1"/>
            </p:cNvSpPr>
            <p:nvPr/>
          </p:nvSpPr>
          <p:spPr bwMode="auto">
            <a:xfrm>
              <a:off x="1612059" y="0"/>
              <a:ext cx="345087" cy="347067"/>
            </a:xfrm>
            <a:prstGeom prst="ellipse">
              <a:avLst/>
            </a:prstGeom>
            <a:grpFill/>
            <a:ln w="12700">
              <a:solidFill>
                <a:srgbClr val="31538F"/>
              </a:solidFill>
              <a:bevel/>
              <a:headEnd/>
              <a:tailEnd/>
            </a:ln>
            <a:ex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17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5"/>
          <p:cNvGrpSpPr>
            <a:grpSpLocks/>
          </p:cNvGrpSpPr>
          <p:nvPr/>
        </p:nvGrpSpPr>
        <p:grpSpPr bwMode="auto">
          <a:xfrm>
            <a:off x="8101013" y="4772025"/>
            <a:ext cx="1122362" cy="847725"/>
            <a:chOff x="0" y="0"/>
            <a:chExt cx="1122813" cy="848625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13" name="Straight Arrow Connector 42"/>
            <p:cNvCxnSpPr>
              <a:cxnSpLocks noChangeShapeType="1"/>
            </p:cNvCxnSpPr>
            <p:nvPr/>
          </p:nvCxnSpPr>
          <p:spPr bwMode="auto">
            <a:xfrm>
              <a:off x="535223" y="675092"/>
              <a:ext cx="394904" cy="1"/>
            </a:xfrm>
            <a:prstGeom prst="straightConnector1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bevel/>
              <a:headEnd/>
              <a:tailEnd/>
            </a:ln>
            <a:extLst/>
          </p:spPr>
        </p:cxnSp>
        <p:sp>
          <p:nvSpPr>
            <p:cNvPr id="14" name="Straight Connector 45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535223" cy="675092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bevel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Oval 34"/>
            <p:cNvSpPr>
              <a:spLocks noChangeArrowheads="1"/>
            </p:cNvSpPr>
            <p:nvPr/>
          </p:nvSpPr>
          <p:spPr bwMode="auto">
            <a:xfrm>
              <a:off x="777726" y="501558"/>
              <a:ext cx="345087" cy="347067"/>
            </a:xfrm>
            <a:prstGeom prst="ellipse">
              <a:avLst/>
            </a:prstGeom>
            <a:grpFill/>
            <a:ln w="12700">
              <a:solidFill>
                <a:srgbClr val="31538F"/>
              </a:solidFill>
              <a:bevel/>
              <a:headEnd/>
              <a:tailEnd/>
            </a:ln>
            <a:ex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17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7"/>
          <p:cNvGrpSpPr>
            <a:grpSpLocks/>
          </p:cNvGrpSpPr>
          <p:nvPr/>
        </p:nvGrpSpPr>
        <p:grpSpPr bwMode="auto">
          <a:xfrm>
            <a:off x="7966075" y="2917825"/>
            <a:ext cx="1257300" cy="974725"/>
            <a:chOff x="0" y="0"/>
            <a:chExt cx="1258787" cy="975500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17" name="Straight Arrow Connector 38"/>
            <p:cNvCxnSpPr>
              <a:cxnSpLocks noChangeShapeType="1"/>
            </p:cNvCxnSpPr>
            <p:nvPr/>
          </p:nvCxnSpPr>
          <p:spPr bwMode="auto">
            <a:xfrm>
              <a:off x="494871" y="0"/>
              <a:ext cx="572172" cy="765754"/>
            </a:xfrm>
            <a:prstGeom prst="straightConnector1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bevel/>
              <a:headEnd/>
              <a:tailEnd/>
            </a:ln>
            <a:extLst/>
          </p:spPr>
        </p:cxnSp>
        <p:sp>
          <p:nvSpPr>
            <p:cNvPr id="18" name="Straight Connector 41"/>
            <p:cNvSpPr>
              <a:spLocks noChangeShapeType="1"/>
            </p:cNvSpPr>
            <p:nvPr/>
          </p:nvSpPr>
          <p:spPr bwMode="auto">
            <a:xfrm flipH="1">
              <a:off x="0" y="0"/>
              <a:ext cx="494871" cy="1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bevel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Oval 36"/>
            <p:cNvSpPr>
              <a:spLocks noChangeArrowheads="1"/>
            </p:cNvSpPr>
            <p:nvPr/>
          </p:nvSpPr>
          <p:spPr bwMode="auto">
            <a:xfrm>
              <a:off x="913700" y="628433"/>
              <a:ext cx="345087" cy="347067"/>
            </a:xfrm>
            <a:prstGeom prst="ellipse">
              <a:avLst/>
            </a:prstGeom>
            <a:grpFill/>
            <a:ln w="12700">
              <a:solidFill>
                <a:srgbClr val="31538F"/>
              </a:solidFill>
              <a:bevel/>
              <a:headEnd/>
              <a:tailEnd/>
            </a:ln>
            <a:ex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17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9"/>
          <p:cNvGrpSpPr>
            <a:grpSpLocks/>
          </p:cNvGrpSpPr>
          <p:nvPr/>
        </p:nvGrpSpPr>
        <p:grpSpPr bwMode="auto">
          <a:xfrm>
            <a:off x="3090863" y="1836738"/>
            <a:ext cx="1390650" cy="444500"/>
            <a:chOff x="0" y="0"/>
            <a:chExt cx="1390391" cy="444014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21" name="Straight Arrow Connector 70"/>
            <p:cNvCxnSpPr>
              <a:cxnSpLocks noChangeShapeType="1"/>
            </p:cNvCxnSpPr>
            <p:nvPr/>
          </p:nvCxnSpPr>
          <p:spPr bwMode="auto">
            <a:xfrm flipH="1">
              <a:off x="89829" y="173534"/>
              <a:ext cx="781837" cy="1"/>
            </a:xfrm>
            <a:prstGeom prst="straightConnector1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bevel/>
              <a:headEnd/>
              <a:tailEnd/>
            </a:ln>
            <a:extLst/>
          </p:spPr>
        </p:cxnSp>
        <p:sp>
          <p:nvSpPr>
            <p:cNvPr id="22" name="Straight Connector 72"/>
            <p:cNvSpPr>
              <a:spLocks noChangeShapeType="1"/>
            </p:cNvSpPr>
            <p:nvPr/>
          </p:nvSpPr>
          <p:spPr bwMode="auto">
            <a:xfrm>
              <a:off x="871666" y="173534"/>
              <a:ext cx="518725" cy="270480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bevel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Oval 48"/>
            <p:cNvSpPr>
              <a:spLocks noChangeArrowheads="1"/>
            </p:cNvSpPr>
            <p:nvPr/>
          </p:nvSpPr>
          <p:spPr bwMode="auto">
            <a:xfrm>
              <a:off x="0" y="0"/>
              <a:ext cx="345087" cy="347067"/>
            </a:xfrm>
            <a:prstGeom prst="ellipse">
              <a:avLst/>
            </a:prstGeom>
            <a:grpFill/>
            <a:ln w="12700">
              <a:solidFill>
                <a:srgbClr val="31538F"/>
              </a:solidFill>
              <a:bevel/>
              <a:headEnd/>
              <a:tailEnd/>
            </a:ln>
            <a:ex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17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14"/>
          <p:cNvGrpSpPr>
            <a:grpSpLocks/>
          </p:cNvGrpSpPr>
          <p:nvPr/>
        </p:nvGrpSpPr>
        <p:grpSpPr bwMode="auto">
          <a:xfrm>
            <a:off x="3090863" y="5045075"/>
            <a:ext cx="1481137" cy="574675"/>
            <a:chOff x="0" y="0"/>
            <a:chExt cx="1481420" cy="575242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25" name="Straight Arrow Connector 57"/>
            <p:cNvCxnSpPr>
              <a:cxnSpLocks noChangeShapeType="1"/>
            </p:cNvCxnSpPr>
            <p:nvPr/>
          </p:nvCxnSpPr>
          <p:spPr bwMode="auto">
            <a:xfrm flipH="1">
              <a:off x="172543" y="401709"/>
              <a:ext cx="1052726" cy="1"/>
            </a:xfrm>
            <a:prstGeom prst="straightConnector1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bevel/>
              <a:headEnd/>
              <a:tailEnd/>
            </a:ln>
            <a:extLst/>
          </p:spPr>
        </p:cxnSp>
        <p:sp>
          <p:nvSpPr>
            <p:cNvPr id="26" name="Straight Connector 60"/>
            <p:cNvSpPr>
              <a:spLocks noChangeShapeType="1"/>
            </p:cNvSpPr>
            <p:nvPr/>
          </p:nvSpPr>
          <p:spPr bwMode="auto">
            <a:xfrm flipH="1">
              <a:off x="1225268" y="0"/>
              <a:ext cx="256152" cy="401711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bevel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Oval 50"/>
            <p:cNvSpPr>
              <a:spLocks noChangeArrowheads="1"/>
            </p:cNvSpPr>
            <p:nvPr/>
          </p:nvSpPr>
          <p:spPr bwMode="auto">
            <a:xfrm>
              <a:off x="0" y="228175"/>
              <a:ext cx="345087" cy="347067"/>
            </a:xfrm>
            <a:prstGeom prst="ellipse">
              <a:avLst/>
            </a:prstGeom>
            <a:grpFill/>
            <a:ln w="12700">
              <a:solidFill>
                <a:srgbClr val="31538F"/>
              </a:solidFill>
              <a:bevel/>
              <a:headEnd/>
              <a:tailEnd/>
            </a:ln>
            <a:ex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17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12"/>
          <p:cNvGrpSpPr>
            <a:grpSpLocks/>
          </p:cNvGrpSpPr>
          <p:nvPr/>
        </p:nvGrpSpPr>
        <p:grpSpPr bwMode="auto">
          <a:xfrm>
            <a:off x="3090863" y="3013075"/>
            <a:ext cx="2381250" cy="879475"/>
            <a:chOff x="0" y="0"/>
            <a:chExt cx="2382016" cy="879473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29" name="Straight Arrow Connector 62"/>
            <p:cNvCxnSpPr>
              <a:cxnSpLocks noChangeShapeType="1"/>
            </p:cNvCxnSpPr>
            <p:nvPr/>
          </p:nvCxnSpPr>
          <p:spPr bwMode="auto">
            <a:xfrm flipH="1">
              <a:off x="188483" y="0"/>
              <a:ext cx="683241" cy="705113"/>
            </a:xfrm>
            <a:prstGeom prst="straightConnector1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bevel/>
              <a:headEnd/>
              <a:tailEnd/>
            </a:ln>
            <a:extLst/>
          </p:spPr>
        </p:cxnSp>
        <p:sp>
          <p:nvSpPr>
            <p:cNvPr id="30" name="Straight Connector 64"/>
            <p:cNvSpPr>
              <a:spLocks noChangeShapeType="1"/>
            </p:cNvSpPr>
            <p:nvPr/>
          </p:nvSpPr>
          <p:spPr bwMode="auto">
            <a:xfrm flipH="1">
              <a:off x="871666" y="4152"/>
              <a:ext cx="1510350" cy="1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bevel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Oval 52"/>
            <p:cNvSpPr>
              <a:spLocks noChangeArrowheads="1"/>
            </p:cNvSpPr>
            <p:nvPr/>
          </p:nvSpPr>
          <p:spPr bwMode="auto">
            <a:xfrm>
              <a:off x="0" y="532406"/>
              <a:ext cx="345087" cy="347067"/>
            </a:xfrm>
            <a:prstGeom prst="ellipse">
              <a:avLst/>
            </a:prstGeom>
            <a:grpFill/>
            <a:ln w="12700">
              <a:solidFill>
                <a:srgbClr val="31538F"/>
              </a:solidFill>
              <a:bevel/>
              <a:headEnd/>
              <a:tailEnd/>
            </a:ln>
            <a:ex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17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374187" y="1698625"/>
            <a:ext cx="2435191" cy="1049984"/>
            <a:chOff x="9374187" y="1698625"/>
            <a:chExt cx="2435191" cy="1049984"/>
          </a:xfrm>
        </p:grpSpPr>
        <p:sp>
          <p:nvSpPr>
            <p:cNvPr id="35" name="TextBox 59"/>
            <p:cNvSpPr>
              <a:spLocks noChangeArrowheads="1"/>
            </p:cNvSpPr>
            <p:nvPr/>
          </p:nvSpPr>
          <p:spPr bwMode="auto">
            <a:xfrm flipH="1">
              <a:off x="9374188" y="1698625"/>
              <a:ext cx="14081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矩形 17"/>
            <p:cNvSpPr>
              <a:spLocks noChangeArrowheads="1"/>
            </p:cNvSpPr>
            <p:nvPr/>
          </p:nvSpPr>
          <p:spPr bwMode="auto">
            <a:xfrm>
              <a:off x="9374187" y="1996103"/>
              <a:ext cx="2435191" cy="75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组合 7"/>
          <p:cNvGrpSpPr>
            <a:grpSpLocks/>
          </p:cNvGrpSpPr>
          <p:nvPr/>
        </p:nvGrpSpPr>
        <p:grpSpPr bwMode="auto">
          <a:xfrm>
            <a:off x="3794125" y="3152775"/>
            <a:ext cx="1993900" cy="1998663"/>
            <a:chOff x="0" y="0"/>
            <a:chExt cx="1993900" cy="1998133"/>
          </a:xfrm>
        </p:grpSpPr>
        <p:sp>
          <p:nvSpPr>
            <p:cNvPr id="42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993900" cy="1998133"/>
            </a:xfrm>
            <a:custGeom>
              <a:avLst/>
              <a:gdLst>
                <a:gd name="T0" fmla="*/ 1911432 w 1088"/>
                <a:gd name="T1" fmla="*/ 929407 h 1090"/>
                <a:gd name="T2" fmla="*/ 1898603 w 1088"/>
                <a:gd name="T3" fmla="*/ 834083 h 1090"/>
                <a:gd name="T4" fmla="*/ 1876612 w 1088"/>
                <a:gd name="T5" fmla="*/ 740592 h 1090"/>
                <a:gd name="T6" fmla="*/ 1845457 w 1088"/>
                <a:gd name="T7" fmla="*/ 650768 h 1090"/>
                <a:gd name="T8" fmla="*/ 1803307 w 1088"/>
                <a:gd name="T9" fmla="*/ 562777 h 1090"/>
                <a:gd name="T10" fmla="*/ 1753826 w 1088"/>
                <a:gd name="T11" fmla="*/ 482118 h 1090"/>
                <a:gd name="T12" fmla="*/ 1695182 w 1088"/>
                <a:gd name="T13" fmla="*/ 405126 h 1090"/>
                <a:gd name="T14" fmla="*/ 1631040 w 1088"/>
                <a:gd name="T15" fmla="*/ 335466 h 1090"/>
                <a:gd name="T16" fmla="*/ 1557734 w 1088"/>
                <a:gd name="T17" fmla="*/ 273139 h 1090"/>
                <a:gd name="T18" fmla="*/ 1478931 w 1088"/>
                <a:gd name="T19" fmla="*/ 218145 h 1090"/>
                <a:gd name="T20" fmla="*/ 1394630 w 1088"/>
                <a:gd name="T21" fmla="*/ 170483 h 1090"/>
                <a:gd name="T22" fmla="*/ 1306664 w 1088"/>
                <a:gd name="T23" fmla="*/ 133820 h 1090"/>
                <a:gd name="T24" fmla="*/ 1215033 w 1088"/>
                <a:gd name="T25" fmla="*/ 106323 h 1090"/>
                <a:gd name="T26" fmla="*/ 1119736 w 1088"/>
                <a:gd name="T27" fmla="*/ 87991 h 1090"/>
                <a:gd name="T28" fmla="*/ 1024439 w 1088"/>
                <a:gd name="T29" fmla="*/ 80659 h 1090"/>
                <a:gd name="T30" fmla="*/ 929143 w 1088"/>
                <a:gd name="T31" fmla="*/ 82492 h 1090"/>
                <a:gd name="T32" fmla="*/ 833846 w 1088"/>
                <a:gd name="T33" fmla="*/ 95324 h 1090"/>
                <a:gd name="T34" fmla="*/ 740382 w 1088"/>
                <a:gd name="T35" fmla="*/ 117322 h 1090"/>
                <a:gd name="T36" fmla="*/ 648751 w 1088"/>
                <a:gd name="T37" fmla="*/ 148485 h 1090"/>
                <a:gd name="T38" fmla="*/ 562617 w 1088"/>
                <a:gd name="T39" fmla="*/ 190648 h 1090"/>
                <a:gd name="T40" fmla="*/ 480149 w 1088"/>
                <a:gd name="T41" fmla="*/ 240143 h 1090"/>
                <a:gd name="T42" fmla="*/ 405011 w 1088"/>
                <a:gd name="T43" fmla="*/ 298803 h 1090"/>
                <a:gd name="T44" fmla="*/ 333538 w 1088"/>
                <a:gd name="T45" fmla="*/ 364797 h 1090"/>
                <a:gd name="T46" fmla="*/ 271229 w 1088"/>
                <a:gd name="T47" fmla="*/ 436290 h 1090"/>
                <a:gd name="T48" fmla="*/ 216250 w 1088"/>
                <a:gd name="T49" fmla="*/ 516948 h 1090"/>
                <a:gd name="T50" fmla="*/ 170434 w 1088"/>
                <a:gd name="T51" fmla="*/ 601273 h 1090"/>
                <a:gd name="T52" fmla="*/ 133782 w 1088"/>
                <a:gd name="T53" fmla="*/ 689264 h 1090"/>
                <a:gd name="T54" fmla="*/ 106292 w 1088"/>
                <a:gd name="T55" fmla="*/ 780922 h 1090"/>
                <a:gd name="T56" fmla="*/ 87966 w 1088"/>
                <a:gd name="T57" fmla="*/ 876245 h 1090"/>
                <a:gd name="T58" fmla="*/ 80636 w 1088"/>
                <a:gd name="T59" fmla="*/ 971569 h 1090"/>
                <a:gd name="T60" fmla="*/ 82468 w 1088"/>
                <a:gd name="T61" fmla="*/ 1066893 h 1090"/>
                <a:gd name="T62" fmla="*/ 95297 w 1088"/>
                <a:gd name="T63" fmla="*/ 1162217 h 1090"/>
                <a:gd name="T64" fmla="*/ 117288 w 1088"/>
                <a:gd name="T65" fmla="*/ 1257541 h 1090"/>
                <a:gd name="T66" fmla="*/ 148443 w 1088"/>
                <a:gd name="T67" fmla="*/ 1347365 h 1090"/>
                <a:gd name="T68" fmla="*/ 190593 w 1088"/>
                <a:gd name="T69" fmla="*/ 1433523 h 1090"/>
                <a:gd name="T70" fmla="*/ 240074 w 1088"/>
                <a:gd name="T71" fmla="*/ 1516015 h 1090"/>
                <a:gd name="T72" fmla="*/ 298718 w 1088"/>
                <a:gd name="T73" fmla="*/ 1593007 h 1090"/>
                <a:gd name="T74" fmla="*/ 362860 w 1088"/>
                <a:gd name="T75" fmla="*/ 1662667 h 1090"/>
                <a:gd name="T76" fmla="*/ 436166 w 1088"/>
                <a:gd name="T77" fmla="*/ 1724994 h 1090"/>
                <a:gd name="T78" fmla="*/ 514969 w 1088"/>
                <a:gd name="T79" fmla="*/ 1779988 h 1090"/>
                <a:gd name="T80" fmla="*/ 599270 w 1088"/>
                <a:gd name="T81" fmla="*/ 1825817 h 1090"/>
                <a:gd name="T82" fmla="*/ 687236 w 1088"/>
                <a:gd name="T83" fmla="*/ 1864313 h 1090"/>
                <a:gd name="T84" fmla="*/ 778867 w 1088"/>
                <a:gd name="T85" fmla="*/ 1891810 h 1090"/>
                <a:gd name="T86" fmla="*/ 874164 w 1088"/>
                <a:gd name="T87" fmla="*/ 1908309 h 1090"/>
                <a:gd name="T88" fmla="*/ 969461 w 1088"/>
                <a:gd name="T89" fmla="*/ 1917474 h 1090"/>
                <a:gd name="T90" fmla="*/ 1064757 w 1088"/>
                <a:gd name="T91" fmla="*/ 1915641 h 1090"/>
                <a:gd name="T92" fmla="*/ 1160054 w 1088"/>
                <a:gd name="T93" fmla="*/ 1902809 h 1090"/>
                <a:gd name="T94" fmla="*/ 1253518 w 1088"/>
                <a:gd name="T95" fmla="*/ 1880811 h 1090"/>
                <a:gd name="T96" fmla="*/ 1345149 w 1088"/>
                <a:gd name="T97" fmla="*/ 1849648 h 1090"/>
                <a:gd name="T98" fmla="*/ 1431283 w 1088"/>
                <a:gd name="T99" fmla="*/ 1807485 h 1090"/>
                <a:gd name="T100" fmla="*/ 1513751 w 1088"/>
                <a:gd name="T101" fmla="*/ 1757990 h 1090"/>
                <a:gd name="T102" fmla="*/ 1588889 w 1088"/>
                <a:gd name="T103" fmla="*/ 1699330 h 1090"/>
                <a:gd name="T104" fmla="*/ 1658529 w 1088"/>
                <a:gd name="T105" fmla="*/ 1633336 h 1090"/>
                <a:gd name="T106" fmla="*/ 1722671 w 1088"/>
                <a:gd name="T107" fmla="*/ 1560010 h 1090"/>
                <a:gd name="T108" fmla="*/ 1775817 w 1088"/>
                <a:gd name="T109" fmla="*/ 1481185 h 1090"/>
                <a:gd name="T110" fmla="*/ 1823466 w 1088"/>
                <a:gd name="T111" fmla="*/ 1396860 h 1090"/>
                <a:gd name="T112" fmla="*/ 1860118 w 1088"/>
                <a:gd name="T113" fmla="*/ 1308869 h 1090"/>
                <a:gd name="T114" fmla="*/ 1887608 w 1088"/>
                <a:gd name="T115" fmla="*/ 1217211 h 1090"/>
                <a:gd name="T116" fmla="*/ 1905934 w 1088"/>
                <a:gd name="T117" fmla="*/ 1121888 h 1090"/>
                <a:gd name="T118" fmla="*/ 1913264 w 1088"/>
                <a:gd name="T119" fmla="*/ 1026564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B63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3" name="Group 97"/>
            <p:cNvGrpSpPr>
              <a:grpSpLocks/>
            </p:cNvGrpSpPr>
            <p:nvPr/>
          </p:nvGrpSpPr>
          <p:grpSpPr bwMode="auto">
            <a:xfrm>
              <a:off x="601129" y="535046"/>
              <a:ext cx="835377" cy="851864"/>
              <a:chOff x="0" y="0"/>
              <a:chExt cx="379359" cy="386846"/>
            </a:xfrm>
          </p:grpSpPr>
          <p:sp>
            <p:nvSpPr>
              <p:cNvPr id="44" name="Freeform 36"/>
              <p:cNvSpPr>
                <a:spLocks noEditPoints="1" noChangeArrowheads="1"/>
              </p:cNvSpPr>
              <p:nvPr/>
            </p:nvSpPr>
            <p:spPr bwMode="auto">
              <a:xfrm>
                <a:off x="117301" y="0"/>
                <a:ext cx="262058" cy="262058"/>
              </a:xfrm>
              <a:custGeom>
                <a:avLst/>
                <a:gdLst>
                  <a:gd name="T0" fmla="*/ 215617 w 79"/>
                  <a:gd name="T1" fmla="*/ 46441 h 79"/>
                  <a:gd name="T2" fmla="*/ 46441 w 79"/>
                  <a:gd name="T3" fmla="*/ 46441 h 79"/>
                  <a:gd name="T4" fmla="*/ 36489 w 79"/>
                  <a:gd name="T5" fmla="*/ 208983 h 79"/>
                  <a:gd name="T6" fmla="*/ 36489 w 79"/>
                  <a:gd name="T7" fmla="*/ 208983 h 79"/>
                  <a:gd name="T8" fmla="*/ 56392 w 79"/>
                  <a:gd name="T9" fmla="*/ 225569 h 79"/>
                  <a:gd name="T10" fmla="*/ 212300 w 79"/>
                  <a:gd name="T11" fmla="*/ 215617 h 79"/>
                  <a:gd name="T12" fmla="*/ 215617 w 79"/>
                  <a:gd name="T13" fmla="*/ 46441 h 79"/>
                  <a:gd name="T14" fmla="*/ 192397 w 79"/>
                  <a:gd name="T15" fmla="*/ 195714 h 79"/>
                  <a:gd name="T16" fmla="*/ 66344 w 79"/>
                  <a:gd name="T17" fmla="*/ 195714 h 79"/>
                  <a:gd name="T18" fmla="*/ 66344 w 79"/>
                  <a:gd name="T19" fmla="*/ 69661 h 79"/>
                  <a:gd name="T20" fmla="*/ 192397 w 79"/>
                  <a:gd name="T21" fmla="*/ 69661 h 79"/>
                  <a:gd name="T22" fmla="*/ 192397 w 79"/>
                  <a:gd name="T23" fmla="*/ 195714 h 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"/>
                  <a:gd name="T37" fmla="*/ 0 h 79"/>
                  <a:gd name="T38" fmla="*/ 79 w 79"/>
                  <a:gd name="T39" fmla="*/ 79 h 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7"/>
              <p:cNvSpPr>
                <a:spLocks noChangeArrowheads="1"/>
              </p:cNvSpPr>
              <p:nvPr/>
            </p:nvSpPr>
            <p:spPr bwMode="auto">
              <a:xfrm>
                <a:off x="0" y="222124"/>
                <a:ext cx="159730" cy="164722"/>
              </a:xfrm>
              <a:custGeom>
                <a:avLst/>
                <a:gdLst>
                  <a:gd name="T0" fmla="*/ 0 w 64"/>
                  <a:gd name="T1" fmla="*/ 129781 h 66"/>
                  <a:gd name="T2" fmla="*/ 29949 w 64"/>
                  <a:gd name="T3" fmla="*/ 164722 h 66"/>
                  <a:gd name="T4" fmla="*/ 159730 w 64"/>
                  <a:gd name="T5" fmla="*/ 19966 h 66"/>
                  <a:gd name="T6" fmla="*/ 137268 w 64"/>
                  <a:gd name="T7" fmla="*/ 0 h 66"/>
                  <a:gd name="T8" fmla="*/ 0 w 64"/>
                  <a:gd name="T9" fmla="*/ 12978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6"/>
                  <a:gd name="T17" fmla="*/ 64 w 64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8"/>
              <p:cNvSpPr>
                <a:spLocks noChangeArrowheads="1"/>
              </p:cNvSpPr>
              <p:nvPr/>
            </p:nvSpPr>
            <p:spPr bwMode="auto">
              <a:xfrm>
                <a:off x="252073" y="87352"/>
                <a:ext cx="99831" cy="119797"/>
              </a:xfrm>
              <a:custGeom>
                <a:avLst/>
                <a:gdLst>
                  <a:gd name="T0" fmla="*/ 53243 w 30"/>
                  <a:gd name="T1" fmla="*/ 0 h 36"/>
                  <a:gd name="T2" fmla="*/ 0 w 30"/>
                  <a:gd name="T3" fmla="*/ 113142 h 36"/>
                  <a:gd name="T4" fmla="*/ 19966 w 30"/>
                  <a:gd name="T5" fmla="*/ 119797 h 36"/>
                  <a:gd name="T6" fmla="*/ 53243 w 30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6"/>
                  <a:gd name="T14" fmla="*/ 30 w 30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11"/>
          <p:cNvGrpSpPr>
            <a:grpSpLocks/>
          </p:cNvGrpSpPr>
          <p:nvPr/>
        </p:nvGrpSpPr>
        <p:grpSpPr bwMode="auto">
          <a:xfrm>
            <a:off x="6935788" y="2416175"/>
            <a:ext cx="1074737" cy="1076325"/>
            <a:chOff x="0" y="0"/>
            <a:chExt cx="1073832" cy="1076112"/>
          </a:xfrm>
        </p:grpSpPr>
        <p:sp>
          <p:nvSpPr>
            <p:cNvPr id="48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73832" cy="1076112"/>
            </a:xfrm>
            <a:custGeom>
              <a:avLst/>
              <a:gdLst>
                <a:gd name="T0" fmla="*/ 1029418 w 1088"/>
                <a:gd name="T1" fmla="*/ 500540 h 1090"/>
                <a:gd name="T2" fmla="*/ 1022509 w 1088"/>
                <a:gd name="T3" fmla="*/ 449203 h 1090"/>
                <a:gd name="T4" fmla="*/ 1010665 w 1088"/>
                <a:gd name="T5" fmla="*/ 398853 h 1090"/>
                <a:gd name="T6" fmla="*/ 993887 w 1088"/>
                <a:gd name="T7" fmla="*/ 350477 h 1090"/>
                <a:gd name="T8" fmla="*/ 971186 w 1088"/>
                <a:gd name="T9" fmla="*/ 303088 h 1090"/>
                <a:gd name="T10" fmla="*/ 944538 w 1088"/>
                <a:gd name="T11" fmla="*/ 259649 h 1090"/>
                <a:gd name="T12" fmla="*/ 912955 w 1088"/>
                <a:gd name="T13" fmla="*/ 218184 h 1090"/>
                <a:gd name="T14" fmla="*/ 878410 w 1088"/>
                <a:gd name="T15" fmla="*/ 180668 h 1090"/>
                <a:gd name="T16" fmla="*/ 838931 w 1088"/>
                <a:gd name="T17" fmla="*/ 147102 h 1090"/>
                <a:gd name="T18" fmla="*/ 796491 w 1088"/>
                <a:gd name="T19" fmla="*/ 117484 h 1090"/>
                <a:gd name="T20" fmla="*/ 751090 w 1088"/>
                <a:gd name="T21" fmla="*/ 91815 h 1090"/>
                <a:gd name="T22" fmla="*/ 703715 w 1088"/>
                <a:gd name="T23" fmla="*/ 72070 h 1090"/>
                <a:gd name="T24" fmla="*/ 654366 w 1088"/>
                <a:gd name="T25" fmla="*/ 57261 h 1090"/>
                <a:gd name="T26" fmla="*/ 603044 w 1088"/>
                <a:gd name="T27" fmla="*/ 47388 h 1090"/>
                <a:gd name="T28" fmla="*/ 551721 w 1088"/>
                <a:gd name="T29" fmla="*/ 43439 h 1090"/>
                <a:gd name="T30" fmla="*/ 500398 w 1088"/>
                <a:gd name="T31" fmla="*/ 44427 h 1090"/>
                <a:gd name="T32" fmla="*/ 449075 w 1088"/>
                <a:gd name="T33" fmla="*/ 51337 h 1090"/>
                <a:gd name="T34" fmla="*/ 398739 w 1088"/>
                <a:gd name="T35" fmla="*/ 63185 h 1090"/>
                <a:gd name="T36" fmla="*/ 349390 w 1088"/>
                <a:gd name="T37" fmla="*/ 79968 h 1090"/>
                <a:gd name="T38" fmla="*/ 303002 w 1088"/>
                <a:gd name="T39" fmla="*/ 102675 h 1090"/>
                <a:gd name="T40" fmla="*/ 258588 w 1088"/>
                <a:gd name="T41" fmla="*/ 129331 h 1090"/>
                <a:gd name="T42" fmla="*/ 218122 w 1088"/>
                <a:gd name="T43" fmla="*/ 160923 h 1090"/>
                <a:gd name="T44" fmla="*/ 179630 w 1088"/>
                <a:gd name="T45" fmla="*/ 196464 h 1090"/>
                <a:gd name="T46" fmla="*/ 146073 w 1088"/>
                <a:gd name="T47" fmla="*/ 234968 h 1090"/>
                <a:gd name="T48" fmla="*/ 116463 w 1088"/>
                <a:gd name="T49" fmla="*/ 278407 h 1090"/>
                <a:gd name="T50" fmla="*/ 91789 w 1088"/>
                <a:gd name="T51" fmla="*/ 323821 h 1090"/>
                <a:gd name="T52" fmla="*/ 72049 w 1088"/>
                <a:gd name="T53" fmla="*/ 371209 h 1090"/>
                <a:gd name="T54" fmla="*/ 57245 w 1088"/>
                <a:gd name="T55" fmla="*/ 420572 h 1090"/>
                <a:gd name="T56" fmla="*/ 47375 w 1088"/>
                <a:gd name="T57" fmla="*/ 471910 h 1090"/>
                <a:gd name="T58" fmla="*/ 43427 w 1088"/>
                <a:gd name="T59" fmla="*/ 523247 h 1090"/>
                <a:gd name="T60" fmla="*/ 44414 w 1088"/>
                <a:gd name="T61" fmla="*/ 574585 h 1090"/>
                <a:gd name="T62" fmla="*/ 51323 w 1088"/>
                <a:gd name="T63" fmla="*/ 625922 h 1090"/>
                <a:gd name="T64" fmla="*/ 63167 w 1088"/>
                <a:gd name="T65" fmla="*/ 677259 h 1090"/>
                <a:gd name="T66" fmla="*/ 79945 w 1088"/>
                <a:gd name="T67" fmla="*/ 725635 h 1090"/>
                <a:gd name="T68" fmla="*/ 102646 w 1088"/>
                <a:gd name="T69" fmla="*/ 772036 h 1090"/>
                <a:gd name="T70" fmla="*/ 129294 w 1088"/>
                <a:gd name="T71" fmla="*/ 816463 h 1090"/>
                <a:gd name="T72" fmla="*/ 160877 w 1088"/>
                <a:gd name="T73" fmla="*/ 857928 h 1090"/>
                <a:gd name="T74" fmla="*/ 195422 w 1088"/>
                <a:gd name="T75" fmla="*/ 895444 h 1090"/>
                <a:gd name="T76" fmla="*/ 234901 w 1088"/>
                <a:gd name="T77" fmla="*/ 929010 h 1090"/>
                <a:gd name="T78" fmla="*/ 277341 w 1088"/>
                <a:gd name="T79" fmla="*/ 958628 h 1090"/>
                <a:gd name="T80" fmla="*/ 322742 w 1088"/>
                <a:gd name="T81" fmla="*/ 983310 h 1090"/>
                <a:gd name="T82" fmla="*/ 370117 w 1088"/>
                <a:gd name="T83" fmla="*/ 1004042 h 1090"/>
                <a:gd name="T84" fmla="*/ 419466 w 1088"/>
                <a:gd name="T85" fmla="*/ 1018851 h 1090"/>
                <a:gd name="T86" fmla="*/ 470788 w 1088"/>
                <a:gd name="T87" fmla="*/ 1027736 h 1090"/>
                <a:gd name="T88" fmla="*/ 522111 w 1088"/>
                <a:gd name="T89" fmla="*/ 1032673 h 1090"/>
                <a:gd name="T90" fmla="*/ 573434 w 1088"/>
                <a:gd name="T91" fmla="*/ 1031685 h 1090"/>
                <a:gd name="T92" fmla="*/ 624757 w 1088"/>
                <a:gd name="T93" fmla="*/ 1024775 h 1090"/>
                <a:gd name="T94" fmla="*/ 675093 w 1088"/>
                <a:gd name="T95" fmla="*/ 1012927 h 1090"/>
                <a:gd name="T96" fmla="*/ 724442 w 1088"/>
                <a:gd name="T97" fmla="*/ 996144 h 1090"/>
                <a:gd name="T98" fmla="*/ 770830 w 1088"/>
                <a:gd name="T99" fmla="*/ 973437 h 1090"/>
                <a:gd name="T100" fmla="*/ 815244 w 1088"/>
                <a:gd name="T101" fmla="*/ 946781 h 1090"/>
                <a:gd name="T102" fmla="*/ 855710 w 1088"/>
                <a:gd name="T103" fmla="*/ 915189 h 1090"/>
                <a:gd name="T104" fmla="*/ 893215 w 1088"/>
                <a:gd name="T105" fmla="*/ 879648 h 1090"/>
                <a:gd name="T106" fmla="*/ 927759 w 1088"/>
                <a:gd name="T107" fmla="*/ 840157 h 1090"/>
                <a:gd name="T108" fmla="*/ 956382 w 1088"/>
                <a:gd name="T109" fmla="*/ 797705 h 1090"/>
                <a:gd name="T110" fmla="*/ 982043 w 1088"/>
                <a:gd name="T111" fmla="*/ 752291 h 1090"/>
                <a:gd name="T112" fmla="*/ 1001783 w 1088"/>
                <a:gd name="T113" fmla="*/ 704903 h 1090"/>
                <a:gd name="T114" fmla="*/ 1016587 w 1088"/>
                <a:gd name="T115" fmla="*/ 655540 h 1090"/>
                <a:gd name="T116" fmla="*/ 1026457 w 1088"/>
                <a:gd name="T117" fmla="*/ 604202 h 1090"/>
                <a:gd name="T118" fmla="*/ 1030405 w 1088"/>
                <a:gd name="T119" fmla="*/ 552865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B63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9" name="Group 105"/>
            <p:cNvGrpSpPr>
              <a:grpSpLocks/>
            </p:cNvGrpSpPr>
            <p:nvPr/>
          </p:nvGrpSpPr>
          <p:grpSpPr bwMode="auto">
            <a:xfrm>
              <a:off x="264472" y="285377"/>
              <a:ext cx="578264" cy="529199"/>
              <a:chOff x="0" y="0"/>
              <a:chExt cx="411805" cy="376863"/>
            </a:xfrm>
          </p:grpSpPr>
          <p:sp>
            <p:nvSpPr>
              <p:cNvPr id="50" name="Oval 52"/>
              <p:cNvSpPr>
                <a:spLocks noChangeArrowheads="1"/>
              </p:cNvSpPr>
              <p:nvPr/>
            </p:nvSpPr>
            <p:spPr bwMode="auto">
              <a:xfrm>
                <a:off x="47419" y="299494"/>
                <a:ext cx="44924" cy="42429"/>
              </a:xfrm>
              <a:prstGeom prst="ellipse">
                <a:avLst/>
              </a:prstGeom>
              <a:solidFill>
                <a:srgbClr val="BA6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32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Oval 53"/>
              <p:cNvSpPr>
                <a:spLocks noChangeArrowheads="1"/>
              </p:cNvSpPr>
              <p:nvPr/>
            </p:nvSpPr>
            <p:spPr bwMode="auto">
              <a:xfrm>
                <a:off x="22462" y="349409"/>
                <a:ext cx="24958" cy="27454"/>
              </a:xfrm>
              <a:prstGeom prst="ellipse">
                <a:avLst/>
              </a:prstGeom>
              <a:solidFill>
                <a:srgbClr val="BA6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32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1805" cy="292007"/>
              </a:xfrm>
              <a:custGeom>
                <a:avLst/>
                <a:gdLst>
                  <a:gd name="T0" fmla="*/ 411805 w 124"/>
                  <a:gd name="T1" fmla="*/ 112821 h 88"/>
                  <a:gd name="T2" fmla="*/ 328780 w 124"/>
                  <a:gd name="T3" fmla="*/ 29864 h 88"/>
                  <a:gd name="T4" fmla="*/ 308854 w 124"/>
                  <a:gd name="T5" fmla="*/ 33183 h 88"/>
                  <a:gd name="T6" fmla="*/ 245755 w 124"/>
                  <a:gd name="T7" fmla="*/ 0 h 88"/>
                  <a:gd name="T8" fmla="*/ 199260 w 124"/>
                  <a:gd name="T9" fmla="*/ 16591 h 88"/>
                  <a:gd name="T10" fmla="*/ 152766 w 124"/>
                  <a:gd name="T11" fmla="*/ 0 h 88"/>
                  <a:gd name="T12" fmla="*/ 102951 w 124"/>
                  <a:gd name="T13" fmla="*/ 16591 h 88"/>
                  <a:gd name="T14" fmla="*/ 83025 w 124"/>
                  <a:gd name="T15" fmla="*/ 16591 h 88"/>
                  <a:gd name="T16" fmla="*/ 0 w 124"/>
                  <a:gd name="T17" fmla="*/ 99548 h 88"/>
                  <a:gd name="T18" fmla="*/ 9963 w 124"/>
                  <a:gd name="T19" fmla="*/ 142685 h 88"/>
                  <a:gd name="T20" fmla="*/ 0 w 124"/>
                  <a:gd name="T21" fmla="*/ 182504 h 88"/>
                  <a:gd name="T22" fmla="*/ 83025 w 124"/>
                  <a:gd name="T23" fmla="*/ 265461 h 88"/>
                  <a:gd name="T24" fmla="*/ 92988 w 124"/>
                  <a:gd name="T25" fmla="*/ 265461 h 88"/>
                  <a:gd name="T26" fmla="*/ 152766 w 124"/>
                  <a:gd name="T27" fmla="*/ 292007 h 88"/>
                  <a:gd name="T28" fmla="*/ 212545 w 124"/>
                  <a:gd name="T29" fmla="*/ 265461 h 88"/>
                  <a:gd name="T30" fmla="*/ 262360 w 124"/>
                  <a:gd name="T31" fmla="*/ 282052 h 88"/>
                  <a:gd name="T32" fmla="*/ 345385 w 124"/>
                  <a:gd name="T33" fmla="*/ 199096 h 88"/>
                  <a:gd name="T34" fmla="*/ 345385 w 124"/>
                  <a:gd name="T35" fmla="*/ 195777 h 88"/>
                  <a:gd name="T36" fmla="*/ 411805 w 124"/>
                  <a:gd name="T37" fmla="*/ 112821 h 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88"/>
                  <a:gd name="T59" fmla="*/ 124 w 124"/>
                  <a:gd name="T60" fmla="*/ 88 h 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6"/>
          <p:cNvGrpSpPr>
            <a:grpSpLocks/>
          </p:cNvGrpSpPr>
          <p:nvPr/>
        </p:nvGrpSpPr>
        <p:grpSpPr bwMode="auto">
          <a:xfrm>
            <a:off x="5359400" y="2149475"/>
            <a:ext cx="1535113" cy="1539875"/>
            <a:chOff x="0" y="0"/>
            <a:chExt cx="1535131" cy="1538389"/>
          </a:xfrm>
        </p:grpSpPr>
        <p:sp>
          <p:nvSpPr>
            <p:cNvPr id="54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535131" cy="1538389"/>
            </a:xfrm>
            <a:custGeom>
              <a:avLst/>
              <a:gdLst>
                <a:gd name="T0" fmla="*/ 1471638 w 1088"/>
                <a:gd name="T1" fmla="*/ 715563 h 1090"/>
                <a:gd name="T2" fmla="*/ 1461761 w 1088"/>
                <a:gd name="T3" fmla="*/ 642172 h 1090"/>
                <a:gd name="T4" fmla="*/ 1444829 w 1088"/>
                <a:gd name="T5" fmla="*/ 570192 h 1090"/>
                <a:gd name="T6" fmla="*/ 1420843 w 1088"/>
                <a:gd name="T7" fmla="*/ 501035 h 1090"/>
                <a:gd name="T8" fmla="*/ 1388391 w 1088"/>
                <a:gd name="T9" fmla="*/ 433289 h 1090"/>
                <a:gd name="T10" fmla="*/ 1350294 w 1088"/>
                <a:gd name="T11" fmla="*/ 371189 h 1090"/>
                <a:gd name="T12" fmla="*/ 1305144 w 1088"/>
                <a:gd name="T13" fmla="*/ 311912 h 1090"/>
                <a:gd name="T14" fmla="*/ 1255760 w 1088"/>
                <a:gd name="T15" fmla="*/ 258280 h 1090"/>
                <a:gd name="T16" fmla="*/ 1199321 w 1088"/>
                <a:gd name="T17" fmla="*/ 210294 h 1090"/>
                <a:gd name="T18" fmla="*/ 1138650 w 1088"/>
                <a:gd name="T19" fmla="*/ 167953 h 1090"/>
                <a:gd name="T20" fmla="*/ 1073745 w 1088"/>
                <a:gd name="T21" fmla="*/ 131257 h 1090"/>
                <a:gd name="T22" fmla="*/ 1006019 w 1088"/>
                <a:gd name="T23" fmla="*/ 103030 h 1090"/>
                <a:gd name="T24" fmla="*/ 935470 w 1088"/>
                <a:gd name="T25" fmla="*/ 81859 h 1090"/>
                <a:gd name="T26" fmla="*/ 862100 w 1088"/>
                <a:gd name="T27" fmla="*/ 67746 h 1090"/>
                <a:gd name="T28" fmla="*/ 788730 w 1088"/>
                <a:gd name="T29" fmla="*/ 62100 h 1090"/>
                <a:gd name="T30" fmla="*/ 715360 w 1088"/>
                <a:gd name="T31" fmla="*/ 63511 h 1090"/>
                <a:gd name="T32" fmla="*/ 641990 w 1088"/>
                <a:gd name="T33" fmla="*/ 73391 h 1090"/>
                <a:gd name="T34" fmla="*/ 570030 w 1088"/>
                <a:gd name="T35" fmla="*/ 90327 h 1090"/>
                <a:gd name="T36" fmla="*/ 499482 w 1088"/>
                <a:gd name="T37" fmla="*/ 114321 h 1090"/>
                <a:gd name="T38" fmla="*/ 433167 w 1088"/>
                <a:gd name="T39" fmla="*/ 146782 h 1090"/>
                <a:gd name="T40" fmla="*/ 369673 w 1088"/>
                <a:gd name="T41" fmla="*/ 184889 h 1090"/>
                <a:gd name="T42" fmla="*/ 311823 w 1088"/>
                <a:gd name="T43" fmla="*/ 230053 h 1090"/>
                <a:gd name="T44" fmla="*/ 256796 w 1088"/>
                <a:gd name="T45" fmla="*/ 280862 h 1090"/>
                <a:gd name="T46" fmla="*/ 208823 w 1088"/>
                <a:gd name="T47" fmla="*/ 335905 h 1090"/>
                <a:gd name="T48" fmla="*/ 166494 w 1088"/>
                <a:gd name="T49" fmla="*/ 398005 h 1090"/>
                <a:gd name="T50" fmla="*/ 131220 w 1088"/>
                <a:gd name="T51" fmla="*/ 462928 h 1090"/>
                <a:gd name="T52" fmla="*/ 103001 w 1088"/>
                <a:gd name="T53" fmla="*/ 530674 h 1090"/>
                <a:gd name="T54" fmla="*/ 81836 w 1088"/>
                <a:gd name="T55" fmla="*/ 601242 h 1090"/>
                <a:gd name="T56" fmla="*/ 67726 w 1088"/>
                <a:gd name="T57" fmla="*/ 674633 h 1090"/>
                <a:gd name="T58" fmla="*/ 62083 w 1088"/>
                <a:gd name="T59" fmla="*/ 748024 h 1090"/>
                <a:gd name="T60" fmla="*/ 63493 w 1088"/>
                <a:gd name="T61" fmla="*/ 821415 h 1090"/>
                <a:gd name="T62" fmla="*/ 73370 w 1088"/>
                <a:gd name="T63" fmla="*/ 894806 h 1090"/>
                <a:gd name="T64" fmla="*/ 90302 w 1088"/>
                <a:gd name="T65" fmla="*/ 968197 h 1090"/>
                <a:gd name="T66" fmla="*/ 114288 w 1088"/>
                <a:gd name="T67" fmla="*/ 1037354 h 1090"/>
                <a:gd name="T68" fmla="*/ 146740 w 1088"/>
                <a:gd name="T69" fmla="*/ 1103688 h 1090"/>
                <a:gd name="T70" fmla="*/ 184837 w 1088"/>
                <a:gd name="T71" fmla="*/ 1167200 h 1090"/>
                <a:gd name="T72" fmla="*/ 229987 w 1088"/>
                <a:gd name="T73" fmla="*/ 1226477 h 1090"/>
                <a:gd name="T74" fmla="*/ 279371 w 1088"/>
                <a:gd name="T75" fmla="*/ 1280109 h 1090"/>
                <a:gd name="T76" fmla="*/ 335810 w 1088"/>
                <a:gd name="T77" fmla="*/ 1328095 h 1090"/>
                <a:gd name="T78" fmla="*/ 396481 w 1088"/>
                <a:gd name="T79" fmla="*/ 1370436 h 1090"/>
                <a:gd name="T80" fmla="*/ 461386 w 1088"/>
                <a:gd name="T81" fmla="*/ 1405721 h 1090"/>
                <a:gd name="T82" fmla="*/ 529112 w 1088"/>
                <a:gd name="T83" fmla="*/ 1435359 h 1090"/>
                <a:gd name="T84" fmla="*/ 599661 w 1088"/>
                <a:gd name="T85" fmla="*/ 1456530 h 1090"/>
                <a:gd name="T86" fmla="*/ 673031 w 1088"/>
                <a:gd name="T87" fmla="*/ 1469232 h 1090"/>
                <a:gd name="T88" fmla="*/ 746401 w 1088"/>
                <a:gd name="T89" fmla="*/ 1476289 h 1090"/>
                <a:gd name="T90" fmla="*/ 819771 w 1088"/>
                <a:gd name="T91" fmla="*/ 1474878 h 1090"/>
                <a:gd name="T92" fmla="*/ 893141 w 1088"/>
                <a:gd name="T93" fmla="*/ 1464998 h 1090"/>
                <a:gd name="T94" fmla="*/ 965101 w 1088"/>
                <a:gd name="T95" fmla="*/ 1448062 h 1090"/>
                <a:gd name="T96" fmla="*/ 1035649 w 1088"/>
                <a:gd name="T97" fmla="*/ 1424068 h 1090"/>
                <a:gd name="T98" fmla="*/ 1101964 w 1088"/>
                <a:gd name="T99" fmla="*/ 1391607 h 1090"/>
                <a:gd name="T100" fmla="*/ 1165458 w 1088"/>
                <a:gd name="T101" fmla="*/ 1353500 h 1090"/>
                <a:gd name="T102" fmla="*/ 1223308 w 1088"/>
                <a:gd name="T103" fmla="*/ 1308336 h 1090"/>
                <a:gd name="T104" fmla="*/ 1276924 w 1088"/>
                <a:gd name="T105" fmla="*/ 1257527 h 1090"/>
                <a:gd name="T106" fmla="*/ 1326308 w 1088"/>
                <a:gd name="T107" fmla="*/ 1201073 h 1090"/>
                <a:gd name="T108" fmla="*/ 1367226 w 1088"/>
                <a:gd name="T109" fmla="*/ 1140384 h 1090"/>
                <a:gd name="T110" fmla="*/ 1403911 w 1088"/>
                <a:gd name="T111" fmla="*/ 1075461 h 1090"/>
                <a:gd name="T112" fmla="*/ 1432130 w 1088"/>
                <a:gd name="T113" fmla="*/ 1007715 h 1090"/>
                <a:gd name="T114" fmla="*/ 1453295 w 1088"/>
                <a:gd name="T115" fmla="*/ 937147 h 1090"/>
                <a:gd name="T116" fmla="*/ 1467405 w 1088"/>
                <a:gd name="T117" fmla="*/ 863756 h 1090"/>
                <a:gd name="T118" fmla="*/ 1473048 w 1088"/>
                <a:gd name="T119" fmla="*/ 790365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B6302E"/>
            </a:solidFill>
            <a:ln w="9525" cmpd="sng">
              <a:noFill/>
              <a:bevel/>
              <a:headEnd/>
              <a:tailEnd/>
            </a:ln>
            <a:extLst/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55"/>
            <p:cNvSpPr>
              <a:spLocks noEditPoints="1" noChangeArrowheads="1"/>
            </p:cNvSpPr>
            <p:nvPr/>
          </p:nvSpPr>
          <p:spPr bwMode="auto">
            <a:xfrm>
              <a:off x="440098" y="453779"/>
              <a:ext cx="643516" cy="673448"/>
            </a:xfrm>
            <a:custGeom>
              <a:avLst/>
              <a:gdLst>
                <a:gd name="T0" fmla="*/ 414045 w 129"/>
                <a:gd name="T1" fmla="*/ 458942 h 135"/>
                <a:gd name="T2" fmla="*/ 633539 w 129"/>
                <a:gd name="T3" fmla="*/ 129701 h 135"/>
                <a:gd name="T4" fmla="*/ 633539 w 129"/>
                <a:gd name="T5" fmla="*/ 104759 h 135"/>
                <a:gd name="T6" fmla="*/ 583654 w 129"/>
                <a:gd name="T7" fmla="*/ 49885 h 135"/>
                <a:gd name="T8" fmla="*/ 558712 w 129"/>
                <a:gd name="T9" fmla="*/ 49885 h 135"/>
                <a:gd name="T10" fmla="*/ 533769 w 129"/>
                <a:gd name="T11" fmla="*/ 79816 h 135"/>
                <a:gd name="T12" fmla="*/ 503838 w 129"/>
                <a:gd name="T13" fmla="*/ 79816 h 135"/>
                <a:gd name="T14" fmla="*/ 503838 w 129"/>
                <a:gd name="T15" fmla="*/ 0 h 135"/>
                <a:gd name="T16" fmla="*/ 134689 w 129"/>
                <a:gd name="T17" fmla="*/ 0 h 135"/>
                <a:gd name="T18" fmla="*/ 134689 w 129"/>
                <a:gd name="T19" fmla="*/ 79816 h 135"/>
                <a:gd name="T20" fmla="*/ 109747 w 129"/>
                <a:gd name="T21" fmla="*/ 79816 h 135"/>
                <a:gd name="T22" fmla="*/ 84804 w 129"/>
                <a:gd name="T23" fmla="*/ 49885 h 135"/>
                <a:gd name="T24" fmla="*/ 59862 w 129"/>
                <a:gd name="T25" fmla="*/ 49885 h 135"/>
                <a:gd name="T26" fmla="*/ 4988 w 129"/>
                <a:gd name="T27" fmla="*/ 104759 h 135"/>
                <a:gd name="T28" fmla="*/ 4988 w 129"/>
                <a:gd name="T29" fmla="*/ 129701 h 135"/>
                <a:gd name="T30" fmla="*/ 229471 w 129"/>
                <a:gd name="T31" fmla="*/ 458942 h 135"/>
                <a:gd name="T32" fmla="*/ 294321 w 129"/>
                <a:gd name="T33" fmla="*/ 488873 h 135"/>
                <a:gd name="T34" fmla="*/ 294321 w 129"/>
                <a:gd name="T35" fmla="*/ 513816 h 135"/>
                <a:gd name="T36" fmla="*/ 269379 w 129"/>
                <a:gd name="T37" fmla="*/ 528781 h 135"/>
                <a:gd name="T38" fmla="*/ 294321 w 129"/>
                <a:gd name="T39" fmla="*/ 538758 h 135"/>
                <a:gd name="T40" fmla="*/ 294321 w 129"/>
                <a:gd name="T41" fmla="*/ 568689 h 135"/>
                <a:gd name="T42" fmla="*/ 269379 w 129"/>
                <a:gd name="T43" fmla="*/ 593632 h 135"/>
                <a:gd name="T44" fmla="*/ 239448 w 129"/>
                <a:gd name="T45" fmla="*/ 618574 h 135"/>
                <a:gd name="T46" fmla="*/ 214505 w 129"/>
                <a:gd name="T47" fmla="*/ 643517 h 135"/>
                <a:gd name="T48" fmla="*/ 244436 w 129"/>
                <a:gd name="T49" fmla="*/ 673448 h 135"/>
                <a:gd name="T50" fmla="*/ 399080 w 129"/>
                <a:gd name="T51" fmla="*/ 673448 h 135"/>
                <a:gd name="T52" fmla="*/ 424022 w 129"/>
                <a:gd name="T53" fmla="*/ 643517 h 135"/>
                <a:gd name="T54" fmla="*/ 399080 w 129"/>
                <a:gd name="T55" fmla="*/ 618574 h 135"/>
                <a:gd name="T56" fmla="*/ 369149 w 129"/>
                <a:gd name="T57" fmla="*/ 593632 h 135"/>
                <a:gd name="T58" fmla="*/ 344206 w 129"/>
                <a:gd name="T59" fmla="*/ 568689 h 135"/>
                <a:gd name="T60" fmla="*/ 344206 w 129"/>
                <a:gd name="T61" fmla="*/ 538758 h 135"/>
                <a:gd name="T62" fmla="*/ 374137 w 129"/>
                <a:gd name="T63" fmla="*/ 528781 h 135"/>
                <a:gd name="T64" fmla="*/ 344206 w 129"/>
                <a:gd name="T65" fmla="*/ 513816 h 135"/>
                <a:gd name="T66" fmla="*/ 344206 w 129"/>
                <a:gd name="T67" fmla="*/ 488873 h 135"/>
                <a:gd name="T68" fmla="*/ 414045 w 129"/>
                <a:gd name="T69" fmla="*/ 458942 h 135"/>
                <a:gd name="T70" fmla="*/ 503838 w 129"/>
                <a:gd name="T71" fmla="*/ 104759 h 135"/>
                <a:gd name="T72" fmla="*/ 533769 w 129"/>
                <a:gd name="T73" fmla="*/ 104759 h 135"/>
                <a:gd name="T74" fmla="*/ 558712 w 129"/>
                <a:gd name="T75" fmla="*/ 79816 h 135"/>
                <a:gd name="T76" fmla="*/ 583654 w 129"/>
                <a:gd name="T77" fmla="*/ 104759 h 135"/>
                <a:gd name="T78" fmla="*/ 583654 w 129"/>
                <a:gd name="T79" fmla="*/ 129701 h 135"/>
                <a:gd name="T80" fmla="*/ 453953 w 129"/>
                <a:gd name="T81" fmla="*/ 354184 h 135"/>
                <a:gd name="T82" fmla="*/ 503838 w 129"/>
                <a:gd name="T83" fmla="*/ 104759 h 135"/>
                <a:gd name="T84" fmla="*/ 179586 w 129"/>
                <a:gd name="T85" fmla="*/ 359172 h 135"/>
                <a:gd name="T86" fmla="*/ 49885 w 129"/>
                <a:gd name="T87" fmla="*/ 134690 h 135"/>
                <a:gd name="T88" fmla="*/ 49885 w 129"/>
                <a:gd name="T89" fmla="*/ 109747 h 135"/>
                <a:gd name="T90" fmla="*/ 74827 w 129"/>
                <a:gd name="T91" fmla="*/ 84805 h 135"/>
                <a:gd name="T92" fmla="*/ 99770 w 129"/>
                <a:gd name="T93" fmla="*/ 109747 h 135"/>
                <a:gd name="T94" fmla="*/ 129701 w 129"/>
                <a:gd name="T95" fmla="*/ 109747 h 135"/>
                <a:gd name="T96" fmla="*/ 179586 w 129"/>
                <a:gd name="T97" fmla="*/ 359172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135"/>
                <a:gd name="T149" fmla="*/ 129 w 129"/>
                <a:gd name="T150" fmla="*/ 135 h 1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mpd="sng">
              <a:solidFill>
                <a:srgbClr val="000000"/>
              </a:solidFill>
              <a:bevel/>
              <a:headEnd/>
              <a:tailEnd/>
            </a:ln>
            <a:extLst/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6" name="组合 24"/>
          <p:cNvGrpSpPr>
            <a:grpSpLocks/>
          </p:cNvGrpSpPr>
          <p:nvPr/>
        </p:nvGrpSpPr>
        <p:grpSpPr bwMode="auto">
          <a:xfrm>
            <a:off x="7070725" y="3492500"/>
            <a:ext cx="1522413" cy="1538288"/>
            <a:chOff x="0" y="0"/>
            <a:chExt cx="1521883" cy="1538389"/>
          </a:xfrm>
        </p:grpSpPr>
        <p:sp>
          <p:nvSpPr>
            <p:cNvPr id="57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521883" cy="1538389"/>
            </a:xfrm>
            <a:custGeom>
              <a:avLst/>
              <a:gdLst>
                <a:gd name="T0" fmla="*/ 1360254 w 1064"/>
                <a:gd name="T1" fmla="*/ 818474 h 1077"/>
                <a:gd name="T2" fmla="*/ 1338799 w 1064"/>
                <a:gd name="T3" fmla="*/ 725628 h 1077"/>
                <a:gd name="T4" fmla="*/ 1488985 w 1064"/>
                <a:gd name="T5" fmla="*/ 684205 h 1077"/>
                <a:gd name="T6" fmla="*/ 1404595 w 1064"/>
                <a:gd name="T7" fmla="*/ 605642 h 1077"/>
                <a:gd name="T8" fmla="*/ 1290168 w 1064"/>
                <a:gd name="T9" fmla="*/ 529937 h 1077"/>
                <a:gd name="T10" fmla="*/ 1416038 w 1064"/>
                <a:gd name="T11" fmla="*/ 439948 h 1077"/>
                <a:gd name="T12" fmla="*/ 1308762 w 1064"/>
                <a:gd name="T13" fmla="*/ 394239 h 1077"/>
                <a:gd name="T14" fmla="*/ 1175740 w 1064"/>
                <a:gd name="T15" fmla="*/ 364243 h 1077"/>
                <a:gd name="T16" fmla="*/ 1264422 w 1064"/>
                <a:gd name="T17" fmla="*/ 235686 h 1077"/>
                <a:gd name="T18" fmla="*/ 1148564 w 1064"/>
                <a:gd name="T19" fmla="*/ 229973 h 1077"/>
                <a:gd name="T20" fmla="*/ 1012682 w 1064"/>
                <a:gd name="T21" fmla="*/ 245685 h 1077"/>
                <a:gd name="T22" fmla="*/ 1051301 w 1064"/>
                <a:gd name="T23" fmla="*/ 95703 h 1077"/>
                <a:gd name="T24" fmla="*/ 941164 w 1064"/>
                <a:gd name="T25" fmla="*/ 129985 h 1077"/>
                <a:gd name="T26" fmla="*/ 818155 w 1064"/>
                <a:gd name="T27" fmla="*/ 191406 h 1077"/>
                <a:gd name="T28" fmla="*/ 803852 w 1064"/>
                <a:gd name="T29" fmla="*/ 37138 h 1077"/>
                <a:gd name="T30" fmla="*/ 710880 w 1064"/>
                <a:gd name="T31" fmla="*/ 107130 h 1077"/>
                <a:gd name="T32" fmla="*/ 617907 w 1064"/>
                <a:gd name="T33" fmla="*/ 205690 h 1077"/>
                <a:gd name="T34" fmla="*/ 550681 w 1064"/>
                <a:gd name="T35" fmla="*/ 65706 h 1077"/>
                <a:gd name="T36" fmla="*/ 487746 w 1064"/>
                <a:gd name="T37" fmla="*/ 164266 h 1077"/>
                <a:gd name="T38" fmla="*/ 433393 w 1064"/>
                <a:gd name="T39" fmla="*/ 289966 h 1077"/>
                <a:gd name="T40" fmla="*/ 323257 w 1064"/>
                <a:gd name="T41" fmla="*/ 179979 h 1077"/>
                <a:gd name="T42" fmla="*/ 297511 w 1064"/>
                <a:gd name="T43" fmla="*/ 294251 h 1077"/>
                <a:gd name="T44" fmla="*/ 290359 w 1064"/>
                <a:gd name="T45" fmla="*/ 429949 h 1077"/>
                <a:gd name="T46" fmla="*/ 148755 w 1064"/>
                <a:gd name="T47" fmla="*/ 365671 h 1077"/>
                <a:gd name="T48" fmla="*/ 163059 w 1064"/>
                <a:gd name="T49" fmla="*/ 481371 h 1077"/>
                <a:gd name="T50" fmla="*/ 203108 w 1064"/>
                <a:gd name="T51" fmla="*/ 611356 h 1077"/>
                <a:gd name="T52" fmla="*/ 47201 w 1064"/>
                <a:gd name="T53" fmla="*/ 599929 h 1077"/>
                <a:gd name="T54" fmla="*/ 100124 w 1064"/>
                <a:gd name="T55" fmla="*/ 702774 h 1077"/>
                <a:gd name="T56" fmla="*/ 180223 w 1064"/>
                <a:gd name="T57" fmla="*/ 768480 h 1077"/>
                <a:gd name="T58" fmla="*/ 100124 w 1064"/>
                <a:gd name="T59" fmla="*/ 835615 h 1077"/>
                <a:gd name="T60" fmla="*/ 47201 w 1064"/>
                <a:gd name="T61" fmla="*/ 938460 h 1077"/>
                <a:gd name="T62" fmla="*/ 203108 w 1064"/>
                <a:gd name="T63" fmla="*/ 925605 h 1077"/>
                <a:gd name="T64" fmla="*/ 163059 w 1064"/>
                <a:gd name="T65" fmla="*/ 1057018 h 1077"/>
                <a:gd name="T66" fmla="*/ 148755 w 1064"/>
                <a:gd name="T67" fmla="*/ 1172718 h 1077"/>
                <a:gd name="T68" fmla="*/ 290359 w 1064"/>
                <a:gd name="T69" fmla="*/ 1107012 h 1077"/>
                <a:gd name="T70" fmla="*/ 297511 w 1064"/>
                <a:gd name="T71" fmla="*/ 1244138 h 1077"/>
                <a:gd name="T72" fmla="*/ 323257 w 1064"/>
                <a:gd name="T73" fmla="*/ 1356982 h 1077"/>
                <a:gd name="T74" fmla="*/ 433393 w 1064"/>
                <a:gd name="T75" fmla="*/ 1248423 h 1077"/>
                <a:gd name="T76" fmla="*/ 487746 w 1064"/>
                <a:gd name="T77" fmla="*/ 1374123 h 1077"/>
                <a:gd name="T78" fmla="*/ 550681 w 1064"/>
                <a:gd name="T79" fmla="*/ 1471254 h 1077"/>
                <a:gd name="T80" fmla="*/ 617907 w 1064"/>
                <a:gd name="T81" fmla="*/ 1331271 h 1077"/>
                <a:gd name="T82" fmla="*/ 710880 w 1064"/>
                <a:gd name="T83" fmla="*/ 1431259 h 1077"/>
                <a:gd name="T84" fmla="*/ 803852 w 1064"/>
                <a:gd name="T85" fmla="*/ 1501251 h 1077"/>
                <a:gd name="T86" fmla="*/ 818155 w 1064"/>
                <a:gd name="T87" fmla="*/ 1346983 h 1077"/>
                <a:gd name="T88" fmla="*/ 941164 w 1064"/>
                <a:gd name="T89" fmla="*/ 1408404 h 1077"/>
                <a:gd name="T90" fmla="*/ 1051301 w 1064"/>
                <a:gd name="T91" fmla="*/ 1442686 h 1077"/>
                <a:gd name="T92" fmla="*/ 1012682 w 1064"/>
                <a:gd name="T93" fmla="*/ 1292704 h 1077"/>
                <a:gd name="T94" fmla="*/ 1148564 w 1064"/>
                <a:gd name="T95" fmla="*/ 1308416 h 1077"/>
                <a:gd name="T96" fmla="*/ 1264422 w 1064"/>
                <a:gd name="T97" fmla="*/ 1301274 h 1077"/>
                <a:gd name="T98" fmla="*/ 1175740 w 1064"/>
                <a:gd name="T99" fmla="*/ 1174146 h 1077"/>
                <a:gd name="T100" fmla="*/ 1308762 w 1064"/>
                <a:gd name="T101" fmla="*/ 1142722 h 1077"/>
                <a:gd name="T102" fmla="*/ 1416038 w 1064"/>
                <a:gd name="T103" fmla="*/ 1097013 h 1077"/>
                <a:gd name="T104" fmla="*/ 1290168 w 1064"/>
                <a:gd name="T105" fmla="*/ 1007023 h 1077"/>
                <a:gd name="T106" fmla="*/ 1404595 w 1064"/>
                <a:gd name="T107" fmla="*/ 932747 h 1077"/>
                <a:gd name="T108" fmla="*/ 1488985 w 1064"/>
                <a:gd name="T109" fmla="*/ 854184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B63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8" name="Group 101"/>
            <p:cNvGrpSpPr>
              <a:grpSpLocks/>
            </p:cNvGrpSpPr>
            <p:nvPr/>
          </p:nvGrpSpPr>
          <p:grpSpPr bwMode="auto">
            <a:xfrm>
              <a:off x="475315" y="483568"/>
              <a:ext cx="571253" cy="571253"/>
              <a:chOff x="0" y="0"/>
              <a:chExt cx="406813" cy="406813"/>
            </a:xfrm>
          </p:grpSpPr>
          <p:sp>
            <p:nvSpPr>
              <p:cNvPr id="59" name="Freeform 3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6813" cy="406813"/>
              </a:xfrm>
              <a:custGeom>
                <a:avLst/>
                <a:gdLst>
                  <a:gd name="T0" fmla="*/ 203407 w 122"/>
                  <a:gd name="T1" fmla="*/ 0 h 122"/>
                  <a:gd name="T2" fmla="*/ 0 w 122"/>
                  <a:gd name="T3" fmla="*/ 203407 h 122"/>
                  <a:gd name="T4" fmla="*/ 203407 w 122"/>
                  <a:gd name="T5" fmla="*/ 406813 h 122"/>
                  <a:gd name="T6" fmla="*/ 406813 w 122"/>
                  <a:gd name="T7" fmla="*/ 203407 h 122"/>
                  <a:gd name="T8" fmla="*/ 203407 w 122"/>
                  <a:gd name="T9" fmla="*/ 0 h 122"/>
                  <a:gd name="T10" fmla="*/ 216745 w 122"/>
                  <a:gd name="T11" fmla="*/ 363464 h 122"/>
                  <a:gd name="T12" fmla="*/ 216745 w 122"/>
                  <a:gd name="T13" fmla="*/ 340122 h 122"/>
                  <a:gd name="T14" fmla="*/ 193403 w 122"/>
                  <a:gd name="T15" fmla="*/ 340122 h 122"/>
                  <a:gd name="T16" fmla="*/ 193403 w 122"/>
                  <a:gd name="T17" fmla="*/ 363464 h 122"/>
                  <a:gd name="T18" fmla="*/ 100036 w 122"/>
                  <a:gd name="T19" fmla="*/ 323450 h 122"/>
                  <a:gd name="T20" fmla="*/ 96701 w 122"/>
                  <a:gd name="T21" fmla="*/ 323450 h 122"/>
                  <a:gd name="T22" fmla="*/ 90032 w 122"/>
                  <a:gd name="T23" fmla="*/ 316781 h 122"/>
                  <a:gd name="T24" fmla="*/ 83363 w 122"/>
                  <a:gd name="T25" fmla="*/ 310112 h 122"/>
                  <a:gd name="T26" fmla="*/ 83363 w 122"/>
                  <a:gd name="T27" fmla="*/ 306777 h 122"/>
                  <a:gd name="T28" fmla="*/ 43349 w 122"/>
                  <a:gd name="T29" fmla="*/ 213410 h 122"/>
                  <a:gd name="T30" fmla="*/ 66691 w 122"/>
                  <a:gd name="T31" fmla="*/ 213410 h 122"/>
                  <a:gd name="T32" fmla="*/ 66691 w 122"/>
                  <a:gd name="T33" fmla="*/ 190068 h 122"/>
                  <a:gd name="T34" fmla="*/ 43349 w 122"/>
                  <a:gd name="T35" fmla="*/ 190068 h 122"/>
                  <a:gd name="T36" fmla="*/ 193403 w 122"/>
                  <a:gd name="T37" fmla="*/ 43349 h 122"/>
                  <a:gd name="T38" fmla="*/ 193403 w 122"/>
                  <a:gd name="T39" fmla="*/ 66691 h 122"/>
                  <a:gd name="T40" fmla="*/ 216745 w 122"/>
                  <a:gd name="T41" fmla="*/ 66691 h 122"/>
                  <a:gd name="T42" fmla="*/ 216745 w 122"/>
                  <a:gd name="T43" fmla="*/ 43349 h 122"/>
                  <a:gd name="T44" fmla="*/ 276766 w 122"/>
                  <a:gd name="T45" fmla="*/ 60022 h 122"/>
                  <a:gd name="T46" fmla="*/ 276766 w 122"/>
                  <a:gd name="T47" fmla="*/ 60022 h 122"/>
                  <a:gd name="T48" fmla="*/ 290104 w 122"/>
                  <a:gd name="T49" fmla="*/ 66691 h 122"/>
                  <a:gd name="T50" fmla="*/ 293439 w 122"/>
                  <a:gd name="T51" fmla="*/ 70025 h 122"/>
                  <a:gd name="T52" fmla="*/ 300108 w 122"/>
                  <a:gd name="T53" fmla="*/ 76694 h 122"/>
                  <a:gd name="T54" fmla="*/ 303442 w 122"/>
                  <a:gd name="T55" fmla="*/ 80029 h 122"/>
                  <a:gd name="T56" fmla="*/ 313446 w 122"/>
                  <a:gd name="T57" fmla="*/ 83363 h 122"/>
                  <a:gd name="T58" fmla="*/ 316781 w 122"/>
                  <a:gd name="T59" fmla="*/ 90032 h 122"/>
                  <a:gd name="T60" fmla="*/ 323450 w 122"/>
                  <a:gd name="T61" fmla="*/ 93367 h 122"/>
                  <a:gd name="T62" fmla="*/ 326784 w 122"/>
                  <a:gd name="T63" fmla="*/ 103371 h 122"/>
                  <a:gd name="T64" fmla="*/ 330119 w 122"/>
                  <a:gd name="T65" fmla="*/ 106705 h 122"/>
                  <a:gd name="T66" fmla="*/ 336788 w 122"/>
                  <a:gd name="T67" fmla="*/ 113374 h 122"/>
                  <a:gd name="T68" fmla="*/ 340122 w 122"/>
                  <a:gd name="T69" fmla="*/ 116709 h 122"/>
                  <a:gd name="T70" fmla="*/ 346791 w 122"/>
                  <a:gd name="T71" fmla="*/ 130047 h 122"/>
                  <a:gd name="T72" fmla="*/ 346791 w 122"/>
                  <a:gd name="T73" fmla="*/ 130047 h 122"/>
                  <a:gd name="T74" fmla="*/ 363464 w 122"/>
                  <a:gd name="T75" fmla="*/ 190068 h 122"/>
                  <a:gd name="T76" fmla="*/ 340122 w 122"/>
                  <a:gd name="T77" fmla="*/ 190068 h 122"/>
                  <a:gd name="T78" fmla="*/ 340122 w 122"/>
                  <a:gd name="T79" fmla="*/ 213410 h 122"/>
                  <a:gd name="T80" fmla="*/ 363464 w 122"/>
                  <a:gd name="T81" fmla="*/ 213410 h 122"/>
                  <a:gd name="T82" fmla="*/ 216745 w 122"/>
                  <a:gd name="T83" fmla="*/ 363464 h 1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2"/>
                  <a:gd name="T127" fmla="*/ 0 h 122"/>
                  <a:gd name="T128" fmla="*/ 122 w 122"/>
                  <a:gd name="T129" fmla="*/ 122 h 1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40"/>
              <p:cNvSpPr>
                <a:spLocks noEditPoints="1" noChangeArrowheads="1"/>
              </p:cNvSpPr>
              <p:nvPr/>
            </p:nvSpPr>
            <p:spPr bwMode="auto">
              <a:xfrm>
                <a:off x="154739" y="99832"/>
                <a:ext cx="119797" cy="177201"/>
              </a:xfrm>
              <a:custGeom>
                <a:avLst/>
                <a:gdLst>
                  <a:gd name="T0" fmla="*/ 26622 w 36"/>
                  <a:gd name="T1" fmla="*/ 96959 h 53"/>
                  <a:gd name="T2" fmla="*/ 26622 w 36"/>
                  <a:gd name="T3" fmla="*/ 96959 h 53"/>
                  <a:gd name="T4" fmla="*/ 0 w 36"/>
                  <a:gd name="T5" fmla="*/ 177201 h 53"/>
                  <a:gd name="T6" fmla="*/ 63226 w 36"/>
                  <a:gd name="T7" fmla="*/ 120363 h 53"/>
                  <a:gd name="T8" fmla="*/ 63226 w 36"/>
                  <a:gd name="T9" fmla="*/ 120363 h 53"/>
                  <a:gd name="T10" fmla="*/ 73209 w 36"/>
                  <a:gd name="T11" fmla="*/ 110333 h 53"/>
                  <a:gd name="T12" fmla="*/ 119797 w 36"/>
                  <a:gd name="T13" fmla="*/ 0 h 53"/>
                  <a:gd name="T14" fmla="*/ 36605 w 36"/>
                  <a:gd name="T15" fmla="*/ 83585 h 53"/>
                  <a:gd name="T16" fmla="*/ 26622 w 36"/>
                  <a:gd name="T17" fmla="*/ 96959 h 53"/>
                  <a:gd name="T18" fmla="*/ 49915 w 36"/>
                  <a:gd name="T19" fmla="*/ 93616 h 53"/>
                  <a:gd name="T20" fmla="*/ 59899 w 36"/>
                  <a:gd name="T21" fmla="*/ 103646 h 53"/>
                  <a:gd name="T22" fmla="*/ 49915 w 36"/>
                  <a:gd name="T23" fmla="*/ 113676 h 53"/>
                  <a:gd name="T24" fmla="*/ 39932 w 36"/>
                  <a:gd name="T25" fmla="*/ 103646 h 53"/>
                  <a:gd name="T26" fmla="*/ 49915 w 36"/>
                  <a:gd name="T27" fmla="*/ 93616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53"/>
                  <a:gd name="T44" fmla="*/ 36 w 36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Oval 41"/>
              <p:cNvSpPr>
                <a:spLocks noChangeArrowheads="1"/>
              </p:cNvSpPr>
              <p:nvPr/>
            </p:nvSpPr>
            <p:spPr bwMode="auto">
              <a:xfrm>
                <a:off x="199663" y="197168"/>
                <a:ext cx="9983" cy="99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32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2" name="组合 10"/>
          <p:cNvGrpSpPr>
            <a:grpSpLocks/>
          </p:cNvGrpSpPr>
          <p:nvPr/>
        </p:nvGrpSpPr>
        <p:grpSpPr bwMode="auto">
          <a:xfrm>
            <a:off x="6502400" y="1392238"/>
            <a:ext cx="1014413" cy="1023937"/>
            <a:chOff x="0" y="0"/>
            <a:chExt cx="1013883" cy="1024880"/>
          </a:xfrm>
        </p:grpSpPr>
        <p:sp>
          <p:nvSpPr>
            <p:cNvPr id="63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013883" cy="1024880"/>
            </a:xfrm>
            <a:custGeom>
              <a:avLst/>
              <a:gdLst>
                <a:gd name="T0" fmla="*/ 906206 w 1064"/>
                <a:gd name="T1" fmla="*/ 545270 h 1077"/>
                <a:gd name="T2" fmla="*/ 891912 w 1064"/>
                <a:gd name="T3" fmla="*/ 483416 h 1077"/>
                <a:gd name="T4" fmla="*/ 991966 w 1064"/>
                <a:gd name="T5" fmla="*/ 455819 h 1077"/>
                <a:gd name="T6" fmla="*/ 935745 w 1064"/>
                <a:gd name="T7" fmla="*/ 403481 h 1077"/>
                <a:gd name="T8" fmla="*/ 859514 w 1064"/>
                <a:gd name="T9" fmla="*/ 353046 h 1077"/>
                <a:gd name="T10" fmla="*/ 943369 w 1064"/>
                <a:gd name="T11" fmla="*/ 293095 h 1077"/>
                <a:gd name="T12" fmla="*/ 871901 w 1064"/>
                <a:gd name="T13" fmla="*/ 262643 h 1077"/>
                <a:gd name="T14" fmla="*/ 783282 w 1064"/>
                <a:gd name="T15" fmla="*/ 242660 h 1077"/>
                <a:gd name="T16" fmla="*/ 842361 w 1064"/>
                <a:gd name="T17" fmla="*/ 157015 h 1077"/>
                <a:gd name="T18" fmla="*/ 765177 w 1064"/>
                <a:gd name="T19" fmla="*/ 153209 h 1077"/>
                <a:gd name="T20" fmla="*/ 674651 w 1064"/>
                <a:gd name="T21" fmla="*/ 163676 h 1077"/>
                <a:gd name="T22" fmla="*/ 700380 w 1064"/>
                <a:gd name="T23" fmla="*/ 63758 h 1077"/>
                <a:gd name="T24" fmla="*/ 627007 w 1064"/>
                <a:gd name="T25" fmla="*/ 86596 h 1077"/>
                <a:gd name="T26" fmla="*/ 545057 w 1064"/>
                <a:gd name="T27" fmla="*/ 127515 h 1077"/>
                <a:gd name="T28" fmla="*/ 535528 w 1064"/>
                <a:gd name="T29" fmla="*/ 24742 h 1077"/>
                <a:gd name="T30" fmla="*/ 473590 w 1064"/>
                <a:gd name="T31" fmla="*/ 71370 h 1077"/>
                <a:gd name="T32" fmla="*/ 411652 w 1064"/>
                <a:gd name="T33" fmla="*/ 137031 h 1077"/>
                <a:gd name="T34" fmla="*/ 366866 w 1064"/>
                <a:gd name="T35" fmla="*/ 43774 h 1077"/>
                <a:gd name="T36" fmla="*/ 324938 w 1064"/>
                <a:gd name="T37" fmla="*/ 109435 h 1077"/>
                <a:gd name="T38" fmla="*/ 288728 w 1064"/>
                <a:gd name="T39" fmla="*/ 193176 h 1077"/>
                <a:gd name="T40" fmla="*/ 215355 w 1064"/>
                <a:gd name="T41" fmla="*/ 119902 h 1077"/>
                <a:gd name="T42" fmla="*/ 198203 w 1064"/>
                <a:gd name="T43" fmla="*/ 196031 h 1077"/>
                <a:gd name="T44" fmla="*/ 193438 w 1064"/>
                <a:gd name="T45" fmla="*/ 286434 h 1077"/>
                <a:gd name="T46" fmla="*/ 99101 w 1064"/>
                <a:gd name="T47" fmla="*/ 243611 h 1077"/>
                <a:gd name="T48" fmla="*/ 108630 w 1064"/>
                <a:gd name="T49" fmla="*/ 320691 h 1077"/>
                <a:gd name="T50" fmla="*/ 135311 w 1064"/>
                <a:gd name="T51" fmla="*/ 407288 h 1077"/>
                <a:gd name="T52" fmla="*/ 31446 w 1064"/>
                <a:gd name="T53" fmla="*/ 399675 h 1077"/>
                <a:gd name="T54" fmla="*/ 66703 w 1064"/>
                <a:gd name="T55" fmla="*/ 468190 h 1077"/>
                <a:gd name="T56" fmla="*/ 120065 w 1064"/>
                <a:gd name="T57" fmla="*/ 511964 h 1077"/>
                <a:gd name="T58" fmla="*/ 66703 w 1064"/>
                <a:gd name="T59" fmla="*/ 556690 h 1077"/>
                <a:gd name="T60" fmla="*/ 31446 w 1064"/>
                <a:gd name="T61" fmla="*/ 625205 h 1077"/>
                <a:gd name="T62" fmla="*/ 135311 w 1064"/>
                <a:gd name="T63" fmla="*/ 616641 h 1077"/>
                <a:gd name="T64" fmla="*/ 108630 w 1064"/>
                <a:gd name="T65" fmla="*/ 704189 h 1077"/>
                <a:gd name="T66" fmla="*/ 99101 w 1064"/>
                <a:gd name="T67" fmla="*/ 781269 h 1077"/>
                <a:gd name="T68" fmla="*/ 193438 w 1064"/>
                <a:gd name="T69" fmla="*/ 737495 h 1077"/>
                <a:gd name="T70" fmla="*/ 198203 w 1064"/>
                <a:gd name="T71" fmla="*/ 828849 h 1077"/>
                <a:gd name="T72" fmla="*/ 215355 w 1064"/>
                <a:gd name="T73" fmla="*/ 904026 h 1077"/>
                <a:gd name="T74" fmla="*/ 288728 w 1064"/>
                <a:gd name="T75" fmla="*/ 831704 h 1077"/>
                <a:gd name="T76" fmla="*/ 324938 w 1064"/>
                <a:gd name="T77" fmla="*/ 915445 h 1077"/>
                <a:gd name="T78" fmla="*/ 366866 w 1064"/>
                <a:gd name="T79" fmla="*/ 980155 h 1077"/>
                <a:gd name="T80" fmla="*/ 411652 w 1064"/>
                <a:gd name="T81" fmla="*/ 886897 h 1077"/>
                <a:gd name="T82" fmla="*/ 473590 w 1064"/>
                <a:gd name="T83" fmla="*/ 953510 h 1077"/>
                <a:gd name="T84" fmla="*/ 535528 w 1064"/>
                <a:gd name="T85" fmla="*/ 1000138 h 1077"/>
                <a:gd name="T86" fmla="*/ 545057 w 1064"/>
                <a:gd name="T87" fmla="*/ 897365 h 1077"/>
                <a:gd name="T88" fmla="*/ 627007 w 1064"/>
                <a:gd name="T89" fmla="*/ 938284 h 1077"/>
                <a:gd name="T90" fmla="*/ 700380 w 1064"/>
                <a:gd name="T91" fmla="*/ 961122 h 1077"/>
                <a:gd name="T92" fmla="*/ 674651 w 1064"/>
                <a:gd name="T93" fmla="*/ 861204 h 1077"/>
                <a:gd name="T94" fmla="*/ 765177 w 1064"/>
                <a:gd name="T95" fmla="*/ 871671 h 1077"/>
                <a:gd name="T96" fmla="*/ 842361 w 1064"/>
                <a:gd name="T97" fmla="*/ 866913 h 1077"/>
                <a:gd name="T98" fmla="*/ 783282 w 1064"/>
                <a:gd name="T99" fmla="*/ 782220 h 1077"/>
                <a:gd name="T100" fmla="*/ 871901 w 1064"/>
                <a:gd name="T101" fmla="*/ 761285 h 1077"/>
                <a:gd name="T102" fmla="*/ 943369 w 1064"/>
                <a:gd name="T103" fmla="*/ 730834 h 1077"/>
                <a:gd name="T104" fmla="*/ 859514 w 1064"/>
                <a:gd name="T105" fmla="*/ 670882 h 1077"/>
                <a:gd name="T106" fmla="*/ 935745 w 1064"/>
                <a:gd name="T107" fmla="*/ 621399 h 1077"/>
                <a:gd name="T108" fmla="*/ 991966 w 1064"/>
                <a:gd name="T109" fmla="*/ 569061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B63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2"/>
            <p:cNvSpPr>
              <a:spLocks noEditPoints="1" noChangeArrowheads="1"/>
            </p:cNvSpPr>
            <p:nvPr/>
          </p:nvSpPr>
          <p:spPr bwMode="auto">
            <a:xfrm>
              <a:off x="372489" y="331300"/>
              <a:ext cx="268908" cy="362280"/>
            </a:xfrm>
            <a:custGeom>
              <a:avLst/>
              <a:gdLst>
                <a:gd name="T0" fmla="*/ 268908 w 108"/>
                <a:gd name="T1" fmla="*/ 362280 h 145"/>
                <a:gd name="T2" fmla="*/ 0 w 108"/>
                <a:gd name="T3" fmla="*/ 362280 h 145"/>
                <a:gd name="T4" fmla="*/ 0 w 108"/>
                <a:gd name="T5" fmla="*/ 339794 h 145"/>
                <a:gd name="T6" fmla="*/ 32369 w 108"/>
                <a:gd name="T7" fmla="*/ 312310 h 145"/>
                <a:gd name="T8" fmla="*/ 239029 w 108"/>
                <a:gd name="T9" fmla="*/ 312310 h 145"/>
                <a:gd name="T10" fmla="*/ 268908 w 108"/>
                <a:gd name="T11" fmla="*/ 337295 h 145"/>
                <a:gd name="T12" fmla="*/ 268908 w 108"/>
                <a:gd name="T13" fmla="*/ 362280 h 145"/>
                <a:gd name="T14" fmla="*/ 39838 w 108"/>
                <a:gd name="T15" fmla="*/ 289824 h 145"/>
                <a:gd name="T16" fmla="*/ 59757 w 108"/>
                <a:gd name="T17" fmla="*/ 227362 h 145"/>
                <a:gd name="T18" fmla="*/ 211641 w 108"/>
                <a:gd name="T19" fmla="*/ 227362 h 145"/>
                <a:gd name="T20" fmla="*/ 229070 w 108"/>
                <a:gd name="T21" fmla="*/ 289824 h 145"/>
                <a:gd name="T22" fmla="*/ 39838 w 108"/>
                <a:gd name="T23" fmla="*/ 289824 h 145"/>
                <a:gd name="T24" fmla="*/ 69717 w 108"/>
                <a:gd name="T25" fmla="*/ 189885 h 145"/>
                <a:gd name="T26" fmla="*/ 89636 w 108"/>
                <a:gd name="T27" fmla="*/ 127423 h 145"/>
                <a:gd name="T28" fmla="*/ 179272 w 108"/>
                <a:gd name="T29" fmla="*/ 127423 h 145"/>
                <a:gd name="T30" fmla="*/ 199191 w 108"/>
                <a:gd name="T31" fmla="*/ 189885 h 145"/>
                <a:gd name="T32" fmla="*/ 69717 w 108"/>
                <a:gd name="T33" fmla="*/ 189885 h 145"/>
                <a:gd name="T34" fmla="*/ 119515 w 108"/>
                <a:gd name="T35" fmla="*/ 29982 h 145"/>
                <a:gd name="T36" fmla="*/ 149393 w 108"/>
                <a:gd name="T37" fmla="*/ 29982 h 145"/>
                <a:gd name="T38" fmla="*/ 166823 w 108"/>
                <a:gd name="T39" fmla="*/ 92444 h 145"/>
                <a:gd name="T40" fmla="*/ 102085 w 108"/>
                <a:gd name="T41" fmla="*/ 92444 h 145"/>
                <a:gd name="T42" fmla="*/ 119515 w 108"/>
                <a:gd name="T43" fmla="*/ 29982 h 1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8"/>
                <a:gd name="T67" fmla="*/ 0 h 145"/>
                <a:gd name="T68" fmla="*/ 108 w 108"/>
                <a:gd name="T69" fmla="*/ 145 h 1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5" name="组合 8"/>
          <p:cNvGrpSpPr>
            <a:grpSpLocks/>
          </p:cNvGrpSpPr>
          <p:nvPr/>
        </p:nvGrpSpPr>
        <p:grpSpPr bwMode="auto">
          <a:xfrm>
            <a:off x="4346575" y="1873250"/>
            <a:ext cx="1012825" cy="1025525"/>
            <a:chOff x="0" y="0"/>
            <a:chExt cx="1013883" cy="1024880"/>
          </a:xfrm>
        </p:grpSpPr>
        <p:sp>
          <p:nvSpPr>
            <p:cNvPr id="66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013883" cy="1024880"/>
            </a:xfrm>
            <a:custGeom>
              <a:avLst/>
              <a:gdLst>
                <a:gd name="T0" fmla="*/ 906206 w 1064"/>
                <a:gd name="T1" fmla="*/ 545270 h 1077"/>
                <a:gd name="T2" fmla="*/ 891912 w 1064"/>
                <a:gd name="T3" fmla="*/ 483416 h 1077"/>
                <a:gd name="T4" fmla="*/ 991966 w 1064"/>
                <a:gd name="T5" fmla="*/ 455819 h 1077"/>
                <a:gd name="T6" fmla="*/ 935745 w 1064"/>
                <a:gd name="T7" fmla="*/ 403481 h 1077"/>
                <a:gd name="T8" fmla="*/ 859514 w 1064"/>
                <a:gd name="T9" fmla="*/ 353046 h 1077"/>
                <a:gd name="T10" fmla="*/ 943369 w 1064"/>
                <a:gd name="T11" fmla="*/ 293095 h 1077"/>
                <a:gd name="T12" fmla="*/ 871901 w 1064"/>
                <a:gd name="T13" fmla="*/ 262643 h 1077"/>
                <a:gd name="T14" fmla="*/ 783282 w 1064"/>
                <a:gd name="T15" fmla="*/ 242660 h 1077"/>
                <a:gd name="T16" fmla="*/ 842361 w 1064"/>
                <a:gd name="T17" fmla="*/ 157015 h 1077"/>
                <a:gd name="T18" fmla="*/ 765177 w 1064"/>
                <a:gd name="T19" fmla="*/ 153209 h 1077"/>
                <a:gd name="T20" fmla="*/ 674651 w 1064"/>
                <a:gd name="T21" fmla="*/ 163676 h 1077"/>
                <a:gd name="T22" fmla="*/ 700380 w 1064"/>
                <a:gd name="T23" fmla="*/ 63758 h 1077"/>
                <a:gd name="T24" fmla="*/ 627007 w 1064"/>
                <a:gd name="T25" fmla="*/ 86596 h 1077"/>
                <a:gd name="T26" fmla="*/ 545057 w 1064"/>
                <a:gd name="T27" fmla="*/ 127515 h 1077"/>
                <a:gd name="T28" fmla="*/ 535528 w 1064"/>
                <a:gd name="T29" fmla="*/ 24742 h 1077"/>
                <a:gd name="T30" fmla="*/ 473590 w 1064"/>
                <a:gd name="T31" fmla="*/ 71370 h 1077"/>
                <a:gd name="T32" fmla="*/ 411652 w 1064"/>
                <a:gd name="T33" fmla="*/ 137031 h 1077"/>
                <a:gd name="T34" fmla="*/ 366866 w 1064"/>
                <a:gd name="T35" fmla="*/ 43774 h 1077"/>
                <a:gd name="T36" fmla="*/ 324938 w 1064"/>
                <a:gd name="T37" fmla="*/ 109435 h 1077"/>
                <a:gd name="T38" fmla="*/ 288728 w 1064"/>
                <a:gd name="T39" fmla="*/ 193176 h 1077"/>
                <a:gd name="T40" fmla="*/ 215355 w 1064"/>
                <a:gd name="T41" fmla="*/ 119902 h 1077"/>
                <a:gd name="T42" fmla="*/ 198203 w 1064"/>
                <a:gd name="T43" fmla="*/ 196031 h 1077"/>
                <a:gd name="T44" fmla="*/ 193438 w 1064"/>
                <a:gd name="T45" fmla="*/ 286434 h 1077"/>
                <a:gd name="T46" fmla="*/ 99101 w 1064"/>
                <a:gd name="T47" fmla="*/ 243611 h 1077"/>
                <a:gd name="T48" fmla="*/ 108630 w 1064"/>
                <a:gd name="T49" fmla="*/ 320691 h 1077"/>
                <a:gd name="T50" fmla="*/ 135311 w 1064"/>
                <a:gd name="T51" fmla="*/ 407288 h 1077"/>
                <a:gd name="T52" fmla="*/ 31446 w 1064"/>
                <a:gd name="T53" fmla="*/ 399675 h 1077"/>
                <a:gd name="T54" fmla="*/ 66703 w 1064"/>
                <a:gd name="T55" fmla="*/ 468190 h 1077"/>
                <a:gd name="T56" fmla="*/ 120065 w 1064"/>
                <a:gd name="T57" fmla="*/ 511964 h 1077"/>
                <a:gd name="T58" fmla="*/ 66703 w 1064"/>
                <a:gd name="T59" fmla="*/ 556690 h 1077"/>
                <a:gd name="T60" fmla="*/ 31446 w 1064"/>
                <a:gd name="T61" fmla="*/ 625205 h 1077"/>
                <a:gd name="T62" fmla="*/ 135311 w 1064"/>
                <a:gd name="T63" fmla="*/ 616641 h 1077"/>
                <a:gd name="T64" fmla="*/ 108630 w 1064"/>
                <a:gd name="T65" fmla="*/ 704189 h 1077"/>
                <a:gd name="T66" fmla="*/ 99101 w 1064"/>
                <a:gd name="T67" fmla="*/ 781269 h 1077"/>
                <a:gd name="T68" fmla="*/ 193438 w 1064"/>
                <a:gd name="T69" fmla="*/ 737495 h 1077"/>
                <a:gd name="T70" fmla="*/ 198203 w 1064"/>
                <a:gd name="T71" fmla="*/ 828849 h 1077"/>
                <a:gd name="T72" fmla="*/ 215355 w 1064"/>
                <a:gd name="T73" fmla="*/ 904026 h 1077"/>
                <a:gd name="T74" fmla="*/ 288728 w 1064"/>
                <a:gd name="T75" fmla="*/ 831704 h 1077"/>
                <a:gd name="T76" fmla="*/ 324938 w 1064"/>
                <a:gd name="T77" fmla="*/ 915445 h 1077"/>
                <a:gd name="T78" fmla="*/ 366866 w 1064"/>
                <a:gd name="T79" fmla="*/ 980155 h 1077"/>
                <a:gd name="T80" fmla="*/ 411652 w 1064"/>
                <a:gd name="T81" fmla="*/ 886897 h 1077"/>
                <a:gd name="T82" fmla="*/ 473590 w 1064"/>
                <a:gd name="T83" fmla="*/ 953510 h 1077"/>
                <a:gd name="T84" fmla="*/ 535528 w 1064"/>
                <a:gd name="T85" fmla="*/ 1000138 h 1077"/>
                <a:gd name="T86" fmla="*/ 545057 w 1064"/>
                <a:gd name="T87" fmla="*/ 897365 h 1077"/>
                <a:gd name="T88" fmla="*/ 627007 w 1064"/>
                <a:gd name="T89" fmla="*/ 938284 h 1077"/>
                <a:gd name="T90" fmla="*/ 700380 w 1064"/>
                <a:gd name="T91" fmla="*/ 961122 h 1077"/>
                <a:gd name="T92" fmla="*/ 674651 w 1064"/>
                <a:gd name="T93" fmla="*/ 861204 h 1077"/>
                <a:gd name="T94" fmla="*/ 765177 w 1064"/>
                <a:gd name="T95" fmla="*/ 871671 h 1077"/>
                <a:gd name="T96" fmla="*/ 842361 w 1064"/>
                <a:gd name="T97" fmla="*/ 866913 h 1077"/>
                <a:gd name="T98" fmla="*/ 783282 w 1064"/>
                <a:gd name="T99" fmla="*/ 782220 h 1077"/>
                <a:gd name="T100" fmla="*/ 871901 w 1064"/>
                <a:gd name="T101" fmla="*/ 761285 h 1077"/>
                <a:gd name="T102" fmla="*/ 943369 w 1064"/>
                <a:gd name="T103" fmla="*/ 730834 h 1077"/>
                <a:gd name="T104" fmla="*/ 859514 w 1064"/>
                <a:gd name="T105" fmla="*/ 670882 h 1077"/>
                <a:gd name="T106" fmla="*/ 935745 w 1064"/>
                <a:gd name="T107" fmla="*/ 621399 h 1077"/>
                <a:gd name="T108" fmla="*/ 991966 w 1064"/>
                <a:gd name="T109" fmla="*/ 569061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B6302E"/>
            </a:solidFill>
            <a:ln w="9525" cmpd="sng">
              <a:noFill/>
              <a:bevel/>
              <a:headEnd/>
              <a:tailEnd/>
            </a:ln>
            <a:extLst/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任意多边形 60"/>
            <p:cNvSpPr>
              <a:spLocks noChangeArrowheads="1"/>
            </p:cNvSpPr>
            <p:nvPr/>
          </p:nvSpPr>
          <p:spPr bwMode="auto">
            <a:xfrm>
              <a:off x="256904" y="256226"/>
              <a:ext cx="500074" cy="485133"/>
            </a:xfrm>
            <a:custGeom>
              <a:avLst/>
              <a:gdLst>
                <a:gd name="T0" fmla="*/ 253080 w 853662"/>
                <a:gd name="T1" fmla="*/ 107430 h 828157"/>
                <a:gd name="T2" fmla="*/ 423473 w 853662"/>
                <a:gd name="T3" fmla="*/ 265822 h 828157"/>
                <a:gd name="T4" fmla="*/ 423473 w 853662"/>
                <a:gd name="T5" fmla="*/ 466857 h 828157"/>
                <a:gd name="T6" fmla="*/ 417387 w 853662"/>
                <a:gd name="T7" fmla="*/ 485133 h 828157"/>
                <a:gd name="T8" fmla="*/ 399131 w 853662"/>
                <a:gd name="T9" fmla="*/ 485133 h 828157"/>
                <a:gd name="T10" fmla="*/ 307849 w 853662"/>
                <a:gd name="T11" fmla="*/ 485133 h 828157"/>
                <a:gd name="T12" fmla="*/ 301764 w 853662"/>
                <a:gd name="T13" fmla="*/ 485133 h 828157"/>
                <a:gd name="T14" fmla="*/ 295678 w 853662"/>
                <a:gd name="T15" fmla="*/ 479041 h 828157"/>
                <a:gd name="T16" fmla="*/ 295678 w 853662"/>
                <a:gd name="T17" fmla="*/ 381569 h 828157"/>
                <a:gd name="T18" fmla="*/ 204397 w 853662"/>
                <a:gd name="T19" fmla="*/ 381569 h 828157"/>
                <a:gd name="T20" fmla="*/ 204397 w 853662"/>
                <a:gd name="T21" fmla="*/ 479041 h 828157"/>
                <a:gd name="T22" fmla="*/ 204397 w 853662"/>
                <a:gd name="T23" fmla="*/ 485133 h 828157"/>
                <a:gd name="T24" fmla="*/ 192226 w 853662"/>
                <a:gd name="T25" fmla="*/ 485133 h 828157"/>
                <a:gd name="T26" fmla="*/ 100944 w 853662"/>
                <a:gd name="T27" fmla="*/ 485133 h 828157"/>
                <a:gd name="T28" fmla="*/ 88774 w 853662"/>
                <a:gd name="T29" fmla="*/ 485133 h 828157"/>
                <a:gd name="T30" fmla="*/ 76603 w 853662"/>
                <a:gd name="T31" fmla="*/ 466857 h 828157"/>
                <a:gd name="T32" fmla="*/ 76603 w 853662"/>
                <a:gd name="T33" fmla="*/ 265822 h 828157"/>
                <a:gd name="T34" fmla="*/ 250037 w 853662"/>
                <a:gd name="T35" fmla="*/ 0 h 828157"/>
                <a:gd name="T36" fmla="*/ 271382 w 853662"/>
                <a:gd name="T37" fmla="*/ 9164 h 828157"/>
                <a:gd name="T38" fmla="*/ 356760 w 853662"/>
                <a:gd name="T39" fmla="*/ 88587 h 828157"/>
                <a:gd name="T40" fmla="*/ 356760 w 853662"/>
                <a:gd name="T41" fmla="*/ 21383 h 828157"/>
                <a:gd name="T42" fmla="*/ 368958 w 853662"/>
                <a:gd name="T43" fmla="*/ 9164 h 828157"/>
                <a:gd name="T44" fmla="*/ 399450 w 853662"/>
                <a:gd name="T45" fmla="*/ 9164 h 828157"/>
                <a:gd name="T46" fmla="*/ 411647 w 853662"/>
                <a:gd name="T47" fmla="*/ 21383 h 828157"/>
                <a:gd name="T48" fmla="*/ 411647 w 853662"/>
                <a:gd name="T49" fmla="*/ 137463 h 828157"/>
                <a:gd name="T50" fmla="*/ 490927 w 853662"/>
                <a:gd name="T51" fmla="*/ 210777 h 828157"/>
                <a:gd name="T52" fmla="*/ 490927 w 853662"/>
                <a:gd name="T53" fmla="*/ 259653 h 828157"/>
                <a:gd name="T54" fmla="*/ 448237 w 853662"/>
                <a:gd name="T55" fmla="*/ 259653 h 828157"/>
                <a:gd name="T56" fmla="*/ 253086 w 853662"/>
                <a:gd name="T57" fmla="*/ 76368 h 828157"/>
                <a:gd name="T58" fmla="*/ 57935 w 853662"/>
                <a:gd name="T59" fmla="*/ 259653 h 828157"/>
                <a:gd name="T60" fmla="*/ 33541 w 853662"/>
                <a:gd name="T61" fmla="*/ 265763 h 828157"/>
                <a:gd name="T62" fmla="*/ 9147 w 853662"/>
                <a:gd name="T63" fmla="*/ 259653 h 828157"/>
                <a:gd name="T64" fmla="*/ 9147 w 853662"/>
                <a:gd name="T65" fmla="*/ 210777 h 828157"/>
                <a:gd name="T66" fmla="*/ 228692 w 853662"/>
                <a:gd name="T67" fmla="*/ 9164 h 828157"/>
                <a:gd name="T68" fmla="*/ 250037 w 853662"/>
                <a:gd name="T69" fmla="*/ 0 h 8281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3662"/>
                <a:gd name="T106" fmla="*/ 0 h 828157"/>
                <a:gd name="T107" fmla="*/ 853662 w 853662"/>
                <a:gd name="T108" fmla="*/ 828157 h 8281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3662" h="828157">
                  <a:moveTo>
                    <a:pt x="432026" y="183391"/>
                  </a:moveTo>
                  <a:cubicBezTo>
                    <a:pt x="432026" y="183391"/>
                    <a:pt x="432026" y="183391"/>
                    <a:pt x="722898" y="453777"/>
                  </a:cubicBezTo>
                  <a:cubicBezTo>
                    <a:pt x="722898" y="453777"/>
                    <a:pt x="722898" y="453777"/>
                    <a:pt x="722898" y="796959"/>
                  </a:cubicBezTo>
                  <a:cubicBezTo>
                    <a:pt x="722898" y="817758"/>
                    <a:pt x="712510" y="828157"/>
                    <a:pt x="712510" y="828157"/>
                  </a:cubicBezTo>
                  <a:cubicBezTo>
                    <a:pt x="702122" y="828157"/>
                    <a:pt x="691733" y="828157"/>
                    <a:pt x="681345" y="828157"/>
                  </a:cubicBezTo>
                  <a:cubicBezTo>
                    <a:pt x="681345" y="828157"/>
                    <a:pt x="681345" y="828157"/>
                    <a:pt x="525521" y="828157"/>
                  </a:cubicBezTo>
                  <a:cubicBezTo>
                    <a:pt x="525521" y="828157"/>
                    <a:pt x="515133" y="828157"/>
                    <a:pt x="515133" y="828157"/>
                  </a:cubicBezTo>
                  <a:cubicBezTo>
                    <a:pt x="515133" y="828157"/>
                    <a:pt x="504744" y="817758"/>
                    <a:pt x="504744" y="817758"/>
                  </a:cubicBezTo>
                  <a:cubicBezTo>
                    <a:pt x="504744" y="817758"/>
                    <a:pt x="504744" y="817758"/>
                    <a:pt x="504744" y="651366"/>
                  </a:cubicBezTo>
                  <a:cubicBezTo>
                    <a:pt x="504744" y="651366"/>
                    <a:pt x="504744" y="651366"/>
                    <a:pt x="348920" y="651366"/>
                  </a:cubicBezTo>
                  <a:cubicBezTo>
                    <a:pt x="348920" y="651366"/>
                    <a:pt x="348920" y="651366"/>
                    <a:pt x="348920" y="817758"/>
                  </a:cubicBezTo>
                  <a:cubicBezTo>
                    <a:pt x="348920" y="817758"/>
                    <a:pt x="348920" y="828157"/>
                    <a:pt x="348920" y="828157"/>
                  </a:cubicBezTo>
                  <a:cubicBezTo>
                    <a:pt x="338532" y="828157"/>
                    <a:pt x="338532" y="828157"/>
                    <a:pt x="328144" y="828157"/>
                  </a:cubicBezTo>
                  <a:cubicBezTo>
                    <a:pt x="328144" y="828157"/>
                    <a:pt x="328144" y="828157"/>
                    <a:pt x="172319" y="828157"/>
                  </a:cubicBezTo>
                  <a:cubicBezTo>
                    <a:pt x="161931" y="828157"/>
                    <a:pt x="161931" y="828157"/>
                    <a:pt x="151543" y="828157"/>
                  </a:cubicBezTo>
                  <a:cubicBezTo>
                    <a:pt x="141155" y="828157"/>
                    <a:pt x="130766" y="817758"/>
                    <a:pt x="130766" y="796959"/>
                  </a:cubicBezTo>
                  <a:cubicBezTo>
                    <a:pt x="130766" y="796959"/>
                    <a:pt x="130766" y="796959"/>
                    <a:pt x="130766" y="453777"/>
                  </a:cubicBezTo>
                  <a:lnTo>
                    <a:pt x="432026" y="183391"/>
                  </a:lnTo>
                  <a:close/>
                  <a:moveTo>
                    <a:pt x="426831" y="0"/>
                  </a:moveTo>
                  <a:cubicBezTo>
                    <a:pt x="439845" y="0"/>
                    <a:pt x="452858" y="5214"/>
                    <a:pt x="463268" y="15644"/>
                  </a:cubicBezTo>
                  <a:cubicBezTo>
                    <a:pt x="463268" y="15644"/>
                    <a:pt x="463268" y="15644"/>
                    <a:pt x="609015" y="151225"/>
                  </a:cubicBezTo>
                  <a:cubicBezTo>
                    <a:pt x="609015" y="151225"/>
                    <a:pt x="609015" y="151225"/>
                    <a:pt x="609015" y="36502"/>
                  </a:cubicBezTo>
                  <a:cubicBezTo>
                    <a:pt x="609015" y="26073"/>
                    <a:pt x="619426" y="15644"/>
                    <a:pt x="629837" y="15644"/>
                  </a:cubicBezTo>
                  <a:cubicBezTo>
                    <a:pt x="629837" y="15644"/>
                    <a:pt x="629837" y="15644"/>
                    <a:pt x="681889" y="15644"/>
                  </a:cubicBezTo>
                  <a:cubicBezTo>
                    <a:pt x="692300" y="15644"/>
                    <a:pt x="702710" y="26073"/>
                    <a:pt x="702710" y="36502"/>
                  </a:cubicBezTo>
                  <a:cubicBezTo>
                    <a:pt x="702710" y="36502"/>
                    <a:pt x="702710" y="36502"/>
                    <a:pt x="702710" y="234660"/>
                  </a:cubicBezTo>
                  <a:cubicBezTo>
                    <a:pt x="702710" y="234660"/>
                    <a:pt x="702710" y="234660"/>
                    <a:pt x="838047" y="359812"/>
                  </a:cubicBezTo>
                  <a:cubicBezTo>
                    <a:pt x="858868" y="380670"/>
                    <a:pt x="858868" y="411958"/>
                    <a:pt x="838047" y="443246"/>
                  </a:cubicBezTo>
                  <a:cubicBezTo>
                    <a:pt x="827637" y="464105"/>
                    <a:pt x="785995" y="464105"/>
                    <a:pt x="765173" y="443246"/>
                  </a:cubicBezTo>
                  <a:cubicBezTo>
                    <a:pt x="765173" y="443246"/>
                    <a:pt x="765173" y="443246"/>
                    <a:pt x="432036" y="130366"/>
                  </a:cubicBezTo>
                  <a:cubicBezTo>
                    <a:pt x="432036" y="130366"/>
                    <a:pt x="432036" y="130366"/>
                    <a:pt x="98899" y="443246"/>
                  </a:cubicBezTo>
                  <a:cubicBezTo>
                    <a:pt x="88489" y="453676"/>
                    <a:pt x="67667" y="453676"/>
                    <a:pt x="57257" y="453676"/>
                  </a:cubicBezTo>
                  <a:cubicBezTo>
                    <a:pt x="46846" y="453676"/>
                    <a:pt x="26025" y="453676"/>
                    <a:pt x="15615" y="443246"/>
                  </a:cubicBezTo>
                  <a:cubicBezTo>
                    <a:pt x="-5206" y="411958"/>
                    <a:pt x="-5206" y="380670"/>
                    <a:pt x="15615" y="359812"/>
                  </a:cubicBezTo>
                  <a:cubicBezTo>
                    <a:pt x="15615" y="359812"/>
                    <a:pt x="15615" y="359812"/>
                    <a:pt x="390394" y="15644"/>
                  </a:cubicBezTo>
                  <a:cubicBezTo>
                    <a:pt x="400805" y="5214"/>
                    <a:pt x="413818" y="0"/>
                    <a:pt x="4268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9374187" y="3487314"/>
            <a:ext cx="2435191" cy="1049984"/>
            <a:chOff x="9374187" y="1698625"/>
            <a:chExt cx="2435191" cy="1049984"/>
          </a:xfrm>
        </p:grpSpPr>
        <p:sp>
          <p:nvSpPr>
            <p:cNvPr id="71" name="TextBox 59"/>
            <p:cNvSpPr>
              <a:spLocks noChangeArrowheads="1"/>
            </p:cNvSpPr>
            <p:nvPr/>
          </p:nvSpPr>
          <p:spPr bwMode="auto">
            <a:xfrm flipH="1">
              <a:off x="9374188" y="1698625"/>
              <a:ext cx="14081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矩形 17"/>
            <p:cNvSpPr>
              <a:spLocks noChangeArrowheads="1"/>
            </p:cNvSpPr>
            <p:nvPr/>
          </p:nvSpPr>
          <p:spPr bwMode="auto">
            <a:xfrm>
              <a:off x="9374187" y="1996103"/>
              <a:ext cx="2435191" cy="75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374187" y="5030788"/>
            <a:ext cx="2435191" cy="1049984"/>
            <a:chOff x="9374187" y="1698625"/>
            <a:chExt cx="2435191" cy="1049984"/>
          </a:xfrm>
        </p:grpSpPr>
        <p:sp>
          <p:nvSpPr>
            <p:cNvPr id="74" name="TextBox 59"/>
            <p:cNvSpPr>
              <a:spLocks noChangeArrowheads="1"/>
            </p:cNvSpPr>
            <p:nvPr/>
          </p:nvSpPr>
          <p:spPr bwMode="auto">
            <a:xfrm flipH="1">
              <a:off x="9374188" y="1698625"/>
              <a:ext cx="14081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矩形 17"/>
            <p:cNvSpPr>
              <a:spLocks noChangeArrowheads="1"/>
            </p:cNvSpPr>
            <p:nvPr/>
          </p:nvSpPr>
          <p:spPr bwMode="auto">
            <a:xfrm>
              <a:off x="9374187" y="1996103"/>
              <a:ext cx="2435191" cy="75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166570" y="1876410"/>
            <a:ext cx="2435191" cy="1049984"/>
            <a:chOff x="9374187" y="1698625"/>
            <a:chExt cx="2435191" cy="1049984"/>
          </a:xfrm>
        </p:grpSpPr>
        <p:sp>
          <p:nvSpPr>
            <p:cNvPr id="77" name="TextBox 59"/>
            <p:cNvSpPr>
              <a:spLocks noChangeArrowheads="1"/>
            </p:cNvSpPr>
            <p:nvPr/>
          </p:nvSpPr>
          <p:spPr bwMode="auto">
            <a:xfrm flipH="1">
              <a:off x="9374188" y="1698625"/>
              <a:ext cx="14081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矩形 17"/>
            <p:cNvSpPr>
              <a:spLocks noChangeArrowheads="1"/>
            </p:cNvSpPr>
            <p:nvPr/>
          </p:nvSpPr>
          <p:spPr bwMode="auto">
            <a:xfrm>
              <a:off x="9374187" y="1996103"/>
              <a:ext cx="2435191" cy="75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166570" y="3550574"/>
            <a:ext cx="2435191" cy="1049984"/>
            <a:chOff x="9374187" y="1698625"/>
            <a:chExt cx="2435191" cy="1049984"/>
          </a:xfrm>
        </p:grpSpPr>
        <p:sp>
          <p:nvSpPr>
            <p:cNvPr id="80" name="TextBox 59"/>
            <p:cNvSpPr>
              <a:spLocks noChangeArrowheads="1"/>
            </p:cNvSpPr>
            <p:nvPr/>
          </p:nvSpPr>
          <p:spPr bwMode="auto">
            <a:xfrm flipH="1">
              <a:off x="9374188" y="1698625"/>
              <a:ext cx="14081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矩形 17"/>
            <p:cNvSpPr>
              <a:spLocks noChangeArrowheads="1"/>
            </p:cNvSpPr>
            <p:nvPr/>
          </p:nvSpPr>
          <p:spPr bwMode="auto">
            <a:xfrm>
              <a:off x="9374187" y="1996103"/>
              <a:ext cx="2435191" cy="75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166570" y="4772025"/>
            <a:ext cx="1854397" cy="1049984"/>
            <a:chOff x="9374187" y="1698625"/>
            <a:chExt cx="1854397" cy="1049984"/>
          </a:xfrm>
        </p:grpSpPr>
        <p:sp>
          <p:nvSpPr>
            <p:cNvPr id="83" name="TextBox 59"/>
            <p:cNvSpPr>
              <a:spLocks noChangeArrowheads="1"/>
            </p:cNvSpPr>
            <p:nvPr/>
          </p:nvSpPr>
          <p:spPr bwMode="auto">
            <a:xfrm flipH="1">
              <a:off x="9374188" y="1698625"/>
              <a:ext cx="14081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矩形 17"/>
            <p:cNvSpPr>
              <a:spLocks noChangeArrowheads="1"/>
            </p:cNvSpPr>
            <p:nvPr/>
          </p:nvSpPr>
          <p:spPr bwMode="auto">
            <a:xfrm>
              <a:off x="9374187" y="1996103"/>
              <a:ext cx="1854397" cy="75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47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8633406" cy="38873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4450"/>
            <a:ext cx="12192000" cy="30035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B96AB4F-CDA8-4DBD-A72D-30169EDD3C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5840" y="2156132"/>
            <a:ext cx="1994026" cy="3943087"/>
          </a:xfrm>
          <a:prstGeom prst="rect">
            <a:avLst/>
          </a:prstGeom>
        </p:spPr>
      </p:pic>
      <p:pic>
        <p:nvPicPr>
          <p:cNvPr id="34" name="图片 33" descr="卡通人物&#10;&#10;中度可信度描述已自动生成">
            <a:extLst>
              <a:ext uri="{FF2B5EF4-FFF2-40B4-BE49-F238E27FC236}">
                <a16:creationId xmlns="" xmlns:a16="http://schemas.microsoft.com/office/drawing/2014/main" id="{B68F1911-DFD3-4763-A1DD-7F4ACB23CF6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01" y="748098"/>
            <a:ext cx="1038506" cy="55887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431621" y="38766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B6302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目录</a:t>
            </a:r>
          </a:p>
        </p:txBody>
      </p:sp>
      <p:sp>
        <p:nvSpPr>
          <p:cNvPr id="25" name="iconfont-1187-868487">
            <a:extLst>
              <a:ext uri="{FF2B5EF4-FFF2-40B4-BE49-F238E27FC236}">
                <a16:creationId xmlns="" xmlns:p14="http://schemas.microsoft.com/office/powerpoint/2010/main"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4932544" y="656790"/>
            <a:ext cx="433068" cy="38507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confont-1187-868487">
            <a:extLst>
              <a:ext uri="{FF2B5EF4-FFF2-40B4-BE49-F238E27FC236}">
                <a16:creationId xmlns="" xmlns:p14="http://schemas.microsoft.com/office/powerpoint/2010/main"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7067290" y="656790"/>
            <a:ext cx="433068" cy="38507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组合 7"/>
          <p:cNvGrpSpPr/>
          <p:nvPr/>
        </p:nvGrpSpPr>
        <p:grpSpPr>
          <a:xfrm>
            <a:off x="2359081" y="891643"/>
            <a:ext cx="2297874" cy="146023"/>
            <a:chOff x="1981545" y="997837"/>
            <a:chExt cx="2297874" cy="146023"/>
          </a:xfrm>
        </p:grpSpPr>
        <p:sp>
          <p:nvSpPr>
            <p:cNvPr id="31" name="矩形 30"/>
            <p:cNvSpPr/>
            <p:nvPr/>
          </p:nvSpPr>
          <p:spPr>
            <a:xfrm>
              <a:off x="1981545" y="997837"/>
              <a:ext cx="2297874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2464903" y="1098141"/>
              <a:ext cx="1814515" cy="45719"/>
            </a:xfrm>
            <a:prstGeom prst="rect">
              <a:avLst/>
            </a:prstGeom>
            <a:solidFill>
              <a:srgbClr val="C0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10800000">
            <a:off x="7775948" y="891643"/>
            <a:ext cx="2297874" cy="146023"/>
            <a:chOff x="1981545" y="897533"/>
            <a:chExt cx="2297874" cy="146023"/>
          </a:xfrm>
        </p:grpSpPr>
        <p:sp>
          <p:nvSpPr>
            <p:cNvPr id="37" name="矩形 36"/>
            <p:cNvSpPr/>
            <p:nvPr/>
          </p:nvSpPr>
          <p:spPr>
            <a:xfrm>
              <a:off x="1981545" y="997837"/>
              <a:ext cx="2297874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464903" y="897533"/>
              <a:ext cx="1814515" cy="45719"/>
            </a:xfrm>
            <a:prstGeom prst="rect">
              <a:avLst/>
            </a:prstGeom>
            <a:solidFill>
              <a:srgbClr val="C0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741117" y="1568159"/>
            <a:ext cx="6812589" cy="654493"/>
            <a:chOff x="2741117" y="1726326"/>
            <a:chExt cx="6812589" cy="654493"/>
          </a:xfrm>
        </p:grpSpPr>
        <p:sp>
          <p:nvSpPr>
            <p:cNvPr id="45" name="平行四边形 44"/>
            <p:cNvSpPr/>
            <p:nvPr/>
          </p:nvSpPr>
          <p:spPr>
            <a:xfrm>
              <a:off x="3359478" y="1827163"/>
              <a:ext cx="6194228" cy="529294"/>
            </a:xfrm>
            <a:prstGeom prst="parallelogram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291230" y="1911041"/>
              <a:ext cx="43877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</a:rPr>
                <a:t>单击此处添加标题文本</a:t>
              </a:r>
            </a:p>
          </p:txBody>
        </p:sp>
        <p:sp>
          <p:nvSpPr>
            <p:cNvPr id="18" name="等腰三角形 17"/>
            <p:cNvSpPr/>
            <p:nvPr/>
          </p:nvSpPr>
          <p:spPr>
            <a:xfrm rot="6222328">
              <a:off x="3319355" y="2160870"/>
              <a:ext cx="292642" cy="147255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平行四边形 10"/>
            <p:cNvSpPr/>
            <p:nvPr/>
          </p:nvSpPr>
          <p:spPr>
            <a:xfrm>
              <a:off x="2741117" y="1726326"/>
              <a:ext cx="925412" cy="529294"/>
            </a:xfrm>
            <a:prstGeom prst="parallelogram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i="1" dirty="0" smtClean="0"/>
                <a:t>1</a:t>
              </a:r>
              <a:endParaRPr lang="zh-CN" altLang="en-US" sz="2800" i="1" dirty="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741117" y="2356764"/>
            <a:ext cx="6812589" cy="654493"/>
            <a:chOff x="2741117" y="1726326"/>
            <a:chExt cx="6812589" cy="654493"/>
          </a:xfrm>
        </p:grpSpPr>
        <p:sp>
          <p:nvSpPr>
            <p:cNvPr id="56" name="平行四边形 55"/>
            <p:cNvSpPr/>
            <p:nvPr/>
          </p:nvSpPr>
          <p:spPr>
            <a:xfrm>
              <a:off x="3359478" y="1827163"/>
              <a:ext cx="6194228" cy="529294"/>
            </a:xfrm>
            <a:prstGeom prst="parallelogram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4291230" y="1911041"/>
              <a:ext cx="43877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</a:rPr>
                <a:t>单击此处添加标题文本</a:t>
              </a:r>
            </a:p>
          </p:txBody>
        </p:sp>
        <p:sp>
          <p:nvSpPr>
            <p:cNvPr id="58" name="等腰三角形 57"/>
            <p:cNvSpPr/>
            <p:nvPr/>
          </p:nvSpPr>
          <p:spPr>
            <a:xfrm rot="6222328">
              <a:off x="3319355" y="2160870"/>
              <a:ext cx="292642" cy="147255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平行四边形 58"/>
            <p:cNvSpPr/>
            <p:nvPr/>
          </p:nvSpPr>
          <p:spPr>
            <a:xfrm>
              <a:off x="2741117" y="1726326"/>
              <a:ext cx="925412" cy="529294"/>
            </a:xfrm>
            <a:prstGeom prst="parallelogram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i="1" dirty="0" smtClean="0"/>
                <a:t>2</a:t>
              </a:r>
              <a:endParaRPr lang="zh-CN" altLang="en-US" sz="2800" i="1" dirty="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741117" y="3145369"/>
            <a:ext cx="6812589" cy="654493"/>
            <a:chOff x="2741117" y="1726326"/>
            <a:chExt cx="6812589" cy="654493"/>
          </a:xfrm>
        </p:grpSpPr>
        <p:sp>
          <p:nvSpPr>
            <p:cNvPr id="62" name="平行四边形 61"/>
            <p:cNvSpPr/>
            <p:nvPr/>
          </p:nvSpPr>
          <p:spPr>
            <a:xfrm>
              <a:off x="3359478" y="1827163"/>
              <a:ext cx="6194228" cy="529294"/>
            </a:xfrm>
            <a:prstGeom prst="parallelogram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4291230" y="1911041"/>
              <a:ext cx="43877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</a:rPr>
                <a:t>单击此处添加标题文本</a:t>
              </a:r>
            </a:p>
          </p:txBody>
        </p:sp>
        <p:sp>
          <p:nvSpPr>
            <p:cNvPr id="64" name="等腰三角形 63"/>
            <p:cNvSpPr/>
            <p:nvPr/>
          </p:nvSpPr>
          <p:spPr>
            <a:xfrm rot="6222328">
              <a:off x="3319355" y="2160870"/>
              <a:ext cx="292642" cy="147255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2741117" y="1726326"/>
              <a:ext cx="925412" cy="529294"/>
            </a:xfrm>
            <a:prstGeom prst="parallelogram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i="1" dirty="0" smtClean="0"/>
                <a:t>3</a:t>
              </a:r>
              <a:endParaRPr lang="zh-CN" altLang="en-US" sz="2800" i="1" dirty="0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741117" y="3933974"/>
            <a:ext cx="6812589" cy="654493"/>
            <a:chOff x="2741117" y="1726326"/>
            <a:chExt cx="6812589" cy="654493"/>
          </a:xfrm>
        </p:grpSpPr>
        <p:sp>
          <p:nvSpPr>
            <p:cNvPr id="67" name="平行四边形 66"/>
            <p:cNvSpPr/>
            <p:nvPr/>
          </p:nvSpPr>
          <p:spPr>
            <a:xfrm>
              <a:off x="3359478" y="1827163"/>
              <a:ext cx="6194228" cy="529294"/>
            </a:xfrm>
            <a:prstGeom prst="parallelogram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4291230" y="1911041"/>
              <a:ext cx="43877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</a:rPr>
                <a:t>单击此处添加标题文本</a:t>
              </a:r>
            </a:p>
          </p:txBody>
        </p:sp>
        <p:sp>
          <p:nvSpPr>
            <p:cNvPr id="69" name="等腰三角形 68"/>
            <p:cNvSpPr/>
            <p:nvPr/>
          </p:nvSpPr>
          <p:spPr>
            <a:xfrm rot="6222328">
              <a:off x="3319355" y="2160870"/>
              <a:ext cx="292642" cy="147255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平行四边形 69"/>
            <p:cNvSpPr/>
            <p:nvPr/>
          </p:nvSpPr>
          <p:spPr>
            <a:xfrm>
              <a:off x="2741117" y="1726326"/>
              <a:ext cx="925412" cy="529294"/>
            </a:xfrm>
            <a:prstGeom prst="parallelogram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i="1" dirty="0" smtClean="0"/>
                <a:t>4</a:t>
              </a:r>
              <a:endParaRPr lang="zh-CN" altLang="en-US" sz="2800" i="1" dirty="0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741117" y="4722579"/>
            <a:ext cx="6812589" cy="654493"/>
            <a:chOff x="2741117" y="1726326"/>
            <a:chExt cx="6812589" cy="654493"/>
          </a:xfrm>
        </p:grpSpPr>
        <p:sp>
          <p:nvSpPr>
            <p:cNvPr id="72" name="平行四边形 71"/>
            <p:cNvSpPr/>
            <p:nvPr/>
          </p:nvSpPr>
          <p:spPr>
            <a:xfrm>
              <a:off x="3359478" y="1827163"/>
              <a:ext cx="6194228" cy="529294"/>
            </a:xfrm>
            <a:prstGeom prst="parallelogram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4291230" y="1911041"/>
              <a:ext cx="43877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</a:rPr>
                <a:t>单击此处添加标题文本</a:t>
              </a:r>
            </a:p>
          </p:txBody>
        </p:sp>
        <p:sp>
          <p:nvSpPr>
            <p:cNvPr id="74" name="等腰三角形 73"/>
            <p:cNvSpPr/>
            <p:nvPr/>
          </p:nvSpPr>
          <p:spPr>
            <a:xfrm rot="6222328">
              <a:off x="3319355" y="2160870"/>
              <a:ext cx="292642" cy="147255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平行四边形 74"/>
            <p:cNvSpPr/>
            <p:nvPr/>
          </p:nvSpPr>
          <p:spPr>
            <a:xfrm>
              <a:off x="2741117" y="1726326"/>
              <a:ext cx="925412" cy="529294"/>
            </a:xfrm>
            <a:prstGeom prst="parallelogram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i="1" dirty="0" smtClean="0"/>
                <a:t>5</a:t>
              </a:r>
              <a:endParaRPr lang="zh-CN" altLang="en-US" sz="2800" i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6480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3856419" y="1517396"/>
            <a:ext cx="4470400" cy="1284288"/>
          </a:xfrm>
          <a:prstGeom prst="rect">
            <a:avLst/>
          </a:prstGeom>
          <a:solidFill>
            <a:srgbClr val="B6302E"/>
          </a:solidFill>
          <a:ln>
            <a:noFill/>
          </a:ln>
          <a:extLst/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3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856419" y="2950909"/>
            <a:ext cx="4470400" cy="1284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3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856419" y="4382834"/>
            <a:ext cx="4470400" cy="12842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3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4" name="Group 9"/>
          <p:cNvGrpSpPr>
            <a:grpSpLocks/>
          </p:cNvGrpSpPr>
          <p:nvPr/>
        </p:nvGrpSpPr>
        <p:grpSpPr bwMode="auto">
          <a:xfrm>
            <a:off x="7134606" y="3298571"/>
            <a:ext cx="863600" cy="641350"/>
            <a:chOff x="0" y="0"/>
            <a:chExt cx="374651" cy="277813"/>
          </a:xfrm>
        </p:grpSpPr>
        <p:sp>
          <p:nvSpPr>
            <p:cNvPr id="35" name="Freeform 17"/>
            <p:cNvSpPr>
              <a:spLocks noChangeArrowheads="1"/>
            </p:cNvSpPr>
            <p:nvPr/>
          </p:nvSpPr>
          <p:spPr bwMode="auto">
            <a:xfrm>
              <a:off x="141288" y="66675"/>
              <a:ext cx="233363" cy="211138"/>
            </a:xfrm>
            <a:custGeom>
              <a:avLst/>
              <a:gdLst>
                <a:gd name="T0" fmla="*/ 233363 w 89"/>
                <a:gd name="T1" fmla="*/ 86019 h 81"/>
                <a:gd name="T2" fmla="*/ 112748 w 89"/>
                <a:gd name="T3" fmla="*/ 0 h 81"/>
                <a:gd name="T4" fmla="*/ 104882 w 89"/>
                <a:gd name="T5" fmla="*/ 2607 h 81"/>
                <a:gd name="T6" fmla="*/ 112748 w 89"/>
                <a:gd name="T7" fmla="*/ 28673 h 81"/>
                <a:gd name="T8" fmla="*/ 0 w 89"/>
                <a:gd name="T9" fmla="*/ 114692 h 81"/>
                <a:gd name="T10" fmla="*/ 0 w 89"/>
                <a:gd name="T11" fmla="*/ 114692 h 81"/>
                <a:gd name="T12" fmla="*/ 104882 w 89"/>
                <a:gd name="T13" fmla="*/ 169432 h 81"/>
                <a:gd name="T14" fmla="*/ 194032 w 89"/>
                <a:gd name="T15" fmla="*/ 211138 h 81"/>
                <a:gd name="T16" fmla="*/ 167812 w 89"/>
                <a:gd name="T17" fmla="*/ 161612 h 81"/>
                <a:gd name="T18" fmla="*/ 233363 w 89"/>
                <a:gd name="T19" fmla="*/ 86019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81"/>
                <a:gd name="T32" fmla="*/ 89 w 89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241300" cy="209550"/>
            </a:xfrm>
            <a:custGeom>
              <a:avLst/>
              <a:gdLst>
                <a:gd name="T0" fmla="*/ 233432 w 92"/>
                <a:gd name="T1" fmla="*/ 55007 h 80"/>
                <a:gd name="T2" fmla="*/ 120650 w 92"/>
                <a:gd name="T3" fmla="*/ 0 h 80"/>
                <a:gd name="T4" fmla="*/ 0 w 92"/>
                <a:gd name="T5" fmla="*/ 83820 h 80"/>
                <a:gd name="T6" fmla="*/ 65571 w 92"/>
                <a:gd name="T7" fmla="*/ 159782 h 80"/>
                <a:gd name="T8" fmla="*/ 36720 w 92"/>
                <a:gd name="T9" fmla="*/ 209550 h 80"/>
                <a:gd name="T10" fmla="*/ 125896 w 92"/>
                <a:gd name="T11" fmla="*/ 170259 h 80"/>
                <a:gd name="T12" fmla="*/ 128518 w 92"/>
                <a:gd name="T13" fmla="*/ 167640 h 80"/>
                <a:gd name="T14" fmla="*/ 241300 w 92"/>
                <a:gd name="T15" fmla="*/ 83820 h 80"/>
                <a:gd name="T16" fmla="*/ 233432 w 92"/>
                <a:gd name="T17" fmla="*/ 55007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80"/>
                <a:gd name="T29" fmla="*/ 92 w 92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Group 12"/>
          <p:cNvGrpSpPr>
            <a:grpSpLocks/>
          </p:cNvGrpSpPr>
          <p:nvPr/>
        </p:nvGrpSpPr>
        <p:grpSpPr bwMode="auto">
          <a:xfrm>
            <a:off x="4245356" y="4670171"/>
            <a:ext cx="727075" cy="711200"/>
            <a:chOff x="0" y="0"/>
            <a:chExt cx="249238" cy="244475"/>
          </a:xfrm>
        </p:grpSpPr>
        <p:sp>
          <p:nvSpPr>
            <p:cNvPr id="38" name="Freeform 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249238" cy="244475"/>
            </a:xfrm>
            <a:custGeom>
              <a:avLst/>
              <a:gdLst>
                <a:gd name="T0" fmla="*/ 215132 w 95"/>
                <a:gd name="T1" fmla="*/ 152468 h 93"/>
                <a:gd name="T2" fmla="*/ 249238 w 95"/>
                <a:gd name="T3" fmla="*/ 136696 h 93"/>
                <a:gd name="T4" fmla="*/ 249238 w 95"/>
                <a:gd name="T5" fmla="*/ 110408 h 93"/>
                <a:gd name="T6" fmla="*/ 215132 w 95"/>
                <a:gd name="T7" fmla="*/ 94635 h 93"/>
                <a:gd name="T8" fmla="*/ 207261 w 95"/>
                <a:gd name="T9" fmla="*/ 81492 h 93"/>
                <a:gd name="T10" fmla="*/ 220379 w 95"/>
                <a:gd name="T11" fmla="*/ 47318 h 93"/>
                <a:gd name="T12" fmla="*/ 202014 w 95"/>
                <a:gd name="T13" fmla="*/ 26288 h 93"/>
                <a:gd name="T14" fmla="*/ 167908 w 95"/>
                <a:gd name="T15" fmla="*/ 42060 h 93"/>
                <a:gd name="T16" fmla="*/ 152166 w 95"/>
                <a:gd name="T17" fmla="*/ 34174 h 93"/>
                <a:gd name="T18" fmla="*/ 136425 w 95"/>
                <a:gd name="T19" fmla="*/ 0 h 93"/>
                <a:gd name="T20" fmla="*/ 110189 w 95"/>
                <a:gd name="T21" fmla="*/ 0 h 93"/>
                <a:gd name="T22" fmla="*/ 94448 w 95"/>
                <a:gd name="T23" fmla="*/ 34174 h 93"/>
                <a:gd name="T24" fmla="*/ 81330 w 95"/>
                <a:gd name="T25" fmla="*/ 42060 h 93"/>
                <a:gd name="T26" fmla="*/ 44600 w 95"/>
                <a:gd name="T27" fmla="*/ 28916 h 93"/>
                <a:gd name="T28" fmla="*/ 26236 w 95"/>
                <a:gd name="T29" fmla="*/ 47318 h 93"/>
                <a:gd name="T30" fmla="*/ 39353 w 95"/>
                <a:gd name="T31" fmla="*/ 81492 h 93"/>
                <a:gd name="T32" fmla="*/ 34106 w 95"/>
                <a:gd name="T33" fmla="*/ 94635 h 93"/>
                <a:gd name="T34" fmla="*/ 0 w 95"/>
                <a:gd name="T35" fmla="*/ 110408 h 93"/>
                <a:gd name="T36" fmla="*/ 0 w 95"/>
                <a:gd name="T37" fmla="*/ 136696 h 93"/>
                <a:gd name="T38" fmla="*/ 34106 w 95"/>
                <a:gd name="T39" fmla="*/ 152468 h 93"/>
                <a:gd name="T40" fmla="*/ 39353 w 95"/>
                <a:gd name="T41" fmla="*/ 165612 h 93"/>
                <a:gd name="T42" fmla="*/ 26236 w 95"/>
                <a:gd name="T43" fmla="*/ 199786 h 93"/>
                <a:gd name="T44" fmla="*/ 47224 w 95"/>
                <a:gd name="T45" fmla="*/ 220816 h 93"/>
                <a:gd name="T46" fmla="*/ 81330 w 95"/>
                <a:gd name="T47" fmla="*/ 205044 h 93"/>
                <a:gd name="T48" fmla="*/ 97072 w 95"/>
                <a:gd name="T49" fmla="*/ 212930 h 93"/>
                <a:gd name="T50" fmla="*/ 110189 w 95"/>
                <a:gd name="T51" fmla="*/ 244475 h 93"/>
                <a:gd name="T52" fmla="*/ 139049 w 95"/>
                <a:gd name="T53" fmla="*/ 244475 h 93"/>
                <a:gd name="T54" fmla="*/ 152166 w 95"/>
                <a:gd name="T55" fmla="*/ 212930 h 93"/>
                <a:gd name="T56" fmla="*/ 167908 w 95"/>
                <a:gd name="T57" fmla="*/ 205044 h 93"/>
                <a:gd name="T58" fmla="*/ 202014 w 95"/>
                <a:gd name="T59" fmla="*/ 218187 h 93"/>
                <a:gd name="T60" fmla="*/ 223002 w 95"/>
                <a:gd name="T61" fmla="*/ 199786 h 93"/>
                <a:gd name="T62" fmla="*/ 207261 w 95"/>
                <a:gd name="T63" fmla="*/ 165612 h 93"/>
                <a:gd name="T64" fmla="*/ 215132 w 95"/>
                <a:gd name="T65" fmla="*/ 152468 h 93"/>
                <a:gd name="T66" fmla="*/ 123307 w 95"/>
                <a:gd name="T67" fmla="*/ 162983 h 93"/>
                <a:gd name="T68" fmla="*/ 83954 w 95"/>
                <a:gd name="T69" fmla="*/ 123552 h 93"/>
                <a:gd name="T70" fmla="*/ 123307 w 95"/>
                <a:gd name="T71" fmla="*/ 84120 h 93"/>
                <a:gd name="T72" fmla="*/ 165284 w 95"/>
                <a:gd name="T73" fmla="*/ 123552 h 93"/>
                <a:gd name="T74" fmla="*/ 123307 w 95"/>
                <a:gd name="T75" fmla="*/ 162983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93"/>
                <a:gd name="T116" fmla="*/ 95 w 95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Oval 51"/>
            <p:cNvSpPr>
              <a:spLocks noChangeArrowheads="1"/>
            </p:cNvSpPr>
            <p:nvPr/>
          </p:nvSpPr>
          <p:spPr bwMode="auto">
            <a:xfrm>
              <a:off x="100013" y="100012"/>
              <a:ext cx="4921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Group 15"/>
          <p:cNvGrpSpPr>
            <a:grpSpLocks/>
          </p:cNvGrpSpPr>
          <p:nvPr/>
        </p:nvGrpSpPr>
        <p:grpSpPr bwMode="auto">
          <a:xfrm>
            <a:off x="4208844" y="1850771"/>
            <a:ext cx="862012" cy="636588"/>
            <a:chOff x="0" y="0"/>
            <a:chExt cx="346075" cy="255588"/>
          </a:xfrm>
        </p:grpSpPr>
        <p:sp>
          <p:nvSpPr>
            <p:cNvPr id="41" name="Freeform 108"/>
            <p:cNvSpPr>
              <a:spLocks noChangeArrowheads="1"/>
            </p:cNvSpPr>
            <p:nvPr/>
          </p:nvSpPr>
          <p:spPr bwMode="auto">
            <a:xfrm>
              <a:off x="122237" y="177800"/>
              <a:ext cx="100013" cy="77788"/>
            </a:xfrm>
            <a:custGeom>
              <a:avLst/>
              <a:gdLst>
                <a:gd name="T0" fmla="*/ 94749 w 38"/>
                <a:gd name="T1" fmla="*/ 28522 h 30"/>
                <a:gd name="T2" fmla="*/ 2632 w 38"/>
                <a:gd name="T3" fmla="*/ 28522 h 30"/>
                <a:gd name="T4" fmla="*/ 2632 w 38"/>
                <a:gd name="T5" fmla="*/ 33708 h 30"/>
                <a:gd name="T6" fmla="*/ 50006 w 38"/>
                <a:gd name="T7" fmla="*/ 77788 h 30"/>
                <a:gd name="T8" fmla="*/ 94749 w 38"/>
                <a:gd name="T9" fmla="*/ 33708 h 30"/>
                <a:gd name="T10" fmla="*/ 94749 w 38"/>
                <a:gd name="T11" fmla="*/ 2852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0"/>
                <a:gd name="T20" fmla="*/ 38 w 3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0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09"/>
            <p:cNvSpPr>
              <a:spLocks noChangeArrowheads="1"/>
            </p:cNvSpPr>
            <p:nvPr/>
          </p:nvSpPr>
          <p:spPr bwMode="auto">
            <a:xfrm>
              <a:off x="57150" y="88900"/>
              <a:ext cx="230188" cy="101600"/>
            </a:xfrm>
            <a:custGeom>
              <a:avLst/>
              <a:gdLst>
                <a:gd name="T0" fmla="*/ 227572 w 88"/>
                <a:gd name="T1" fmla="*/ 62523 h 39"/>
                <a:gd name="T2" fmla="*/ 0 w 88"/>
                <a:gd name="T3" fmla="*/ 62523 h 39"/>
                <a:gd name="T4" fmla="*/ 0 w 88"/>
                <a:gd name="T5" fmla="*/ 67733 h 39"/>
                <a:gd name="T6" fmla="*/ 34005 w 88"/>
                <a:gd name="T7" fmla="*/ 98995 h 39"/>
                <a:gd name="T8" fmla="*/ 39237 w 88"/>
                <a:gd name="T9" fmla="*/ 98995 h 39"/>
                <a:gd name="T10" fmla="*/ 190951 w 88"/>
                <a:gd name="T11" fmla="*/ 98995 h 39"/>
                <a:gd name="T12" fmla="*/ 196183 w 88"/>
                <a:gd name="T13" fmla="*/ 98995 h 39"/>
                <a:gd name="T14" fmla="*/ 227572 w 88"/>
                <a:gd name="T15" fmla="*/ 67733 h 39"/>
                <a:gd name="T16" fmla="*/ 227572 w 88"/>
                <a:gd name="T17" fmla="*/ 67733 h 39"/>
                <a:gd name="T18" fmla="*/ 227572 w 88"/>
                <a:gd name="T19" fmla="*/ 62523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39"/>
                <a:gd name="T32" fmla="*/ 88 w 88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39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10"/>
            <p:cNvSpPr>
              <a:spLocks noChangeArrowheads="1"/>
            </p:cNvSpPr>
            <p:nvPr/>
          </p:nvSpPr>
          <p:spPr bwMode="auto">
            <a:xfrm>
              <a:off x="0" y="0"/>
              <a:ext cx="346075" cy="134938"/>
            </a:xfrm>
            <a:custGeom>
              <a:avLst/>
              <a:gdLst>
                <a:gd name="T0" fmla="*/ 343453 w 132"/>
                <a:gd name="T1" fmla="*/ 93419 h 52"/>
                <a:gd name="T2" fmla="*/ 343453 w 132"/>
                <a:gd name="T3" fmla="*/ 93419 h 52"/>
                <a:gd name="T4" fmla="*/ 2622 w 132"/>
                <a:gd name="T5" fmla="*/ 93419 h 52"/>
                <a:gd name="T6" fmla="*/ 2622 w 132"/>
                <a:gd name="T7" fmla="*/ 98609 h 52"/>
                <a:gd name="T8" fmla="*/ 34083 w 132"/>
                <a:gd name="T9" fmla="*/ 132343 h 52"/>
                <a:gd name="T10" fmla="*/ 41948 w 132"/>
                <a:gd name="T11" fmla="*/ 132343 h 52"/>
                <a:gd name="T12" fmla="*/ 304127 w 132"/>
                <a:gd name="T13" fmla="*/ 132343 h 52"/>
                <a:gd name="T14" fmla="*/ 309370 w 132"/>
                <a:gd name="T15" fmla="*/ 132343 h 52"/>
                <a:gd name="T16" fmla="*/ 343453 w 132"/>
                <a:gd name="T17" fmla="*/ 98609 h 52"/>
                <a:gd name="T18" fmla="*/ 343453 w 132"/>
                <a:gd name="T19" fmla="*/ 98609 h 52"/>
                <a:gd name="T20" fmla="*/ 343453 w 132"/>
                <a:gd name="T21" fmla="*/ 93419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52"/>
                <a:gd name="T35" fmla="*/ 132 w 132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5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组合 6"/>
          <p:cNvGrpSpPr>
            <a:grpSpLocks/>
          </p:cNvGrpSpPr>
          <p:nvPr/>
        </p:nvGrpSpPr>
        <p:grpSpPr bwMode="auto">
          <a:xfrm>
            <a:off x="9341231" y="2304796"/>
            <a:ext cx="1104900" cy="1106488"/>
            <a:chOff x="0" y="0"/>
            <a:chExt cx="1106281" cy="1106281"/>
          </a:xfrm>
        </p:grpSpPr>
        <p:sp>
          <p:nvSpPr>
            <p:cNvPr id="45" name="Oval 20"/>
            <p:cNvSpPr>
              <a:spLocks noChangeArrowheads="1"/>
            </p:cNvSpPr>
            <p:nvPr/>
          </p:nvSpPr>
          <p:spPr bwMode="auto">
            <a:xfrm>
              <a:off x="0" y="0"/>
              <a:ext cx="1106281" cy="1106281"/>
            </a:xfrm>
            <a:prstGeom prst="ellipse">
              <a:avLst/>
            </a:prstGeom>
            <a:solidFill>
              <a:srgbClr val="B6302E"/>
            </a:solidFill>
            <a:ln w="12700">
              <a:noFill/>
              <a:bevel/>
              <a:headEnd/>
              <a:tailEnd/>
            </a:ln>
            <a:ex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32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6" name="组合 40"/>
            <p:cNvGrpSpPr>
              <a:grpSpLocks/>
            </p:cNvGrpSpPr>
            <p:nvPr/>
          </p:nvGrpSpPr>
          <p:grpSpPr bwMode="auto">
            <a:xfrm>
              <a:off x="330005" y="238378"/>
              <a:ext cx="446271" cy="582632"/>
              <a:chOff x="0" y="0"/>
              <a:chExt cx="425020" cy="554888"/>
            </a:xfrm>
          </p:grpSpPr>
          <p:sp>
            <p:nvSpPr>
              <p:cNvPr id="47" name="Freeform 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25020" cy="554888"/>
              </a:xfrm>
              <a:custGeom>
                <a:avLst/>
                <a:gdLst>
                  <a:gd name="T0" fmla="*/ 401624 w 109"/>
                  <a:gd name="T1" fmla="*/ 265721 h 142"/>
                  <a:gd name="T2" fmla="*/ 374330 w 109"/>
                  <a:gd name="T3" fmla="*/ 265721 h 142"/>
                  <a:gd name="T4" fmla="*/ 374330 w 109"/>
                  <a:gd name="T5" fmla="*/ 171937 h 142"/>
                  <a:gd name="T6" fmla="*/ 327538 w 109"/>
                  <a:gd name="T7" fmla="*/ 50800 h 142"/>
                  <a:gd name="T8" fmla="*/ 210560 w 109"/>
                  <a:gd name="T9" fmla="*/ 0 h 142"/>
                  <a:gd name="T10" fmla="*/ 97482 w 109"/>
                  <a:gd name="T11" fmla="*/ 50800 h 142"/>
                  <a:gd name="T12" fmla="*/ 50690 w 109"/>
                  <a:gd name="T13" fmla="*/ 171937 h 142"/>
                  <a:gd name="T14" fmla="*/ 50690 w 109"/>
                  <a:gd name="T15" fmla="*/ 265721 h 142"/>
                  <a:gd name="T16" fmla="*/ 19496 w 109"/>
                  <a:gd name="T17" fmla="*/ 265721 h 142"/>
                  <a:gd name="T18" fmla="*/ 0 w 109"/>
                  <a:gd name="T19" fmla="*/ 285259 h 142"/>
                  <a:gd name="T20" fmla="*/ 0 w 109"/>
                  <a:gd name="T21" fmla="*/ 535350 h 142"/>
                  <a:gd name="T22" fmla="*/ 19496 w 109"/>
                  <a:gd name="T23" fmla="*/ 554888 h 142"/>
                  <a:gd name="T24" fmla="*/ 401624 w 109"/>
                  <a:gd name="T25" fmla="*/ 554888 h 142"/>
                  <a:gd name="T26" fmla="*/ 425020 w 109"/>
                  <a:gd name="T27" fmla="*/ 535350 h 142"/>
                  <a:gd name="T28" fmla="*/ 425020 w 109"/>
                  <a:gd name="T29" fmla="*/ 285259 h 142"/>
                  <a:gd name="T30" fmla="*/ 401624 w 109"/>
                  <a:gd name="T31" fmla="*/ 265721 h 142"/>
                  <a:gd name="T32" fmla="*/ 257352 w 109"/>
                  <a:gd name="T33" fmla="*/ 484550 h 142"/>
                  <a:gd name="T34" fmla="*/ 210560 w 109"/>
                  <a:gd name="T35" fmla="*/ 531442 h 142"/>
                  <a:gd name="T36" fmla="*/ 163769 w 109"/>
                  <a:gd name="T37" fmla="*/ 484550 h 142"/>
                  <a:gd name="T38" fmla="*/ 163769 w 109"/>
                  <a:gd name="T39" fmla="*/ 398582 h 142"/>
                  <a:gd name="T40" fmla="*/ 210560 w 109"/>
                  <a:gd name="T41" fmla="*/ 355597 h 142"/>
                  <a:gd name="T42" fmla="*/ 257352 w 109"/>
                  <a:gd name="T43" fmla="*/ 398582 h 142"/>
                  <a:gd name="T44" fmla="*/ 257352 w 109"/>
                  <a:gd name="T45" fmla="*/ 484550 h 142"/>
                  <a:gd name="T46" fmla="*/ 296344 w 109"/>
                  <a:gd name="T47" fmla="*/ 265721 h 142"/>
                  <a:gd name="T48" fmla="*/ 124777 w 109"/>
                  <a:gd name="T49" fmla="*/ 265721 h 142"/>
                  <a:gd name="T50" fmla="*/ 124777 w 109"/>
                  <a:gd name="T51" fmla="*/ 171937 h 142"/>
                  <a:gd name="T52" fmla="*/ 152071 w 109"/>
                  <a:gd name="T53" fmla="*/ 105507 h 142"/>
                  <a:gd name="T54" fmla="*/ 210560 w 109"/>
                  <a:gd name="T55" fmla="*/ 78153 h 142"/>
                  <a:gd name="T56" fmla="*/ 272949 w 109"/>
                  <a:gd name="T57" fmla="*/ 105507 h 142"/>
                  <a:gd name="T58" fmla="*/ 296344 w 109"/>
                  <a:gd name="T59" fmla="*/ 171937 h 142"/>
                  <a:gd name="T60" fmla="*/ 296344 w 109"/>
                  <a:gd name="T61" fmla="*/ 265721 h 1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9"/>
                  <a:gd name="T94" fmla="*/ 0 h 142"/>
                  <a:gd name="T95" fmla="*/ 109 w 109"/>
                  <a:gd name="T96" fmla="*/ 142 h 14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9" h="142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38"/>
              <p:cNvSpPr>
                <a:spLocks noChangeArrowheads="1"/>
              </p:cNvSpPr>
              <p:nvPr/>
            </p:nvSpPr>
            <p:spPr bwMode="auto">
              <a:xfrm>
                <a:off x="184176" y="377796"/>
                <a:ext cx="56669" cy="125146"/>
              </a:xfrm>
              <a:custGeom>
                <a:avLst/>
                <a:gdLst>
                  <a:gd name="T0" fmla="*/ 28335 w 14"/>
                  <a:gd name="T1" fmla="*/ 0 h 32"/>
                  <a:gd name="T2" fmla="*/ 0 w 14"/>
                  <a:gd name="T3" fmla="*/ 27376 h 32"/>
                  <a:gd name="T4" fmla="*/ 0 w 14"/>
                  <a:gd name="T5" fmla="*/ 97770 h 32"/>
                  <a:gd name="T6" fmla="*/ 28335 w 14"/>
                  <a:gd name="T7" fmla="*/ 125146 h 32"/>
                  <a:gd name="T8" fmla="*/ 56669 w 14"/>
                  <a:gd name="T9" fmla="*/ 97770 h 32"/>
                  <a:gd name="T10" fmla="*/ 56669 w 14"/>
                  <a:gd name="T11" fmla="*/ 27376 h 32"/>
                  <a:gd name="T12" fmla="*/ 28335 w 14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32"/>
                  <a:gd name="T23" fmla="*/ 14 w 14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32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4"/>
          <p:cNvGrpSpPr>
            <a:grpSpLocks/>
          </p:cNvGrpSpPr>
          <p:nvPr/>
        </p:nvGrpSpPr>
        <p:grpSpPr bwMode="auto">
          <a:xfrm>
            <a:off x="1713294" y="2304796"/>
            <a:ext cx="1106487" cy="1106488"/>
            <a:chOff x="0" y="0"/>
            <a:chExt cx="1106281" cy="1106281"/>
          </a:xfrm>
        </p:grpSpPr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0" y="0"/>
              <a:ext cx="1106281" cy="1106281"/>
            </a:xfrm>
            <a:prstGeom prst="ellipse">
              <a:avLst/>
            </a:prstGeom>
            <a:solidFill>
              <a:srgbClr val="B6302E"/>
            </a:solidFill>
            <a:ln w="12700">
              <a:solidFill>
                <a:srgbClr val="BFBFBF"/>
              </a:solidFill>
              <a:bevel/>
              <a:headEnd/>
              <a:tailEnd/>
            </a:ln>
            <a:ex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32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任意多边形 39"/>
            <p:cNvSpPr>
              <a:spLocks noChangeArrowheads="1"/>
            </p:cNvSpPr>
            <p:nvPr/>
          </p:nvSpPr>
          <p:spPr bwMode="auto">
            <a:xfrm>
              <a:off x="227782" y="237503"/>
              <a:ext cx="650717" cy="631275"/>
            </a:xfrm>
            <a:custGeom>
              <a:avLst/>
              <a:gdLst>
                <a:gd name="T0" fmla="*/ 329318 w 703391"/>
                <a:gd name="T1" fmla="*/ 139792 h 682375"/>
                <a:gd name="T2" fmla="*/ 551039 w 703391"/>
                <a:gd name="T3" fmla="*/ 345898 h 682375"/>
                <a:gd name="T4" fmla="*/ 551039 w 703391"/>
                <a:gd name="T5" fmla="*/ 607494 h 682375"/>
                <a:gd name="T6" fmla="*/ 543121 w 703391"/>
                <a:gd name="T7" fmla="*/ 631275 h 682375"/>
                <a:gd name="T8" fmla="*/ 519365 w 703391"/>
                <a:gd name="T9" fmla="*/ 631275 h 682375"/>
                <a:gd name="T10" fmla="*/ 400585 w 703391"/>
                <a:gd name="T11" fmla="*/ 631275 h 682375"/>
                <a:gd name="T12" fmla="*/ 392667 w 703391"/>
                <a:gd name="T13" fmla="*/ 631275 h 682375"/>
                <a:gd name="T14" fmla="*/ 384748 w 703391"/>
                <a:gd name="T15" fmla="*/ 623348 h 682375"/>
                <a:gd name="T16" fmla="*/ 384748 w 703391"/>
                <a:gd name="T17" fmla="*/ 496514 h 682375"/>
                <a:gd name="T18" fmla="*/ 265968 w 703391"/>
                <a:gd name="T19" fmla="*/ 496514 h 682375"/>
                <a:gd name="T20" fmla="*/ 265968 w 703391"/>
                <a:gd name="T21" fmla="*/ 623348 h 682375"/>
                <a:gd name="T22" fmla="*/ 265968 w 703391"/>
                <a:gd name="T23" fmla="*/ 631275 h 682375"/>
                <a:gd name="T24" fmla="*/ 250131 w 703391"/>
                <a:gd name="T25" fmla="*/ 631275 h 682375"/>
                <a:gd name="T26" fmla="*/ 131352 w 703391"/>
                <a:gd name="T27" fmla="*/ 631275 h 682375"/>
                <a:gd name="T28" fmla="*/ 115514 w 703391"/>
                <a:gd name="T29" fmla="*/ 631275 h 682375"/>
                <a:gd name="T30" fmla="*/ 99677 w 703391"/>
                <a:gd name="T31" fmla="*/ 607494 h 682375"/>
                <a:gd name="T32" fmla="*/ 99677 w 703391"/>
                <a:gd name="T33" fmla="*/ 345898 h 682375"/>
                <a:gd name="T34" fmla="*/ 325359 w 703391"/>
                <a:gd name="T35" fmla="*/ 0 h 682375"/>
                <a:gd name="T36" fmla="*/ 353133 w 703391"/>
                <a:gd name="T37" fmla="*/ 11925 h 682375"/>
                <a:gd name="T38" fmla="*/ 464232 w 703391"/>
                <a:gd name="T39" fmla="*/ 115274 h 682375"/>
                <a:gd name="T40" fmla="*/ 464232 w 703391"/>
                <a:gd name="T41" fmla="*/ 27825 h 682375"/>
                <a:gd name="T42" fmla="*/ 480102 w 703391"/>
                <a:gd name="T43" fmla="*/ 11925 h 682375"/>
                <a:gd name="T44" fmla="*/ 519780 w 703391"/>
                <a:gd name="T45" fmla="*/ 11925 h 682375"/>
                <a:gd name="T46" fmla="*/ 535651 w 703391"/>
                <a:gd name="T47" fmla="*/ 27825 h 682375"/>
                <a:gd name="T48" fmla="*/ 535651 w 703391"/>
                <a:gd name="T49" fmla="*/ 178873 h 682375"/>
                <a:gd name="T50" fmla="*/ 638814 w 703391"/>
                <a:gd name="T51" fmla="*/ 274272 h 682375"/>
                <a:gd name="T52" fmla="*/ 638814 w 703391"/>
                <a:gd name="T53" fmla="*/ 337871 h 682375"/>
                <a:gd name="T54" fmla="*/ 583265 w 703391"/>
                <a:gd name="T55" fmla="*/ 337871 h 682375"/>
                <a:gd name="T56" fmla="*/ 329327 w 703391"/>
                <a:gd name="T57" fmla="*/ 99374 h 682375"/>
                <a:gd name="T58" fmla="*/ 75388 w 703391"/>
                <a:gd name="T59" fmla="*/ 337871 h 682375"/>
                <a:gd name="T60" fmla="*/ 43646 w 703391"/>
                <a:gd name="T61" fmla="*/ 345822 h 682375"/>
                <a:gd name="T62" fmla="*/ 11903 w 703391"/>
                <a:gd name="T63" fmla="*/ 337871 h 682375"/>
                <a:gd name="T64" fmla="*/ 11903 w 703391"/>
                <a:gd name="T65" fmla="*/ 274272 h 682375"/>
                <a:gd name="T66" fmla="*/ 297584 w 703391"/>
                <a:gd name="T67" fmla="*/ 11925 h 682375"/>
                <a:gd name="T68" fmla="*/ 325359 w 703391"/>
                <a:gd name="T69" fmla="*/ 0 h 6823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3391"/>
                <a:gd name="T106" fmla="*/ 0 h 682375"/>
                <a:gd name="T107" fmla="*/ 703391 w 703391"/>
                <a:gd name="T108" fmla="*/ 682375 h 6823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3391" h="682375">
                  <a:moveTo>
                    <a:pt x="355975" y="151108"/>
                  </a:moveTo>
                  <a:cubicBezTo>
                    <a:pt x="355975" y="151108"/>
                    <a:pt x="355975" y="151108"/>
                    <a:pt x="595644" y="373898"/>
                  </a:cubicBezTo>
                  <a:cubicBezTo>
                    <a:pt x="595644" y="373898"/>
                    <a:pt x="595644" y="373898"/>
                    <a:pt x="595644" y="656669"/>
                  </a:cubicBezTo>
                  <a:cubicBezTo>
                    <a:pt x="595644" y="673806"/>
                    <a:pt x="587085" y="682375"/>
                    <a:pt x="587085" y="682375"/>
                  </a:cubicBezTo>
                  <a:cubicBezTo>
                    <a:pt x="578525" y="682375"/>
                    <a:pt x="569965" y="682375"/>
                    <a:pt x="561406" y="682375"/>
                  </a:cubicBezTo>
                  <a:cubicBezTo>
                    <a:pt x="561406" y="682375"/>
                    <a:pt x="561406" y="682375"/>
                    <a:pt x="433011" y="682375"/>
                  </a:cubicBezTo>
                  <a:cubicBezTo>
                    <a:pt x="433011" y="682375"/>
                    <a:pt x="424452" y="682375"/>
                    <a:pt x="424452" y="682375"/>
                  </a:cubicBezTo>
                  <a:cubicBezTo>
                    <a:pt x="424452" y="682375"/>
                    <a:pt x="415892" y="673806"/>
                    <a:pt x="415892" y="673806"/>
                  </a:cubicBezTo>
                  <a:cubicBezTo>
                    <a:pt x="415892" y="673806"/>
                    <a:pt x="415892" y="673806"/>
                    <a:pt x="415892" y="536705"/>
                  </a:cubicBezTo>
                  <a:cubicBezTo>
                    <a:pt x="415892" y="536705"/>
                    <a:pt x="415892" y="536705"/>
                    <a:pt x="287498" y="536705"/>
                  </a:cubicBezTo>
                  <a:cubicBezTo>
                    <a:pt x="287498" y="536705"/>
                    <a:pt x="287498" y="536705"/>
                    <a:pt x="287498" y="673806"/>
                  </a:cubicBezTo>
                  <a:cubicBezTo>
                    <a:pt x="287498" y="673806"/>
                    <a:pt x="287498" y="682375"/>
                    <a:pt x="287498" y="682375"/>
                  </a:cubicBezTo>
                  <a:cubicBezTo>
                    <a:pt x="278938" y="682375"/>
                    <a:pt x="278938" y="682375"/>
                    <a:pt x="270379" y="682375"/>
                  </a:cubicBezTo>
                  <a:cubicBezTo>
                    <a:pt x="270379" y="682375"/>
                    <a:pt x="270379" y="682375"/>
                    <a:pt x="141985" y="682375"/>
                  </a:cubicBezTo>
                  <a:cubicBezTo>
                    <a:pt x="133425" y="682375"/>
                    <a:pt x="133425" y="682375"/>
                    <a:pt x="124865" y="682375"/>
                  </a:cubicBezTo>
                  <a:cubicBezTo>
                    <a:pt x="116306" y="682375"/>
                    <a:pt x="107746" y="673806"/>
                    <a:pt x="107746" y="656669"/>
                  </a:cubicBezTo>
                  <a:cubicBezTo>
                    <a:pt x="107746" y="656669"/>
                    <a:pt x="107746" y="656669"/>
                    <a:pt x="107746" y="373898"/>
                  </a:cubicBezTo>
                  <a:lnTo>
                    <a:pt x="355975" y="151108"/>
                  </a:lnTo>
                  <a:close/>
                  <a:moveTo>
                    <a:pt x="351696" y="0"/>
                  </a:moveTo>
                  <a:cubicBezTo>
                    <a:pt x="362418" y="0"/>
                    <a:pt x="373140" y="4296"/>
                    <a:pt x="381718" y="12890"/>
                  </a:cubicBezTo>
                  <a:cubicBezTo>
                    <a:pt x="381718" y="12890"/>
                    <a:pt x="381718" y="12890"/>
                    <a:pt x="501810" y="124605"/>
                  </a:cubicBezTo>
                  <a:cubicBezTo>
                    <a:pt x="501810" y="124605"/>
                    <a:pt x="501810" y="124605"/>
                    <a:pt x="501810" y="30077"/>
                  </a:cubicBezTo>
                  <a:cubicBezTo>
                    <a:pt x="501810" y="21483"/>
                    <a:pt x="510388" y="12890"/>
                    <a:pt x="518965" y="12890"/>
                  </a:cubicBezTo>
                  <a:cubicBezTo>
                    <a:pt x="518965" y="12890"/>
                    <a:pt x="518965" y="12890"/>
                    <a:pt x="561855" y="12890"/>
                  </a:cubicBezTo>
                  <a:cubicBezTo>
                    <a:pt x="570433" y="12890"/>
                    <a:pt x="579011" y="21483"/>
                    <a:pt x="579011" y="30077"/>
                  </a:cubicBezTo>
                  <a:cubicBezTo>
                    <a:pt x="579011" y="30077"/>
                    <a:pt x="579011" y="30077"/>
                    <a:pt x="579011" y="193352"/>
                  </a:cubicBezTo>
                  <a:cubicBezTo>
                    <a:pt x="579011" y="193352"/>
                    <a:pt x="579011" y="193352"/>
                    <a:pt x="690524" y="296474"/>
                  </a:cubicBezTo>
                  <a:cubicBezTo>
                    <a:pt x="707680" y="313661"/>
                    <a:pt x="707680" y="339441"/>
                    <a:pt x="690524" y="365221"/>
                  </a:cubicBezTo>
                  <a:cubicBezTo>
                    <a:pt x="681946" y="382408"/>
                    <a:pt x="647635" y="382408"/>
                    <a:pt x="630479" y="365221"/>
                  </a:cubicBezTo>
                  <a:cubicBezTo>
                    <a:pt x="630479" y="365221"/>
                    <a:pt x="630479" y="365221"/>
                    <a:pt x="355985" y="107418"/>
                  </a:cubicBezTo>
                  <a:cubicBezTo>
                    <a:pt x="355985" y="107418"/>
                    <a:pt x="355985" y="107418"/>
                    <a:pt x="81490" y="365221"/>
                  </a:cubicBezTo>
                  <a:cubicBezTo>
                    <a:pt x="72912" y="373815"/>
                    <a:pt x="55757" y="373815"/>
                    <a:pt x="47179" y="373815"/>
                  </a:cubicBezTo>
                  <a:cubicBezTo>
                    <a:pt x="38601" y="373815"/>
                    <a:pt x="21445" y="373815"/>
                    <a:pt x="12867" y="365221"/>
                  </a:cubicBezTo>
                  <a:cubicBezTo>
                    <a:pt x="-4289" y="339441"/>
                    <a:pt x="-4289" y="313661"/>
                    <a:pt x="12867" y="296474"/>
                  </a:cubicBezTo>
                  <a:cubicBezTo>
                    <a:pt x="12867" y="296474"/>
                    <a:pt x="12867" y="296474"/>
                    <a:pt x="321673" y="12890"/>
                  </a:cubicBezTo>
                  <a:cubicBezTo>
                    <a:pt x="330251" y="4296"/>
                    <a:pt x="340973" y="0"/>
                    <a:pt x="3516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3" name="矩形 42"/>
          <p:cNvSpPr>
            <a:spLocks noChangeArrowheads="1"/>
          </p:cNvSpPr>
          <p:nvPr/>
        </p:nvSpPr>
        <p:spPr bwMode="auto">
          <a:xfrm>
            <a:off x="1510094" y="3566859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1300544" y="3987546"/>
            <a:ext cx="1971675" cy="85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矩形 45"/>
          <p:cNvSpPr>
            <a:spLocks noChangeArrowheads="1"/>
          </p:cNvSpPr>
          <p:nvPr/>
        </p:nvSpPr>
        <p:spPr bwMode="auto">
          <a:xfrm>
            <a:off x="9117394" y="3566859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8907844" y="3987546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5151819" y="1698348"/>
            <a:ext cx="1552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5151819" y="2119035"/>
            <a:ext cx="3068637" cy="52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矩形 49"/>
          <p:cNvSpPr>
            <a:spLocks noChangeArrowheads="1"/>
          </p:cNvSpPr>
          <p:nvPr/>
        </p:nvSpPr>
        <p:spPr bwMode="auto">
          <a:xfrm>
            <a:off x="5151819" y="4574667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5151819" y="4995354"/>
            <a:ext cx="3068637" cy="52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矩形 51"/>
          <p:cNvSpPr>
            <a:spLocks noChangeArrowheads="1"/>
          </p:cNvSpPr>
          <p:nvPr/>
        </p:nvSpPr>
        <p:spPr bwMode="auto">
          <a:xfrm>
            <a:off x="4037394" y="3089021"/>
            <a:ext cx="1552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4037394" y="3509708"/>
            <a:ext cx="3068637" cy="52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</p:spTree>
    <p:extLst>
      <p:ext uri="{BB962C8B-B14F-4D97-AF65-F5344CB8AC3E}">
        <p14:creationId xmlns:p14="http://schemas.microsoft.com/office/powerpoint/2010/main" val="386349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2"/>
          <p:cNvSpPr>
            <a:spLocks/>
          </p:cNvSpPr>
          <p:nvPr/>
        </p:nvSpPr>
        <p:spPr bwMode="auto">
          <a:xfrm>
            <a:off x="2103438" y="1722438"/>
            <a:ext cx="3246437" cy="739775"/>
          </a:xfrm>
          <a:custGeom>
            <a:avLst/>
            <a:gdLst>
              <a:gd name="T0" fmla="*/ 0 w 4673"/>
              <a:gd name="T1" fmla="*/ 353760222 h 1547"/>
              <a:gd name="T2" fmla="*/ 0 w 4673"/>
              <a:gd name="T3" fmla="*/ 0 h 1547"/>
              <a:gd name="T4" fmla="*/ 2147483647 w 4673"/>
              <a:gd name="T5" fmla="*/ 0 h 1547"/>
              <a:gd name="T6" fmla="*/ 0 60000 65536"/>
              <a:gd name="T7" fmla="*/ 0 60000 65536"/>
              <a:gd name="T8" fmla="*/ 0 60000 65536"/>
              <a:gd name="T9" fmla="*/ 0 w 4673"/>
              <a:gd name="T10" fmla="*/ 0 h 1547"/>
              <a:gd name="T11" fmla="*/ 4673 w 4673"/>
              <a:gd name="T12" fmla="*/ 1547 h 15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 flipH="1">
            <a:off x="6454775" y="1722438"/>
            <a:ext cx="3246438" cy="739775"/>
          </a:xfrm>
          <a:custGeom>
            <a:avLst/>
            <a:gdLst>
              <a:gd name="T0" fmla="*/ 0 w 4673"/>
              <a:gd name="T1" fmla="*/ 353760222 h 1547"/>
              <a:gd name="T2" fmla="*/ 0 w 4673"/>
              <a:gd name="T3" fmla="*/ 0 h 1547"/>
              <a:gd name="T4" fmla="*/ 2147483647 w 4673"/>
              <a:gd name="T5" fmla="*/ 0 h 1547"/>
              <a:gd name="T6" fmla="*/ 0 60000 65536"/>
              <a:gd name="T7" fmla="*/ 0 60000 65536"/>
              <a:gd name="T8" fmla="*/ 0 60000 65536"/>
              <a:gd name="T9" fmla="*/ 0 w 4673"/>
              <a:gd name="T10" fmla="*/ 0 h 1547"/>
              <a:gd name="T11" fmla="*/ 4673 w 4673"/>
              <a:gd name="T12" fmla="*/ 1547 h 15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42"/>
          <p:cNvSpPr>
            <a:spLocks/>
          </p:cNvSpPr>
          <p:nvPr/>
        </p:nvSpPr>
        <p:spPr bwMode="auto">
          <a:xfrm flipV="1">
            <a:off x="2103438" y="5054600"/>
            <a:ext cx="3246437" cy="736600"/>
          </a:xfrm>
          <a:custGeom>
            <a:avLst/>
            <a:gdLst>
              <a:gd name="T0" fmla="*/ 0 w 4673"/>
              <a:gd name="T1" fmla="*/ 351485816 h 1547"/>
              <a:gd name="T2" fmla="*/ 0 w 4673"/>
              <a:gd name="T3" fmla="*/ 0 h 1547"/>
              <a:gd name="T4" fmla="*/ 2147483647 w 4673"/>
              <a:gd name="T5" fmla="*/ 0 h 1547"/>
              <a:gd name="T6" fmla="*/ 0 60000 65536"/>
              <a:gd name="T7" fmla="*/ 0 60000 65536"/>
              <a:gd name="T8" fmla="*/ 0 60000 65536"/>
              <a:gd name="T9" fmla="*/ 0 w 4673"/>
              <a:gd name="T10" fmla="*/ 0 h 1547"/>
              <a:gd name="T11" fmla="*/ 4673 w 4673"/>
              <a:gd name="T12" fmla="*/ 1547 h 15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Freeform 42"/>
          <p:cNvSpPr>
            <a:spLocks/>
          </p:cNvSpPr>
          <p:nvPr/>
        </p:nvSpPr>
        <p:spPr bwMode="auto">
          <a:xfrm flipH="1" flipV="1">
            <a:off x="6454775" y="5054600"/>
            <a:ext cx="3246438" cy="736600"/>
          </a:xfrm>
          <a:custGeom>
            <a:avLst/>
            <a:gdLst>
              <a:gd name="T0" fmla="*/ 0 w 4673"/>
              <a:gd name="T1" fmla="*/ 351485816 h 1547"/>
              <a:gd name="T2" fmla="*/ 0 w 4673"/>
              <a:gd name="T3" fmla="*/ 0 h 1547"/>
              <a:gd name="T4" fmla="*/ 2147483647 w 4673"/>
              <a:gd name="T5" fmla="*/ 0 h 1547"/>
              <a:gd name="T6" fmla="*/ 0 60000 65536"/>
              <a:gd name="T7" fmla="*/ 0 60000 65536"/>
              <a:gd name="T8" fmla="*/ 0 60000 65536"/>
              <a:gd name="T9" fmla="*/ 0 w 4673"/>
              <a:gd name="T10" fmla="*/ 0 h 1547"/>
              <a:gd name="T11" fmla="*/ 4673 w 4673"/>
              <a:gd name="T12" fmla="*/ 1547 h 15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32"/>
          <p:cNvSpPr>
            <a:spLocks noChangeArrowheads="1"/>
          </p:cNvSpPr>
          <p:nvPr/>
        </p:nvSpPr>
        <p:spPr bwMode="auto">
          <a:xfrm>
            <a:off x="0" y="3254375"/>
            <a:ext cx="12196763" cy="1149350"/>
          </a:xfrm>
          <a:prstGeom prst="rect">
            <a:avLst/>
          </a:prstGeom>
          <a:solidFill>
            <a:srgbClr val="B6302E"/>
          </a:solidFill>
          <a:ln>
            <a:noFill/>
          </a:ln>
          <a:extLst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33"/>
          <p:cNvSpPr>
            <a:spLocks noChangeArrowheads="1"/>
          </p:cNvSpPr>
          <p:nvPr/>
        </p:nvSpPr>
        <p:spPr bwMode="auto">
          <a:xfrm>
            <a:off x="4110241" y="3581439"/>
            <a:ext cx="39677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34"/>
          <p:cNvGrpSpPr>
            <a:grpSpLocks/>
          </p:cNvGrpSpPr>
          <p:nvPr/>
        </p:nvGrpSpPr>
        <p:grpSpPr bwMode="auto">
          <a:xfrm>
            <a:off x="1543050" y="2390775"/>
            <a:ext cx="1154113" cy="1155700"/>
            <a:chOff x="0" y="0"/>
            <a:chExt cx="1154113" cy="1155699"/>
          </a:xfrm>
        </p:grpSpPr>
        <p:sp>
          <p:nvSpPr>
            <p:cNvPr id="16" name="Oval 30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bg1">
                  <a:lumMod val="95000"/>
                </a:schemeClr>
              </a:solidFill>
              <a:bevel/>
              <a:headEnd/>
              <a:tailEnd/>
            </a:ln>
            <a:extLst/>
          </p:spPr>
          <p:txBody>
            <a:bodyPr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34"/>
            <p:cNvSpPr>
              <a:spLocks noEditPoints="1" noChangeArrowhead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15857104 w 709"/>
                <a:gd name="T1" fmla="*/ 289888070 h 965"/>
                <a:gd name="T2" fmla="*/ 176621452 w 709"/>
                <a:gd name="T3" fmla="*/ 432402886 h 965"/>
                <a:gd name="T4" fmla="*/ 226043544 w 709"/>
                <a:gd name="T5" fmla="*/ 546575925 h 965"/>
                <a:gd name="T6" fmla="*/ 337039206 w 709"/>
                <a:gd name="T7" fmla="*/ 549815409 h 965"/>
                <a:gd name="T8" fmla="*/ 361344754 w 709"/>
                <a:gd name="T9" fmla="*/ 504469827 h 965"/>
                <a:gd name="T10" fmla="*/ 422919169 w 709"/>
                <a:gd name="T11" fmla="*/ 389486017 h 965"/>
                <a:gd name="T12" fmla="*/ 287618015 w 709"/>
                <a:gd name="T13" fmla="*/ 119032210 h 965"/>
                <a:gd name="T14" fmla="*/ 238195924 w 709"/>
                <a:gd name="T15" fmla="*/ 585444338 h 965"/>
                <a:gd name="T16" fmla="*/ 181482922 w 709"/>
                <a:gd name="T17" fmla="*/ 520664549 h 965"/>
                <a:gd name="T18" fmla="*/ 122338792 w 709"/>
                <a:gd name="T19" fmla="*/ 409730095 h 965"/>
                <a:gd name="T20" fmla="*/ 287618015 w 709"/>
                <a:gd name="T21" fmla="*/ 82593381 h 965"/>
                <a:gd name="T22" fmla="*/ 452896282 w 709"/>
                <a:gd name="T23" fmla="*/ 409730095 h 965"/>
                <a:gd name="T24" fmla="*/ 392942057 w 709"/>
                <a:gd name="T25" fmla="*/ 520664549 h 965"/>
                <a:gd name="T26" fmla="*/ 337039206 w 709"/>
                <a:gd name="T27" fmla="*/ 585444338 h 965"/>
                <a:gd name="T28" fmla="*/ 205788470 w 709"/>
                <a:gd name="T29" fmla="*/ 700427136 h 965"/>
                <a:gd name="T30" fmla="*/ 345141056 w 709"/>
                <a:gd name="T31" fmla="*/ 726339411 h 965"/>
                <a:gd name="T32" fmla="*/ 345141056 w 709"/>
                <a:gd name="T33" fmla="*/ 673705889 h 965"/>
                <a:gd name="T34" fmla="*/ 221992169 w 709"/>
                <a:gd name="T35" fmla="*/ 716621858 h 965"/>
                <a:gd name="T36" fmla="*/ 355673190 w 709"/>
                <a:gd name="T37" fmla="*/ 716621858 h 965"/>
                <a:gd name="T38" fmla="*/ 371877789 w 709"/>
                <a:gd name="T39" fmla="*/ 700427136 h 965"/>
                <a:gd name="T40" fmla="*/ 205788470 w 709"/>
                <a:gd name="T41" fmla="*/ 617023911 h 965"/>
                <a:gd name="T42" fmla="*/ 371877789 w 709"/>
                <a:gd name="T43" fmla="*/ 700427136 h 965"/>
                <a:gd name="T44" fmla="*/ 370256699 w 709"/>
                <a:gd name="T45" fmla="*/ 326325970 h 965"/>
                <a:gd name="T46" fmla="*/ 314353848 w 709"/>
                <a:gd name="T47" fmla="*/ 382198977 h 965"/>
                <a:gd name="T48" fmla="*/ 260071187 w 709"/>
                <a:gd name="T49" fmla="*/ 382198977 h 965"/>
                <a:gd name="T50" fmla="*/ 204168280 w 709"/>
                <a:gd name="T51" fmla="*/ 326325970 h 965"/>
                <a:gd name="T52" fmla="*/ 204168280 w 709"/>
                <a:gd name="T53" fmla="*/ 272073606 h 965"/>
                <a:gd name="T54" fmla="*/ 260071187 w 709"/>
                <a:gd name="T55" fmla="*/ 215391572 h 965"/>
                <a:gd name="T56" fmla="*/ 314353848 w 709"/>
                <a:gd name="T57" fmla="*/ 215391572 h 965"/>
                <a:gd name="T58" fmla="*/ 370256699 w 709"/>
                <a:gd name="T59" fmla="*/ 272073606 h 965"/>
                <a:gd name="T60" fmla="*/ 551739677 w 709"/>
                <a:gd name="T61" fmla="*/ 263975795 h 965"/>
                <a:gd name="T62" fmla="*/ 522572659 w 709"/>
                <a:gd name="T63" fmla="*/ 289888070 h 965"/>
                <a:gd name="T64" fmla="*/ 551739677 w 709"/>
                <a:gd name="T65" fmla="*/ 306892663 h 965"/>
                <a:gd name="T66" fmla="*/ 551739677 w 709"/>
                <a:gd name="T67" fmla="*/ 263975795 h 965"/>
                <a:gd name="T68" fmla="*/ 488545072 w 709"/>
                <a:gd name="T69" fmla="*/ 114983726 h 965"/>
                <a:gd name="T70" fmla="*/ 458567847 w 709"/>
                <a:gd name="T71" fmla="*/ 85022995 h 965"/>
                <a:gd name="T72" fmla="*/ 466669696 w 709"/>
                <a:gd name="T73" fmla="*/ 137656545 h 965"/>
                <a:gd name="T74" fmla="*/ 307872188 w 709"/>
                <a:gd name="T75" fmla="*/ 55062250 h 965"/>
                <a:gd name="T76" fmla="*/ 286807020 w 709"/>
                <a:gd name="T77" fmla="*/ 0 h 965"/>
                <a:gd name="T78" fmla="*/ 264932657 w 709"/>
                <a:gd name="T79" fmla="*/ 55062250 h 965"/>
                <a:gd name="T80" fmla="*/ 105324970 w 709"/>
                <a:gd name="T81" fmla="*/ 140085258 h 965"/>
                <a:gd name="T82" fmla="*/ 115047009 w 709"/>
                <a:gd name="T83" fmla="*/ 88261579 h 965"/>
                <a:gd name="T84" fmla="*/ 84259802 w 709"/>
                <a:gd name="T85" fmla="*/ 119032210 h 965"/>
                <a:gd name="T86" fmla="*/ 51852390 w 709"/>
                <a:gd name="T87" fmla="*/ 289888070 h 965"/>
                <a:gd name="T88" fmla="*/ 22685365 w 709"/>
                <a:gd name="T89" fmla="*/ 263975795 h 965"/>
                <a:gd name="T90" fmla="*/ 22685365 w 709"/>
                <a:gd name="T91" fmla="*/ 306892663 h 965"/>
                <a:gd name="T92" fmla="*/ 51852390 w 709"/>
                <a:gd name="T93" fmla="*/ 289888070 h 9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9"/>
                <a:gd name="T142" fmla="*/ 0 h 965"/>
                <a:gd name="T143" fmla="*/ 709 w 709"/>
                <a:gd name="T144" fmla="*/ 965 h 9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37"/>
          <p:cNvGrpSpPr>
            <a:grpSpLocks/>
          </p:cNvGrpSpPr>
          <p:nvPr/>
        </p:nvGrpSpPr>
        <p:grpSpPr bwMode="auto">
          <a:xfrm>
            <a:off x="1568450" y="3965575"/>
            <a:ext cx="1154113" cy="1155700"/>
            <a:chOff x="0" y="0"/>
            <a:chExt cx="1154113" cy="1155698"/>
          </a:xfrm>
        </p:grpSpPr>
        <p:sp>
          <p:nvSpPr>
            <p:cNvPr id="19" name="Oval 31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bg1">
                  <a:lumMod val="95000"/>
                </a:schemeClr>
              </a:solidFill>
              <a:bevel/>
              <a:headEnd/>
              <a:tailEnd/>
            </a:ln>
            <a:extLst/>
          </p:spPr>
          <p:txBody>
            <a:bodyPr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35"/>
            <p:cNvSpPr>
              <a:spLocks noEditPoints="1" noChangeArrowheads="1"/>
            </p:cNvSpPr>
            <p:nvPr/>
          </p:nvSpPr>
          <p:spPr bwMode="auto">
            <a:xfrm>
              <a:off x="269875" y="169862"/>
              <a:ext cx="563563" cy="766762"/>
            </a:xfrm>
            <a:custGeom>
              <a:avLst/>
              <a:gdLst>
                <a:gd name="T0" fmla="*/ 66670858 w 625"/>
                <a:gd name="T1" fmla="*/ 111769057 h 852"/>
                <a:gd name="T2" fmla="*/ 56101111 w 625"/>
                <a:gd name="T3" fmla="*/ 690051629 h 852"/>
                <a:gd name="T4" fmla="*/ 508165235 w 625"/>
                <a:gd name="T5" fmla="*/ 169273519 h 852"/>
                <a:gd name="T6" fmla="*/ 469137723 w 625"/>
                <a:gd name="T7" fmla="*/ 181422013 h 852"/>
                <a:gd name="T8" fmla="*/ 57727778 w 625"/>
                <a:gd name="T9" fmla="*/ 650365407 h 852"/>
                <a:gd name="T10" fmla="*/ 219527146 w 625"/>
                <a:gd name="T11" fmla="*/ 73702754 h 852"/>
                <a:gd name="T12" fmla="*/ 288638033 w 625"/>
                <a:gd name="T13" fmla="*/ 73702754 h 852"/>
                <a:gd name="T14" fmla="*/ 252863068 w 625"/>
                <a:gd name="T15" fmla="*/ 110149138 h 852"/>
                <a:gd name="T16" fmla="*/ 177248215 w 625"/>
                <a:gd name="T17" fmla="*/ 75322674 h 852"/>
                <a:gd name="T18" fmla="*/ 93502758 w 625"/>
                <a:gd name="T19" fmla="*/ 174942336 h 852"/>
                <a:gd name="T20" fmla="*/ 414662393 w 625"/>
                <a:gd name="T21" fmla="*/ 174942336 h 852"/>
                <a:gd name="T22" fmla="*/ 330916963 w 625"/>
                <a:gd name="T23" fmla="*/ 75322674 h 852"/>
                <a:gd name="T24" fmla="*/ 177248215 w 625"/>
                <a:gd name="T25" fmla="*/ 75322674 h 852"/>
                <a:gd name="T26" fmla="*/ 179687315 w 625"/>
                <a:gd name="T27" fmla="*/ 524018005 h 852"/>
                <a:gd name="T28" fmla="*/ 122772884 w 625"/>
                <a:gd name="T29" fmla="*/ 540216298 h 852"/>
                <a:gd name="T30" fmla="*/ 110576456 w 625"/>
                <a:gd name="T31" fmla="*/ 552365692 h 852"/>
                <a:gd name="T32" fmla="*/ 179687315 w 625"/>
                <a:gd name="T33" fmla="*/ 557224550 h 852"/>
                <a:gd name="T34" fmla="*/ 107324924 w 625"/>
                <a:gd name="T35" fmla="*/ 592860973 h 852"/>
                <a:gd name="T36" fmla="*/ 196761914 w 625"/>
                <a:gd name="T37" fmla="*/ 549125853 h 852"/>
                <a:gd name="T38" fmla="*/ 196761914 w 625"/>
                <a:gd name="T39" fmla="*/ 520778166 h 852"/>
                <a:gd name="T40" fmla="*/ 89436990 w 625"/>
                <a:gd name="T41" fmla="*/ 526447884 h 852"/>
                <a:gd name="T42" fmla="*/ 173995782 w 625"/>
                <a:gd name="T43" fmla="*/ 615538943 h 852"/>
                <a:gd name="T44" fmla="*/ 173995782 w 625"/>
                <a:gd name="T45" fmla="*/ 271323088 h 852"/>
                <a:gd name="T46" fmla="*/ 122772884 w 625"/>
                <a:gd name="T47" fmla="*/ 286711421 h 852"/>
                <a:gd name="T48" fmla="*/ 140659916 w 625"/>
                <a:gd name="T49" fmla="*/ 332067360 h 852"/>
                <a:gd name="T50" fmla="*/ 107324924 w 625"/>
                <a:gd name="T51" fmla="*/ 344215855 h 852"/>
                <a:gd name="T52" fmla="*/ 173995782 w 625"/>
                <a:gd name="T53" fmla="*/ 253504876 h 852"/>
                <a:gd name="T54" fmla="*/ 89436990 w 625"/>
                <a:gd name="T55" fmla="*/ 342595936 h 852"/>
                <a:gd name="T56" fmla="*/ 195948581 w 625"/>
                <a:gd name="T57" fmla="*/ 290761219 h 852"/>
                <a:gd name="T58" fmla="*/ 195135247 w 625"/>
                <a:gd name="T59" fmla="*/ 267273290 h 852"/>
                <a:gd name="T60" fmla="*/ 179687315 w 625"/>
                <a:gd name="T61" fmla="*/ 407390006 h 852"/>
                <a:gd name="T62" fmla="*/ 110576456 w 625"/>
                <a:gd name="T63" fmla="*/ 424398258 h 852"/>
                <a:gd name="T64" fmla="*/ 179687315 w 625"/>
                <a:gd name="T65" fmla="*/ 470563257 h 852"/>
                <a:gd name="T66" fmla="*/ 196761914 w 625"/>
                <a:gd name="T67" fmla="*/ 394430652 h 852"/>
                <a:gd name="T68" fmla="*/ 89436990 w 625"/>
                <a:gd name="T69" fmla="*/ 398480450 h 852"/>
                <a:gd name="T70" fmla="*/ 179687315 w 625"/>
                <a:gd name="T71" fmla="*/ 487571622 h 852"/>
                <a:gd name="T72" fmla="*/ 234975979 w 625"/>
                <a:gd name="T73" fmla="*/ 376612440 h 852"/>
                <a:gd name="T74" fmla="*/ 265871900 w 625"/>
                <a:gd name="T75" fmla="*/ 585572237 h 852"/>
                <a:gd name="T76" fmla="*/ 408158427 w 625"/>
                <a:gd name="T77" fmla="*/ 541836217 h 852"/>
                <a:gd name="T78" fmla="*/ 260180367 w 625"/>
                <a:gd name="T79" fmla="*/ 579902519 h 852"/>
                <a:gd name="T80" fmla="*/ 408158427 w 625"/>
                <a:gd name="T81" fmla="*/ 410628944 h 852"/>
                <a:gd name="T82" fmla="*/ 260180367 w 625"/>
                <a:gd name="T83" fmla="*/ 332067360 h 852"/>
                <a:gd name="T84" fmla="*/ 260180367 w 625"/>
                <a:gd name="T85" fmla="*/ 285091502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25"/>
                <a:gd name="T130" fmla="*/ 0 h 852"/>
                <a:gd name="T131" fmla="*/ 625 w 625"/>
                <a:gd name="T132" fmla="*/ 852 h 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25" h="852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40"/>
          <p:cNvGrpSpPr>
            <a:grpSpLocks/>
          </p:cNvGrpSpPr>
          <p:nvPr/>
        </p:nvGrpSpPr>
        <p:grpSpPr bwMode="auto">
          <a:xfrm>
            <a:off x="9077325" y="2422525"/>
            <a:ext cx="1155700" cy="1155700"/>
            <a:chOff x="0" y="0"/>
            <a:chExt cx="1155700" cy="1155698"/>
          </a:xfrm>
        </p:grpSpPr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0" y="0"/>
              <a:ext cx="1155700" cy="11556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bg1">
                  <a:lumMod val="95000"/>
                </a:schemeClr>
              </a:solidFill>
              <a:bevel/>
              <a:headEnd/>
              <a:tailEnd/>
            </a:ln>
            <a:extLst/>
          </p:spPr>
          <p:txBody>
            <a:bodyPr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36"/>
            <p:cNvSpPr>
              <a:spLocks noEditPoints="1" noChangeArrowheads="1"/>
            </p:cNvSpPr>
            <p:nvPr/>
          </p:nvSpPr>
          <p:spPr bwMode="auto">
            <a:xfrm>
              <a:off x="261937" y="217487"/>
              <a:ext cx="712788" cy="701675"/>
            </a:xfrm>
            <a:custGeom>
              <a:avLst/>
              <a:gdLst>
                <a:gd name="T0" fmla="*/ 169284454 w 792"/>
                <a:gd name="T1" fmla="*/ 276663543 h 779"/>
                <a:gd name="T2" fmla="*/ 224362610 w 792"/>
                <a:gd name="T3" fmla="*/ 180926763 h 779"/>
                <a:gd name="T4" fmla="*/ 315889297 w 792"/>
                <a:gd name="T5" fmla="*/ 262058979 h 779"/>
                <a:gd name="T6" fmla="*/ 238132430 w 792"/>
                <a:gd name="T7" fmla="*/ 164699971 h 779"/>
                <a:gd name="T8" fmla="*/ 315889297 w 792"/>
                <a:gd name="T9" fmla="*/ 262058979 h 779"/>
                <a:gd name="T10" fmla="*/ 315889297 w 792"/>
                <a:gd name="T11" fmla="*/ 262058979 h 779"/>
                <a:gd name="T12" fmla="*/ 378257328 w 792"/>
                <a:gd name="T13" fmla="*/ 157397689 h 779"/>
                <a:gd name="T14" fmla="*/ 398506981 w 792"/>
                <a:gd name="T15" fmla="*/ 146850950 h 779"/>
                <a:gd name="T16" fmla="*/ 400936939 w 792"/>
                <a:gd name="T17" fmla="*/ 164699971 h 779"/>
                <a:gd name="T18" fmla="*/ 395267036 w 792"/>
                <a:gd name="T19" fmla="*/ 193907296 h 779"/>
                <a:gd name="T20" fmla="*/ 376637356 w 792"/>
                <a:gd name="T21" fmla="*/ 186605915 h 779"/>
                <a:gd name="T22" fmla="*/ 353957744 w 792"/>
                <a:gd name="T23" fmla="*/ 167133765 h 779"/>
                <a:gd name="T24" fmla="*/ 369347481 w 792"/>
                <a:gd name="T25" fmla="*/ 155775460 h 779"/>
                <a:gd name="T26" fmla="*/ 398506981 w 792"/>
                <a:gd name="T27" fmla="*/ 146850950 h 779"/>
                <a:gd name="T28" fmla="*/ 303739505 w 792"/>
                <a:gd name="T29" fmla="*/ 278285772 h 779"/>
                <a:gd name="T30" fmla="*/ 293210586 w 792"/>
                <a:gd name="T31" fmla="*/ 396740004 h 779"/>
                <a:gd name="T32" fmla="*/ 334518978 w 792"/>
                <a:gd name="T33" fmla="*/ 288833412 h 779"/>
                <a:gd name="T34" fmla="*/ 252711280 w 792"/>
                <a:gd name="T35" fmla="*/ 241776165 h 779"/>
                <a:gd name="T36" fmla="*/ 221932652 w 792"/>
                <a:gd name="T37" fmla="*/ 252323805 h 779"/>
                <a:gd name="T38" fmla="*/ 263241100 w 792"/>
                <a:gd name="T39" fmla="*/ 396740004 h 779"/>
                <a:gd name="T40" fmla="*/ 252711280 w 792"/>
                <a:gd name="T41" fmla="*/ 241776165 h 779"/>
                <a:gd name="T42" fmla="*/ 375017383 w 792"/>
                <a:gd name="T43" fmla="*/ 216624805 h 779"/>
                <a:gd name="T44" fmla="*/ 364487564 w 792"/>
                <a:gd name="T45" fmla="*/ 396740004 h 779"/>
                <a:gd name="T46" fmla="*/ 405795956 w 792"/>
                <a:gd name="T47" fmla="*/ 227983110 h 779"/>
                <a:gd name="T48" fmla="*/ 181434246 w 792"/>
                <a:gd name="T49" fmla="*/ 316418508 h 779"/>
                <a:gd name="T50" fmla="*/ 150654773 w 792"/>
                <a:gd name="T51" fmla="*/ 326965248 h 779"/>
                <a:gd name="T52" fmla="*/ 191963165 w 792"/>
                <a:gd name="T53" fmla="*/ 396740004 h 779"/>
                <a:gd name="T54" fmla="*/ 181434246 w 792"/>
                <a:gd name="T55" fmla="*/ 316418508 h 779"/>
                <a:gd name="T56" fmla="*/ 110156340 w 792"/>
                <a:gd name="T57" fmla="*/ 396740004 h 779"/>
                <a:gd name="T58" fmla="*/ 99626520 w 792"/>
                <a:gd name="T59" fmla="*/ 153341667 h 779"/>
                <a:gd name="T60" fmla="*/ 120686187 w 792"/>
                <a:gd name="T61" fmla="*/ 153341667 h 779"/>
                <a:gd name="T62" fmla="*/ 430095539 w 792"/>
                <a:gd name="T63" fmla="*/ 375645624 h 779"/>
                <a:gd name="T64" fmla="*/ 430095539 w 792"/>
                <a:gd name="T65" fmla="*/ 396740004 h 779"/>
                <a:gd name="T66" fmla="*/ 99626520 w 792"/>
                <a:gd name="T67" fmla="*/ 386192364 h 779"/>
                <a:gd name="T68" fmla="*/ 430095539 w 792"/>
                <a:gd name="T69" fmla="*/ 375645624 h 779"/>
                <a:gd name="T70" fmla="*/ 550781783 w 792"/>
                <a:gd name="T71" fmla="*/ 632025452 h 779"/>
                <a:gd name="T72" fmla="*/ 392837078 w 792"/>
                <a:gd name="T73" fmla="*/ 510325861 h 779"/>
                <a:gd name="T74" fmla="*/ 0 w 792"/>
                <a:gd name="T75" fmla="*/ 269361261 h 779"/>
                <a:gd name="T76" fmla="*/ 539441977 w 792"/>
                <a:gd name="T77" fmla="*/ 269361261 h 779"/>
                <a:gd name="T78" fmla="*/ 609909869 w 792"/>
                <a:gd name="T79" fmla="*/ 490854611 h 779"/>
                <a:gd name="T80" fmla="*/ 270530975 w 792"/>
                <a:gd name="T81" fmla="*/ 505458273 h 779"/>
                <a:gd name="T82" fmla="*/ 505423460 w 792"/>
                <a:gd name="T83" fmla="*/ 269361261 h 779"/>
                <a:gd name="T84" fmla="*/ 34828517 w 792"/>
                <a:gd name="T85" fmla="*/ 269361261 h 7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92"/>
                <a:gd name="T130" fmla="*/ 0 h 779"/>
                <a:gd name="T131" fmla="*/ 792 w 792"/>
                <a:gd name="T132" fmla="*/ 779 h 7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92" h="779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43"/>
          <p:cNvGrpSpPr>
            <a:grpSpLocks/>
          </p:cNvGrpSpPr>
          <p:nvPr/>
        </p:nvGrpSpPr>
        <p:grpSpPr bwMode="auto">
          <a:xfrm>
            <a:off x="9124950" y="3995738"/>
            <a:ext cx="1154113" cy="1155700"/>
            <a:chOff x="0" y="0"/>
            <a:chExt cx="1154113" cy="1155698"/>
          </a:xfrm>
        </p:grpSpPr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bg1">
                  <a:lumMod val="95000"/>
                </a:schemeClr>
              </a:solidFill>
              <a:bevel/>
              <a:headEnd/>
              <a:tailEnd/>
            </a:ln>
            <a:extLst/>
          </p:spPr>
          <p:txBody>
            <a:bodyPr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37"/>
            <p:cNvSpPr>
              <a:spLocks noEditPoints="1" noChangeArrowheads="1"/>
            </p:cNvSpPr>
            <p:nvPr/>
          </p:nvSpPr>
          <p:spPr bwMode="auto">
            <a:xfrm>
              <a:off x="268287" y="254000"/>
              <a:ext cx="658813" cy="652462"/>
            </a:xfrm>
            <a:custGeom>
              <a:avLst/>
              <a:gdLst>
                <a:gd name="T0" fmla="*/ 535431412 w 732"/>
                <a:gd name="T1" fmla="*/ 506778284 h 724"/>
                <a:gd name="T2" fmla="*/ 473868418 w 732"/>
                <a:gd name="T3" fmla="*/ 506778284 h 724"/>
                <a:gd name="T4" fmla="*/ 388005739 w 732"/>
                <a:gd name="T5" fmla="*/ 341912615 h 724"/>
                <a:gd name="T6" fmla="*/ 379094667 w 732"/>
                <a:gd name="T7" fmla="*/ 374398723 h 724"/>
                <a:gd name="T8" fmla="*/ 332112855 w 732"/>
                <a:gd name="T9" fmla="*/ 410132721 h 724"/>
                <a:gd name="T10" fmla="*/ 486019553 w 732"/>
                <a:gd name="T11" fmla="*/ 580683099 h 724"/>
                <a:gd name="T12" fmla="*/ 584843270 w 732"/>
                <a:gd name="T13" fmla="*/ 514087839 h 724"/>
                <a:gd name="T14" fmla="*/ 511940056 w 732"/>
                <a:gd name="T15" fmla="*/ 438558066 h 724"/>
                <a:gd name="T16" fmla="*/ 404206054 w 732"/>
                <a:gd name="T17" fmla="*/ 350034142 h 724"/>
                <a:gd name="T18" fmla="*/ 213848705 w 732"/>
                <a:gd name="T19" fmla="*/ 208721138 h 724"/>
                <a:gd name="T20" fmla="*/ 246249389 w 732"/>
                <a:gd name="T21" fmla="*/ 199787638 h 724"/>
                <a:gd name="T22" fmla="*/ 255160462 w 732"/>
                <a:gd name="T23" fmla="*/ 168113503 h 724"/>
                <a:gd name="T24" fmla="*/ 263260619 w 732"/>
                <a:gd name="T25" fmla="*/ 138064213 h 724"/>
                <a:gd name="T26" fmla="*/ 114214944 w 732"/>
                <a:gd name="T27" fmla="*/ 12994267 h 724"/>
                <a:gd name="T28" fmla="*/ 93963651 w 732"/>
                <a:gd name="T29" fmla="*/ 166489558 h 724"/>
                <a:gd name="T30" fmla="*/ 810016 w 732"/>
                <a:gd name="T31" fmla="*/ 127506769 h 724"/>
                <a:gd name="T32" fmla="*/ 176587082 w 732"/>
                <a:gd name="T33" fmla="*/ 253388692 h 724"/>
                <a:gd name="T34" fmla="*/ 199267522 w 732"/>
                <a:gd name="T35" fmla="*/ 224152219 h 724"/>
                <a:gd name="T36" fmla="*/ 571073003 w 732"/>
                <a:gd name="T37" fmla="*/ 57662676 h 724"/>
                <a:gd name="T38" fmla="*/ 491689663 w 732"/>
                <a:gd name="T39" fmla="*/ 0 h 724"/>
                <a:gd name="T40" fmla="*/ 278650918 w 732"/>
                <a:gd name="T41" fmla="*/ 190854139 h 724"/>
                <a:gd name="T42" fmla="*/ 247869421 w 732"/>
                <a:gd name="T43" fmla="*/ 234709664 h 724"/>
                <a:gd name="T44" fmla="*/ 221948862 w 732"/>
                <a:gd name="T45" fmla="*/ 247703983 h 724"/>
                <a:gd name="T46" fmla="*/ 225188925 w 732"/>
                <a:gd name="T47" fmla="*/ 328918352 h 724"/>
                <a:gd name="T48" fmla="*/ 52651935 w 732"/>
                <a:gd name="T49" fmla="*/ 478352940 h 724"/>
                <a:gd name="T50" fmla="*/ 34021574 w 732"/>
                <a:gd name="T51" fmla="*/ 587992653 h 724"/>
                <a:gd name="T52" fmla="*/ 123125145 w 732"/>
                <a:gd name="T53" fmla="*/ 498656757 h 724"/>
                <a:gd name="T54" fmla="*/ 262450604 w 732"/>
                <a:gd name="T55" fmla="*/ 366277196 h 724"/>
                <a:gd name="T56" fmla="*/ 341023028 w 732"/>
                <a:gd name="T57" fmla="*/ 366277196 h 724"/>
                <a:gd name="T58" fmla="*/ 363704368 w 732"/>
                <a:gd name="T59" fmla="*/ 317548935 h 724"/>
                <a:gd name="T60" fmla="*/ 396915912 w 732"/>
                <a:gd name="T61" fmla="*/ 310239381 h 724"/>
                <a:gd name="T62" fmla="*/ 571073003 w 732"/>
                <a:gd name="T63" fmla="*/ 57662676 h 7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2"/>
                <a:gd name="T97" fmla="*/ 0 h 724"/>
                <a:gd name="T98" fmla="*/ 732 w 732"/>
                <a:gd name="T99" fmla="*/ 724 h 7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2" h="724">
                  <a:moveTo>
                    <a:pt x="623" y="586"/>
                  </a:moveTo>
                  <a:cubicBezTo>
                    <a:pt x="644" y="586"/>
                    <a:pt x="661" y="603"/>
                    <a:pt x="661" y="624"/>
                  </a:cubicBezTo>
                  <a:cubicBezTo>
                    <a:pt x="661" y="645"/>
                    <a:pt x="644" y="662"/>
                    <a:pt x="623" y="662"/>
                  </a:cubicBezTo>
                  <a:cubicBezTo>
                    <a:pt x="602" y="662"/>
                    <a:pt x="585" y="645"/>
                    <a:pt x="585" y="624"/>
                  </a:cubicBezTo>
                  <a:cubicBezTo>
                    <a:pt x="585" y="603"/>
                    <a:pt x="602" y="586"/>
                    <a:pt x="623" y="586"/>
                  </a:cubicBezTo>
                  <a:close/>
                  <a:moveTo>
                    <a:pt x="479" y="421"/>
                  </a:moveTo>
                  <a:lnTo>
                    <a:pt x="489" y="441"/>
                  </a:lnTo>
                  <a:lnTo>
                    <a:pt x="468" y="461"/>
                  </a:lnTo>
                  <a:lnTo>
                    <a:pt x="449" y="480"/>
                  </a:lnTo>
                  <a:cubicBezTo>
                    <a:pt x="438" y="491"/>
                    <a:pt x="425" y="500"/>
                    <a:pt x="410" y="505"/>
                  </a:cubicBezTo>
                  <a:lnTo>
                    <a:pt x="539" y="633"/>
                  </a:lnTo>
                  <a:lnTo>
                    <a:pt x="600" y="715"/>
                  </a:lnTo>
                  <a:lnTo>
                    <a:pt x="632" y="724"/>
                  </a:lnTo>
                  <a:lnTo>
                    <a:pt x="722" y="633"/>
                  </a:lnTo>
                  <a:lnTo>
                    <a:pt x="713" y="600"/>
                  </a:lnTo>
                  <a:lnTo>
                    <a:pt x="632" y="540"/>
                  </a:lnTo>
                  <a:lnTo>
                    <a:pt x="511" y="419"/>
                  </a:lnTo>
                  <a:lnTo>
                    <a:pt x="499" y="431"/>
                  </a:lnTo>
                  <a:lnTo>
                    <a:pt x="479" y="421"/>
                  </a:lnTo>
                  <a:close/>
                  <a:moveTo>
                    <a:pt x="264" y="257"/>
                  </a:moveTo>
                  <a:lnTo>
                    <a:pt x="285" y="237"/>
                  </a:lnTo>
                  <a:lnTo>
                    <a:pt x="304" y="246"/>
                  </a:lnTo>
                  <a:lnTo>
                    <a:pt x="294" y="227"/>
                  </a:lnTo>
                  <a:lnTo>
                    <a:pt x="315" y="207"/>
                  </a:lnTo>
                  <a:lnTo>
                    <a:pt x="317" y="205"/>
                  </a:lnTo>
                  <a:cubicBezTo>
                    <a:pt x="322" y="193"/>
                    <a:pt x="325" y="181"/>
                    <a:pt x="325" y="170"/>
                  </a:cubicBezTo>
                  <a:cubicBezTo>
                    <a:pt x="325" y="84"/>
                    <a:pt x="242" y="0"/>
                    <a:pt x="156" y="1"/>
                  </a:cubicBezTo>
                  <a:cubicBezTo>
                    <a:pt x="156" y="1"/>
                    <a:pt x="146" y="11"/>
                    <a:pt x="141" y="16"/>
                  </a:cubicBezTo>
                  <a:cubicBezTo>
                    <a:pt x="210" y="85"/>
                    <a:pt x="204" y="74"/>
                    <a:pt x="204" y="116"/>
                  </a:cubicBezTo>
                  <a:cubicBezTo>
                    <a:pt x="204" y="151"/>
                    <a:pt x="149" y="205"/>
                    <a:pt x="116" y="205"/>
                  </a:cubicBezTo>
                  <a:cubicBezTo>
                    <a:pt x="72" y="205"/>
                    <a:pt x="86" y="212"/>
                    <a:pt x="16" y="142"/>
                  </a:cubicBezTo>
                  <a:cubicBezTo>
                    <a:pt x="10" y="147"/>
                    <a:pt x="1" y="157"/>
                    <a:pt x="1" y="157"/>
                  </a:cubicBezTo>
                  <a:cubicBezTo>
                    <a:pt x="2" y="243"/>
                    <a:pt x="83" y="325"/>
                    <a:pt x="169" y="325"/>
                  </a:cubicBezTo>
                  <a:cubicBezTo>
                    <a:pt x="185" y="325"/>
                    <a:pt x="201" y="320"/>
                    <a:pt x="218" y="312"/>
                  </a:cubicBezTo>
                  <a:lnTo>
                    <a:pt x="221" y="315"/>
                  </a:lnTo>
                  <a:cubicBezTo>
                    <a:pt x="226" y="301"/>
                    <a:pt x="234" y="288"/>
                    <a:pt x="246" y="276"/>
                  </a:cubicBezTo>
                  <a:lnTo>
                    <a:pt x="264" y="257"/>
                  </a:lnTo>
                  <a:close/>
                  <a:moveTo>
                    <a:pt x="705" y="71"/>
                  </a:moveTo>
                  <a:lnTo>
                    <a:pt x="655" y="20"/>
                  </a:lnTo>
                  <a:cubicBezTo>
                    <a:pt x="642" y="7"/>
                    <a:pt x="624" y="0"/>
                    <a:pt x="607" y="0"/>
                  </a:cubicBezTo>
                  <a:cubicBezTo>
                    <a:pt x="589" y="0"/>
                    <a:pt x="572" y="7"/>
                    <a:pt x="558" y="20"/>
                  </a:cubicBezTo>
                  <a:lnTo>
                    <a:pt x="344" y="235"/>
                  </a:lnTo>
                  <a:cubicBezTo>
                    <a:pt x="350" y="248"/>
                    <a:pt x="345" y="267"/>
                    <a:pt x="335" y="277"/>
                  </a:cubicBezTo>
                  <a:cubicBezTo>
                    <a:pt x="328" y="284"/>
                    <a:pt x="317" y="289"/>
                    <a:pt x="306" y="289"/>
                  </a:cubicBezTo>
                  <a:cubicBezTo>
                    <a:pt x="302" y="289"/>
                    <a:pt x="297" y="288"/>
                    <a:pt x="293" y="286"/>
                  </a:cubicBezTo>
                  <a:lnTo>
                    <a:pt x="274" y="305"/>
                  </a:lnTo>
                  <a:cubicBezTo>
                    <a:pt x="247" y="331"/>
                    <a:pt x="247" y="375"/>
                    <a:pt x="274" y="401"/>
                  </a:cubicBezTo>
                  <a:lnTo>
                    <a:pt x="278" y="405"/>
                  </a:lnTo>
                  <a:lnTo>
                    <a:pt x="110" y="572"/>
                  </a:lnTo>
                  <a:lnTo>
                    <a:pt x="65" y="589"/>
                  </a:lnTo>
                  <a:lnTo>
                    <a:pt x="0" y="682"/>
                  </a:lnTo>
                  <a:lnTo>
                    <a:pt x="42" y="724"/>
                  </a:lnTo>
                  <a:lnTo>
                    <a:pt x="135" y="659"/>
                  </a:lnTo>
                  <a:lnTo>
                    <a:pt x="152" y="614"/>
                  </a:lnTo>
                  <a:lnTo>
                    <a:pt x="319" y="447"/>
                  </a:lnTo>
                  <a:lnTo>
                    <a:pt x="324" y="451"/>
                  </a:lnTo>
                  <a:cubicBezTo>
                    <a:pt x="338" y="465"/>
                    <a:pt x="355" y="471"/>
                    <a:pt x="373" y="471"/>
                  </a:cubicBezTo>
                  <a:cubicBezTo>
                    <a:pt x="390" y="471"/>
                    <a:pt x="408" y="465"/>
                    <a:pt x="421" y="451"/>
                  </a:cubicBezTo>
                  <a:lnTo>
                    <a:pt x="440" y="433"/>
                  </a:lnTo>
                  <a:cubicBezTo>
                    <a:pt x="434" y="420"/>
                    <a:pt x="438" y="401"/>
                    <a:pt x="449" y="391"/>
                  </a:cubicBezTo>
                  <a:cubicBezTo>
                    <a:pt x="456" y="384"/>
                    <a:pt x="467" y="379"/>
                    <a:pt x="477" y="379"/>
                  </a:cubicBezTo>
                  <a:cubicBezTo>
                    <a:pt x="482" y="379"/>
                    <a:pt x="487" y="380"/>
                    <a:pt x="490" y="382"/>
                  </a:cubicBezTo>
                  <a:lnTo>
                    <a:pt x="705" y="167"/>
                  </a:lnTo>
                  <a:cubicBezTo>
                    <a:pt x="732" y="140"/>
                    <a:pt x="732" y="97"/>
                    <a:pt x="705" y="7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bevel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TextBox 46"/>
          <p:cNvSpPr>
            <a:spLocks noChangeArrowheads="1"/>
          </p:cNvSpPr>
          <p:nvPr/>
        </p:nvSpPr>
        <p:spPr bwMode="auto">
          <a:xfrm>
            <a:off x="3523099" y="1254125"/>
            <a:ext cx="1219723" cy="4000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0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47"/>
          <p:cNvSpPr>
            <a:spLocks noChangeArrowheads="1"/>
          </p:cNvSpPr>
          <p:nvPr/>
        </p:nvSpPr>
        <p:spPr bwMode="auto">
          <a:xfrm>
            <a:off x="3278886" y="1785938"/>
            <a:ext cx="20297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48"/>
          <p:cNvSpPr>
            <a:spLocks noChangeArrowheads="1"/>
          </p:cNvSpPr>
          <p:nvPr/>
        </p:nvSpPr>
        <p:spPr bwMode="auto">
          <a:xfrm>
            <a:off x="7254910" y="1290638"/>
            <a:ext cx="1272980" cy="4000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49"/>
          <p:cNvSpPr>
            <a:spLocks noChangeArrowheads="1"/>
          </p:cNvSpPr>
          <p:nvPr/>
        </p:nvSpPr>
        <p:spPr bwMode="auto">
          <a:xfrm>
            <a:off x="7023797" y="1785938"/>
            <a:ext cx="20297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50"/>
          <p:cNvSpPr>
            <a:spLocks noChangeArrowheads="1"/>
          </p:cNvSpPr>
          <p:nvPr/>
        </p:nvSpPr>
        <p:spPr bwMode="auto">
          <a:xfrm>
            <a:off x="3523099" y="5874203"/>
            <a:ext cx="1219723" cy="4000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51"/>
          <p:cNvSpPr>
            <a:spLocks noChangeArrowheads="1"/>
          </p:cNvSpPr>
          <p:nvPr/>
        </p:nvSpPr>
        <p:spPr bwMode="auto">
          <a:xfrm>
            <a:off x="3278886" y="4573588"/>
            <a:ext cx="20297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52"/>
          <p:cNvSpPr>
            <a:spLocks noChangeArrowheads="1"/>
          </p:cNvSpPr>
          <p:nvPr/>
        </p:nvSpPr>
        <p:spPr bwMode="auto">
          <a:xfrm>
            <a:off x="7254910" y="5808682"/>
            <a:ext cx="1337648" cy="4000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53"/>
          <p:cNvSpPr>
            <a:spLocks noChangeArrowheads="1"/>
          </p:cNvSpPr>
          <p:nvPr/>
        </p:nvSpPr>
        <p:spPr bwMode="auto">
          <a:xfrm>
            <a:off x="7023797" y="4573588"/>
            <a:ext cx="20297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</p:spTree>
    <p:extLst>
      <p:ext uri="{BB962C8B-B14F-4D97-AF65-F5344CB8AC3E}">
        <p14:creationId xmlns:p14="http://schemas.microsoft.com/office/powerpoint/2010/main" val="114640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408509" y="2986628"/>
            <a:ext cx="1491175" cy="14911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  <a:scene3d>
            <a:camera prst="isometricBottomDown">
              <a:rot lat="1800000" lon="18600000" rev="18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400" dirty="0">
                <a:cs typeface="+mn-ea"/>
                <a:sym typeface="+mn-lt"/>
              </a:rPr>
              <a:t>S</a:t>
            </a:r>
          </a:p>
          <a:p>
            <a:pPr algn="ctr"/>
            <a:r>
              <a:rPr lang="zh-CN" altLang="en-US" sz="1500" dirty="0" smtClean="0">
                <a:cs typeface="+mn-ea"/>
                <a:sym typeface="+mn-lt"/>
              </a:rPr>
              <a:t>标题</a:t>
            </a:r>
            <a:r>
              <a:rPr lang="en-US" altLang="zh-CN" sz="1500" dirty="0" smtClean="0">
                <a:cs typeface="+mn-ea"/>
                <a:sym typeface="+mn-lt"/>
              </a:rPr>
              <a:t>1</a:t>
            </a:r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91723" y="3619673"/>
            <a:ext cx="1491175" cy="14911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  <a:scene3d>
            <a:camera prst="isometricBottomDown">
              <a:rot lat="1800000" lon="18600000" rev="18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400" dirty="0">
                <a:cs typeface="+mn-ea"/>
                <a:sym typeface="+mn-lt"/>
              </a:rPr>
              <a:t>W</a:t>
            </a:r>
          </a:p>
          <a:p>
            <a:pPr algn="ctr"/>
            <a:r>
              <a:rPr lang="zh-CN" altLang="en-US" sz="1500" dirty="0" smtClean="0">
                <a:cs typeface="+mn-ea"/>
                <a:sym typeface="+mn-lt"/>
              </a:rPr>
              <a:t>标题</a:t>
            </a:r>
            <a:r>
              <a:rPr lang="en-US" altLang="zh-CN" sz="1500" dirty="0" smtClean="0">
                <a:cs typeface="+mn-ea"/>
                <a:sym typeface="+mn-lt"/>
              </a:rPr>
              <a:t>2</a:t>
            </a:r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84619" y="3732215"/>
            <a:ext cx="1491175" cy="14911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  <a:scene3d>
            <a:camera prst="isometricBottomDown">
              <a:rot lat="1800000" lon="18600000" rev="18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400" dirty="0">
                <a:cs typeface="+mn-ea"/>
                <a:sym typeface="+mn-lt"/>
              </a:rPr>
              <a:t>O</a:t>
            </a:r>
          </a:p>
          <a:p>
            <a:pPr algn="ctr"/>
            <a:r>
              <a:rPr lang="zh-CN" altLang="en-US" sz="1500" dirty="0" smtClean="0">
                <a:cs typeface="+mn-ea"/>
                <a:sym typeface="+mn-lt"/>
              </a:rPr>
              <a:t>标题</a:t>
            </a:r>
            <a:r>
              <a:rPr lang="en-US" altLang="zh-CN" sz="1500" dirty="0" smtClean="0">
                <a:cs typeface="+mn-ea"/>
                <a:sym typeface="+mn-lt"/>
              </a:rPr>
              <a:t>3</a:t>
            </a:r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67833" y="4365260"/>
            <a:ext cx="1491175" cy="1491175"/>
          </a:xfrm>
          <a:prstGeom prst="rect">
            <a:avLst/>
          </a:prstGeom>
          <a:solidFill>
            <a:srgbClr val="B6302E"/>
          </a:solidFill>
          <a:ln>
            <a:solidFill>
              <a:srgbClr val="28586D"/>
            </a:solidFill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  <a:scene3d>
            <a:camera prst="isometricBottomDown">
              <a:rot lat="1800000" lon="18600000" rev="18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400" dirty="0">
                <a:cs typeface="+mn-ea"/>
                <a:sym typeface="+mn-lt"/>
              </a:rPr>
              <a:t>T</a:t>
            </a:r>
          </a:p>
          <a:p>
            <a:pPr algn="ctr"/>
            <a:r>
              <a:rPr lang="zh-CN" altLang="en-US" sz="1500" dirty="0" smtClean="0">
                <a:cs typeface="+mn-ea"/>
                <a:sym typeface="+mn-lt"/>
              </a:rPr>
              <a:t>标题</a:t>
            </a:r>
            <a:r>
              <a:rPr lang="en-US" altLang="zh-CN" sz="1500" dirty="0">
                <a:cs typeface="+mn-ea"/>
                <a:sym typeface="+mn-lt"/>
              </a:rPr>
              <a:t>4</a:t>
            </a:r>
            <a:endParaRPr lang="zh-CN" altLang="en-US" sz="1500" dirty="0">
              <a:cs typeface="+mn-ea"/>
              <a:sym typeface="+mn-lt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6224434" y="2058159"/>
            <a:ext cx="0" cy="1055074"/>
          </a:xfrm>
          <a:prstGeom prst="straightConnector1">
            <a:avLst/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13"/>
          <p:cNvSpPr txBox="1"/>
          <p:nvPr/>
        </p:nvSpPr>
        <p:spPr>
          <a:xfrm>
            <a:off x="6238502" y="1958393"/>
            <a:ext cx="2061704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8286138" y="3255200"/>
            <a:ext cx="0" cy="1055074"/>
          </a:xfrm>
          <a:prstGeom prst="straightConnector1">
            <a:avLst/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16"/>
          <p:cNvSpPr txBox="1"/>
          <p:nvPr/>
        </p:nvSpPr>
        <p:spPr>
          <a:xfrm>
            <a:off x="8300206" y="3155434"/>
            <a:ext cx="2061704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3867307" y="3471853"/>
            <a:ext cx="0" cy="1055074"/>
          </a:xfrm>
          <a:prstGeom prst="straightConnector1">
            <a:avLst/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18"/>
          <p:cNvSpPr txBox="1"/>
          <p:nvPr/>
        </p:nvSpPr>
        <p:spPr>
          <a:xfrm>
            <a:off x="1907987" y="3556921"/>
            <a:ext cx="1959320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  <a:spcBef>
                <a:spcPts val="600"/>
              </a:spcBef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5000"/>
              </a:lnSpc>
              <a:spcBef>
                <a:spcPts val="6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5929012" y="1612900"/>
            <a:ext cx="0" cy="409582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1"/>
          <p:cNvSpPr txBox="1"/>
          <p:nvPr/>
        </p:nvSpPr>
        <p:spPr>
          <a:xfrm>
            <a:off x="4257092" y="1569286"/>
            <a:ext cx="1671920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  <a:spcBef>
                <a:spcPts val="600"/>
              </a:spcBef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5000"/>
              </a:lnSpc>
              <a:spcBef>
                <a:spcPts val="6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</p:spTree>
    <p:extLst>
      <p:ext uri="{BB962C8B-B14F-4D97-AF65-F5344CB8AC3E}">
        <p14:creationId xmlns:p14="http://schemas.microsoft.com/office/powerpoint/2010/main" val="115686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4450"/>
            <a:ext cx="12192000" cy="30035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8633406" cy="3887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B96AB4F-CDA8-4DBD-A72D-30169EDD3C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5840" y="2156132"/>
            <a:ext cx="1994026" cy="3943087"/>
          </a:xfrm>
          <a:prstGeom prst="rect">
            <a:avLst/>
          </a:prstGeom>
        </p:spPr>
      </p:pic>
      <p:pic>
        <p:nvPicPr>
          <p:cNvPr id="34" name="图片 33" descr="卡通人物&#10;&#10;中度可信度描述已自动生成">
            <a:extLst>
              <a:ext uri="{FF2B5EF4-FFF2-40B4-BE49-F238E27FC236}">
                <a16:creationId xmlns="" xmlns:a16="http://schemas.microsoft.com/office/drawing/2014/main" id="{B68F1911-DFD3-4763-A1DD-7F4ACB23CF6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01" y="748098"/>
            <a:ext cx="1038506" cy="55887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826953" y="803536"/>
            <a:ext cx="2567814" cy="1200329"/>
            <a:chOff x="4843644" y="1306973"/>
            <a:chExt cx="2567814" cy="1200329"/>
          </a:xfrm>
        </p:grpSpPr>
        <p:sp>
          <p:nvSpPr>
            <p:cNvPr id="24" name="文本框 23"/>
            <p:cNvSpPr txBox="1"/>
            <p:nvPr/>
          </p:nvSpPr>
          <p:spPr>
            <a:xfrm>
              <a:off x="5533967" y="1306973"/>
              <a:ext cx="13067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solidFill>
                    <a:srgbClr val="B6302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05</a:t>
              </a:r>
              <a:endParaRPr lang="zh-CN" altLang="en-US" sz="7200" dirty="0">
                <a:solidFill>
                  <a:srgbClr val="B6302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5" name="iconfont-1187-868487">
              <a:extLst>
                <a:ext uri="{FF2B5EF4-FFF2-40B4-BE49-F238E27FC236}">
                  <a16:creationId xmlns="" xmlns:p14="http://schemas.microsoft.com/office/powerpoint/2010/main"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4843644" y="1743342"/>
              <a:ext cx="433068" cy="38507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confont-1187-868487">
              <a:extLst>
                <a:ext uri="{FF2B5EF4-FFF2-40B4-BE49-F238E27FC236}">
                  <a16:creationId xmlns="" xmlns:p14="http://schemas.microsoft.com/office/powerpoint/2010/main"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6978390" y="1743342"/>
              <a:ext cx="433068" cy="38507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109927" y="3086586"/>
            <a:ext cx="7819164" cy="668144"/>
            <a:chOff x="2547010" y="1757738"/>
            <a:chExt cx="7819164" cy="668144"/>
          </a:xfrm>
        </p:grpSpPr>
        <p:sp>
          <p:nvSpPr>
            <p:cNvPr id="45" name="平行四边形 44"/>
            <p:cNvSpPr/>
            <p:nvPr/>
          </p:nvSpPr>
          <p:spPr>
            <a:xfrm>
              <a:off x="2547010" y="1757738"/>
              <a:ext cx="7819164" cy="668144"/>
            </a:xfrm>
            <a:prstGeom prst="parallelogram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262717" y="1895837"/>
              <a:ext cx="43877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</a:rPr>
                <a:t>单击此处添加标题文本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3062860" y="3871848"/>
            <a:ext cx="6096000" cy="798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/>
              <a:t>根据自己的需要添加适当的文字，此处添加详细文本描述，建议与标题相关尽量简洁... ...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2928521" y="1606831"/>
            <a:ext cx="6531331" cy="1487919"/>
            <a:chOff x="3039638" y="951019"/>
            <a:chExt cx="6531331" cy="1487919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9639" y="951019"/>
              <a:ext cx="6531330" cy="1487919"/>
            </a:xfrm>
            <a:prstGeom prst="rect">
              <a:avLst/>
            </a:prstGeom>
          </p:spPr>
        </p:pic>
        <p:cxnSp>
          <p:nvCxnSpPr>
            <p:cNvPr id="52" name="直接连接符 51"/>
            <p:cNvCxnSpPr/>
            <p:nvPr/>
          </p:nvCxnSpPr>
          <p:spPr>
            <a:xfrm>
              <a:off x="3039638" y="1886394"/>
              <a:ext cx="0" cy="552544"/>
            </a:xfrm>
            <a:prstGeom prst="line">
              <a:avLst/>
            </a:prstGeom>
            <a:ln>
              <a:gradFill>
                <a:gsLst>
                  <a:gs pos="0">
                    <a:srgbClr val="C00000">
                      <a:alpha val="30000"/>
                    </a:srgbClr>
                  </a:gs>
                  <a:gs pos="88000">
                    <a:srgbClr val="C00000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779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7192" y="1082132"/>
            <a:ext cx="7783817" cy="4368782"/>
            <a:chOff x="2617483" y="728021"/>
            <a:chExt cx="9237663" cy="5184775"/>
          </a:xfrm>
        </p:grpSpPr>
        <p:sp>
          <p:nvSpPr>
            <p:cNvPr id="90" name="平行四边形 2"/>
            <p:cNvSpPr>
              <a:spLocks noChangeArrowheads="1"/>
            </p:cNvSpPr>
            <p:nvPr/>
          </p:nvSpPr>
          <p:spPr bwMode="auto">
            <a:xfrm rot="747658">
              <a:off x="2617483" y="3599808"/>
              <a:ext cx="9237663" cy="2312988"/>
            </a:xfrm>
            <a:custGeom>
              <a:avLst/>
              <a:gdLst>
                <a:gd name="T0" fmla="*/ 0 w 7595382"/>
                <a:gd name="T1" fmla="*/ 2312988 h 1901232"/>
                <a:gd name="T2" fmla="*/ 6263993 w 7595382"/>
                <a:gd name="T3" fmla="*/ 264820 h 1901232"/>
                <a:gd name="T4" fmla="*/ 9237663 w 7595382"/>
                <a:gd name="T5" fmla="*/ 0 h 1901232"/>
                <a:gd name="T6" fmla="*/ 6042524 w 7595382"/>
                <a:gd name="T7" fmla="*/ 2312988 h 1901232"/>
                <a:gd name="T8" fmla="*/ 0 w 7595382"/>
                <a:gd name="T9" fmla="*/ 2312988 h 1901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95382"/>
                <a:gd name="T16" fmla="*/ 0 h 1901232"/>
                <a:gd name="T17" fmla="*/ 7595382 w 7595382"/>
                <a:gd name="T18" fmla="*/ 1901232 h 1901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95382" h="1901232">
                  <a:moveTo>
                    <a:pt x="0" y="1901232"/>
                  </a:moveTo>
                  <a:lnTo>
                    <a:pt x="5150373" y="217677"/>
                  </a:lnTo>
                  <a:lnTo>
                    <a:pt x="7595382" y="0"/>
                  </a:lnTo>
                  <a:lnTo>
                    <a:pt x="4968279" y="1901232"/>
                  </a:lnTo>
                  <a:lnTo>
                    <a:pt x="0" y="1901232"/>
                  </a:lnTo>
                  <a:close/>
                </a:path>
              </a:pathLst>
            </a:custGeom>
            <a:solidFill>
              <a:srgbClr val="B6302E"/>
            </a:solidFill>
            <a:ln>
              <a:noFill/>
            </a:ln>
            <a:extLst/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501721" y="728021"/>
              <a:ext cx="7577137" cy="4875212"/>
              <a:chOff x="3501721" y="728021"/>
              <a:chExt cx="7577137" cy="4875212"/>
            </a:xfrm>
          </p:grpSpPr>
          <p:grpSp>
            <p:nvGrpSpPr>
              <p:cNvPr id="92" name="Group 8"/>
              <p:cNvGrpSpPr>
                <a:grpSpLocks/>
              </p:cNvGrpSpPr>
              <p:nvPr/>
            </p:nvGrpSpPr>
            <p:grpSpPr bwMode="auto">
              <a:xfrm>
                <a:off x="3800171" y="4911760"/>
                <a:ext cx="532834" cy="139071"/>
                <a:chOff x="0" y="0"/>
                <a:chExt cx="438150" cy="114300"/>
              </a:xfrm>
            </p:grpSpPr>
            <p:sp>
              <p:nvSpPr>
                <p:cNvPr id="119" name="同心圆 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T0" fmla="*/ 219075 w 21600"/>
                    <a:gd name="T1" fmla="*/ 0 h 21600"/>
                    <a:gd name="T2" fmla="*/ 64161 w 21600"/>
                    <a:gd name="T3" fmla="*/ 16738 h 21600"/>
                    <a:gd name="T4" fmla="*/ 0 w 21600"/>
                    <a:gd name="T5" fmla="*/ 57150 h 21600"/>
                    <a:gd name="T6" fmla="*/ 64161 w 21600"/>
                    <a:gd name="T7" fmla="*/ 97562 h 21600"/>
                    <a:gd name="T8" fmla="*/ 219075 w 21600"/>
                    <a:gd name="T9" fmla="*/ 114300 h 21600"/>
                    <a:gd name="T10" fmla="*/ 373989 w 21600"/>
                    <a:gd name="T11" fmla="*/ 97562 h 21600"/>
                    <a:gd name="T12" fmla="*/ 438150 w 21600"/>
                    <a:gd name="T13" fmla="*/ 57150 h 21600"/>
                    <a:gd name="T14" fmla="*/ 373989 w 21600"/>
                    <a:gd name="T15" fmla="*/ 16738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600"/>
                    <a:gd name="T25" fmla="*/ 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椭圆 5"/>
                <p:cNvSpPr>
                  <a:spLocks noChangeArrowheads="1"/>
                </p:cNvSpPr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3" name="Group 11"/>
              <p:cNvGrpSpPr>
                <a:grpSpLocks/>
              </p:cNvGrpSpPr>
              <p:nvPr/>
            </p:nvGrpSpPr>
            <p:grpSpPr bwMode="auto">
              <a:xfrm>
                <a:off x="5224922" y="4864125"/>
                <a:ext cx="532834" cy="139071"/>
                <a:chOff x="0" y="0"/>
                <a:chExt cx="438150" cy="114300"/>
              </a:xfrm>
            </p:grpSpPr>
            <p:sp>
              <p:nvSpPr>
                <p:cNvPr id="117" name="同心圆 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T0" fmla="*/ 219075 w 21600"/>
                    <a:gd name="T1" fmla="*/ 0 h 21600"/>
                    <a:gd name="T2" fmla="*/ 64161 w 21600"/>
                    <a:gd name="T3" fmla="*/ 16738 h 21600"/>
                    <a:gd name="T4" fmla="*/ 0 w 21600"/>
                    <a:gd name="T5" fmla="*/ 57150 h 21600"/>
                    <a:gd name="T6" fmla="*/ 64161 w 21600"/>
                    <a:gd name="T7" fmla="*/ 97562 h 21600"/>
                    <a:gd name="T8" fmla="*/ 219075 w 21600"/>
                    <a:gd name="T9" fmla="*/ 114300 h 21600"/>
                    <a:gd name="T10" fmla="*/ 373989 w 21600"/>
                    <a:gd name="T11" fmla="*/ 97562 h 21600"/>
                    <a:gd name="T12" fmla="*/ 438150 w 21600"/>
                    <a:gd name="T13" fmla="*/ 57150 h 21600"/>
                    <a:gd name="T14" fmla="*/ 373989 w 21600"/>
                    <a:gd name="T15" fmla="*/ 16738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600"/>
                    <a:gd name="T25" fmla="*/ 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椭圆 61"/>
                <p:cNvSpPr>
                  <a:spLocks noChangeArrowheads="1"/>
                </p:cNvSpPr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4" name="Group 14"/>
              <p:cNvGrpSpPr>
                <a:grpSpLocks/>
              </p:cNvGrpSpPr>
              <p:nvPr/>
            </p:nvGrpSpPr>
            <p:grpSpPr bwMode="auto">
              <a:xfrm>
                <a:off x="6082087" y="5178316"/>
                <a:ext cx="621644" cy="162251"/>
                <a:chOff x="0" y="0"/>
                <a:chExt cx="438150" cy="114300"/>
              </a:xfrm>
            </p:grpSpPr>
            <p:sp>
              <p:nvSpPr>
                <p:cNvPr id="115" name="同心圆 6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T0" fmla="*/ 219075 w 21600"/>
                    <a:gd name="T1" fmla="*/ 0 h 21600"/>
                    <a:gd name="T2" fmla="*/ 64161 w 21600"/>
                    <a:gd name="T3" fmla="*/ 16738 h 21600"/>
                    <a:gd name="T4" fmla="*/ 0 w 21600"/>
                    <a:gd name="T5" fmla="*/ 57150 h 21600"/>
                    <a:gd name="T6" fmla="*/ 64161 w 21600"/>
                    <a:gd name="T7" fmla="*/ 97562 h 21600"/>
                    <a:gd name="T8" fmla="*/ 219075 w 21600"/>
                    <a:gd name="T9" fmla="*/ 114300 h 21600"/>
                    <a:gd name="T10" fmla="*/ 373989 w 21600"/>
                    <a:gd name="T11" fmla="*/ 97562 h 21600"/>
                    <a:gd name="T12" fmla="*/ 438150 w 21600"/>
                    <a:gd name="T13" fmla="*/ 57150 h 21600"/>
                    <a:gd name="T14" fmla="*/ 373989 w 21600"/>
                    <a:gd name="T15" fmla="*/ 16738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600"/>
                    <a:gd name="T25" fmla="*/ 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椭圆 66"/>
                <p:cNvSpPr>
                  <a:spLocks noChangeArrowheads="1"/>
                </p:cNvSpPr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5" name="Group 17"/>
              <p:cNvGrpSpPr>
                <a:grpSpLocks/>
              </p:cNvGrpSpPr>
              <p:nvPr/>
            </p:nvGrpSpPr>
            <p:grpSpPr bwMode="auto">
              <a:xfrm>
                <a:off x="7207747" y="4951685"/>
                <a:ext cx="532834" cy="139071"/>
                <a:chOff x="0" y="0"/>
                <a:chExt cx="438150" cy="114300"/>
              </a:xfrm>
            </p:grpSpPr>
            <p:sp>
              <p:nvSpPr>
                <p:cNvPr id="113" name="同心圆 6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T0" fmla="*/ 219075 w 21600"/>
                    <a:gd name="T1" fmla="*/ 0 h 21600"/>
                    <a:gd name="T2" fmla="*/ 64161 w 21600"/>
                    <a:gd name="T3" fmla="*/ 16738 h 21600"/>
                    <a:gd name="T4" fmla="*/ 0 w 21600"/>
                    <a:gd name="T5" fmla="*/ 57150 h 21600"/>
                    <a:gd name="T6" fmla="*/ 64161 w 21600"/>
                    <a:gd name="T7" fmla="*/ 97562 h 21600"/>
                    <a:gd name="T8" fmla="*/ 219075 w 21600"/>
                    <a:gd name="T9" fmla="*/ 114300 h 21600"/>
                    <a:gd name="T10" fmla="*/ 373989 w 21600"/>
                    <a:gd name="T11" fmla="*/ 97562 h 21600"/>
                    <a:gd name="T12" fmla="*/ 438150 w 21600"/>
                    <a:gd name="T13" fmla="*/ 57150 h 21600"/>
                    <a:gd name="T14" fmla="*/ 373989 w 21600"/>
                    <a:gd name="T15" fmla="*/ 16738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600"/>
                    <a:gd name="T25" fmla="*/ 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椭圆 73"/>
                <p:cNvSpPr>
                  <a:spLocks noChangeArrowheads="1"/>
                </p:cNvSpPr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6" name="Group 20"/>
              <p:cNvGrpSpPr>
                <a:grpSpLocks/>
              </p:cNvGrpSpPr>
              <p:nvPr/>
            </p:nvGrpSpPr>
            <p:grpSpPr bwMode="auto">
              <a:xfrm>
                <a:off x="8186184" y="5393344"/>
                <a:ext cx="804164" cy="209889"/>
                <a:chOff x="0" y="0"/>
                <a:chExt cx="438150" cy="114300"/>
              </a:xfrm>
            </p:grpSpPr>
            <p:sp>
              <p:nvSpPr>
                <p:cNvPr id="111" name="同心圆 7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T0" fmla="*/ 219075 w 21600"/>
                    <a:gd name="T1" fmla="*/ 0 h 21600"/>
                    <a:gd name="T2" fmla="*/ 64161 w 21600"/>
                    <a:gd name="T3" fmla="*/ 16738 h 21600"/>
                    <a:gd name="T4" fmla="*/ 0 w 21600"/>
                    <a:gd name="T5" fmla="*/ 57150 h 21600"/>
                    <a:gd name="T6" fmla="*/ 64161 w 21600"/>
                    <a:gd name="T7" fmla="*/ 97562 h 21600"/>
                    <a:gd name="T8" fmla="*/ 219075 w 21600"/>
                    <a:gd name="T9" fmla="*/ 114300 h 21600"/>
                    <a:gd name="T10" fmla="*/ 373989 w 21600"/>
                    <a:gd name="T11" fmla="*/ 97562 h 21600"/>
                    <a:gd name="T12" fmla="*/ 438150 w 21600"/>
                    <a:gd name="T13" fmla="*/ 57150 h 21600"/>
                    <a:gd name="T14" fmla="*/ 373989 w 21600"/>
                    <a:gd name="T15" fmla="*/ 16738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600"/>
                    <a:gd name="T25" fmla="*/ 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椭圆 77"/>
                <p:cNvSpPr>
                  <a:spLocks noChangeArrowheads="1"/>
                </p:cNvSpPr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7" name="Group 23"/>
              <p:cNvGrpSpPr>
                <a:grpSpLocks/>
              </p:cNvGrpSpPr>
              <p:nvPr/>
            </p:nvGrpSpPr>
            <p:grpSpPr bwMode="auto">
              <a:xfrm>
                <a:off x="9238796" y="4523733"/>
                <a:ext cx="532834" cy="139071"/>
                <a:chOff x="0" y="0"/>
                <a:chExt cx="438150" cy="114300"/>
              </a:xfrm>
            </p:grpSpPr>
            <p:sp>
              <p:nvSpPr>
                <p:cNvPr id="109" name="同心圆 7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T0" fmla="*/ 219075 w 21600"/>
                    <a:gd name="T1" fmla="*/ 0 h 21600"/>
                    <a:gd name="T2" fmla="*/ 64161 w 21600"/>
                    <a:gd name="T3" fmla="*/ 16738 h 21600"/>
                    <a:gd name="T4" fmla="*/ 0 w 21600"/>
                    <a:gd name="T5" fmla="*/ 57150 h 21600"/>
                    <a:gd name="T6" fmla="*/ 64161 w 21600"/>
                    <a:gd name="T7" fmla="*/ 97562 h 21600"/>
                    <a:gd name="T8" fmla="*/ 219075 w 21600"/>
                    <a:gd name="T9" fmla="*/ 114300 h 21600"/>
                    <a:gd name="T10" fmla="*/ 373989 w 21600"/>
                    <a:gd name="T11" fmla="*/ 97562 h 21600"/>
                    <a:gd name="T12" fmla="*/ 438150 w 21600"/>
                    <a:gd name="T13" fmla="*/ 57150 h 21600"/>
                    <a:gd name="T14" fmla="*/ 373989 w 21600"/>
                    <a:gd name="T15" fmla="*/ 16738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600"/>
                    <a:gd name="T25" fmla="*/ 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椭圆 80"/>
                <p:cNvSpPr>
                  <a:spLocks noChangeArrowheads="1"/>
                </p:cNvSpPr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8" name="Group 26"/>
              <p:cNvGrpSpPr>
                <a:grpSpLocks/>
              </p:cNvGrpSpPr>
              <p:nvPr/>
            </p:nvGrpSpPr>
            <p:grpSpPr bwMode="auto">
              <a:xfrm>
                <a:off x="10252337" y="4789004"/>
                <a:ext cx="532834" cy="139071"/>
                <a:chOff x="0" y="0"/>
                <a:chExt cx="438150" cy="114300"/>
              </a:xfrm>
            </p:grpSpPr>
            <p:sp>
              <p:nvSpPr>
                <p:cNvPr id="107" name="同心圆 8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T0" fmla="*/ 219075 w 21600"/>
                    <a:gd name="T1" fmla="*/ 0 h 21600"/>
                    <a:gd name="T2" fmla="*/ 64161 w 21600"/>
                    <a:gd name="T3" fmla="*/ 16738 h 21600"/>
                    <a:gd name="T4" fmla="*/ 0 w 21600"/>
                    <a:gd name="T5" fmla="*/ 57150 h 21600"/>
                    <a:gd name="T6" fmla="*/ 64161 w 21600"/>
                    <a:gd name="T7" fmla="*/ 97562 h 21600"/>
                    <a:gd name="T8" fmla="*/ 219075 w 21600"/>
                    <a:gd name="T9" fmla="*/ 114300 h 21600"/>
                    <a:gd name="T10" fmla="*/ 373989 w 21600"/>
                    <a:gd name="T11" fmla="*/ 97562 h 21600"/>
                    <a:gd name="T12" fmla="*/ 438150 w 21600"/>
                    <a:gd name="T13" fmla="*/ 57150 h 21600"/>
                    <a:gd name="T14" fmla="*/ 373989 w 21600"/>
                    <a:gd name="T15" fmla="*/ 16738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600"/>
                    <a:gd name="T25" fmla="*/ 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椭圆 83"/>
                <p:cNvSpPr>
                  <a:spLocks noChangeArrowheads="1"/>
                </p:cNvSpPr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99" name="直接连接符 98"/>
              <p:cNvCxnSpPr>
                <a:cxnSpLocks noChangeShapeType="1"/>
                <a:stCxn id="119" idx="6"/>
                <a:endCxn id="117" idx="2"/>
              </p:cNvCxnSpPr>
              <p:nvPr/>
            </p:nvCxnSpPr>
            <p:spPr bwMode="auto">
              <a:xfrm flipV="1">
                <a:off x="4333005" y="4933661"/>
                <a:ext cx="891917" cy="4763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直接连接符 19"/>
              <p:cNvCxnSpPr>
                <a:cxnSpLocks noChangeShapeType="1"/>
                <a:stCxn id="117" idx="5"/>
                <a:endCxn id="115" idx="1"/>
              </p:cNvCxnSpPr>
              <p:nvPr/>
            </p:nvCxnSpPr>
            <p:spPr bwMode="auto">
              <a:xfrm>
                <a:off x="5679723" y="4982830"/>
                <a:ext cx="493401" cy="219247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1" name="直接连接符 24"/>
              <p:cNvSpPr>
                <a:spLocks noChangeShapeType="1"/>
              </p:cNvSpPr>
              <p:nvPr/>
            </p:nvSpPr>
            <p:spPr bwMode="auto">
              <a:xfrm flipV="1">
                <a:off x="6609131" y="5070391"/>
                <a:ext cx="676648" cy="131687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直接连接符 26"/>
              <p:cNvSpPr>
                <a:spLocks noChangeShapeType="1"/>
              </p:cNvSpPr>
              <p:nvPr/>
            </p:nvSpPr>
            <p:spPr bwMode="auto">
              <a:xfrm>
                <a:off x="7662548" y="5070391"/>
                <a:ext cx="776586" cy="37362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03" name="直接连接符 29"/>
              <p:cNvCxnSpPr>
                <a:cxnSpLocks noChangeShapeType="1"/>
                <a:stCxn id="111" idx="7"/>
                <a:endCxn id="107" idx="3"/>
              </p:cNvCxnSpPr>
              <p:nvPr/>
            </p:nvCxnSpPr>
            <p:spPr bwMode="auto">
              <a:xfrm flipV="1">
                <a:off x="8872580" y="4907708"/>
                <a:ext cx="1457790" cy="51637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直接连接符 32"/>
              <p:cNvCxnSpPr>
                <a:cxnSpLocks noChangeShapeType="1"/>
                <a:stCxn id="107" idx="1"/>
                <a:endCxn id="109" idx="5"/>
              </p:cNvCxnSpPr>
              <p:nvPr/>
            </p:nvCxnSpPr>
            <p:spPr bwMode="auto">
              <a:xfrm flipH="1" flipV="1">
                <a:off x="9693598" y="4642438"/>
                <a:ext cx="636773" cy="166933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直接连接符 34"/>
              <p:cNvCxnSpPr>
                <a:cxnSpLocks noChangeShapeType="1"/>
                <a:stCxn id="113" idx="6"/>
                <a:endCxn id="107" idx="2"/>
              </p:cNvCxnSpPr>
              <p:nvPr/>
            </p:nvCxnSpPr>
            <p:spPr bwMode="auto">
              <a:xfrm flipV="1">
                <a:off x="7740580" y="4858539"/>
                <a:ext cx="2511757" cy="16268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直接连接符 43"/>
              <p:cNvSpPr>
                <a:spLocks noChangeShapeType="1"/>
              </p:cNvSpPr>
              <p:nvPr/>
            </p:nvSpPr>
            <p:spPr bwMode="auto">
              <a:xfrm flipV="1">
                <a:off x="8720259" y="4656080"/>
                <a:ext cx="728562" cy="75090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21" name="组合 76"/>
              <p:cNvGrpSpPr>
                <a:grpSpLocks/>
              </p:cNvGrpSpPr>
              <p:nvPr/>
            </p:nvGrpSpPr>
            <p:grpSpPr bwMode="auto">
              <a:xfrm>
                <a:off x="4908246" y="2950521"/>
                <a:ext cx="1162050" cy="1963736"/>
                <a:chOff x="0" y="0"/>
                <a:chExt cx="1162426" cy="1963767"/>
              </a:xfrm>
              <a:noFill/>
            </p:grpSpPr>
            <p:sp>
              <p:nvSpPr>
                <p:cNvPr id="122" name="直接连接符 84"/>
                <p:cNvSpPr>
                  <a:spLocks noChangeShapeType="1"/>
                </p:cNvSpPr>
                <p:nvPr/>
              </p:nvSpPr>
              <p:spPr bwMode="auto">
                <a:xfrm flipV="1">
                  <a:off x="582258" y="1162082"/>
                  <a:ext cx="20953" cy="801685"/>
                </a:xfrm>
                <a:prstGeom prst="line">
                  <a:avLst/>
                </a:prstGeom>
                <a:grpFill/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bevel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椭圆 9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62426" cy="1162083"/>
                </a:xfrm>
                <a:prstGeom prst="ellipse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4" name="矩形 111"/>
              <p:cNvSpPr>
                <a:spLocks noChangeArrowheads="1"/>
              </p:cNvSpPr>
              <p:nvPr/>
            </p:nvSpPr>
            <p:spPr bwMode="auto">
              <a:xfrm>
                <a:off x="4931973" y="3395246"/>
                <a:ext cx="11336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800" b="1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</a:p>
            </p:txBody>
          </p:sp>
          <p:grpSp>
            <p:nvGrpSpPr>
              <p:cNvPr id="125" name="组合 75"/>
              <p:cNvGrpSpPr>
                <a:grpSpLocks/>
              </p:cNvGrpSpPr>
              <p:nvPr/>
            </p:nvGrpSpPr>
            <p:grpSpPr bwMode="auto">
              <a:xfrm>
                <a:off x="3501721" y="2564758"/>
                <a:ext cx="1131887" cy="2466974"/>
                <a:chOff x="0" y="0"/>
                <a:chExt cx="1131530" cy="2467742"/>
              </a:xfrm>
              <a:noFill/>
            </p:grpSpPr>
            <p:sp>
              <p:nvSpPr>
                <p:cNvPr id="126" name="直接连接符 12"/>
                <p:cNvSpPr>
                  <a:spLocks noChangeShapeType="1"/>
                </p:cNvSpPr>
                <p:nvPr/>
              </p:nvSpPr>
              <p:spPr bwMode="auto">
                <a:xfrm flipV="1">
                  <a:off x="564141" y="1151426"/>
                  <a:ext cx="7672" cy="1316316"/>
                </a:xfrm>
                <a:prstGeom prst="line">
                  <a:avLst/>
                </a:prstGeom>
                <a:grpFill/>
                <a:ln w="25400">
                  <a:solidFill>
                    <a:srgbClr val="B6302E"/>
                  </a:solidFill>
                  <a:bevel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椭圆 9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1530" cy="1130204"/>
                </a:xfrm>
                <a:prstGeom prst="ellipse">
                  <a:avLst/>
                </a:prstGeom>
                <a:grpFill/>
                <a:ln w="38100">
                  <a:solidFill>
                    <a:srgbClr val="B6302E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8" name="矩形 112"/>
              <p:cNvSpPr>
                <a:spLocks noChangeArrowheads="1"/>
              </p:cNvSpPr>
              <p:nvPr/>
            </p:nvSpPr>
            <p:spPr bwMode="auto">
              <a:xfrm>
                <a:off x="3515925" y="2963446"/>
                <a:ext cx="11336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800" b="1" dirty="0" smtClean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lang="zh-CN" altLang="en-US" sz="18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29" name="组合 78"/>
              <p:cNvGrpSpPr>
                <a:grpSpLocks/>
              </p:cNvGrpSpPr>
              <p:nvPr/>
            </p:nvGrpSpPr>
            <p:grpSpPr bwMode="auto">
              <a:xfrm>
                <a:off x="6883096" y="2390133"/>
                <a:ext cx="1163637" cy="2600324"/>
                <a:chOff x="0" y="0"/>
                <a:chExt cx="1162426" cy="2599046"/>
              </a:xfrm>
              <a:noFill/>
            </p:grpSpPr>
            <p:sp>
              <p:nvSpPr>
                <p:cNvPr id="130" name="直接连接符 86"/>
                <p:cNvSpPr>
                  <a:spLocks noChangeShapeType="1"/>
                </p:cNvSpPr>
                <p:nvPr/>
              </p:nvSpPr>
              <p:spPr bwMode="auto">
                <a:xfrm flipH="1" flipV="1">
                  <a:off x="574055" y="1162831"/>
                  <a:ext cx="12778" cy="1436215"/>
                </a:xfrm>
                <a:prstGeom prst="line">
                  <a:avLst/>
                </a:prstGeom>
                <a:grpFill/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bevel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椭圆 9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62426" cy="1162832"/>
                </a:xfrm>
                <a:prstGeom prst="ellipse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2" name="矩形 131"/>
              <p:cNvSpPr>
                <a:spLocks noChangeArrowheads="1"/>
              </p:cNvSpPr>
              <p:nvPr/>
            </p:nvSpPr>
            <p:spPr bwMode="auto">
              <a:xfrm>
                <a:off x="6906823" y="2828508"/>
                <a:ext cx="11336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800" b="1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</a:p>
            </p:txBody>
          </p:sp>
          <p:grpSp>
            <p:nvGrpSpPr>
              <p:cNvPr id="133" name="组合 81"/>
              <p:cNvGrpSpPr>
                <a:grpSpLocks/>
              </p:cNvGrpSpPr>
              <p:nvPr/>
            </p:nvGrpSpPr>
            <p:grpSpPr bwMode="auto">
              <a:xfrm>
                <a:off x="9916808" y="1570983"/>
                <a:ext cx="1162050" cy="3281362"/>
                <a:chOff x="0" y="0"/>
                <a:chExt cx="1162426" cy="3282599"/>
              </a:xfrm>
              <a:noFill/>
            </p:grpSpPr>
            <p:sp>
              <p:nvSpPr>
                <p:cNvPr id="134" name="直接连接符 89"/>
                <p:cNvSpPr>
                  <a:spLocks noChangeShapeType="1"/>
                </p:cNvSpPr>
                <p:nvPr/>
              </p:nvSpPr>
              <p:spPr bwMode="auto">
                <a:xfrm flipH="1" flipV="1">
                  <a:off x="592656" y="1157617"/>
                  <a:ext cx="10123" cy="2124982"/>
                </a:xfrm>
                <a:prstGeom prst="line">
                  <a:avLst/>
                </a:prstGeom>
                <a:grpFill/>
                <a:ln w="25400">
                  <a:solidFill>
                    <a:srgbClr val="B6302E"/>
                  </a:solidFill>
                  <a:bevel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椭圆 9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62426" cy="1162409"/>
                </a:xfrm>
                <a:prstGeom prst="ellipse">
                  <a:avLst/>
                </a:prstGeom>
                <a:grpFill/>
                <a:ln w="38100">
                  <a:solidFill>
                    <a:srgbClr val="B6302E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6" name="矩形 114"/>
              <p:cNvSpPr>
                <a:spLocks noChangeArrowheads="1"/>
              </p:cNvSpPr>
              <p:nvPr/>
            </p:nvSpPr>
            <p:spPr bwMode="auto">
              <a:xfrm>
                <a:off x="9921486" y="1964908"/>
                <a:ext cx="11336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800" b="1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</a:p>
            </p:txBody>
          </p:sp>
          <p:grpSp>
            <p:nvGrpSpPr>
              <p:cNvPr id="137" name="组合 79"/>
              <p:cNvGrpSpPr>
                <a:grpSpLocks/>
              </p:cNvGrpSpPr>
              <p:nvPr/>
            </p:nvGrpSpPr>
            <p:grpSpPr bwMode="auto">
              <a:xfrm>
                <a:off x="7892746" y="728021"/>
                <a:ext cx="1346200" cy="4772024"/>
                <a:chOff x="0" y="0"/>
                <a:chExt cx="1345866" cy="4771354"/>
              </a:xfrm>
              <a:noFill/>
            </p:grpSpPr>
            <p:sp>
              <p:nvSpPr>
                <p:cNvPr id="138" name="直接连接符 87"/>
                <p:cNvSpPr>
                  <a:spLocks noChangeShapeType="1"/>
                </p:cNvSpPr>
                <p:nvPr/>
              </p:nvSpPr>
              <p:spPr bwMode="auto">
                <a:xfrm flipV="1">
                  <a:off x="682198" y="1311599"/>
                  <a:ext cx="7951" cy="3459755"/>
                </a:xfrm>
                <a:prstGeom prst="line">
                  <a:avLst/>
                </a:prstGeom>
                <a:grpFill/>
                <a:ln w="25400">
                  <a:solidFill>
                    <a:srgbClr val="B6302E"/>
                  </a:solidFill>
                  <a:bevel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45866" cy="1346173"/>
                </a:xfrm>
                <a:prstGeom prst="ellipse">
                  <a:avLst/>
                </a:prstGeom>
                <a:grpFill/>
                <a:ln w="38100">
                  <a:solidFill>
                    <a:srgbClr val="B6302E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 sz="180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0" name="矩形 118"/>
              <p:cNvSpPr>
                <a:spLocks noChangeArrowheads="1"/>
              </p:cNvSpPr>
              <p:nvPr/>
            </p:nvSpPr>
            <p:spPr bwMode="auto">
              <a:xfrm>
                <a:off x="7969952" y="1183858"/>
                <a:ext cx="123623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1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</a:p>
            </p:txBody>
          </p:sp>
          <p:grpSp>
            <p:nvGrpSpPr>
              <p:cNvPr id="141" name="组合 77"/>
              <p:cNvGrpSpPr>
                <a:grpSpLocks/>
              </p:cNvGrpSpPr>
              <p:nvPr/>
            </p:nvGrpSpPr>
            <p:grpSpPr bwMode="auto">
              <a:xfrm>
                <a:off x="5824233" y="1556696"/>
                <a:ext cx="1163638" cy="3684586"/>
                <a:chOff x="0" y="0"/>
                <a:chExt cx="1162426" cy="3684234"/>
              </a:xfrm>
              <a:noFill/>
            </p:grpSpPr>
            <p:sp>
              <p:nvSpPr>
                <p:cNvPr id="142" name="直接连接符 85"/>
                <p:cNvSpPr>
                  <a:spLocks noChangeShapeType="1"/>
                </p:cNvSpPr>
                <p:nvPr/>
              </p:nvSpPr>
              <p:spPr bwMode="auto">
                <a:xfrm flipV="1">
                  <a:off x="567986" y="1183524"/>
                  <a:ext cx="6069" cy="2500710"/>
                </a:xfrm>
                <a:prstGeom prst="line">
                  <a:avLst/>
                </a:prstGeom>
                <a:grpFill/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bevel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椭圆 9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62426" cy="1162310"/>
                </a:xfrm>
                <a:prstGeom prst="ellipse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4" name="矩形 119"/>
              <p:cNvSpPr>
                <a:spLocks noChangeArrowheads="1"/>
              </p:cNvSpPr>
              <p:nvPr/>
            </p:nvSpPr>
            <p:spPr bwMode="auto">
              <a:xfrm>
                <a:off x="5840023" y="2026821"/>
                <a:ext cx="11336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800" b="1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</a:p>
            </p:txBody>
          </p:sp>
          <p:grpSp>
            <p:nvGrpSpPr>
              <p:cNvPr id="145" name="组合 80"/>
              <p:cNvGrpSpPr>
                <a:grpSpLocks/>
              </p:cNvGrpSpPr>
              <p:nvPr/>
            </p:nvGrpSpPr>
            <p:grpSpPr bwMode="auto">
              <a:xfrm>
                <a:off x="8856358" y="2609208"/>
                <a:ext cx="1273175" cy="1976437"/>
                <a:chOff x="0" y="0"/>
                <a:chExt cx="1272489" cy="1977283"/>
              </a:xfrm>
              <a:noFill/>
            </p:grpSpPr>
            <p:sp>
              <p:nvSpPr>
                <p:cNvPr id="146" name="直接连接符 88"/>
                <p:cNvSpPr>
                  <a:spLocks noChangeShapeType="1"/>
                </p:cNvSpPr>
                <p:nvPr/>
              </p:nvSpPr>
              <p:spPr bwMode="auto">
                <a:xfrm flipV="1">
                  <a:off x="643387" y="1271586"/>
                  <a:ext cx="0" cy="705697"/>
                </a:xfrm>
                <a:prstGeom prst="line">
                  <a:avLst/>
                </a:prstGeom>
                <a:grpFill/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bevel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椭圆 9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72489" cy="1271587"/>
                </a:xfrm>
                <a:prstGeom prst="ellipse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1089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8" name="矩形 120"/>
              <p:cNvSpPr>
                <a:spLocks noChangeArrowheads="1"/>
              </p:cNvSpPr>
              <p:nvPr/>
            </p:nvSpPr>
            <p:spPr bwMode="auto">
              <a:xfrm>
                <a:off x="8937236" y="3044408"/>
                <a:ext cx="11336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800" b="1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sp>
        <p:nvSpPr>
          <p:cNvPr id="64" name="矩形 63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</p:spTree>
    <p:extLst>
      <p:ext uri="{BB962C8B-B14F-4D97-AF65-F5344CB8AC3E}">
        <p14:creationId xmlns:p14="http://schemas.microsoft.com/office/powerpoint/2010/main" val="88774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53227" y="1292647"/>
            <a:ext cx="5715000" cy="42862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74577" y="1292647"/>
            <a:ext cx="2143125" cy="2143125"/>
          </a:xfrm>
          <a:prstGeom prst="rect">
            <a:avLst/>
          </a:prstGeom>
          <a:solidFill>
            <a:srgbClr val="B6302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cs typeface="+mn-ea"/>
                <a:sym typeface="+mn-lt"/>
              </a:rPr>
              <a:t>单击添加标题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74577" y="3435772"/>
            <a:ext cx="2143125" cy="2143125"/>
          </a:xfrm>
          <a:prstGeom prst="rect">
            <a:avLst/>
          </a:prstGeom>
          <a:solidFill>
            <a:srgbClr val="7F7F7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endParaRPr lang="en-US" altLang="zh-CN" sz="1600" dirty="0" smtClean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单击添加文本</a:t>
            </a:r>
          </a:p>
        </p:txBody>
      </p:sp>
      <p:sp>
        <p:nvSpPr>
          <p:cNvPr id="12" name="矩形 11"/>
          <p:cNvSpPr/>
          <p:nvPr/>
        </p:nvSpPr>
        <p:spPr>
          <a:xfrm>
            <a:off x="8924052" y="1292647"/>
            <a:ext cx="2143125" cy="2143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>
              <a:lnSpc>
                <a:spcPct val="150000"/>
              </a:lnSpc>
            </a:pPr>
            <a:endParaRPr lang="en-US" altLang="zh-CN" sz="1600" dirty="0" smtClean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cs typeface="+mn-ea"/>
                <a:sym typeface="+mn-lt"/>
              </a:rPr>
              <a:t>单击添加文本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17702" y="3435772"/>
            <a:ext cx="2143125" cy="2143125"/>
          </a:xfrm>
          <a:prstGeom prst="rect">
            <a:avLst/>
          </a:prstGeom>
          <a:solidFill>
            <a:srgbClr val="B6302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cs typeface="+mn-ea"/>
                <a:sym typeface="+mn-lt"/>
              </a:rPr>
              <a:t>78%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单击添加文本</a:t>
            </a:r>
          </a:p>
        </p:txBody>
      </p:sp>
      <p:sp>
        <p:nvSpPr>
          <p:cNvPr id="14" name="任意多边形 13"/>
          <p:cNvSpPr>
            <a:spLocks noChangeAspect="1"/>
          </p:cNvSpPr>
          <p:nvPr/>
        </p:nvSpPr>
        <p:spPr>
          <a:xfrm>
            <a:off x="9840147" y="1772797"/>
            <a:ext cx="298233" cy="360000"/>
          </a:xfrm>
          <a:custGeom>
            <a:avLst/>
            <a:gdLst>
              <a:gd name="connsiteX0" fmla="*/ 483834 w 967669"/>
              <a:gd name="connsiteY0" fmla="*/ 124292 h 1168081"/>
              <a:gd name="connsiteX1" fmla="*/ 124291 w 967669"/>
              <a:gd name="connsiteY1" fmla="*/ 483835 h 1168081"/>
              <a:gd name="connsiteX2" fmla="*/ 483834 w 967669"/>
              <a:gd name="connsiteY2" fmla="*/ 843378 h 1168081"/>
              <a:gd name="connsiteX3" fmla="*/ 843377 w 967669"/>
              <a:gd name="connsiteY3" fmla="*/ 483835 h 1168081"/>
              <a:gd name="connsiteX4" fmla="*/ 483834 w 967669"/>
              <a:gd name="connsiteY4" fmla="*/ 124292 h 1168081"/>
              <a:gd name="connsiteX5" fmla="*/ 483835 w 967669"/>
              <a:gd name="connsiteY5" fmla="*/ 0 h 1168081"/>
              <a:gd name="connsiteX6" fmla="*/ 825958 w 967669"/>
              <a:gd name="connsiteY6" fmla="*/ 141712 h 1168081"/>
              <a:gd name="connsiteX7" fmla="*/ 825957 w 967669"/>
              <a:gd name="connsiteY7" fmla="*/ 141713 h 1168081"/>
              <a:gd name="connsiteX8" fmla="*/ 825957 w 967669"/>
              <a:gd name="connsiteY8" fmla="*/ 825959 h 1168081"/>
              <a:gd name="connsiteX9" fmla="*/ 483835 w 967669"/>
              <a:gd name="connsiteY9" fmla="*/ 1168081 h 1168081"/>
              <a:gd name="connsiteX10" fmla="*/ 141712 w 967669"/>
              <a:gd name="connsiteY10" fmla="*/ 825958 h 1168081"/>
              <a:gd name="connsiteX11" fmla="*/ 141712 w 967669"/>
              <a:gd name="connsiteY11" fmla="*/ 141712 h 1168081"/>
              <a:gd name="connsiteX12" fmla="*/ 483835 w 967669"/>
              <a:gd name="connsiteY12" fmla="*/ 0 h 116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7669" h="1168081">
                <a:moveTo>
                  <a:pt x="483834" y="124292"/>
                </a:moveTo>
                <a:cubicBezTo>
                  <a:pt x="285264" y="124292"/>
                  <a:pt x="124291" y="285265"/>
                  <a:pt x="124291" y="483835"/>
                </a:cubicBezTo>
                <a:cubicBezTo>
                  <a:pt x="124291" y="682405"/>
                  <a:pt x="285264" y="843378"/>
                  <a:pt x="483834" y="843378"/>
                </a:cubicBezTo>
                <a:cubicBezTo>
                  <a:pt x="682404" y="843378"/>
                  <a:pt x="843377" y="682405"/>
                  <a:pt x="843377" y="483835"/>
                </a:cubicBezTo>
                <a:cubicBezTo>
                  <a:pt x="843377" y="285265"/>
                  <a:pt x="682404" y="124292"/>
                  <a:pt x="483834" y="124292"/>
                </a:cubicBezTo>
                <a:close/>
                <a:moveTo>
                  <a:pt x="483835" y="0"/>
                </a:moveTo>
                <a:cubicBezTo>
                  <a:pt x="607659" y="0"/>
                  <a:pt x="731483" y="47237"/>
                  <a:pt x="825958" y="141712"/>
                </a:cubicBezTo>
                <a:lnTo>
                  <a:pt x="825957" y="141713"/>
                </a:lnTo>
                <a:cubicBezTo>
                  <a:pt x="1014907" y="330662"/>
                  <a:pt x="1014907" y="637009"/>
                  <a:pt x="825957" y="825959"/>
                </a:cubicBezTo>
                <a:lnTo>
                  <a:pt x="483835" y="1168081"/>
                </a:lnTo>
                <a:lnTo>
                  <a:pt x="141712" y="825958"/>
                </a:lnTo>
                <a:cubicBezTo>
                  <a:pt x="-47238" y="637008"/>
                  <a:pt x="-47238" y="330661"/>
                  <a:pt x="141712" y="141712"/>
                </a:cubicBezTo>
                <a:cubicBezTo>
                  <a:pt x="236187" y="47237"/>
                  <a:pt x="360011" y="0"/>
                  <a:pt x="483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 14"/>
          <p:cNvSpPr>
            <a:spLocks noChangeAspect="1"/>
          </p:cNvSpPr>
          <p:nvPr/>
        </p:nvSpPr>
        <p:spPr>
          <a:xfrm>
            <a:off x="7666140" y="4848903"/>
            <a:ext cx="360000" cy="360000"/>
          </a:xfrm>
          <a:custGeom>
            <a:avLst/>
            <a:gdLst>
              <a:gd name="connsiteX0" fmla="*/ 3817270 w 6400799"/>
              <a:gd name="connsiteY0" fmla="*/ 3323047 h 6400800"/>
              <a:gd name="connsiteX1" fmla="*/ 5066529 w 6400799"/>
              <a:gd name="connsiteY1" fmla="*/ 4572306 h 6400800"/>
              <a:gd name="connsiteX2" fmla="*/ 5272152 w 6400799"/>
              <a:gd name="connsiteY2" fmla="*/ 4366683 h 6400800"/>
              <a:gd name="connsiteX3" fmla="*/ 5272152 w 6400799"/>
              <a:gd name="connsiteY3" fmla="*/ 5189175 h 6400800"/>
              <a:gd name="connsiteX4" fmla="*/ 4449659 w 6400799"/>
              <a:gd name="connsiteY4" fmla="*/ 5189176 h 6400800"/>
              <a:gd name="connsiteX5" fmla="*/ 4655282 w 6400799"/>
              <a:gd name="connsiteY5" fmla="*/ 4983553 h 6400800"/>
              <a:gd name="connsiteX6" fmla="*/ 3406023 w 6400799"/>
              <a:gd name="connsiteY6" fmla="*/ 3734293 h 6400800"/>
              <a:gd name="connsiteX7" fmla="*/ 2583528 w 6400799"/>
              <a:gd name="connsiteY7" fmla="*/ 3323047 h 6400800"/>
              <a:gd name="connsiteX8" fmla="*/ 2994775 w 6400799"/>
              <a:gd name="connsiteY8" fmla="*/ 3734293 h 6400800"/>
              <a:gd name="connsiteX9" fmla="*/ 1745516 w 6400799"/>
              <a:gd name="connsiteY9" fmla="*/ 4983553 h 6400800"/>
              <a:gd name="connsiteX10" fmla="*/ 1951139 w 6400799"/>
              <a:gd name="connsiteY10" fmla="*/ 5189176 h 6400800"/>
              <a:gd name="connsiteX11" fmla="*/ 1128646 w 6400799"/>
              <a:gd name="connsiteY11" fmla="*/ 5189175 h 6400800"/>
              <a:gd name="connsiteX12" fmla="*/ 1128646 w 6400799"/>
              <a:gd name="connsiteY12" fmla="*/ 4366683 h 6400800"/>
              <a:gd name="connsiteX13" fmla="*/ 1334269 w 6400799"/>
              <a:gd name="connsiteY13" fmla="*/ 4572306 h 6400800"/>
              <a:gd name="connsiteX14" fmla="*/ 4449660 w 6400799"/>
              <a:gd name="connsiteY14" fmla="*/ 1211625 h 6400800"/>
              <a:gd name="connsiteX15" fmla="*/ 5272153 w 6400799"/>
              <a:gd name="connsiteY15" fmla="*/ 1211626 h 6400800"/>
              <a:gd name="connsiteX16" fmla="*/ 5272153 w 6400799"/>
              <a:gd name="connsiteY16" fmla="*/ 2034118 h 6400800"/>
              <a:gd name="connsiteX17" fmla="*/ 5066530 w 6400799"/>
              <a:gd name="connsiteY17" fmla="*/ 1828495 h 6400800"/>
              <a:gd name="connsiteX18" fmla="*/ 3817271 w 6400799"/>
              <a:gd name="connsiteY18" fmla="*/ 3077754 h 6400800"/>
              <a:gd name="connsiteX19" fmla="*/ 3406024 w 6400799"/>
              <a:gd name="connsiteY19" fmla="*/ 2666508 h 6400800"/>
              <a:gd name="connsiteX20" fmla="*/ 4655283 w 6400799"/>
              <a:gd name="connsiteY20" fmla="*/ 1417248 h 6400800"/>
              <a:gd name="connsiteX21" fmla="*/ 1951140 w 6400799"/>
              <a:gd name="connsiteY21" fmla="*/ 1211625 h 6400800"/>
              <a:gd name="connsiteX22" fmla="*/ 1745517 w 6400799"/>
              <a:gd name="connsiteY22" fmla="*/ 1417248 h 6400800"/>
              <a:gd name="connsiteX23" fmla="*/ 2994776 w 6400799"/>
              <a:gd name="connsiteY23" fmla="*/ 2666507 h 6400800"/>
              <a:gd name="connsiteX24" fmla="*/ 2583529 w 6400799"/>
              <a:gd name="connsiteY24" fmla="*/ 3077754 h 6400800"/>
              <a:gd name="connsiteX25" fmla="*/ 1334270 w 6400799"/>
              <a:gd name="connsiteY25" fmla="*/ 1828495 h 6400800"/>
              <a:gd name="connsiteX26" fmla="*/ 1128647 w 6400799"/>
              <a:gd name="connsiteY26" fmla="*/ 2034118 h 6400800"/>
              <a:gd name="connsiteX27" fmla="*/ 1128647 w 6400799"/>
              <a:gd name="connsiteY27" fmla="*/ 1211626 h 6400800"/>
              <a:gd name="connsiteX28" fmla="*/ 1079141 w 6400799"/>
              <a:gd name="connsiteY28" fmla="*/ 428327 h 6400800"/>
              <a:gd name="connsiteX29" fmla="*/ 426570 w 6400799"/>
              <a:gd name="connsiteY29" fmla="*/ 1080899 h 6400800"/>
              <a:gd name="connsiteX30" fmla="*/ 426570 w 6400799"/>
              <a:gd name="connsiteY30" fmla="*/ 5323416 h 6400800"/>
              <a:gd name="connsiteX31" fmla="*/ 1079141 w 6400799"/>
              <a:gd name="connsiteY31" fmla="*/ 5975988 h 6400800"/>
              <a:gd name="connsiteX32" fmla="*/ 5321659 w 6400799"/>
              <a:gd name="connsiteY32" fmla="*/ 5975988 h 6400800"/>
              <a:gd name="connsiteX33" fmla="*/ 5974230 w 6400799"/>
              <a:gd name="connsiteY33" fmla="*/ 5323416 h 6400800"/>
              <a:gd name="connsiteX34" fmla="*/ 5974230 w 6400799"/>
              <a:gd name="connsiteY34" fmla="*/ 1080899 h 6400800"/>
              <a:gd name="connsiteX35" fmla="*/ 5321659 w 6400799"/>
              <a:gd name="connsiteY35" fmla="*/ 428327 h 6400800"/>
              <a:gd name="connsiteX36" fmla="*/ 752926 w 6400799"/>
              <a:gd name="connsiteY36" fmla="*/ 0 h 6400800"/>
              <a:gd name="connsiteX37" fmla="*/ 5647873 w 6400799"/>
              <a:gd name="connsiteY37" fmla="*/ 0 h 6400800"/>
              <a:gd name="connsiteX38" fmla="*/ 6400799 w 6400799"/>
              <a:gd name="connsiteY38" fmla="*/ 752926 h 6400800"/>
              <a:gd name="connsiteX39" fmla="*/ 6400799 w 6400799"/>
              <a:gd name="connsiteY39" fmla="*/ 5647874 h 6400800"/>
              <a:gd name="connsiteX40" fmla="*/ 5647873 w 6400799"/>
              <a:gd name="connsiteY40" fmla="*/ 6400800 h 6400800"/>
              <a:gd name="connsiteX41" fmla="*/ 752926 w 6400799"/>
              <a:gd name="connsiteY41" fmla="*/ 6400800 h 6400800"/>
              <a:gd name="connsiteX42" fmla="*/ 0 w 6400799"/>
              <a:gd name="connsiteY42" fmla="*/ 5647874 h 6400800"/>
              <a:gd name="connsiteX43" fmla="*/ 0 w 6400799"/>
              <a:gd name="connsiteY43" fmla="*/ 752926 h 6400800"/>
              <a:gd name="connsiteX44" fmla="*/ 752926 w 6400799"/>
              <a:gd name="connsiteY4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400799" h="6400800">
                <a:moveTo>
                  <a:pt x="3817270" y="3323047"/>
                </a:moveTo>
                <a:lnTo>
                  <a:pt x="5066529" y="4572306"/>
                </a:lnTo>
                <a:lnTo>
                  <a:pt x="5272152" y="4366683"/>
                </a:lnTo>
                <a:lnTo>
                  <a:pt x="5272152" y="5189175"/>
                </a:lnTo>
                <a:lnTo>
                  <a:pt x="4449659" y="5189176"/>
                </a:lnTo>
                <a:lnTo>
                  <a:pt x="4655282" y="4983553"/>
                </a:lnTo>
                <a:lnTo>
                  <a:pt x="3406023" y="3734293"/>
                </a:lnTo>
                <a:close/>
                <a:moveTo>
                  <a:pt x="2583528" y="3323047"/>
                </a:moveTo>
                <a:lnTo>
                  <a:pt x="2994775" y="3734293"/>
                </a:lnTo>
                <a:lnTo>
                  <a:pt x="1745516" y="4983553"/>
                </a:lnTo>
                <a:lnTo>
                  <a:pt x="1951139" y="5189176"/>
                </a:lnTo>
                <a:lnTo>
                  <a:pt x="1128646" y="5189175"/>
                </a:lnTo>
                <a:lnTo>
                  <a:pt x="1128646" y="4366683"/>
                </a:lnTo>
                <a:lnTo>
                  <a:pt x="1334269" y="4572306"/>
                </a:lnTo>
                <a:close/>
                <a:moveTo>
                  <a:pt x="4449660" y="1211625"/>
                </a:moveTo>
                <a:lnTo>
                  <a:pt x="5272153" y="1211626"/>
                </a:lnTo>
                <a:lnTo>
                  <a:pt x="5272153" y="2034118"/>
                </a:lnTo>
                <a:lnTo>
                  <a:pt x="5066530" y="1828495"/>
                </a:lnTo>
                <a:lnTo>
                  <a:pt x="3817271" y="3077754"/>
                </a:lnTo>
                <a:lnTo>
                  <a:pt x="3406024" y="2666508"/>
                </a:lnTo>
                <a:lnTo>
                  <a:pt x="4655283" y="1417248"/>
                </a:lnTo>
                <a:close/>
                <a:moveTo>
                  <a:pt x="1951140" y="1211625"/>
                </a:moveTo>
                <a:lnTo>
                  <a:pt x="1745517" y="1417248"/>
                </a:lnTo>
                <a:lnTo>
                  <a:pt x="2994776" y="2666507"/>
                </a:lnTo>
                <a:lnTo>
                  <a:pt x="2583529" y="3077754"/>
                </a:lnTo>
                <a:lnTo>
                  <a:pt x="1334270" y="1828495"/>
                </a:lnTo>
                <a:lnTo>
                  <a:pt x="1128647" y="2034118"/>
                </a:lnTo>
                <a:lnTo>
                  <a:pt x="1128647" y="1211626"/>
                </a:lnTo>
                <a:close/>
                <a:moveTo>
                  <a:pt x="1079141" y="428327"/>
                </a:moveTo>
                <a:cubicBezTo>
                  <a:pt x="718736" y="428327"/>
                  <a:pt x="426570" y="720493"/>
                  <a:pt x="426570" y="1080899"/>
                </a:cubicBezTo>
                <a:lnTo>
                  <a:pt x="426570" y="5323416"/>
                </a:lnTo>
                <a:cubicBezTo>
                  <a:pt x="426570" y="5683822"/>
                  <a:pt x="718736" y="5975988"/>
                  <a:pt x="1079141" y="5975988"/>
                </a:cubicBezTo>
                <a:lnTo>
                  <a:pt x="5321659" y="5975988"/>
                </a:lnTo>
                <a:cubicBezTo>
                  <a:pt x="5682065" y="5975988"/>
                  <a:pt x="5974230" y="5683822"/>
                  <a:pt x="5974230" y="5323416"/>
                </a:cubicBezTo>
                <a:lnTo>
                  <a:pt x="5974230" y="1080899"/>
                </a:lnTo>
                <a:cubicBezTo>
                  <a:pt x="5974230" y="720493"/>
                  <a:pt x="5682065" y="428327"/>
                  <a:pt x="5321659" y="428327"/>
                </a:cubicBezTo>
                <a:close/>
                <a:moveTo>
                  <a:pt x="752926" y="0"/>
                </a:moveTo>
                <a:lnTo>
                  <a:pt x="5647873" y="0"/>
                </a:lnTo>
                <a:cubicBezTo>
                  <a:pt x="6063703" y="0"/>
                  <a:pt x="6400799" y="337096"/>
                  <a:pt x="6400799" y="752926"/>
                </a:cubicBezTo>
                <a:lnTo>
                  <a:pt x="6400799" y="5647874"/>
                </a:lnTo>
                <a:cubicBezTo>
                  <a:pt x="6400799" y="6063704"/>
                  <a:pt x="6063703" y="6400800"/>
                  <a:pt x="5647873" y="6400800"/>
                </a:cubicBezTo>
                <a:lnTo>
                  <a:pt x="752926" y="6400800"/>
                </a:lnTo>
                <a:cubicBezTo>
                  <a:pt x="337096" y="6400800"/>
                  <a:pt x="0" y="6063704"/>
                  <a:pt x="0" y="5647874"/>
                </a:cubicBezTo>
                <a:lnTo>
                  <a:pt x="0" y="752926"/>
                </a:lnTo>
                <a:cubicBezTo>
                  <a:pt x="0" y="337096"/>
                  <a:pt x="337096" y="0"/>
                  <a:pt x="7529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</p:spTree>
    <p:extLst>
      <p:ext uri="{BB962C8B-B14F-4D97-AF65-F5344CB8AC3E}">
        <p14:creationId xmlns:p14="http://schemas.microsoft.com/office/powerpoint/2010/main" val="378809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66858" y="1496542"/>
            <a:ext cx="3907334" cy="4080164"/>
            <a:chOff x="5533658" y="600768"/>
            <a:chExt cx="5326589" cy="5562196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533658" y="600768"/>
              <a:ext cx="5275044" cy="5562196"/>
            </a:xfrm>
            <a:custGeom>
              <a:avLst/>
              <a:gdLst>
                <a:gd name="T0" fmla="*/ 215 w 456"/>
                <a:gd name="T1" fmla="*/ 56 h 481"/>
                <a:gd name="T2" fmla="*/ 349 w 456"/>
                <a:gd name="T3" fmla="*/ 90 h 481"/>
                <a:gd name="T4" fmla="*/ 347 w 456"/>
                <a:gd name="T5" fmla="*/ 304 h 481"/>
                <a:gd name="T6" fmla="*/ 329 w 456"/>
                <a:gd name="T7" fmla="*/ 387 h 481"/>
                <a:gd name="T8" fmla="*/ 233 w 456"/>
                <a:gd name="T9" fmla="*/ 425 h 481"/>
                <a:gd name="T10" fmla="*/ 297 w 456"/>
                <a:gd name="T11" fmla="*/ 290 h 481"/>
                <a:gd name="T12" fmla="*/ 200 w 456"/>
                <a:gd name="T13" fmla="*/ 352 h 481"/>
                <a:gd name="T14" fmla="*/ 144 w 456"/>
                <a:gd name="T15" fmla="*/ 416 h 481"/>
                <a:gd name="T16" fmla="*/ 160 w 456"/>
                <a:gd name="T17" fmla="*/ 304 h 481"/>
                <a:gd name="T18" fmla="*/ 246 w 456"/>
                <a:gd name="T19" fmla="*/ 224 h 481"/>
                <a:gd name="T20" fmla="*/ 140 w 456"/>
                <a:gd name="T21" fmla="*/ 239 h 481"/>
                <a:gd name="T22" fmla="*/ 76 w 456"/>
                <a:gd name="T23" fmla="*/ 123 h 481"/>
                <a:gd name="T24" fmla="*/ 246 w 456"/>
                <a:gd name="T25" fmla="*/ 169 h 481"/>
                <a:gd name="T26" fmla="*/ 151 w 456"/>
                <a:gd name="T27" fmla="*/ 127 h 481"/>
                <a:gd name="T28" fmla="*/ 294 w 456"/>
                <a:gd name="T29" fmla="*/ 106 h 481"/>
                <a:gd name="T30" fmla="*/ 292 w 456"/>
                <a:gd name="T31" fmla="*/ 107 h 481"/>
                <a:gd name="T32" fmla="*/ 290 w 456"/>
                <a:gd name="T33" fmla="*/ 108 h 481"/>
                <a:gd name="T34" fmla="*/ 292 w 456"/>
                <a:gd name="T35" fmla="*/ 107 h 481"/>
                <a:gd name="T36" fmla="*/ 288 w 456"/>
                <a:gd name="T37" fmla="*/ 110 h 481"/>
                <a:gd name="T38" fmla="*/ 246 w 456"/>
                <a:gd name="T39" fmla="*/ 224 h 481"/>
                <a:gd name="T40" fmla="*/ 347 w 456"/>
                <a:gd name="T41" fmla="*/ 304 h 481"/>
                <a:gd name="T42" fmla="*/ 285 w 456"/>
                <a:gd name="T43" fmla="*/ 283 h 481"/>
                <a:gd name="T44" fmla="*/ 250 w 456"/>
                <a:gd name="T45" fmla="*/ 236 h 481"/>
                <a:gd name="T46" fmla="*/ 215 w 456"/>
                <a:gd name="T47" fmla="*/ 59 h 481"/>
                <a:gd name="T48" fmla="*/ 215 w 456"/>
                <a:gd name="T49" fmla="*/ 60 h 481"/>
                <a:gd name="T50" fmla="*/ 215 w 456"/>
                <a:gd name="T51" fmla="*/ 64 h 481"/>
                <a:gd name="T52" fmla="*/ 158 w 456"/>
                <a:gd name="T53" fmla="*/ 127 h 481"/>
                <a:gd name="T54" fmla="*/ 325 w 456"/>
                <a:gd name="T55" fmla="*/ 383 h 481"/>
                <a:gd name="T56" fmla="*/ 326 w 456"/>
                <a:gd name="T57" fmla="*/ 384 h 481"/>
                <a:gd name="T58" fmla="*/ 327 w 456"/>
                <a:gd name="T59" fmla="*/ 385 h 481"/>
                <a:gd name="T60" fmla="*/ 328 w 456"/>
                <a:gd name="T61" fmla="*/ 386 h 481"/>
                <a:gd name="T62" fmla="*/ 329 w 456"/>
                <a:gd name="T63" fmla="*/ 387 h 481"/>
                <a:gd name="T64" fmla="*/ 271 w 456"/>
                <a:gd name="T65" fmla="*/ 373 h 481"/>
                <a:gd name="T66" fmla="*/ 272 w 456"/>
                <a:gd name="T67" fmla="*/ 372 h 481"/>
                <a:gd name="T68" fmla="*/ 274 w 456"/>
                <a:gd name="T69" fmla="*/ 372 h 481"/>
                <a:gd name="T70" fmla="*/ 275 w 456"/>
                <a:gd name="T71" fmla="*/ 372 h 481"/>
                <a:gd name="T72" fmla="*/ 276 w 456"/>
                <a:gd name="T73" fmla="*/ 371 h 481"/>
                <a:gd name="T74" fmla="*/ 278 w 456"/>
                <a:gd name="T75" fmla="*/ 371 h 481"/>
                <a:gd name="T76" fmla="*/ 278 w 456"/>
                <a:gd name="T77" fmla="*/ 371 h 481"/>
                <a:gd name="T78" fmla="*/ 141 w 456"/>
                <a:gd name="T79" fmla="*/ 161 h 481"/>
                <a:gd name="T80" fmla="*/ 142 w 456"/>
                <a:gd name="T81" fmla="*/ 162 h 481"/>
                <a:gd name="T82" fmla="*/ 143 w 456"/>
                <a:gd name="T83" fmla="*/ 233 h 481"/>
                <a:gd name="T84" fmla="*/ 142 w 456"/>
                <a:gd name="T85" fmla="*/ 234 h 481"/>
                <a:gd name="T86" fmla="*/ 141 w 456"/>
                <a:gd name="T87" fmla="*/ 236 h 481"/>
                <a:gd name="T88" fmla="*/ 141 w 456"/>
                <a:gd name="T89" fmla="*/ 237 h 481"/>
                <a:gd name="T90" fmla="*/ 140 w 456"/>
                <a:gd name="T91" fmla="*/ 239 h 481"/>
                <a:gd name="T92" fmla="*/ 162 w 456"/>
                <a:gd name="T93" fmla="*/ 305 h 481"/>
                <a:gd name="T94" fmla="*/ 164 w 456"/>
                <a:gd name="T95" fmla="*/ 306 h 481"/>
                <a:gd name="T96" fmla="*/ 166 w 456"/>
                <a:gd name="T97" fmla="*/ 306 h 481"/>
                <a:gd name="T98" fmla="*/ 166 w 456"/>
                <a:gd name="T99" fmla="*/ 306 h 481"/>
                <a:gd name="T100" fmla="*/ 199 w 456"/>
                <a:gd name="T101" fmla="*/ 344 h 481"/>
                <a:gd name="T102" fmla="*/ 199 w 456"/>
                <a:gd name="T103" fmla="*/ 346 h 481"/>
                <a:gd name="T104" fmla="*/ 199 w 456"/>
                <a:gd name="T105" fmla="*/ 347 h 481"/>
                <a:gd name="T106" fmla="*/ 200 w 456"/>
                <a:gd name="T107" fmla="*/ 349 h 481"/>
                <a:gd name="T108" fmla="*/ 200 w 456"/>
                <a:gd name="T109" fmla="*/ 35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481">
                  <a:moveTo>
                    <a:pt x="151" y="0"/>
                  </a:moveTo>
                  <a:cubicBezTo>
                    <a:pt x="184" y="0"/>
                    <a:pt x="212" y="25"/>
                    <a:pt x="215" y="57"/>
                  </a:cubicBezTo>
                  <a:cubicBezTo>
                    <a:pt x="215" y="57"/>
                    <a:pt x="215" y="56"/>
                    <a:pt x="215" y="56"/>
                  </a:cubicBezTo>
                  <a:cubicBezTo>
                    <a:pt x="239" y="102"/>
                    <a:pt x="265" y="118"/>
                    <a:pt x="294" y="105"/>
                  </a:cubicBezTo>
                  <a:cubicBezTo>
                    <a:pt x="294" y="106"/>
                    <a:pt x="294" y="106"/>
                    <a:pt x="294" y="106"/>
                  </a:cubicBezTo>
                  <a:cubicBezTo>
                    <a:pt x="310" y="96"/>
                    <a:pt x="329" y="90"/>
                    <a:pt x="349" y="90"/>
                  </a:cubicBezTo>
                  <a:cubicBezTo>
                    <a:pt x="409" y="90"/>
                    <a:pt x="456" y="138"/>
                    <a:pt x="456" y="197"/>
                  </a:cubicBezTo>
                  <a:cubicBezTo>
                    <a:pt x="456" y="256"/>
                    <a:pt x="409" y="304"/>
                    <a:pt x="349" y="304"/>
                  </a:cubicBezTo>
                  <a:cubicBezTo>
                    <a:pt x="349" y="304"/>
                    <a:pt x="348" y="304"/>
                    <a:pt x="347" y="304"/>
                  </a:cubicBezTo>
                  <a:cubicBezTo>
                    <a:pt x="348" y="304"/>
                    <a:pt x="349" y="304"/>
                    <a:pt x="349" y="304"/>
                  </a:cubicBezTo>
                  <a:cubicBezTo>
                    <a:pt x="327" y="333"/>
                    <a:pt x="320" y="361"/>
                    <a:pt x="329" y="387"/>
                  </a:cubicBezTo>
                  <a:cubicBezTo>
                    <a:pt x="329" y="387"/>
                    <a:pt x="329" y="387"/>
                    <a:pt x="329" y="387"/>
                  </a:cubicBezTo>
                  <a:cubicBezTo>
                    <a:pt x="339" y="397"/>
                    <a:pt x="344" y="410"/>
                    <a:pt x="344" y="425"/>
                  </a:cubicBezTo>
                  <a:cubicBezTo>
                    <a:pt x="344" y="456"/>
                    <a:pt x="320" y="481"/>
                    <a:pt x="289" y="481"/>
                  </a:cubicBezTo>
                  <a:cubicBezTo>
                    <a:pt x="258" y="481"/>
                    <a:pt x="233" y="456"/>
                    <a:pt x="233" y="425"/>
                  </a:cubicBezTo>
                  <a:cubicBezTo>
                    <a:pt x="233" y="401"/>
                    <a:pt x="249" y="381"/>
                    <a:pt x="270" y="373"/>
                  </a:cubicBezTo>
                  <a:cubicBezTo>
                    <a:pt x="269" y="373"/>
                    <a:pt x="269" y="373"/>
                    <a:pt x="269" y="374"/>
                  </a:cubicBezTo>
                  <a:cubicBezTo>
                    <a:pt x="292" y="350"/>
                    <a:pt x="302" y="323"/>
                    <a:pt x="297" y="290"/>
                  </a:cubicBezTo>
                  <a:cubicBezTo>
                    <a:pt x="303" y="294"/>
                    <a:pt x="286" y="283"/>
                    <a:pt x="285" y="283"/>
                  </a:cubicBezTo>
                  <a:cubicBezTo>
                    <a:pt x="286" y="283"/>
                    <a:pt x="287" y="284"/>
                    <a:pt x="287" y="284"/>
                  </a:cubicBezTo>
                  <a:cubicBezTo>
                    <a:pt x="259" y="282"/>
                    <a:pt x="230" y="305"/>
                    <a:pt x="200" y="352"/>
                  </a:cubicBezTo>
                  <a:cubicBezTo>
                    <a:pt x="200" y="352"/>
                    <a:pt x="200" y="352"/>
                    <a:pt x="200" y="351"/>
                  </a:cubicBezTo>
                  <a:cubicBezTo>
                    <a:pt x="200" y="354"/>
                    <a:pt x="201" y="356"/>
                    <a:pt x="201" y="359"/>
                  </a:cubicBezTo>
                  <a:cubicBezTo>
                    <a:pt x="201" y="390"/>
                    <a:pt x="175" y="416"/>
                    <a:pt x="144" y="416"/>
                  </a:cubicBezTo>
                  <a:cubicBezTo>
                    <a:pt x="112" y="416"/>
                    <a:pt x="86" y="390"/>
                    <a:pt x="86" y="359"/>
                  </a:cubicBezTo>
                  <a:cubicBezTo>
                    <a:pt x="86" y="327"/>
                    <a:pt x="112" y="302"/>
                    <a:pt x="144" y="302"/>
                  </a:cubicBezTo>
                  <a:cubicBezTo>
                    <a:pt x="149" y="302"/>
                    <a:pt x="155" y="302"/>
                    <a:pt x="160" y="304"/>
                  </a:cubicBezTo>
                  <a:cubicBezTo>
                    <a:pt x="160" y="304"/>
                    <a:pt x="160" y="304"/>
                    <a:pt x="160" y="304"/>
                  </a:cubicBezTo>
                  <a:cubicBezTo>
                    <a:pt x="209" y="296"/>
                    <a:pt x="239" y="273"/>
                    <a:pt x="250" y="236"/>
                  </a:cubicBezTo>
                  <a:cubicBezTo>
                    <a:pt x="250" y="237"/>
                    <a:pt x="246" y="226"/>
                    <a:pt x="246" y="224"/>
                  </a:cubicBezTo>
                  <a:cubicBezTo>
                    <a:pt x="246" y="225"/>
                    <a:pt x="246" y="226"/>
                    <a:pt x="246" y="226"/>
                  </a:cubicBezTo>
                  <a:cubicBezTo>
                    <a:pt x="208" y="205"/>
                    <a:pt x="172" y="210"/>
                    <a:pt x="139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26" y="260"/>
                    <a:pt x="103" y="274"/>
                    <a:pt x="76" y="274"/>
                  </a:cubicBezTo>
                  <a:cubicBezTo>
                    <a:pt x="34" y="274"/>
                    <a:pt x="0" y="240"/>
                    <a:pt x="0" y="198"/>
                  </a:cubicBezTo>
                  <a:cubicBezTo>
                    <a:pt x="0" y="156"/>
                    <a:pt x="34" y="123"/>
                    <a:pt x="76" y="123"/>
                  </a:cubicBezTo>
                  <a:cubicBezTo>
                    <a:pt x="104" y="123"/>
                    <a:pt x="128" y="138"/>
                    <a:pt x="141" y="160"/>
                  </a:cubicBezTo>
                  <a:cubicBezTo>
                    <a:pt x="141" y="160"/>
                    <a:pt x="141" y="160"/>
                    <a:pt x="141" y="160"/>
                  </a:cubicBezTo>
                  <a:cubicBezTo>
                    <a:pt x="177" y="187"/>
                    <a:pt x="212" y="190"/>
                    <a:pt x="246" y="169"/>
                  </a:cubicBezTo>
                  <a:cubicBezTo>
                    <a:pt x="237" y="141"/>
                    <a:pt x="208" y="126"/>
                    <a:pt x="158" y="127"/>
                  </a:cubicBezTo>
                  <a:cubicBezTo>
                    <a:pt x="158" y="127"/>
                    <a:pt x="158" y="127"/>
                    <a:pt x="158" y="127"/>
                  </a:cubicBezTo>
                  <a:cubicBezTo>
                    <a:pt x="156" y="127"/>
                    <a:pt x="154" y="127"/>
                    <a:pt x="151" y="127"/>
                  </a:cubicBezTo>
                  <a:cubicBezTo>
                    <a:pt x="116" y="127"/>
                    <a:pt x="88" y="99"/>
                    <a:pt x="88" y="64"/>
                  </a:cubicBezTo>
                  <a:cubicBezTo>
                    <a:pt x="88" y="28"/>
                    <a:pt x="116" y="0"/>
                    <a:pt x="151" y="0"/>
                  </a:cubicBezTo>
                  <a:close/>
                  <a:moveTo>
                    <a:pt x="294" y="106"/>
                  </a:moveTo>
                  <a:cubicBezTo>
                    <a:pt x="293" y="106"/>
                    <a:pt x="292" y="107"/>
                    <a:pt x="292" y="107"/>
                  </a:cubicBezTo>
                  <a:cubicBezTo>
                    <a:pt x="292" y="107"/>
                    <a:pt x="293" y="106"/>
                    <a:pt x="294" y="106"/>
                  </a:cubicBezTo>
                  <a:close/>
                  <a:moveTo>
                    <a:pt x="292" y="107"/>
                  </a:moveTo>
                  <a:cubicBezTo>
                    <a:pt x="292" y="107"/>
                    <a:pt x="292" y="107"/>
                    <a:pt x="292" y="107"/>
                  </a:cubicBezTo>
                  <a:cubicBezTo>
                    <a:pt x="291" y="107"/>
                    <a:pt x="290" y="108"/>
                    <a:pt x="290" y="108"/>
                  </a:cubicBezTo>
                  <a:cubicBezTo>
                    <a:pt x="290" y="108"/>
                    <a:pt x="290" y="108"/>
                    <a:pt x="290" y="108"/>
                  </a:cubicBezTo>
                  <a:cubicBezTo>
                    <a:pt x="289" y="109"/>
                    <a:pt x="288" y="109"/>
                    <a:pt x="288" y="110"/>
                  </a:cubicBezTo>
                  <a:cubicBezTo>
                    <a:pt x="288" y="109"/>
                    <a:pt x="289" y="109"/>
                    <a:pt x="290" y="108"/>
                  </a:cubicBezTo>
                  <a:cubicBezTo>
                    <a:pt x="292" y="107"/>
                    <a:pt x="292" y="107"/>
                    <a:pt x="292" y="107"/>
                  </a:cubicBezTo>
                  <a:close/>
                  <a:moveTo>
                    <a:pt x="288" y="110"/>
                  </a:moveTo>
                  <a:cubicBezTo>
                    <a:pt x="287" y="110"/>
                    <a:pt x="286" y="111"/>
                    <a:pt x="285" y="111"/>
                  </a:cubicBezTo>
                  <a:cubicBezTo>
                    <a:pt x="286" y="111"/>
                    <a:pt x="287" y="110"/>
                    <a:pt x="288" y="110"/>
                  </a:cubicBezTo>
                  <a:close/>
                  <a:moveTo>
                    <a:pt x="285" y="111"/>
                  </a:moveTo>
                  <a:cubicBezTo>
                    <a:pt x="283" y="113"/>
                    <a:pt x="283" y="113"/>
                    <a:pt x="285" y="111"/>
                  </a:cubicBezTo>
                  <a:close/>
                  <a:moveTo>
                    <a:pt x="246" y="224"/>
                  </a:moveTo>
                  <a:cubicBezTo>
                    <a:pt x="244" y="218"/>
                    <a:pt x="244" y="218"/>
                    <a:pt x="246" y="224"/>
                  </a:cubicBezTo>
                  <a:close/>
                  <a:moveTo>
                    <a:pt x="347" y="304"/>
                  </a:moveTo>
                  <a:cubicBezTo>
                    <a:pt x="344" y="304"/>
                    <a:pt x="344" y="304"/>
                    <a:pt x="347" y="304"/>
                  </a:cubicBezTo>
                  <a:close/>
                  <a:moveTo>
                    <a:pt x="298" y="291"/>
                  </a:moveTo>
                  <a:cubicBezTo>
                    <a:pt x="304" y="294"/>
                    <a:pt x="304" y="294"/>
                    <a:pt x="298" y="291"/>
                  </a:cubicBezTo>
                  <a:close/>
                  <a:moveTo>
                    <a:pt x="285" y="283"/>
                  </a:moveTo>
                  <a:cubicBezTo>
                    <a:pt x="283" y="281"/>
                    <a:pt x="283" y="281"/>
                    <a:pt x="285" y="283"/>
                  </a:cubicBezTo>
                  <a:close/>
                  <a:moveTo>
                    <a:pt x="251" y="239"/>
                  </a:moveTo>
                  <a:cubicBezTo>
                    <a:pt x="251" y="238"/>
                    <a:pt x="250" y="237"/>
                    <a:pt x="250" y="236"/>
                  </a:cubicBezTo>
                  <a:cubicBezTo>
                    <a:pt x="250" y="237"/>
                    <a:pt x="251" y="238"/>
                    <a:pt x="251" y="239"/>
                  </a:cubicBezTo>
                  <a:close/>
                  <a:moveTo>
                    <a:pt x="215" y="57"/>
                  </a:moveTo>
                  <a:cubicBezTo>
                    <a:pt x="215" y="58"/>
                    <a:pt x="215" y="58"/>
                    <a:pt x="215" y="59"/>
                  </a:cubicBezTo>
                  <a:cubicBezTo>
                    <a:pt x="215" y="58"/>
                    <a:pt x="215" y="58"/>
                    <a:pt x="215" y="57"/>
                  </a:cubicBezTo>
                  <a:close/>
                  <a:moveTo>
                    <a:pt x="215" y="59"/>
                  </a:moveTo>
                  <a:cubicBezTo>
                    <a:pt x="215" y="59"/>
                    <a:pt x="215" y="60"/>
                    <a:pt x="215" y="60"/>
                  </a:cubicBezTo>
                  <a:cubicBezTo>
                    <a:pt x="215" y="60"/>
                    <a:pt x="215" y="59"/>
                    <a:pt x="215" y="59"/>
                  </a:cubicBezTo>
                  <a:close/>
                  <a:moveTo>
                    <a:pt x="215" y="60"/>
                  </a:moveTo>
                  <a:cubicBezTo>
                    <a:pt x="215" y="61"/>
                    <a:pt x="215" y="63"/>
                    <a:pt x="215" y="64"/>
                  </a:cubicBezTo>
                  <a:cubicBezTo>
                    <a:pt x="215" y="65"/>
                    <a:pt x="215" y="65"/>
                    <a:pt x="215" y="64"/>
                  </a:cubicBezTo>
                  <a:cubicBezTo>
                    <a:pt x="215" y="63"/>
                    <a:pt x="215" y="61"/>
                    <a:pt x="215" y="60"/>
                  </a:cubicBezTo>
                  <a:close/>
                  <a:moveTo>
                    <a:pt x="158" y="127"/>
                  </a:moveTo>
                  <a:cubicBezTo>
                    <a:pt x="160" y="127"/>
                    <a:pt x="160" y="127"/>
                    <a:pt x="158" y="127"/>
                  </a:cubicBezTo>
                  <a:close/>
                  <a:moveTo>
                    <a:pt x="324" y="382"/>
                  </a:moveTo>
                  <a:cubicBezTo>
                    <a:pt x="325" y="383"/>
                    <a:pt x="325" y="383"/>
                    <a:pt x="325" y="383"/>
                  </a:cubicBezTo>
                  <a:cubicBezTo>
                    <a:pt x="325" y="383"/>
                    <a:pt x="325" y="383"/>
                    <a:pt x="324" y="382"/>
                  </a:cubicBezTo>
                  <a:close/>
                  <a:moveTo>
                    <a:pt x="325" y="383"/>
                  </a:moveTo>
                  <a:cubicBezTo>
                    <a:pt x="326" y="384"/>
                    <a:pt x="326" y="384"/>
                    <a:pt x="326" y="384"/>
                  </a:cubicBezTo>
                  <a:cubicBezTo>
                    <a:pt x="326" y="384"/>
                    <a:pt x="326" y="384"/>
                    <a:pt x="325" y="383"/>
                  </a:cubicBezTo>
                  <a:close/>
                  <a:moveTo>
                    <a:pt x="326" y="384"/>
                  </a:moveTo>
                  <a:cubicBezTo>
                    <a:pt x="327" y="384"/>
                    <a:pt x="327" y="385"/>
                    <a:pt x="327" y="385"/>
                  </a:cubicBezTo>
                  <a:cubicBezTo>
                    <a:pt x="327" y="385"/>
                    <a:pt x="327" y="384"/>
                    <a:pt x="326" y="384"/>
                  </a:cubicBezTo>
                  <a:close/>
                  <a:moveTo>
                    <a:pt x="327" y="385"/>
                  </a:moveTo>
                  <a:cubicBezTo>
                    <a:pt x="327" y="385"/>
                    <a:pt x="328" y="386"/>
                    <a:pt x="328" y="386"/>
                  </a:cubicBezTo>
                  <a:cubicBezTo>
                    <a:pt x="328" y="386"/>
                    <a:pt x="327" y="385"/>
                    <a:pt x="327" y="385"/>
                  </a:cubicBezTo>
                  <a:close/>
                  <a:moveTo>
                    <a:pt x="328" y="386"/>
                  </a:moveTo>
                  <a:cubicBezTo>
                    <a:pt x="328" y="386"/>
                    <a:pt x="329" y="387"/>
                    <a:pt x="329" y="387"/>
                  </a:cubicBezTo>
                  <a:cubicBezTo>
                    <a:pt x="329" y="387"/>
                    <a:pt x="328" y="386"/>
                    <a:pt x="328" y="386"/>
                  </a:cubicBezTo>
                  <a:close/>
                  <a:moveTo>
                    <a:pt x="270" y="373"/>
                  </a:moveTo>
                  <a:cubicBezTo>
                    <a:pt x="270" y="373"/>
                    <a:pt x="271" y="373"/>
                    <a:pt x="271" y="373"/>
                  </a:cubicBezTo>
                  <a:cubicBezTo>
                    <a:pt x="271" y="373"/>
                    <a:pt x="270" y="373"/>
                    <a:pt x="270" y="373"/>
                  </a:cubicBezTo>
                  <a:close/>
                  <a:moveTo>
                    <a:pt x="271" y="373"/>
                  </a:moveTo>
                  <a:cubicBezTo>
                    <a:pt x="272" y="373"/>
                    <a:pt x="272" y="372"/>
                    <a:pt x="272" y="372"/>
                  </a:cubicBezTo>
                  <a:cubicBezTo>
                    <a:pt x="272" y="372"/>
                    <a:pt x="272" y="373"/>
                    <a:pt x="271" y="373"/>
                  </a:cubicBezTo>
                  <a:close/>
                  <a:moveTo>
                    <a:pt x="272" y="372"/>
                  </a:moveTo>
                  <a:cubicBezTo>
                    <a:pt x="273" y="372"/>
                    <a:pt x="273" y="372"/>
                    <a:pt x="274" y="372"/>
                  </a:cubicBezTo>
                  <a:cubicBezTo>
                    <a:pt x="273" y="372"/>
                    <a:pt x="273" y="372"/>
                    <a:pt x="272" y="372"/>
                  </a:cubicBezTo>
                  <a:close/>
                  <a:moveTo>
                    <a:pt x="274" y="372"/>
                  </a:moveTo>
                  <a:cubicBezTo>
                    <a:pt x="275" y="372"/>
                    <a:pt x="275" y="372"/>
                    <a:pt x="275" y="372"/>
                  </a:cubicBezTo>
                  <a:cubicBezTo>
                    <a:pt x="275" y="372"/>
                    <a:pt x="274" y="372"/>
                    <a:pt x="274" y="372"/>
                  </a:cubicBezTo>
                  <a:close/>
                  <a:moveTo>
                    <a:pt x="275" y="372"/>
                  </a:moveTo>
                  <a:cubicBezTo>
                    <a:pt x="275" y="371"/>
                    <a:pt x="276" y="371"/>
                    <a:pt x="276" y="371"/>
                  </a:cubicBezTo>
                  <a:cubicBezTo>
                    <a:pt x="276" y="371"/>
                    <a:pt x="275" y="371"/>
                    <a:pt x="275" y="372"/>
                  </a:cubicBezTo>
                  <a:close/>
                  <a:moveTo>
                    <a:pt x="276" y="371"/>
                  </a:moveTo>
                  <a:cubicBezTo>
                    <a:pt x="277" y="371"/>
                    <a:pt x="277" y="371"/>
                    <a:pt x="278" y="371"/>
                  </a:cubicBezTo>
                  <a:cubicBezTo>
                    <a:pt x="277" y="371"/>
                    <a:pt x="277" y="371"/>
                    <a:pt x="276" y="371"/>
                  </a:cubicBezTo>
                  <a:close/>
                  <a:moveTo>
                    <a:pt x="278" y="371"/>
                  </a:moveTo>
                  <a:cubicBezTo>
                    <a:pt x="281" y="370"/>
                    <a:pt x="281" y="370"/>
                    <a:pt x="278" y="371"/>
                  </a:cubicBezTo>
                  <a:close/>
                  <a:moveTo>
                    <a:pt x="141" y="161"/>
                  </a:moveTo>
                  <a:cubicBezTo>
                    <a:pt x="142" y="161"/>
                    <a:pt x="142" y="162"/>
                    <a:pt x="142" y="162"/>
                  </a:cubicBezTo>
                  <a:cubicBezTo>
                    <a:pt x="142" y="162"/>
                    <a:pt x="142" y="161"/>
                    <a:pt x="141" y="161"/>
                  </a:cubicBezTo>
                  <a:close/>
                  <a:moveTo>
                    <a:pt x="142" y="162"/>
                  </a:moveTo>
                  <a:cubicBezTo>
                    <a:pt x="143" y="163"/>
                    <a:pt x="143" y="163"/>
                    <a:pt x="143" y="164"/>
                  </a:cubicBezTo>
                  <a:cubicBezTo>
                    <a:pt x="143" y="163"/>
                    <a:pt x="143" y="163"/>
                    <a:pt x="142" y="162"/>
                  </a:cubicBezTo>
                  <a:close/>
                  <a:moveTo>
                    <a:pt x="143" y="164"/>
                  </a:moveTo>
                  <a:cubicBezTo>
                    <a:pt x="144" y="166"/>
                    <a:pt x="144" y="166"/>
                    <a:pt x="143" y="164"/>
                  </a:cubicBezTo>
                  <a:close/>
                  <a:moveTo>
                    <a:pt x="143" y="233"/>
                  </a:moveTo>
                  <a:cubicBezTo>
                    <a:pt x="144" y="231"/>
                    <a:pt x="144" y="231"/>
                    <a:pt x="143" y="233"/>
                  </a:cubicBezTo>
                  <a:close/>
                  <a:moveTo>
                    <a:pt x="143" y="233"/>
                  </a:moveTo>
                  <a:cubicBezTo>
                    <a:pt x="143" y="233"/>
                    <a:pt x="143" y="234"/>
                    <a:pt x="142" y="234"/>
                  </a:cubicBezTo>
                  <a:cubicBezTo>
                    <a:pt x="143" y="234"/>
                    <a:pt x="143" y="233"/>
                    <a:pt x="143" y="233"/>
                  </a:cubicBezTo>
                  <a:close/>
                  <a:moveTo>
                    <a:pt x="142" y="234"/>
                  </a:moveTo>
                  <a:cubicBezTo>
                    <a:pt x="142" y="235"/>
                    <a:pt x="142" y="235"/>
                    <a:pt x="141" y="236"/>
                  </a:cubicBezTo>
                  <a:cubicBezTo>
                    <a:pt x="142" y="235"/>
                    <a:pt x="142" y="235"/>
                    <a:pt x="142" y="234"/>
                  </a:cubicBezTo>
                  <a:close/>
                  <a:moveTo>
                    <a:pt x="141" y="236"/>
                  </a:moveTo>
                  <a:cubicBezTo>
                    <a:pt x="141" y="236"/>
                    <a:pt x="141" y="237"/>
                    <a:pt x="141" y="237"/>
                  </a:cubicBezTo>
                  <a:cubicBezTo>
                    <a:pt x="141" y="237"/>
                    <a:pt x="141" y="236"/>
                    <a:pt x="141" y="236"/>
                  </a:cubicBezTo>
                  <a:close/>
                  <a:moveTo>
                    <a:pt x="141" y="237"/>
                  </a:moveTo>
                  <a:cubicBezTo>
                    <a:pt x="140" y="238"/>
                    <a:pt x="140" y="238"/>
                    <a:pt x="140" y="239"/>
                  </a:cubicBezTo>
                  <a:cubicBezTo>
                    <a:pt x="140" y="238"/>
                    <a:pt x="140" y="238"/>
                    <a:pt x="141" y="237"/>
                  </a:cubicBezTo>
                  <a:close/>
                  <a:moveTo>
                    <a:pt x="161" y="304"/>
                  </a:moveTo>
                  <a:cubicBezTo>
                    <a:pt x="161" y="304"/>
                    <a:pt x="161" y="304"/>
                    <a:pt x="162" y="305"/>
                  </a:cubicBezTo>
                  <a:cubicBezTo>
                    <a:pt x="161" y="304"/>
                    <a:pt x="161" y="304"/>
                    <a:pt x="161" y="304"/>
                  </a:cubicBezTo>
                  <a:close/>
                  <a:moveTo>
                    <a:pt x="162" y="305"/>
                  </a:moveTo>
                  <a:cubicBezTo>
                    <a:pt x="163" y="305"/>
                    <a:pt x="164" y="305"/>
                    <a:pt x="164" y="306"/>
                  </a:cubicBezTo>
                  <a:cubicBezTo>
                    <a:pt x="164" y="305"/>
                    <a:pt x="163" y="305"/>
                    <a:pt x="162" y="305"/>
                  </a:cubicBezTo>
                  <a:close/>
                  <a:moveTo>
                    <a:pt x="165" y="306"/>
                  </a:moveTo>
                  <a:cubicBezTo>
                    <a:pt x="165" y="306"/>
                    <a:pt x="165" y="306"/>
                    <a:pt x="166" y="306"/>
                  </a:cubicBezTo>
                  <a:cubicBezTo>
                    <a:pt x="165" y="306"/>
                    <a:pt x="165" y="306"/>
                    <a:pt x="165" y="306"/>
                  </a:cubicBezTo>
                  <a:close/>
                  <a:moveTo>
                    <a:pt x="166" y="306"/>
                  </a:moveTo>
                  <a:cubicBezTo>
                    <a:pt x="167" y="307"/>
                    <a:pt x="167" y="307"/>
                    <a:pt x="166" y="306"/>
                  </a:cubicBezTo>
                  <a:close/>
                  <a:moveTo>
                    <a:pt x="199" y="344"/>
                  </a:moveTo>
                  <a:cubicBezTo>
                    <a:pt x="198" y="343"/>
                    <a:pt x="198" y="343"/>
                    <a:pt x="199" y="344"/>
                  </a:cubicBezTo>
                  <a:close/>
                  <a:moveTo>
                    <a:pt x="199" y="344"/>
                  </a:moveTo>
                  <a:cubicBezTo>
                    <a:pt x="199" y="345"/>
                    <a:pt x="199" y="345"/>
                    <a:pt x="199" y="346"/>
                  </a:cubicBezTo>
                  <a:cubicBezTo>
                    <a:pt x="199" y="345"/>
                    <a:pt x="199" y="345"/>
                    <a:pt x="199" y="344"/>
                  </a:cubicBezTo>
                  <a:close/>
                  <a:moveTo>
                    <a:pt x="199" y="346"/>
                  </a:moveTo>
                  <a:cubicBezTo>
                    <a:pt x="199" y="346"/>
                    <a:pt x="199" y="347"/>
                    <a:pt x="199" y="347"/>
                  </a:cubicBezTo>
                  <a:cubicBezTo>
                    <a:pt x="199" y="347"/>
                    <a:pt x="199" y="346"/>
                    <a:pt x="199" y="346"/>
                  </a:cubicBezTo>
                  <a:close/>
                  <a:moveTo>
                    <a:pt x="199" y="347"/>
                  </a:moveTo>
                  <a:cubicBezTo>
                    <a:pt x="200" y="348"/>
                    <a:pt x="200" y="348"/>
                    <a:pt x="200" y="349"/>
                  </a:cubicBezTo>
                  <a:cubicBezTo>
                    <a:pt x="200" y="348"/>
                    <a:pt x="200" y="348"/>
                    <a:pt x="199" y="347"/>
                  </a:cubicBezTo>
                  <a:close/>
                  <a:moveTo>
                    <a:pt x="200" y="349"/>
                  </a:moveTo>
                  <a:cubicBezTo>
                    <a:pt x="200" y="349"/>
                    <a:pt x="200" y="349"/>
                    <a:pt x="200" y="350"/>
                  </a:cubicBezTo>
                  <a:cubicBezTo>
                    <a:pt x="200" y="349"/>
                    <a:pt x="200" y="349"/>
                    <a:pt x="200" y="349"/>
                  </a:cubicBezTo>
                  <a:close/>
                  <a:moveTo>
                    <a:pt x="200" y="350"/>
                  </a:moveTo>
                  <a:cubicBezTo>
                    <a:pt x="200" y="350"/>
                    <a:pt x="200" y="351"/>
                    <a:pt x="200" y="351"/>
                  </a:cubicBezTo>
                  <a:cubicBezTo>
                    <a:pt x="200" y="351"/>
                    <a:pt x="200" y="350"/>
                    <a:pt x="200" y="350"/>
                  </a:cubicBezTo>
                  <a:close/>
                </a:path>
              </a:pathLst>
            </a:custGeom>
            <a:solidFill>
              <a:srgbClr val="B6302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585203" y="2087497"/>
              <a:ext cx="1608023" cy="16080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 smtClean="0">
                  <a:solidFill>
                    <a:srgbClr val="404040"/>
                  </a:solidFill>
                  <a:cs typeface="+mn-ea"/>
                  <a:sym typeface="+mn-lt"/>
                </a:rPr>
                <a:t>2</a:t>
              </a:r>
              <a:endParaRPr lang="zh-CN" altLang="en-US" sz="5400" b="1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605308" y="4184889"/>
              <a:ext cx="1146443" cy="114644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 smtClean="0">
                  <a:solidFill>
                    <a:srgbClr val="404040"/>
                  </a:solidFill>
                  <a:cs typeface="+mn-ea"/>
                  <a:sym typeface="+mn-lt"/>
                </a:rPr>
                <a:t>3</a:t>
              </a:r>
              <a:endParaRPr lang="zh-CN" altLang="en-US" sz="5400" b="1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283363" y="4946072"/>
              <a:ext cx="1180512" cy="11805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 smtClean="0">
                  <a:solidFill>
                    <a:srgbClr val="404040"/>
                  </a:solidFill>
                  <a:cs typeface="+mn-ea"/>
                  <a:sym typeface="+mn-lt"/>
                </a:rPr>
                <a:t>4</a:t>
              </a:r>
              <a:endParaRPr lang="zh-CN" altLang="en-US" sz="5400" b="1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614274" y="677286"/>
              <a:ext cx="1292991" cy="12929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 smtClean="0">
                  <a:solidFill>
                    <a:srgbClr val="404040"/>
                  </a:solidFill>
                  <a:cs typeface="+mn-ea"/>
                  <a:sym typeface="+mn-lt"/>
                </a:rPr>
                <a:t>1</a:t>
              </a:r>
              <a:endParaRPr lang="zh-CN" altLang="en-US" sz="5400" b="1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593298" y="2241175"/>
              <a:ext cx="2266949" cy="1300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97489" y="1427251"/>
            <a:ext cx="2908914" cy="876198"/>
            <a:chOff x="2835689" y="1389151"/>
            <a:chExt cx="2908914" cy="876198"/>
          </a:xfrm>
        </p:grpSpPr>
        <p:sp>
          <p:nvSpPr>
            <p:cNvPr id="15" name="文本框 14"/>
            <p:cNvSpPr txBox="1"/>
            <p:nvPr/>
          </p:nvSpPr>
          <p:spPr>
            <a:xfrm>
              <a:off x="2835689" y="1742129"/>
              <a:ext cx="2890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835689" y="1389151"/>
              <a:ext cx="2908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rgbClr val="B6302E"/>
                  </a:solidFill>
                  <a:cs typeface="+mn-ea"/>
                  <a:sym typeface="+mn-lt"/>
                </a:rPr>
                <a:t>单击此处添加标题文本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520133" y="2799616"/>
            <a:ext cx="2908914" cy="876198"/>
            <a:chOff x="2835689" y="1389151"/>
            <a:chExt cx="2908914" cy="876198"/>
          </a:xfrm>
        </p:grpSpPr>
        <p:sp>
          <p:nvSpPr>
            <p:cNvPr id="25" name="文本框 24"/>
            <p:cNvSpPr txBox="1"/>
            <p:nvPr/>
          </p:nvSpPr>
          <p:spPr>
            <a:xfrm>
              <a:off x="2835689" y="1742129"/>
              <a:ext cx="2890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835689" y="1389151"/>
              <a:ext cx="2908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rgbClr val="B6302E"/>
                  </a:solidFill>
                  <a:cs typeface="+mn-ea"/>
                  <a:sym typeface="+mn-lt"/>
                </a:rPr>
                <a:t>单击此处添加标题文本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185540" y="4245953"/>
            <a:ext cx="2908914" cy="876198"/>
            <a:chOff x="2835689" y="1389151"/>
            <a:chExt cx="2908914" cy="876198"/>
          </a:xfrm>
        </p:grpSpPr>
        <p:sp>
          <p:nvSpPr>
            <p:cNvPr id="28" name="文本框 27"/>
            <p:cNvSpPr txBox="1"/>
            <p:nvPr/>
          </p:nvSpPr>
          <p:spPr>
            <a:xfrm>
              <a:off x="2835689" y="1742129"/>
              <a:ext cx="2890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835689" y="1389151"/>
              <a:ext cx="2908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rgbClr val="B6302E"/>
                  </a:solidFill>
                  <a:cs typeface="+mn-ea"/>
                  <a:sym typeface="+mn-lt"/>
                </a:rPr>
                <a:t>单击此处添加标题文本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596769" y="4838280"/>
            <a:ext cx="2959714" cy="876198"/>
            <a:chOff x="2835689" y="1389151"/>
            <a:chExt cx="2959714" cy="876198"/>
          </a:xfrm>
        </p:grpSpPr>
        <p:sp>
          <p:nvSpPr>
            <p:cNvPr id="31" name="文本框 30"/>
            <p:cNvSpPr txBox="1"/>
            <p:nvPr/>
          </p:nvSpPr>
          <p:spPr>
            <a:xfrm>
              <a:off x="2835689" y="1742129"/>
              <a:ext cx="2890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886489" y="1389151"/>
              <a:ext cx="2908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B6302E"/>
                  </a:solidFill>
                  <a:cs typeface="+mn-ea"/>
                  <a:sym typeface="+mn-lt"/>
                </a:rPr>
                <a:t>单击此处添加标题文本</a:t>
              </a:r>
            </a:p>
          </p:txBody>
        </p:sp>
      </p:grpSp>
      <p:pic>
        <p:nvPicPr>
          <p:cNvPr id="33" name="图片 32" descr="卡通人物&#10;&#10;低可信度描述已自动生成">
            <a:extLst>
              <a:ext uri="{FF2B5EF4-FFF2-40B4-BE49-F238E27FC236}">
                <a16:creationId xmlns:a16="http://schemas.microsoft.com/office/drawing/2014/main" xmlns="" id="{170B1D68-A727-4B56-A81F-646B15A762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098" y="406919"/>
            <a:ext cx="3600450" cy="333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0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/>
          <p:cNvSpPr txBox="1"/>
          <p:nvPr/>
        </p:nvSpPr>
        <p:spPr>
          <a:xfrm>
            <a:off x="4728950" y="4020900"/>
            <a:ext cx="628569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2681507" y="5061734"/>
            <a:ext cx="70711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5611259" y="3412284"/>
            <a:ext cx="551304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20488" y="2624424"/>
            <a:ext cx="1944688" cy="2681281"/>
            <a:chOff x="681032" y="1902140"/>
            <a:chExt cx="1944688" cy="2681281"/>
          </a:xfrm>
        </p:grpSpPr>
        <p:sp>
          <p:nvSpPr>
            <p:cNvPr id="13" name="椭圆​​ 2"/>
            <p:cNvSpPr/>
            <p:nvPr/>
          </p:nvSpPr>
          <p:spPr>
            <a:xfrm>
              <a:off x="681032" y="1902140"/>
              <a:ext cx="1944688" cy="2447925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B6302E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​​ 6"/>
            <p:cNvSpPr/>
            <p:nvPr/>
          </p:nvSpPr>
          <p:spPr>
            <a:xfrm>
              <a:off x="897230" y="4432300"/>
              <a:ext cx="1512168" cy="151121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​​ 16"/>
            <p:cNvSpPr>
              <a:spLocks noChangeArrowheads="1"/>
            </p:cNvSpPr>
            <p:nvPr/>
          </p:nvSpPr>
          <p:spPr bwMode="auto">
            <a:xfrm>
              <a:off x="933875" y="2586546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485876" y="2251362"/>
            <a:ext cx="1439862" cy="1946260"/>
            <a:chOff x="3146420" y="1529078"/>
            <a:chExt cx="1439862" cy="1946260"/>
          </a:xfrm>
        </p:grpSpPr>
        <p:sp>
          <p:nvSpPr>
            <p:cNvPr id="17" name="椭圆​​ 2"/>
            <p:cNvSpPr/>
            <p:nvPr/>
          </p:nvSpPr>
          <p:spPr>
            <a:xfrm>
              <a:off x="3146420" y="1529078"/>
              <a:ext cx="1439862" cy="1812925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​​ 9"/>
            <p:cNvSpPr/>
            <p:nvPr/>
          </p:nvSpPr>
          <p:spPr>
            <a:xfrm>
              <a:off x="3273494" y="3380494"/>
              <a:ext cx="1116000" cy="94844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​​ 17"/>
            <p:cNvSpPr>
              <a:spLocks noChangeArrowheads="1"/>
            </p:cNvSpPr>
            <p:nvPr/>
          </p:nvSpPr>
          <p:spPr bwMode="auto">
            <a:xfrm>
              <a:off x="3232074" y="2051912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43018" y="1740198"/>
            <a:ext cx="1012825" cy="1357676"/>
            <a:chOff x="5073645" y="1252853"/>
            <a:chExt cx="1012825" cy="1357676"/>
          </a:xfrm>
        </p:grpSpPr>
        <p:sp>
          <p:nvSpPr>
            <p:cNvPr id="21" name="椭圆​​ 2"/>
            <p:cNvSpPr/>
            <p:nvPr/>
          </p:nvSpPr>
          <p:spPr>
            <a:xfrm>
              <a:off x="5073645" y="1252853"/>
              <a:ext cx="1012825" cy="1274762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B6302E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​​ 10"/>
            <p:cNvSpPr/>
            <p:nvPr/>
          </p:nvSpPr>
          <p:spPr>
            <a:xfrm>
              <a:off x="5217790" y="2515685"/>
              <a:ext cx="720000" cy="94844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​​ 18"/>
            <p:cNvSpPr>
              <a:spLocks noChangeArrowheads="1"/>
            </p:cNvSpPr>
            <p:nvPr/>
          </p:nvSpPr>
          <p:spPr bwMode="auto">
            <a:xfrm>
              <a:off x="5076567" y="155168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4" name="TextBox 25"/>
          <p:cNvSpPr txBox="1"/>
          <p:nvPr/>
        </p:nvSpPr>
        <p:spPr>
          <a:xfrm>
            <a:off x="7115492" y="2732928"/>
            <a:ext cx="3504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193750" y="1495638"/>
            <a:ext cx="902811" cy="1132395"/>
            <a:chOff x="5038058" y="1252853"/>
            <a:chExt cx="1082418" cy="1357676"/>
          </a:xfrm>
        </p:grpSpPr>
        <p:sp>
          <p:nvSpPr>
            <p:cNvPr id="26" name="椭圆​​ 2"/>
            <p:cNvSpPr/>
            <p:nvPr/>
          </p:nvSpPr>
          <p:spPr>
            <a:xfrm>
              <a:off x="5073645" y="1252853"/>
              <a:ext cx="1012825" cy="1274762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​​ 10"/>
            <p:cNvSpPr/>
            <p:nvPr/>
          </p:nvSpPr>
          <p:spPr>
            <a:xfrm>
              <a:off x="5217790" y="2515685"/>
              <a:ext cx="720000" cy="94844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矩形​​ 18"/>
            <p:cNvSpPr>
              <a:spLocks noChangeArrowheads="1"/>
            </p:cNvSpPr>
            <p:nvPr/>
          </p:nvSpPr>
          <p:spPr bwMode="auto">
            <a:xfrm>
              <a:off x="5038058" y="1598494"/>
              <a:ext cx="1082418" cy="36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kern="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9" name="TextBox 25"/>
          <p:cNvSpPr txBox="1"/>
          <p:nvPr/>
        </p:nvSpPr>
        <p:spPr>
          <a:xfrm>
            <a:off x="9546659" y="1227003"/>
            <a:ext cx="16293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8688847" y="1261872"/>
            <a:ext cx="800219" cy="919709"/>
            <a:chOff x="4988627" y="1252853"/>
            <a:chExt cx="1181285" cy="1357676"/>
          </a:xfrm>
        </p:grpSpPr>
        <p:sp>
          <p:nvSpPr>
            <p:cNvPr id="31" name="椭圆​​ 2"/>
            <p:cNvSpPr/>
            <p:nvPr/>
          </p:nvSpPr>
          <p:spPr>
            <a:xfrm>
              <a:off x="5073645" y="1252853"/>
              <a:ext cx="1012825" cy="1274762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B6302E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​​ 10"/>
            <p:cNvSpPr/>
            <p:nvPr/>
          </p:nvSpPr>
          <p:spPr>
            <a:xfrm>
              <a:off x="5217790" y="2515685"/>
              <a:ext cx="720000" cy="94844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​​ 18"/>
            <p:cNvSpPr>
              <a:spLocks noChangeArrowheads="1"/>
            </p:cNvSpPr>
            <p:nvPr/>
          </p:nvSpPr>
          <p:spPr bwMode="auto">
            <a:xfrm>
              <a:off x="4988627" y="1598494"/>
              <a:ext cx="1181285" cy="40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kern="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</p:spTree>
    <p:extLst>
      <p:ext uri="{BB962C8B-B14F-4D97-AF65-F5344CB8AC3E}">
        <p14:creationId xmlns:p14="http://schemas.microsoft.com/office/powerpoint/2010/main" val="355217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圆角矩形 34"/>
          <p:cNvSpPr/>
          <p:nvPr/>
        </p:nvSpPr>
        <p:spPr>
          <a:xfrm>
            <a:off x="1492940" y="1380756"/>
            <a:ext cx="1986255" cy="3828786"/>
          </a:xfrm>
          <a:prstGeom prst="roundRect">
            <a:avLst>
              <a:gd name="adj" fmla="val 5531"/>
            </a:avLst>
          </a:prstGeom>
          <a:pattFill prst="dkDnDiag">
            <a:fgClr>
              <a:schemeClr val="bg1"/>
            </a:fgClr>
            <a:bgClr>
              <a:srgbClr val="F9F9F9"/>
            </a:bgClr>
          </a:pattFill>
          <a:ln>
            <a:noFill/>
          </a:ln>
          <a:effectLst>
            <a:outerShdw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11558" y="1647385"/>
            <a:ext cx="1149017" cy="1149017"/>
            <a:chOff x="2002721" y="1605930"/>
            <a:chExt cx="1332368" cy="1332368"/>
          </a:xfrm>
        </p:grpSpPr>
        <p:grpSp>
          <p:nvGrpSpPr>
            <p:cNvPr id="48" name="组合 47"/>
            <p:cNvGrpSpPr/>
            <p:nvPr/>
          </p:nvGrpSpPr>
          <p:grpSpPr>
            <a:xfrm>
              <a:off x="2002721" y="1605930"/>
              <a:ext cx="1332368" cy="1332368"/>
              <a:chOff x="1236675" y="2423160"/>
              <a:chExt cx="1950720" cy="195072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236675" y="2423160"/>
                <a:ext cx="1950720" cy="1950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101600" dir="2700000" algn="tl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414428" y="2592937"/>
                <a:ext cx="1595213" cy="161116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2251694" y="1854903"/>
              <a:ext cx="834422" cy="83442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dist="101600" dir="13500000">
                <a:schemeClr val="accent1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42836" y="3102612"/>
            <a:ext cx="1687232" cy="1671626"/>
            <a:chOff x="1642836" y="3102612"/>
            <a:chExt cx="1687232" cy="1671626"/>
          </a:xfrm>
        </p:grpSpPr>
        <p:grpSp>
          <p:nvGrpSpPr>
            <p:cNvPr id="38" name="组合 37"/>
            <p:cNvGrpSpPr/>
            <p:nvPr/>
          </p:nvGrpSpPr>
          <p:grpSpPr>
            <a:xfrm>
              <a:off x="1642836" y="3102612"/>
              <a:ext cx="1687232" cy="1360128"/>
              <a:chOff x="1824468" y="3198119"/>
              <a:chExt cx="1956466" cy="1577166"/>
            </a:xfrm>
          </p:grpSpPr>
          <p:sp>
            <p:nvSpPr>
              <p:cNvPr id="46" name="文本框 45"/>
              <p:cNvSpPr txBox="1"/>
              <p:nvPr/>
            </p:nvSpPr>
            <p:spPr bwMode="auto">
              <a:xfrm>
                <a:off x="1824468" y="3968491"/>
                <a:ext cx="1956466" cy="806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1200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1200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……</a:t>
                </a:r>
                <a:endParaRPr lang="zh-CN" altLang="en-US" sz="12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 bwMode="auto">
              <a:xfrm>
                <a:off x="1841303" y="3198119"/>
                <a:ext cx="1922797" cy="4639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 smtClean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添</a:t>
                </a:r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加标题</a:t>
                </a:r>
              </a:p>
            </p:txBody>
          </p:sp>
        </p:grpSp>
        <p:cxnSp>
          <p:nvCxnSpPr>
            <p:cNvPr id="39" name="直接连接符 38"/>
            <p:cNvCxnSpPr/>
            <p:nvPr/>
          </p:nvCxnSpPr>
          <p:spPr>
            <a:xfrm>
              <a:off x="1659362" y="3608028"/>
              <a:ext cx="1670706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1659362" y="4774238"/>
              <a:ext cx="1670706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2300888" y="4890550"/>
            <a:ext cx="370354" cy="71688"/>
            <a:chOff x="4600573" y="2237622"/>
            <a:chExt cx="390411" cy="75570"/>
          </a:xfrm>
        </p:grpSpPr>
        <p:sp>
          <p:nvSpPr>
            <p:cNvPr id="42" name="椭圆 41"/>
            <p:cNvSpPr/>
            <p:nvPr/>
          </p:nvSpPr>
          <p:spPr>
            <a:xfrm>
              <a:off x="4600573" y="2237622"/>
              <a:ext cx="75570" cy="7557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705520" y="2237622"/>
              <a:ext cx="75570" cy="7557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810467" y="2237622"/>
              <a:ext cx="75570" cy="7557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915414" y="2237622"/>
              <a:ext cx="75570" cy="7557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3" name="圆角矩形 52"/>
          <p:cNvSpPr/>
          <p:nvPr/>
        </p:nvSpPr>
        <p:spPr>
          <a:xfrm>
            <a:off x="3840387" y="1380756"/>
            <a:ext cx="1986255" cy="3828786"/>
          </a:xfrm>
          <a:prstGeom prst="roundRect">
            <a:avLst>
              <a:gd name="adj" fmla="val 5531"/>
            </a:avLst>
          </a:prstGeom>
          <a:pattFill prst="dkDnDiag">
            <a:fgClr>
              <a:schemeClr val="bg1"/>
            </a:fgClr>
            <a:bgClr>
              <a:srgbClr val="F9F9F9"/>
            </a:bgClr>
          </a:pattFill>
          <a:ln>
            <a:noFill/>
          </a:ln>
          <a:effectLst>
            <a:outerShdw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259005" y="1647385"/>
            <a:ext cx="1149017" cy="1149017"/>
            <a:chOff x="2002721" y="1605930"/>
            <a:chExt cx="1332368" cy="1332368"/>
          </a:xfrm>
        </p:grpSpPr>
        <p:grpSp>
          <p:nvGrpSpPr>
            <p:cNvPr id="66" name="组合 65"/>
            <p:cNvGrpSpPr/>
            <p:nvPr/>
          </p:nvGrpSpPr>
          <p:grpSpPr>
            <a:xfrm>
              <a:off x="2002721" y="1605930"/>
              <a:ext cx="1332368" cy="1332368"/>
              <a:chOff x="1236675" y="2423160"/>
              <a:chExt cx="1950720" cy="1950720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1236675" y="2423160"/>
                <a:ext cx="1950720" cy="1950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101600" dir="2700000" algn="tl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1414428" y="2592937"/>
                <a:ext cx="1595213" cy="161116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7" name="椭圆 66"/>
            <p:cNvSpPr/>
            <p:nvPr/>
          </p:nvSpPr>
          <p:spPr>
            <a:xfrm>
              <a:off x="2251694" y="1854903"/>
              <a:ext cx="834422" cy="834422"/>
            </a:xfrm>
            <a:prstGeom prst="ellipse">
              <a:avLst/>
            </a:prstGeom>
            <a:solidFill>
              <a:srgbClr val="B6302E"/>
            </a:solidFill>
            <a:ln>
              <a:noFill/>
            </a:ln>
            <a:effectLst>
              <a:innerShdw dist="101600" dir="13500000">
                <a:schemeClr val="accent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648335" y="4890550"/>
            <a:ext cx="370354" cy="71688"/>
            <a:chOff x="4600573" y="2237622"/>
            <a:chExt cx="390411" cy="75570"/>
          </a:xfrm>
        </p:grpSpPr>
        <p:sp>
          <p:nvSpPr>
            <p:cNvPr id="60" name="椭圆 59"/>
            <p:cNvSpPr/>
            <p:nvPr/>
          </p:nvSpPr>
          <p:spPr>
            <a:xfrm>
              <a:off x="4600573" y="2237622"/>
              <a:ext cx="75570" cy="7557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705520" y="2237622"/>
              <a:ext cx="75570" cy="75570"/>
            </a:xfrm>
            <a:prstGeom prst="ellipse">
              <a:avLst/>
            </a:prstGeom>
            <a:solidFill>
              <a:srgbClr val="B63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810467" y="2237622"/>
              <a:ext cx="75570" cy="7557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915414" y="2237622"/>
              <a:ext cx="75570" cy="7557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1" name="圆角矩形 70"/>
          <p:cNvSpPr/>
          <p:nvPr/>
        </p:nvSpPr>
        <p:spPr>
          <a:xfrm>
            <a:off x="6177903" y="1380756"/>
            <a:ext cx="1986941" cy="3828786"/>
          </a:xfrm>
          <a:prstGeom prst="roundRect">
            <a:avLst>
              <a:gd name="adj" fmla="val 5531"/>
            </a:avLst>
          </a:prstGeom>
          <a:pattFill prst="dkDnDiag">
            <a:fgClr>
              <a:schemeClr val="bg1"/>
            </a:fgClr>
            <a:bgClr>
              <a:srgbClr val="F9F9F9"/>
            </a:bgClr>
          </a:pattFill>
          <a:ln>
            <a:noFill/>
          </a:ln>
          <a:effectLst>
            <a:outerShdw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606452" y="1647385"/>
            <a:ext cx="1149017" cy="1149017"/>
            <a:chOff x="2002721" y="1605930"/>
            <a:chExt cx="1332368" cy="1332368"/>
          </a:xfrm>
        </p:grpSpPr>
        <p:grpSp>
          <p:nvGrpSpPr>
            <p:cNvPr id="84" name="组合 83"/>
            <p:cNvGrpSpPr/>
            <p:nvPr/>
          </p:nvGrpSpPr>
          <p:grpSpPr>
            <a:xfrm>
              <a:off x="2002721" y="1605930"/>
              <a:ext cx="1332368" cy="1332368"/>
              <a:chOff x="1236675" y="2423160"/>
              <a:chExt cx="1950720" cy="1950720"/>
            </a:xfrm>
          </p:grpSpPr>
          <p:sp>
            <p:nvSpPr>
              <p:cNvPr id="86" name="椭圆 85"/>
              <p:cNvSpPr/>
              <p:nvPr/>
            </p:nvSpPr>
            <p:spPr>
              <a:xfrm>
                <a:off x="1236675" y="2423160"/>
                <a:ext cx="1950720" cy="1950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101600" dir="2700000" algn="tl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1414428" y="2592937"/>
                <a:ext cx="1595213" cy="161116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5" name="椭圆 84"/>
            <p:cNvSpPr/>
            <p:nvPr/>
          </p:nvSpPr>
          <p:spPr>
            <a:xfrm>
              <a:off x="2251694" y="1854903"/>
              <a:ext cx="834422" cy="83442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dist="101600" dir="13500000">
                <a:schemeClr val="accent3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995782" y="4890550"/>
            <a:ext cx="370354" cy="71688"/>
            <a:chOff x="4600573" y="2237622"/>
            <a:chExt cx="390411" cy="75570"/>
          </a:xfrm>
        </p:grpSpPr>
        <p:sp>
          <p:nvSpPr>
            <p:cNvPr id="78" name="椭圆 77"/>
            <p:cNvSpPr/>
            <p:nvPr/>
          </p:nvSpPr>
          <p:spPr>
            <a:xfrm>
              <a:off x="4600573" y="2237622"/>
              <a:ext cx="75570" cy="7557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4705520" y="2237622"/>
              <a:ext cx="75570" cy="7557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4810467" y="2237622"/>
              <a:ext cx="75570" cy="7557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4915414" y="2237622"/>
              <a:ext cx="75570" cy="7557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9" name="圆角矩形 88"/>
          <p:cNvSpPr/>
          <p:nvPr/>
        </p:nvSpPr>
        <p:spPr>
          <a:xfrm>
            <a:off x="8515319" y="1380756"/>
            <a:ext cx="1986941" cy="3828786"/>
          </a:xfrm>
          <a:prstGeom prst="roundRect">
            <a:avLst>
              <a:gd name="adj" fmla="val 5531"/>
            </a:avLst>
          </a:prstGeom>
          <a:pattFill prst="dkDnDiag">
            <a:fgClr>
              <a:schemeClr val="bg1"/>
            </a:fgClr>
            <a:bgClr>
              <a:srgbClr val="F9F9F9"/>
            </a:bgClr>
          </a:pattFill>
          <a:ln>
            <a:noFill/>
          </a:ln>
          <a:effectLst>
            <a:outerShdw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8953899" y="1647385"/>
            <a:ext cx="1149017" cy="1149017"/>
            <a:chOff x="2002721" y="1605930"/>
            <a:chExt cx="1332368" cy="1332368"/>
          </a:xfrm>
        </p:grpSpPr>
        <p:grpSp>
          <p:nvGrpSpPr>
            <p:cNvPr id="102" name="组合 101"/>
            <p:cNvGrpSpPr/>
            <p:nvPr/>
          </p:nvGrpSpPr>
          <p:grpSpPr>
            <a:xfrm>
              <a:off x="2002721" y="1605930"/>
              <a:ext cx="1332368" cy="1332368"/>
              <a:chOff x="1236675" y="2423160"/>
              <a:chExt cx="1950720" cy="1950720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1236675" y="2423160"/>
                <a:ext cx="1950720" cy="1950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101600" dir="2700000" algn="tl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1414428" y="2592937"/>
                <a:ext cx="1595213" cy="161116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3" name="椭圆 102"/>
            <p:cNvSpPr/>
            <p:nvPr/>
          </p:nvSpPr>
          <p:spPr>
            <a:xfrm>
              <a:off x="2251694" y="1854903"/>
              <a:ext cx="834422" cy="834422"/>
            </a:xfrm>
            <a:prstGeom prst="ellipse">
              <a:avLst/>
            </a:prstGeom>
            <a:solidFill>
              <a:srgbClr val="B6302E"/>
            </a:solidFill>
            <a:ln>
              <a:noFill/>
            </a:ln>
            <a:effectLst>
              <a:innerShdw dist="101600" dir="13500000">
                <a:schemeClr val="accent4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9343229" y="4890550"/>
            <a:ext cx="370354" cy="71688"/>
            <a:chOff x="4600573" y="2237622"/>
            <a:chExt cx="390411" cy="75570"/>
          </a:xfrm>
        </p:grpSpPr>
        <p:sp>
          <p:nvSpPr>
            <p:cNvPr id="96" name="椭圆 95"/>
            <p:cNvSpPr/>
            <p:nvPr/>
          </p:nvSpPr>
          <p:spPr>
            <a:xfrm>
              <a:off x="4600573" y="2237622"/>
              <a:ext cx="75570" cy="7557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4705520" y="2237622"/>
              <a:ext cx="75570" cy="7557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810467" y="2237622"/>
              <a:ext cx="75570" cy="7557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4915414" y="2237622"/>
              <a:ext cx="75570" cy="75570"/>
            </a:xfrm>
            <a:prstGeom prst="ellipse">
              <a:avLst/>
            </a:prstGeom>
            <a:solidFill>
              <a:srgbClr val="B63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2358764" y="2105391"/>
            <a:ext cx="265558" cy="264154"/>
            <a:chOff x="3856417" y="4248125"/>
            <a:chExt cx="409860" cy="407692"/>
          </a:xfrm>
          <a:solidFill>
            <a:schemeClr val="bg1"/>
          </a:solidFill>
        </p:grpSpPr>
        <p:sp>
          <p:nvSpPr>
            <p:cNvPr id="107" name="Freeform 187"/>
            <p:cNvSpPr>
              <a:spLocks/>
            </p:cNvSpPr>
            <p:nvPr/>
          </p:nvSpPr>
          <p:spPr bwMode="auto">
            <a:xfrm>
              <a:off x="3969183" y="4489921"/>
              <a:ext cx="279745" cy="165896"/>
            </a:xfrm>
            <a:custGeom>
              <a:avLst/>
              <a:gdLst>
                <a:gd name="T0" fmla="*/ 76 w 109"/>
                <a:gd name="T1" fmla="*/ 0 h 65"/>
                <a:gd name="T2" fmla="*/ 54 w 109"/>
                <a:gd name="T3" fmla="*/ 0 h 65"/>
                <a:gd name="T4" fmla="*/ 69 w 109"/>
                <a:gd name="T5" fmla="*/ 17 h 65"/>
                <a:gd name="T6" fmla="*/ 76 w 109"/>
                <a:gd name="T7" fmla="*/ 17 h 65"/>
                <a:gd name="T8" fmla="*/ 91 w 109"/>
                <a:gd name="T9" fmla="*/ 32 h 65"/>
                <a:gd name="T10" fmla="*/ 76 w 109"/>
                <a:gd name="T11" fmla="*/ 48 h 65"/>
                <a:gd name="T12" fmla="*/ 32 w 109"/>
                <a:gd name="T13" fmla="*/ 48 h 65"/>
                <a:gd name="T14" fmla="*/ 17 w 109"/>
                <a:gd name="T15" fmla="*/ 32 h 65"/>
                <a:gd name="T16" fmla="*/ 20 w 109"/>
                <a:gd name="T17" fmla="*/ 24 h 65"/>
                <a:gd name="T18" fmla="*/ 1 w 109"/>
                <a:gd name="T19" fmla="*/ 24 h 65"/>
                <a:gd name="T20" fmla="*/ 0 w 109"/>
                <a:gd name="T21" fmla="*/ 32 h 65"/>
                <a:gd name="T22" fmla="*/ 32 w 109"/>
                <a:gd name="T23" fmla="*/ 65 h 65"/>
                <a:gd name="T24" fmla="*/ 76 w 109"/>
                <a:gd name="T25" fmla="*/ 65 h 65"/>
                <a:gd name="T26" fmla="*/ 109 w 109"/>
                <a:gd name="T27" fmla="*/ 32 h 65"/>
                <a:gd name="T28" fmla="*/ 76 w 109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65">
                  <a:moveTo>
                    <a:pt x="76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1" y="4"/>
                    <a:pt x="66" y="10"/>
                    <a:pt x="69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5" y="17"/>
                    <a:pt x="91" y="24"/>
                    <a:pt x="91" y="32"/>
                  </a:cubicBezTo>
                  <a:cubicBezTo>
                    <a:pt x="91" y="41"/>
                    <a:pt x="85" y="48"/>
                    <a:pt x="76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4" y="48"/>
                    <a:pt x="17" y="41"/>
                    <a:pt x="17" y="32"/>
                  </a:cubicBezTo>
                  <a:cubicBezTo>
                    <a:pt x="17" y="29"/>
                    <a:pt x="18" y="26"/>
                    <a:pt x="2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7"/>
                    <a:pt x="0" y="30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94" y="65"/>
                    <a:pt x="109" y="50"/>
                    <a:pt x="109" y="32"/>
                  </a:cubicBezTo>
                  <a:cubicBezTo>
                    <a:pt x="109" y="15"/>
                    <a:pt x="94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188"/>
            <p:cNvSpPr>
              <a:spLocks/>
            </p:cNvSpPr>
            <p:nvPr/>
          </p:nvSpPr>
          <p:spPr bwMode="auto">
            <a:xfrm>
              <a:off x="3856417" y="4489921"/>
              <a:ext cx="279745" cy="165896"/>
            </a:xfrm>
            <a:custGeom>
              <a:avLst/>
              <a:gdLst>
                <a:gd name="T0" fmla="*/ 41 w 109"/>
                <a:gd name="T1" fmla="*/ 48 h 65"/>
                <a:gd name="T2" fmla="*/ 33 w 109"/>
                <a:gd name="T3" fmla="*/ 48 h 65"/>
                <a:gd name="T4" fmla="*/ 18 w 109"/>
                <a:gd name="T5" fmla="*/ 32 h 65"/>
                <a:gd name="T6" fmla="*/ 33 w 109"/>
                <a:gd name="T7" fmla="*/ 17 h 65"/>
                <a:gd name="T8" fmla="*/ 37 w 109"/>
                <a:gd name="T9" fmla="*/ 17 h 65"/>
                <a:gd name="T10" fmla="*/ 77 w 109"/>
                <a:gd name="T11" fmla="*/ 17 h 65"/>
                <a:gd name="T12" fmla="*/ 92 w 109"/>
                <a:gd name="T13" fmla="*/ 32 h 65"/>
                <a:gd name="T14" fmla="*/ 92 w 109"/>
                <a:gd name="T15" fmla="*/ 35 h 65"/>
                <a:gd name="T16" fmla="*/ 89 w 109"/>
                <a:gd name="T17" fmla="*/ 42 h 65"/>
                <a:gd name="T18" fmla="*/ 108 w 109"/>
                <a:gd name="T19" fmla="*/ 42 h 65"/>
                <a:gd name="T20" fmla="*/ 109 w 109"/>
                <a:gd name="T21" fmla="*/ 35 h 65"/>
                <a:gd name="T22" fmla="*/ 109 w 109"/>
                <a:gd name="T23" fmla="*/ 35 h 65"/>
                <a:gd name="T24" fmla="*/ 109 w 109"/>
                <a:gd name="T25" fmla="*/ 32 h 65"/>
                <a:gd name="T26" fmla="*/ 77 w 109"/>
                <a:gd name="T27" fmla="*/ 0 h 65"/>
                <a:gd name="T28" fmla="*/ 37 w 109"/>
                <a:gd name="T29" fmla="*/ 0 h 65"/>
                <a:gd name="T30" fmla="*/ 33 w 109"/>
                <a:gd name="T31" fmla="*/ 0 h 65"/>
                <a:gd name="T32" fmla="*/ 0 w 109"/>
                <a:gd name="T33" fmla="*/ 32 h 65"/>
                <a:gd name="T34" fmla="*/ 33 w 109"/>
                <a:gd name="T35" fmla="*/ 65 h 65"/>
                <a:gd name="T36" fmla="*/ 56 w 109"/>
                <a:gd name="T37" fmla="*/ 65 h 65"/>
                <a:gd name="T38" fmla="*/ 41 w 109"/>
                <a:gd name="T39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65">
                  <a:moveTo>
                    <a:pt x="41" y="48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24" y="48"/>
                    <a:pt x="18" y="41"/>
                    <a:pt x="18" y="32"/>
                  </a:cubicBezTo>
                  <a:cubicBezTo>
                    <a:pt x="18" y="24"/>
                    <a:pt x="24" y="17"/>
                    <a:pt x="33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5" y="17"/>
                    <a:pt x="92" y="24"/>
                    <a:pt x="92" y="32"/>
                  </a:cubicBezTo>
                  <a:cubicBezTo>
                    <a:pt x="92" y="33"/>
                    <a:pt x="92" y="34"/>
                    <a:pt x="92" y="35"/>
                  </a:cubicBezTo>
                  <a:cubicBezTo>
                    <a:pt x="91" y="38"/>
                    <a:pt x="90" y="40"/>
                    <a:pt x="89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0"/>
                    <a:pt x="109" y="38"/>
                    <a:pt x="109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9" y="33"/>
                    <a:pt x="109" y="32"/>
                  </a:cubicBezTo>
                  <a:cubicBezTo>
                    <a:pt x="109" y="15"/>
                    <a:pt x="95" y="0"/>
                    <a:pt x="7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0" y="61"/>
                    <a:pt x="44" y="55"/>
                    <a:pt x="4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189"/>
            <p:cNvSpPr>
              <a:spLocks noEditPoints="1"/>
            </p:cNvSpPr>
            <p:nvPr/>
          </p:nvSpPr>
          <p:spPr bwMode="auto">
            <a:xfrm>
              <a:off x="3950749" y="4248125"/>
              <a:ext cx="202761" cy="204930"/>
            </a:xfrm>
            <a:custGeom>
              <a:avLst/>
              <a:gdLst>
                <a:gd name="T0" fmla="*/ 40 w 79"/>
                <a:gd name="T1" fmla="*/ 0 h 80"/>
                <a:gd name="T2" fmla="*/ 0 w 79"/>
                <a:gd name="T3" fmla="*/ 40 h 80"/>
                <a:gd name="T4" fmla="*/ 40 w 79"/>
                <a:gd name="T5" fmla="*/ 80 h 80"/>
                <a:gd name="T6" fmla="*/ 79 w 79"/>
                <a:gd name="T7" fmla="*/ 40 h 80"/>
                <a:gd name="T8" fmla="*/ 40 w 79"/>
                <a:gd name="T9" fmla="*/ 0 h 80"/>
                <a:gd name="T10" fmla="*/ 63 w 79"/>
                <a:gd name="T11" fmla="*/ 46 h 80"/>
                <a:gd name="T12" fmla="*/ 46 w 79"/>
                <a:gd name="T13" fmla="*/ 46 h 80"/>
                <a:gd name="T14" fmla="*/ 46 w 79"/>
                <a:gd name="T15" fmla="*/ 63 h 80"/>
                <a:gd name="T16" fmla="*/ 33 w 79"/>
                <a:gd name="T17" fmla="*/ 63 h 80"/>
                <a:gd name="T18" fmla="*/ 33 w 79"/>
                <a:gd name="T19" fmla="*/ 46 h 80"/>
                <a:gd name="T20" fmla="*/ 17 w 79"/>
                <a:gd name="T21" fmla="*/ 46 h 80"/>
                <a:gd name="T22" fmla="*/ 17 w 79"/>
                <a:gd name="T23" fmla="*/ 34 h 80"/>
                <a:gd name="T24" fmla="*/ 33 w 79"/>
                <a:gd name="T25" fmla="*/ 34 h 80"/>
                <a:gd name="T26" fmla="*/ 33 w 79"/>
                <a:gd name="T27" fmla="*/ 17 h 80"/>
                <a:gd name="T28" fmla="*/ 46 w 79"/>
                <a:gd name="T29" fmla="*/ 17 h 80"/>
                <a:gd name="T30" fmla="*/ 46 w 79"/>
                <a:gd name="T31" fmla="*/ 34 h 80"/>
                <a:gd name="T32" fmla="*/ 63 w 79"/>
                <a:gd name="T33" fmla="*/ 34 h 80"/>
                <a:gd name="T34" fmla="*/ 63 w 79"/>
                <a:gd name="T35" fmla="*/ 4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79" y="62"/>
                    <a:pt x="79" y="40"/>
                  </a:cubicBezTo>
                  <a:cubicBezTo>
                    <a:pt x="79" y="18"/>
                    <a:pt x="62" y="0"/>
                    <a:pt x="40" y="0"/>
                  </a:cubicBezTo>
                  <a:close/>
                  <a:moveTo>
                    <a:pt x="63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3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Rectangle 190"/>
            <p:cNvSpPr>
              <a:spLocks noChangeArrowheads="1"/>
            </p:cNvSpPr>
            <p:nvPr/>
          </p:nvSpPr>
          <p:spPr bwMode="auto">
            <a:xfrm>
              <a:off x="4200135" y="4356553"/>
              <a:ext cx="30360" cy="1019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Rectangle 191"/>
            <p:cNvSpPr>
              <a:spLocks noChangeArrowheads="1"/>
            </p:cNvSpPr>
            <p:nvPr/>
          </p:nvSpPr>
          <p:spPr bwMode="auto">
            <a:xfrm>
              <a:off x="4164354" y="4392335"/>
              <a:ext cx="101923" cy="30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Rectangle 192"/>
            <p:cNvSpPr>
              <a:spLocks noChangeArrowheads="1"/>
            </p:cNvSpPr>
            <p:nvPr/>
          </p:nvSpPr>
          <p:spPr bwMode="auto">
            <a:xfrm>
              <a:off x="3879187" y="4386913"/>
              <a:ext cx="18433" cy="618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Rectangle 193"/>
            <p:cNvSpPr>
              <a:spLocks noChangeArrowheads="1"/>
            </p:cNvSpPr>
            <p:nvPr/>
          </p:nvSpPr>
          <p:spPr bwMode="auto">
            <a:xfrm>
              <a:off x="3858586" y="4407515"/>
              <a:ext cx="61805" cy="17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689277" y="2057267"/>
            <a:ext cx="314033" cy="360400"/>
            <a:chOff x="2733098" y="4187405"/>
            <a:chExt cx="484675" cy="556238"/>
          </a:xfrm>
          <a:solidFill>
            <a:schemeClr val="bg1"/>
          </a:solidFill>
        </p:grpSpPr>
        <p:sp>
          <p:nvSpPr>
            <p:cNvPr id="115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304"/>
            <p:cNvSpPr>
              <a:spLocks/>
            </p:cNvSpPr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305"/>
            <p:cNvSpPr>
              <a:spLocks/>
            </p:cNvSpPr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306"/>
            <p:cNvSpPr>
              <a:spLocks/>
            </p:cNvSpPr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307"/>
            <p:cNvSpPr>
              <a:spLocks/>
            </p:cNvSpPr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308"/>
            <p:cNvSpPr>
              <a:spLocks/>
            </p:cNvSpPr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309"/>
            <p:cNvSpPr>
              <a:spLocks/>
            </p:cNvSpPr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310"/>
            <p:cNvSpPr>
              <a:spLocks/>
            </p:cNvSpPr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311"/>
            <p:cNvSpPr>
              <a:spLocks/>
            </p:cNvSpPr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312"/>
            <p:cNvSpPr>
              <a:spLocks/>
            </p:cNvSpPr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313"/>
            <p:cNvSpPr>
              <a:spLocks/>
            </p:cNvSpPr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314"/>
            <p:cNvSpPr>
              <a:spLocks/>
            </p:cNvSpPr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315"/>
            <p:cNvSpPr>
              <a:spLocks/>
            </p:cNvSpPr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316"/>
            <p:cNvSpPr>
              <a:spLocks/>
            </p:cNvSpPr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6999504" y="2111362"/>
            <a:ext cx="370236" cy="252209"/>
            <a:chOff x="4895160" y="4287159"/>
            <a:chExt cx="571418" cy="389258"/>
          </a:xfrm>
          <a:solidFill>
            <a:schemeClr val="bg1"/>
          </a:solidFill>
        </p:grpSpPr>
        <p:sp>
          <p:nvSpPr>
            <p:cNvPr id="133" name="Freeform 327"/>
            <p:cNvSpPr>
              <a:spLocks noEditPoints="1"/>
            </p:cNvSpPr>
            <p:nvPr/>
          </p:nvSpPr>
          <p:spPr bwMode="auto">
            <a:xfrm>
              <a:off x="4895160" y="4287159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6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/>
          </p:nvSpPr>
          <p:spPr bwMode="auto">
            <a:xfrm>
              <a:off x="4953712" y="4417273"/>
              <a:ext cx="315527" cy="596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/>
          </p:nvSpPr>
          <p:spPr bwMode="auto">
            <a:xfrm>
              <a:off x="4953712" y="4501847"/>
              <a:ext cx="99754" cy="105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/>
          </p:nvSpPr>
          <p:spPr bwMode="auto">
            <a:xfrm>
              <a:off x="5071899" y="4505100"/>
              <a:ext cx="107344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/>
          </p:nvSpPr>
          <p:spPr bwMode="auto">
            <a:xfrm>
              <a:off x="5071899" y="4548471"/>
              <a:ext cx="107344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/>
          </p:nvSpPr>
          <p:spPr bwMode="auto">
            <a:xfrm>
              <a:off x="5071899" y="4589674"/>
              <a:ext cx="107344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333"/>
            <p:cNvSpPr>
              <a:spLocks/>
            </p:cNvSpPr>
            <p:nvPr/>
          </p:nvSpPr>
          <p:spPr bwMode="auto">
            <a:xfrm>
              <a:off x="5225867" y="4569073"/>
              <a:ext cx="40119" cy="41203"/>
            </a:xfrm>
            <a:custGeom>
              <a:avLst/>
              <a:gdLst>
                <a:gd name="T0" fmla="*/ 11 w 37"/>
                <a:gd name="T1" fmla="*/ 0 h 38"/>
                <a:gd name="T2" fmla="*/ 11 w 37"/>
                <a:gd name="T3" fmla="*/ 2 h 38"/>
                <a:gd name="T4" fmla="*/ 0 w 37"/>
                <a:gd name="T5" fmla="*/ 38 h 38"/>
                <a:gd name="T6" fmla="*/ 35 w 37"/>
                <a:gd name="T7" fmla="*/ 26 h 38"/>
                <a:gd name="T8" fmla="*/ 37 w 37"/>
                <a:gd name="T9" fmla="*/ 26 h 38"/>
                <a:gd name="T10" fmla="*/ 11 w 37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11" y="0"/>
                  </a:moveTo>
                  <a:lnTo>
                    <a:pt x="11" y="2"/>
                  </a:lnTo>
                  <a:lnTo>
                    <a:pt x="0" y="38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334"/>
            <p:cNvSpPr>
              <a:spLocks/>
            </p:cNvSpPr>
            <p:nvPr/>
          </p:nvSpPr>
          <p:spPr bwMode="auto">
            <a:xfrm>
              <a:off x="5389594" y="4366311"/>
              <a:ext cx="76984" cy="79153"/>
            </a:xfrm>
            <a:custGeom>
              <a:avLst/>
              <a:gdLst>
                <a:gd name="T0" fmla="*/ 23 w 30"/>
                <a:gd name="T1" fmla="*/ 31 h 31"/>
                <a:gd name="T2" fmla="*/ 28 w 30"/>
                <a:gd name="T3" fmla="*/ 25 h 31"/>
                <a:gd name="T4" fmla="*/ 28 w 30"/>
                <a:gd name="T5" fmla="*/ 18 h 31"/>
                <a:gd name="T6" fmla="*/ 13 w 30"/>
                <a:gd name="T7" fmla="*/ 2 h 31"/>
                <a:gd name="T8" fmla="*/ 6 w 30"/>
                <a:gd name="T9" fmla="*/ 2 h 31"/>
                <a:gd name="T10" fmla="*/ 0 w 30"/>
                <a:gd name="T11" fmla="*/ 8 h 31"/>
                <a:gd name="T12" fmla="*/ 23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3" y="31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30" y="23"/>
                    <a:pt x="30" y="20"/>
                    <a:pt x="28" y="1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335"/>
            <p:cNvSpPr>
              <a:spLocks/>
            </p:cNvSpPr>
            <p:nvPr/>
          </p:nvSpPr>
          <p:spPr bwMode="auto">
            <a:xfrm>
              <a:off x="5258396" y="4394503"/>
              <a:ext cx="182160" cy="182160"/>
            </a:xfrm>
            <a:custGeom>
              <a:avLst/>
              <a:gdLst>
                <a:gd name="T0" fmla="*/ 49 w 71"/>
                <a:gd name="T1" fmla="*/ 0 h 71"/>
                <a:gd name="T2" fmla="*/ 48 w 71"/>
                <a:gd name="T3" fmla="*/ 0 h 71"/>
                <a:gd name="T4" fmla="*/ 2 w 71"/>
                <a:gd name="T5" fmla="*/ 47 h 71"/>
                <a:gd name="T6" fmla="*/ 2 w 71"/>
                <a:gd name="T7" fmla="*/ 54 h 71"/>
                <a:gd name="T8" fmla="*/ 2 w 71"/>
                <a:gd name="T9" fmla="*/ 55 h 71"/>
                <a:gd name="T10" fmla="*/ 8 w 71"/>
                <a:gd name="T11" fmla="*/ 56 h 71"/>
                <a:gd name="T12" fmla="*/ 9 w 71"/>
                <a:gd name="T13" fmla="*/ 62 h 71"/>
                <a:gd name="T14" fmla="*/ 9 w 71"/>
                <a:gd name="T15" fmla="*/ 62 h 71"/>
                <a:gd name="T16" fmla="*/ 15 w 71"/>
                <a:gd name="T17" fmla="*/ 63 h 71"/>
                <a:gd name="T18" fmla="*/ 16 w 71"/>
                <a:gd name="T19" fmla="*/ 69 h 71"/>
                <a:gd name="T20" fmla="*/ 17 w 71"/>
                <a:gd name="T21" fmla="*/ 69 h 71"/>
                <a:gd name="T22" fmla="*/ 24 w 71"/>
                <a:gd name="T23" fmla="*/ 69 h 71"/>
                <a:gd name="T24" fmla="*/ 71 w 71"/>
                <a:gd name="T25" fmla="*/ 23 h 71"/>
                <a:gd name="T26" fmla="*/ 71 w 71"/>
                <a:gd name="T27" fmla="*/ 22 h 71"/>
                <a:gd name="T28" fmla="*/ 49 w 71"/>
                <a:gd name="T2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1"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2"/>
                    <a:pt x="2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6"/>
                    <a:pt x="6" y="57"/>
                    <a:pt x="8" y="56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3"/>
                  </a:cubicBezTo>
                  <a:cubicBezTo>
                    <a:pt x="14" y="65"/>
                    <a:pt x="15" y="67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9" y="71"/>
                    <a:pt x="22" y="71"/>
                    <a:pt x="24" y="69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2"/>
                    <a:pt x="71" y="22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9387591" y="2111362"/>
            <a:ext cx="283824" cy="252209"/>
            <a:chOff x="6007636" y="4287159"/>
            <a:chExt cx="438051" cy="389258"/>
          </a:xfrm>
          <a:solidFill>
            <a:schemeClr val="bg1"/>
          </a:solidFill>
        </p:grpSpPr>
        <p:sp>
          <p:nvSpPr>
            <p:cNvPr id="143" name="Freeform 824"/>
            <p:cNvSpPr>
              <a:spLocks noEditPoints="1"/>
            </p:cNvSpPr>
            <p:nvPr/>
          </p:nvSpPr>
          <p:spPr bwMode="auto">
            <a:xfrm>
              <a:off x="6007636" y="4287159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5 w 171"/>
                <a:gd name="T25" fmla="*/ 19 h 152"/>
                <a:gd name="T26" fmla="*/ 132 w 171"/>
                <a:gd name="T27" fmla="*/ 12 h 152"/>
                <a:gd name="T28" fmla="*/ 111 w 171"/>
                <a:gd name="T29" fmla="*/ 12 h 152"/>
                <a:gd name="T30" fmla="*/ 118 w 171"/>
                <a:gd name="T31" fmla="*/ 19 h 152"/>
                <a:gd name="T32" fmla="*/ 111 w 171"/>
                <a:gd name="T33" fmla="*/ 26 h 152"/>
                <a:gd name="T34" fmla="*/ 103 w 171"/>
                <a:gd name="T35" fmla="*/ 19 h 152"/>
                <a:gd name="T36" fmla="*/ 111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5" y="23"/>
                    <a:pt x="125" y="19"/>
                  </a:cubicBezTo>
                  <a:cubicBezTo>
                    <a:pt x="125" y="15"/>
                    <a:pt x="128" y="12"/>
                    <a:pt x="132" y="12"/>
                  </a:cubicBezTo>
                  <a:close/>
                  <a:moveTo>
                    <a:pt x="111" y="12"/>
                  </a:moveTo>
                  <a:cubicBezTo>
                    <a:pt x="115" y="12"/>
                    <a:pt x="118" y="15"/>
                    <a:pt x="118" y="19"/>
                  </a:cubicBezTo>
                  <a:cubicBezTo>
                    <a:pt x="118" y="23"/>
                    <a:pt x="115" y="26"/>
                    <a:pt x="111" y="26"/>
                  </a:cubicBezTo>
                  <a:cubicBezTo>
                    <a:pt x="107" y="26"/>
                    <a:pt x="103" y="23"/>
                    <a:pt x="103" y="19"/>
                  </a:cubicBezTo>
                  <a:cubicBezTo>
                    <a:pt x="103" y="15"/>
                    <a:pt x="107" y="12"/>
                    <a:pt x="111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825"/>
            <p:cNvSpPr>
              <a:spLocks/>
            </p:cNvSpPr>
            <p:nvPr/>
          </p:nvSpPr>
          <p:spPr bwMode="auto">
            <a:xfrm>
              <a:off x="6287381" y="4404262"/>
              <a:ext cx="40119" cy="33613"/>
            </a:xfrm>
            <a:custGeom>
              <a:avLst/>
              <a:gdLst>
                <a:gd name="T0" fmla="*/ 16 w 16"/>
                <a:gd name="T1" fmla="*/ 11 h 13"/>
                <a:gd name="T2" fmla="*/ 13 w 16"/>
                <a:gd name="T3" fmla="*/ 13 h 13"/>
                <a:gd name="T4" fmla="*/ 2 w 16"/>
                <a:gd name="T5" fmla="*/ 13 h 13"/>
                <a:gd name="T6" fmla="*/ 0 w 16"/>
                <a:gd name="T7" fmla="*/ 11 h 13"/>
                <a:gd name="T8" fmla="*/ 0 w 16"/>
                <a:gd name="T9" fmla="*/ 2 h 13"/>
                <a:gd name="T10" fmla="*/ 2 w 16"/>
                <a:gd name="T11" fmla="*/ 0 h 13"/>
                <a:gd name="T12" fmla="*/ 13 w 16"/>
                <a:gd name="T13" fmla="*/ 0 h 13"/>
                <a:gd name="T14" fmla="*/ 16 w 16"/>
                <a:gd name="T15" fmla="*/ 2 h 13"/>
                <a:gd name="T16" fmla="*/ 16 w 16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3">
                  <a:moveTo>
                    <a:pt x="16" y="11"/>
                  </a:moveTo>
                  <a:cubicBezTo>
                    <a:pt x="16" y="12"/>
                    <a:pt x="15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2"/>
                  </a:cubicBezTo>
                  <a:lnTo>
                    <a:pt x="1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826"/>
            <p:cNvSpPr>
              <a:spLocks/>
            </p:cNvSpPr>
            <p:nvPr/>
          </p:nvSpPr>
          <p:spPr bwMode="auto">
            <a:xfrm>
              <a:off x="6222324" y="4435706"/>
              <a:ext cx="46625" cy="48793"/>
            </a:xfrm>
            <a:custGeom>
              <a:avLst/>
              <a:gdLst>
                <a:gd name="T0" fmla="*/ 17 w 18"/>
                <a:gd name="T1" fmla="*/ 4 h 19"/>
                <a:gd name="T2" fmla="*/ 18 w 18"/>
                <a:gd name="T3" fmla="*/ 8 h 19"/>
                <a:gd name="T4" fmla="*/ 12 w 18"/>
                <a:gd name="T5" fmla="*/ 17 h 19"/>
                <a:gd name="T6" fmla="*/ 9 w 18"/>
                <a:gd name="T7" fmla="*/ 18 h 19"/>
                <a:gd name="T8" fmla="*/ 1 w 18"/>
                <a:gd name="T9" fmla="*/ 14 h 19"/>
                <a:gd name="T10" fmla="*/ 0 w 18"/>
                <a:gd name="T11" fmla="*/ 11 h 19"/>
                <a:gd name="T12" fmla="*/ 6 w 18"/>
                <a:gd name="T13" fmla="*/ 1 h 19"/>
                <a:gd name="T14" fmla="*/ 9 w 18"/>
                <a:gd name="T15" fmla="*/ 0 h 19"/>
                <a:gd name="T16" fmla="*/ 17 w 18"/>
                <a:gd name="T1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9">
                  <a:moveTo>
                    <a:pt x="17" y="4"/>
                  </a:moveTo>
                  <a:cubicBezTo>
                    <a:pt x="18" y="5"/>
                    <a:pt x="18" y="7"/>
                    <a:pt x="18" y="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0" y="19"/>
                    <a:pt x="9" y="1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1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827"/>
            <p:cNvSpPr>
              <a:spLocks/>
            </p:cNvSpPr>
            <p:nvPr/>
          </p:nvSpPr>
          <p:spPr bwMode="auto">
            <a:xfrm>
              <a:off x="6225577" y="4505100"/>
              <a:ext cx="45540" cy="50962"/>
            </a:xfrm>
            <a:custGeom>
              <a:avLst/>
              <a:gdLst>
                <a:gd name="T0" fmla="*/ 9 w 18"/>
                <a:gd name="T1" fmla="*/ 1 h 20"/>
                <a:gd name="T2" fmla="*/ 12 w 18"/>
                <a:gd name="T3" fmla="*/ 2 h 20"/>
                <a:gd name="T4" fmla="*/ 18 w 18"/>
                <a:gd name="T5" fmla="*/ 12 h 20"/>
                <a:gd name="T6" fmla="*/ 17 w 18"/>
                <a:gd name="T7" fmla="*/ 15 h 20"/>
                <a:gd name="T8" fmla="*/ 9 w 18"/>
                <a:gd name="T9" fmla="*/ 19 h 20"/>
                <a:gd name="T10" fmla="*/ 6 w 18"/>
                <a:gd name="T11" fmla="*/ 18 h 20"/>
                <a:gd name="T12" fmla="*/ 0 w 18"/>
                <a:gd name="T13" fmla="*/ 9 h 20"/>
                <a:gd name="T14" fmla="*/ 1 w 18"/>
                <a:gd name="T15" fmla="*/ 5 h 20"/>
                <a:gd name="T16" fmla="*/ 9 w 18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9" y="1"/>
                  </a:moveTo>
                  <a:cubicBezTo>
                    <a:pt x="10" y="0"/>
                    <a:pt x="11" y="1"/>
                    <a:pt x="12" y="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4"/>
                    <a:pt x="17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0"/>
                    <a:pt x="7" y="20"/>
                    <a:pt x="6" y="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6"/>
                    <a:pt x="1" y="5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828"/>
            <p:cNvSpPr>
              <a:spLocks/>
            </p:cNvSpPr>
            <p:nvPr/>
          </p:nvSpPr>
          <p:spPr bwMode="auto">
            <a:xfrm>
              <a:off x="6291718" y="4548471"/>
              <a:ext cx="41203" cy="33613"/>
            </a:xfrm>
            <a:custGeom>
              <a:avLst/>
              <a:gdLst>
                <a:gd name="T0" fmla="*/ 0 w 16"/>
                <a:gd name="T1" fmla="*/ 2 h 13"/>
                <a:gd name="T2" fmla="*/ 2 w 16"/>
                <a:gd name="T3" fmla="*/ 0 h 13"/>
                <a:gd name="T4" fmla="*/ 13 w 16"/>
                <a:gd name="T5" fmla="*/ 0 h 13"/>
                <a:gd name="T6" fmla="*/ 16 w 16"/>
                <a:gd name="T7" fmla="*/ 2 h 13"/>
                <a:gd name="T8" fmla="*/ 16 w 16"/>
                <a:gd name="T9" fmla="*/ 10 h 13"/>
                <a:gd name="T10" fmla="*/ 13 w 16"/>
                <a:gd name="T11" fmla="*/ 13 h 13"/>
                <a:gd name="T12" fmla="*/ 2 w 16"/>
                <a:gd name="T13" fmla="*/ 13 h 13"/>
                <a:gd name="T14" fmla="*/ 0 w 16"/>
                <a:gd name="T15" fmla="*/ 10 h 13"/>
                <a:gd name="T16" fmla="*/ 0 w 16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3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5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829"/>
            <p:cNvSpPr>
              <a:spLocks/>
            </p:cNvSpPr>
            <p:nvPr/>
          </p:nvSpPr>
          <p:spPr bwMode="auto">
            <a:xfrm>
              <a:off x="6348101" y="4501847"/>
              <a:ext cx="48793" cy="48793"/>
            </a:xfrm>
            <a:custGeom>
              <a:avLst/>
              <a:gdLst>
                <a:gd name="T0" fmla="*/ 2 w 19"/>
                <a:gd name="T1" fmla="*/ 14 h 19"/>
                <a:gd name="T2" fmla="*/ 1 w 19"/>
                <a:gd name="T3" fmla="*/ 11 h 19"/>
                <a:gd name="T4" fmla="*/ 6 w 19"/>
                <a:gd name="T5" fmla="*/ 1 h 19"/>
                <a:gd name="T6" fmla="*/ 10 w 19"/>
                <a:gd name="T7" fmla="*/ 0 h 19"/>
                <a:gd name="T8" fmla="*/ 17 w 19"/>
                <a:gd name="T9" fmla="*/ 5 h 19"/>
                <a:gd name="T10" fmla="*/ 18 w 19"/>
                <a:gd name="T11" fmla="*/ 8 h 19"/>
                <a:gd name="T12" fmla="*/ 12 w 19"/>
                <a:gd name="T13" fmla="*/ 18 h 19"/>
                <a:gd name="T14" fmla="*/ 9 w 19"/>
                <a:gd name="T15" fmla="*/ 19 h 19"/>
                <a:gd name="T16" fmla="*/ 2 w 19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2" y="14"/>
                  </a:moveTo>
                  <a:cubicBezTo>
                    <a:pt x="1" y="14"/>
                    <a:pt x="0" y="12"/>
                    <a:pt x="1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9" y="7"/>
                    <a:pt x="18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0" y="19"/>
                    <a:pt x="9" y="19"/>
                  </a:cubicBez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830"/>
            <p:cNvSpPr>
              <a:spLocks/>
            </p:cNvSpPr>
            <p:nvPr/>
          </p:nvSpPr>
          <p:spPr bwMode="auto">
            <a:xfrm>
              <a:off x="6345932" y="4430285"/>
              <a:ext cx="48793" cy="48793"/>
            </a:xfrm>
            <a:custGeom>
              <a:avLst/>
              <a:gdLst>
                <a:gd name="T0" fmla="*/ 10 w 19"/>
                <a:gd name="T1" fmla="*/ 19 h 19"/>
                <a:gd name="T2" fmla="*/ 6 w 19"/>
                <a:gd name="T3" fmla="*/ 18 h 19"/>
                <a:gd name="T4" fmla="*/ 1 w 19"/>
                <a:gd name="T5" fmla="*/ 8 h 19"/>
                <a:gd name="T6" fmla="*/ 2 w 19"/>
                <a:gd name="T7" fmla="*/ 5 h 19"/>
                <a:gd name="T8" fmla="*/ 9 w 19"/>
                <a:gd name="T9" fmla="*/ 1 h 19"/>
                <a:gd name="T10" fmla="*/ 12 w 19"/>
                <a:gd name="T11" fmla="*/ 2 h 19"/>
                <a:gd name="T12" fmla="*/ 18 w 19"/>
                <a:gd name="T13" fmla="*/ 11 h 19"/>
                <a:gd name="T14" fmla="*/ 17 w 19"/>
                <a:gd name="T15" fmla="*/ 14 h 19"/>
                <a:gd name="T16" fmla="*/ 10 w 1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9" y="19"/>
                    <a:pt x="7" y="19"/>
                    <a:pt x="6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2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2" y="0"/>
                    <a:pt x="12" y="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8" y="14"/>
                    <a:pt x="17" y="14"/>
                  </a:cubicBez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831"/>
            <p:cNvSpPr>
              <a:spLocks noEditPoints="1"/>
            </p:cNvSpPr>
            <p:nvPr/>
          </p:nvSpPr>
          <p:spPr bwMode="auto">
            <a:xfrm>
              <a:off x="6246178" y="4428116"/>
              <a:ext cx="127945" cy="127945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25 h 50"/>
                <a:gd name="T4" fmla="*/ 25 w 50"/>
                <a:gd name="T5" fmla="*/ 50 h 50"/>
                <a:gd name="T6" fmla="*/ 50 w 50"/>
                <a:gd name="T7" fmla="*/ 25 h 50"/>
                <a:gd name="T8" fmla="*/ 25 w 50"/>
                <a:gd name="T9" fmla="*/ 0 h 50"/>
                <a:gd name="T10" fmla="*/ 25 w 50"/>
                <a:gd name="T11" fmla="*/ 37 h 50"/>
                <a:gd name="T12" fmla="*/ 13 w 50"/>
                <a:gd name="T13" fmla="*/ 25 h 50"/>
                <a:gd name="T14" fmla="*/ 25 w 50"/>
                <a:gd name="T15" fmla="*/ 13 h 50"/>
                <a:gd name="T16" fmla="*/ 37 w 50"/>
                <a:gd name="T17" fmla="*/ 25 h 50"/>
                <a:gd name="T18" fmla="*/ 25 w 50"/>
                <a:gd name="T19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11" y="0"/>
                    <a:pt x="0" y="12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50" y="12"/>
                    <a:pt x="39" y="0"/>
                    <a:pt x="25" y="0"/>
                  </a:cubicBezTo>
                  <a:close/>
                  <a:moveTo>
                    <a:pt x="25" y="37"/>
                  </a:moveTo>
                  <a:cubicBezTo>
                    <a:pt x="18" y="37"/>
                    <a:pt x="13" y="32"/>
                    <a:pt x="13" y="25"/>
                  </a:cubicBezTo>
                  <a:cubicBezTo>
                    <a:pt x="13" y="19"/>
                    <a:pt x="18" y="13"/>
                    <a:pt x="25" y="13"/>
                  </a:cubicBezTo>
                  <a:cubicBezTo>
                    <a:pt x="31" y="13"/>
                    <a:pt x="37" y="19"/>
                    <a:pt x="37" y="25"/>
                  </a:cubicBezTo>
                  <a:cubicBezTo>
                    <a:pt x="37" y="32"/>
                    <a:pt x="31" y="37"/>
                    <a:pt x="2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832"/>
            <p:cNvSpPr>
              <a:spLocks/>
            </p:cNvSpPr>
            <p:nvPr/>
          </p:nvSpPr>
          <p:spPr bwMode="auto">
            <a:xfrm>
              <a:off x="6058597" y="4412936"/>
              <a:ext cx="161559" cy="201677"/>
            </a:xfrm>
            <a:custGeom>
              <a:avLst/>
              <a:gdLst>
                <a:gd name="T0" fmla="*/ 27 w 63"/>
                <a:gd name="T1" fmla="*/ 78 h 79"/>
                <a:gd name="T2" fmla="*/ 28 w 63"/>
                <a:gd name="T3" fmla="*/ 78 h 79"/>
                <a:gd name="T4" fmla="*/ 29 w 63"/>
                <a:gd name="T5" fmla="*/ 78 h 79"/>
                <a:gd name="T6" fmla="*/ 30 w 63"/>
                <a:gd name="T7" fmla="*/ 78 h 79"/>
                <a:gd name="T8" fmla="*/ 30 w 63"/>
                <a:gd name="T9" fmla="*/ 79 h 79"/>
                <a:gd name="T10" fmla="*/ 31 w 63"/>
                <a:gd name="T11" fmla="*/ 79 h 79"/>
                <a:gd name="T12" fmla="*/ 31 w 63"/>
                <a:gd name="T13" fmla="*/ 79 h 79"/>
                <a:gd name="T14" fmla="*/ 31 w 63"/>
                <a:gd name="T15" fmla="*/ 79 h 79"/>
                <a:gd name="T16" fmla="*/ 33 w 63"/>
                <a:gd name="T17" fmla="*/ 79 h 79"/>
                <a:gd name="T18" fmla="*/ 33 w 63"/>
                <a:gd name="T19" fmla="*/ 78 h 79"/>
                <a:gd name="T20" fmla="*/ 34 w 63"/>
                <a:gd name="T21" fmla="*/ 78 h 79"/>
                <a:gd name="T22" fmla="*/ 35 w 63"/>
                <a:gd name="T23" fmla="*/ 78 h 79"/>
                <a:gd name="T24" fmla="*/ 35 w 63"/>
                <a:gd name="T25" fmla="*/ 78 h 79"/>
                <a:gd name="T26" fmla="*/ 36 w 63"/>
                <a:gd name="T27" fmla="*/ 77 h 79"/>
                <a:gd name="T28" fmla="*/ 36 w 63"/>
                <a:gd name="T29" fmla="*/ 77 h 79"/>
                <a:gd name="T30" fmla="*/ 59 w 63"/>
                <a:gd name="T31" fmla="*/ 60 h 79"/>
                <a:gd name="T32" fmla="*/ 61 w 63"/>
                <a:gd name="T33" fmla="*/ 50 h 79"/>
                <a:gd name="T34" fmla="*/ 50 w 63"/>
                <a:gd name="T35" fmla="*/ 48 h 79"/>
                <a:gd name="T36" fmla="*/ 39 w 63"/>
                <a:gd name="T37" fmla="*/ 56 h 79"/>
                <a:gd name="T38" fmla="*/ 39 w 63"/>
                <a:gd name="T39" fmla="*/ 7 h 79"/>
                <a:gd name="T40" fmla="*/ 31 w 63"/>
                <a:gd name="T41" fmla="*/ 0 h 79"/>
                <a:gd name="T42" fmla="*/ 24 w 63"/>
                <a:gd name="T43" fmla="*/ 7 h 79"/>
                <a:gd name="T44" fmla="*/ 24 w 63"/>
                <a:gd name="T45" fmla="*/ 56 h 79"/>
                <a:gd name="T46" fmla="*/ 13 w 63"/>
                <a:gd name="T47" fmla="*/ 48 h 79"/>
                <a:gd name="T48" fmla="*/ 2 w 63"/>
                <a:gd name="T49" fmla="*/ 50 h 79"/>
                <a:gd name="T50" fmla="*/ 0 w 63"/>
                <a:gd name="T51" fmla="*/ 54 h 79"/>
                <a:gd name="T52" fmla="*/ 4 w 63"/>
                <a:gd name="T53" fmla="*/ 60 h 79"/>
                <a:gd name="T54" fmla="*/ 27 w 63"/>
                <a:gd name="T55" fmla="*/ 77 h 79"/>
                <a:gd name="T56" fmla="*/ 27 w 63"/>
                <a:gd name="T57" fmla="*/ 77 h 79"/>
                <a:gd name="T58" fmla="*/ 27 w 63"/>
                <a:gd name="T59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79">
                  <a:moveTo>
                    <a:pt x="27" y="78"/>
                  </a:moveTo>
                  <a:cubicBezTo>
                    <a:pt x="28" y="78"/>
                    <a:pt x="28" y="78"/>
                    <a:pt x="28" y="78"/>
                  </a:cubicBezTo>
                  <a:cubicBezTo>
                    <a:pt x="28" y="78"/>
                    <a:pt x="29" y="78"/>
                    <a:pt x="29" y="78"/>
                  </a:cubicBezTo>
                  <a:cubicBezTo>
                    <a:pt x="29" y="78"/>
                    <a:pt x="29" y="78"/>
                    <a:pt x="30" y="78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2" y="79"/>
                    <a:pt x="32" y="79"/>
                    <a:pt x="33" y="79"/>
                  </a:cubicBezTo>
                  <a:cubicBezTo>
                    <a:pt x="33" y="79"/>
                    <a:pt x="33" y="79"/>
                    <a:pt x="33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4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6" y="78"/>
                    <a:pt x="36" y="77"/>
                    <a:pt x="36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3" y="58"/>
                    <a:pt x="63" y="53"/>
                    <a:pt x="61" y="50"/>
                  </a:cubicBezTo>
                  <a:cubicBezTo>
                    <a:pt x="59" y="46"/>
                    <a:pt x="54" y="45"/>
                    <a:pt x="50" y="48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6" y="0"/>
                    <a:pt x="31" y="0"/>
                  </a:cubicBezTo>
                  <a:cubicBezTo>
                    <a:pt x="27" y="0"/>
                    <a:pt x="24" y="3"/>
                    <a:pt x="24" y="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9" y="45"/>
                    <a:pt x="4" y="46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6"/>
                    <a:pt x="1" y="59"/>
                    <a:pt x="4" y="60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8"/>
                    <a:pt x="27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2" name="矩形 151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  <p:grpSp>
        <p:nvGrpSpPr>
          <p:cNvPr id="153" name="组合 152"/>
          <p:cNvGrpSpPr/>
          <p:nvPr/>
        </p:nvGrpSpPr>
        <p:grpSpPr>
          <a:xfrm>
            <a:off x="3980197" y="3102612"/>
            <a:ext cx="1687232" cy="1671626"/>
            <a:chOff x="1642836" y="3102612"/>
            <a:chExt cx="1687232" cy="1671626"/>
          </a:xfrm>
        </p:grpSpPr>
        <p:grpSp>
          <p:nvGrpSpPr>
            <p:cNvPr id="154" name="组合 153"/>
            <p:cNvGrpSpPr/>
            <p:nvPr/>
          </p:nvGrpSpPr>
          <p:grpSpPr>
            <a:xfrm>
              <a:off x="1642836" y="3102612"/>
              <a:ext cx="1687232" cy="1360128"/>
              <a:chOff x="1824468" y="3198119"/>
              <a:chExt cx="1956466" cy="1577166"/>
            </a:xfrm>
          </p:grpSpPr>
          <p:sp>
            <p:nvSpPr>
              <p:cNvPr id="157" name="文本框 156"/>
              <p:cNvSpPr txBox="1"/>
              <p:nvPr/>
            </p:nvSpPr>
            <p:spPr bwMode="auto">
              <a:xfrm>
                <a:off x="1824468" y="3968491"/>
                <a:ext cx="1956466" cy="806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1200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1200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……</a:t>
                </a:r>
                <a:endParaRPr lang="zh-CN" altLang="en-US" sz="12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8" name="文本框 157"/>
              <p:cNvSpPr txBox="1"/>
              <p:nvPr/>
            </p:nvSpPr>
            <p:spPr bwMode="auto">
              <a:xfrm>
                <a:off x="1841303" y="3198119"/>
                <a:ext cx="1922797" cy="4639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 smtClean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添</a:t>
                </a:r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加标题</a:t>
                </a:r>
              </a:p>
            </p:txBody>
          </p:sp>
        </p:grpSp>
        <p:cxnSp>
          <p:nvCxnSpPr>
            <p:cNvPr id="155" name="直接连接符 154"/>
            <p:cNvCxnSpPr/>
            <p:nvPr/>
          </p:nvCxnSpPr>
          <p:spPr>
            <a:xfrm>
              <a:off x="1659362" y="3608028"/>
              <a:ext cx="1670706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1659362" y="4774238"/>
              <a:ext cx="1670706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组合 158"/>
          <p:cNvGrpSpPr/>
          <p:nvPr/>
        </p:nvGrpSpPr>
        <p:grpSpPr>
          <a:xfrm>
            <a:off x="6305177" y="3102612"/>
            <a:ext cx="1687232" cy="1671626"/>
            <a:chOff x="1642836" y="3102612"/>
            <a:chExt cx="1687232" cy="1671626"/>
          </a:xfrm>
        </p:grpSpPr>
        <p:grpSp>
          <p:nvGrpSpPr>
            <p:cNvPr id="160" name="组合 159"/>
            <p:cNvGrpSpPr/>
            <p:nvPr/>
          </p:nvGrpSpPr>
          <p:grpSpPr>
            <a:xfrm>
              <a:off x="1642836" y="3102612"/>
              <a:ext cx="1687232" cy="1360128"/>
              <a:chOff x="1824468" y="3198119"/>
              <a:chExt cx="1956466" cy="1577166"/>
            </a:xfrm>
          </p:grpSpPr>
          <p:sp>
            <p:nvSpPr>
              <p:cNvPr id="163" name="文本框 162"/>
              <p:cNvSpPr txBox="1"/>
              <p:nvPr/>
            </p:nvSpPr>
            <p:spPr bwMode="auto">
              <a:xfrm>
                <a:off x="1824468" y="3968491"/>
                <a:ext cx="1956466" cy="806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1200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1200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……</a:t>
                </a:r>
                <a:endParaRPr lang="zh-CN" altLang="en-US" sz="12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4" name="文本框 163"/>
              <p:cNvSpPr txBox="1"/>
              <p:nvPr/>
            </p:nvSpPr>
            <p:spPr bwMode="auto">
              <a:xfrm>
                <a:off x="1841303" y="3198119"/>
                <a:ext cx="1922797" cy="4639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 smtClean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添</a:t>
                </a:r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加标题</a:t>
                </a:r>
              </a:p>
            </p:txBody>
          </p:sp>
        </p:grpSp>
        <p:cxnSp>
          <p:nvCxnSpPr>
            <p:cNvPr id="161" name="直接连接符 160"/>
            <p:cNvCxnSpPr/>
            <p:nvPr/>
          </p:nvCxnSpPr>
          <p:spPr>
            <a:xfrm>
              <a:off x="1659362" y="3608028"/>
              <a:ext cx="1670706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>
              <a:off x="1659362" y="4774238"/>
              <a:ext cx="1670706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组合 164"/>
          <p:cNvGrpSpPr/>
          <p:nvPr/>
        </p:nvGrpSpPr>
        <p:grpSpPr>
          <a:xfrm>
            <a:off x="8681672" y="3102612"/>
            <a:ext cx="1687232" cy="1671626"/>
            <a:chOff x="1642836" y="3102612"/>
            <a:chExt cx="1687232" cy="1671626"/>
          </a:xfrm>
        </p:grpSpPr>
        <p:grpSp>
          <p:nvGrpSpPr>
            <p:cNvPr id="166" name="组合 165"/>
            <p:cNvGrpSpPr/>
            <p:nvPr/>
          </p:nvGrpSpPr>
          <p:grpSpPr>
            <a:xfrm>
              <a:off x="1642836" y="3102612"/>
              <a:ext cx="1687232" cy="1360128"/>
              <a:chOff x="1824468" y="3198119"/>
              <a:chExt cx="1956466" cy="1577166"/>
            </a:xfrm>
          </p:grpSpPr>
          <p:sp>
            <p:nvSpPr>
              <p:cNvPr id="169" name="文本框 168"/>
              <p:cNvSpPr txBox="1"/>
              <p:nvPr/>
            </p:nvSpPr>
            <p:spPr bwMode="auto">
              <a:xfrm>
                <a:off x="1824468" y="3968491"/>
                <a:ext cx="1956466" cy="806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1200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1200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……</a:t>
                </a:r>
                <a:endParaRPr lang="zh-CN" altLang="en-US" sz="12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0" name="文本框 169"/>
              <p:cNvSpPr txBox="1"/>
              <p:nvPr/>
            </p:nvSpPr>
            <p:spPr bwMode="auto">
              <a:xfrm>
                <a:off x="1841303" y="3198119"/>
                <a:ext cx="1922797" cy="4639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dirty="0" smtClean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添</a:t>
                </a:r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加标题</a:t>
                </a:r>
              </a:p>
            </p:txBody>
          </p:sp>
        </p:grpSp>
        <p:cxnSp>
          <p:nvCxnSpPr>
            <p:cNvPr id="167" name="直接连接符 166"/>
            <p:cNvCxnSpPr/>
            <p:nvPr/>
          </p:nvCxnSpPr>
          <p:spPr>
            <a:xfrm>
              <a:off x="1659362" y="3608028"/>
              <a:ext cx="1670706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>
              <a:off x="1659362" y="4774238"/>
              <a:ext cx="1670706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769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8633406" cy="3887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B96AB4F-CDA8-4DBD-A72D-30169EDD3C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5840" y="2156132"/>
            <a:ext cx="1994026" cy="3943087"/>
          </a:xfrm>
          <a:prstGeom prst="rect">
            <a:avLst/>
          </a:prstGeom>
        </p:spPr>
      </p:pic>
      <p:pic>
        <p:nvPicPr>
          <p:cNvPr id="30" name="图片 29" descr="徽标&#10;&#10;描述已自动生成">
            <a:extLst>
              <a:ext uri="{FF2B5EF4-FFF2-40B4-BE49-F238E27FC236}">
                <a16:creationId xmlns="" xmlns:a16="http://schemas.microsoft.com/office/drawing/2014/main" id="{917C6ED3-22B9-499F-B26E-86345035627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97" y="437295"/>
            <a:ext cx="1287909" cy="1287909"/>
          </a:xfrm>
          <a:prstGeom prst="rect">
            <a:avLst/>
          </a:prstGeom>
        </p:spPr>
      </p:pic>
      <p:pic>
        <p:nvPicPr>
          <p:cNvPr id="34" name="图片 33" descr="卡通人物&#10;&#10;中度可信度描述已自动生成">
            <a:extLst>
              <a:ext uri="{FF2B5EF4-FFF2-40B4-BE49-F238E27FC236}">
                <a16:creationId xmlns="" xmlns:a16="http://schemas.microsoft.com/office/drawing/2014/main" id="{B68F1911-DFD3-4763-A1DD-7F4ACB23CF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01" y="748098"/>
            <a:ext cx="1038506" cy="5588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4450"/>
            <a:ext cx="12192000" cy="3003550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2723410" y="2438938"/>
            <a:ext cx="6700730" cy="2465803"/>
            <a:chOff x="2723410" y="1727200"/>
            <a:chExt cx="6700730" cy="2465803"/>
          </a:xfrm>
        </p:grpSpPr>
        <p:sp>
          <p:nvSpPr>
            <p:cNvPr id="24" name="文本框 23"/>
            <p:cNvSpPr txBox="1"/>
            <p:nvPr/>
          </p:nvSpPr>
          <p:spPr>
            <a:xfrm>
              <a:off x="3641750" y="1727200"/>
              <a:ext cx="531427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 smtClean="0">
                  <a:solidFill>
                    <a:srgbClr val="B6302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感谢聆听！</a:t>
              </a:r>
              <a:endParaRPr lang="zh-CN" altLang="en-US" sz="8000" dirty="0">
                <a:solidFill>
                  <a:srgbClr val="B6302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2723410" y="3021390"/>
              <a:ext cx="6700730" cy="585267"/>
              <a:chOff x="2723410" y="2948820"/>
              <a:chExt cx="6700730" cy="585267"/>
            </a:xfrm>
          </p:grpSpPr>
          <p:grpSp>
            <p:nvGrpSpPr>
              <p:cNvPr id="48" name="组合 47"/>
              <p:cNvGrpSpPr/>
              <p:nvPr/>
            </p:nvGrpSpPr>
            <p:grpSpPr>
              <a:xfrm flipH="1">
                <a:off x="8694578" y="2948820"/>
                <a:ext cx="729562" cy="583730"/>
                <a:chOff x="2723410" y="2950357"/>
                <a:chExt cx="727764" cy="583730"/>
              </a:xfrm>
            </p:grpSpPr>
            <p:sp>
              <p:nvSpPr>
                <p:cNvPr id="49" name="任意多边形 48"/>
                <p:cNvSpPr/>
                <p:nvPr/>
              </p:nvSpPr>
              <p:spPr>
                <a:xfrm>
                  <a:off x="2723410" y="3155725"/>
                  <a:ext cx="727764" cy="378361"/>
                </a:xfrm>
                <a:custGeom>
                  <a:avLst/>
                  <a:gdLst>
                    <a:gd name="connsiteX0" fmla="*/ 0 w 727764"/>
                    <a:gd name="connsiteY0" fmla="*/ 0 h 378361"/>
                    <a:gd name="connsiteX1" fmla="*/ 727764 w 727764"/>
                    <a:gd name="connsiteY1" fmla="*/ 0 h 378361"/>
                    <a:gd name="connsiteX2" fmla="*/ 727764 w 727764"/>
                    <a:gd name="connsiteY2" fmla="*/ 378361 h 378361"/>
                    <a:gd name="connsiteX3" fmla="*/ 0 w 727764"/>
                    <a:gd name="connsiteY3" fmla="*/ 378361 h 378361"/>
                    <a:gd name="connsiteX4" fmla="*/ 204788 w 727764"/>
                    <a:gd name="connsiteY4" fmla="*/ 189181 h 378361"/>
                    <a:gd name="connsiteX5" fmla="*/ 0 w 727764"/>
                    <a:gd name="connsiteY5" fmla="*/ 0 h 378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7764" h="378361">
                      <a:moveTo>
                        <a:pt x="0" y="0"/>
                      </a:moveTo>
                      <a:lnTo>
                        <a:pt x="727764" y="0"/>
                      </a:lnTo>
                      <a:lnTo>
                        <a:pt x="727764" y="378361"/>
                      </a:lnTo>
                      <a:lnTo>
                        <a:pt x="0" y="378361"/>
                      </a:lnTo>
                      <a:lnTo>
                        <a:pt x="204788" y="189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平行四边形 49"/>
                <p:cNvSpPr/>
                <p:nvPr/>
              </p:nvSpPr>
              <p:spPr>
                <a:xfrm rot="5400000">
                  <a:off x="2983122" y="3066035"/>
                  <a:ext cx="583730" cy="352374"/>
                </a:xfrm>
                <a:prstGeom prst="parallelogram">
                  <a:avLst>
                    <a:gd name="adj" fmla="val 57502"/>
                  </a:avLst>
                </a:prstGeom>
                <a:solidFill>
                  <a:schemeClr val="tx1">
                    <a:lumMod val="95000"/>
                    <a:lumOff val="5000"/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2723410" y="2950357"/>
                <a:ext cx="727764" cy="583730"/>
                <a:chOff x="2723410" y="2950357"/>
                <a:chExt cx="727764" cy="583730"/>
              </a:xfrm>
            </p:grpSpPr>
            <p:sp>
              <p:nvSpPr>
                <p:cNvPr id="42" name="任意多边形 41"/>
                <p:cNvSpPr/>
                <p:nvPr/>
              </p:nvSpPr>
              <p:spPr>
                <a:xfrm>
                  <a:off x="2723410" y="3155725"/>
                  <a:ext cx="727764" cy="378361"/>
                </a:xfrm>
                <a:custGeom>
                  <a:avLst/>
                  <a:gdLst>
                    <a:gd name="connsiteX0" fmla="*/ 0 w 727764"/>
                    <a:gd name="connsiteY0" fmla="*/ 0 h 378361"/>
                    <a:gd name="connsiteX1" fmla="*/ 727764 w 727764"/>
                    <a:gd name="connsiteY1" fmla="*/ 0 h 378361"/>
                    <a:gd name="connsiteX2" fmla="*/ 727764 w 727764"/>
                    <a:gd name="connsiteY2" fmla="*/ 378361 h 378361"/>
                    <a:gd name="connsiteX3" fmla="*/ 0 w 727764"/>
                    <a:gd name="connsiteY3" fmla="*/ 378361 h 378361"/>
                    <a:gd name="connsiteX4" fmla="*/ 204788 w 727764"/>
                    <a:gd name="connsiteY4" fmla="*/ 189181 h 378361"/>
                    <a:gd name="connsiteX5" fmla="*/ 0 w 727764"/>
                    <a:gd name="connsiteY5" fmla="*/ 0 h 378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7764" h="378361">
                      <a:moveTo>
                        <a:pt x="0" y="0"/>
                      </a:moveTo>
                      <a:lnTo>
                        <a:pt x="727764" y="0"/>
                      </a:lnTo>
                      <a:lnTo>
                        <a:pt x="727764" y="378361"/>
                      </a:lnTo>
                      <a:lnTo>
                        <a:pt x="0" y="378361"/>
                      </a:lnTo>
                      <a:lnTo>
                        <a:pt x="204788" y="189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平行四边形 37"/>
                <p:cNvSpPr/>
                <p:nvPr/>
              </p:nvSpPr>
              <p:spPr>
                <a:xfrm rot="5400000">
                  <a:off x="2983122" y="3066035"/>
                  <a:ext cx="583730" cy="352374"/>
                </a:xfrm>
                <a:prstGeom prst="parallelogram">
                  <a:avLst>
                    <a:gd name="adj" fmla="val 57502"/>
                  </a:avLst>
                </a:prstGeom>
                <a:solidFill>
                  <a:schemeClr val="tx1">
                    <a:lumMod val="95000"/>
                    <a:lumOff val="5000"/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圆角矩形 34"/>
              <p:cNvSpPr/>
              <p:nvPr/>
            </p:nvSpPr>
            <p:spPr>
              <a:xfrm>
                <a:off x="3098800" y="2950357"/>
                <a:ext cx="5949950" cy="378361"/>
              </a:xfrm>
              <a:prstGeom prst="roundRect">
                <a:avLst>
                  <a:gd name="adj" fmla="val 0"/>
                </a:avLst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3820040" y="2959386"/>
                <a:ext cx="4551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dirty="0" smtClean="0">
                    <a:solidFill>
                      <a:schemeClr val="bg1"/>
                    </a:solidFill>
                  </a:rPr>
                  <a:t>党建工作汇报</a:t>
                </a:r>
                <a:r>
                  <a:rPr lang="en-US" altLang="zh-CN" dirty="0" smtClean="0">
                    <a:solidFill>
                      <a:schemeClr val="bg1"/>
                    </a:solidFill>
                  </a:rPr>
                  <a:t>PPT</a:t>
                </a:r>
                <a:r>
                  <a:rPr lang="zh-CN" altLang="en-US" dirty="0" smtClean="0">
                    <a:solidFill>
                      <a:schemeClr val="bg1"/>
                    </a:solidFill>
                  </a:rPr>
                  <a:t>模板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5001788" y="3854449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/>
                <a:t>汇报人：</a:t>
              </a:r>
              <a:r>
                <a:rPr lang="zh-CN" altLang="en-US" sz="1600" dirty="0"/>
                <a:t>优</a:t>
              </a:r>
              <a:r>
                <a:rPr lang="zh-CN" altLang="en-US" sz="1600" dirty="0" smtClean="0"/>
                <a:t>品</a:t>
              </a:r>
              <a:r>
                <a:rPr lang="en-US" altLang="zh-CN" sz="1600" dirty="0" smtClean="0"/>
                <a:t>PPT</a:t>
              </a:r>
              <a:endParaRPr lang="zh-CN" altLang="en-US" sz="16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03070" y="951019"/>
            <a:ext cx="6531331" cy="1487919"/>
            <a:chOff x="3039638" y="951019"/>
            <a:chExt cx="6531331" cy="148791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9639" y="951019"/>
              <a:ext cx="6531330" cy="1487919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3039638" y="1886394"/>
              <a:ext cx="0" cy="552544"/>
            </a:xfrm>
            <a:prstGeom prst="line">
              <a:avLst/>
            </a:prstGeom>
            <a:ln>
              <a:gradFill>
                <a:gsLst>
                  <a:gs pos="0">
                    <a:srgbClr val="C00000">
                      <a:alpha val="30000"/>
                    </a:srgbClr>
                  </a:gs>
                  <a:gs pos="88000">
                    <a:srgbClr val="C00000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132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4450"/>
            <a:ext cx="12192000" cy="30035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8633406" cy="3887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B96AB4F-CDA8-4DBD-A72D-30169EDD3C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5840" y="2156132"/>
            <a:ext cx="1994026" cy="3943087"/>
          </a:xfrm>
          <a:prstGeom prst="rect">
            <a:avLst/>
          </a:prstGeom>
        </p:spPr>
      </p:pic>
      <p:pic>
        <p:nvPicPr>
          <p:cNvPr id="34" name="图片 33" descr="卡通人物&#10;&#10;中度可信度描述已自动生成">
            <a:extLst>
              <a:ext uri="{FF2B5EF4-FFF2-40B4-BE49-F238E27FC236}">
                <a16:creationId xmlns="" xmlns:a16="http://schemas.microsoft.com/office/drawing/2014/main" id="{B68F1911-DFD3-4763-A1DD-7F4ACB23CF6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01" y="748098"/>
            <a:ext cx="1038506" cy="55887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826953" y="803536"/>
            <a:ext cx="2567814" cy="1200329"/>
            <a:chOff x="4843644" y="1306973"/>
            <a:chExt cx="2567814" cy="1200329"/>
          </a:xfrm>
        </p:grpSpPr>
        <p:sp>
          <p:nvSpPr>
            <p:cNvPr id="24" name="文本框 23"/>
            <p:cNvSpPr txBox="1"/>
            <p:nvPr/>
          </p:nvSpPr>
          <p:spPr>
            <a:xfrm>
              <a:off x="5533967" y="1306973"/>
              <a:ext cx="13067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solidFill>
                    <a:srgbClr val="B6302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01</a:t>
              </a:r>
              <a:endParaRPr lang="zh-CN" altLang="en-US" sz="7200" dirty="0">
                <a:solidFill>
                  <a:srgbClr val="B6302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5" name="iconfont-1187-868487">
              <a:extLst>
                <a:ext uri="{FF2B5EF4-FFF2-40B4-BE49-F238E27FC236}">
                  <a16:creationId xmlns="" xmlns:p14="http://schemas.microsoft.com/office/powerpoint/2010/main"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4843644" y="1743342"/>
              <a:ext cx="433068" cy="38507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confont-1187-868487">
              <a:extLst>
                <a:ext uri="{FF2B5EF4-FFF2-40B4-BE49-F238E27FC236}">
                  <a16:creationId xmlns="" xmlns:p14="http://schemas.microsoft.com/office/powerpoint/2010/main"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6978390" y="1743342"/>
              <a:ext cx="433068" cy="38507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109927" y="3086586"/>
            <a:ext cx="7819164" cy="668144"/>
            <a:chOff x="2547010" y="1757738"/>
            <a:chExt cx="7819164" cy="668144"/>
          </a:xfrm>
        </p:grpSpPr>
        <p:sp>
          <p:nvSpPr>
            <p:cNvPr id="45" name="平行四边形 44"/>
            <p:cNvSpPr/>
            <p:nvPr/>
          </p:nvSpPr>
          <p:spPr>
            <a:xfrm>
              <a:off x="2547010" y="1757738"/>
              <a:ext cx="7819164" cy="668144"/>
            </a:xfrm>
            <a:prstGeom prst="parallelogram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262717" y="1895837"/>
              <a:ext cx="43877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</a:rPr>
                <a:t>单击此处添加标题文本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3062860" y="3871848"/>
            <a:ext cx="6096000" cy="798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/>
              <a:t>根据自己的需要添加适当的文字，此处添加详细文本描述，建议与标题相关尽量简洁... ...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2928521" y="1606831"/>
            <a:ext cx="6531331" cy="1487919"/>
            <a:chOff x="3039638" y="951019"/>
            <a:chExt cx="6531331" cy="1487919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9639" y="951019"/>
              <a:ext cx="6531330" cy="1487919"/>
            </a:xfrm>
            <a:prstGeom prst="rect">
              <a:avLst/>
            </a:prstGeom>
          </p:spPr>
        </p:pic>
        <p:cxnSp>
          <p:nvCxnSpPr>
            <p:cNvPr id="52" name="直接连接符 51"/>
            <p:cNvCxnSpPr/>
            <p:nvPr/>
          </p:nvCxnSpPr>
          <p:spPr>
            <a:xfrm>
              <a:off x="3039638" y="1886394"/>
              <a:ext cx="0" cy="552544"/>
            </a:xfrm>
            <a:prstGeom prst="line">
              <a:avLst/>
            </a:prstGeom>
            <a:ln>
              <a:gradFill>
                <a:gsLst>
                  <a:gs pos="0">
                    <a:srgbClr val="C00000">
                      <a:alpha val="30000"/>
                    </a:srgbClr>
                  </a:gs>
                  <a:gs pos="88000">
                    <a:srgbClr val="C00000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26337" y="3005750"/>
            <a:ext cx="15300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EFD"/>
                </a:solidFill>
              </a:rPr>
              <a:t>https://www.ypppt.com/</a:t>
            </a:r>
            <a:endParaRPr lang="zh-CN" altLang="en-US" sz="700" dirty="0">
              <a:solidFill>
                <a:srgbClr val="FFFEF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13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31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3"/>
          <p:cNvGrpSpPr>
            <a:grpSpLocks/>
          </p:cNvGrpSpPr>
          <p:nvPr/>
        </p:nvGrpSpPr>
        <p:grpSpPr bwMode="auto">
          <a:xfrm>
            <a:off x="1363003" y="2159463"/>
            <a:ext cx="3678238" cy="438150"/>
            <a:chOff x="0" y="0"/>
            <a:chExt cx="3240360" cy="328796"/>
          </a:xfrm>
          <a:solidFill>
            <a:srgbClr val="B6302E"/>
          </a:solidFill>
        </p:grpSpPr>
        <p:sp>
          <p:nvSpPr>
            <p:cNvPr id="10" name="矩形 14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539551" cy="323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    </a:t>
              </a:r>
              <a:r>
                <a:rPr lang="zh-CN" altLang="en-US" sz="22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2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" name="矩形 17"/>
          <p:cNvSpPr>
            <a:spLocks noChangeArrowheads="1"/>
          </p:cNvSpPr>
          <p:nvPr/>
        </p:nvSpPr>
        <p:spPr bwMode="auto">
          <a:xfrm>
            <a:off x="1318553" y="2667463"/>
            <a:ext cx="3878263" cy="57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8"/>
          <p:cNvGrpSpPr>
            <a:grpSpLocks/>
          </p:cNvGrpSpPr>
          <p:nvPr/>
        </p:nvGrpSpPr>
        <p:grpSpPr bwMode="auto">
          <a:xfrm>
            <a:off x="1363003" y="3823163"/>
            <a:ext cx="3678238" cy="438150"/>
            <a:chOff x="0" y="0"/>
            <a:chExt cx="3240360" cy="3287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矩形 19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539551" cy="323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2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    </a:t>
              </a:r>
              <a:r>
                <a:rPr lang="zh-CN" altLang="en-US" sz="22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</a:t>
              </a:r>
              <a:r>
                <a:rPr lang="zh-CN" altLang="en-US" sz="2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</p:grpSp>
      <p:sp>
        <p:nvSpPr>
          <p:cNvPr id="16" name="矩形 21"/>
          <p:cNvSpPr>
            <a:spLocks noChangeArrowheads="1"/>
          </p:cNvSpPr>
          <p:nvPr/>
        </p:nvSpPr>
        <p:spPr bwMode="auto">
          <a:xfrm>
            <a:off x="1318553" y="4331163"/>
            <a:ext cx="38782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  <p:pic>
        <p:nvPicPr>
          <p:cNvPr id="23" name="图片 22" descr="卡通人物&#10;&#10;中度可信度描述已自动生成">
            <a:extLst>
              <a:ext uri="{FF2B5EF4-FFF2-40B4-BE49-F238E27FC236}">
                <a16:creationId xmlns:a16="http://schemas.microsoft.com/office/drawing/2014/main" xmlns="" id="{C4E6EC80-DEEF-4587-8D22-A0305D994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402" y="1125894"/>
            <a:ext cx="6910598" cy="39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6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3"/>
          <p:cNvSpPr/>
          <p:nvPr/>
        </p:nvSpPr>
        <p:spPr>
          <a:xfrm>
            <a:off x="4118777" y="2178680"/>
            <a:ext cx="2610246" cy="216351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961654" y="1"/>
                </a:moveTo>
                <a:cubicBezTo>
                  <a:pt x="1241767" y="-484"/>
                  <a:pt x="1493101" y="118983"/>
                  <a:pt x="1668542" y="309758"/>
                </a:cubicBezTo>
                <a:lnTo>
                  <a:pt x="2316425" y="957641"/>
                </a:lnTo>
                <a:lnTo>
                  <a:pt x="1666038" y="1608027"/>
                </a:lnTo>
                <a:cubicBezTo>
                  <a:pt x="1490444" y="1799411"/>
                  <a:pt x="1238185" y="1919750"/>
                  <a:pt x="958327" y="1919980"/>
                </a:cubicBezTo>
                <a:cubicBezTo>
                  <a:pt x="428203" y="1920898"/>
                  <a:pt x="-918" y="1491778"/>
                  <a:pt x="1" y="961654"/>
                </a:cubicBezTo>
                <a:cubicBezTo>
                  <a:pt x="919" y="431529"/>
                  <a:pt x="431529" y="920"/>
                  <a:pt x="961654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5"/>
          <p:cNvSpPr/>
          <p:nvPr/>
        </p:nvSpPr>
        <p:spPr>
          <a:xfrm>
            <a:off x="6123702" y="3213590"/>
            <a:ext cx="1994446" cy="165310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1358098" y="1"/>
                </a:moveTo>
                <a:cubicBezTo>
                  <a:pt x="1888222" y="-917"/>
                  <a:pt x="2317343" y="428203"/>
                  <a:pt x="2316424" y="958327"/>
                </a:cubicBezTo>
                <a:cubicBezTo>
                  <a:pt x="2315506" y="1488452"/>
                  <a:pt x="1884896" y="1919061"/>
                  <a:pt x="1354771" y="1919980"/>
                </a:cubicBezTo>
                <a:cubicBezTo>
                  <a:pt x="1074658" y="1920465"/>
                  <a:pt x="823324" y="1800998"/>
                  <a:pt x="647883" y="1610223"/>
                </a:cubicBezTo>
                <a:lnTo>
                  <a:pt x="0" y="962340"/>
                </a:lnTo>
                <a:lnTo>
                  <a:pt x="650387" y="311954"/>
                </a:lnTo>
                <a:cubicBezTo>
                  <a:pt x="825981" y="120570"/>
                  <a:pt x="1078240" y="231"/>
                  <a:pt x="1358098" y="1"/>
                </a:cubicBezTo>
                <a:close/>
              </a:path>
            </a:pathLst>
          </a:custGeom>
          <a:solidFill>
            <a:srgbClr val="B63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716299" y="2753276"/>
            <a:ext cx="325751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... </a:t>
            </a:r>
            <a:r>
              <a:rPr lang="en-US" altLang="zh-CN" sz="1200" dirty="0" smtClean="0">
                <a:latin typeface="+mn-lt"/>
                <a:ea typeface="+mn-ea"/>
                <a:cs typeface="+mn-ea"/>
                <a:sym typeface="+mn-lt"/>
              </a:rPr>
              <a:t>...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8370144" y="3620946"/>
            <a:ext cx="2364912" cy="806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... ...</a:t>
            </a:r>
          </a:p>
        </p:txBody>
      </p:sp>
      <p:sp>
        <p:nvSpPr>
          <p:cNvPr id="13" name="TextBox 18"/>
          <p:cNvSpPr txBox="1"/>
          <p:nvPr/>
        </p:nvSpPr>
        <p:spPr>
          <a:xfrm>
            <a:off x="4888983" y="2630165"/>
            <a:ext cx="69762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4481712" y="3194402"/>
            <a:ext cx="164199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en-US" altLang="zh-CN" sz="10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6967873" y="3491850"/>
            <a:ext cx="59503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6725328" y="3902618"/>
            <a:ext cx="121276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17" name="椭圆 16"/>
          <p:cNvSpPr/>
          <p:nvPr/>
        </p:nvSpPr>
        <p:spPr>
          <a:xfrm>
            <a:off x="4203114" y="2259886"/>
            <a:ext cx="576064" cy="576064"/>
          </a:xfrm>
          <a:prstGeom prst="ellipse">
            <a:avLst/>
          </a:prstGeom>
          <a:solidFill>
            <a:srgbClr val="B630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zh-CN" sz="1200" dirty="0" smtClean="0">
                <a:cs typeface="+mn-ea"/>
                <a:sym typeface="+mn-lt"/>
              </a:rPr>
              <a:t>100%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684725" y="3246730"/>
            <a:ext cx="465334" cy="46533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zh-CN" sz="1000" dirty="0" smtClean="0">
                <a:cs typeface="+mn-ea"/>
                <a:sym typeface="+mn-lt"/>
              </a:rPr>
              <a:t>50%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</p:spTree>
    <p:extLst>
      <p:ext uri="{BB962C8B-B14F-4D97-AF65-F5344CB8AC3E}">
        <p14:creationId xmlns:p14="http://schemas.microsoft.com/office/powerpoint/2010/main" val="79509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986272" y="1064451"/>
            <a:ext cx="4883150" cy="233362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09472" y="1064451"/>
            <a:ext cx="4876800" cy="2336800"/>
          </a:xfrm>
          <a:prstGeom prst="rect">
            <a:avLst/>
          </a:prstGeom>
          <a:solidFill>
            <a:srgbClr val="B6302E"/>
          </a:solidFill>
          <a:ln>
            <a:noFill/>
          </a:ln>
          <a:extLst/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3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1569847" y="3577463"/>
            <a:ext cx="955675" cy="960438"/>
          </a:xfrm>
          <a:prstGeom prst="ellipse">
            <a:avLst/>
          </a:prstGeom>
          <a:solidFill>
            <a:srgbClr val="B6302E"/>
          </a:solidFill>
          <a:ln>
            <a:noFill/>
          </a:ln>
          <a:extLst/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3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209860" y="3577463"/>
            <a:ext cx="957262" cy="9604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3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849872" y="3577463"/>
            <a:ext cx="955675" cy="960438"/>
          </a:xfrm>
          <a:prstGeom prst="ellipse">
            <a:avLst/>
          </a:prstGeom>
          <a:solidFill>
            <a:srgbClr val="B6302E"/>
          </a:solidFill>
          <a:ln>
            <a:noFill/>
          </a:ln>
          <a:extLst/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3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9488297" y="3577463"/>
            <a:ext cx="954088" cy="9604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3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1793685" y="3785426"/>
            <a:ext cx="534987" cy="539750"/>
            <a:chOff x="0" y="0"/>
            <a:chExt cx="401822" cy="404317"/>
          </a:xfrm>
        </p:grpSpPr>
        <p:sp>
          <p:nvSpPr>
            <p:cNvPr id="16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199251 w 121"/>
                <a:gd name="T1" fmla="*/ 0 h 121"/>
                <a:gd name="T2" fmla="*/ 0 w 121"/>
                <a:gd name="T3" fmla="*/ 203829 h 121"/>
                <a:gd name="T4" fmla="*/ 199251 w 121"/>
                <a:gd name="T5" fmla="*/ 404317 h 121"/>
                <a:gd name="T6" fmla="*/ 401822 w 121"/>
                <a:gd name="T7" fmla="*/ 203829 h 121"/>
                <a:gd name="T8" fmla="*/ 199251 w 121"/>
                <a:gd name="T9" fmla="*/ 0 h 121"/>
                <a:gd name="T10" fmla="*/ 199251 w 121"/>
                <a:gd name="T11" fmla="*/ 370902 h 121"/>
                <a:gd name="T12" fmla="*/ 33208 w 121"/>
                <a:gd name="T13" fmla="*/ 203829 h 121"/>
                <a:gd name="T14" fmla="*/ 199251 w 121"/>
                <a:gd name="T15" fmla="*/ 33415 h 121"/>
                <a:gd name="T16" fmla="*/ 368614 w 121"/>
                <a:gd name="T17" fmla="*/ 203829 h 121"/>
                <a:gd name="T18" fmla="*/ 199251 w 121"/>
                <a:gd name="T19" fmla="*/ 370902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139764 w 42"/>
                <a:gd name="T1" fmla="*/ 199662 h 60"/>
                <a:gd name="T2" fmla="*/ 139764 w 42"/>
                <a:gd name="T3" fmla="*/ 0 h 60"/>
                <a:gd name="T4" fmla="*/ 0 w 42"/>
                <a:gd name="T5" fmla="*/ 139763 h 60"/>
                <a:gd name="T6" fmla="*/ 139764 w 42"/>
                <a:gd name="T7" fmla="*/ 199662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4473385" y="3844163"/>
            <a:ext cx="519112" cy="452438"/>
            <a:chOff x="0" y="0"/>
            <a:chExt cx="389342" cy="339426"/>
          </a:xfrm>
        </p:grpSpPr>
        <p:sp>
          <p:nvSpPr>
            <p:cNvPr id="19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Group 35"/>
          <p:cNvGrpSpPr>
            <a:grpSpLocks/>
          </p:cNvGrpSpPr>
          <p:nvPr/>
        </p:nvGrpSpPr>
        <p:grpSpPr bwMode="auto">
          <a:xfrm>
            <a:off x="9712135" y="3798126"/>
            <a:ext cx="506412" cy="501650"/>
            <a:chOff x="0" y="0"/>
            <a:chExt cx="379359" cy="376864"/>
          </a:xfrm>
        </p:grpSpPr>
        <p:sp>
          <p:nvSpPr>
            <p:cNvPr id="31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189680 w 114"/>
                <a:gd name="T1" fmla="*/ 0 h 114"/>
                <a:gd name="T2" fmla="*/ 0 w 114"/>
                <a:gd name="T3" fmla="*/ 188432 h 114"/>
                <a:gd name="T4" fmla="*/ 189680 w 114"/>
                <a:gd name="T5" fmla="*/ 376864 h 114"/>
                <a:gd name="T6" fmla="*/ 379359 w 114"/>
                <a:gd name="T7" fmla="*/ 188432 h 114"/>
                <a:gd name="T8" fmla="*/ 189680 w 114"/>
                <a:gd name="T9" fmla="*/ 0 h 114"/>
                <a:gd name="T10" fmla="*/ 189680 w 114"/>
                <a:gd name="T11" fmla="*/ 357029 h 114"/>
                <a:gd name="T12" fmla="*/ 19966 w 114"/>
                <a:gd name="T13" fmla="*/ 188432 h 114"/>
                <a:gd name="T14" fmla="*/ 189680 w 114"/>
                <a:gd name="T15" fmla="*/ 19835 h 114"/>
                <a:gd name="T16" fmla="*/ 359393 w 114"/>
                <a:gd name="T17" fmla="*/ 188432 h 114"/>
                <a:gd name="T18" fmla="*/ 189680 w 114"/>
                <a:gd name="T19" fmla="*/ 357029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62595 w 25"/>
                <a:gd name="T1" fmla="*/ 74674 h 25"/>
                <a:gd name="T2" fmla="*/ 72479 w 25"/>
                <a:gd name="T3" fmla="*/ 84857 h 25"/>
                <a:gd name="T4" fmla="*/ 82362 w 25"/>
                <a:gd name="T5" fmla="*/ 74674 h 25"/>
                <a:gd name="T6" fmla="*/ 72479 w 25"/>
                <a:gd name="T7" fmla="*/ 64491 h 25"/>
                <a:gd name="T8" fmla="*/ 69184 w 25"/>
                <a:gd name="T9" fmla="*/ 64491 h 25"/>
                <a:gd name="T10" fmla="*/ 0 w 25"/>
                <a:gd name="T11" fmla="*/ 0 h 25"/>
                <a:gd name="T12" fmla="*/ 62595 w 25"/>
                <a:gd name="T13" fmla="*/ 74674 h 25"/>
                <a:gd name="T14" fmla="*/ 62595 w 25"/>
                <a:gd name="T15" fmla="*/ 74674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14975 h 8"/>
                <a:gd name="T2" fmla="*/ 7488 w 9"/>
                <a:gd name="T3" fmla="*/ 19966 h 8"/>
                <a:gd name="T4" fmla="*/ 22463 w 9"/>
                <a:gd name="T5" fmla="*/ 2496 h 8"/>
                <a:gd name="T6" fmla="*/ 17471 w 9"/>
                <a:gd name="T7" fmla="*/ 0 h 8"/>
                <a:gd name="T8" fmla="*/ 0 w 9"/>
                <a:gd name="T9" fmla="*/ 1497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22462 w 11"/>
                <a:gd name="T1" fmla="*/ 0 h 6"/>
                <a:gd name="T2" fmla="*/ 0 w 11"/>
                <a:gd name="T3" fmla="*/ 7488 h 6"/>
                <a:gd name="T4" fmla="*/ 2496 w 11"/>
                <a:gd name="T5" fmla="*/ 14975 h 6"/>
                <a:gd name="T6" fmla="*/ 27454 w 11"/>
                <a:gd name="T7" fmla="*/ 7488 h 6"/>
                <a:gd name="T8" fmla="*/ 22462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7488 h 9"/>
                <a:gd name="T2" fmla="*/ 17470 w 8"/>
                <a:gd name="T3" fmla="*/ 22463 h 9"/>
                <a:gd name="T4" fmla="*/ 19966 w 8"/>
                <a:gd name="T5" fmla="*/ 17471 h 9"/>
                <a:gd name="T6" fmla="*/ 4992 w 8"/>
                <a:gd name="T7" fmla="*/ 0 h 9"/>
                <a:gd name="T8" fmla="*/ 0 w 8"/>
                <a:gd name="T9" fmla="*/ 748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27454 w 11"/>
                <a:gd name="T1" fmla="*/ 7488 h 5"/>
                <a:gd name="T2" fmla="*/ 4992 w 11"/>
                <a:gd name="T3" fmla="*/ 0 h 5"/>
                <a:gd name="T4" fmla="*/ 0 w 11"/>
                <a:gd name="T5" fmla="*/ 7488 h 5"/>
                <a:gd name="T6" fmla="*/ 24958 w 11"/>
                <a:gd name="T7" fmla="*/ 12480 h 5"/>
                <a:gd name="T8" fmla="*/ 27454 w 11"/>
                <a:gd name="T9" fmla="*/ 748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17471 w 7"/>
                <a:gd name="T1" fmla="*/ 19967 h 9"/>
                <a:gd name="T2" fmla="*/ 7488 w 7"/>
                <a:gd name="T3" fmla="*/ 0 h 9"/>
                <a:gd name="T4" fmla="*/ 0 w 7"/>
                <a:gd name="T5" fmla="*/ 4992 h 9"/>
                <a:gd name="T6" fmla="*/ 9983 w 7"/>
                <a:gd name="T7" fmla="*/ 22463 h 9"/>
                <a:gd name="T8" fmla="*/ 17471 w 7"/>
                <a:gd name="T9" fmla="*/ 1996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22462 h 11"/>
                <a:gd name="T2" fmla="*/ 4992 w 5"/>
                <a:gd name="T3" fmla="*/ 27454 h 11"/>
                <a:gd name="T4" fmla="*/ 12480 w 5"/>
                <a:gd name="T5" fmla="*/ 4992 h 11"/>
                <a:gd name="T6" fmla="*/ 4992 w 5"/>
                <a:gd name="T7" fmla="*/ 0 h 11"/>
                <a:gd name="T8" fmla="*/ 0 w 5"/>
                <a:gd name="T9" fmla="*/ 2246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2496 h 8"/>
                <a:gd name="T2" fmla="*/ 19967 w 9"/>
                <a:gd name="T3" fmla="*/ 19966 h 8"/>
                <a:gd name="T4" fmla="*/ 22463 w 9"/>
                <a:gd name="T5" fmla="*/ 14975 h 8"/>
                <a:gd name="T6" fmla="*/ 7488 w 9"/>
                <a:gd name="T7" fmla="*/ 0 h 8"/>
                <a:gd name="T8" fmla="*/ 0 w 9"/>
                <a:gd name="T9" fmla="*/ 249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7488 h 6"/>
                <a:gd name="T2" fmla="*/ 22462 w 10"/>
                <a:gd name="T3" fmla="*/ 14975 h 6"/>
                <a:gd name="T4" fmla="*/ 24958 w 10"/>
                <a:gd name="T5" fmla="*/ 7488 h 6"/>
                <a:gd name="T6" fmla="*/ 2496 w 10"/>
                <a:gd name="T7" fmla="*/ 0 h 6"/>
                <a:gd name="T8" fmla="*/ 0 w 10"/>
                <a:gd name="T9" fmla="*/ 748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22463 w 9"/>
                <a:gd name="T1" fmla="*/ 7488 h 9"/>
                <a:gd name="T2" fmla="*/ 19967 w 9"/>
                <a:gd name="T3" fmla="*/ 0 h 9"/>
                <a:gd name="T4" fmla="*/ 0 w 9"/>
                <a:gd name="T5" fmla="*/ 17471 h 9"/>
                <a:gd name="T6" fmla="*/ 4992 w 9"/>
                <a:gd name="T7" fmla="*/ 22463 h 9"/>
                <a:gd name="T8" fmla="*/ 22463 w 9"/>
                <a:gd name="T9" fmla="*/ 748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24958 w 11"/>
                <a:gd name="T1" fmla="*/ 0 h 5"/>
                <a:gd name="T2" fmla="*/ 0 w 11"/>
                <a:gd name="T3" fmla="*/ 7488 h 5"/>
                <a:gd name="T4" fmla="*/ 4992 w 11"/>
                <a:gd name="T5" fmla="*/ 12480 h 5"/>
                <a:gd name="T6" fmla="*/ 27454 w 11"/>
                <a:gd name="T7" fmla="*/ 7488 h 5"/>
                <a:gd name="T8" fmla="*/ 24958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Group 54"/>
          <p:cNvGrpSpPr>
            <a:grpSpLocks/>
          </p:cNvGrpSpPr>
          <p:nvPr/>
        </p:nvGrpSpPr>
        <p:grpSpPr bwMode="auto">
          <a:xfrm>
            <a:off x="7132447" y="3845751"/>
            <a:ext cx="400050" cy="519112"/>
            <a:chOff x="0" y="0"/>
            <a:chExt cx="299494" cy="389342"/>
          </a:xfrm>
        </p:grpSpPr>
        <p:sp>
          <p:nvSpPr>
            <p:cNvPr id="50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149747 w 90"/>
                <a:gd name="T1" fmla="*/ 277032 h 83"/>
                <a:gd name="T2" fmla="*/ 299494 w 90"/>
                <a:gd name="T3" fmla="*/ 0 h 83"/>
                <a:gd name="T4" fmla="*/ 0 w 90"/>
                <a:gd name="T5" fmla="*/ 0 h 83"/>
                <a:gd name="T6" fmla="*/ 149747 w 90"/>
                <a:gd name="T7" fmla="*/ 27703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279528 w 90"/>
                <a:gd name="T1" fmla="*/ 0 h 29"/>
                <a:gd name="T2" fmla="*/ 226284 w 90"/>
                <a:gd name="T3" fmla="*/ 52326 h 29"/>
                <a:gd name="T4" fmla="*/ 173041 w 90"/>
                <a:gd name="T5" fmla="*/ 0 h 29"/>
                <a:gd name="T6" fmla="*/ 129781 w 90"/>
                <a:gd name="T7" fmla="*/ 0 h 29"/>
                <a:gd name="T8" fmla="*/ 76537 w 90"/>
                <a:gd name="T9" fmla="*/ 52326 h 29"/>
                <a:gd name="T10" fmla="*/ 23294 w 90"/>
                <a:gd name="T11" fmla="*/ 0 h 29"/>
                <a:gd name="T12" fmla="*/ 0 w 90"/>
                <a:gd name="T13" fmla="*/ 0 h 29"/>
                <a:gd name="T14" fmla="*/ 0 w 90"/>
                <a:gd name="T15" fmla="*/ 94840 h 29"/>
                <a:gd name="T16" fmla="*/ 299494 w 90"/>
                <a:gd name="T17" fmla="*/ 94840 h 29"/>
                <a:gd name="T18" fmla="*/ 299494 w 90"/>
                <a:gd name="T19" fmla="*/ 0 h 29"/>
                <a:gd name="T20" fmla="*/ 279528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2" name="矩形 104"/>
          <p:cNvSpPr>
            <a:spLocks noChangeArrowheads="1"/>
          </p:cNvSpPr>
          <p:nvPr/>
        </p:nvSpPr>
        <p:spPr bwMode="auto">
          <a:xfrm>
            <a:off x="3802744" y="1447038"/>
            <a:ext cx="1848566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添加标题文本</a:t>
            </a:r>
            <a:endParaRPr lang="en-US" altLang="zh-CN" sz="2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1455547" y="1899476"/>
            <a:ext cx="4195763" cy="59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矩形 106"/>
          <p:cNvSpPr>
            <a:spLocks noChangeArrowheads="1"/>
          </p:cNvSpPr>
          <p:nvPr/>
        </p:nvSpPr>
        <p:spPr bwMode="auto">
          <a:xfrm>
            <a:off x="1271397" y="4652201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b="1" dirty="0">
                <a:solidFill>
                  <a:srgbClr val="B6302E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rgbClr val="B6302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974298" y="5095885"/>
            <a:ext cx="2278421" cy="74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矩形 108"/>
          <p:cNvSpPr>
            <a:spLocks noChangeArrowheads="1"/>
          </p:cNvSpPr>
          <p:nvPr/>
        </p:nvSpPr>
        <p:spPr bwMode="auto">
          <a:xfrm>
            <a:off x="3910860" y="4652201"/>
            <a:ext cx="1550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3614311" y="5095885"/>
            <a:ext cx="2278421" cy="74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矩形 110"/>
          <p:cNvSpPr>
            <a:spLocks noChangeArrowheads="1"/>
          </p:cNvSpPr>
          <p:nvPr/>
        </p:nvSpPr>
        <p:spPr bwMode="auto">
          <a:xfrm>
            <a:off x="9189297" y="4652201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8892748" y="5095885"/>
            <a:ext cx="2278421" cy="74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矩形 112"/>
          <p:cNvSpPr>
            <a:spLocks noChangeArrowheads="1"/>
          </p:cNvSpPr>
          <p:nvPr/>
        </p:nvSpPr>
        <p:spPr bwMode="auto">
          <a:xfrm>
            <a:off x="6550872" y="4652201"/>
            <a:ext cx="1550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b="1">
                <a:solidFill>
                  <a:srgbClr val="B6302E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200" b="1">
              <a:solidFill>
                <a:srgbClr val="B6302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6252736" y="5095885"/>
            <a:ext cx="2278421" cy="74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1455547" y="2533148"/>
            <a:ext cx="4195763" cy="59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35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22"/>
          <p:cNvSpPr>
            <a:spLocks noChangeArrowheads="1"/>
          </p:cNvSpPr>
          <p:nvPr/>
        </p:nvSpPr>
        <p:spPr bwMode="auto">
          <a:xfrm>
            <a:off x="5745925" y="1672680"/>
            <a:ext cx="3424237" cy="4730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lIns="68580" tIns="34291" rIns="68580" bIns="34291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32"/>
          <p:cNvSpPr>
            <a:spLocks noChangeArrowheads="1"/>
          </p:cNvSpPr>
          <p:nvPr/>
        </p:nvSpPr>
        <p:spPr bwMode="auto">
          <a:xfrm>
            <a:off x="5799900" y="1755230"/>
            <a:ext cx="30241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14" name="矩形 24"/>
          <p:cNvSpPr>
            <a:spLocks noChangeArrowheads="1"/>
          </p:cNvSpPr>
          <p:nvPr/>
        </p:nvSpPr>
        <p:spPr bwMode="auto">
          <a:xfrm>
            <a:off x="5745925" y="2220368"/>
            <a:ext cx="3763962" cy="473075"/>
          </a:xfrm>
          <a:prstGeom prst="rect">
            <a:avLst/>
          </a:prstGeom>
          <a:solidFill>
            <a:srgbClr val="B6302E"/>
          </a:solidFill>
          <a:ln>
            <a:noFill/>
          </a:ln>
          <a:extLst/>
        </p:spPr>
        <p:txBody>
          <a:bodyPr lIns="68580" tIns="34291" rIns="68580" bIns="34291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34"/>
          <p:cNvSpPr>
            <a:spLocks noChangeArrowheads="1"/>
          </p:cNvSpPr>
          <p:nvPr/>
        </p:nvSpPr>
        <p:spPr bwMode="auto">
          <a:xfrm>
            <a:off x="5799900" y="2304505"/>
            <a:ext cx="31670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16" name="矩形 26"/>
          <p:cNvSpPr>
            <a:spLocks noChangeArrowheads="1"/>
          </p:cNvSpPr>
          <p:nvPr/>
        </p:nvSpPr>
        <p:spPr bwMode="auto">
          <a:xfrm>
            <a:off x="5745925" y="2768055"/>
            <a:ext cx="3763962" cy="4730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lIns="68580" tIns="34291" rIns="68580" bIns="34291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6"/>
          <p:cNvSpPr>
            <a:spLocks noChangeArrowheads="1"/>
          </p:cNvSpPr>
          <p:nvPr/>
        </p:nvSpPr>
        <p:spPr bwMode="auto">
          <a:xfrm>
            <a:off x="5799900" y="2852193"/>
            <a:ext cx="33924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18" name="矩形 28"/>
          <p:cNvSpPr>
            <a:spLocks noChangeArrowheads="1"/>
          </p:cNvSpPr>
          <p:nvPr/>
        </p:nvSpPr>
        <p:spPr bwMode="auto">
          <a:xfrm>
            <a:off x="5745925" y="3315743"/>
            <a:ext cx="4321175" cy="473075"/>
          </a:xfrm>
          <a:prstGeom prst="rect">
            <a:avLst/>
          </a:prstGeom>
          <a:solidFill>
            <a:srgbClr val="B6302E"/>
          </a:solidFill>
          <a:ln>
            <a:noFill/>
          </a:ln>
          <a:extLst/>
        </p:spPr>
        <p:txBody>
          <a:bodyPr lIns="68580" tIns="34291" rIns="68580" bIns="34291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38"/>
          <p:cNvSpPr>
            <a:spLocks noChangeArrowheads="1"/>
          </p:cNvSpPr>
          <p:nvPr/>
        </p:nvSpPr>
        <p:spPr bwMode="auto">
          <a:xfrm>
            <a:off x="5799900" y="3399880"/>
            <a:ext cx="38131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22" name="矩形 32"/>
          <p:cNvSpPr>
            <a:spLocks noChangeArrowheads="1"/>
          </p:cNvSpPr>
          <p:nvPr/>
        </p:nvSpPr>
        <p:spPr bwMode="auto">
          <a:xfrm>
            <a:off x="5745925" y="3863430"/>
            <a:ext cx="2914650" cy="4730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lIns="68580" tIns="34291" rIns="68580" bIns="34291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42"/>
          <p:cNvSpPr>
            <a:spLocks noChangeArrowheads="1"/>
          </p:cNvSpPr>
          <p:nvPr/>
        </p:nvSpPr>
        <p:spPr bwMode="auto">
          <a:xfrm>
            <a:off x="5799900" y="3930105"/>
            <a:ext cx="24336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24" name="矩形 34"/>
          <p:cNvSpPr>
            <a:spLocks noChangeArrowheads="1"/>
          </p:cNvSpPr>
          <p:nvPr/>
        </p:nvSpPr>
        <p:spPr bwMode="auto">
          <a:xfrm>
            <a:off x="5669725" y="4625430"/>
            <a:ext cx="1312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9" rIns="91435" bIns="4571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rgbClr val="B6302E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rgbClr val="B6302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5655437" y="5008018"/>
            <a:ext cx="2476500" cy="52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5" tIns="45719" rIns="91435" bIns="4571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36"/>
          <p:cNvSpPr>
            <a:spLocks noChangeArrowheads="1"/>
          </p:cNvSpPr>
          <p:nvPr/>
        </p:nvSpPr>
        <p:spPr bwMode="auto">
          <a:xfrm>
            <a:off x="8295450" y="4625430"/>
            <a:ext cx="1312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9" rIns="91435" bIns="4571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37"/>
          <p:cNvSpPr>
            <a:spLocks noChangeArrowheads="1"/>
          </p:cNvSpPr>
          <p:nvPr/>
        </p:nvSpPr>
        <p:spPr bwMode="auto">
          <a:xfrm>
            <a:off x="8281162" y="5008018"/>
            <a:ext cx="2476500" cy="53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5" tIns="45719" rIns="91435" bIns="4571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  <p:pic>
        <p:nvPicPr>
          <p:cNvPr id="30" name="图片 29" descr="徽标&#10;&#10;描述已自动生成">
            <a:extLst>
              <a:ext uri="{FF2B5EF4-FFF2-40B4-BE49-F238E27FC236}">
                <a16:creationId xmlns:a16="http://schemas.microsoft.com/office/drawing/2014/main" xmlns="" id="{75F80091-F435-4F2A-9126-94FEF79E5D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383" y="1492102"/>
            <a:ext cx="3962479" cy="36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6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4450"/>
            <a:ext cx="12192000" cy="30035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8633406" cy="388732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B96AB4F-CDA8-4DBD-A72D-30169EDD3C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5840" y="2156132"/>
            <a:ext cx="1994026" cy="3943087"/>
          </a:xfrm>
          <a:prstGeom prst="rect">
            <a:avLst/>
          </a:prstGeom>
        </p:spPr>
      </p:pic>
      <p:pic>
        <p:nvPicPr>
          <p:cNvPr id="34" name="图片 33" descr="卡通人物&#10;&#10;中度可信度描述已自动生成">
            <a:extLst>
              <a:ext uri="{FF2B5EF4-FFF2-40B4-BE49-F238E27FC236}">
                <a16:creationId xmlns="" xmlns:a16="http://schemas.microsoft.com/office/drawing/2014/main" id="{B68F1911-DFD3-4763-A1DD-7F4ACB23CF6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01" y="748098"/>
            <a:ext cx="1038506" cy="55887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826953" y="803536"/>
            <a:ext cx="2567814" cy="1200329"/>
            <a:chOff x="4843644" y="1306973"/>
            <a:chExt cx="2567814" cy="1200329"/>
          </a:xfrm>
        </p:grpSpPr>
        <p:sp>
          <p:nvSpPr>
            <p:cNvPr id="24" name="文本框 23"/>
            <p:cNvSpPr txBox="1"/>
            <p:nvPr/>
          </p:nvSpPr>
          <p:spPr>
            <a:xfrm>
              <a:off x="5533967" y="1306973"/>
              <a:ext cx="13067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solidFill>
                    <a:srgbClr val="B6302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02</a:t>
              </a:r>
              <a:endParaRPr lang="zh-CN" altLang="en-US" sz="7200" dirty="0">
                <a:solidFill>
                  <a:srgbClr val="B6302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5" name="iconfont-1187-868487">
              <a:extLst>
                <a:ext uri="{FF2B5EF4-FFF2-40B4-BE49-F238E27FC236}">
                  <a16:creationId xmlns="" xmlns:p14="http://schemas.microsoft.com/office/powerpoint/2010/main"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4843644" y="1743342"/>
              <a:ext cx="433068" cy="38507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confont-1187-868487">
              <a:extLst>
                <a:ext uri="{FF2B5EF4-FFF2-40B4-BE49-F238E27FC236}">
                  <a16:creationId xmlns="" xmlns:p14="http://schemas.microsoft.com/office/powerpoint/2010/main"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6978390" y="1743342"/>
              <a:ext cx="433068" cy="38507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109927" y="3086586"/>
            <a:ext cx="7819164" cy="668144"/>
            <a:chOff x="2547010" y="1757738"/>
            <a:chExt cx="7819164" cy="668144"/>
          </a:xfrm>
        </p:grpSpPr>
        <p:sp>
          <p:nvSpPr>
            <p:cNvPr id="45" name="平行四边形 44"/>
            <p:cNvSpPr/>
            <p:nvPr/>
          </p:nvSpPr>
          <p:spPr>
            <a:xfrm>
              <a:off x="2547010" y="1757738"/>
              <a:ext cx="7819164" cy="668144"/>
            </a:xfrm>
            <a:prstGeom prst="parallelogram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262717" y="1895837"/>
              <a:ext cx="43877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</a:rPr>
                <a:t>单击此处添加标题文本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3062860" y="3871848"/>
            <a:ext cx="6096000" cy="798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/>
              <a:t>根据自己的需要添加适当的文字，此处添加详细文本描述，建议与标题相关尽量简洁... ...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2928521" y="1606831"/>
            <a:ext cx="6531331" cy="1487919"/>
            <a:chOff x="3039638" y="951019"/>
            <a:chExt cx="6531331" cy="1487919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9639" y="951019"/>
              <a:ext cx="6531330" cy="1487919"/>
            </a:xfrm>
            <a:prstGeom prst="rect">
              <a:avLst/>
            </a:prstGeom>
          </p:spPr>
        </p:pic>
        <p:cxnSp>
          <p:nvCxnSpPr>
            <p:cNvPr id="52" name="直接连接符 51"/>
            <p:cNvCxnSpPr/>
            <p:nvPr/>
          </p:nvCxnSpPr>
          <p:spPr>
            <a:xfrm>
              <a:off x="3039638" y="1886394"/>
              <a:ext cx="0" cy="552544"/>
            </a:xfrm>
            <a:prstGeom prst="line">
              <a:avLst/>
            </a:prstGeom>
            <a:ln>
              <a:gradFill>
                <a:gsLst>
                  <a:gs pos="0">
                    <a:srgbClr val="C00000">
                      <a:alpha val="30000"/>
                    </a:srgbClr>
                  </a:gs>
                  <a:gs pos="88000">
                    <a:srgbClr val="C00000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177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60882" y="1688936"/>
            <a:ext cx="3464414" cy="194873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 smtClean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8304" y="3964466"/>
            <a:ext cx="3309902" cy="1130701"/>
          </a:xfrm>
          <a:prstGeom prst="rect">
            <a:avLst/>
          </a:prstGeom>
          <a:solidFill>
            <a:srgbClr val="B6302E"/>
          </a:solidFill>
          <a:ln>
            <a:noFill/>
          </a:ln>
        </p:spPr>
        <p:txBody>
          <a:bodyPr wrap="square" lIns="72000" rIns="72000" rtlCol="0" anchor="ctr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11" name="矩形 10"/>
          <p:cNvSpPr/>
          <p:nvPr/>
        </p:nvSpPr>
        <p:spPr>
          <a:xfrm>
            <a:off x="560883" y="3964467"/>
            <a:ext cx="154512" cy="1130704"/>
          </a:xfrm>
          <a:prstGeom prst="rect">
            <a:avLst/>
          </a:prstGeom>
          <a:solidFill>
            <a:srgbClr val="B6302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 smtClean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80993" y="1688936"/>
            <a:ext cx="3464414" cy="194873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 smtClean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8415" y="3964466"/>
            <a:ext cx="3309902" cy="1130701"/>
          </a:xfrm>
          <a:prstGeom prst="rect">
            <a:avLst/>
          </a:prstGeom>
          <a:solidFill>
            <a:srgbClr val="B6302E"/>
          </a:solidFill>
          <a:ln>
            <a:noFill/>
          </a:ln>
        </p:spPr>
        <p:txBody>
          <a:bodyPr wrap="square" lIns="72000" rIns="72000" rtlCol="0" anchor="ctr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14" name="矩形 13"/>
          <p:cNvSpPr/>
          <p:nvPr/>
        </p:nvSpPr>
        <p:spPr>
          <a:xfrm>
            <a:off x="4380994" y="3964467"/>
            <a:ext cx="154512" cy="1130704"/>
          </a:xfrm>
          <a:prstGeom prst="rect">
            <a:avLst/>
          </a:prstGeom>
          <a:solidFill>
            <a:srgbClr val="B6302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 smtClean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90991" y="1688936"/>
            <a:ext cx="3464414" cy="194873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 smtClean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68413" y="3964466"/>
            <a:ext cx="3309902" cy="1130701"/>
          </a:xfrm>
          <a:prstGeom prst="rect">
            <a:avLst/>
          </a:prstGeom>
          <a:solidFill>
            <a:srgbClr val="B6302E"/>
          </a:solidFill>
          <a:ln>
            <a:noFill/>
          </a:ln>
        </p:spPr>
        <p:txBody>
          <a:bodyPr wrap="square" lIns="72000" rIns="72000" rtlCol="0" anchor="ctr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根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17" name="矩形 16"/>
          <p:cNvSpPr/>
          <p:nvPr/>
        </p:nvSpPr>
        <p:spPr>
          <a:xfrm>
            <a:off x="8190992" y="3964467"/>
            <a:ext cx="154512" cy="1130704"/>
          </a:xfrm>
          <a:prstGeom prst="rect">
            <a:avLst/>
          </a:prstGeom>
          <a:solidFill>
            <a:srgbClr val="B6302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 smtClean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8129" y="314419"/>
            <a:ext cx="440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单击此处添加标题文本</a:t>
            </a:r>
          </a:p>
        </p:txBody>
      </p:sp>
    </p:spTree>
    <p:extLst>
      <p:ext uri="{BB962C8B-B14F-4D97-AF65-F5344CB8AC3E}">
        <p14:creationId xmlns:p14="http://schemas.microsoft.com/office/powerpoint/2010/main" val="25951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hn0ojrm">
      <a:majorFont>
        <a:latin typeface="阿里巴巴普惠体 2.0 55 Regular" panose="020F0302020204030204"/>
        <a:ea typeface="阿里巴巴普惠体 2.0 55 Regular"/>
        <a:cs typeface=""/>
      </a:majorFont>
      <a:minorFont>
        <a:latin typeface="阿里巴巴普惠体 2.0 55 Regular" panose="020F0502020204030204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2186</Words>
  <Application>Microsoft Office PowerPoint</Application>
  <PresentationFormat>宽屏</PresentationFormat>
  <Paragraphs>293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Meiryo</vt:lpstr>
      <vt:lpstr>阿里巴巴普惠体 2.0 55 Regular</vt:lpstr>
      <vt:lpstr>思源宋体 CN Heavy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115</cp:revision>
  <dcterms:created xsi:type="dcterms:W3CDTF">2015-12-09T06:46:47Z</dcterms:created>
  <dcterms:modified xsi:type="dcterms:W3CDTF">2023-02-23T06:33:41Z</dcterms:modified>
  <cp:category/>
</cp:coreProperties>
</file>